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4"/>
    <p:sldMasterId id="2147484762" r:id="rId5"/>
    <p:sldMasterId id="2147484800" r:id="rId6"/>
    <p:sldMasterId id="2147484802" r:id="rId7"/>
    <p:sldMasterId id="2147484832" r:id="rId8"/>
  </p:sldMasterIdLst>
  <p:notesMasterIdLst>
    <p:notesMasterId r:id="rId40"/>
  </p:notesMasterIdLst>
  <p:handoutMasterIdLst>
    <p:handoutMasterId r:id="rId41"/>
  </p:handoutMasterIdLst>
  <p:sldIdLst>
    <p:sldId id="1719" r:id="rId9"/>
    <p:sldId id="1856" r:id="rId10"/>
    <p:sldId id="1702" r:id="rId11"/>
    <p:sldId id="1857" r:id="rId12"/>
    <p:sldId id="2244" r:id="rId13"/>
    <p:sldId id="1911" r:id="rId14"/>
    <p:sldId id="2248" r:id="rId15"/>
    <p:sldId id="1670" r:id="rId16"/>
    <p:sldId id="1860" r:id="rId17"/>
    <p:sldId id="1859" r:id="rId18"/>
    <p:sldId id="1905" r:id="rId19"/>
    <p:sldId id="1704" r:id="rId20"/>
    <p:sldId id="2251" r:id="rId21"/>
    <p:sldId id="1890" r:id="rId22"/>
    <p:sldId id="2252" r:id="rId23"/>
    <p:sldId id="1861" r:id="rId24"/>
    <p:sldId id="1906" r:id="rId25"/>
    <p:sldId id="1907" r:id="rId26"/>
    <p:sldId id="1893" r:id="rId27"/>
    <p:sldId id="1738" r:id="rId28"/>
    <p:sldId id="2254" r:id="rId29"/>
    <p:sldId id="1895" r:id="rId30"/>
    <p:sldId id="2255" r:id="rId31"/>
    <p:sldId id="1903" r:id="rId32"/>
    <p:sldId id="1908" r:id="rId33"/>
    <p:sldId id="1909" r:id="rId34"/>
    <p:sldId id="1910" r:id="rId35"/>
    <p:sldId id="1862" r:id="rId36"/>
    <p:sldId id="2259" r:id="rId37"/>
    <p:sldId id="2257" r:id="rId38"/>
    <p:sldId id="2236" r:id="rId39"/>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White Template" id="{A073DAE3-B461-442F-A3D3-6642BD875E45}">
          <p14:sldIdLst>
            <p14:sldId id="1719"/>
            <p14:sldId id="1856"/>
            <p14:sldId id="1702"/>
            <p14:sldId id="1857"/>
            <p14:sldId id="2244"/>
            <p14:sldId id="1911"/>
            <p14:sldId id="2248"/>
            <p14:sldId id="1670"/>
            <p14:sldId id="1860"/>
            <p14:sldId id="1859"/>
            <p14:sldId id="1905"/>
            <p14:sldId id="1704"/>
            <p14:sldId id="2251"/>
            <p14:sldId id="1890"/>
            <p14:sldId id="2252"/>
            <p14:sldId id="1861"/>
            <p14:sldId id="1906"/>
            <p14:sldId id="1907"/>
            <p14:sldId id="1893"/>
            <p14:sldId id="1738"/>
            <p14:sldId id="2254"/>
            <p14:sldId id="1895"/>
            <p14:sldId id="2255"/>
            <p14:sldId id="1903"/>
            <p14:sldId id="1908"/>
            <p14:sldId id="1909"/>
            <p14:sldId id="1910"/>
            <p14:sldId id="1862"/>
            <p14:sldId id="2259"/>
            <p14:sldId id="2257"/>
            <p14:sldId id="223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A1A"/>
    <a:srgbClr val="50E6FF"/>
    <a:srgbClr val="0778D4"/>
    <a:srgbClr val="FFFFFF"/>
    <a:srgbClr val="0778D3"/>
    <a:srgbClr val="0877D4"/>
    <a:srgbClr val="D0DAF1"/>
    <a:srgbClr val="0078D4"/>
    <a:srgbClr val="00BCF2"/>
    <a:srgbClr val="40CD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7AF9DD-6AD3-49B7-A452-BF292235D16F}" v="28" dt="2020-06-01T20:08:05.6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84" autoAdjust="0"/>
    <p:restoredTop sz="54668" autoAdjust="0"/>
  </p:normalViewPr>
  <p:slideViewPr>
    <p:cSldViewPr snapToGrid="0">
      <p:cViewPr varScale="1">
        <p:scale>
          <a:sx n="40" d="100"/>
          <a:sy n="40" d="100"/>
        </p:scale>
        <p:origin x="1460" y="48"/>
      </p:cViewPr>
      <p:guideLst/>
    </p:cSldViewPr>
  </p:slideViewPr>
  <p:outlineViewPr>
    <p:cViewPr>
      <p:scale>
        <a:sx n="33" d="100"/>
        <a:sy n="33" d="100"/>
      </p:scale>
      <p:origin x="0" y="-6516"/>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84" d="100"/>
          <a:sy n="84" d="100"/>
        </p:scale>
        <p:origin x="2934" y="3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F99D34-51F0-4798-8430-02E30D531FB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D24139C-CEEE-42A1-BDEC-C385B7FB77D4}">
      <dgm:prSet custT="1"/>
      <dgm:spPr>
        <a:solidFill>
          <a:srgbClr val="0778D4"/>
        </a:solidFill>
      </dgm:spPr>
      <dgm:t>
        <a:bodyPr/>
        <a:lstStyle/>
        <a:p>
          <a:r>
            <a:rPr lang="en-US" sz="2400" b="1" baseline="0" dirty="0"/>
            <a:t>Public cloud:</a:t>
          </a:r>
          <a:endParaRPr lang="en-US" sz="2400" dirty="0"/>
        </a:p>
      </dgm:t>
    </dgm:pt>
    <dgm:pt modelId="{3FFE54A7-CF40-410E-8C0E-4DAB2D51D950}" type="parTrans" cxnId="{5FD5BB0F-D127-4B0C-87E2-F8FF6836ED8D}">
      <dgm:prSet/>
      <dgm:spPr/>
      <dgm:t>
        <a:bodyPr/>
        <a:lstStyle/>
        <a:p>
          <a:endParaRPr lang="en-US"/>
        </a:p>
      </dgm:t>
    </dgm:pt>
    <dgm:pt modelId="{2CAD3CFA-3463-480F-A90F-52FFF18664E7}" type="sibTrans" cxnId="{5FD5BB0F-D127-4B0C-87E2-F8FF6836ED8D}">
      <dgm:prSet/>
      <dgm:spPr/>
      <dgm:t>
        <a:bodyPr/>
        <a:lstStyle/>
        <a:p>
          <a:endParaRPr lang="en-US"/>
        </a:p>
      </dgm:t>
    </dgm:pt>
    <dgm:pt modelId="{B9510B96-77C1-41E2-8475-FB8F07606050}">
      <dgm:prSet/>
      <dgm:spPr>
        <a:solidFill>
          <a:srgbClr val="D0DAF1"/>
        </a:solidFill>
      </dgm:spPr>
      <dgm:t>
        <a:bodyPr/>
        <a:lstStyle/>
        <a:p>
          <a:r>
            <a:rPr lang="en-IE" baseline="0" dirty="0"/>
            <a:t>No capital expenditures to scale up.</a:t>
          </a:r>
          <a:endParaRPr lang="en-US" dirty="0"/>
        </a:p>
      </dgm:t>
    </dgm:pt>
    <dgm:pt modelId="{255DB6B4-7742-4771-9D23-275DEFCA08BC}" type="parTrans" cxnId="{86A39CA4-43DF-444E-9398-8CEEF6CC5DA9}">
      <dgm:prSet/>
      <dgm:spPr/>
      <dgm:t>
        <a:bodyPr/>
        <a:lstStyle/>
        <a:p>
          <a:endParaRPr lang="en-US"/>
        </a:p>
      </dgm:t>
    </dgm:pt>
    <dgm:pt modelId="{D54D47AC-F6BB-4B0E-9516-DA16DAF781F6}" type="sibTrans" cxnId="{86A39CA4-43DF-444E-9398-8CEEF6CC5DA9}">
      <dgm:prSet/>
      <dgm:spPr/>
      <dgm:t>
        <a:bodyPr/>
        <a:lstStyle/>
        <a:p>
          <a:endParaRPr lang="en-US"/>
        </a:p>
      </dgm:t>
    </dgm:pt>
    <dgm:pt modelId="{D8518855-7F36-46C3-91EE-77193D086672}">
      <dgm:prSet/>
      <dgm:spPr>
        <a:solidFill>
          <a:srgbClr val="D0DAF1"/>
        </a:solidFill>
      </dgm:spPr>
      <dgm:t>
        <a:bodyPr/>
        <a:lstStyle/>
        <a:p>
          <a:r>
            <a:rPr lang="en-IE" baseline="0" dirty="0"/>
            <a:t>Applications can be quickly provisioned and deprovisioned.</a:t>
          </a:r>
          <a:endParaRPr lang="en-US" dirty="0"/>
        </a:p>
      </dgm:t>
    </dgm:pt>
    <dgm:pt modelId="{B8253246-4341-43C5-AB1F-3FC9A45E05D7}" type="parTrans" cxnId="{BF18A182-0406-429D-9168-FFF61E92AB95}">
      <dgm:prSet/>
      <dgm:spPr/>
      <dgm:t>
        <a:bodyPr/>
        <a:lstStyle/>
        <a:p>
          <a:endParaRPr lang="en-US"/>
        </a:p>
      </dgm:t>
    </dgm:pt>
    <dgm:pt modelId="{68AFF5A8-0974-4EBA-A30D-B402F27F18E0}" type="sibTrans" cxnId="{BF18A182-0406-429D-9168-FFF61E92AB95}">
      <dgm:prSet/>
      <dgm:spPr/>
      <dgm:t>
        <a:bodyPr/>
        <a:lstStyle/>
        <a:p>
          <a:endParaRPr lang="en-US"/>
        </a:p>
      </dgm:t>
    </dgm:pt>
    <dgm:pt modelId="{749A7044-1884-4BEC-BFEA-6FCD30DB0F7D}">
      <dgm:prSet/>
      <dgm:spPr>
        <a:solidFill>
          <a:srgbClr val="D0DAF1"/>
        </a:solidFill>
      </dgm:spPr>
      <dgm:t>
        <a:bodyPr/>
        <a:lstStyle/>
        <a:p>
          <a:r>
            <a:rPr lang="en-IE" baseline="0" dirty="0"/>
            <a:t>Organizations pay only for what they use.</a:t>
          </a:r>
          <a:endParaRPr lang="en-US" dirty="0"/>
        </a:p>
      </dgm:t>
    </dgm:pt>
    <dgm:pt modelId="{97ECD0DB-58C4-44E9-B766-6BE4A81633B4}" type="parTrans" cxnId="{72BDEB78-F154-4A19-A52D-910090EFBF81}">
      <dgm:prSet/>
      <dgm:spPr/>
      <dgm:t>
        <a:bodyPr/>
        <a:lstStyle/>
        <a:p>
          <a:endParaRPr lang="en-US"/>
        </a:p>
      </dgm:t>
    </dgm:pt>
    <dgm:pt modelId="{404CCE4D-B844-4388-99F2-AB60FD88E284}" type="sibTrans" cxnId="{72BDEB78-F154-4A19-A52D-910090EFBF81}">
      <dgm:prSet/>
      <dgm:spPr/>
      <dgm:t>
        <a:bodyPr/>
        <a:lstStyle/>
        <a:p>
          <a:endParaRPr lang="en-US"/>
        </a:p>
      </dgm:t>
    </dgm:pt>
    <dgm:pt modelId="{AFD8BE25-36B2-4A8F-8024-4BC6DBCEF904}">
      <dgm:prSet custT="1"/>
      <dgm:spPr>
        <a:solidFill>
          <a:srgbClr val="50E6FF"/>
        </a:solidFill>
      </dgm:spPr>
      <dgm:t>
        <a:bodyPr/>
        <a:lstStyle/>
        <a:p>
          <a:r>
            <a:rPr lang="en-US" sz="2400" b="1" baseline="0" dirty="0">
              <a:solidFill>
                <a:schemeClr val="accent3"/>
              </a:solidFill>
            </a:rPr>
            <a:t>Private cloud:</a:t>
          </a:r>
          <a:endParaRPr lang="en-US" sz="2400" dirty="0">
            <a:solidFill>
              <a:schemeClr val="accent3"/>
            </a:solidFill>
          </a:endParaRPr>
        </a:p>
      </dgm:t>
    </dgm:pt>
    <dgm:pt modelId="{43E0EA4F-F5C5-4469-BE5E-C2B379E90650}" type="parTrans" cxnId="{E3562B04-215E-4916-9171-9ABFC13A91AB}">
      <dgm:prSet/>
      <dgm:spPr/>
      <dgm:t>
        <a:bodyPr/>
        <a:lstStyle/>
        <a:p>
          <a:endParaRPr lang="en-US"/>
        </a:p>
      </dgm:t>
    </dgm:pt>
    <dgm:pt modelId="{FB311F2C-25E2-461E-9177-88240B2BE351}" type="sibTrans" cxnId="{E3562B04-215E-4916-9171-9ABFC13A91AB}">
      <dgm:prSet/>
      <dgm:spPr/>
      <dgm:t>
        <a:bodyPr/>
        <a:lstStyle/>
        <a:p>
          <a:endParaRPr lang="en-US"/>
        </a:p>
      </dgm:t>
    </dgm:pt>
    <dgm:pt modelId="{D0A2391C-D997-4435-98FB-B671819DE333}">
      <dgm:prSet/>
      <dgm:spPr/>
      <dgm:t>
        <a:bodyPr/>
        <a:lstStyle/>
        <a:p>
          <a:r>
            <a:rPr lang="en-IE" baseline="0" dirty="0"/>
            <a:t>Organizations have complete control over resources.</a:t>
          </a:r>
          <a:endParaRPr lang="en-US" dirty="0"/>
        </a:p>
      </dgm:t>
    </dgm:pt>
    <dgm:pt modelId="{E41FCAE7-0A6F-4A5A-B513-74BE8CAFA85F}" type="parTrans" cxnId="{BA0D2465-CF0D-4426-B8AE-38C804544BFA}">
      <dgm:prSet/>
      <dgm:spPr/>
      <dgm:t>
        <a:bodyPr/>
        <a:lstStyle/>
        <a:p>
          <a:endParaRPr lang="en-US"/>
        </a:p>
      </dgm:t>
    </dgm:pt>
    <dgm:pt modelId="{5E5D6CE6-ADCE-4B29-9AAE-8241E5EB3C50}" type="sibTrans" cxnId="{BA0D2465-CF0D-4426-B8AE-38C804544BFA}">
      <dgm:prSet/>
      <dgm:spPr/>
      <dgm:t>
        <a:bodyPr/>
        <a:lstStyle/>
        <a:p>
          <a:endParaRPr lang="en-US"/>
        </a:p>
      </dgm:t>
    </dgm:pt>
    <dgm:pt modelId="{CCCBC79A-FD2C-4B7A-91D2-BA01A523EE77}">
      <dgm:prSet/>
      <dgm:spPr/>
      <dgm:t>
        <a:bodyPr/>
        <a:lstStyle/>
        <a:p>
          <a:r>
            <a:rPr lang="en-IE" baseline="0" dirty="0"/>
            <a:t>Organizations have complete control over security.</a:t>
          </a:r>
          <a:endParaRPr lang="en-US" dirty="0"/>
        </a:p>
      </dgm:t>
    </dgm:pt>
    <dgm:pt modelId="{A0DE7733-1EE6-4C32-86D9-1FA69AE7D128}" type="parTrans" cxnId="{7C4BBC24-4721-4CCF-B57F-4D237118BEAF}">
      <dgm:prSet/>
      <dgm:spPr/>
      <dgm:t>
        <a:bodyPr/>
        <a:lstStyle/>
        <a:p>
          <a:endParaRPr lang="en-US"/>
        </a:p>
      </dgm:t>
    </dgm:pt>
    <dgm:pt modelId="{6170BA71-5F62-4691-BD1F-62858067738F}" type="sibTrans" cxnId="{7C4BBC24-4721-4CCF-B57F-4D237118BEAF}">
      <dgm:prSet/>
      <dgm:spPr/>
      <dgm:t>
        <a:bodyPr/>
        <a:lstStyle/>
        <a:p>
          <a:endParaRPr lang="en-US"/>
        </a:p>
      </dgm:t>
    </dgm:pt>
    <dgm:pt modelId="{F14B8414-E6F8-4C9C-938D-97FE0E934240}">
      <dgm:prSet custT="1"/>
      <dgm:spPr>
        <a:solidFill>
          <a:schemeClr val="tx1">
            <a:lumMod val="75000"/>
            <a:lumOff val="25000"/>
          </a:schemeClr>
        </a:solidFill>
      </dgm:spPr>
      <dgm:t>
        <a:bodyPr/>
        <a:lstStyle/>
        <a:p>
          <a:r>
            <a:rPr lang="en-US" sz="2400" b="1" baseline="0"/>
            <a:t>Hybrid cloud:</a:t>
          </a:r>
          <a:endParaRPr lang="en-US" sz="2400"/>
        </a:p>
      </dgm:t>
    </dgm:pt>
    <dgm:pt modelId="{5E19C2A7-3537-43F5-B996-901F156598E0}" type="parTrans" cxnId="{0BED869B-795F-4768-B839-545512F1ACAB}">
      <dgm:prSet/>
      <dgm:spPr/>
      <dgm:t>
        <a:bodyPr/>
        <a:lstStyle/>
        <a:p>
          <a:endParaRPr lang="en-US"/>
        </a:p>
      </dgm:t>
    </dgm:pt>
    <dgm:pt modelId="{C2309786-3B5D-4C4B-8C07-4713E64388A8}" type="sibTrans" cxnId="{0BED869B-795F-4768-B839-545512F1ACAB}">
      <dgm:prSet/>
      <dgm:spPr/>
      <dgm:t>
        <a:bodyPr/>
        <a:lstStyle/>
        <a:p>
          <a:endParaRPr lang="en-US"/>
        </a:p>
      </dgm:t>
    </dgm:pt>
    <dgm:pt modelId="{C0A128CB-4779-43BC-9AA8-59A21FE7AE0D}">
      <dgm:prSet/>
      <dgm:spPr/>
      <dgm:t>
        <a:bodyPr/>
        <a:lstStyle/>
        <a:p>
          <a:r>
            <a:rPr lang="en-IE" baseline="0" dirty="0"/>
            <a:t>Most flexibility.</a:t>
          </a:r>
          <a:endParaRPr lang="en-US" dirty="0"/>
        </a:p>
      </dgm:t>
    </dgm:pt>
    <dgm:pt modelId="{BC31AB42-D75B-403E-9280-68A5943F75FC}" type="parTrans" cxnId="{0A2AE3CF-33BB-4B52-B1BC-01327591DE96}">
      <dgm:prSet/>
      <dgm:spPr/>
      <dgm:t>
        <a:bodyPr/>
        <a:lstStyle/>
        <a:p>
          <a:endParaRPr lang="en-US"/>
        </a:p>
      </dgm:t>
    </dgm:pt>
    <dgm:pt modelId="{A96807AF-5506-475B-A77A-FB17C3F8E20D}" type="sibTrans" cxnId="{0A2AE3CF-33BB-4B52-B1BC-01327591DE96}">
      <dgm:prSet/>
      <dgm:spPr/>
      <dgm:t>
        <a:bodyPr/>
        <a:lstStyle/>
        <a:p>
          <a:endParaRPr lang="en-US"/>
        </a:p>
      </dgm:t>
    </dgm:pt>
    <dgm:pt modelId="{1EA2B227-F0E1-455C-8195-845310FD6821}">
      <dgm:prSet/>
      <dgm:spPr/>
      <dgm:t>
        <a:bodyPr/>
        <a:lstStyle/>
        <a:p>
          <a:r>
            <a:rPr lang="en-IE" baseline="0" dirty="0"/>
            <a:t>Organizations determine where to run their applications.</a:t>
          </a:r>
          <a:endParaRPr lang="en-US" dirty="0"/>
        </a:p>
      </dgm:t>
    </dgm:pt>
    <dgm:pt modelId="{F47FCB7F-6402-4439-A5EF-FF2C17ACA17E}" type="parTrans" cxnId="{1792BCCB-F6BD-4D30-988A-D5448C1C82A5}">
      <dgm:prSet/>
      <dgm:spPr/>
      <dgm:t>
        <a:bodyPr/>
        <a:lstStyle/>
        <a:p>
          <a:endParaRPr lang="en-US"/>
        </a:p>
      </dgm:t>
    </dgm:pt>
    <dgm:pt modelId="{646661FA-1C08-4282-AD02-1828CC545E54}" type="sibTrans" cxnId="{1792BCCB-F6BD-4D30-988A-D5448C1C82A5}">
      <dgm:prSet/>
      <dgm:spPr/>
      <dgm:t>
        <a:bodyPr/>
        <a:lstStyle/>
        <a:p>
          <a:endParaRPr lang="en-US"/>
        </a:p>
      </dgm:t>
    </dgm:pt>
    <dgm:pt modelId="{FD149B5B-EAE1-4878-B92C-60E57E6DD9E8}">
      <dgm:prSet/>
      <dgm:spPr/>
      <dgm:t>
        <a:bodyPr/>
        <a:lstStyle/>
        <a:p>
          <a:r>
            <a:rPr lang="en-IE" baseline="0" dirty="0"/>
            <a:t>Organizations control security, compliance, or legal requirements.</a:t>
          </a:r>
          <a:endParaRPr lang="en-US" dirty="0"/>
        </a:p>
      </dgm:t>
    </dgm:pt>
    <dgm:pt modelId="{0A54BA5A-5D2C-413A-9E0B-0D3465A4F004}" type="parTrans" cxnId="{666E8609-1899-44A1-BE95-09AE7DB7D3FC}">
      <dgm:prSet/>
      <dgm:spPr/>
      <dgm:t>
        <a:bodyPr/>
        <a:lstStyle/>
        <a:p>
          <a:endParaRPr lang="en-US"/>
        </a:p>
      </dgm:t>
    </dgm:pt>
    <dgm:pt modelId="{45048287-439A-4805-A0DB-9A7EB6D9782E}" type="sibTrans" cxnId="{666E8609-1899-44A1-BE95-09AE7DB7D3FC}">
      <dgm:prSet/>
      <dgm:spPr/>
      <dgm:t>
        <a:bodyPr/>
        <a:lstStyle/>
        <a:p>
          <a:endParaRPr lang="en-US"/>
        </a:p>
      </dgm:t>
    </dgm:pt>
    <dgm:pt modelId="{A1CFF2E3-143F-4AD7-92DD-EC57C49BAF22}" type="pres">
      <dgm:prSet presAssocID="{E0F99D34-51F0-4798-8430-02E30D531FB3}" presName="Name0" presStyleCnt="0">
        <dgm:presLayoutVars>
          <dgm:dir/>
          <dgm:animLvl val="lvl"/>
          <dgm:resizeHandles val="exact"/>
        </dgm:presLayoutVars>
      </dgm:prSet>
      <dgm:spPr/>
      <dgm:t>
        <a:bodyPr/>
        <a:lstStyle/>
        <a:p>
          <a:endParaRPr lang="en-US"/>
        </a:p>
      </dgm:t>
    </dgm:pt>
    <dgm:pt modelId="{7CEBC753-E49B-4667-B77A-B2FF08AE9987}" type="pres">
      <dgm:prSet presAssocID="{1D24139C-CEEE-42A1-BDEC-C385B7FB77D4}" presName="linNode" presStyleCnt="0"/>
      <dgm:spPr/>
    </dgm:pt>
    <dgm:pt modelId="{87D7F6FB-8BB4-4412-B1CB-3F27C99E286F}" type="pres">
      <dgm:prSet presAssocID="{1D24139C-CEEE-42A1-BDEC-C385B7FB77D4}" presName="parentText" presStyleLbl="node1" presStyleIdx="0" presStyleCnt="3" custScaleX="58663" custScaleY="83739">
        <dgm:presLayoutVars>
          <dgm:chMax val="1"/>
          <dgm:bulletEnabled val="1"/>
        </dgm:presLayoutVars>
      </dgm:prSet>
      <dgm:spPr/>
      <dgm:t>
        <a:bodyPr/>
        <a:lstStyle/>
        <a:p>
          <a:endParaRPr lang="en-US"/>
        </a:p>
      </dgm:t>
    </dgm:pt>
    <dgm:pt modelId="{72A4BA5A-24BC-443A-8DE3-AB17A696EA4F}" type="pres">
      <dgm:prSet presAssocID="{1D24139C-CEEE-42A1-BDEC-C385B7FB77D4}" presName="descendantText" presStyleLbl="alignAccFollowNode1" presStyleIdx="0" presStyleCnt="3" custLinFactNeighborX="992">
        <dgm:presLayoutVars>
          <dgm:bulletEnabled val="1"/>
        </dgm:presLayoutVars>
      </dgm:prSet>
      <dgm:spPr/>
      <dgm:t>
        <a:bodyPr/>
        <a:lstStyle/>
        <a:p>
          <a:endParaRPr lang="en-US"/>
        </a:p>
      </dgm:t>
    </dgm:pt>
    <dgm:pt modelId="{5E78DCF6-61F5-4196-8519-4AA11AA43C53}" type="pres">
      <dgm:prSet presAssocID="{2CAD3CFA-3463-480F-A90F-52FFF18664E7}" presName="sp" presStyleCnt="0"/>
      <dgm:spPr/>
    </dgm:pt>
    <dgm:pt modelId="{A7218273-7E75-4B4E-B6F6-C946F70FDC71}" type="pres">
      <dgm:prSet presAssocID="{AFD8BE25-36B2-4A8F-8024-4BC6DBCEF904}" presName="linNode" presStyleCnt="0"/>
      <dgm:spPr/>
    </dgm:pt>
    <dgm:pt modelId="{88A535B2-B90A-407F-9D42-7CB13AD4D25F}" type="pres">
      <dgm:prSet presAssocID="{AFD8BE25-36B2-4A8F-8024-4BC6DBCEF904}" presName="parentText" presStyleLbl="node1" presStyleIdx="1" presStyleCnt="3" custScaleX="58663" custScaleY="83739" custLinFactNeighborX="570" custLinFactNeighborY="546">
        <dgm:presLayoutVars>
          <dgm:chMax val="1"/>
          <dgm:bulletEnabled val="1"/>
        </dgm:presLayoutVars>
      </dgm:prSet>
      <dgm:spPr/>
      <dgm:t>
        <a:bodyPr/>
        <a:lstStyle/>
        <a:p>
          <a:endParaRPr lang="en-US"/>
        </a:p>
      </dgm:t>
    </dgm:pt>
    <dgm:pt modelId="{84CB07D2-0664-4559-B012-69025530A126}" type="pres">
      <dgm:prSet presAssocID="{AFD8BE25-36B2-4A8F-8024-4BC6DBCEF904}" presName="descendantText" presStyleLbl="alignAccFollowNode1" presStyleIdx="1" presStyleCnt="3">
        <dgm:presLayoutVars>
          <dgm:bulletEnabled val="1"/>
        </dgm:presLayoutVars>
      </dgm:prSet>
      <dgm:spPr/>
      <dgm:t>
        <a:bodyPr/>
        <a:lstStyle/>
        <a:p>
          <a:endParaRPr lang="en-US"/>
        </a:p>
      </dgm:t>
    </dgm:pt>
    <dgm:pt modelId="{64F77CC0-4BD0-46F4-8465-0CD227BD9AEA}" type="pres">
      <dgm:prSet presAssocID="{FB311F2C-25E2-461E-9177-88240B2BE351}" presName="sp" presStyleCnt="0"/>
      <dgm:spPr/>
    </dgm:pt>
    <dgm:pt modelId="{6B5F2175-893F-4D10-85EF-B7BDD479DEB2}" type="pres">
      <dgm:prSet presAssocID="{F14B8414-E6F8-4C9C-938D-97FE0E934240}" presName="linNode" presStyleCnt="0"/>
      <dgm:spPr/>
    </dgm:pt>
    <dgm:pt modelId="{0770343A-9F42-477D-A5E8-D86A57CFBD7B}" type="pres">
      <dgm:prSet presAssocID="{F14B8414-E6F8-4C9C-938D-97FE0E934240}" presName="parentText" presStyleLbl="node1" presStyleIdx="2" presStyleCnt="3" custScaleX="58663" custScaleY="83739">
        <dgm:presLayoutVars>
          <dgm:chMax val="1"/>
          <dgm:bulletEnabled val="1"/>
        </dgm:presLayoutVars>
      </dgm:prSet>
      <dgm:spPr/>
      <dgm:t>
        <a:bodyPr/>
        <a:lstStyle/>
        <a:p>
          <a:endParaRPr lang="en-US"/>
        </a:p>
      </dgm:t>
    </dgm:pt>
    <dgm:pt modelId="{94417450-2E19-46E4-8DA8-E9C6F290F663}" type="pres">
      <dgm:prSet presAssocID="{F14B8414-E6F8-4C9C-938D-97FE0E934240}" presName="descendantText" presStyleLbl="alignAccFollowNode1" presStyleIdx="2" presStyleCnt="3">
        <dgm:presLayoutVars>
          <dgm:bulletEnabled val="1"/>
        </dgm:presLayoutVars>
      </dgm:prSet>
      <dgm:spPr/>
      <dgm:t>
        <a:bodyPr/>
        <a:lstStyle/>
        <a:p>
          <a:endParaRPr lang="en-US"/>
        </a:p>
      </dgm:t>
    </dgm:pt>
  </dgm:ptLst>
  <dgm:cxnLst>
    <dgm:cxn modelId="{0A2AE3CF-33BB-4B52-B1BC-01327591DE96}" srcId="{F14B8414-E6F8-4C9C-938D-97FE0E934240}" destId="{C0A128CB-4779-43BC-9AA8-59A21FE7AE0D}" srcOrd="0" destOrd="0" parTransId="{BC31AB42-D75B-403E-9280-68A5943F75FC}" sibTransId="{A96807AF-5506-475B-A77A-FB17C3F8E20D}"/>
    <dgm:cxn modelId="{EF843208-F5F4-4B51-A659-441A566DA77D}" type="presOf" srcId="{1D24139C-CEEE-42A1-BDEC-C385B7FB77D4}" destId="{87D7F6FB-8BB4-4412-B1CB-3F27C99E286F}" srcOrd="0" destOrd="0" presId="urn:microsoft.com/office/officeart/2005/8/layout/vList5"/>
    <dgm:cxn modelId="{DDA8B2E3-6770-47DA-A181-6FEFE48CB34E}" type="presOf" srcId="{F14B8414-E6F8-4C9C-938D-97FE0E934240}" destId="{0770343A-9F42-477D-A5E8-D86A57CFBD7B}" srcOrd="0" destOrd="0" presId="urn:microsoft.com/office/officeart/2005/8/layout/vList5"/>
    <dgm:cxn modelId="{757C9C11-A40E-4ED5-841C-1568647366B0}" type="presOf" srcId="{AFD8BE25-36B2-4A8F-8024-4BC6DBCEF904}" destId="{88A535B2-B90A-407F-9D42-7CB13AD4D25F}" srcOrd="0" destOrd="0" presId="urn:microsoft.com/office/officeart/2005/8/layout/vList5"/>
    <dgm:cxn modelId="{0BED869B-795F-4768-B839-545512F1ACAB}" srcId="{E0F99D34-51F0-4798-8430-02E30D531FB3}" destId="{F14B8414-E6F8-4C9C-938D-97FE0E934240}" srcOrd="2" destOrd="0" parTransId="{5E19C2A7-3537-43F5-B996-901F156598E0}" sibTransId="{C2309786-3B5D-4C4B-8C07-4713E64388A8}"/>
    <dgm:cxn modelId="{72BDEB78-F154-4A19-A52D-910090EFBF81}" srcId="{1D24139C-CEEE-42A1-BDEC-C385B7FB77D4}" destId="{749A7044-1884-4BEC-BFEA-6FCD30DB0F7D}" srcOrd="2" destOrd="0" parTransId="{97ECD0DB-58C4-44E9-B766-6BE4A81633B4}" sibTransId="{404CCE4D-B844-4388-99F2-AB60FD88E284}"/>
    <dgm:cxn modelId="{2190D400-6F68-406E-B6F9-0B1BEBA422B3}" type="presOf" srcId="{1EA2B227-F0E1-455C-8195-845310FD6821}" destId="{94417450-2E19-46E4-8DA8-E9C6F290F663}" srcOrd="0" destOrd="1" presId="urn:microsoft.com/office/officeart/2005/8/layout/vList5"/>
    <dgm:cxn modelId="{B99B080E-1962-46BD-B272-D129D195FA06}" type="presOf" srcId="{FD149B5B-EAE1-4878-B92C-60E57E6DD9E8}" destId="{94417450-2E19-46E4-8DA8-E9C6F290F663}" srcOrd="0" destOrd="2" presId="urn:microsoft.com/office/officeart/2005/8/layout/vList5"/>
    <dgm:cxn modelId="{7BB1425B-64CE-4077-B272-C8BC97BF7BAC}" type="presOf" srcId="{D0A2391C-D997-4435-98FB-B671819DE333}" destId="{84CB07D2-0664-4559-B012-69025530A126}" srcOrd="0" destOrd="0" presId="urn:microsoft.com/office/officeart/2005/8/layout/vList5"/>
    <dgm:cxn modelId="{BA0D2465-CF0D-4426-B8AE-38C804544BFA}" srcId="{AFD8BE25-36B2-4A8F-8024-4BC6DBCEF904}" destId="{D0A2391C-D997-4435-98FB-B671819DE333}" srcOrd="0" destOrd="0" parTransId="{E41FCAE7-0A6F-4A5A-B513-74BE8CAFA85F}" sibTransId="{5E5D6CE6-ADCE-4B29-9AAE-8241E5EB3C50}"/>
    <dgm:cxn modelId="{C5D70578-31D9-4912-96B6-DB3CBCB5426F}" type="presOf" srcId="{B9510B96-77C1-41E2-8475-FB8F07606050}" destId="{72A4BA5A-24BC-443A-8DE3-AB17A696EA4F}" srcOrd="0" destOrd="0" presId="urn:microsoft.com/office/officeart/2005/8/layout/vList5"/>
    <dgm:cxn modelId="{5FD5BB0F-D127-4B0C-87E2-F8FF6836ED8D}" srcId="{E0F99D34-51F0-4798-8430-02E30D531FB3}" destId="{1D24139C-CEEE-42A1-BDEC-C385B7FB77D4}" srcOrd="0" destOrd="0" parTransId="{3FFE54A7-CF40-410E-8C0E-4DAB2D51D950}" sibTransId="{2CAD3CFA-3463-480F-A90F-52FFF18664E7}"/>
    <dgm:cxn modelId="{D87BB32C-26A7-4D42-9621-2CE6FA4DA2D3}" type="presOf" srcId="{E0F99D34-51F0-4798-8430-02E30D531FB3}" destId="{A1CFF2E3-143F-4AD7-92DD-EC57C49BAF22}" srcOrd="0" destOrd="0" presId="urn:microsoft.com/office/officeart/2005/8/layout/vList5"/>
    <dgm:cxn modelId="{91C6350D-939F-411D-A4A6-312C54D83B43}" type="presOf" srcId="{D8518855-7F36-46C3-91EE-77193D086672}" destId="{72A4BA5A-24BC-443A-8DE3-AB17A696EA4F}" srcOrd="0" destOrd="1" presId="urn:microsoft.com/office/officeart/2005/8/layout/vList5"/>
    <dgm:cxn modelId="{645B1622-A063-4593-B00C-C82EA5C1D7C7}" type="presOf" srcId="{CCCBC79A-FD2C-4B7A-91D2-BA01A523EE77}" destId="{84CB07D2-0664-4559-B012-69025530A126}" srcOrd="0" destOrd="1" presId="urn:microsoft.com/office/officeart/2005/8/layout/vList5"/>
    <dgm:cxn modelId="{666E8609-1899-44A1-BE95-09AE7DB7D3FC}" srcId="{F14B8414-E6F8-4C9C-938D-97FE0E934240}" destId="{FD149B5B-EAE1-4878-B92C-60E57E6DD9E8}" srcOrd="2" destOrd="0" parTransId="{0A54BA5A-5D2C-413A-9E0B-0D3465A4F004}" sibTransId="{45048287-439A-4805-A0DB-9A7EB6D9782E}"/>
    <dgm:cxn modelId="{86A39CA4-43DF-444E-9398-8CEEF6CC5DA9}" srcId="{1D24139C-CEEE-42A1-BDEC-C385B7FB77D4}" destId="{B9510B96-77C1-41E2-8475-FB8F07606050}" srcOrd="0" destOrd="0" parTransId="{255DB6B4-7742-4771-9D23-275DEFCA08BC}" sibTransId="{D54D47AC-F6BB-4B0E-9516-DA16DAF781F6}"/>
    <dgm:cxn modelId="{BF18A182-0406-429D-9168-FFF61E92AB95}" srcId="{1D24139C-CEEE-42A1-BDEC-C385B7FB77D4}" destId="{D8518855-7F36-46C3-91EE-77193D086672}" srcOrd="1" destOrd="0" parTransId="{B8253246-4341-43C5-AB1F-3FC9A45E05D7}" sibTransId="{68AFF5A8-0974-4EBA-A30D-B402F27F18E0}"/>
    <dgm:cxn modelId="{1792BCCB-F6BD-4D30-988A-D5448C1C82A5}" srcId="{F14B8414-E6F8-4C9C-938D-97FE0E934240}" destId="{1EA2B227-F0E1-455C-8195-845310FD6821}" srcOrd="1" destOrd="0" parTransId="{F47FCB7F-6402-4439-A5EF-FF2C17ACA17E}" sibTransId="{646661FA-1C08-4282-AD02-1828CC545E54}"/>
    <dgm:cxn modelId="{F8DCB906-938F-4250-A59B-FFCF805BA02C}" type="presOf" srcId="{C0A128CB-4779-43BC-9AA8-59A21FE7AE0D}" destId="{94417450-2E19-46E4-8DA8-E9C6F290F663}" srcOrd="0" destOrd="0" presId="urn:microsoft.com/office/officeart/2005/8/layout/vList5"/>
    <dgm:cxn modelId="{7C4BBC24-4721-4CCF-B57F-4D237118BEAF}" srcId="{AFD8BE25-36B2-4A8F-8024-4BC6DBCEF904}" destId="{CCCBC79A-FD2C-4B7A-91D2-BA01A523EE77}" srcOrd="1" destOrd="0" parTransId="{A0DE7733-1EE6-4C32-86D9-1FA69AE7D128}" sibTransId="{6170BA71-5F62-4691-BD1F-62858067738F}"/>
    <dgm:cxn modelId="{E3562B04-215E-4916-9171-9ABFC13A91AB}" srcId="{E0F99D34-51F0-4798-8430-02E30D531FB3}" destId="{AFD8BE25-36B2-4A8F-8024-4BC6DBCEF904}" srcOrd="1" destOrd="0" parTransId="{43E0EA4F-F5C5-4469-BE5E-C2B379E90650}" sibTransId="{FB311F2C-25E2-461E-9177-88240B2BE351}"/>
    <dgm:cxn modelId="{315C46AC-7EB3-4191-AE37-342C06ACDB83}" type="presOf" srcId="{749A7044-1884-4BEC-BFEA-6FCD30DB0F7D}" destId="{72A4BA5A-24BC-443A-8DE3-AB17A696EA4F}" srcOrd="0" destOrd="2" presId="urn:microsoft.com/office/officeart/2005/8/layout/vList5"/>
    <dgm:cxn modelId="{AA776038-9259-44BF-95EC-40682993DFC2}" type="presParOf" srcId="{A1CFF2E3-143F-4AD7-92DD-EC57C49BAF22}" destId="{7CEBC753-E49B-4667-B77A-B2FF08AE9987}" srcOrd="0" destOrd="0" presId="urn:microsoft.com/office/officeart/2005/8/layout/vList5"/>
    <dgm:cxn modelId="{0BCFA81A-1003-469B-95AC-9CF022B13280}" type="presParOf" srcId="{7CEBC753-E49B-4667-B77A-B2FF08AE9987}" destId="{87D7F6FB-8BB4-4412-B1CB-3F27C99E286F}" srcOrd="0" destOrd="0" presId="urn:microsoft.com/office/officeart/2005/8/layout/vList5"/>
    <dgm:cxn modelId="{603BB641-63A3-47D8-B0D6-158BD54D503D}" type="presParOf" srcId="{7CEBC753-E49B-4667-B77A-B2FF08AE9987}" destId="{72A4BA5A-24BC-443A-8DE3-AB17A696EA4F}" srcOrd="1" destOrd="0" presId="urn:microsoft.com/office/officeart/2005/8/layout/vList5"/>
    <dgm:cxn modelId="{9E9B453A-C10F-4FED-B838-C189A8FCD24F}" type="presParOf" srcId="{A1CFF2E3-143F-4AD7-92DD-EC57C49BAF22}" destId="{5E78DCF6-61F5-4196-8519-4AA11AA43C53}" srcOrd="1" destOrd="0" presId="urn:microsoft.com/office/officeart/2005/8/layout/vList5"/>
    <dgm:cxn modelId="{9B35EA66-0E0F-4168-96F1-8AEFAECDCD5A}" type="presParOf" srcId="{A1CFF2E3-143F-4AD7-92DD-EC57C49BAF22}" destId="{A7218273-7E75-4B4E-B6F6-C946F70FDC71}" srcOrd="2" destOrd="0" presId="urn:microsoft.com/office/officeart/2005/8/layout/vList5"/>
    <dgm:cxn modelId="{98AB7576-ED90-4FCB-AD6C-0A7502E876F8}" type="presParOf" srcId="{A7218273-7E75-4B4E-B6F6-C946F70FDC71}" destId="{88A535B2-B90A-407F-9D42-7CB13AD4D25F}" srcOrd="0" destOrd="0" presId="urn:microsoft.com/office/officeart/2005/8/layout/vList5"/>
    <dgm:cxn modelId="{9B664187-CD3F-40E0-85E4-A7DB633D2B52}" type="presParOf" srcId="{A7218273-7E75-4B4E-B6F6-C946F70FDC71}" destId="{84CB07D2-0664-4559-B012-69025530A126}" srcOrd="1" destOrd="0" presId="urn:microsoft.com/office/officeart/2005/8/layout/vList5"/>
    <dgm:cxn modelId="{06A89D93-98D1-4060-B776-37020E478402}" type="presParOf" srcId="{A1CFF2E3-143F-4AD7-92DD-EC57C49BAF22}" destId="{64F77CC0-4BD0-46F4-8465-0CD227BD9AEA}" srcOrd="3" destOrd="0" presId="urn:microsoft.com/office/officeart/2005/8/layout/vList5"/>
    <dgm:cxn modelId="{2DC4CB9A-B54C-4DFA-A166-23A346F3EC46}" type="presParOf" srcId="{A1CFF2E3-143F-4AD7-92DD-EC57C49BAF22}" destId="{6B5F2175-893F-4D10-85EF-B7BDD479DEB2}" srcOrd="4" destOrd="0" presId="urn:microsoft.com/office/officeart/2005/8/layout/vList5"/>
    <dgm:cxn modelId="{9E68EF27-7032-4140-A52D-25C43889B49B}" type="presParOf" srcId="{6B5F2175-893F-4D10-85EF-B7BDD479DEB2}" destId="{0770343A-9F42-477D-A5E8-D86A57CFBD7B}" srcOrd="0" destOrd="0" presId="urn:microsoft.com/office/officeart/2005/8/layout/vList5"/>
    <dgm:cxn modelId="{BB5E2083-3CC3-420E-BD21-E5172F5A37E2}" type="presParOf" srcId="{6B5F2175-893F-4D10-85EF-B7BDD479DEB2}" destId="{94417450-2E19-46E4-8DA8-E9C6F290F66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4BA5A-24BC-443A-8DE3-AB17A696EA4F}">
      <dsp:nvSpPr>
        <dsp:cNvPr id="0" name=""/>
        <dsp:cNvSpPr/>
      </dsp:nvSpPr>
      <dsp:spPr>
        <a:xfrm rot="5400000">
          <a:off x="5976210" y="-2755582"/>
          <a:ext cx="1471763" cy="7051852"/>
        </a:xfrm>
        <a:prstGeom prst="round2SameRect">
          <a:avLst/>
        </a:prstGeom>
        <a:solidFill>
          <a:srgbClr val="D0DAF1"/>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IE" sz="1900" kern="1200" baseline="0" dirty="0"/>
            <a:t>No capital expenditures to scale up.</a:t>
          </a:r>
          <a:endParaRPr lang="en-US" sz="1900" kern="1200" dirty="0"/>
        </a:p>
        <a:p>
          <a:pPr marL="171450" lvl="1" indent="-171450" algn="l" defTabSz="844550">
            <a:lnSpc>
              <a:spcPct val="90000"/>
            </a:lnSpc>
            <a:spcBef>
              <a:spcPct val="0"/>
            </a:spcBef>
            <a:spcAft>
              <a:spcPct val="15000"/>
            </a:spcAft>
            <a:buChar char="••"/>
          </a:pPr>
          <a:r>
            <a:rPr lang="en-IE" sz="1900" kern="1200" baseline="0" dirty="0"/>
            <a:t>Applications can be quickly provisioned and deprovisioned.</a:t>
          </a:r>
          <a:endParaRPr lang="en-US" sz="1900" kern="1200" dirty="0"/>
        </a:p>
        <a:p>
          <a:pPr marL="171450" lvl="1" indent="-171450" algn="l" defTabSz="844550">
            <a:lnSpc>
              <a:spcPct val="90000"/>
            </a:lnSpc>
            <a:spcBef>
              <a:spcPct val="0"/>
            </a:spcBef>
            <a:spcAft>
              <a:spcPct val="15000"/>
            </a:spcAft>
            <a:buChar char="••"/>
          </a:pPr>
          <a:r>
            <a:rPr lang="en-IE" sz="1900" kern="1200" baseline="0" dirty="0"/>
            <a:t>Organizations pay only for what they use.</a:t>
          </a:r>
          <a:endParaRPr lang="en-US" sz="1900" kern="1200" dirty="0"/>
        </a:p>
      </dsp:txBody>
      <dsp:txXfrm rot="-5400000">
        <a:off x="3186166" y="106308"/>
        <a:ext cx="6980006" cy="1328071"/>
      </dsp:txXfrm>
    </dsp:sp>
    <dsp:sp modelId="{87D7F6FB-8BB4-4412-B1CB-3F27C99E286F}">
      <dsp:nvSpPr>
        <dsp:cNvPr id="0" name=""/>
        <dsp:cNvSpPr/>
      </dsp:nvSpPr>
      <dsp:spPr>
        <a:xfrm>
          <a:off x="819850" y="68"/>
          <a:ext cx="2326965" cy="1540549"/>
        </a:xfrm>
        <a:prstGeom prst="roundRect">
          <a:avLst/>
        </a:prstGeom>
        <a:solidFill>
          <a:srgbClr val="0778D4"/>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baseline="0" dirty="0"/>
            <a:t>Public cloud:</a:t>
          </a:r>
          <a:endParaRPr lang="en-US" sz="2400" kern="1200" dirty="0"/>
        </a:p>
      </dsp:txBody>
      <dsp:txXfrm>
        <a:off x="895053" y="75271"/>
        <a:ext cx="2176559" cy="1390143"/>
      </dsp:txXfrm>
    </dsp:sp>
    <dsp:sp modelId="{84CB07D2-0664-4559-B012-69025530A126}">
      <dsp:nvSpPr>
        <dsp:cNvPr id="0" name=""/>
        <dsp:cNvSpPr/>
      </dsp:nvSpPr>
      <dsp:spPr>
        <a:xfrm rot="5400000">
          <a:off x="5936861" y="-1123047"/>
          <a:ext cx="1471763" cy="7051852"/>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IE" sz="1900" kern="1200" baseline="0" dirty="0"/>
            <a:t>Organizations have complete control over resources.</a:t>
          </a:r>
          <a:endParaRPr lang="en-US" sz="1900" kern="1200" dirty="0"/>
        </a:p>
        <a:p>
          <a:pPr marL="171450" lvl="1" indent="-171450" algn="l" defTabSz="844550">
            <a:lnSpc>
              <a:spcPct val="90000"/>
            </a:lnSpc>
            <a:spcBef>
              <a:spcPct val="0"/>
            </a:spcBef>
            <a:spcAft>
              <a:spcPct val="15000"/>
            </a:spcAft>
            <a:buChar char="••"/>
          </a:pPr>
          <a:r>
            <a:rPr lang="en-IE" sz="1900" kern="1200" baseline="0" dirty="0"/>
            <a:t>Organizations have complete control over security.</a:t>
          </a:r>
          <a:endParaRPr lang="en-US" sz="1900" kern="1200" dirty="0"/>
        </a:p>
      </dsp:txBody>
      <dsp:txXfrm rot="-5400000">
        <a:off x="3146817" y="1738843"/>
        <a:ext cx="6980006" cy="1328071"/>
      </dsp:txXfrm>
    </dsp:sp>
    <dsp:sp modelId="{88A535B2-B90A-407F-9D42-7CB13AD4D25F}">
      <dsp:nvSpPr>
        <dsp:cNvPr id="0" name=""/>
        <dsp:cNvSpPr/>
      </dsp:nvSpPr>
      <dsp:spPr>
        <a:xfrm>
          <a:off x="860046" y="1642648"/>
          <a:ext cx="2326965" cy="1540549"/>
        </a:xfrm>
        <a:prstGeom prst="roundRect">
          <a:avLst/>
        </a:prstGeom>
        <a:solidFill>
          <a:srgbClr val="50E6FF"/>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baseline="0" dirty="0">
              <a:solidFill>
                <a:schemeClr val="accent3"/>
              </a:solidFill>
            </a:rPr>
            <a:t>Private cloud:</a:t>
          </a:r>
          <a:endParaRPr lang="en-US" sz="2400" kern="1200" dirty="0">
            <a:solidFill>
              <a:schemeClr val="accent3"/>
            </a:solidFill>
          </a:endParaRPr>
        </a:p>
      </dsp:txBody>
      <dsp:txXfrm>
        <a:off x="935249" y="1717851"/>
        <a:ext cx="2176559" cy="1390143"/>
      </dsp:txXfrm>
    </dsp:sp>
    <dsp:sp modelId="{94417450-2E19-46E4-8DA8-E9C6F290F663}">
      <dsp:nvSpPr>
        <dsp:cNvPr id="0" name=""/>
        <dsp:cNvSpPr/>
      </dsp:nvSpPr>
      <dsp:spPr>
        <a:xfrm rot="5400000">
          <a:off x="5936861" y="509487"/>
          <a:ext cx="1471763" cy="7051852"/>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IE" sz="1900" kern="1200" baseline="0" dirty="0"/>
            <a:t>Most flexibility.</a:t>
          </a:r>
          <a:endParaRPr lang="en-US" sz="1900" kern="1200" dirty="0"/>
        </a:p>
        <a:p>
          <a:pPr marL="171450" lvl="1" indent="-171450" algn="l" defTabSz="844550">
            <a:lnSpc>
              <a:spcPct val="90000"/>
            </a:lnSpc>
            <a:spcBef>
              <a:spcPct val="0"/>
            </a:spcBef>
            <a:spcAft>
              <a:spcPct val="15000"/>
            </a:spcAft>
            <a:buChar char="••"/>
          </a:pPr>
          <a:r>
            <a:rPr lang="en-IE" sz="1900" kern="1200" baseline="0" dirty="0"/>
            <a:t>Organizations determine where to run their applications.</a:t>
          </a:r>
          <a:endParaRPr lang="en-US" sz="1900" kern="1200" dirty="0"/>
        </a:p>
        <a:p>
          <a:pPr marL="171450" lvl="1" indent="-171450" algn="l" defTabSz="844550">
            <a:lnSpc>
              <a:spcPct val="90000"/>
            </a:lnSpc>
            <a:spcBef>
              <a:spcPct val="0"/>
            </a:spcBef>
            <a:spcAft>
              <a:spcPct val="15000"/>
            </a:spcAft>
            <a:buChar char="••"/>
          </a:pPr>
          <a:r>
            <a:rPr lang="en-IE" sz="1900" kern="1200" baseline="0" dirty="0"/>
            <a:t>Organizations control security, compliance, or legal requirements.</a:t>
          </a:r>
          <a:endParaRPr lang="en-US" sz="1900" kern="1200" dirty="0"/>
        </a:p>
      </dsp:txBody>
      <dsp:txXfrm rot="-5400000">
        <a:off x="3146817" y="3371377"/>
        <a:ext cx="6980006" cy="1328071"/>
      </dsp:txXfrm>
    </dsp:sp>
    <dsp:sp modelId="{0770343A-9F42-477D-A5E8-D86A57CFBD7B}">
      <dsp:nvSpPr>
        <dsp:cNvPr id="0" name=""/>
        <dsp:cNvSpPr/>
      </dsp:nvSpPr>
      <dsp:spPr>
        <a:xfrm>
          <a:off x="819850" y="3265139"/>
          <a:ext cx="2326965" cy="1540549"/>
        </a:xfrm>
        <a:prstGeom prst="roundRect">
          <a:avLst/>
        </a:prstGeom>
        <a:solidFill>
          <a:schemeClr val="tx1">
            <a:lumMod val="75000"/>
            <a:lumOff val="2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baseline="0"/>
            <a:t>Hybrid cloud:</a:t>
          </a:r>
          <a:endParaRPr lang="en-US" sz="2400" kern="1200"/>
        </a:p>
      </dsp:txBody>
      <dsp:txXfrm>
        <a:off x="895053" y="3340342"/>
        <a:ext cx="2176559" cy="139014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1/3/2021 12:57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1/3/2021 12:57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Light"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Adjust the title page for AZ-900T00 or AZ-900T01.</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619146B-24F9-441E-A368-DB3B5A84C1D4}" type="datetime8">
              <a:rPr lang="en-US" smtClean="0"/>
              <a:t>1/3/2021 12:57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2080395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WWL recommends using polling to be completed for every 7 – 10 slides and preferably at the end of each section. This helps break classes up and adds more interactivity especially for remote classes.</a:t>
            </a:r>
          </a:p>
          <a:p>
            <a:endParaRPr lang="en-US" dirty="0"/>
          </a:p>
          <a:p>
            <a:pPr marL="0" marR="0" lvl="0" indent="0" algn="l" defTabSz="932742" rtl="0" eaLnBrk="1" fontAlgn="auto" latinLnBrk="0" hangingPunct="1">
              <a:lnSpc>
                <a:spcPct val="90000"/>
              </a:lnSpc>
              <a:spcBef>
                <a:spcPts val="0"/>
              </a:spcBef>
              <a:spcAft>
                <a:spcPts val="340"/>
              </a:spcAft>
              <a:buClrTx/>
              <a:buSzTx/>
              <a:buFontTx/>
              <a:buNone/>
              <a:tabLst/>
              <a:defRPr/>
            </a:pPr>
            <a:r>
              <a:rPr lang="en-US" sz="1800" dirty="0">
                <a:effectLst/>
                <a:latin typeface="Calibri" panose="020F0502020204030204" pitchFamily="34" charset="0"/>
                <a:ea typeface="Times New Roman" panose="02020603050405020304" pitchFamily="18" charset="0"/>
              </a:rPr>
              <a:t>In order to promote interactivity, WWL suggests the use of Mentimeter, Kahoot or a similar polling technology. Please feel free to adjust this slide as needed and populate with the instructions based on the polling tool of your choice.</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221477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F19A73-88F5-4B80-A929-CF8E66EE5449}" type="datetime8">
              <a:rPr lang="en-US" smtClean="0"/>
              <a:t>1/3/2021 12:57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787002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u="none" strike="noStrike" kern="1200" dirty="0">
                <a:solidFill>
                  <a:schemeClr val="tx1"/>
                </a:solidFill>
                <a:effectLst/>
                <a:latin typeface="Segoe UI Light" pitchFamily="34" charset="0"/>
                <a:ea typeface="+mn-ea"/>
                <a:cs typeface="+mn-cs"/>
              </a:rPr>
              <a:t>What are public, private, and hybrid clouds? - https://azure.microsoft.com/en-us/overview/what-are-private-public-hybrid-clouds/</a:t>
            </a:r>
            <a:endParaRPr lang="en-IE" sz="900" b="0" i="0" u="none" strike="noStrike"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427A7F7-BB1E-479D-AFAA-B52F4D0C99F2}" type="datetime8">
              <a:rPr lang="en-US" smtClean="0"/>
              <a:t>1/3/2021 12:57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372472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400" dirty="0"/>
              <a:t>Owned and operated by the organization.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Organizations create a cloud environment in their datacenter.</a:t>
            </a:r>
          </a:p>
          <a:p>
            <a:pPr marL="342900" indent="-342900">
              <a:buFont typeface="Arial" panose="020B0604020202020204" pitchFamily="34" charset="0"/>
              <a:buChar char="•"/>
            </a:pPr>
            <a:r>
              <a:rPr lang="en-US" sz="2400" dirty="0"/>
              <a:t>Self-service access to compute resources provided to users within the organization. </a:t>
            </a:r>
          </a:p>
          <a:p>
            <a:pPr marL="342900" indent="-342900">
              <a:buFont typeface="Arial" panose="020B0604020202020204" pitchFamily="34" charset="0"/>
              <a:buChar char="•"/>
            </a:pPr>
            <a:r>
              <a:rPr lang="en-US" sz="2400" dirty="0"/>
              <a:t>Organizations responsible for operating the services they provide.</a:t>
            </a:r>
          </a:p>
          <a:p>
            <a:endParaRPr lang="en-IE" sz="900" b="0" i="0" u="none" strike="noStrike"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427A7F7-BB1E-479D-AFAA-B52F4D0C99F2}" type="datetime8">
              <a:rPr lang="en-US" smtClean="0"/>
              <a:t>1/3/2021 12:57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2238523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000" b="0" i="0" dirty="0">
                <a:effectLst/>
                <a:latin typeface="Segoe UI" panose="020B0502040204020203" pitchFamily="34" charset="0"/>
              </a:rPr>
              <a:t>Hybrid cloud models have the following characteristics:</a:t>
            </a:r>
          </a:p>
          <a:p>
            <a:pPr algn="l">
              <a:buFont typeface="Arial" panose="020B0604020202020204" pitchFamily="34" charset="0"/>
              <a:buChar char="•"/>
            </a:pPr>
            <a:r>
              <a:rPr lang="en-US" sz="2000" b="1" i="0" dirty="0">
                <a:effectLst/>
                <a:latin typeface="Segoe UI" panose="020B0502040204020203" pitchFamily="34" charset="0"/>
              </a:rPr>
              <a:t>Resource location</a:t>
            </a:r>
            <a:r>
              <a:rPr lang="en-US" sz="2000" b="0" i="0" dirty="0">
                <a:effectLst/>
                <a:latin typeface="Segoe UI" panose="020B0502040204020203" pitchFamily="34" charset="0"/>
              </a:rPr>
              <a:t>. Specific resources run or are used in a public cloud, and others run or are used in a private cloud.</a:t>
            </a:r>
          </a:p>
          <a:p>
            <a:pPr algn="l">
              <a:buFont typeface="Arial" panose="020B0604020202020204" pitchFamily="34" charset="0"/>
              <a:buChar char="•"/>
            </a:pPr>
            <a:r>
              <a:rPr lang="en-US" sz="2000" b="1" i="0" dirty="0">
                <a:effectLst/>
                <a:latin typeface="Segoe UI" panose="020B0502040204020203" pitchFamily="34" charset="0"/>
              </a:rPr>
              <a:t>Cost and efficiency</a:t>
            </a:r>
            <a:r>
              <a:rPr lang="en-US" sz="2000" b="0" i="0" dirty="0">
                <a:effectLst/>
                <a:latin typeface="Segoe UI" panose="020B0502040204020203" pitchFamily="34" charset="0"/>
              </a:rPr>
              <a:t>. Hybrid cloud models allow an organization to leverage some of the benefits of cost, efficiency, and scale that are available with a public cloud model.</a:t>
            </a:r>
          </a:p>
          <a:p>
            <a:pPr algn="l">
              <a:buFont typeface="Arial" panose="020B0604020202020204" pitchFamily="34" charset="0"/>
              <a:buChar char="•"/>
            </a:pPr>
            <a:r>
              <a:rPr lang="en-US" sz="2000" b="1" i="0" dirty="0">
                <a:effectLst/>
                <a:latin typeface="Segoe UI" panose="020B0502040204020203" pitchFamily="34" charset="0"/>
              </a:rPr>
              <a:t>Control</a:t>
            </a:r>
            <a:r>
              <a:rPr lang="en-US" sz="2000" b="0" i="0" dirty="0">
                <a:effectLst/>
                <a:latin typeface="Segoe UI" panose="020B0502040204020203" pitchFamily="34" charset="0"/>
              </a:rPr>
              <a:t>. Organizations retain management control in private clouds.</a:t>
            </a:r>
          </a:p>
          <a:p>
            <a:pPr algn="l">
              <a:buFont typeface="Arial" panose="020B0604020202020204" pitchFamily="34" charset="0"/>
              <a:buChar char="•"/>
            </a:pPr>
            <a:r>
              <a:rPr lang="en-US" sz="2000" b="1" i="0" dirty="0">
                <a:effectLst/>
                <a:latin typeface="Segoe UI" panose="020B0502040204020203" pitchFamily="34" charset="0"/>
              </a:rPr>
              <a:t>Skills</a:t>
            </a:r>
            <a:r>
              <a:rPr lang="en-US" sz="2000" b="0" i="0" dirty="0">
                <a:effectLst/>
                <a:latin typeface="Segoe UI" panose="020B0502040204020203" pitchFamily="34" charset="0"/>
              </a:rPr>
              <a:t>. Technical skills are still required to maintain the private cloud and ensure both cloud models can operate together.</a:t>
            </a:r>
          </a:p>
          <a:p>
            <a:endParaRPr lang="en-IE" sz="900" b="0" i="0" u="none" strike="noStrike"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427A7F7-BB1E-479D-AFAA-B52F4D0C99F2}" type="datetime8">
              <a:rPr lang="en-US" smtClean="0"/>
              <a:t>1/3/2021 12:57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1018682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427A7F7-BB1E-479D-AFAA-B52F4D0C99F2}" type="datetime8">
              <a:rPr lang="en-US" smtClean="0"/>
              <a:t>1/3/2021 12:57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582716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WWL recommends using polling to be completed for every 7 – 10 slides and preferably at the end of each section. This helps break classes up and adds more interactivity especially for remote classes.</a:t>
            </a:r>
          </a:p>
          <a:p>
            <a:endParaRPr lang="en-US" dirty="0"/>
          </a:p>
          <a:p>
            <a:pPr marL="0" marR="0" lvl="0" indent="0" algn="l" defTabSz="932742" rtl="0" eaLnBrk="1" fontAlgn="auto" latinLnBrk="0" hangingPunct="1">
              <a:lnSpc>
                <a:spcPct val="90000"/>
              </a:lnSpc>
              <a:spcBef>
                <a:spcPts val="0"/>
              </a:spcBef>
              <a:spcAft>
                <a:spcPts val="340"/>
              </a:spcAft>
              <a:buClrTx/>
              <a:buSzTx/>
              <a:buFontTx/>
              <a:buNone/>
              <a:tabLst/>
              <a:defRPr/>
            </a:pPr>
            <a:r>
              <a:rPr lang="en-US" sz="1800" dirty="0">
                <a:effectLst/>
                <a:latin typeface="Calibri" panose="020F0502020204030204" pitchFamily="34" charset="0"/>
                <a:ea typeface="Times New Roman" panose="02020603050405020304" pitchFamily="18" charset="0"/>
              </a:rPr>
              <a:t>In order to promote interactivity, WWL suggests the use of Mentimeter, Kahoot or a similar polling technology. Please feel free to adjust this slide as needed and populate with the instructions based on the polling tool of your choice.</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352445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F19A73-88F5-4B80-A929-CF8E66EE5449}" type="datetime8">
              <a:rPr lang="en-US" smtClean="0"/>
              <a:t>1/3/2021 12:57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4080981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IaaS, PaaS, and SaaS have dedicated topics, coming up. </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427A7F7-BB1E-479D-AFAA-B52F4D0C99F2}" type="datetime8">
              <a:rPr lang="en-US" smtClean="0"/>
              <a:t>1/3/2021 12:57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dirty="0"/>
          </a:p>
        </p:txBody>
      </p:sp>
    </p:spTree>
    <p:extLst>
      <p:ext uri="{BB962C8B-B14F-4D97-AF65-F5344CB8AC3E}">
        <p14:creationId xmlns:p14="http://schemas.microsoft.com/office/powerpoint/2010/main" val="3784474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900" b="0" i="0" u="none" strike="noStrike" kern="1200" dirty="0">
                <a:solidFill>
                  <a:schemeClr val="tx1"/>
                </a:solidFill>
                <a:effectLst/>
                <a:latin typeface="Segoe UI Semilight" panose="020B0402040204020203" pitchFamily="34" charset="0"/>
                <a:ea typeface="+mn-ea"/>
                <a:cs typeface="Segoe UI Semilight" panose="020B0402040204020203" pitchFamily="34" charset="0"/>
              </a:rPr>
              <a:t>For more information on IaaS, visit </a:t>
            </a:r>
            <a:r>
              <a:rPr lang="en-IE" sz="900" u="sng" dirty="0"/>
              <a:t>https://azure.microsoft.com/en-us/overview/what-is-iaas/ </a:t>
            </a:r>
          </a:p>
          <a:p>
            <a:endParaRPr lang="en-IE" sz="900" u="sng" dirty="0">
              <a:latin typeface="Segoe UI Semilight" panose="020B0402040204020203" pitchFamily="34" charset="0"/>
              <a:cs typeface="Segoe UI Semilight" panose="020B0402040204020203" pitchFamily="34" charset="0"/>
            </a:endParaRPr>
          </a:p>
          <a:p>
            <a:pPr marL="342900" indent="-342900">
              <a:buFont typeface="Arial" panose="020B0604020202020204" pitchFamily="34" charset="0"/>
              <a:buChar char="•"/>
            </a:pPr>
            <a:r>
              <a:rPr lang="en-US" sz="2400" dirty="0">
                <a:latin typeface="Segoe UI Semilight" panose="020B0402040204020203" pitchFamily="34" charset="0"/>
                <a:cs typeface="Segoe UI Semilight" panose="020B0402040204020203" pitchFamily="34" charset="0"/>
              </a:rPr>
              <a:t>Most basic cloud computing services category.</a:t>
            </a:r>
          </a:p>
          <a:p>
            <a:pPr marL="342900" indent="-342900">
              <a:buFont typeface="Arial" panose="020B0604020202020204" pitchFamily="34" charset="0"/>
              <a:buChar char="•"/>
            </a:pPr>
            <a:r>
              <a:rPr lang="en-US" sz="2400" dirty="0">
                <a:latin typeface="Segoe UI Semilight" panose="020B0402040204020203" pitchFamily="34" charset="0"/>
                <a:cs typeface="Segoe UI Semilight" panose="020B0402040204020203" pitchFamily="34" charset="0"/>
              </a:rPr>
              <a:t>Build pay-as-you-go IT infrastructure by renting servers, virtual machines, storage, networks, and operating systems from a cloud provider.</a:t>
            </a:r>
          </a:p>
          <a:p>
            <a:pPr marL="342900" indent="-342900">
              <a:buFont typeface="Arial" panose="020B0604020202020204" pitchFamily="34" charset="0"/>
              <a:buChar char="•"/>
            </a:pPr>
            <a:r>
              <a:rPr lang="en-US" sz="2400" dirty="0">
                <a:latin typeface="Segoe UI Semilight" panose="020B0402040204020203" pitchFamily="34" charset="0"/>
                <a:cs typeface="Segoe UI Semilight" panose="020B0402040204020203" pitchFamily="34" charset="0"/>
              </a:rPr>
              <a:t>Instant computing infrastructure, provisioned and managed over the internet.</a:t>
            </a:r>
          </a:p>
          <a:p>
            <a:endParaRPr lang="en-US" sz="900" dirty="0">
              <a:latin typeface="Segoe UI Semilight" panose="020B0402040204020203" pitchFamily="34" charset="0"/>
              <a:cs typeface="Segoe UI Semilight" panose="020B0402040204020203" pitchFamily="34" charset="0"/>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427A7F7-BB1E-479D-AFAA-B52F4D0C99F2}" type="datetime8">
              <a:rPr lang="en-US" smtClean="0"/>
              <a:t>1/3/2021 12:57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dirty="0"/>
          </a:p>
        </p:txBody>
      </p:sp>
    </p:spTree>
    <p:extLst>
      <p:ext uri="{BB962C8B-B14F-4D97-AF65-F5344CB8AC3E}">
        <p14:creationId xmlns:p14="http://schemas.microsoft.com/office/powerpoint/2010/main" val="467849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F19A73-88F5-4B80-A929-CF8E66EE5449}" type="datetime8">
              <a:rPr lang="en-US" smtClean="0"/>
              <a:t>1/3/2021 12:57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3715333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900" b="0" i="0" u="none" strike="noStrike" kern="1200" dirty="0">
                <a:solidFill>
                  <a:schemeClr val="tx1"/>
                </a:solidFill>
                <a:effectLst/>
                <a:latin typeface="Segoe UI Semilight" panose="020B0402040204020203" pitchFamily="34" charset="0"/>
                <a:ea typeface="+mn-ea"/>
                <a:cs typeface="Segoe UI Semilight" panose="020B0402040204020203" pitchFamily="34" charset="0"/>
              </a:rPr>
              <a:t>For more information on PaaS, see </a:t>
            </a:r>
            <a:r>
              <a:rPr lang="en-IE" sz="900" u="sng" dirty="0"/>
              <a:t>https://azure.microsoft.com/en-us/overview/what-is-paas/</a:t>
            </a:r>
          </a:p>
          <a:p>
            <a:endParaRPr lang="en-IE" sz="900" u="sng" dirty="0"/>
          </a:p>
          <a:p>
            <a:pPr marL="342900" indent="-342900">
              <a:buFont typeface="Arial" panose="020B0604020202020204" pitchFamily="34" charset="0"/>
              <a:buChar char="•"/>
            </a:pPr>
            <a:r>
              <a:rPr lang="en-US" sz="2400" dirty="0">
                <a:latin typeface="Segoe UI Semilight" panose="020B0402040204020203" pitchFamily="34" charset="0"/>
                <a:cs typeface="Segoe UI Semilight" panose="020B0402040204020203" pitchFamily="34" charset="0"/>
              </a:rPr>
              <a:t>Provides environment for building, testing, and deploying software applications. </a:t>
            </a:r>
          </a:p>
          <a:p>
            <a:pPr marL="342900" indent="-342900">
              <a:buFont typeface="Arial" panose="020B0604020202020204" pitchFamily="34" charset="0"/>
              <a:buChar char="•"/>
            </a:pPr>
            <a:r>
              <a:rPr lang="en-US" sz="2400" dirty="0">
                <a:latin typeface="Segoe UI Semilight" panose="020B0402040204020203" pitchFamily="34" charset="0"/>
                <a:cs typeface="Segoe UI Semilight" panose="020B0402040204020203" pitchFamily="34" charset="0"/>
              </a:rPr>
              <a:t>Helps create applications quickly, without focusing on managing underlying infrastructure.</a:t>
            </a:r>
          </a:p>
          <a:p>
            <a:endParaRPr lang="en-US" sz="900"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427A7F7-BB1E-479D-AFAA-B52F4D0C99F2}" type="datetime8">
              <a:rPr lang="en-US" smtClean="0"/>
              <a:t>1/3/2021 12:57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1127486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900" b="1" i="0" u="none" strike="noStrike" kern="1200" dirty="0">
                <a:solidFill>
                  <a:schemeClr val="tx1"/>
                </a:solidFill>
                <a:effectLst/>
                <a:latin typeface="Segoe UI Semilight" panose="020B0402040204020203" pitchFamily="34" charset="0"/>
                <a:ea typeface="+mn-ea"/>
                <a:cs typeface="Segoe UI Semilight" panose="020B0402040204020203" pitchFamily="34" charset="0"/>
              </a:rPr>
              <a:t>Common usage scenarios:</a:t>
            </a:r>
          </a:p>
          <a:p>
            <a:pPr marL="171450" indent="-171450">
              <a:buFont typeface="Arial" panose="020B0604020202020204" pitchFamily="34" charset="0"/>
              <a:buChar char="•"/>
            </a:pPr>
            <a:r>
              <a:rPr lang="en-IE" sz="900" b="0" i="0" u="none" strike="noStrike" kern="1200" dirty="0">
                <a:solidFill>
                  <a:schemeClr val="tx1"/>
                </a:solidFill>
                <a:effectLst/>
                <a:latin typeface="Segoe UI Semilight" panose="020B0402040204020203" pitchFamily="34" charset="0"/>
                <a:ea typeface="+mn-ea"/>
                <a:cs typeface="Segoe UI Semilight" panose="020B0402040204020203" pitchFamily="34" charset="0"/>
              </a:rPr>
              <a:t>Examples of Microsoft SaaS services include Microsoft Office 365, Skype, and Microsoft Dynamics CRM Online.</a:t>
            </a:r>
          </a:p>
          <a:p>
            <a:endParaRPr lang="en-US" sz="900" dirty="0">
              <a:latin typeface="Segoe UI Semilight" panose="020B0402040204020203" pitchFamily="34" charset="0"/>
              <a:cs typeface="Segoe UI Semilight" panose="020B0402040204020203" pitchFamily="34" charset="0"/>
            </a:endParaRPr>
          </a:p>
          <a:p>
            <a:r>
              <a:rPr lang="en-IE" sz="900" b="0" i="0" u="none" strike="noStrike" kern="1200" dirty="0">
                <a:solidFill>
                  <a:schemeClr val="tx1"/>
                </a:solidFill>
                <a:effectLst/>
                <a:latin typeface="Segoe UI Semilight" panose="020B0402040204020203" pitchFamily="34" charset="0"/>
                <a:ea typeface="+mn-ea"/>
                <a:cs typeface="Segoe UI Semilight" panose="020B0402040204020203" pitchFamily="34" charset="0"/>
              </a:rPr>
              <a:t>For more information on SaaS, see </a:t>
            </a:r>
            <a:r>
              <a:rPr lang="en-IE" sz="900" u="sng" dirty="0"/>
              <a:t>https://azure.microsoft.com/en-us/overview/what-is-saas/</a:t>
            </a:r>
            <a:endParaRPr lang="en-US" sz="900" dirty="0">
              <a:latin typeface="Segoe UI Semilight" panose="020B0402040204020203" pitchFamily="34" charset="0"/>
              <a:cs typeface="Segoe UI Semilight" panose="020B0402040204020203" pitchFamily="34" charset="0"/>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427A7F7-BB1E-479D-AFAA-B52F4D0C99F2}" type="datetime8">
              <a:rPr lang="en-US" smtClean="0"/>
              <a:t>1/3/2021 12:57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3345437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The slide contains only some of the cloud service comparison discussion points. </a:t>
            </a:r>
            <a:endParaRPr lang="en-IE" sz="900" b="0" i="0" u="none" strike="noStrike"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427A7F7-BB1E-479D-AFAA-B52F4D0C99F2}" type="datetime8">
              <a:rPr lang="en-US" smtClean="0"/>
              <a:t>1/3/2021 12:57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3141691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WWL recommends using polling to be completed for every 7 – 10 slides and preferably at the end of each section. This helps break classes up and adds more interactivity especially for remote classes.</a:t>
            </a:r>
          </a:p>
          <a:p>
            <a:endParaRPr lang="en-US" dirty="0"/>
          </a:p>
          <a:p>
            <a:pPr marL="0" marR="0" lvl="0" indent="0" algn="l" defTabSz="932742" rtl="0" eaLnBrk="1" fontAlgn="auto" latinLnBrk="0" hangingPunct="1">
              <a:lnSpc>
                <a:spcPct val="90000"/>
              </a:lnSpc>
              <a:spcBef>
                <a:spcPts val="0"/>
              </a:spcBef>
              <a:spcAft>
                <a:spcPts val="340"/>
              </a:spcAft>
              <a:buClrTx/>
              <a:buSzTx/>
              <a:buFontTx/>
              <a:buNone/>
              <a:tabLst/>
              <a:defRPr/>
            </a:pPr>
            <a:r>
              <a:rPr lang="en-US" sz="1800" dirty="0">
                <a:effectLst/>
                <a:latin typeface="Calibri" panose="020F0502020204030204" pitchFamily="34" charset="0"/>
                <a:ea typeface="Times New Roman" panose="02020603050405020304" pitchFamily="18" charset="0"/>
              </a:rPr>
              <a:t>In order to promote interactivity, WWL suggests the use of Mentimeter, Kahoot or a similar polling technology. Please feel free to adjust this slide as needed and populate with the instructions based on the polling tool of your choice.</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29</a:t>
            </a:fld>
            <a:endParaRPr lang="en-US" dirty="0"/>
          </a:p>
        </p:txBody>
      </p:sp>
    </p:spTree>
    <p:extLst>
      <p:ext uri="{BB962C8B-B14F-4D97-AF65-F5344CB8AC3E}">
        <p14:creationId xmlns:p14="http://schemas.microsoft.com/office/powerpoint/2010/main" val="221477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have time go through the Module Review questions in the student materials.</a:t>
            </a:r>
          </a:p>
          <a:p>
            <a:endParaRPr lang="en-US" dirty="0"/>
          </a:p>
        </p:txBody>
      </p:sp>
      <p:sp>
        <p:nvSpPr>
          <p:cNvPr id="4" name="Slide Number Placeholder 3"/>
          <p:cNvSpPr>
            <a:spLocks noGrp="1"/>
          </p:cNvSpPr>
          <p:nvPr>
            <p:ph type="sldNum" sz="quarter" idx="5"/>
          </p:nvPr>
        </p:nvSpPr>
        <p:spPr/>
        <p:txBody>
          <a:bodyPr/>
          <a:lstStyle/>
          <a:p>
            <a:fld id="{8507DC7E-BC41-4478-BA30-CBCC3A644F0A}" type="slidenum">
              <a:rPr lang="en-US" smtClean="0"/>
              <a:t>31</a:t>
            </a:fld>
            <a:endParaRPr lang="en-US" dirty="0"/>
          </a:p>
        </p:txBody>
      </p:sp>
    </p:spTree>
    <p:extLst>
      <p:ext uri="{BB962C8B-B14F-4D97-AF65-F5344CB8AC3E}">
        <p14:creationId xmlns:p14="http://schemas.microsoft.com/office/powerpoint/2010/main" val="278394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important. We are telling the learners… This is what I am going to tell you.</a:t>
            </a:r>
          </a:p>
          <a:p>
            <a:endParaRPr lang="en-US" dirty="0"/>
          </a:p>
          <a:p>
            <a:r>
              <a:rPr lang="en-US" dirty="0"/>
              <a:t>We then tell them / show them.</a:t>
            </a:r>
          </a:p>
          <a:p>
            <a:endParaRPr lang="en-US" dirty="0"/>
          </a:p>
          <a:p>
            <a:r>
              <a:rPr lang="en-US" dirty="0"/>
              <a:t>At the end we review what we told them.</a:t>
            </a:r>
          </a:p>
          <a:p>
            <a:endParaRPr lang="en-US" dirty="0"/>
          </a:p>
          <a:p>
            <a:r>
              <a:rPr lang="en-US" dirty="0"/>
              <a:t>Then we give them references for further learning.</a:t>
            </a:r>
          </a:p>
          <a:p>
            <a:endParaRPr lang="en-US" dirty="0"/>
          </a:p>
          <a:p>
            <a:r>
              <a:rPr lang="en-US" dirty="0"/>
              <a:t>Then we say Thanks you where we will then put our closing deck for customer feedback…</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3459596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F19A73-88F5-4B80-A929-CF8E66EE5449}" type="datetime8">
              <a:rPr lang="en-US" smtClean="0"/>
              <a:t>1/3/2021 12:57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3760884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b="0" kern="1200" dirty="0">
                <a:solidFill>
                  <a:schemeClr val="tx1"/>
                </a:solidFill>
                <a:effectLst/>
                <a:latin typeface="Segoe UI Light" pitchFamily="34" charset="0"/>
                <a:ea typeface="+mn-ea"/>
                <a:cs typeface="+mn-cs"/>
              </a:rPr>
              <a:t>Cloud computing - https://azure.microsoft.com/en-us/overview/what-is-cloud-computing/</a:t>
            </a:r>
          </a:p>
          <a:p>
            <a:endParaRPr lang="en-US" dirty="0"/>
          </a:p>
          <a:p>
            <a:r>
              <a:rPr lang="en-US" b="1" dirty="0"/>
              <a:t>Compute power </a:t>
            </a:r>
            <a:r>
              <a:rPr lang="en-US" dirty="0"/>
              <a:t>- such as Linux servers or web applications.</a:t>
            </a:r>
          </a:p>
          <a:p>
            <a:r>
              <a:rPr lang="en-US" b="1" dirty="0"/>
              <a:t>Storage</a:t>
            </a:r>
            <a:r>
              <a:rPr lang="en-US" dirty="0"/>
              <a:t> - such as files and databases.</a:t>
            </a:r>
          </a:p>
          <a:p>
            <a:r>
              <a:rPr lang="en-US" b="1" dirty="0"/>
              <a:t>Networking </a:t>
            </a:r>
            <a:r>
              <a:rPr lang="en-US" dirty="0"/>
              <a:t>- such as secure connections between the cloud provider and your company.</a:t>
            </a:r>
          </a:p>
          <a:p>
            <a:r>
              <a:rPr lang="en-US" b="1" dirty="0"/>
              <a:t>Analytics </a:t>
            </a:r>
            <a:r>
              <a:rPr lang="en-US" dirty="0"/>
              <a:t>- such as visualizing telemetry and performance data.</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1/3/2021 12:57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279601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900" b="0" i="0" u="none" strike="noStrike" kern="1200" dirty="0">
                <a:solidFill>
                  <a:schemeClr val="tx1"/>
                </a:solidFill>
                <a:effectLst/>
                <a:latin typeface="Segoe UI Light" pitchFamily="34" charset="0"/>
                <a:ea typeface="+mn-ea"/>
                <a:cs typeface="+mn-cs"/>
              </a:rPr>
              <a:t>There is a term reference guide available at </a:t>
            </a:r>
            <a:r>
              <a:rPr lang="en-IE" sz="900" u="sng" dirty="0"/>
              <a:t>https://azure.microsoft.com/en-us/overview/cloud-computing-dictionary/</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427A7F7-BB1E-479D-AFAA-B52F4D0C99F2}" type="datetime8">
              <a:rPr lang="en-US" smtClean="0"/>
              <a:t>1/3/2021 12:57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1958519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IE" sz="1800" dirty="0"/>
              <a:t>Cloud providers are very large businesses, and thus can leverage the benefits of economies of scale and then pass those benefits on to their customers.</a:t>
            </a:r>
            <a:endParaRPr lang="en-US" sz="1800" dirty="0"/>
          </a:p>
          <a:p>
            <a:endParaRPr lang="en-IE" sz="900" b="0" i="0" u="none" strike="noStrike"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427A7F7-BB1E-479D-AFAA-B52F4D0C99F2}" type="datetime8">
              <a:rPr lang="en-US" smtClean="0"/>
              <a:t>1/3/2021 12:57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1700614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427A7F7-BB1E-479D-AFAA-B52F4D0C99F2}" type="datetime8">
              <a:rPr lang="en-US" smtClean="0"/>
              <a:t>1/3/2021 12:57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3565397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000" b="0" i="0" dirty="0">
                <a:effectLst/>
                <a:latin typeface="Segoe UI" panose="020B0502040204020203" pitchFamily="34" charset="0"/>
              </a:rPr>
              <a:t>This consumption-based model brings with it many benefits, including:</a:t>
            </a:r>
          </a:p>
          <a:p>
            <a:pPr algn="l">
              <a:buFont typeface="Arial" panose="020B0604020202020204" pitchFamily="34" charset="0"/>
              <a:buChar char="•"/>
            </a:pPr>
            <a:r>
              <a:rPr lang="en-US" sz="2000" b="0" i="0" dirty="0">
                <a:effectLst/>
                <a:latin typeface="Segoe UI" panose="020B0502040204020203" pitchFamily="34" charset="0"/>
              </a:rPr>
              <a:t>No upfront costs.</a:t>
            </a:r>
          </a:p>
          <a:p>
            <a:pPr algn="l">
              <a:buFont typeface="Arial" panose="020B0604020202020204" pitchFamily="34" charset="0"/>
              <a:buChar char="•"/>
            </a:pPr>
            <a:r>
              <a:rPr lang="en-US" sz="2000" b="0" i="0" dirty="0">
                <a:effectLst/>
                <a:latin typeface="Segoe UI" panose="020B0502040204020203" pitchFamily="34" charset="0"/>
              </a:rPr>
              <a:t>No need to purchase and manage costly infrastructure that they may or may not use to its fullest.</a:t>
            </a:r>
          </a:p>
          <a:p>
            <a:pPr algn="l">
              <a:buFont typeface="Arial" panose="020B0604020202020204" pitchFamily="34" charset="0"/>
              <a:buChar char="•"/>
            </a:pPr>
            <a:r>
              <a:rPr lang="en-US" sz="2000" b="0" i="0" dirty="0">
                <a:effectLst/>
                <a:latin typeface="Segoe UI" panose="020B0502040204020203" pitchFamily="34" charset="0"/>
              </a:rPr>
              <a:t>The ability to pay for additional resources when they are needed.</a:t>
            </a:r>
          </a:p>
          <a:p>
            <a:pPr algn="l">
              <a:buFont typeface="Arial" panose="020B0604020202020204" pitchFamily="34" charset="0"/>
              <a:buChar char="•"/>
            </a:pPr>
            <a:r>
              <a:rPr lang="en-US" sz="2000" b="0" i="0" dirty="0">
                <a:effectLst/>
                <a:latin typeface="Segoe UI" panose="020B0502040204020203" pitchFamily="34" charset="0"/>
              </a:rPr>
              <a:t>The ability to stop paying for resources that are no longer needed.</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427A7F7-BB1E-479D-AFAA-B52F4D0C99F2}" type="datetime8">
              <a:rPr lang="en-US" smtClean="0"/>
              <a:t>1/3/2021 12:57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14081122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Master" Target="../slideMasters/slideMaster5.xml"/><Relationship Id="rId4" Type="http://schemas.openxmlformats.org/officeDocument/2006/relationships/image" Target="../media/image52.jp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1.emf"/><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23.jpe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Master" Target="../slideMasters/slideMaster4.xml"/><Relationship Id="rId4" Type="http://schemas.openxmlformats.org/officeDocument/2006/relationships/image" Target="../media/image34.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Master" Target="../slideMasters/slideMaster4.xml"/><Relationship Id="rId4" Type="http://schemas.openxmlformats.org/officeDocument/2006/relationships/image" Target="../media/image39.jp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1.emf"/><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3.jpeg"/><Relationship Id="rId1" Type="http://schemas.openxmlformats.org/officeDocument/2006/relationships/slideMaster" Target="../slideMasters/slideMaster5.xml"/><Relationship Id="rId4" Type="http://schemas.openxmlformats.org/officeDocument/2006/relationships/image" Target="../media/image1.emf"/></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Master" Target="../slideMasters/slideMaster5.xml"/><Relationship Id="rId5" Type="http://schemas.openxmlformats.org/officeDocument/2006/relationships/image" Target="../media/image49.jpg"/><Relationship Id="rId4" Type="http://schemas.openxmlformats.org/officeDocument/2006/relationships/image" Target="../media/image48.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4572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4572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pic>
        <p:nvPicPr>
          <p:cNvPr id="12" name="Picture 11">
            <a:extLst>
              <a:ext uri="{FF2B5EF4-FFF2-40B4-BE49-F238E27FC236}">
                <a16:creationId xmlns:a16="http://schemas.microsoft.com/office/drawing/2014/main" id="{99F328AE-26F0-42B9-988D-535B1145C96D}"/>
              </a:ext>
            </a:extLst>
          </p:cNvPr>
          <p:cNvPicPr>
            <a:picLocks noChangeAspect="1"/>
          </p:cNvPicPr>
          <p:nvPr userDrawn="1"/>
        </p:nvPicPr>
        <p:blipFill>
          <a:blip r:embed="rId3"/>
          <a:stretch>
            <a:fillRect/>
          </a:stretch>
        </p:blipFill>
        <p:spPr>
          <a:xfrm>
            <a:off x="6250758" y="800100"/>
            <a:ext cx="5024485" cy="5257800"/>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pic>
        <p:nvPicPr>
          <p:cNvPr id="6" name="Picture 5">
            <a:extLst>
              <a:ext uri="{FF2B5EF4-FFF2-40B4-BE49-F238E27FC236}">
                <a16:creationId xmlns:a16="http://schemas.microsoft.com/office/drawing/2014/main" id="{869F059F-BD0F-4211-86F6-E960C3EC183D}"/>
              </a:ext>
            </a:extLst>
          </p:cNvPr>
          <p:cNvPicPr>
            <a:picLocks noChangeAspect="1"/>
          </p:cNvPicPr>
          <p:nvPr userDrawn="1"/>
        </p:nvPicPr>
        <p:blipFill>
          <a:blip r:embed="rId2"/>
          <a:stretch>
            <a:fillRect/>
          </a:stretch>
        </p:blipFill>
        <p:spPr>
          <a:xfrm>
            <a:off x="9344025" y="3898483"/>
            <a:ext cx="2265363" cy="2370555"/>
          </a:xfrm>
          <a:prstGeom prst="rect">
            <a:avLst/>
          </a:prstGeom>
        </p:spPr>
      </p:pic>
    </p:spTree>
    <p:extLst>
      <p:ext uri="{BB962C8B-B14F-4D97-AF65-F5344CB8AC3E}">
        <p14:creationId xmlns:p14="http://schemas.microsoft.com/office/powerpoint/2010/main" val="3650358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guide id="4" orient="horz" pos="2505" userDrawn="1">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26198"/>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Click icon to add picture</a:t>
            </a:r>
            <a:endParaRPr lang="en-US" dirty="0"/>
          </a:p>
        </p:txBody>
      </p:sp>
      <p:sp>
        <p:nvSpPr>
          <p:cNvPr id="12" name="Picture Placeholder 10"/>
          <p:cNvSpPr>
            <a:spLocks noGrp="1"/>
          </p:cNvSpPr>
          <p:nvPr>
            <p:ph type="pic" sz="quarter" idx="15"/>
          </p:nvPr>
        </p:nvSpPr>
        <p:spPr>
          <a:xfrm>
            <a:off x="4303151" y="2126198"/>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Click icon to add picture</a:t>
            </a:r>
            <a:endParaRPr lang="en-US" dirty="0"/>
          </a:p>
        </p:txBody>
      </p:sp>
      <p:sp>
        <p:nvSpPr>
          <p:cNvPr id="13" name="Picture Placeholder 10"/>
          <p:cNvSpPr>
            <a:spLocks noGrp="1"/>
          </p:cNvSpPr>
          <p:nvPr>
            <p:ph type="pic" sz="quarter" idx="16"/>
          </p:nvPr>
        </p:nvSpPr>
        <p:spPr>
          <a:xfrm>
            <a:off x="8139413" y="2126198"/>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Click icon to add picture</a:t>
            </a:r>
            <a:endParaRPr lang="en-US" dirty="0"/>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Photo layout 3</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Tree>
    <p:extLst>
      <p:ext uri="{BB962C8B-B14F-4D97-AF65-F5344CB8AC3E}">
        <p14:creationId xmlns:p14="http://schemas.microsoft.com/office/powerpoint/2010/main" val="4055812659"/>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Device layout 1: one column</a:t>
            </a:r>
          </a:p>
        </p:txBody>
      </p:sp>
      <p:sp>
        <p:nvSpPr>
          <p:cNvPr id="4" name="Text Placeholder 3"/>
          <p:cNvSpPr>
            <a:spLocks noGrp="1"/>
          </p:cNvSpPr>
          <p:nvPr>
            <p:ph type="body" sz="quarter" idx="10" hasCustomPrompt="1"/>
          </p:nvPr>
        </p:nvSpPr>
        <p:spPr>
          <a:xfrm>
            <a:off x="455995" y="1882332"/>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dirty="0"/>
              <a:t>Subhead Segoe UI Regular 20/24. Em volor resequaectur.</a:t>
            </a:r>
            <a:endParaRPr lang="en-US" dirty="0"/>
          </a:p>
        </p:txBody>
      </p:sp>
      <p:sp>
        <p:nvSpPr>
          <p:cNvPr id="5" name="Text Placeholder 4"/>
          <p:cNvSpPr>
            <a:spLocks noGrp="1"/>
          </p:cNvSpPr>
          <p:nvPr>
            <p:ph type="body" sz="quarter" idx="11" hasCustomPrompt="1"/>
          </p:nvPr>
        </p:nvSpPr>
        <p:spPr>
          <a:xfrm>
            <a:off x="455995" y="2707597"/>
            <a:ext cx="4758210" cy="2521331"/>
          </a:xfrm>
        </p:spPr>
        <p:txBody>
          <a:bodyPr lIns="0" tIns="0" rIns="0" bIns="0"/>
          <a:lstStyle>
            <a:lvl1pPr marL="280121" indent="-280121">
              <a:lnSpc>
                <a:spcPts val="1765"/>
              </a:lnSpc>
              <a:spcBef>
                <a:spcPts val="0"/>
              </a:spcBef>
              <a:buFont typeface="Arial" panose="020B0604020202020204" pitchFamily="34" charset="0"/>
              <a:buChar char="•"/>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Tree>
    <p:extLst>
      <p:ext uri="{BB962C8B-B14F-4D97-AF65-F5344CB8AC3E}">
        <p14:creationId xmlns:p14="http://schemas.microsoft.com/office/powerpoint/2010/main" val="2108965357"/>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Device layout 2: two columns</a:t>
            </a:r>
          </a:p>
        </p:txBody>
      </p:sp>
      <p:sp>
        <p:nvSpPr>
          <p:cNvPr id="6" name="Text Placeholder 4"/>
          <p:cNvSpPr>
            <a:spLocks noGrp="1"/>
          </p:cNvSpPr>
          <p:nvPr>
            <p:ph type="body" sz="quarter" idx="11" hasCustomPrompt="1"/>
          </p:nvPr>
        </p:nvSpPr>
        <p:spPr>
          <a:xfrm>
            <a:off x="455995" y="1957473"/>
            <a:ext cx="1693247" cy="2803460"/>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7" name="Text Placeholder 4"/>
          <p:cNvSpPr>
            <a:spLocks noGrp="1"/>
          </p:cNvSpPr>
          <p:nvPr>
            <p:ph type="body" sz="quarter" idx="15" hasCustomPrompt="1"/>
          </p:nvPr>
        </p:nvSpPr>
        <p:spPr>
          <a:xfrm>
            <a:off x="2378328" y="1957473"/>
            <a:ext cx="1693247" cy="2803460"/>
          </a:xfrm>
        </p:spPr>
        <p:txBody>
          <a:bodyPr lIns="0" tIns="0" rIns="0" bIns="0"/>
          <a:lstStyle>
            <a:lvl1pPr marL="0" indent="0">
              <a:lnSpc>
                <a:spcPts val="1765"/>
              </a:lnSpc>
              <a:spcBef>
                <a:spcPts val="882"/>
              </a:spcBef>
              <a:buNone/>
              <a:defRPr lang="en-US" sz="1372" b="1" kern="1200" spc="0" baseline="0" dirty="0" smtClean="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Tree>
    <p:extLst>
      <p:ext uri="{BB962C8B-B14F-4D97-AF65-F5344CB8AC3E}">
        <p14:creationId xmlns:p14="http://schemas.microsoft.com/office/powerpoint/2010/main" val="2329251912"/>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Device layout 3</a:t>
            </a:r>
          </a:p>
        </p:txBody>
      </p:sp>
    </p:spTree>
    <p:extLst>
      <p:ext uri="{BB962C8B-B14F-4D97-AF65-F5344CB8AC3E}">
        <p14:creationId xmlns:p14="http://schemas.microsoft.com/office/powerpoint/2010/main" val="2278429819"/>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3"/>
            </a:lvl1pPr>
          </a:lstStyle>
          <a:p>
            <a:r>
              <a:rPr lang="en-US"/>
              <a:t>Click icon to add chart</a:t>
            </a:r>
            <a:endParaRPr lang="en-US" dirty="0"/>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Chart examples</a:t>
            </a:r>
          </a:p>
        </p:txBody>
      </p:sp>
      <p:sp>
        <p:nvSpPr>
          <p:cNvPr id="5" name="Text Placeholder 4"/>
          <p:cNvSpPr>
            <a:spLocks noGrp="1"/>
          </p:cNvSpPr>
          <p:nvPr>
            <p:ph type="body" sz="quarter" idx="11" hasCustomPrompt="1"/>
          </p:nvPr>
        </p:nvSpPr>
        <p:spPr>
          <a:xfrm>
            <a:off x="455995" y="5661040"/>
            <a:ext cx="3618381"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dirty="0"/>
              <a:t>Caption title Segoe </a:t>
            </a:r>
            <a:r>
              <a:rPr lang="en-US" dirty="0" err="1"/>
              <a:t>Semibold</a:t>
            </a:r>
            <a:r>
              <a:rPr lang="en-US" dirty="0"/>
              <a:t> 10/12. </a:t>
            </a:r>
          </a:p>
        </p:txBody>
      </p:sp>
      <p:sp>
        <p:nvSpPr>
          <p:cNvPr id="9" name="Text Placeholder 4"/>
          <p:cNvSpPr>
            <a:spLocks noGrp="1"/>
          </p:cNvSpPr>
          <p:nvPr>
            <p:ph type="body" sz="quarter" idx="12" hasCustomPrompt="1"/>
          </p:nvPr>
        </p:nvSpPr>
        <p:spPr>
          <a:xfrm>
            <a:off x="455992" y="5815322"/>
            <a:ext cx="3618381" cy="301770"/>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dirty="0"/>
              <a:t>Caption title Segoe </a:t>
            </a:r>
            <a:r>
              <a:rPr lang="en-US" dirty="0" err="1"/>
              <a:t>Semibold</a:t>
            </a:r>
            <a:r>
              <a:rPr lang="en-US" dirty="0"/>
              <a:t> 10/12. </a:t>
            </a:r>
          </a:p>
        </p:txBody>
      </p:sp>
      <p:sp>
        <p:nvSpPr>
          <p:cNvPr id="17" name="Text Placeholder 4"/>
          <p:cNvSpPr>
            <a:spLocks noGrp="1"/>
          </p:cNvSpPr>
          <p:nvPr>
            <p:ph type="body" sz="quarter" idx="18" hasCustomPrompt="1"/>
          </p:nvPr>
        </p:nvSpPr>
        <p:spPr>
          <a:xfrm>
            <a:off x="4303152" y="5815322"/>
            <a:ext cx="3607487" cy="301770"/>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18" name="Text Placeholder 4"/>
          <p:cNvSpPr>
            <a:spLocks noGrp="1"/>
          </p:cNvSpPr>
          <p:nvPr>
            <p:ph type="body" sz="quarter" idx="19" hasCustomPrompt="1"/>
          </p:nvPr>
        </p:nvSpPr>
        <p:spPr>
          <a:xfrm>
            <a:off x="8139414" y="5661040"/>
            <a:ext cx="3629281"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dirty="0"/>
              <a:t>Caption title Segoe </a:t>
            </a:r>
            <a:r>
              <a:rPr lang="en-US" dirty="0" err="1"/>
              <a:t>Semibold</a:t>
            </a:r>
            <a:r>
              <a:rPr lang="en-US" dirty="0"/>
              <a:t> 10/12. </a:t>
            </a:r>
          </a:p>
        </p:txBody>
      </p:sp>
      <p:sp>
        <p:nvSpPr>
          <p:cNvPr id="19" name="Text Placeholder 4"/>
          <p:cNvSpPr>
            <a:spLocks noGrp="1"/>
          </p:cNvSpPr>
          <p:nvPr>
            <p:ph type="body" sz="quarter" idx="20" hasCustomPrompt="1"/>
          </p:nvPr>
        </p:nvSpPr>
        <p:spPr>
          <a:xfrm>
            <a:off x="8139414" y="5815322"/>
            <a:ext cx="3629278" cy="301770"/>
          </a:xfrm>
        </p:spPr>
        <p:txBody>
          <a:bodyPr vert="horz" wrap="square" lIns="0" tIns="0" rIns="0" bIns="0" rtlCol="0">
            <a:spAutoFit/>
          </a:bodyPr>
          <a:lstStyle>
            <a:lvl1pPr marL="454418" indent="-454418">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3"/>
            </a:lvl1pPr>
          </a:lstStyle>
          <a:p>
            <a:r>
              <a:rPr lang="en-US"/>
              <a:t>Click icon to add chart</a:t>
            </a:r>
            <a:endParaRPr lang="en-US" dirty="0"/>
          </a:p>
        </p:txBody>
      </p:sp>
      <p:sp>
        <p:nvSpPr>
          <p:cNvPr id="21" name="Chart Placeholder 6"/>
          <p:cNvSpPr>
            <a:spLocks noGrp="1"/>
          </p:cNvSpPr>
          <p:nvPr>
            <p:ph type="chart" sz="quarter" idx="23"/>
          </p:nvPr>
        </p:nvSpPr>
        <p:spPr>
          <a:xfrm>
            <a:off x="8139412" y="2126199"/>
            <a:ext cx="3623051" cy="3534843"/>
          </a:xfrm>
        </p:spPr>
        <p:txBody>
          <a:bodyPr anchor="ctr">
            <a:noAutofit/>
          </a:bodyPr>
          <a:lstStyle>
            <a:lvl1pPr marL="0" indent="0" algn="ctr">
              <a:buNone/>
              <a:defRPr sz="2353"/>
            </a:lvl1pPr>
          </a:lstStyle>
          <a:p>
            <a:r>
              <a:rPr lang="en-US"/>
              <a:t>Click icon to add chart</a:t>
            </a:r>
            <a:endParaRPr lang="en-US" dirty="0"/>
          </a:p>
        </p:txBody>
      </p:sp>
    </p:spTree>
    <p:extLst>
      <p:ext uri="{BB962C8B-B14F-4D97-AF65-F5344CB8AC3E}">
        <p14:creationId xmlns:p14="http://schemas.microsoft.com/office/powerpoint/2010/main" val="675086914"/>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Table styling</a:t>
            </a:r>
          </a:p>
        </p:txBody>
      </p:sp>
      <p:sp>
        <p:nvSpPr>
          <p:cNvPr id="4" name="Table Placeholder 3"/>
          <p:cNvSpPr>
            <a:spLocks noGrp="1"/>
          </p:cNvSpPr>
          <p:nvPr>
            <p:ph type="tbl" sz="quarter" idx="10"/>
          </p:nvPr>
        </p:nvSpPr>
        <p:spPr>
          <a:xfrm>
            <a:off x="455995" y="2126198"/>
            <a:ext cx="11306469" cy="673454"/>
          </a:xfrm>
        </p:spPr>
        <p:txBody>
          <a:bodyPr/>
          <a:lstStyle/>
          <a:p>
            <a:r>
              <a:rPr lang="en-US"/>
              <a:t>Click icon to add table</a:t>
            </a:r>
          </a:p>
        </p:txBody>
      </p:sp>
    </p:spTree>
    <p:extLst>
      <p:ext uri="{BB962C8B-B14F-4D97-AF65-F5344CB8AC3E}">
        <p14:creationId xmlns:p14="http://schemas.microsoft.com/office/powerpoint/2010/main" val="1575892053"/>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dirty="0"/>
              <a:t>Thank you.</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12136304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6" y="440495"/>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dirty="0"/>
              <a:t>Thank you.</a:t>
            </a:r>
          </a:p>
        </p:txBody>
      </p:sp>
    </p:spTree>
    <p:extLst>
      <p:ext uri="{BB962C8B-B14F-4D97-AF65-F5344CB8AC3E}">
        <p14:creationId xmlns:p14="http://schemas.microsoft.com/office/powerpoint/2010/main" val="1213389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17191695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dirty="0"/>
              <a:t>Heading Segoe UI </a:t>
            </a:r>
            <a:r>
              <a:rPr lang="en-US" dirty="0" err="1"/>
              <a:t>Semibold</a:t>
            </a:r>
            <a:r>
              <a:rPr lang="en-US" dirty="0"/>
              <a:t> 28/32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userDrawn="1"/>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
        <p:nvSpPr>
          <p:cNvPr id="7" name="Text Placeholder 3">
            <a:extLst>
              <a:ext uri="{FF2B5EF4-FFF2-40B4-BE49-F238E27FC236}">
                <a16:creationId xmlns:a16="http://schemas.microsoft.com/office/drawing/2014/main" id="{FEE1E43F-C091-614B-AA20-F39D0AACAA1C}"/>
              </a:ext>
            </a:extLst>
          </p:cNvPr>
          <p:cNvSpPr>
            <a:spLocks noGrp="1"/>
          </p:cNvSpPr>
          <p:nvPr>
            <p:ph type="body" sz="quarter" idx="10" hasCustomPrompt="1"/>
          </p:nvPr>
        </p:nvSpPr>
        <p:spPr>
          <a:xfrm>
            <a:off x="455995" y="1922586"/>
            <a:ext cx="9384447" cy="3365537"/>
          </a:xfrm>
          <a:prstGeom prst="rect">
            <a:avLst/>
          </a:prstGeom>
        </p:spPr>
        <p:txBody>
          <a:bodyPr wrap="square" lIns="0" tIns="0" rIns="0" bIns="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dirty="0"/>
              <a:t>Bulleted list Segoe UI Regular 20/24. Dis </a:t>
            </a:r>
            <a:r>
              <a:rPr lang="en-US" dirty="0" err="1"/>
              <a:t>apid</a:t>
            </a:r>
            <a:r>
              <a:rPr lang="en-US" dirty="0"/>
              <a:t> es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vit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r>
              <a:rPr lang="en-US" dirty="0"/>
              <a:t/>
            </a:r>
            <a:br>
              <a:rPr lang="en-US" dirty="0"/>
            </a:br>
            <a:endParaRPr lang="en-US" dirty="0"/>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dirty="0"/>
              <a:t>Bulleted list Segoe UI Regular 20/24. Dis </a:t>
            </a:r>
            <a:r>
              <a:rPr lang="en-US" dirty="0" err="1"/>
              <a:t>apid</a:t>
            </a:r>
            <a:r>
              <a:rPr lang="en-US" dirty="0"/>
              <a:t> es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vit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r>
              <a:rPr lang="en-US" dirty="0"/>
              <a:t/>
            </a:r>
            <a:br>
              <a:rPr lang="en-US" dirty="0"/>
            </a:br>
            <a:endParaRPr lang="en-US" dirty="0"/>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dirty="0"/>
              <a:t>Bulleted list Segoe UI Regular 20/24. Dis </a:t>
            </a:r>
            <a:r>
              <a:rPr lang="en-US" dirty="0" err="1"/>
              <a:t>apid</a:t>
            </a:r>
            <a:r>
              <a:rPr lang="en-US" dirty="0"/>
              <a:t> es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vit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endParaRPr lang="en-US" dirty="0"/>
          </a:p>
          <a:p>
            <a:pPr lvl="0"/>
            <a:endParaRPr lang="en-US" dirty="0"/>
          </a:p>
          <a:p>
            <a:pPr lvl="0"/>
            <a:endParaRPr lang="en-US" dirty="0"/>
          </a:p>
          <a:p>
            <a:pPr lvl="0"/>
            <a:endParaRPr lang="en-US" dirty="0"/>
          </a:p>
        </p:txBody>
      </p:sp>
    </p:spTree>
    <p:extLst>
      <p:ext uri="{BB962C8B-B14F-4D97-AF65-F5344CB8AC3E}">
        <p14:creationId xmlns:p14="http://schemas.microsoft.com/office/powerpoint/2010/main" val="278002225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42782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oftware code slide">
    <p:bg>
      <p:bgPr>
        <a:solidFill>
          <a:schemeClr val="bg2"/>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ACEE2ED2-76B4-9F41-8074-736FC3EE60AE}"/>
              </a:ext>
            </a:extLst>
          </p:cNvPr>
          <p:cNvSpPr>
            <a:spLocks noGrp="1"/>
          </p:cNvSpPr>
          <p:nvPr>
            <p:ph type="title" hasCustomPrompt="1"/>
          </p:nvPr>
        </p:nvSpPr>
        <p:spPr>
          <a:xfrm>
            <a:off x="455994" y="556381"/>
            <a:ext cx="11303917" cy="813819"/>
          </a:xfrm>
          <a:prstGeom prst="rect">
            <a:avLst/>
          </a:prstGeom>
        </p:spPr>
        <p:txBody>
          <a:bodyPr vert="horz" wrap="square" lIns="0" tIns="91440" rIns="146304" bIns="91440" rtlCol="0" anchor="t">
            <a:noAutofit/>
          </a:bodyPr>
          <a:lstStyle/>
          <a:p>
            <a:r>
              <a:rPr lang="en-US" dirty="0"/>
              <a:t>Software code slide</a:t>
            </a:r>
          </a:p>
        </p:txBody>
      </p:sp>
    </p:spTree>
    <p:extLst>
      <p:ext uri="{BB962C8B-B14F-4D97-AF65-F5344CB8AC3E}">
        <p14:creationId xmlns:p14="http://schemas.microsoft.com/office/powerpoint/2010/main" val="34291975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dirty="0"/>
              <a:t>Azure presentation</a:t>
            </a:r>
            <a:br>
              <a:rPr lang="en-US" dirty="0"/>
            </a:br>
            <a:r>
              <a:rPr lang="en-US" dirty="0"/>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673518"/>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dirty="0"/>
              <a:t>Author name</a:t>
            </a:r>
            <a:br>
              <a:rPr lang="en-US" dirty="0"/>
            </a:br>
            <a:r>
              <a:rPr lang="en-US" dirty="0"/>
              <a:t>Date</a:t>
            </a:r>
          </a:p>
        </p:txBody>
      </p:sp>
      <p:sp>
        <p:nvSpPr>
          <p:cNvPr id="7" name="Rectangle 6">
            <a:extLst>
              <a:ext uri="{FF2B5EF4-FFF2-40B4-BE49-F238E27FC236}">
                <a16:creationId xmlns:a16="http://schemas.microsoft.com/office/drawing/2014/main" id="{D76228DA-C78B-F44C-94F8-7128E0B2D7A7}"/>
              </a:ext>
            </a:extLst>
          </p:cNvPr>
          <p:cNvSpPr/>
          <p:nvPr userDrawn="1"/>
        </p:nvSpPr>
        <p:spPr bwMode="auto">
          <a:xfrm>
            <a:off x="6111901" y="0"/>
            <a:ext cx="6080099" cy="685800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solidFill>
                <a:schemeClr val="tx1"/>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942E84EF-6F95-A646-8F37-FD94FE9079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111901" y="0"/>
            <a:ext cx="6080099" cy="6858000"/>
          </a:xfrm>
          <a:prstGeom prst="rect">
            <a:avLst/>
          </a:prstGeom>
        </p:spPr>
      </p:pic>
    </p:spTree>
    <p:extLst>
      <p:ext uri="{BB962C8B-B14F-4D97-AF65-F5344CB8AC3E}">
        <p14:creationId xmlns:p14="http://schemas.microsoft.com/office/powerpoint/2010/main" val="3360943574"/>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dirty="0"/>
              <a:t>Azure presentation</a:t>
            </a:r>
            <a:br>
              <a:rPr lang="en-US" dirty="0"/>
            </a:br>
            <a:r>
              <a:rPr lang="en-US" dirty="0"/>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673518"/>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dirty="0"/>
              <a:t>Author name</a:t>
            </a:r>
            <a:br>
              <a:rPr lang="en-US" dirty="0"/>
            </a:br>
            <a:r>
              <a:rPr lang="en-US" dirty="0"/>
              <a:t>Date</a:t>
            </a:r>
          </a:p>
        </p:txBody>
      </p:sp>
      <p:sp>
        <p:nvSpPr>
          <p:cNvPr id="7" name="Rectangle 6">
            <a:extLst>
              <a:ext uri="{FF2B5EF4-FFF2-40B4-BE49-F238E27FC236}">
                <a16:creationId xmlns:a16="http://schemas.microsoft.com/office/drawing/2014/main" id="{01443AB1-0CDE-B44D-8883-27DEB7B914EA}"/>
              </a:ext>
            </a:extLst>
          </p:cNvPr>
          <p:cNvSpPr/>
          <p:nvPr userDrawn="1"/>
        </p:nvSpPr>
        <p:spPr bwMode="auto">
          <a:xfrm>
            <a:off x="6111901" y="0"/>
            <a:ext cx="6080099" cy="685800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solidFill>
                <a:schemeClr val="tx1"/>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64E0159D-061E-A640-B0A5-C7A703E35A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5055" y="0"/>
            <a:ext cx="5973790" cy="6858000"/>
          </a:xfrm>
          <a:prstGeom prst="rect">
            <a:avLst/>
          </a:prstGeom>
        </p:spPr>
      </p:pic>
    </p:spTree>
    <p:extLst>
      <p:ext uri="{BB962C8B-B14F-4D97-AF65-F5344CB8AC3E}">
        <p14:creationId xmlns:p14="http://schemas.microsoft.com/office/powerpoint/2010/main" val="191310801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55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72" userDrawn="1">
          <p15:clr>
            <a:srgbClr val="5ACBF0"/>
          </p15:clr>
        </p15:guide>
        <p15:guide id="2" orient="horz" pos="904" userDrawn="1">
          <p15:clr>
            <a:srgbClr val="5ACBF0"/>
          </p15:clr>
        </p15:guide>
        <p15:guide id="3" orient="horz" pos="288" userDrawn="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04" userDrawn="1">
          <p15:clr>
            <a:srgbClr val="5ACBF0"/>
          </p15:clr>
        </p15:guide>
        <p15:guide id="2" orient="horz" pos="1272" userDrawn="1">
          <p15:clr>
            <a:srgbClr val="5ACBF0"/>
          </p15:clr>
        </p15:guide>
        <p15:guide id="3" orient="horz" pos="288" userDrawn="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305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59104CAE-91B8-4A7E-9F8E-214C5F880932}"/>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9250691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slide 1">
    <p:bg>
      <p:bgPr>
        <a:solidFill>
          <a:schemeClr val="tx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prstGeom prst="rect">
            <a:avLst/>
          </a:prstGeom>
          <a:noFill/>
        </p:spPr>
        <p:txBody>
          <a:bodyPr lIns="0" tIns="0" rIns="0" bIns="0" anchor="t" anchorCtr="0"/>
          <a:lstStyle>
            <a:lvl1pPr>
              <a:lnSpc>
                <a:spcPct val="100000"/>
              </a:lnSpc>
              <a:spcAft>
                <a:spcPts val="1274"/>
              </a:spcAft>
              <a:defRPr sz="2549" spc="-49" baseline="0">
                <a:solidFill>
                  <a:schemeClr val="bg1"/>
                </a:solidFill>
              </a:defRPr>
            </a:lvl1pPr>
          </a:lstStyle>
          <a:p>
            <a:r>
              <a:rPr lang="en-US" dirty="0"/>
              <a:t>Azure Technical Trainer Role Based Training</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170" y="439310"/>
            <a:ext cx="1335673" cy="190278"/>
          </a:xfrm>
          <a:prstGeom prst="rect">
            <a:avLst/>
          </a:prstGeom>
        </p:spPr>
      </p:pic>
      <p:sp>
        <p:nvSpPr>
          <p:cNvPr id="6" name="Text Box 3">
            <a:extLst>
              <a:ext uri="{FF2B5EF4-FFF2-40B4-BE49-F238E27FC236}">
                <a16:creationId xmlns:a16="http://schemas.microsoft.com/office/drawing/2014/main" id="{4071864E-755E-AD40-A80D-10E454980F16}"/>
              </a:ext>
            </a:extLst>
          </p:cNvPr>
          <p:cNvSpPr txBox="1">
            <a:spLocks noChangeArrowheads="1"/>
          </p:cNvSpPr>
          <p:nvPr/>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bg1"/>
                </a:solidFill>
                <a:cs typeface="Segoe UI" pitchFamily="34" charset="0"/>
              </a:rPr>
              <a:t>© Copyright Microsoft Corporation. All rights reserved. </a:t>
            </a:r>
          </a:p>
        </p:txBody>
      </p:sp>
    </p:spTree>
    <p:extLst>
      <p:ext uri="{BB962C8B-B14F-4D97-AF65-F5344CB8AC3E}">
        <p14:creationId xmlns:p14="http://schemas.microsoft.com/office/powerpoint/2010/main" val="20571154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losing slide 2">
    <p:bg>
      <p:bgPr>
        <a:solidFill>
          <a:srgbClr val="000000"/>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prstGeom prst="rect">
            <a:avLst/>
          </a:prstGeom>
          <a:noFill/>
        </p:spPr>
        <p:txBody>
          <a:bodyPr lIns="0" tIns="0" rIns="0" bIns="0" anchor="t" anchorCtr="0"/>
          <a:lstStyle>
            <a:lvl1pPr>
              <a:lnSpc>
                <a:spcPct val="100000"/>
              </a:lnSpc>
              <a:spcAft>
                <a:spcPts val="1274"/>
              </a:spcAft>
              <a:defRPr sz="2549" spc="-49" baseline="0">
                <a:solidFill>
                  <a:schemeClr val="bg1"/>
                </a:solidFill>
              </a:defRPr>
            </a:lvl1pPr>
          </a:lstStyle>
          <a:p>
            <a:r>
              <a:rPr lang="en-US" dirty="0"/>
              <a:t>Azure Technical Trainer Role Based Training</a:t>
            </a:r>
          </a:p>
        </p:txBody>
      </p:sp>
      <p:sp>
        <p:nvSpPr>
          <p:cNvPr id="5" name="Text Box 3">
            <a:extLst>
              <a:ext uri="{FF2B5EF4-FFF2-40B4-BE49-F238E27FC236}">
                <a16:creationId xmlns:a16="http://schemas.microsoft.com/office/drawing/2014/main" id="{0AFD6FAE-B215-4CF5-A1C7-AE7803BB4E41}"/>
              </a:ext>
            </a:extLst>
          </p:cNvPr>
          <p:cNvSpPr txBox="1">
            <a:spLocks noChangeArrowheads="1"/>
          </p:cNvSpPr>
          <p:nvPr/>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bg1"/>
                </a:soli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DC1F9C5D-BBFD-AE42-A1D5-DA2C27C2E9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170" y="439310"/>
            <a:ext cx="1335673" cy="190278"/>
          </a:xfrm>
          <a:prstGeom prst="rect">
            <a:avLst/>
          </a:prstGeom>
        </p:spPr>
      </p:pic>
    </p:spTree>
    <p:extLst>
      <p:ext uri="{BB962C8B-B14F-4D97-AF65-F5344CB8AC3E}">
        <p14:creationId xmlns:p14="http://schemas.microsoft.com/office/powerpoint/2010/main" val="22007151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2"/>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A36DC34-EED6-8F49-8473-3802F6C2A3D1}"/>
              </a:ext>
            </a:extLst>
          </p:cNvPr>
          <p:cNvSpPr>
            <a:spLocks noGrp="1"/>
          </p:cNvSpPr>
          <p:nvPr>
            <p:ph type="title" hasCustomPrompt="1"/>
          </p:nvPr>
        </p:nvSpPr>
        <p:spPr>
          <a:xfrm>
            <a:off x="428681" y="2532448"/>
            <a:ext cx="9630389" cy="1793104"/>
          </a:xfrm>
          <a:prstGeom prst="rect">
            <a:avLst/>
          </a:prstGeom>
          <a:noFill/>
        </p:spPr>
        <p:txBody>
          <a:bodyPr lIns="0" tIns="0" rIns="0" bIns="182880" anchor="b" anchorCtr="0"/>
          <a:lstStyle>
            <a:lvl1pPr>
              <a:defRPr sz="4705" strike="noStrike" spc="-49" baseline="0">
                <a:solidFill>
                  <a:schemeClr val="tx2"/>
                </a:solidFill>
              </a:defRPr>
            </a:lvl1pPr>
          </a:lstStyle>
          <a:p>
            <a:r>
              <a:rPr lang="en-US" dirty="0"/>
              <a:t>Azure presentation title </a:t>
            </a:r>
            <a:br>
              <a:rPr lang="en-US" dirty="0"/>
            </a:br>
            <a:r>
              <a:rPr lang="en-US" dirty="0"/>
              <a:t>or event name</a:t>
            </a:r>
          </a:p>
        </p:txBody>
      </p:sp>
      <p:sp>
        <p:nvSpPr>
          <p:cNvPr id="14" name="Text Placeholder 10">
            <a:extLst>
              <a:ext uri="{FF2B5EF4-FFF2-40B4-BE49-F238E27FC236}">
                <a16:creationId xmlns:a16="http://schemas.microsoft.com/office/drawing/2014/main" id="{2E500E80-DD0C-EF4F-BB7D-03960A098E1F}"/>
              </a:ext>
            </a:extLst>
          </p:cNvPr>
          <p:cNvSpPr>
            <a:spLocks noGrp="1"/>
          </p:cNvSpPr>
          <p:nvPr>
            <p:ph type="body" sz="quarter" idx="15" hasCustomPrompt="1"/>
          </p:nvPr>
        </p:nvSpPr>
        <p:spPr>
          <a:xfrm>
            <a:off x="442466" y="4350114"/>
            <a:ext cx="9602819"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dirty="0"/>
              <a:t>Author name</a:t>
            </a:r>
            <a:br>
              <a:rPr lang="en-US" dirty="0"/>
            </a:br>
            <a:r>
              <a:rPr lang="en-US" dirty="0"/>
              <a:t>Date</a:t>
            </a:r>
          </a:p>
        </p:txBody>
      </p:sp>
    </p:spTree>
    <p:extLst>
      <p:ext uri="{BB962C8B-B14F-4D97-AF65-F5344CB8AC3E}">
        <p14:creationId xmlns:p14="http://schemas.microsoft.com/office/powerpoint/2010/main" val="13924539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tx2"/>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DD3BB94-DC99-244C-91E3-A9764AF2671E}"/>
              </a:ext>
            </a:extLst>
          </p:cNvPr>
          <p:cNvSpPr>
            <a:spLocks noGrp="1"/>
          </p:cNvSpPr>
          <p:nvPr>
            <p:ph type="title" hasCustomPrompt="1"/>
          </p:nvPr>
        </p:nvSpPr>
        <p:spPr>
          <a:xfrm>
            <a:off x="428681" y="2532448"/>
            <a:ext cx="9630389" cy="1793104"/>
          </a:xfrm>
          <a:prstGeom prst="rect">
            <a:avLst/>
          </a:prstGeom>
          <a:noFill/>
        </p:spPr>
        <p:txBody>
          <a:bodyPr lIns="0" tIns="0" rIns="0" bIns="182880" anchor="b" anchorCtr="0"/>
          <a:lstStyle>
            <a:lvl1pPr>
              <a:defRPr sz="4705" strike="noStrike" spc="-49" baseline="0">
                <a:solidFill>
                  <a:schemeClr val="bg2"/>
                </a:solidFill>
              </a:defRPr>
            </a:lvl1pPr>
          </a:lstStyle>
          <a:p>
            <a:r>
              <a:rPr lang="en-US" dirty="0"/>
              <a:t>Azure presentation title </a:t>
            </a:r>
            <a:br>
              <a:rPr lang="en-US" dirty="0"/>
            </a:br>
            <a:r>
              <a:rPr lang="en-US" dirty="0"/>
              <a:t>or event name</a:t>
            </a:r>
          </a:p>
        </p:txBody>
      </p:sp>
      <p:sp>
        <p:nvSpPr>
          <p:cNvPr id="16" name="Text Placeholder 10">
            <a:extLst>
              <a:ext uri="{FF2B5EF4-FFF2-40B4-BE49-F238E27FC236}">
                <a16:creationId xmlns:a16="http://schemas.microsoft.com/office/drawing/2014/main" id="{63FCEA3C-C822-5A4A-9561-695239EA77C3}"/>
              </a:ext>
            </a:extLst>
          </p:cNvPr>
          <p:cNvSpPr>
            <a:spLocks noGrp="1"/>
          </p:cNvSpPr>
          <p:nvPr>
            <p:ph type="body" sz="quarter" idx="15" hasCustomPrompt="1"/>
          </p:nvPr>
        </p:nvSpPr>
        <p:spPr>
          <a:xfrm>
            <a:off x="442466" y="4350114"/>
            <a:ext cx="9602819" cy="724246"/>
          </a:xfrm>
          <a:prstGeom prst="rect">
            <a:avLst/>
          </a:prstGeom>
        </p:spPr>
        <p:txBody>
          <a:bodyPr/>
          <a:lstStyle>
            <a:lvl1pPr>
              <a:defRPr sz="1765">
                <a:solidFill>
                  <a:schemeClr val="bg2"/>
                </a:solidFill>
              </a:defRPr>
            </a:lvl1pPr>
            <a:lvl2pPr>
              <a:defRPr sz="1765">
                <a:solidFill>
                  <a:srgbClr val="000000"/>
                </a:solidFill>
              </a:defRPr>
            </a:lvl2pPr>
            <a:lvl3pPr>
              <a:defRPr sz="1372"/>
            </a:lvl3pPr>
            <a:lvl4pPr>
              <a:defRPr sz="1372"/>
            </a:lvl4pPr>
            <a:lvl5pPr>
              <a:defRPr sz="1029"/>
            </a:lvl5pPr>
          </a:lstStyle>
          <a:p>
            <a:pPr lvl="0"/>
            <a:r>
              <a:rPr lang="en-US" dirty="0"/>
              <a:t>Author name</a:t>
            </a:r>
            <a:br>
              <a:rPr lang="en-US" dirty="0"/>
            </a:br>
            <a:r>
              <a:rPr lang="en-US" dirty="0"/>
              <a:t>Date</a:t>
            </a:r>
          </a:p>
        </p:txBody>
      </p:sp>
    </p:spTree>
    <p:extLst>
      <p:ext uri="{BB962C8B-B14F-4D97-AF65-F5344CB8AC3E}">
        <p14:creationId xmlns:p14="http://schemas.microsoft.com/office/powerpoint/2010/main" val="28623961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270E26-89BA-4369-9EF4-1B9EBAA3D00B}"/>
              </a:ext>
            </a:extLst>
          </p:cNvPr>
          <p:cNvSpPr/>
          <p:nvPr userDrawn="1"/>
        </p:nvSpPr>
        <p:spPr bwMode="auto">
          <a:xfrm>
            <a:off x="5334000" y="0"/>
            <a:ext cx="6858000" cy="6858000"/>
          </a:xfrm>
          <a:prstGeom prst="rect">
            <a:avLst/>
          </a:prstGeom>
          <a:solidFill>
            <a:srgbClr val="D2D2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9" name="MS logo gray - EMF" descr="Microsoft logo, gray text version">
            <a:extLst>
              <a:ext uri="{FF2B5EF4-FFF2-40B4-BE49-F238E27FC236}">
                <a16:creationId xmlns:a16="http://schemas.microsoft.com/office/drawing/2014/main" id="{D03FE64B-525F-4B73-8C45-B4BC3BAD6A2D}"/>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10" name="Picture 9">
            <a:extLst>
              <a:ext uri="{FF2B5EF4-FFF2-40B4-BE49-F238E27FC236}">
                <a16:creationId xmlns:a16="http://schemas.microsoft.com/office/drawing/2014/main" id="{95964678-FE6C-4226-A11B-8D452DA7808C}"/>
              </a:ext>
            </a:extLst>
          </p:cNvPr>
          <p:cNvPicPr>
            <a:picLocks noChangeAspect="1"/>
          </p:cNvPicPr>
          <p:nvPr userDrawn="1"/>
        </p:nvPicPr>
        <p:blipFill>
          <a:blip r:embed="rId3"/>
          <a:stretch>
            <a:fillRect/>
          </a:stretch>
        </p:blipFill>
        <p:spPr>
          <a:xfrm>
            <a:off x="6250758" y="800100"/>
            <a:ext cx="5024485" cy="5257800"/>
          </a:xfrm>
          <a:prstGeom prst="rect">
            <a:avLst/>
          </a:prstGeom>
        </p:spPr>
      </p:pic>
    </p:spTree>
    <p:extLst>
      <p:ext uri="{BB962C8B-B14F-4D97-AF65-F5344CB8AC3E}">
        <p14:creationId xmlns:p14="http://schemas.microsoft.com/office/powerpoint/2010/main" val="30174309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FBAE4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3">
    <p:bg>
      <p:bgPr>
        <a:solidFill>
          <a:srgbClr val="000000"/>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02B9254-503D-8F44-9D4B-18675DFDE809}"/>
              </a:ext>
            </a:extLst>
          </p:cNvPr>
          <p:cNvSpPr>
            <a:spLocks noGrp="1"/>
          </p:cNvSpPr>
          <p:nvPr>
            <p:ph type="title" hasCustomPrompt="1"/>
          </p:nvPr>
        </p:nvSpPr>
        <p:spPr>
          <a:xfrm>
            <a:off x="428681" y="2532448"/>
            <a:ext cx="9630389" cy="1793104"/>
          </a:xfrm>
          <a:prstGeom prst="rect">
            <a:avLst/>
          </a:prstGeom>
          <a:noFill/>
        </p:spPr>
        <p:txBody>
          <a:bodyPr lIns="0" tIns="0" rIns="0" bIns="182880" anchor="b" anchorCtr="0"/>
          <a:lstStyle>
            <a:lvl1pPr>
              <a:defRPr sz="4705" strike="noStrike" spc="-49" baseline="0">
                <a:solidFill>
                  <a:schemeClr val="bg2"/>
                </a:solidFill>
              </a:defRPr>
            </a:lvl1pPr>
          </a:lstStyle>
          <a:p>
            <a:r>
              <a:rPr lang="en-US" dirty="0"/>
              <a:t>Azure presentation title </a:t>
            </a:r>
            <a:br>
              <a:rPr lang="en-US" dirty="0"/>
            </a:br>
            <a:r>
              <a:rPr lang="en-US" dirty="0"/>
              <a:t>or event name</a:t>
            </a:r>
          </a:p>
        </p:txBody>
      </p:sp>
      <p:sp>
        <p:nvSpPr>
          <p:cNvPr id="12" name="Text Placeholder 10">
            <a:extLst>
              <a:ext uri="{FF2B5EF4-FFF2-40B4-BE49-F238E27FC236}">
                <a16:creationId xmlns:a16="http://schemas.microsoft.com/office/drawing/2014/main" id="{2D6C119F-8C39-DF40-90FE-09B7E3ECDBE0}"/>
              </a:ext>
            </a:extLst>
          </p:cNvPr>
          <p:cNvSpPr>
            <a:spLocks noGrp="1"/>
          </p:cNvSpPr>
          <p:nvPr>
            <p:ph type="body" sz="quarter" idx="15" hasCustomPrompt="1"/>
          </p:nvPr>
        </p:nvSpPr>
        <p:spPr>
          <a:xfrm>
            <a:off x="442466" y="4350114"/>
            <a:ext cx="9602819" cy="724246"/>
          </a:xfrm>
          <a:prstGeom prst="rect">
            <a:avLst/>
          </a:prstGeom>
        </p:spPr>
        <p:txBody>
          <a:bodyPr/>
          <a:lstStyle>
            <a:lvl1pPr>
              <a:defRPr sz="1765">
                <a:solidFill>
                  <a:schemeClr val="bg2"/>
                </a:solidFill>
              </a:defRPr>
            </a:lvl1pPr>
            <a:lvl2pPr>
              <a:defRPr sz="1765">
                <a:solidFill>
                  <a:srgbClr val="000000"/>
                </a:solidFill>
              </a:defRPr>
            </a:lvl2pPr>
            <a:lvl3pPr>
              <a:defRPr sz="1372"/>
            </a:lvl3pPr>
            <a:lvl4pPr>
              <a:defRPr sz="1372"/>
            </a:lvl4pPr>
            <a:lvl5pPr>
              <a:defRPr sz="1029"/>
            </a:lvl5pPr>
          </a:lstStyle>
          <a:p>
            <a:pPr lvl="0"/>
            <a:r>
              <a:rPr lang="en-US" dirty="0"/>
              <a:t>Author name</a:t>
            </a:r>
            <a:br>
              <a:rPr lang="en-US" dirty="0"/>
            </a:br>
            <a:r>
              <a:rPr lang="en-US" dirty="0"/>
              <a:t>Date</a:t>
            </a:r>
          </a:p>
        </p:txBody>
      </p:sp>
    </p:spTree>
    <p:extLst>
      <p:ext uri="{BB962C8B-B14F-4D97-AF65-F5344CB8AC3E}">
        <p14:creationId xmlns:p14="http://schemas.microsoft.com/office/powerpoint/2010/main" val="3491409772"/>
      </p:ext>
    </p:extLst>
  </p:cSld>
  <p:clrMapOvr>
    <a:masterClrMapping/>
  </p:clrMapOvr>
  <p:transition>
    <p:fade/>
  </p:transition>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419340-DB0C-B34E-84FE-2AA1A19A5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7617" y="0"/>
            <a:ext cx="5973790" cy="6858000"/>
          </a:xfrm>
          <a:prstGeom prst="rect">
            <a:avLst/>
          </a:prstGeom>
        </p:spPr>
      </p:pic>
      <p:sp>
        <p:nvSpPr>
          <p:cNvPr id="8" name="Title 1">
            <a:extLst>
              <a:ext uri="{FF2B5EF4-FFF2-40B4-BE49-F238E27FC236}">
                <a16:creationId xmlns:a16="http://schemas.microsoft.com/office/drawing/2014/main" id="{1D09A9D1-6212-8B49-96D7-B3E9D17D4BAB}"/>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dirty="0"/>
              <a:t>Azure presentation</a:t>
            </a:r>
            <a:br>
              <a:rPr lang="en-US" dirty="0"/>
            </a:br>
            <a:r>
              <a:rPr lang="en-US" dirty="0"/>
              <a:t>title or event name</a:t>
            </a:r>
          </a:p>
        </p:txBody>
      </p:sp>
      <p:sp>
        <p:nvSpPr>
          <p:cNvPr id="9" name="Text Placeholder 10">
            <a:extLst>
              <a:ext uri="{FF2B5EF4-FFF2-40B4-BE49-F238E27FC236}">
                <a16:creationId xmlns:a16="http://schemas.microsoft.com/office/drawing/2014/main" id="{0881A9F1-B3A4-0742-8DAD-18EC8A78C522}"/>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dirty="0"/>
              <a:t>Author name</a:t>
            </a:r>
            <a:br>
              <a:rPr lang="en-US" dirty="0"/>
            </a:br>
            <a:r>
              <a:rPr lang="en-US" dirty="0"/>
              <a:t>Date</a:t>
            </a:r>
          </a:p>
        </p:txBody>
      </p:sp>
    </p:spTree>
    <p:extLst>
      <p:ext uri="{BB962C8B-B14F-4D97-AF65-F5344CB8AC3E}">
        <p14:creationId xmlns:p14="http://schemas.microsoft.com/office/powerpoint/2010/main" val="965919166"/>
      </p:ext>
    </p:extLst>
  </p:cSld>
  <p:clrMapOvr>
    <a:masterClrMapping/>
  </p:clrMapOvr>
  <p:transition>
    <p:fade/>
  </p:transition>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5">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dirty="0"/>
              <a:t>Azure presentation</a:t>
            </a:r>
            <a:br>
              <a:rPr lang="en-US" dirty="0"/>
            </a:br>
            <a:r>
              <a:rPr lang="en-US" dirty="0"/>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dirty="0"/>
              <a:t>Author name</a:t>
            </a:r>
            <a:br>
              <a:rPr lang="en-US" dirty="0"/>
            </a:br>
            <a:r>
              <a:rPr lang="en-US" dirty="0"/>
              <a:t>Date</a:t>
            </a:r>
          </a:p>
        </p:txBody>
      </p:sp>
      <p:pic>
        <p:nvPicPr>
          <p:cNvPr id="7" name="Picture 6">
            <a:extLst>
              <a:ext uri="{FF2B5EF4-FFF2-40B4-BE49-F238E27FC236}">
                <a16:creationId xmlns:a16="http://schemas.microsoft.com/office/drawing/2014/main" id="{F64BDF03-4137-9B4F-811A-B300BDF9B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467" y="206105"/>
            <a:ext cx="5583404" cy="6409831"/>
          </a:xfrm>
          <a:prstGeom prst="rect">
            <a:avLst/>
          </a:prstGeom>
        </p:spPr>
      </p:pic>
    </p:spTree>
    <p:extLst>
      <p:ext uri="{BB962C8B-B14F-4D97-AF65-F5344CB8AC3E}">
        <p14:creationId xmlns:p14="http://schemas.microsoft.com/office/powerpoint/2010/main" val="3748607744"/>
      </p:ext>
    </p:extLst>
  </p:cSld>
  <p:clrMapOvr>
    <a:masterClrMapping/>
  </p:clrMapOvr>
  <p:transition>
    <p:fade/>
  </p:transition>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6">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dirty="0"/>
              <a:t>Azure presentation</a:t>
            </a:r>
            <a:br>
              <a:rPr lang="en-US" dirty="0"/>
            </a:br>
            <a:r>
              <a:rPr lang="en-US" dirty="0"/>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dirty="0"/>
              <a:t>Author name</a:t>
            </a:r>
            <a:br>
              <a:rPr lang="en-US" dirty="0"/>
            </a:br>
            <a:r>
              <a:rPr lang="en-US" dirty="0"/>
              <a:t>Date</a:t>
            </a:r>
          </a:p>
        </p:txBody>
      </p:sp>
      <p:pic>
        <p:nvPicPr>
          <p:cNvPr id="8" name="Picture 7">
            <a:extLst>
              <a:ext uri="{FF2B5EF4-FFF2-40B4-BE49-F238E27FC236}">
                <a16:creationId xmlns:a16="http://schemas.microsoft.com/office/drawing/2014/main" id="{67DB9C92-5B22-1645-98AA-DEA153351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5182" y="321589"/>
            <a:ext cx="5413537" cy="6214821"/>
          </a:xfrm>
          <a:prstGeom prst="rect">
            <a:avLst/>
          </a:prstGeom>
        </p:spPr>
      </p:pic>
    </p:spTree>
    <p:extLst>
      <p:ext uri="{BB962C8B-B14F-4D97-AF65-F5344CB8AC3E}">
        <p14:creationId xmlns:p14="http://schemas.microsoft.com/office/powerpoint/2010/main" val="2842661152"/>
      </p:ext>
    </p:extLst>
  </p:cSld>
  <p:clrMapOvr>
    <a:masterClrMapping/>
  </p:clrMapOvr>
  <p:transition>
    <p:fade/>
  </p:transition>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8">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dirty="0"/>
              <a:t>Azure presentation</a:t>
            </a:r>
            <a:br>
              <a:rPr lang="en-US" dirty="0"/>
            </a:br>
            <a:r>
              <a:rPr lang="en-US" dirty="0"/>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dirty="0"/>
              <a:t>Author name</a:t>
            </a:r>
            <a:br>
              <a:rPr lang="en-US" dirty="0"/>
            </a:br>
            <a:r>
              <a:rPr lang="en-US" dirty="0"/>
              <a:t>Date</a:t>
            </a:r>
          </a:p>
        </p:txBody>
      </p:sp>
      <p:sp>
        <p:nvSpPr>
          <p:cNvPr id="7" name="Rectangle 6">
            <a:extLst>
              <a:ext uri="{FF2B5EF4-FFF2-40B4-BE49-F238E27FC236}">
                <a16:creationId xmlns:a16="http://schemas.microsoft.com/office/drawing/2014/main" id="{D76228DA-C78B-F44C-94F8-7128E0B2D7A7}"/>
              </a:ext>
            </a:extLst>
          </p:cNvPr>
          <p:cNvSpPr/>
          <p:nvPr/>
        </p:nvSpPr>
        <p:spPr bwMode="auto">
          <a:xfrm>
            <a:off x="6111901" y="0"/>
            <a:ext cx="6080099" cy="685800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solidFill>
                <a:schemeClr val="tx1"/>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942E84EF-6F95-A646-8F37-FD94FE9079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111901" y="0"/>
            <a:ext cx="6080099" cy="6858000"/>
          </a:xfrm>
          <a:prstGeom prst="rect">
            <a:avLst/>
          </a:prstGeom>
        </p:spPr>
      </p:pic>
    </p:spTree>
    <p:extLst>
      <p:ext uri="{BB962C8B-B14F-4D97-AF65-F5344CB8AC3E}">
        <p14:creationId xmlns:p14="http://schemas.microsoft.com/office/powerpoint/2010/main" val="1472336333"/>
      </p:ext>
    </p:extLst>
  </p:cSld>
  <p:clrMapOvr>
    <a:masterClrMapping/>
  </p:clrMapOvr>
  <p:transition>
    <p:fade/>
  </p:transition>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9">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dirty="0"/>
              <a:t>Azure presentation</a:t>
            </a:r>
            <a:br>
              <a:rPr lang="en-US" dirty="0"/>
            </a:br>
            <a:r>
              <a:rPr lang="en-US" dirty="0"/>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dirty="0"/>
              <a:t>Author name</a:t>
            </a:r>
            <a:br>
              <a:rPr lang="en-US" dirty="0"/>
            </a:br>
            <a:r>
              <a:rPr lang="en-US" dirty="0"/>
              <a:t>Date</a:t>
            </a:r>
          </a:p>
        </p:txBody>
      </p:sp>
      <p:sp>
        <p:nvSpPr>
          <p:cNvPr id="7" name="Rectangle 6">
            <a:extLst>
              <a:ext uri="{FF2B5EF4-FFF2-40B4-BE49-F238E27FC236}">
                <a16:creationId xmlns:a16="http://schemas.microsoft.com/office/drawing/2014/main" id="{01443AB1-0CDE-B44D-8883-27DEB7B914EA}"/>
              </a:ext>
            </a:extLst>
          </p:cNvPr>
          <p:cNvSpPr/>
          <p:nvPr/>
        </p:nvSpPr>
        <p:spPr bwMode="auto">
          <a:xfrm>
            <a:off x="6111901" y="0"/>
            <a:ext cx="6080099" cy="685800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solidFill>
                <a:schemeClr val="tx1"/>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64E0159D-061E-A640-B0A5-C7A703E35A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5055" y="0"/>
            <a:ext cx="5973790" cy="6858000"/>
          </a:xfrm>
          <a:prstGeom prst="rect">
            <a:avLst/>
          </a:prstGeom>
        </p:spPr>
      </p:pic>
    </p:spTree>
    <p:extLst>
      <p:ext uri="{BB962C8B-B14F-4D97-AF65-F5344CB8AC3E}">
        <p14:creationId xmlns:p14="http://schemas.microsoft.com/office/powerpoint/2010/main" val="3292783094"/>
      </p:ext>
    </p:extLst>
  </p:cSld>
  <p:clrMapOvr>
    <a:masterClrMapping/>
  </p:clrMapOvr>
  <p:transition>
    <p:fade/>
  </p:transition>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1168943"/>
            <a:ext cx="3618381" cy="899665"/>
          </a:xfrm>
          <a:prstGeom prst="rect">
            <a:avLst/>
          </a:prstGeom>
        </p:spPr>
        <p:txBody>
          <a:bodyPr lIns="0" tIns="0" rIns="0" bIns="0"/>
          <a:lstStyle>
            <a:lvl1pPr>
              <a:defRPr sz="1765" spc="0" baseline="0">
                <a:solidFill>
                  <a:srgbClr val="000000"/>
                </a:solidFill>
              </a:defRPr>
            </a:lvl1pPr>
          </a:lstStyle>
          <a:p>
            <a:r>
              <a:rPr lang="en-US" dirty="0"/>
              <a:t>Contents</a:t>
            </a:r>
          </a:p>
        </p:txBody>
      </p:sp>
      <p:sp>
        <p:nvSpPr>
          <p:cNvPr id="4" name="Text Placeholder 3"/>
          <p:cNvSpPr>
            <a:spLocks noGrp="1"/>
          </p:cNvSpPr>
          <p:nvPr>
            <p:ph type="body" sz="quarter" idx="10" hasCustomPrompt="1"/>
          </p:nvPr>
        </p:nvSpPr>
        <p:spPr>
          <a:xfrm>
            <a:off x="6229843" y="1168943"/>
            <a:ext cx="547437" cy="3786998"/>
          </a:xfrm>
          <a:prstGeom prst="rect">
            <a:avLst/>
          </a:prstGeom>
        </p:spPr>
        <p:txBody>
          <a:bodyPr wrap="square" lIns="0" tIns="0" rIns="0" bIns="0">
            <a:noAutofit/>
          </a:bodyPr>
          <a:lstStyle>
            <a:lvl1pPr marL="0" indent="0" defTabSz="507330">
              <a:spcAft>
                <a:spcPts val="490"/>
              </a:spcAft>
              <a:buNone/>
              <a:defRPr sz="1765" spc="0" baseline="0">
                <a:solidFill>
                  <a:schemeClr val="tx2"/>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dirty="0"/>
              <a:t>##</a:t>
            </a:r>
            <a:br>
              <a:rPr lang="en-US" dirty="0"/>
            </a:br>
            <a:r>
              <a:rPr lang="en-US" dirty="0"/>
              <a:t>##</a:t>
            </a:r>
            <a:br>
              <a:rPr lang="en-US" dirty="0"/>
            </a:br>
            <a:r>
              <a:rPr lang="en-US" dirty="0"/>
              <a:t>##</a:t>
            </a:r>
            <a:br>
              <a:rPr lang="en-US" dirty="0"/>
            </a:br>
            <a:r>
              <a:rPr lang="en-US" dirty="0"/>
              <a:t>##</a:t>
            </a:r>
            <a:br>
              <a:rPr lang="en-US" dirty="0"/>
            </a:br>
            <a:r>
              <a:rPr lang="en-US" dirty="0"/>
              <a:t>##</a:t>
            </a:r>
          </a:p>
        </p:txBody>
      </p:sp>
      <p:sp>
        <p:nvSpPr>
          <p:cNvPr id="11" name="Text Placeholder 3">
            <a:extLst>
              <a:ext uri="{FF2B5EF4-FFF2-40B4-BE49-F238E27FC236}">
                <a16:creationId xmlns:a16="http://schemas.microsoft.com/office/drawing/2014/main" id="{FF941B29-79EC-DD49-A767-757BAE16FCDB}"/>
              </a:ext>
            </a:extLst>
          </p:cNvPr>
          <p:cNvSpPr>
            <a:spLocks noGrp="1"/>
          </p:cNvSpPr>
          <p:nvPr>
            <p:ph type="body" sz="quarter" idx="11" hasCustomPrompt="1"/>
          </p:nvPr>
        </p:nvSpPr>
        <p:spPr>
          <a:xfrm>
            <a:off x="6777280" y="1168942"/>
            <a:ext cx="3290380" cy="3786998"/>
          </a:xfrm>
          <a:prstGeom prst="rect">
            <a:avLst/>
          </a:prstGeom>
        </p:spPr>
        <p:txBody>
          <a:bodyPr wrap="square" lIns="0" tIns="0" rIns="0" bIns="0">
            <a:noAutofit/>
          </a:bodyPr>
          <a:lstStyle>
            <a:lvl1pPr marL="0" indent="0" defTabSz="507330">
              <a:spcAft>
                <a:spcPts val="490"/>
              </a:spcAft>
              <a:buNone/>
              <a:defRPr sz="1765" spc="0" baseline="0">
                <a:solidFill>
                  <a:srgbClr val="000000"/>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dirty="0"/>
              <a:t>Section Title</a:t>
            </a:r>
            <a:br>
              <a:rPr lang="en-US" dirty="0"/>
            </a:br>
            <a:r>
              <a:rPr lang="en-US" dirty="0"/>
              <a:t>Section Title</a:t>
            </a:r>
            <a:br>
              <a:rPr lang="en-US" dirty="0"/>
            </a:br>
            <a:r>
              <a:rPr lang="en-US" dirty="0"/>
              <a:t>Section Title</a:t>
            </a:r>
            <a:br>
              <a:rPr lang="en-US" dirty="0"/>
            </a:br>
            <a:r>
              <a:rPr lang="en-US" dirty="0"/>
              <a:t>Section Title</a:t>
            </a:r>
            <a:br>
              <a:rPr lang="en-US" dirty="0"/>
            </a:br>
            <a:r>
              <a:rPr lang="en-US" dirty="0"/>
              <a:t>Section Title</a:t>
            </a:r>
          </a:p>
        </p:txBody>
      </p:sp>
      <p:sp>
        <p:nvSpPr>
          <p:cNvPr id="16" name="Text Box 3">
            <a:extLst>
              <a:ext uri="{FF2B5EF4-FFF2-40B4-BE49-F238E27FC236}">
                <a16:creationId xmlns:a16="http://schemas.microsoft.com/office/drawing/2014/main" id="{A2F7DAD6-99FA-B74A-87E5-BFA3CB237070}"/>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3422133642"/>
      </p:ext>
    </p:extLst>
  </p:cSld>
  <p:clrMapOvr>
    <a:masterClrMapping/>
  </p:clrMapOvr>
  <p:transition>
    <p:fade/>
  </p:transition>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dirty="0"/>
              <a:t>Heading Segoe UI </a:t>
            </a:r>
            <a:r>
              <a:rPr lang="en-US" dirty="0" err="1"/>
              <a:t>Semibold</a:t>
            </a:r>
            <a:r>
              <a:rPr lang="en-US" dirty="0"/>
              <a:t> 28/32</a:t>
            </a:r>
          </a:p>
        </p:txBody>
      </p:sp>
      <p:sp>
        <p:nvSpPr>
          <p:cNvPr id="4" name="Text Placeholder 3"/>
          <p:cNvSpPr>
            <a:spLocks noGrp="1"/>
          </p:cNvSpPr>
          <p:nvPr>
            <p:ph type="body" sz="quarter" idx="10" hasCustomPrompt="1"/>
          </p:nvPr>
        </p:nvSpPr>
        <p:spPr>
          <a:xfrm>
            <a:off x="455995" y="1922801"/>
            <a:ext cx="11306469" cy="287771"/>
          </a:xfrm>
          <a:prstGeom prst="rect">
            <a:avLst/>
          </a:prstGeom>
        </p:spPr>
        <p:txBody>
          <a:bodyPr wrap="square" lIns="0" tIns="0" rIns="0" bIns="0">
            <a:spAutoFit/>
          </a:bodyPr>
          <a:lstStyle>
            <a:lvl1pPr marL="0" indent="0">
              <a:lnSpc>
                <a:spcPts val="2353"/>
              </a:lnSpc>
              <a:buNone/>
              <a:defRPr sz="1961" b="0" i="0" spc="0">
                <a:solidFill>
                  <a:srgbClr val="000000"/>
                </a:solidFill>
                <a:latin typeface="+mj-lt"/>
              </a:defRPr>
            </a:lvl1pPr>
            <a:lvl2pPr marL="0" indent="0">
              <a:lnSpc>
                <a:spcPts val="2353"/>
              </a:lnSpc>
              <a:buNone/>
              <a:defRPr spc="0">
                <a:solidFill>
                  <a:srgbClr val="000000"/>
                </a:solidFill>
                <a:latin typeface="+mn-lt"/>
              </a:defRPr>
            </a:lvl2pPr>
            <a:lvl3pPr marL="448193" indent="0">
              <a:buNone/>
              <a:defRPr/>
            </a:lvl3pPr>
            <a:lvl4pPr marL="672290" indent="0">
              <a:buNone/>
              <a:defRPr/>
            </a:lvl4pPr>
            <a:lvl5pPr marL="896386" indent="0">
              <a:buNone/>
              <a:defRPr/>
            </a:lvl5pPr>
          </a:lstStyle>
          <a:p>
            <a:pPr lvl="1"/>
            <a:r>
              <a:rPr lang="en-US" dirty="0"/>
              <a:t>Large: subhead Segoe UI Regular 20/24</a:t>
            </a:r>
          </a:p>
        </p:txBody>
      </p:sp>
      <p:sp>
        <p:nvSpPr>
          <p:cNvPr id="5" name="Text Placeholder 4"/>
          <p:cNvSpPr>
            <a:spLocks noGrp="1"/>
          </p:cNvSpPr>
          <p:nvPr>
            <p:ph type="body" sz="quarter" idx="11" hasCustomPrompt="1"/>
          </p:nvPr>
        </p:nvSpPr>
        <p:spPr>
          <a:xfrm>
            <a:off x="455995" y="3015704"/>
            <a:ext cx="11306469" cy="216206"/>
          </a:xfrm>
          <a:prstGeom prst="rect">
            <a:avLst/>
          </a:prstGeom>
        </p:spPr>
        <p:txBody>
          <a:bodyPr lIns="0" tIns="0" rIns="0" bIns="0"/>
          <a:lstStyle>
            <a:lvl1pPr marL="0" indent="0">
              <a:lnSpc>
                <a:spcPts val="1765"/>
              </a:lnSpc>
              <a:spcBef>
                <a:spcPts val="0"/>
              </a:spcBef>
              <a:buNone/>
              <a:defRPr sz="1372" b="0" spc="0">
                <a:solidFill>
                  <a:schemeClr val="tx2"/>
                </a:solidFill>
                <a:latin typeface="+mj-lt"/>
              </a:defRPr>
            </a:lvl1pPr>
            <a:lvl2pPr marL="0" indent="0">
              <a:lnSpc>
                <a:spcPts val="1765"/>
              </a:lnSpc>
              <a:spcBef>
                <a:spcPts val="0"/>
              </a:spcBef>
              <a:buNone/>
              <a:defRPr sz="1372" spc="0">
                <a:solidFill>
                  <a:srgbClr val="000000"/>
                </a:solidFill>
              </a:defRPr>
            </a:lvl2pPr>
            <a:lvl3pPr marL="448193" indent="0">
              <a:buNone/>
              <a:defRPr/>
            </a:lvl3pPr>
            <a:lvl4pPr marL="672290" indent="0">
              <a:buNone/>
              <a:defRPr/>
            </a:lvl4pPr>
            <a:lvl5pPr marL="896386" indent="0">
              <a:buNone/>
              <a:defRPr/>
            </a:lvl5pPr>
          </a:lstStyle>
          <a:p>
            <a:pPr lvl="0"/>
            <a:r>
              <a:rPr lang="en-US" dirty="0"/>
              <a:t>Medium: paragraph heading Segoe UI </a:t>
            </a:r>
            <a:r>
              <a:rPr lang="en-US" dirty="0" err="1"/>
              <a:t>Semibold</a:t>
            </a:r>
            <a:r>
              <a:rPr lang="en-US" dirty="0"/>
              <a:t> 14/18</a:t>
            </a:r>
          </a:p>
        </p:txBody>
      </p:sp>
      <p:sp>
        <p:nvSpPr>
          <p:cNvPr id="10" name="Text Placeholder 6">
            <a:extLst>
              <a:ext uri="{FF2B5EF4-FFF2-40B4-BE49-F238E27FC236}">
                <a16:creationId xmlns:a16="http://schemas.microsoft.com/office/drawing/2014/main" id="{76E35749-090F-0542-9B4B-BF37EFC334BC}"/>
              </a:ext>
            </a:extLst>
          </p:cNvPr>
          <p:cNvSpPr>
            <a:spLocks noGrp="1"/>
          </p:cNvSpPr>
          <p:nvPr>
            <p:ph type="body" sz="quarter" idx="14" hasCustomPrompt="1"/>
          </p:nvPr>
        </p:nvSpPr>
        <p:spPr>
          <a:xfrm>
            <a:off x="455995" y="4503832"/>
            <a:ext cx="11306469" cy="150884"/>
          </a:xfrm>
          <a:prstGeom prst="rect">
            <a:avLst/>
          </a:prstGeom>
        </p:spPr>
        <p:txBody>
          <a:bodyPr lIns="0" tIns="0" rIns="0" bIns="0"/>
          <a:lstStyle>
            <a:lvl1pPr marL="0" indent="0">
              <a:lnSpc>
                <a:spcPts val="1176"/>
              </a:lnSpc>
              <a:spcBef>
                <a:spcPts val="0"/>
              </a:spcBef>
              <a:buNone/>
              <a:defRPr sz="980" spc="0">
                <a:solidFill>
                  <a:schemeClr val="tx1"/>
                </a:solidFill>
              </a:defRPr>
            </a:lvl1pPr>
            <a:lvl2pPr marL="0" indent="0">
              <a:lnSpc>
                <a:spcPct val="100000"/>
              </a:lnSpc>
              <a:spcBef>
                <a:spcPts val="0"/>
              </a:spcBef>
              <a:buNone/>
              <a:defRPr sz="980" spc="0">
                <a:solidFill>
                  <a:srgbClr val="000000"/>
                </a:solidFill>
              </a:defRPr>
            </a:lvl2pPr>
            <a:lvl3pPr marL="448193" indent="0">
              <a:buNone/>
              <a:defRPr/>
            </a:lvl3pPr>
            <a:lvl4pPr marL="672290" indent="0">
              <a:buNone/>
              <a:defRPr/>
            </a:lvl4pPr>
            <a:lvl5pPr marL="0" indent="0">
              <a:lnSpc>
                <a:spcPct val="100000"/>
              </a:lnSpc>
              <a:buNone/>
              <a:defRPr>
                <a:solidFill>
                  <a:srgbClr val="000000"/>
                </a:solidFill>
              </a:defRPr>
            </a:lvl5pPr>
          </a:lstStyle>
          <a:p>
            <a:pPr lvl="1"/>
            <a:r>
              <a:rPr lang="en-US" dirty="0"/>
              <a:t>Small: caption body copy Segoe Regular 10/12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
        <p:nvSpPr>
          <p:cNvPr id="19" name="Text Placeholder 3">
            <a:extLst>
              <a:ext uri="{FF2B5EF4-FFF2-40B4-BE49-F238E27FC236}">
                <a16:creationId xmlns:a16="http://schemas.microsoft.com/office/drawing/2014/main" id="{68F32AD9-0E33-284C-8468-E63BF69AF2EB}"/>
              </a:ext>
            </a:extLst>
          </p:cNvPr>
          <p:cNvSpPr>
            <a:spLocks noGrp="1"/>
          </p:cNvSpPr>
          <p:nvPr>
            <p:ph type="body" sz="quarter" idx="24" hasCustomPrompt="1"/>
          </p:nvPr>
        </p:nvSpPr>
        <p:spPr>
          <a:xfrm>
            <a:off x="454169" y="4299924"/>
            <a:ext cx="11306469" cy="243143"/>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dirty="0"/>
              <a:t>Small: caption title Segoe UI Bold 10/12. </a:t>
            </a:r>
          </a:p>
        </p:txBody>
      </p:sp>
      <p:sp>
        <p:nvSpPr>
          <p:cNvPr id="21" name="Text Placeholder 4">
            <a:extLst>
              <a:ext uri="{FF2B5EF4-FFF2-40B4-BE49-F238E27FC236}">
                <a16:creationId xmlns:a16="http://schemas.microsoft.com/office/drawing/2014/main" id="{BA46FDB1-D336-7C45-BF92-D58B6C550364}"/>
              </a:ext>
            </a:extLst>
          </p:cNvPr>
          <p:cNvSpPr>
            <a:spLocks noGrp="1"/>
          </p:cNvSpPr>
          <p:nvPr>
            <p:ph type="body" sz="quarter" idx="18" hasCustomPrompt="1"/>
          </p:nvPr>
        </p:nvSpPr>
        <p:spPr>
          <a:xfrm>
            <a:off x="454169" y="3258992"/>
            <a:ext cx="11306469" cy="216142"/>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Medium: body copy Segoe UI Regular 14/18</a:t>
            </a:r>
          </a:p>
        </p:txBody>
      </p:sp>
    </p:spTree>
    <p:extLst>
      <p:ext uri="{BB962C8B-B14F-4D97-AF65-F5344CB8AC3E}">
        <p14:creationId xmlns:p14="http://schemas.microsoft.com/office/powerpoint/2010/main" val="845669266"/>
      </p:ext>
    </p:extLst>
  </p:cSld>
  <p:clrMapOvr>
    <a:masterClrMapping/>
  </p:clrMapOvr>
  <p:transition>
    <p:fade/>
  </p:transition>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dirty="0"/>
              <a:t>Heading Segoe UI </a:t>
            </a:r>
            <a:r>
              <a:rPr lang="en-US" dirty="0" err="1"/>
              <a:t>Semibold</a:t>
            </a:r>
            <a:r>
              <a:rPr lang="en-US" dirty="0"/>
              <a:t> 28/32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
        <p:nvSpPr>
          <p:cNvPr id="7" name="Text Placeholder 3">
            <a:extLst>
              <a:ext uri="{FF2B5EF4-FFF2-40B4-BE49-F238E27FC236}">
                <a16:creationId xmlns:a16="http://schemas.microsoft.com/office/drawing/2014/main" id="{FEE1E43F-C091-614B-AA20-F39D0AACAA1C}"/>
              </a:ext>
            </a:extLst>
          </p:cNvPr>
          <p:cNvSpPr>
            <a:spLocks noGrp="1"/>
          </p:cNvSpPr>
          <p:nvPr>
            <p:ph type="body" sz="quarter" idx="10" hasCustomPrompt="1"/>
          </p:nvPr>
        </p:nvSpPr>
        <p:spPr>
          <a:xfrm>
            <a:off x="455995" y="1922586"/>
            <a:ext cx="9384447" cy="3365537"/>
          </a:xfrm>
          <a:prstGeom prst="rect">
            <a:avLst/>
          </a:prstGeom>
        </p:spPr>
        <p:txBody>
          <a:bodyPr wrap="square" lIns="0" tIns="0" rIns="0" bIns="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dirty="0"/>
              <a:t>Bulleted list Segoe UI Regular 20/24. Dis </a:t>
            </a:r>
            <a:r>
              <a:rPr lang="en-US" dirty="0" err="1"/>
              <a:t>apid</a:t>
            </a:r>
            <a:r>
              <a:rPr lang="en-US" dirty="0"/>
              <a:t> es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vit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r>
              <a:rPr lang="en-US" dirty="0"/>
              <a:t/>
            </a:r>
            <a:br>
              <a:rPr lang="en-US" dirty="0"/>
            </a:br>
            <a:endParaRPr lang="en-US" dirty="0"/>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dirty="0"/>
              <a:t>Bulleted list Segoe UI Regular 20/24. Dis </a:t>
            </a:r>
            <a:r>
              <a:rPr lang="en-US" dirty="0" err="1"/>
              <a:t>apid</a:t>
            </a:r>
            <a:r>
              <a:rPr lang="en-US" dirty="0"/>
              <a:t> es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vit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r>
              <a:rPr lang="en-US" dirty="0"/>
              <a:t/>
            </a:r>
            <a:br>
              <a:rPr lang="en-US" dirty="0"/>
            </a:br>
            <a:endParaRPr lang="en-US" dirty="0"/>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dirty="0"/>
              <a:t>Bulleted list Segoe UI Regular 20/24. Dis </a:t>
            </a:r>
            <a:r>
              <a:rPr lang="en-US" dirty="0" err="1"/>
              <a:t>apid</a:t>
            </a:r>
            <a:r>
              <a:rPr lang="en-US" dirty="0"/>
              <a:t> es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vit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endParaRPr lang="en-US" dirty="0"/>
          </a:p>
          <a:p>
            <a:pPr lvl="0"/>
            <a:endParaRPr lang="en-US" dirty="0"/>
          </a:p>
          <a:p>
            <a:pPr lvl="0"/>
            <a:endParaRPr lang="en-US" dirty="0"/>
          </a:p>
          <a:p>
            <a:pPr lvl="0"/>
            <a:endParaRPr lang="en-US" dirty="0"/>
          </a:p>
        </p:txBody>
      </p:sp>
    </p:spTree>
    <p:extLst>
      <p:ext uri="{BB962C8B-B14F-4D97-AF65-F5344CB8AC3E}">
        <p14:creationId xmlns:p14="http://schemas.microsoft.com/office/powerpoint/2010/main" val="2064585380"/>
      </p:ext>
    </p:extLst>
  </p:cSld>
  <p:clrMapOvr>
    <a:masterClrMapping/>
  </p:clrMapOvr>
  <p:transition>
    <p:fade/>
  </p:transition>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dirty="0"/>
              <a:t>Text option 1: three column bulleted list</a:t>
            </a:r>
          </a:p>
        </p:txBody>
      </p:sp>
      <p:sp>
        <p:nvSpPr>
          <p:cNvPr id="4" name="Text Placeholder 3"/>
          <p:cNvSpPr>
            <a:spLocks noGrp="1"/>
          </p:cNvSpPr>
          <p:nvPr>
            <p:ph type="body" sz="quarter" idx="10" hasCustomPrompt="1"/>
          </p:nvPr>
        </p:nvSpPr>
        <p:spPr>
          <a:xfrm>
            <a:off x="455995" y="1922587"/>
            <a:ext cx="9384447" cy="603538"/>
          </a:xfrm>
          <a:prstGeom prst="rect">
            <a:avLst/>
          </a:prstGeom>
        </p:spPr>
        <p:txBody>
          <a:bodyPr wrap="square" lIns="0" tIns="0" rIns="0" bIns="0">
            <a:spAutoFit/>
          </a:bodyPr>
          <a:lstStyle>
            <a:lvl1pPr marL="0" indent="0">
              <a:lnSpc>
                <a:spcPts val="2353"/>
              </a:lnSpc>
              <a:buNone/>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dirty="0"/>
              <a:t>Subhead Segoe UI Regular 20/24. Dis </a:t>
            </a:r>
            <a:r>
              <a:rPr lang="en-US" dirty="0" err="1"/>
              <a:t>apid</a:t>
            </a:r>
            <a:r>
              <a:rPr lang="en-US" dirty="0"/>
              <a:t> </a:t>
            </a:r>
            <a:r>
              <a:rPr lang="en-US" dirty="0" err="1"/>
              <a:t>es</a:t>
            </a:r>
            <a:r>
              <a:rPr lang="en-US" dirty="0"/>
              <a:t>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a:t>
            </a:r>
            <a:r>
              <a:rPr lang="en-US" dirty="0" err="1"/>
              <a:t>vit</a:t>
            </a:r>
            <a:r>
              <a:rPr lang="en-US" dirty="0"/>
              <a: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r>
              <a:rPr lang="en-US" dirty="0"/>
              <a:t>.</a:t>
            </a:r>
          </a:p>
        </p:txBody>
      </p:sp>
      <p:sp>
        <p:nvSpPr>
          <p:cNvPr id="5" name="Text Placeholder 4"/>
          <p:cNvSpPr>
            <a:spLocks noGrp="1"/>
          </p:cNvSpPr>
          <p:nvPr>
            <p:ph type="body" sz="quarter" idx="11" hasCustomPrompt="1"/>
          </p:nvPr>
        </p:nvSpPr>
        <p:spPr>
          <a:xfrm>
            <a:off x="455995" y="3151388"/>
            <a:ext cx="3618381" cy="216206"/>
          </a:xfrm>
          <a:prstGeom prst="rect">
            <a:avLst/>
          </a:prstGeo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14/18</a:t>
            </a:r>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49" y="3151388"/>
            <a:ext cx="3618381" cy="216206"/>
          </a:xfrm>
          <a:prstGeom prst="rect">
            <a:avLst/>
          </a:prstGeo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14/18</a:t>
            </a:r>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0" y="3151388"/>
            <a:ext cx="3618381" cy="216206"/>
          </a:xfrm>
          <a:prstGeom prst="rect">
            <a:avLst/>
          </a:prstGeo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14/18</a:t>
            </a:r>
          </a:p>
        </p:txBody>
      </p:sp>
      <p:sp>
        <p:nvSpPr>
          <p:cNvPr id="23" name="Text Box 3">
            <a:extLst>
              <a:ext uri="{FF2B5EF4-FFF2-40B4-BE49-F238E27FC236}">
                <a16:creationId xmlns:a16="http://schemas.microsoft.com/office/drawing/2014/main" id="{DD31BD93-DFDF-4C46-8FDE-B1B55850B6B2}"/>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
        <p:nvSpPr>
          <p:cNvPr id="24" name="Text Placeholder 4">
            <a:extLst>
              <a:ext uri="{FF2B5EF4-FFF2-40B4-BE49-F238E27FC236}">
                <a16:creationId xmlns:a16="http://schemas.microsoft.com/office/drawing/2014/main" id="{2951A14E-1D63-9E44-9361-FD57A8BD812A}"/>
              </a:ext>
            </a:extLst>
          </p:cNvPr>
          <p:cNvSpPr>
            <a:spLocks noGrp="1"/>
          </p:cNvSpPr>
          <p:nvPr>
            <p:ph type="body" sz="quarter" idx="17" hasCustomPrompt="1"/>
          </p:nvPr>
        </p:nvSpPr>
        <p:spPr>
          <a:xfrm>
            <a:off x="454169" y="3378439"/>
            <a:ext cx="3618381" cy="2059666"/>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
        <p:nvSpPr>
          <p:cNvPr id="25" name="Text Placeholder 4">
            <a:extLst>
              <a:ext uri="{FF2B5EF4-FFF2-40B4-BE49-F238E27FC236}">
                <a16:creationId xmlns:a16="http://schemas.microsoft.com/office/drawing/2014/main" id="{1C3BF983-4009-1049-9AD7-C94BE3AA193C}"/>
              </a:ext>
            </a:extLst>
          </p:cNvPr>
          <p:cNvSpPr>
            <a:spLocks noGrp="1"/>
          </p:cNvSpPr>
          <p:nvPr>
            <p:ph type="body" sz="quarter" idx="18" hasCustomPrompt="1"/>
          </p:nvPr>
        </p:nvSpPr>
        <p:spPr>
          <a:xfrm>
            <a:off x="4318449" y="3378439"/>
            <a:ext cx="3618381" cy="2059666"/>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
        <p:nvSpPr>
          <p:cNvPr id="26" name="Text Placeholder 4">
            <a:extLst>
              <a:ext uri="{FF2B5EF4-FFF2-40B4-BE49-F238E27FC236}">
                <a16:creationId xmlns:a16="http://schemas.microsoft.com/office/drawing/2014/main" id="{2361C016-E331-F44F-ACAE-52E4AE73469E}"/>
              </a:ext>
            </a:extLst>
          </p:cNvPr>
          <p:cNvSpPr>
            <a:spLocks noGrp="1"/>
          </p:cNvSpPr>
          <p:nvPr>
            <p:ph type="body" sz="quarter" idx="19" hasCustomPrompt="1"/>
          </p:nvPr>
        </p:nvSpPr>
        <p:spPr>
          <a:xfrm>
            <a:off x="8156766" y="3378439"/>
            <a:ext cx="3618381" cy="2059666"/>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Tree>
    <p:extLst>
      <p:ext uri="{BB962C8B-B14F-4D97-AF65-F5344CB8AC3E}">
        <p14:creationId xmlns:p14="http://schemas.microsoft.com/office/powerpoint/2010/main" val="3925087046"/>
      </p:ext>
    </p:extLst>
  </p:cSld>
  <p:clrMapOvr>
    <a:masterClrMapping/>
  </p:clrMapOvr>
  <p:transition>
    <p:fade/>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sp>
        <p:nvSpPr>
          <p:cNvPr id="8" name="Rectangle 7">
            <a:extLst>
              <a:ext uri="{FF2B5EF4-FFF2-40B4-BE49-F238E27FC236}">
                <a16:creationId xmlns:a16="http://schemas.microsoft.com/office/drawing/2014/main" id="{9D026004-6E63-4034-A1B0-34BE8CEF3D76}"/>
              </a:ext>
            </a:extLst>
          </p:cNvPr>
          <p:cNvSpPr/>
          <p:nvPr userDrawn="1"/>
        </p:nvSpPr>
        <p:spPr bwMode="auto">
          <a:xfrm>
            <a:off x="5334000" y="0"/>
            <a:ext cx="6858000" cy="6858000"/>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00240D"/>
              </a:solidFill>
              <a:ea typeface="Segoe UI" pitchFamily="34" charset="0"/>
              <a:cs typeface="Segoe UI" pitchFamily="34" charset="0"/>
            </a:endParaRPr>
          </a:p>
        </p:txBody>
      </p:sp>
      <p:pic>
        <p:nvPicPr>
          <p:cNvPr id="12" name="Picture 11">
            <a:extLst>
              <a:ext uri="{FF2B5EF4-FFF2-40B4-BE49-F238E27FC236}">
                <a16:creationId xmlns:a16="http://schemas.microsoft.com/office/drawing/2014/main" id="{5FC1A9B4-AD16-4E53-919C-38204BAF9E3C}"/>
              </a:ext>
            </a:extLst>
          </p:cNvPr>
          <p:cNvPicPr>
            <a:picLocks noChangeAspect="1"/>
          </p:cNvPicPr>
          <p:nvPr userDrawn="1"/>
        </p:nvPicPr>
        <p:blipFill>
          <a:blip r:embed="rId3"/>
          <a:stretch>
            <a:fillRect/>
          </a:stretch>
        </p:blipFill>
        <p:spPr>
          <a:xfrm>
            <a:off x="6250758" y="800100"/>
            <a:ext cx="5024485" cy="5257800"/>
          </a:xfrm>
          <a:prstGeom prst="rect">
            <a:avLst/>
          </a:prstGeom>
        </p:spPr>
      </p:pic>
    </p:spTree>
    <p:extLst>
      <p:ext uri="{BB962C8B-B14F-4D97-AF65-F5344CB8AC3E}">
        <p14:creationId xmlns:p14="http://schemas.microsoft.com/office/powerpoint/2010/main" val="160543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dirty="0"/>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5" y="23636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endParaRPr lang="en-US" dirty="0"/>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1" y="23636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endParaRPr lang="en-US" dirty="0"/>
          </a:p>
        </p:txBody>
      </p:sp>
      <p:sp>
        <p:nvSpPr>
          <p:cNvPr id="13" name="Text Box 3">
            <a:extLst>
              <a:ext uri="{FF2B5EF4-FFF2-40B4-BE49-F238E27FC236}">
                <a16:creationId xmlns:a16="http://schemas.microsoft.com/office/drawing/2014/main" id="{CCDF1654-4D2D-794C-BBB7-E1447C036FDB}"/>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
        <p:nvSpPr>
          <p:cNvPr id="18" name="Text Placeholder 4">
            <a:extLst>
              <a:ext uri="{FF2B5EF4-FFF2-40B4-BE49-F238E27FC236}">
                <a16:creationId xmlns:a16="http://schemas.microsoft.com/office/drawing/2014/main" id="{82A6E05B-C65A-8C44-AC8B-AA08746E6668}"/>
              </a:ext>
            </a:extLst>
          </p:cNvPr>
          <p:cNvSpPr>
            <a:spLocks noGrp="1"/>
          </p:cNvSpPr>
          <p:nvPr>
            <p:ph type="body" sz="quarter" idx="17" hasCustomPrompt="1"/>
          </p:nvPr>
        </p:nvSpPr>
        <p:spPr>
          <a:xfrm>
            <a:off x="455995" y="2593749"/>
            <a:ext cx="3618381" cy="2059666"/>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
        <p:nvSpPr>
          <p:cNvPr id="19" name="Text Placeholder 4">
            <a:extLst>
              <a:ext uri="{FF2B5EF4-FFF2-40B4-BE49-F238E27FC236}">
                <a16:creationId xmlns:a16="http://schemas.microsoft.com/office/drawing/2014/main" id="{D52482AC-A354-B546-9AAD-B3E028512046}"/>
              </a:ext>
            </a:extLst>
          </p:cNvPr>
          <p:cNvSpPr>
            <a:spLocks noGrp="1"/>
          </p:cNvSpPr>
          <p:nvPr>
            <p:ph type="body" sz="quarter" idx="18" hasCustomPrompt="1"/>
          </p:nvPr>
        </p:nvSpPr>
        <p:spPr>
          <a:xfrm>
            <a:off x="4286809" y="2593749"/>
            <a:ext cx="3618381" cy="2059666"/>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Tree>
    <p:extLst>
      <p:ext uri="{BB962C8B-B14F-4D97-AF65-F5344CB8AC3E}">
        <p14:creationId xmlns:p14="http://schemas.microsoft.com/office/powerpoint/2010/main" val="663049877"/>
      </p:ext>
    </p:extLst>
  </p:cSld>
  <p:clrMapOvr>
    <a:masterClrMapping/>
  </p:clrMapOvr>
  <p:transition>
    <p:fade/>
  </p:transition>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ext option 3">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1"/>
          <a:stretch/>
        </p:blipFill>
        <p:spPr>
          <a:xfrm>
            <a:off x="8144083" y="1599720"/>
            <a:ext cx="3609417" cy="310372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4309002" y="1599721"/>
            <a:ext cx="3612531" cy="3099394"/>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64957" y="1599722"/>
            <a:ext cx="3609417" cy="3108047"/>
          </a:xfrm>
          <a:prstGeom prst="rect">
            <a:avLst/>
          </a:prstGeom>
        </p:spPr>
      </p:pic>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dirty="0"/>
              <a:t>Text option 3: three columns images and text</a:t>
            </a:r>
          </a:p>
        </p:txBody>
      </p:sp>
      <p:sp>
        <p:nvSpPr>
          <p:cNvPr id="5" name="Text Placeholder 4"/>
          <p:cNvSpPr>
            <a:spLocks noGrp="1"/>
          </p:cNvSpPr>
          <p:nvPr>
            <p:ph type="body" sz="quarter" idx="11" hasCustomPrompt="1"/>
          </p:nvPr>
        </p:nvSpPr>
        <p:spPr>
          <a:xfrm>
            <a:off x="455995" y="49279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p:txBody>
      </p:sp>
      <p:sp>
        <p:nvSpPr>
          <p:cNvPr id="10" name="Text Placeholder 4"/>
          <p:cNvSpPr>
            <a:spLocks noGrp="1"/>
          </p:cNvSpPr>
          <p:nvPr>
            <p:ph type="body" sz="quarter" idx="13" hasCustomPrompt="1"/>
          </p:nvPr>
        </p:nvSpPr>
        <p:spPr>
          <a:xfrm>
            <a:off x="8144083" y="49279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p:txBody>
      </p:sp>
      <p:sp>
        <p:nvSpPr>
          <p:cNvPr id="8" name="Picture Placeholder 7">
            <a:extLst>
              <a:ext uri="{FF2B5EF4-FFF2-40B4-BE49-F238E27FC236}">
                <a16:creationId xmlns:a16="http://schemas.microsoft.com/office/drawing/2014/main" id="{E501F238-570E-E648-9E57-DAA86A7A8ED3}"/>
              </a:ext>
            </a:extLst>
          </p:cNvPr>
          <p:cNvSpPr>
            <a:spLocks noGrp="1"/>
          </p:cNvSpPr>
          <p:nvPr>
            <p:ph type="pic" sz="quarter" idx="21" hasCustomPrompt="1"/>
          </p:nvPr>
        </p:nvSpPr>
        <p:spPr>
          <a:xfrm>
            <a:off x="465332" y="2882153"/>
            <a:ext cx="3609043" cy="543185"/>
          </a:xfrm>
          <a:prstGeom prst="rect">
            <a:avLst/>
          </a:prstGeom>
        </p:spPr>
        <p:txBody>
          <a:bodyPr/>
          <a:lstStyle>
            <a:lvl1pPr algn="ctr">
              <a:defRPr>
                <a:solidFill>
                  <a:schemeClr val="bg1"/>
                </a:solidFill>
              </a:defRPr>
            </a:lvl1pPr>
          </a:lstStyle>
          <a:p>
            <a:r>
              <a:rPr lang="en-US" dirty="0"/>
              <a:t>Drop photo here</a:t>
            </a:r>
          </a:p>
        </p:txBody>
      </p:sp>
      <p:sp>
        <p:nvSpPr>
          <p:cNvPr id="11" name="Picture Placeholder 10">
            <a:extLst>
              <a:ext uri="{FF2B5EF4-FFF2-40B4-BE49-F238E27FC236}">
                <a16:creationId xmlns:a16="http://schemas.microsoft.com/office/drawing/2014/main" id="{5877AA6F-F5D0-8349-8D7F-7A036C53AFEC}"/>
              </a:ext>
            </a:extLst>
          </p:cNvPr>
          <p:cNvSpPr>
            <a:spLocks noGrp="1"/>
          </p:cNvSpPr>
          <p:nvPr>
            <p:ph type="pic" sz="quarter" idx="22" hasCustomPrompt="1"/>
          </p:nvPr>
        </p:nvSpPr>
        <p:spPr>
          <a:xfrm>
            <a:off x="4303151" y="2875700"/>
            <a:ext cx="3618381" cy="543185"/>
          </a:xfrm>
          <a:prstGeom prst="rect">
            <a:avLst/>
          </a:prstGeom>
        </p:spPr>
        <p:txBody>
          <a:bodyPr/>
          <a:lstStyle>
            <a:lvl1pPr algn="ctr">
              <a:defRPr>
                <a:solidFill>
                  <a:schemeClr val="bg1"/>
                </a:solidFill>
              </a:defRPr>
            </a:lvl1pPr>
          </a:lstStyle>
          <a:p>
            <a:r>
              <a:rPr lang="en-US" dirty="0"/>
              <a:t>Drop photo here</a:t>
            </a:r>
          </a:p>
        </p:txBody>
      </p:sp>
      <p:sp>
        <p:nvSpPr>
          <p:cNvPr id="14" name="Picture Placeholder 13">
            <a:extLst>
              <a:ext uri="{FF2B5EF4-FFF2-40B4-BE49-F238E27FC236}">
                <a16:creationId xmlns:a16="http://schemas.microsoft.com/office/drawing/2014/main" id="{983A4321-3796-F044-9126-51A6AA308B77}"/>
              </a:ext>
            </a:extLst>
          </p:cNvPr>
          <p:cNvSpPr>
            <a:spLocks noGrp="1"/>
          </p:cNvSpPr>
          <p:nvPr>
            <p:ph type="pic" sz="quarter" idx="23" hasCustomPrompt="1"/>
          </p:nvPr>
        </p:nvSpPr>
        <p:spPr>
          <a:xfrm>
            <a:off x="8144082" y="2888935"/>
            <a:ext cx="3609043" cy="543185"/>
          </a:xfrm>
          <a:prstGeom prst="rect">
            <a:avLst/>
          </a:prstGeom>
        </p:spPr>
        <p:txBody>
          <a:bodyPr/>
          <a:lstStyle>
            <a:lvl1pPr algn="ctr">
              <a:defRPr>
                <a:solidFill>
                  <a:schemeClr val="bg1"/>
                </a:solidFill>
              </a:defRPr>
            </a:lvl1pPr>
          </a:lstStyle>
          <a:p>
            <a:r>
              <a:rPr lang="en-US" dirty="0"/>
              <a:t>Drop photo here</a:t>
            </a:r>
          </a:p>
        </p:txBody>
      </p:sp>
      <p:sp>
        <p:nvSpPr>
          <p:cNvPr id="18" name="Text Box 3">
            <a:extLst>
              <a:ext uri="{FF2B5EF4-FFF2-40B4-BE49-F238E27FC236}">
                <a16:creationId xmlns:a16="http://schemas.microsoft.com/office/drawing/2014/main" id="{06DC0489-95B2-B74C-8FE4-80E75D67DE41}"/>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
        <p:nvSpPr>
          <p:cNvPr id="19" name="Text Placeholder 4">
            <a:extLst>
              <a:ext uri="{FF2B5EF4-FFF2-40B4-BE49-F238E27FC236}">
                <a16:creationId xmlns:a16="http://schemas.microsoft.com/office/drawing/2014/main" id="{F22038DD-9076-B34B-B54A-107DF3F024EE}"/>
              </a:ext>
            </a:extLst>
          </p:cNvPr>
          <p:cNvSpPr>
            <a:spLocks noGrp="1"/>
          </p:cNvSpPr>
          <p:nvPr>
            <p:ph type="body" sz="quarter" idx="17" hasCustomPrompt="1"/>
          </p:nvPr>
        </p:nvSpPr>
        <p:spPr>
          <a:xfrm>
            <a:off x="464957" y="5157653"/>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
        <p:nvSpPr>
          <p:cNvPr id="21" name="Text Placeholder 4">
            <a:extLst>
              <a:ext uri="{FF2B5EF4-FFF2-40B4-BE49-F238E27FC236}">
                <a16:creationId xmlns:a16="http://schemas.microsoft.com/office/drawing/2014/main" id="{B0C89B53-FA50-F248-AD0B-933DE098D70A}"/>
              </a:ext>
            </a:extLst>
          </p:cNvPr>
          <p:cNvSpPr>
            <a:spLocks noGrp="1"/>
          </p:cNvSpPr>
          <p:nvPr>
            <p:ph type="body" sz="quarter" idx="24" hasCustomPrompt="1"/>
          </p:nvPr>
        </p:nvSpPr>
        <p:spPr>
          <a:xfrm>
            <a:off x="4306077" y="5157653"/>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
        <p:nvSpPr>
          <p:cNvPr id="22" name="Text Placeholder 4">
            <a:extLst>
              <a:ext uri="{FF2B5EF4-FFF2-40B4-BE49-F238E27FC236}">
                <a16:creationId xmlns:a16="http://schemas.microsoft.com/office/drawing/2014/main" id="{C11EA858-BBCA-2149-9368-C1FDBC6C8DFD}"/>
              </a:ext>
            </a:extLst>
          </p:cNvPr>
          <p:cNvSpPr>
            <a:spLocks noGrp="1"/>
          </p:cNvSpPr>
          <p:nvPr>
            <p:ph type="body" sz="quarter" idx="25" hasCustomPrompt="1"/>
          </p:nvPr>
        </p:nvSpPr>
        <p:spPr>
          <a:xfrm>
            <a:off x="8144083" y="5157653"/>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Tree>
    <p:extLst>
      <p:ext uri="{BB962C8B-B14F-4D97-AF65-F5344CB8AC3E}">
        <p14:creationId xmlns:p14="http://schemas.microsoft.com/office/powerpoint/2010/main" val="3626556538"/>
      </p:ext>
    </p:extLst>
  </p:cSld>
  <p:clrMapOvr>
    <a:masterClrMapping/>
  </p:clrMapOvr>
  <p:transition>
    <p:fade/>
  </p:transition>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58886"/>
            <a:ext cx="1693247" cy="895855"/>
          </a:xfrm>
          <a:prstGeom prst="rect">
            <a:avLst/>
          </a:prstGeom>
        </p:spPr>
        <p:txBody>
          <a:bodyPr>
            <a:noAutofit/>
          </a:bodyPr>
          <a:lstStyle>
            <a:lvl1pPr marL="0" indent="0">
              <a:buNone/>
              <a:defRPr sz="1961">
                <a:solidFill>
                  <a:srgbClr val="000000"/>
                </a:solidFill>
              </a:defRPr>
            </a:lvl1pPr>
          </a:lstStyle>
          <a:p>
            <a:pPr lvl="0"/>
            <a:r>
              <a:rPr lang="en-US" dirty="0"/>
              <a:t>Picture</a:t>
            </a:r>
          </a:p>
        </p:txBody>
      </p:sp>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dirty="0"/>
              <a:t>Text option 4: Six columns (numbered list)</a:t>
            </a:r>
          </a:p>
        </p:txBody>
      </p:sp>
      <p:sp>
        <p:nvSpPr>
          <p:cNvPr id="5" name="Text Placeholder 4"/>
          <p:cNvSpPr>
            <a:spLocks noGrp="1"/>
          </p:cNvSpPr>
          <p:nvPr>
            <p:ph type="body" sz="quarter" idx="11" hasCustomPrompt="1"/>
          </p:nvPr>
        </p:nvSpPr>
        <p:spPr>
          <a:xfrm>
            <a:off x="455995" y="3167817"/>
            <a:ext cx="1693247" cy="442532"/>
          </a:xfrm>
          <a:prstGeom prst="rect">
            <a:avLst/>
          </a:prstGeo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p:txBody>
      </p:sp>
      <p:sp>
        <p:nvSpPr>
          <p:cNvPr id="14" name="Text Placeholder 4"/>
          <p:cNvSpPr>
            <a:spLocks noGrp="1"/>
          </p:cNvSpPr>
          <p:nvPr>
            <p:ph type="body" sz="quarter" idx="15" hasCustomPrompt="1"/>
          </p:nvPr>
        </p:nvSpPr>
        <p:spPr>
          <a:xfrm>
            <a:off x="2378328"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p:txBody>
      </p:sp>
      <p:sp>
        <p:nvSpPr>
          <p:cNvPr id="16" name="Text Placeholder 4"/>
          <p:cNvSpPr>
            <a:spLocks noGrp="1"/>
          </p:cNvSpPr>
          <p:nvPr>
            <p:ph type="body" sz="quarter" idx="17" hasCustomPrompt="1"/>
          </p:nvPr>
        </p:nvSpPr>
        <p:spPr>
          <a:xfrm>
            <a:off x="4300662"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p:txBody>
      </p:sp>
      <p:sp>
        <p:nvSpPr>
          <p:cNvPr id="18" name="Text Placeholder 4"/>
          <p:cNvSpPr>
            <a:spLocks noGrp="1"/>
          </p:cNvSpPr>
          <p:nvPr>
            <p:ph type="body" sz="quarter" idx="19" hasCustomPrompt="1"/>
          </p:nvPr>
        </p:nvSpPr>
        <p:spPr>
          <a:xfrm>
            <a:off x="6222995"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p:txBody>
      </p:sp>
      <p:sp>
        <p:nvSpPr>
          <p:cNvPr id="20" name="Text Placeholder 4"/>
          <p:cNvSpPr>
            <a:spLocks noGrp="1"/>
          </p:cNvSpPr>
          <p:nvPr>
            <p:ph type="body" sz="quarter" idx="21" hasCustomPrompt="1"/>
          </p:nvPr>
        </p:nvSpPr>
        <p:spPr>
          <a:xfrm>
            <a:off x="8145328"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p:txBody>
      </p:sp>
      <p:sp>
        <p:nvSpPr>
          <p:cNvPr id="22" name="Text Placeholder 4"/>
          <p:cNvSpPr>
            <a:spLocks noGrp="1"/>
          </p:cNvSpPr>
          <p:nvPr>
            <p:ph type="body" sz="quarter" idx="23" hasCustomPrompt="1"/>
          </p:nvPr>
        </p:nvSpPr>
        <p:spPr>
          <a:xfrm>
            <a:off x="10067660"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p:txBody>
      </p:sp>
      <p:sp>
        <p:nvSpPr>
          <p:cNvPr id="25" name="Content Placeholder 15"/>
          <p:cNvSpPr>
            <a:spLocks noGrp="1"/>
          </p:cNvSpPr>
          <p:nvPr>
            <p:ph sz="quarter" idx="26" hasCustomPrompt="1"/>
          </p:nvPr>
        </p:nvSpPr>
        <p:spPr>
          <a:xfrm>
            <a:off x="2378328" y="2158886"/>
            <a:ext cx="1693247" cy="895855"/>
          </a:xfrm>
          <a:prstGeom prst="rect">
            <a:avLst/>
          </a:prstGeom>
        </p:spPr>
        <p:txBody>
          <a:bodyPr>
            <a:noAutofit/>
          </a:bodyPr>
          <a:lstStyle>
            <a:lvl1pPr marL="0" indent="0">
              <a:buNone/>
              <a:defRPr sz="1961">
                <a:solidFill>
                  <a:srgbClr val="000000"/>
                </a:solidFill>
              </a:defRPr>
            </a:lvl1pPr>
          </a:lstStyle>
          <a:p>
            <a:pPr lvl="0"/>
            <a:r>
              <a:rPr lang="en-US" dirty="0"/>
              <a:t>Picture</a:t>
            </a:r>
          </a:p>
        </p:txBody>
      </p:sp>
      <p:sp>
        <p:nvSpPr>
          <p:cNvPr id="26" name="Content Placeholder 15"/>
          <p:cNvSpPr>
            <a:spLocks noGrp="1"/>
          </p:cNvSpPr>
          <p:nvPr>
            <p:ph sz="quarter" idx="27" hasCustomPrompt="1"/>
          </p:nvPr>
        </p:nvSpPr>
        <p:spPr>
          <a:xfrm>
            <a:off x="4300662" y="2158886"/>
            <a:ext cx="1693247" cy="895855"/>
          </a:xfrm>
          <a:prstGeom prst="rect">
            <a:avLst/>
          </a:prstGeom>
        </p:spPr>
        <p:txBody>
          <a:bodyPr>
            <a:noAutofit/>
          </a:bodyPr>
          <a:lstStyle>
            <a:lvl1pPr marL="0" indent="0">
              <a:buNone/>
              <a:defRPr sz="1961">
                <a:solidFill>
                  <a:srgbClr val="000000"/>
                </a:solidFill>
              </a:defRPr>
            </a:lvl1pPr>
          </a:lstStyle>
          <a:p>
            <a:pPr lvl="0"/>
            <a:r>
              <a:rPr lang="en-US" dirty="0"/>
              <a:t>Picture</a:t>
            </a:r>
          </a:p>
        </p:txBody>
      </p:sp>
      <p:sp>
        <p:nvSpPr>
          <p:cNvPr id="27" name="Content Placeholder 15"/>
          <p:cNvSpPr>
            <a:spLocks noGrp="1"/>
          </p:cNvSpPr>
          <p:nvPr>
            <p:ph sz="quarter" idx="28" hasCustomPrompt="1"/>
          </p:nvPr>
        </p:nvSpPr>
        <p:spPr>
          <a:xfrm>
            <a:off x="6222995" y="2158886"/>
            <a:ext cx="1693247" cy="895855"/>
          </a:xfrm>
          <a:prstGeom prst="rect">
            <a:avLst/>
          </a:prstGeom>
        </p:spPr>
        <p:txBody>
          <a:bodyPr>
            <a:noAutofit/>
          </a:bodyPr>
          <a:lstStyle>
            <a:lvl1pPr marL="0" indent="0">
              <a:buNone/>
              <a:defRPr sz="1961">
                <a:solidFill>
                  <a:srgbClr val="000000"/>
                </a:solidFill>
              </a:defRPr>
            </a:lvl1pPr>
          </a:lstStyle>
          <a:p>
            <a:pPr lvl="0"/>
            <a:r>
              <a:rPr lang="en-US" dirty="0"/>
              <a:t>Picture</a:t>
            </a:r>
          </a:p>
        </p:txBody>
      </p:sp>
      <p:sp>
        <p:nvSpPr>
          <p:cNvPr id="28" name="Content Placeholder 15"/>
          <p:cNvSpPr>
            <a:spLocks noGrp="1"/>
          </p:cNvSpPr>
          <p:nvPr>
            <p:ph sz="quarter" idx="29" hasCustomPrompt="1"/>
          </p:nvPr>
        </p:nvSpPr>
        <p:spPr>
          <a:xfrm>
            <a:off x="8145328" y="2158886"/>
            <a:ext cx="1693247" cy="895855"/>
          </a:xfrm>
          <a:prstGeom prst="rect">
            <a:avLst/>
          </a:prstGeom>
        </p:spPr>
        <p:txBody>
          <a:bodyPr>
            <a:noAutofit/>
          </a:bodyPr>
          <a:lstStyle>
            <a:lvl1pPr marL="0" indent="0">
              <a:buNone/>
              <a:defRPr sz="1961">
                <a:solidFill>
                  <a:srgbClr val="000000"/>
                </a:solidFill>
              </a:defRPr>
            </a:lvl1pPr>
          </a:lstStyle>
          <a:p>
            <a:pPr lvl="0"/>
            <a:r>
              <a:rPr lang="en-US" dirty="0"/>
              <a:t>Picture</a:t>
            </a:r>
          </a:p>
        </p:txBody>
      </p:sp>
      <p:sp>
        <p:nvSpPr>
          <p:cNvPr id="29" name="Content Placeholder 15"/>
          <p:cNvSpPr>
            <a:spLocks noGrp="1"/>
          </p:cNvSpPr>
          <p:nvPr>
            <p:ph sz="quarter" idx="30" hasCustomPrompt="1"/>
          </p:nvPr>
        </p:nvSpPr>
        <p:spPr>
          <a:xfrm>
            <a:off x="10067660" y="2158886"/>
            <a:ext cx="1693247" cy="895855"/>
          </a:xfrm>
          <a:prstGeom prst="rect">
            <a:avLst/>
          </a:prstGeom>
        </p:spPr>
        <p:txBody>
          <a:bodyPr>
            <a:noAutofit/>
          </a:bodyPr>
          <a:lstStyle>
            <a:lvl1pPr marL="0" indent="0">
              <a:buNone/>
              <a:defRPr sz="1961">
                <a:solidFill>
                  <a:srgbClr val="000000"/>
                </a:solidFill>
              </a:defRPr>
            </a:lvl1pPr>
          </a:lstStyle>
          <a:p>
            <a:pPr lvl="0"/>
            <a:r>
              <a:rPr lang="en-US" dirty="0"/>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5"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3"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1"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2"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3"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0"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6.</a:t>
            </a:r>
          </a:p>
        </p:txBody>
      </p:sp>
      <p:sp>
        <p:nvSpPr>
          <p:cNvPr id="33" name="Text Box 3">
            <a:extLst>
              <a:ext uri="{FF2B5EF4-FFF2-40B4-BE49-F238E27FC236}">
                <a16:creationId xmlns:a16="http://schemas.microsoft.com/office/drawing/2014/main" id="{75395D73-9049-014E-BEF9-A35587DB4139}"/>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
        <p:nvSpPr>
          <p:cNvPr id="34" name="Text Placeholder 4">
            <a:extLst>
              <a:ext uri="{FF2B5EF4-FFF2-40B4-BE49-F238E27FC236}">
                <a16:creationId xmlns:a16="http://schemas.microsoft.com/office/drawing/2014/main" id="{3CC09D91-3BB7-5C4A-98CF-F87FD6AACD86}"/>
              </a:ext>
            </a:extLst>
          </p:cNvPr>
          <p:cNvSpPr>
            <a:spLocks noGrp="1"/>
          </p:cNvSpPr>
          <p:nvPr>
            <p:ph type="body" sz="quarter" idx="24" hasCustomPrompt="1"/>
          </p:nvPr>
        </p:nvSpPr>
        <p:spPr>
          <a:xfrm>
            <a:off x="454169"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
        <p:nvSpPr>
          <p:cNvPr id="35" name="Text Placeholder 4">
            <a:extLst>
              <a:ext uri="{FF2B5EF4-FFF2-40B4-BE49-F238E27FC236}">
                <a16:creationId xmlns:a16="http://schemas.microsoft.com/office/drawing/2014/main" id="{90A489FF-470D-734F-9769-61F47A78897E}"/>
              </a:ext>
            </a:extLst>
          </p:cNvPr>
          <p:cNvSpPr>
            <a:spLocks noGrp="1"/>
          </p:cNvSpPr>
          <p:nvPr>
            <p:ph type="body" sz="quarter" idx="37" hasCustomPrompt="1"/>
          </p:nvPr>
        </p:nvSpPr>
        <p:spPr>
          <a:xfrm>
            <a:off x="2378329"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
        <p:nvSpPr>
          <p:cNvPr id="36" name="Text Placeholder 4">
            <a:extLst>
              <a:ext uri="{FF2B5EF4-FFF2-40B4-BE49-F238E27FC236}">
                <a16:creationId xmlns:a16="http://schemas.microsoft.com/office/drawing/2014/main" id="{6F43AC1C-4836-034C-B18E-A886EB0A0954}"/>
              </a:ext>
            </a:extLst>
          </p:cNvPr>
          <p:cNvSpPr>
            <a:spLocks noGrp="1"/>
          </p:cNvSpPr>
          <p:nvPr>
            <p:ph type="body" sz="quarter" idx="38" hasCustomPrompt="1"/>
          </p:nvPr>
        </p:nvSpPr>
        <p:spPr>
          <a:xfrm>
            <a:off x="4300662"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
        <p:nvSpPr>
          <p:cNvPr id="42" name="Text Placeholder 4">
            <a:extLst>
              <a:ext uri="{FF2B5EF4-FFF2-40B4-BE49-F238E27FC236}">
                <a16:creationId xmlns:a16="http://schemas.microsoft.com/office/drawing/2014/main" id="{9221C77D-8F08-6C49-9011-B244AD138F0B}"/>
              </a:ext>
            </a:extLst>
          </p:cNvPr>
          <p:cNvSpPr>
            <a:spLocks noGrp="1"/>
          </p:cNvSpPr>
          <p:nvPr>
            <p:ph type="body" sz="quarter" idx="39" hasCustomPrompt="1"/>
          </p:nvPr>
        </p:nvSpPr>
        <p:spPr>
          <a:xfrm>
            <a:off x="6229842"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
        <p:nvSpPr>
          <p:cNvPr id="43" name="Text Placeholder 4">
            <a:extLst>
              <a:ext uri="{FF2B5EF4-FFF2-40B4-BE49-F238E27FC236}">
                <a16:creationId xmlns:a16="http://schemas.microsoft.com/office/drawing/2014/main" id="{F3776908-857F-F24D-9AF6-14CF938B5693}"/>
              </a:ext>
            </a:extLst>
          </p:cNvPr>
          <p:cNvSpPr>
            <a:spLocks noGrp="1"/>
          </p:cNvSpPr>
          <p:nvPr>
            <p:ph type="body" sz="quarter" idx="40" hasCustomPrompt="1"/>
          </p:nvPr>
        </p:nvSpPr>
        <p:spPr>
          <a:xfrm>
            <a:off x="8139413"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
        <p:nvSpPr>
          <p:cNvPr id="44" name="Text Placeholder 4">
            <a:extLst>
              <a:ext uri="{FF2B5EF4-FFF2-40B4-BE49-F238E27FC236}">
                <a16:creationId xmlns:a16="http://schemas.microsoft.com/office/drawing/2014/main" id="{EFB7F2E6-D12A-0A47-939B-737BAD817601}"/>
              </a:ext>
            </a:extLst>
          </p:cNvPr>
          <p:cNvSpPr>
            <a:spLocks noGrp="1"/>
          </p:cNvSpPr>
          <p:nvPr>
            <p:ph type="body" sz="quarter" idx="41" hasCustomPrompt="1"/>
          </p:nvPr>
        </p:nvSpPr>
        <p:spPr>
          <a:xfrm>
            <a:off x="10044584"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pic>
        <p:nvPicPr>
          <p:cNvPr id="46" name="Picture 45">
            <a:extLst>
              <a:ext uri="{FF2B5EF4-FFF2-40B4-BE49-F238E27FC236}">
                <a16:creationId xmlns:a16="http://schemas.microsoft.com/office/drawing/2014/main" id="{15EF402B-0A39-4444-AF7E-380A1C2573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2637" y="2301518"/>
            <a:ext cx="647418" cy="647510"/>
          </a:xfrm>
          <a:prstGeom prst="rect">
            <a:avLst/>
          </a:prstGeom>
        </p:spPr>
      </p:pic>
      <p:pic>
        <p:nvPicPr>
          <p:cNvPr id="47" name="Picture 46">
            <a:extLst>
              <a:ext uri="{FF2B5EF4-FFF2-40B4-BE49-F238E27FC236}">
                <a16:creationId xmlns:a16="http://schemas.microsoft.com/office/drawing/2014/main" id="{3E2F996C-B451-5D43-A1A7-18659348D8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7498" y="2301518"/>
            <a:ext cx="647418" cy="647510"/>
          </a:xfrm>
          <a:prstGeom prst="rect">
            <a:avLst/>
          </a:prstGeom>
        </p:spPr>
      </p:pic>
      <p:pic>
        <p:nvPicPr>
          <p:cNvPr id="48" name="Picture 47">
            <a:extLst>
              <a:ext uri="{FF2B5EF4-FFF2-40B4-BE49-F238E27FC236}">
                <a16:creationId xmlns:a16="http://schemas.microsoft.com/office/drawing/2014/main" id="{2164D954-D4BE-604E-A1FA-5D4A16CC77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6028" y="2301518"/>
            <a:ext cx="647418" cy="647510"/>
          </a:xfrm>
          <a:prstGeom prst="rect">
            <a:avLst/>
          </a:prstGeom>
        </p:spPr>
      </p:pic>
      <p:pic>
        <p:nvPicPr>
          <p:cNvPr id="49" name="Picture 48">
            <a:extLst>
              <a:ext uri="{FF2B5EF4-FFF2-40B4-BE49-F238E27FC236}">
                <a16:creationId xmlns:a16="http://schemas.microsoft.com/office/drawing/2014/main" id="{5FC96516-B0E2-964A-9976-F62D8A3CA0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2756" y="2301518"/>
            <a:ext cx="647418" cy="647510"/>
          </a:xfrm>
          <a:prstGeom prst="rect">
            <a:avLst/>
          </a:prstGeom>
        </p:spPr>
      </p:pic>
      <p:pic>
        <p:nvPicPr>
          <p:cNvPr id="50" name="Picture 49">
            <a:extLst>
              <a:ext uri="{FF2B5EF4-FFF2-40B4-BE49-F238E27FC236}">
                <a16:creationId xmlns:a16="http://schemas.microsoft.com/office/drawing/2014/main" id="{C42970E5-3D59-6D4C-802D-2A054118D5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2988" y="2301518"/>
            <a:ext cx="647418" cy="647510"/>
          </a:xfrm>
          <a:prstGeom prst="rect">
            <a:avLst/>
          </a:prstGeom>
        </p:spPr>
      </p:pic>
      <p:pic>
        <p:nvPicPr>
          <p:cNvPr id="51" name="Picture 50">
            <a:extLst>
              <a:ext uri="{FF2B5EF4-FFF2-40B4-BE49-F238E27FC236}">
                <a16:creationId xmlns:a16="http://schemas.microsoft.com/office/drawing/2014/main" id="{32F713FA-C34D-0546-BEC6-2429F7B462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2611" y="2301518"/>
            <a:ext cx="647418" cy="647510"/>
          </a:xfrm>
          <a:prstGeom prst="rect">
            <a:avLst/>
          </a:prstGeom>
        </p:spPr>
      </p:pic>
    </p:spTree>
    <p:extLst>
      <p:ext uri="{BB962C8B-B14F-4D97-AF65-F5344CB8AC3E}">
        <p14:creationId xmlns:p14="http://schemas.microsoft.com/office/powerpoint/2010/main" val="2281860780"/>
      </p:ext>
    </p:extLst>
  </p:cSld>
  <p:clrMapOvr>
    <a:masterClrMapping/>
  </p:clrMapOvr>
  <p:transition>
    <p:fade/>
  </p:transition>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strike="noStrike">
                <a:solidFill>
                  <a:srgbClr val="000000"/>
                </a:solidFill>
              </a:defRPr>
            </a:lvl1pPr>
          </a:lstStyle>
          <a:p>
            <a:r>
              <a:rPr lang="en-US" dirty="0"/>
              <a:t>Title</a:t>
            </a:r>
          </a:p>
        </p:txBody>
      </p:sp>
      <p:sp>
        <p:nvSpPr>
          <p:cNvPr id="8" name="Text Box 3">
            <a:extLst>
              <a:ext uri="{FF2B5EF4-FFF2-40B4-BE49-F238E27FC236}">
                <a16:creationId xmlns:a16="http://schemas.microsoft.com/office/drawing/2014/main" id="{3F1DAFF6-F27C-B74D-96EC-43A1B70AA064}"/>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852662872"/>
      </p:ext>
    </p:extLst>
  </p:cSld>
  <p:clrMapOvr>
    <a:masterClrMapping/>
  </p:clrMapOvr>
  <p:transition>
    <p:fade/>
  </p:transition>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title 1">
    <p:bg>
      <p:bgPr>
        <a:solidFill>
          <a:schemeClr val="bg1"/>
        </a:solidFill>
        <a:effectLst/>
      </p:bgPr>
    </p:bg>
    <p:spTree>
      <p:nvGrpSpPr>
        <p:cNvPr id="1" name=""/>
        <p:cNvGrpSpPr/>
        <p:nvPr/>
      </p:nvGrpSpPr>
      <p:grpSpPr>
        <a:xfrm>
          <a:off x="0" y="0"/>
          <a:ext cx="0" cy="0"/>
          <a:chOff x="0" y="0"/>
          <a:chExt cx="0" cy="0"/>
        </a:xfrm>
      </p:grpSpPr>
      <p:sp>
        <p:nvSpPr>
          <p:cNvPr id="4" name="Title 35"/>
          <p:cNvSpPr>
            <a:spLocks noGrp="1"/>
          </p:cNvSpPr>
          <p:nvPr>
            <p:ph type="title" hasCustomPrompt="1"/>
          </p:nvPr>
        </p:nvSpPr>
        <p:spPr>
          <a:xfrm>
            <a:off x="455994" y="941692"/>
            <a:ext cx="7454643" cy="3558191"/>
          </a:xfrm>
          <a:prstGeom prst="rect">
            <a:avLst/>
          </a:prstGeom>
          <a:noFill/>
        </p:spPr>
        <p:txBody>
          <a:bodyPr vert="horz" wrap="square" lIns="0" tIns="0" rIns="0" bIns="0" rtlCol="0" anchor="t" anchorCtr="0">
            <a:noAutofit/>
          </a:bodyPr>
          <a:lstStyle>
            <a:lvl1pPr>
              <a:defRPr lang="en-US" sz="4705" spc="-49" baseline="0" dirty="0">
                <a:solidFill>
                  <a:srgbClr val="000000"/>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2879984453"/>
      </p:ext>
    </p:extLst>
  </p:cSld>
  <p:clrMapOvr>
    <a:masterClrMapping/>
  </p:clrMapOvr>
  <p:transition>
    <p:fade/>
  </p:transition>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2"/>
            <a:ext cx="7454643" cy="3558191"/>
          </a:xfrm>
          <a:prstGeom prst="rect">
            <a:avLst/>
          </a:prstGeom>
          <a:noFill/>
        </p:spPr>
        <p:txBody>
          <a:bodyPr vert="horz" wrap="square" lIns="0" tIns="0" rIns="0" bIns="0" rtlCol="0" anchor="t" anchorCtr="0">
            <a:noAutofit/>
          </a:bodyPr>
          <a:lstStyle>
            <a:lvl1pPr>
              <a:defRPr lang="en-US" sz="4705" spc="-49" baseline="0" dirty="0">
                <a:solidFill>
                  <a:srgbClr val="FFFFFF"/>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481192361"/>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ction title 3">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2"/>
            <a:ext cx="7454643" cy="3558191"/>
          </a:xfrm>
          <a:prstGeom prst="rect">
            <a:avLst/>
          </a:prstGeom>
          <a:noFill/>
        </p:spPr>
        <p:txBody>
          <a:bodyPr vert="horz" wrap="square" lIns="0" tIns="0" rIns="0" bIns="0" rtlCol="0" anchor="t" anchorCtr="0">
            <a:noAutofit/>
          </a:bodyPr>
          <a:lstStyle>
            <a:lvl1pPr>
              <a:defRPr lang="en-US" sz="4705" spc="-49" baseline="0" dirty="0">
                <a:solidFill>
                  <a:schemeClr val="tx1"/>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2424371533"/>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hoto layout 1">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9841" y="0"/>
            <a:ext cx="5973790" cy="6858000"/>
          </a:xfrm>
          <a:prstGeom prst="rect">
            <a:avLst/>
          </a:prstGeom>
        </p:spPr>
      </p:pic>
      <p:sp>
        <p:nvSpPr>
          <p:cNvPr id="2" name="Title 1"/>
          <p:cNvSpPr>
            <a:spLocks noGrp="1"/>
          </p:cNvSpPr>
          <p:nvPr>
            <p:ph type="title" hasCustomPrompt="1"/>
          </p:nvPr>
        </p:nvSpPr>
        <p:spPr>
          <a:xfrm>
            <a:off x="455995" y="620428"/>
            <a:ext cx="5541959" cy="403137"/>
          </a:xfrm>
          <a:prstGeom prst="rect">
            <a:avLst/>
          </a:prstGeom>
        </p:spPr>
        <p:txBody>
          <a:bodyPr wrap="square" lIns="0" tIns="0" rIns="0" bIns="0">
            <a:spAutoFit/>
          </a:bodyPr>
          <a:lstStyle>
            <a:lvl1pPr>
              <a:lnSpc>
                <a:spcPts val="3137"/>
              </a:lnSpc>
              <a:defRPr sz="2745" baseline="0">
                <a:solidFill>
                  <a:srgbClr val="000000"/>
                </a:solidFill>
              </a:defRPr>
            </a:lvl1pPr>
          </a:lstStyle>
          <a:p>
            <a:r>
              <a:rPr lang="en-US" dirty="0"/>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2"/>
            <a:ext cx="4822952" cy="49513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endParaRPr lang="en-US" dirty="0"/>
          </a:p>
          <a:p>
            <a:pPr lvl="1"/>
            <a:endParaRPr lang="en-US" dirty="0"/>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5" y="1922587"/>
            <a:ext cx="4822951" cy="287771"/>
          </a:xfrm>
          <a:prstGeom prst="rect">
            <a:avLst/>
          </a:prstGeom>
        </p:spPr>
        <p:txBody>
          <a:bodyPr wrap="square" lIns="0" tIns="0" rIns="0" bIns="0">
            <a:spAutoFit/>
          </a:bodyPr>
          <a:lstStyle>
            <a:lvl1pPr marL="0" indent="0">
              <a:lnSpc>
                <a:spcPts val="2353"/>
              </a:lnSpc>
              <a:buNone/>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dirty="0"/>
              <a:t>Subhead Segoe UI Regular 20/24. </a:t>
            </a:r>
          </a:p>
        </p:txBody>
      </p:sp>
      <p:sp>
        <p:nvSpPr>
          <p:cNvPr id="8" name="Picture Placeholder 7">
            <a:extLst>
              <a:ext uri="{FF2B5EF4-FFF2-40B4-BE49-F238E27FC236}">
                <a16:creationId xmlns:a16="http://schemas.microsoft.com/office/drawing/2014/main" id="{7193607F-5D7C-414A-BD66-EADF11B22CA7}"/>
              </a:ext>
            </a:extLst>
          </p:cNvPr>
          <p:cNvSpPr>
            <a:spLocks noGrp="1"/>
          </p:cNvSpPr>
          <p:nvPr>
            <p:ph type="pic" sz="quarter" idx="15" hasCustomPrompt="1"/>
          </p:nvPr>
        </p:nvSpPr>
        <p:spPr>
          <a:xfrm>
            <a:off x="6229842" y="3121485"/>
            <a:ext cx="5973053" cy="543185"/>
          </a:xfrm>
          <a:prstGeom prst="rect">
            <a:avLst/>
          </a:prstGeom>
        </p:spPr>
        <p:txBody>
          <a:bodyPr/>
          <a:lstStyle>
            <a:lvl1pPr algn="ctr">
              <a:defRPr>
                <a:solidFill>
                  <a:schemeClr val="bg1"/>
                </a:solidFill>
              </a:defRPr>
            </a:lvl1pPr>
          </a:lstStyle>
          <a:p>
            <a:r>
              <a:rPr lang="en-US" dirty="0"/>
              <a:t>Drop photo here</a:t>
            </a:r>
          </a:p>
        </p:txBody>
      </p:sp>
      <p:sp>
        <p:nvSpPr>
          <p:cNvPr id="13" name="Text Box 3">
            <a:extLst>
              <a:ext uri="{FF2B5EF4-FFF2-40B4-BE49-F238E27FC236}">
                <a16:creationId xmlns:a16="http://schemas.microsoft.com/office/drawing/2014/main" id="{9B6CD1B2-B033-3544-BC3C-77A135C65972}"/>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
        <p:nvSpPr>
          <p:cNvPr id="16" name="Text Placeholder 4">
            <a:extLst>
              <a:ext uri="{FF2B5EF4-FFF2-40B4-BE49-F238E27FC236}">
                <a16:creationId xmlns:a16="http://schemas.microsoft.com/office/drawing/2014/main" id="{2B8FCD16-3426-8B48-803D-6B6E81EED213}"/>
              </a:ext>
            </a:extLst>
          </p:cNvPr>
          <p:cNvSpPr>
            <a:spLocks noGrp="1"/>
          </p:cNvSpPr>
          <p:nvPr>
            <p:ph type="body" sz="quarter" idx="42" hasCustomPrompt="1"/>
          </p:nvPr>
        </p:nvSpPr>
        <p:spPr>
          <a:xfrm>
            <a:off x="455995" y="2576675"/>
            <a:ext cx="4822951" cy="674672"/>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
        <p:nvSpPr>
          <p:cNvPr id="17" name="Text Placeholder 4">
            <a:extLst>
              <a:ext uri="{FF2B5EF4-FFF2-40B4-BE49-F238E27FC236}">
                <a16:creationId xmlns:a16="http://schemas.microsoft.com/office/drawing/2014/main" id="{0D336736-F7E2-BA48-AD3E-B0037BAC6816}"/>
              </a:ext>
            </a:extLst>
          </p:cNvPr>
          <p:cNvSpPr>
            <a:spLocks noGrp="1"/>
          </p:cNvSpPr>
          <p:nvPr>
            <p:ph type="body" sz="quarter" idx="43" hasCustomPrompt="1"/>
          </p:nvPr>
        </p:nvSpPr>
        <p:spPr>
          <a:xfrm>
            <a:off x="455993" y="3428999"/>
            <a:ext cx="4822952" cy="49513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endParaRPr lang="en-US" dirty="0"/>
          </a:p>
          <a:p>
            <a:pPr lvl="1"/>
            <a:endParaRPr lang="en-US" dirty="0"/>
          </a:p>
        </p:txBody>
      </p:sp>
      <p:sp>
        <p:nvSpPr>
          <p:cNvPr id="18" name="Text Placeholder 4">
            <a:extLst>
              <a:ext uri="{FF2B5EF4-FFF2-40B4-BE49-F238E27FC236}">
                <a16:creationId xmlns:a16="http://schemas.microsoft.com/office/drawing/2014/main" id="{9FA36614-3522-794F-B70F-0659F06DAB3B}"/>
              </a:ext>
            </a:extLst>
          </p:cNvPr>
          <p:cNvSpPr>
            <a:spLocks noGrp="1"/>
          </p:cNvSpPr>
          <p:nvPr>
            <p:ph type="body" sz="quarter" idx="44" hasCustomPrompt="1"/>
          </p:nvPr>
        </p:nvSpPr>
        <p:spPr>
          <a:xfrm>
            <a:off x="455994" y="3639464"/>
            <a:ext cx="4822951" cy="674672"/>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Tree>
    <p:extLst>
      <p:ext uri="{BB962C8B-B14F-4D97-AF65-F5344CB8AC3E}">
        <p14:creationId xmlns:p14="http://schemas.microsoft.com/office/powerpoint/2010/main" val="2551023303"/>
      </p:ext>
    </p:extLst>
  </p:cSld>
  <p:clrMapOvr>
    <a:masterClrMapping/>
  </p:clrMapOvr>
  <p:transition>
    <p:fade/>
  </p:transition>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dirty="0"/>
              <a:t>Photo layout 2</a:t>
            </a:r>
          </a:p>
        </p:txBody>
      </p:sp>
      <p:sp>
        <p:nvSpPr>
          <p:cNvPr id="5" name="Text Placeholder 4"/>
          <p:cNvSpPr>
            <a:spLocks noGrp="1"/>
          </p:cNvSpPr>
          <p:nvPr>
            <p:ph type="body" sz="quarter" idx="11" hasCustomPrompt="1"/>
          </p:nvPr>
        </p:nvSpPr>
        <p:spPr>
          <a:xfrm>
            <a:off x="455995" y="4927922"/>
            <a:ext cx="3618381" cy="216206"/>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p:txBody>
      </p:sp>
      <p:sp>
        <p:nvSpPr>
          <p:cNvPr id="9" name="Text Placeholder 4"/>
          <p:cNvSpPr>
            <a:spLocks noGrp="1"/>
          </p:cNvSpPr>
          <p:nvPr>
            <p:ph type="body" sz="quarter" idx="12" hasCustomPrompt="1"/>
          </p:nvPr>
        </p:nvSpPr>
        <p:spPr>
          <a:xfrm>
            <a:off x="4300039" y="4927922"/>
            <a:ext cx="3618381" cy="216206"/>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chemeClr val="tx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p:txBody>
      </p:sp>
      <p:sp>
        <p:nvSpPr>
          <p:cNvPr id="10" name="Text Placeholder 4"/>
          <p:cNvSpPr>
            <a:spLocks noGrp="1"/>
          </p:cNvSpPr>
          <p:nvPr>
            <p:ph type="body" sz="quarter" idx="13" hasCustomPrompt="1"/>
          </p:nvPr>
        </p:nvSpPr>
        <p:spPr>
          <a:xfrm>
            <a:off x="8144083" y="4927922"/>
            <a:ext cx="3618381" cy="216206"/>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chemeClr val="tx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r="-1"/>
          <a:stretch/>
        </p:blipFill>
        <p:spPr>
          <a:xfrm>
            <a:off x="8150360" y="2152783"/>
            <a:ext cx="3623053" cy="2589915"/>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5647" y="2152783"/>
            <a:ext cx="3648727" cy="2589915"/>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295368" y="2152781"/>
            <a:ext cx="3623052" cy="2589916"/>
          </a:xfrm>
          <a:prstGeom prst="rect">
            <a:avLst/>
          </a:prstGeom>
        </p:spPr>
      </p:pic>
      <p:sp>
        <p:nvSpPr>
          <p:cNvPr id="4" name="Picture Placeholder 3">
            <a:extLst>
              <a:ext uri="{FF2B5EF4-FFF2-40B4-BE49-F238E27FC236}">
                <a16:creationId xmlns:a16="http://schemas.microsoft.com/office/drawing/2014/main" id="{2717A0C5-B07A-A34B-9DBC-AEA2B456E25A}"/>
              </a:ext>
            </a:extLst>
          </p:cNvPr>
          <p:cNvSpPr>
            <a:spLocks noGrp="1"/>
          </p:cNvSpPr>
          <p:nvPr>
            <p:ph type="pic" sz="quarter" idx="14" hasCustomPrompt="1"/>
          </p:nvPr>
        </p:nvSpPr>
        <p:spPr>
          <a:xfrm>
            <a:off x="426424" y="3193694"/>
            <a:ext cx="3647951" cy="543185"/>
          </a:xfrm>
          <a:prstGeom prst="rect">
            <a:avLst/>
          </a:prstGeom>
        </p:spPr>
        <p:txBody>
          <a:bodyPr/>
          <a:lstStyle>
            <a:lvl1pPr algn="ctr">
              <a:defRPr>
                <a:solidFill>
                  <a:schemeClr val="bg1"/>
                </a:solidFill>
              </a:defRPr>
            </a:lvl1pPr>
          </a:lstStyle>
          <a:p>
            <a:r>
              <a:rPr lang="en-US" dirty="0"/>
              <a:t>Drop photo here</a:t>
            </a:r>
          </a:p>
        </p:txBody>
      </p:sp>
      <p:sp>
        <p:nvSpPr>
          <p:cNvPr id="7" name="Picture Placeholder 6">
            <a:extLst>
              <a:ext uri="{FF2B5EF4-FFF2-40B4-BE49-F238E27FC236}">
                <a16:creationId xmlns:a16="http://schemas.microsoft.com/office/drawing/2014/main" id="{F5287B92-3963-B94C-821F-3908B3544A42}"/>
              </a:ext>
            </a:extLst>
          </p:cNvPr>
          <p:cNvSpPr>
            <a:spLocks noGrp="1"/>
          </p:cNvSpPr>
          <p:nvPr>
            <p:ph type="pic" sz="quarter" idx="15" hasCustomPrompt="1"/>
          </p:nvPr>
        </p:nvSpPr>
        <p:spPr>
          <a:xfrm>
            <a:off x="4300039" y="3186832"/>
            <a:ext cx="3618381" cy="543185"/>
          </a:xfrm>
          <a:prstGeom prst="rect">
            <a:avLst/>
          </a:prstGeom>
        </p:spPr>
        <p:txBody>
          <a:bodyPr/>
          <a:lstStyle>
            <a:lvl1pPr algn="ctr">
              <a:defRPr>
                <a:solidFill>
                  <a:schemeClr val="bg1"/>
                </a:solidFill>
              </a:defRPr>
            </a:lvl1pPr>
          </a:lstStyle>
          <a:p>
            <a:r>
              <a:rPr lang="en-US" dirty="0"/>
              <a:t>Drop photo here</a:t>
            </a:r>
          </a:p>
        </p:txBody>
      </p:sp>
      <p:sp>
        <p:nvSpPr>
          <p:cNvPr id="11" name="Picture Placeholder 10">
            <a:extLst>
              <a:ext uri="{FF2B5EF4-FFF2-40B4-BE49-F238E27FC236}">
                <a16:creationId xmlns:a16="http://schemas.microsoft.com/office/drawing/2014/main" id="{1DC31788-B7D8-9D46-BE0A-6B7EED7110B6}"/>
              </a:ext>
            </a:extLst>
          </p:cNvPr>
          <p:cNvSpPr>
            <a:spLocks noGrp="1"/>
          </p:cNvSpPr>
          <p:nvPr>
            <p:ph type="pic" sz="quarter" idx="16" hasCustomPrompt="1"/>
          </p:nvPr>
        </p:nvSpPr>
        <p:spPr>
          <a:xfrm>
            <a:off x="8150308" y="3186832"/>
            <a:ext cx="3612156" cy="543185"/>
          </a:xfrm>
          <a:prstGeom prst="rect">
            <a:avLst/>
          </a:prstGeom>
        </p:spPr>
        <p:txBody>
          <a:bodyPr/>
          <a:lstStyle>
            <a:lvl1pPr algn="ctr">
              <a:defRPr>
                <a:solidFill>
                  <a:schemeClr val="bg1"/>
                </a:solidFill>
              </a:defRPr>
            </a:lvl1pPr>
          </a:lstStyle>
          <a:p>
            <a:r>
              <a:rPr lang="en-US" dirty="0"/>
              <a:t>Drop photo here</a:t>
            </a:r>
          </a:p>
        </p:txBody>
      </p:sp>
      <p:sp>
        <p:nvSpPr>
          <p:cNvPr id="20" name="Text Box 3">
            <a:extLst>
              <a:ext uri="{FF2B5EF4-FFF2-40B4-BE49-F238E27FC236}">
                <a16:creationId xmlns:a16="http://schemas.microsoft.com/office/drawing/2014/main" id="{F848FF14-9025-D34E-A47B-6D1957DCA63E}"/>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
        <p:nvSpPr>
          <p:cNvPr id="22" name="Text Placeholder 4">
            <a:extLst>
              <a:ext uri="{FF2B5EF4-FFF2-40B4-BE49-F238E27FC236}">
                <a16:creationId xmlns:a16="http://schemas.microsoft.com/office/drawing/2014/main" id="{B97163EF-E7E8-4446-98C1-DF17E29E7379}"/>
              </a:ext>
            </a:extLst>
          </p:cNvPr>
          <p:cNvSpPr>
            <a:spLocks noGrp="1"/>
          </p:cNvSpPr>
          <p:nvPr>
            <p:ph type="body" sz="quarter" idx="42" hasCustomPrompt="1"/>
          </p:nvPr>
        </p:nvSpPr>
        <p:spPr>
          <a:xfrm>
            <a:off x="454169" y="5158174"/>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p>
        </p:txBody>
      </p:sp>
      <p:sp>
        <p:nvSpPr>
          <p:cNvPr id="23" name="Text Placeholder 4">
            <a:extLst>
              <a:ext uri="{FF2B5EF4-FFF2-40B4-BE49-F238E27FC236}">
                <a16:creationId xmlns:a16="http://schemas.microsoft.com/office/drawing/2014/main" id="{8E57B78A-F25C-4D46-917C-E53FD3A557E0}"/>
              </a:ext>
            </a:extLst>
          </p:cNvPr>
          <p:cNvSpPr>
            <a:spLocks noGrp="1"/>
          </p:cNvSpPr>
          <p:nvPr>
            <p:ph type="body" sz="quarter" idx="43" hasCustomPrompt="1"/>
          </p:nvPr>
        </p:nvSpPr>
        <p:spPr>
          <a:xfrm>
            <a:off x="4302175" y="5158174"/>
            <a:ext cx="3616245"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p>
        </p:txBody>
      </p:sp>
      <p:sp>
        <p:nvSpPr>
          <p:cNvPr id="24" name="Text Placeholder 4">
            <a:extLst>
              <a:ext uri="{FF2B5EF4-FFF2-40B4-BE49-F238E27FC236}">
                <a16:creationId xmlns:a16="http://schemas.microsoft.com/office/drawing/2014/main" id="{A1AA5291-B66D-8249-B809-BA15DD1EEA3E}"/>
              </a:ext>
            </a:extLst>
          </p:cNvPr>
          <p:cNvSpPr>
            <a:spLocks noGrp="1"/>
          </p:cNvSpPr>
          <p:nvPr>
            <p:ph type="body" sz="quarter" idx="44" hasCustomPrompt="1"/>
          </p:nvPr>
        </p:nvSpPr>
        <p:spPr>
          <a:xfrm>
            <a:off x="8150308" y="5158174"/>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p>
        </p:txBody>
      </p:sp>
    </p:spTree>
    <p:extLst>
      <p:ext uri="{BB962C8B-B14F-4D97-AF65-F5344CB8AC3E}">
        <p14:creationId xmlns:p14="http://schemas.microsoft.com/office/powerpoint/2010/main" val="623345666"/>
      </p:ext>
    </p:extLst>
  </p:cSld>
  <p:clrMapOvr>
    <a:masterClrMapping/>
  </p:clrMapOvr>
  <p:transition>
    <p:fade/>
  </p:transition>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dirty="0"/>
              <a:t>Device layout 1: one column</a:t>
            </a:r>
          </a:p>
        </p:txBody>
      </p:sp>
      <p:sp>
        <p:nvSpPr>
          <p:cNvPr id="4" name="Text Placeholder 3"/>
          <p:cNvSpPr>
            <a:spLocks noGrp="1"/>
          </p:cNvSpPr>
          <p:nvPr>
            <p:ph type="body" sz="quarter" idx="10" hasCustomPrompt="1"/>
          </p:nvPr>
        </p:nvSpPr>
        <p:spPr>
          <a:xfrm>
            <a:off x="455995" y="1922802"/>
            <a:ext cx="4758211" cy="603538"/>
          </a:xfrm>
          <a:prstGeom prst="rect">
            <a:avLst/>
          </a:prstGeom>
        </p:spPr>
        <p:txBody>
          <a:bodyPr wrap="square" lIns="0" tIns="0" rIns="0" bIns="0">
            <a:spAutoFit/>
          </a:bodyPr>
          <a:lstStyle>
            <a:lvl1pPr marL="0" indent="0">
              <a:lnSpc>
                <a:spcPts val="2353"/>
              </a:lnSpc>
              <a:buNone/>
              <a:defRPr sz="1961" b="0" i="0">
                <a:solidFill>
                  <a:srgbClr val="000000"/>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dirty="0"/>
              <a:t>Large subhead Segoe UI Regular 20/24. Em volor resequaectur.</a:t>
            </a:r>
            <a:endParaRPr lang="en-US" dirty="0"/>
          </a:p>
        </p:txBody>
      </p:sp>
      <p:sp>
        <p:nvSpPr>
          <p:cNvPr id="5" name="Text Placeholder 4"/>
          <p:cNvSpPr>
            <a:spLocks noGrp="1"/>
          </p:cNvSpPr>
          <p:nvPr>
            <p:ph type="body" sz="quarter" idx="11" hasCustomPrompt="1"/>
          </p:nvPr>
        </p:nvSpPr>
        <p:spPr>
          <a:xfrm>
            <a:off x="455995" y="2707597"/>
            <a:ext cx="4758210" cy="2521331"/>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59" y="3422793"/>
            <a:ext cx="5834041" cy="543185"/>
          </a:xfrm>
          <a:prstGeom prst="rect">
            <a:avLst/>
          </a:prstGeom>
        </p:spPr>
        <p:txBody>
          <a:bodyPr anchor="ctr" anchorCtr="0"/>
          <a:lstStyle>
            <a:lvl1pPr algn="ctr">
              <a:defRPr>
                <a:solidFill>
                  <a:srgbClr val="000000"/>
                </a:solidFill>
              </a:defRPr>
            </a:lvl1pPr>
          </a:lstStyle>
          <a:p>
            <a:r>
              <a:rPr lang="en-US"/>
              <a:t>Click icon to add picture</a:t>
            </a:r>
            <a:endParaRPr lang="en-US" dirty="0"/>
          </a:p>
        </p:txBody>
      </p:sp>
      <p:sp>
        <p:nvSpPr>
          <p:cNvPr id="14" name="Text Box 3">
            <a:extLst>
              <a:ext uri="{FF2B5EF4-FFF2-40B4-BE49-F238E27FC236}">
                <a16:creationId xmlns:a16="http://schemas.microsoft.com/office/drawing/2014/main" id="{9732C163-B0E6-5B41-A1A7-C570F404A2CB}"/>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2881815202"/>
      </p:ext>
    </p:extLst>
  </p:cSld>
  <p:clrMapOvr>
    <a:masterClrMapping/>
  </p:clrMapOvr>
  <p:transition>
    <p:fade/>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2"/>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Tree>
    <p:extLst>
      <p:ext uri="{BB962C8B-B14F-4D97-AF65-F5344CB8AC3E}">
        <p14:creationId xmlns:p14="http://schemas.microsoft.com/office/powerpoint/2010/main" val="42812751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59" y="3422793"/>
            <a:ext cx="5834041" cy="543185"/>
          </a:xfrm>
          <a:prstGeom prst="rect">
            <a:avLst/>
          </a:prstGeom>
        </p:spPr>
        <p:txBody>
          <a:bodyPr anchor="ctr" anchorCtr="0"/>
          <a:lstStyle>
            <a:lvl1pPr algn="ctr">
              <a:defRPr>
                <a:solidFill>
                  <a:srgbClr val="000000"/>
                </a:solidFill>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2" y="2000739"/>
            <a:ext cx="1693247" cy="442532"/>
          </a:xfrm>
          <a:prstGeom prst="rect">
            <a:avLst/>
          </a:prstGeo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a:t>
            </a:r>
            <a:r>
              <a:rPr lang="en-US" dirty="0" err="1"/>
              <a:t>Semibold</a:t>
            </a:r>
            <a:endParaRPr lang="en-US" dirty="0"/>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8" y="2000739"/>
            <a:ext cx="1693247" cy="442532"/>
          </a:xfrm>
          <a:prstGeom prst="rect">
            <a:avLst/>
          </a:prstGeo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a:t>
            </a:r>
            <a:r>
              <a:rPr lang="en-US" dirty="0" err="1"/>
              <a:t>Semibold</a:t>
            </a:r>
            <a:endParaRPr lang="en-US" dirty="0"/>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dirty="0"/>
              <a:t>Device layout 2: two columns</a:t>
            </a:r>
          </a:p>
        </p:txBody>
      </p:sp>
      <p:sp>
        <p:nvSpPr>
          <p:cNvPr id="17" name="Text Box 3">
            <a:extLst>
              <a:ext uri="{FF2B5EF4-FFF2-40B4-BE49-F238E27FC236}">
                <a16:creationId xmlns:a16="http://schemas.microsoft.com/office/drawing/2014/main" id="{E9958694-2D93-5A49-BF9C-C2FD1753BAA3}"/>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
        <p:nvSpPr>
          <p:cNvPr id="18" name="Text Placeholder 4">
            <a:extLst>
              <a:ext uri="{FF2B5EF4-FFF2-40B4-BE49-F238E27FC236}">
                <a16:creationId xmlns:a16="http://schemas.microsoft.com/office/drawing/2014/main" id="{02963930-27DC-A146-BED0-307A0CE5F43A}"/>
              </a:ext>
            </a:extLst>
          </p:cNvPr>
          <p:cNvSpPr>
            <a:spLocks noGrp="1"/>
          </p:cNvSpPr>
          <p:nvPr>
            <p:ph type="body" sz="quarter" idx="42" hasCustomPrompt="1"/>
          </p:nvPr>
        </p:nvSpPr>
        <p:spPr>
          <a:xfrm>
            <a:off x="454170" y="2452758"/>
            <a:ext cx="1693247"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
        <p:nvSpPr>
          <p:cNvPr id="19" name="Text Placeholder 4">
            <a:extLst>
              <a:ext uri="{FF2B5EF4-FFF2-40B4-BE49-F238E27FC236}">
                <a16:creationId xmlns:a16="http://schemas.microsoft.com/office/drawing/2014/main" id="{8EE99189-A4FF-8C44-809C-285F33AF913B}"/>
              </a:ext>
            </a:extLst>
          </p:cNvPr>
          <p:cNvSpPr>
            <a:spLocks noGrp="1"/>
          </p:cNvSpPr>
          <p:nvPr>
            <p:ph type="body" sz="quarter" idx="43" hasCustomPrompt="1"/>
          </p:nvPr>
        </p:nvSpPr>
        <p:spPr>
          <a:xfrm>
            <a:off x="2385530" y="2452758"/>
            <a:ext cx="1693247"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Tree>
    <p:extLst>
      <p:ext uri="{BB962C8B-B14F-4D97-AF65-F5344CB8AC3E}">
        <p14:creationId xmlns:p14="http://schemas.microsoft.com/office/powerpoint/2010/main" val="3745210547"/>
      </p:ext>
    </p:extLst>
  </p:cSld>
  <p:clrMapOvr>
    <a:masterClrMapping/>
  </p:clrMapOvr>
  <p:transition>
    <p:fade/>
  </p:transition>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4249" y="486947"/>
            <a:ext cx="10869930" cy="6371053"/>
          </a:xfrm>
          <a:prstGeom prst="rect">
            <a:avLst/>
          </a:prstGeom>
        </p:spPr>
      </p:pic>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dirty="0"/>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6" y="3490037"/>
            <a:ext cx="7678751" cy="543185"/>
          </a:xfrm>
          <a:prstGeom prst="rect">
            <a:avLst/>
          </a:prstGeom>
        </p:spPr>
        <p:txBody>
          <a:bodyPr anchor="ctr" anchorCtr="0"/>
          <a:lstStyle>
            <a:lvl1pPr algn="ctr">
              <a:defRPr>
                <a:solidFill>
                  <a:srgbClr val="000000"/>
                </a:solidFill>
              </a:defRPr>
            </a:lvl1pPr>
          </a:lstStyle>
          <a:p>
            <a:r>
              <a:rPr lang="en-US"/>
              <a:t>Click icon to add picture</a:t>
            </a:r>
            <a:endParaRPr lang="en-US" dirty="0"/>
          </a:p>
        </p:txBody>
      </p:sp>
      <p:sp>
        <p:nvSpPr>
          <p:cNvPr id="12" name="Text Box 3">
            <a:extLst>
              <a:ext uri="{FF2B5EF4-FFF2-40B4-BE49-F238E27FC236}">
                <a16:creationId xmlns:a16="http://schemas.microsoft.com/office/drawing/2014/main" id="{A8F5F40B-56C9-1D43-9521-8583515F1C5D}"/>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1538251835"/>
      </p:ext>
    </p:extLst>
  </p:cSld>
  <p:clrMapOvr>
    <a:masterClrMapping/>
  </p:clrMapOvr>
  <p:transition>
    <p:fade/>
  </p:transition>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1950780"/>
            <a:ext cx="3618377" cy="3534843"/>
          </a:xfrm>
          <a:prstGeom prst="rect">
            <a:avLst/>
          </a:prstGeom>
        </p:spPr>
        <p:txBody>
          <a:bodyPr anchor="ctr">
            <a:noAutofit/>
          </a:bodyPr>
          <a:lstStyle>
            <a:lvl1pPr marL="0" indent="0" algn="ctr">
              <a:buNone/>
              <a:defRPr sz="2353">
                <a:solidFill>
                  <a:srgbClr val="000000"/>
                </a:solidFill>
              </a:defRPr>
            </a:lvl1pPr>
          </a:lstStyle>
          <a:p>
            <a:r>
              <a:rPr lang="en-US"/>
              <a:t>Click icon to add chart</a:t>
            </a:r>
            <a:endParaRPr lang="en-US" dirty="0"/>
          </a:p>
        </p:txBody>
      </p:sp>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dirty="0"/>
              <a:t>Chart examples</a:t>
            </a:r>
          </a:p>
        </p:txBody>
      </p:sp>
      <p:sp>
        <p:nvSpPr>
          <p:cNvPr id="9" name="Text Placeholder 4"/>
          <p:cNvSpPr>
            <a:spLocks noGrp="1"/>
          </p:cNvSpPr>
          <p:nvPr>
            <p:ph type="body" sz="quarter" idx="12" hasCustomPrompt="1"/>
          </p:nvPr>
        </p:nvSpPr>
        <p:spPr>
          <a:xfrm>
            <a:off x="455992" y="5857162"/>
            <a:ext cx="3618381" cy="301770"/>
          </a:xfrm>
          <a:prstGeom prst="rect">
            <a:avLst/>
          </a:prstGeom>
        </p:spPr>
        <p:txBody>
          <a:bodyPr lIns="0" tIns="0" rIns="0" bIns="0"/>
          <a:lstStyle>
            <a:lvl1pPr marL="0" indent="0">
              <a:lnSpc>
                <a:spcPts val="1176"/>
              </a:lnSpc>
              <a:spcBef>
                <a:spcPts val="882"/>
              </a:spcBef>
              <a:buFont typeface="Arial" panose="020B0604020202020204" pitchFamily="34" charset="0"/>
              <a:buNone/>
              <a:defRPr sz="980" b="0" i="0" spc="0">
                <a:solidFill>
                  <a:srgbClr val="000000"/>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17" name="Text Placeholder 4"/>
          <p:cNvSpPr>
            <a:spLocks noGrp="1"/>
          </p:cNvSpPr>
          <p:nvPr>
            <p:ph type="body" sz="quarter" idx="18" hasCustomPrompt="1"/>
          </p:nvPr>
        </p:nvSpPr>
        <p:spPr>
          <a:xfrm>
            <a:off x="4303152" y="5857162"/>
            <a:ext cx="3607487" cy="301770"/>
          </a:xfrm>
          <a:prstGeom prst="rect">
            <a:avLst/>
          </a:prstGeom>
        </p:spPr>
        <p:txBody>
          <a:bodyPr vert="horz" wrap="square" lIns="0" tIns="0" rIns="0" bIns="0" rtlCol="0">
            <a:spAutoFit/>
          </a:bodyPr>
          <a:lstStyle>
            <a:lvl1pPr>
              <a:tabLst/>
              <a:defRPr lang="en-US" sz="980" b="0" i="0" spc="0" dirty="0" smtClean="0">
                <a:solidFill>
                  <a:srgbClr val="000000"/>
                </a:solidFill>
                <a:latin typeface="+mn-lt"/>
              </a:defRPr>
            </a:lvl1pPr>
          </a:lstStyle>
          <a:p>
            <a:pPr marL="0" lvl="0" indent="0">
              <a:lnSpc>
                <a:spcPts val="1176"/>
              </a:lnSpc>
              <a:spcBef>
                <a:spcPts val="882"/>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20" name="Chart Placeholder 6"/>
          <p:cNvSpPr>
            <a:spLocks noGrp="1"/>
          </p:cNvSpPr>
          <p:nvPr>
            <p:ph type="chart" sz="quarter" idx="22"/>
          </p:nvPr>
        </p:nvSpPr>
        <p:spPr>
          <a:xfrm>
            <a:off x="4303152" y="1950780"/>
            <a:ext cx="3607487" cy="3534843"/>
          </a:xfrm>
          <a:prstGeom prst="rect">
            <a:avLst/>
          </a:prstGeom>
        </p:spPr>
        <p:txBody>
          <a:bodyPr anchor="ctr">
            <a:noAutofit/>
          </a:bodyPr>
          <a:lstStyle>
            <a:lvl1pPr marL="0" indent="0" algn="ctr">
              <a:buNone/>
              <a:defRPr sz="2353">
                <a:solidFill>
                  <a:srgbClr val="000000"/>
                </a:solidFill>
              </a:defRPr>
            </a:lvl1pPr>
          </a:lstStyle>
          <a:p>
            <a:r>
              <a:rPr lang="en-US"/>
              <a:t>Click icon to add chart</a:t>
            </a:r>
            <a:endParaRPr lang="en-US" dirty="0"/>
          </a:p>
        </p:txBody>
      </p:sp>
      <p:sp>
        <p:nvSpPr>
          <p:cNvPr id="21" name="Chart Placeholder 6"/>
          <p:cNvSpPr>
            <a:spLocks noGrp="1"/>
          </p:cNvSpPr>
          <p:nvPr>
            <p:ph type="chart" sz="quarter" idx="23"/>
          </p:nvPr>
        </p:nvSpPr>
        <p:spPr>
          <a:xfrm>
            <a:off x="8139412" y="1950780"/>
            <a:ext cx="3623051" cy="3534843"/>
          </a:xfrm>
          <a:prstGeom prst="rect">
            <a:avLst/>
          </a:prstGeom>
        </p:spPr>
        <p:txBody>
          <a:bodyPr anchor="ctr">
            <a:noAutofit/>
          </a:bodyPr>
          <a:lstStyle>
            <a:lvl1pPr marL="0" indent="0" algn="ctr">
              <a:buNone/>
              <a:defRPr sz="2353">
                <a:solidFill>
                  <a:srgbClr val="000000"/>
                </a:solidFill>
              </a:defRPr>
            </a:lvl1pPr>
          </a:lstStyle>
          <a:p>
            <a:r>
              <a:rPr lang="en-US"/>
              <a:t>Click icon to add chart</a:t>
            </a:r>
            <a:endParaRPr lang="en-US" dirty="0"/>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1"/>
            <a:ext cx="3629278" cy="241415"/>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dirty="0"/>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1"/>
            <a:ext cx="3629278" cy="241415"/>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dirty="0"/>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3" y="5670381"/>
            <a:ext cx="3629278" cy="241415"/>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dirty="0"/>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3" y="5857162"/>
            <a:ext cx="3607487" cy="301770"/>
          </a:xfrm>
          <a:prstGeom prst="rect">
            <a:avLst/>
          </a:prstGeom>
        </p:spPr>
        <p:txBody>
          <a:bodyPr vert="horz" wrap="square" lIns="0" tIns="0" rIns="0" bIns="0" rtlCol="0">
            <a:spAutoFit/>
          </a:bodyPr>
          <a:lstStyle>
            <a:lvl1pPr>
              <a:tabLst/>
              <a:defRPr lang="en-US" sz="980" b="0" i="0" spc="0" dirty="0" smtClean="0">
                <a:solidFill>
                  <a:srgbClr val="000000"/>
                </a:solidFill>
                <a:latin typeface="+mn-lt"/>
              </a:defRPr>
            </a:lvl1pPr>
          </a:lstStyle>
          <a:p>
            <a:pPr marL="0" lvl="0" indent="0">
              <a:lnSpc>
                <a:spcPts val="1176"/>
              </a:lnSpc>
              <a:spcBef>
                <a:spcPts val="882"/>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19" name="Text Box 3">
            <a:extLst>
              <a:ext uri="{FF2B5EF4-FFF2-40B4-BE49-F238E27FC236}">
                <a16:creationId xmlns:a16="http://schemas.microsoft.com/office/drawing/2014/main" id="{DD3304D6-24AF-6742-A22C-8D78DC39B073}"/>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1172718381"/>
      </p:ext>
    </p:extLst>
  </p:cSld>
  <p:clrMapOvr>
    <a:masterClrMapping/>
  </p:clrMapOvr>
  <p:transition>
    <p:fade/>
  </p:transition>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dirty="0"/>
              <a:t>Table styling</a:t>
            </a:r>
          </a:p>
        </p:txBody>
      </p:sp>
      <p:sp>
        <p:nvSpPr>
          <p:cNvPr id="4" name="Table Placeholder 3"/>
          <p:cNvSpPr>
            <a:spLocks noGrp="1"/>
          </p:cNvSpPr>
          <p:nvPr>
            <p:ph type="tbl" sz="quarter" idx="10"/>
          </p:nvPr>
        </p:nvSpPr>
        <p:spPr>
          <a:xfrm>
            <a:off x="455995" y="3924852"/>
            <a:ext cx="11306469" cy="546753"/>
          </a:xfrm>
          <a:prstGeom prst="rect">
            <a:avLst/>
          </a:prstGeom>
        </p:spPr>
        <p:txBody>
          <a:bodyPr anchor="ctr" anchorCtr="0"/>
          <a:lstStyle>
            <a:lvl1pPr algn="ctr">
              <a:defRPr/>
            </a:lvl1pPr>
          </a:lstStyle>
          <a:p>
            <a:r>
              <a:rPr lang="en-US"/>
              <a:t>Click icon to add table</a:t>
            </a:r>
            <a:endParaRPr lang="en-US" dirty="0"/>
          </a:p>
        </p:txBody>
      </p:sp>
      <p:sp>
        <p:nvSpPr>
          <p:cNvPr id="10" name="Text Box 3">
            <a:extLst>
              <a:ext uri="{FF2B5EF4-FFF2-40B4-BE49-F238E27FC236}">
                <a16:creationId xmlns:a16="http://schemas.microsoft.com/office/drawing/2014/main" id="{AD9F5927-827C-2E4D-8781-07CF39C27494}"/>
              </a:ext>
            </a:extLst>
          </p:cNvPr>
          <p:cNvSpPr txBox="1">
            <a:spLocks noChangeArrowheads="1"/>
          </p:cNvSpPr>
          <p:nvPr/>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3452505975"/>
      </p:ext>
    </p:extLst>
  </p:cSld>
  <p:clrMapOvr>
    <a:masterClrMapping/>
  </p:clrMapOvr>
  <p:transition>
    <p:fade/>
  </p:transition>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Software code slide">
    <p:bg>
      <p:bgPr>
        <a:solidFill>
          <a:schemeClr val="bg2"/>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ACEE2ED2-76B4-9F41-8074-736FC3EE60AE}"/>
              </a:ext>
            </a:extLst>
          </p:cNvPr>
          <p:cNvSpPr>
            <a:spLocks noGrp="1"/>
          </p:cNvSpPr>
          <p:nvPr>
            <p:ph type="title" hasCustomPrompt="1"/>
          </p:nvPr>
        </p:nvSpPr>
        <p:spPr>
          <a:xfrm>
            <a:off x="455994" y="556381"/>
            <a:ext cx="11303917" cy="813819"/>
          </a:xfrm>
          <a:prstGeom prst="rect">
            <a:avLst/>
          </a:prstGeom>
        </p:spPr>
        <p:txBody>
          <a:bodyPr vert="horz" wrap="square" lIns="0" tIns="91440" rIns="146304" bIns="91440" rtlCol="0" anchor="t">
            <a:noAutofit/>
          </a:bodyPr>
          <a:lstStyle/>
          <a:p>
            <a:r>
              <a:rPr lang="en-US" dirty="0"/>
              <a:t>Software code slide</a:t>
            </a:r>
          </a:p>
        </p:txBody>
      </p:sp>
    </p:spTree>
    <p:extLst>
      <p:ext uri="{BB962C8B-B14F-4D97-AF65-F5344CB8AC3E}">
        <p14:creationId xmlns:p14="http://schemas.microsoft.com/office/powerpoint/2010/main" val="2286778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dirty="0"/>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Text option 4: six columns (numbered list)</a:t>
            </a:r>
          </a:p>
        </p:txBody>
      </p:sp>
      <p:sp>
        <p:nvSpPr>
          <p:cNvPr id="5" name="Text Placeholder 4"/>
          <p:cNvSpPr>
            <a:spLocks noGrp="1"/>
          </p:cNvSpPr>
          <p:nvPr>
            <p:ph type="body" sz="quarter" idx="11" hasCustomPrompt="1"/>
          </p:nvPr>
        </p:nvSpPr>
        <p:spPr>
          <a:xfrm>
            <a:off x="455995" y="3167818"/>
            <a:ext cx="1693247" cy="2778790"/>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6" name="Text Placeholder 4"/>
          <p:cNvSpPr>
            <a:spLocks noGrp="1"/>
          </p:cNvSpPr>
          <p:nvPr>
            <p:ph type="body" sz="quarter" idx="17" hasCustomPrompt="1"/>
          </p:nvPr>
        </p:nvSpPr>
        <p:spPr>
          <a:xfrm>
            <a:off x="4300662"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8" name="Text Placeholder 4"/>
          <p:cNvSpPr>
            <a:spLocks noGrp="1"/>
          </p:cNvSpPr>
          <p:nvPr>
            <p:ph type="body" sz="quarter" idx="19" hasCustomPrompt="1"/>
          </p:nvPr>
        </p:nvSpPr>
        <p:spPr>
          <a:xfrm>
            <a:off x="6222995"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dirty="0"/>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dirty="0"/>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dirty="0"/>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dirty="0"/>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dirty="0"/>
              <a:t>Picture</a:t>
            </a:r>
          </a:p>
        </p:txBody>
      </p:sp>
    </p:spTree>
    <p:extLst>
      <p:ext uri="{BB962C8B-B14F-4D97-AF65-F5344CB8AC3E}">
        <p14:creationId xmlns:p14="http://schemas.microsoft.com/office/powerpoint/2010/main" val="1283370215"/>
      </p:ext>
    </p:extLst>
  </p:cSld>
  <p:clrMapOvr>
    <a:masterClrMapping/>
  </p:clrMapOvr>
  <p:transition>
    <p:fade/>
  </p:transition>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square photo 2">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sp>
        <p:nvSpPr>
          <p:cNvPr id="8" name="Rectangle 7">
            <a:extLst>
              <a:ext uri="{FF2B5EF4-FFF2-40B4-BE49-F238E27FC236}">
                <a16:creationId xmlns:a16="http://schemas.microsoft.com/office/drawing/2014/main" id="{9D026004-6E63-4034-A1B0-34BE8CEF3D76}"/>
              </a:ext>
            </a:extLst>
          </p:cNvPr>
          <p:cNvSpPr/>
          <p:nvPr userDrawn="1"/>
        </p:nvSpPr>
        <p:spPr bwMode="auto">
          <a:xfrm>
            <a:off x="5334000" y="0"/>
            <a:ext cx="6858000" cy="6858000"/>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00240D"/>
              </a:solidFill>
              <a:ea typeface="Segoe UI" pitchFamily="34" charset="0"/>
              <a:cs typeface="Segoe UI" pitchFamily="34" charset="0"/>
            </a:endParaRPr>
          </a:p>
        </p:txBody>
      </p:sp>
      <p:pic>
        <p:nvPicPr>
          <p:cNvPr id="12" name="Picture 11">
            <a:extLst>
              <a:ext uri="{FF2B5EF4-FFF2-40B4-BE49-F238E27FC236}">
                <a16:creationId xmlns:a16="http://schemas.microsoft.com/office/drawing/2014/main" id="{5FC1A9B4-AD16-4E53-919C-38204BAF9E3C}"/>
              </a:ext>
            </a:extLst>
          </p:cNvPr>
          <p:cNvPicPr>
            <a:picLocks noChangeAspect="1"/>
          </p:cNvPicPr>
          <p:nvPr userDrawn="1"/>
        </p:nvPicPr>
        <p:blipFill>
          <a:blip r:embed="rId3"/>
          <a:stretch>
            <a:fillRect/>
          </a:stretch>
        </p:blipFill>
        <p:spPr>
          <a:xfrm>
            <a:off x="6250758" y="800100"/>
            <a:ext cx="5024485" cy="5257800"/>
          </a:xfrm>
          <a:prstGeom prst="rect">
            <a:avLst/>
          </a:prstGeom>
        </p:spPr>
      </p:pic>
    </p:spTree>
    <p:extLst>
      <p:ext uri="{BB962C8B-B14F-4D97-AF65-F5344CB8AC3E}">
        <p14:creationId xmlns:p14="http://schemas.microsoft.com/office/powerpoint/2010/main" val="170009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pic>
        <p:nvPicPr>
          <p:cNvPr id="6" name="Picture 5">
            <a:extLst>
              <a:ext uri="{FF2B5EF4-FFF2-40B4-BE49-F238E27FC236}">
                <a16:creationId xmlns:a16="http://schemas.microsoft.com/office/drawing/2014/main" id="{869F059F-BD0F-4211-86F6-E960C3EC183D}"/>
              </a:ext>
            </a:extLst>
          </p:cNvPr>
          <p:cNvPicPr>
            <a:picLocks noChangeAspect="1"/>
          </p:cNvPicPr>
          <p:nvPr userDrawn="1"/>
        </p:nvPicPr>
        <p:blipFill>
          <a:blip r:embed="rId2"/>
          <a:stretch>
            <a:fillRect/>
          </a:stretch>
        </p:blipFill>
        <p:spPr>
          <a:xfrm>
            <a:off x="9344025" y="3898483"/>
            <a:ext cx="2265363" cy="2370555"/>
          </a:xfrm>
          <a:prstGeom prst="rect">
            <a:avLst/>
          </a:prstGeom>
        </p:spPr>
      </p:pic>
    </p:spTree>
    <p:extLst>
      <p:ext uri="{BB962C8B-B14F-4D97-AF65-F5344CB8AC3E}">
        <p14:creationId xmlns:p14="http://schemas.microsoft.com/office/powerpoint/2010/main" val="12606601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274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180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475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07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783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oftware code slide">
    <p:bg>
      <p:bgPr>
        <a:solidFill>
          <a:schemeClr val="bg2"/>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ACEE2ED2-76B4-9F41-8074-736FC3EE60AE}"/>
              </a:ext>
            </a:extLst>
          </p:cNvPr>
          <p:cNvSpPr>
            <a:spLocks noGrp="1"/>
          </p:cNvSpPr>
          <p:nvPr>
            <p:ph type="title" hasCustomPrompt="1"/>
          </p:nvPr>
        </p:nvSpPr>
        <p:spPr>
          <a:xfrm>
            <a:off x="455994" y="556381"/>
            <a:ext cx="11303917" cy="813819"/>
          </a:xfrm>
          <a:prstGeom prst="rect">
            <a:avLst/>
          </a:prstGeom>
        </p:spPr>
        <p:txBody>
          <a:bodyPr vert="horz" wrap="square" lIns="0" tIns="91440" rIns="146304" bIns="91440" rtlCol="0" anchor="t">
            <a:noAutofit/>
          </a:bodyPr>
          <a:lstStyle/>
          <a:p>
            <a:r>
              <a:rPr lang="en-US" dirty="0"/>
              <a:t>Software code slide</a:t>
            </a:r>
          </a:p>
        </p:txBody>
      </p:sp>
    </p:spTree>
    <p:extLst>
      <p:ext uri="{BB962C8B-B14F-4D97-AF65-F5344CB8AC3E}">
        <p14:creationId xmlns:p14="http://schemas.microsoft.com/office/powerpoint/2010/main" val="30669131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89" y="3029995"/>
            <a:ext cx="9630389" cy="1793104"/>
          </a:xfrm>
          <a:noFill/>
        </p:spPr>
        <p:txBody>
          <a:bodyPr lIns="0" tIns="0" rIns="0" bIns="182880" anchor="b" anchorCtr="0"/>
          <a:lstStyle>
            <a:lvl1pPr>
              <a:defRPr sz="4705" strike="noStrike" spc="-49" baseline="0">
                <a:solidFill>
                  <a:schemeClr val="tx2"/>
                </a:solidFill>
              </a:defRPr>
            </a:lvl1pPr>
          </a:lstStyle>
          <a:p>
            <a:r>
              <a:rPr lang="en-US" dirty="0"/>
              <a:t>Microsoft 365</a:t>
            </a:r>
            <a:br>
              <a:rPr lang="en-US" dirty="0"/>
            </a:br>
            <a:r>
              <a:rPr lang="en-US" dirty="0"/>
              <a:t>title or event name</a:t>
            </a:r>
          </a:p>
        </p:txBody>
      </p:sp>
      <p:pic>
        <p:nvPicPr>
          <p:cNvPr id="9" name="Picture 8">
            <a:extLst>
              <a:ext uri="{FF2B5EF4-FFF2-40B4-BE49-F238E27FC236}">
                <a16:creationId xmlns:a16="http://schemas.microsoft.com/office/drawing/2014/main" id="{B96E6BB0-6D6D-483B-96A8-7993672827D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4248" y="257318"/>
            <a:ext cx="2266311" cy="569191"/>
          </a:xfrm>
          <a:prstGeom prst="rect">
            <a:avLst/>
          </a:prstGeom>
        </p:spPr>
      </p:pic>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1" y="4847660"/>
            <a:ext cx="9602819" cy="745370"/>
          </a:xfrm>
        </p:spPr>
        <p:txBody>
          <a:bodyPr/>
          <a:lstStyle>
            <a:lvl1pPr>
              <a:defRPr sz="1765"/>
            </a:lvl1pPr>
            <a:lvl2pPr>
              <a:defRPr sz="1765"/>
            </a:lvl2pPr>
            <a:lvl3pPr>
              <a:defRPr sz="1372"/>
            </a:lvl3pPr>
            <a:lvl4pPr>
              <a:defRPr sz="1372"/>
            </a:lvl4pPr>
            <a:lvl5pPr>
              <a:defRPr sz="1029"/>
            </a:lvl5pPr>
          </a:lstStyle>
          <a:p>
            <a:pPr lvl="0"/>
            <a:r>
              <a:rPr lang="en-US" dirty="0"/>
              <a:t>Author name</a:t>
            </a:r>
          </a:p>
          <a:p>
            <a:pPr lvl="1"/>
            <a:r>
              <a:rPr lang="en-US" dirty="0"/>
              <a:t>Date</a:t>
            </a:r>
          </a:p>
        </p:txBody>
      </p:sp>
    </p:spTree>
    <p:extLst>
      <p:ext uri="{BB962C8B-B14F-4D97-AF65-F5344CB8AC3E}">
        <p14:creationId xmlns:p14="http://schemas.microsoft.com/office/powerpoint/2010/main" val="32353603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1" y="4847661"/>
            <a:ext cx="9609045"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dirty="0"/>
              <a:t>Author name</a:t>
            </a:r>
          </a:p>
          <a:p>
            <a:pPr lvl="1"/>
            <a:r>
              <a:rPr lang="en-US" dirty="0"/>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4248" y="257170"/>
            <a:ext cx="2266311" cy="569191"/>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1" y="3029995"/>
            <a:ext cx="9630389" cy="1793104"/>
          </a:xfrm>
          <a:noFill/>
        </p:spPr>
        <p:txBody>
          <a:bodyPr lIns="0" tIns="0" rIns="0" bIns="182880" anchor="b" anchorCtr="0"/>
          <a:lstStyle>
            <a:lvl1pPr>
              <a:defRPr sz="4705" strike="noStrike" spc="-49" baseline="0">
                <a:solidFill>
                  <a:schemeClr val="accent5"/>
                </a:solidFill>
              </a:defRPr>
            </a:lvl1pPr>
          </a:lstStyle>
          <a:p>
            <a:r>
              <a:rPr lang="en-US" dirty="0"/>
              <a:t>Microsoft 365</a:t>
            </a:r>
            <a:br>
              <a:rPr lang="en-US" dirty="0"/>
            </a:br>
            <a:r>
              <a:rPr lang="en-US" dirty="0"/>
              <a:t>title or event name</a:t>
            </a:r>
          </a:p>
        </p:txBody>
      </p:sp>
    </p:spTree>
    <p:extLst>
      <p:ext uri="{BB962C8B-B14F-4D97-AF65-F5344CB8AC3E}">
        <p14:creationId xmlns:p14="http://schemas.microsoft.com/office/powerpoint/2010/main" val="469691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userDrawn="1"/>
        </p:nvPicPr>
        <p:blipFill>
          <a:blip r:embed="rId2"/>
          <a:stretch>
            <a:fillRect/>
          </a:stretch>
        </p:blipFill>
        <p:spPr>
          <a:xfrm>
            <a:off x="0" y="0"/>
            <a:ext cx="12192000" cy="6857997"/>
          </a:xfrm>
          <a:prstGeom prst="rect">
            <a:avLst/>
          </a:prstGeom>
        </p:spPr>
      </p:pic>
      <p:sp>
        <p:nvSpPr>
          <p:cNvPr id="3" name="Rectangle 2">
            <a:extLst>
              <a:ext uri="{FF2B5EF4-FFF2-40B4-BE49-F238E27FC236}">
                <a16:creationId xmlns:a16="http://schemas.microsoft.com/office/drawing/2014/main" id="{F0191069-9A1B-4D96-B56B-775F6023B787}"/>
              </a:ext>
            </a:extLst>
          </p:cNvPr>
          <p:cNvSpPr/>
          <p:nvPr userDrawn="1"/>
        </p:nvSpPr>
        <p:spPr bwMode="auto">
          <a:xfrm>
            <a:off x="0" y="0"/>
            <a:ext cx="12192000" cy="6858000"/>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a:extLst>
              <a:ext uri="{FF2B5EF4-FFF2-40B4-BE49-F238E27FC236}">
                <a16:creationId xmlns:a16="http://schemas.microsoft.com/office/drawing/2014/main" id="{BA784868-C8AF-4D99-9BD8-43CBB496184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74248" y="257170"/>
            <a:ext cx="2266311" cy="569191"/>
          </a:xfrm>
          <a:prstGeom prst="rect">
            <a:avLst/>
          </a:prstGeom>
        </p:spPr>
      </p:pic>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64841" y="4847661"/>
            <a:ext cx="9602819"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dirty="0"/>
              <a:t>Author name</a:t>
            </a:r>
          </a:p>
          <a:p>
            <a:pPr lvl="1"/>
            <a:r>
              <a:rPr lang="en-US" dirty="0"/>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07391" y="3029995"/>
            <a:ext cx="9660269" cy="1793104"/>
          </a:xfrm>
          <a:noFill/>
        </p:spPr>
        <p:txBody>
          <a:bodyPr lIns="0" tIns="0" rIns="0" bIns="182880" anchor="b" anchorCtr="0"/>
          <a:lstStyle>
            <a:lvl1pPr>
              <a:defRPr sz="4705" strike="noStrike" spc="-49" baseline="0">
                <a:solidFill>
                  <a:schemeClr val="bg1"/>
                </a:solidFill>
              </a:defRPr>
            </a:lvl1pPr>
          </a:lstStyle>
          <a:p>
            <a:r>
              <a:rPr lang="en-US" dirty="0"/>
              <a:t>Microsoft 365</a:t>
            </a:r>
            <a:br>
              <a:rPr lang="en-US" dirty="0"/>
            </a:br>
            <a:r>
              <a:rPr lang="en-US" dirty="0"/>
              <a:t>title or event name</a:t>
            </a:r>
          </a:p>
        </p:txBody>
      </p:sp>
    </p:spTree>
    <p:extLst>
      <p:ext uri="{BB962C8B-B14F-4D97-AF65-F5344CB8AC3E}">
        <p14:creationId xmlns:p14="http://schemas.microsoft.com/office/powerpoint/2010/main" val="22088189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079045" y="0"/>
            <a:ext cx="8112955" cy="6858000"/>
          </a:xfrm>
          <a:blipFill>
            <a:blip r:embed="rId2"/>
            <a:stretch>
              <a:fillRect/>
            </a:stretch>
          </a:blipFill>
        </p:spPr>
        <p:txBody>
          <a:bodyPr anchor="ctr" anchorCtr="0">
            <a:noAutofit/>
          </a:bodyPr>
          <a:lstStyle>
            <a:lvl1pPr algn="ctr">
              <a:defRPr/>
            </a:lvl1pPr>
          </a:lstStyle>
          <a:p>
            <a:r>
              <a:rPr lang="en-US" dirty="0"/>
              <a:t>Place Image Here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74248" y="257318"/>
            <a:ext cx="2266311" cy="569191"/>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25319" y="941692"/>
            <a:ext cx="3235580" cy="2097190"/>
          </a:xfrm>
          <a:noFill/>
        </p:spPr>
        <p:txBody>
          <a:bodyPr lIns="0" tIns="0" rIns="0" bIns="182880" anchor="b" anchorCtr="0"/>
          <a:lstStyle>
            <a:lvl1pPr>
              <a:defRPr sz="3137" strike="noStrike" spc="-49" baseline="0">
                <a:solidFill>
                  <a:schemeClr val="tx2"/>
                </a:solidFill>
              </a:defRPr>
            </a:lvl1pPr>
          </a:lstStyle>
          <a:p>
            <a:r>
              <a:rPr lang="en-US" dirty="0"/>
              <a:t>Microsoft 365</a:t>
            </a:r>
            <a:br>
              <a:rPr lang="en-US" dirty="0"/>
            </a:br>
            <a:r>
              <a:rPr lang="en-US" dirty="0"/>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64841" y="3038882"/>
            <a:ext cx="3208011" cy="727892"/>
          </a:xfrm>
        </p:spPr>
        <p:txBody>
          <a:bodyPr/>
          <a:lstStyle>
            <a:lvl1pPr>
              <a:defRPr sz="1765"/>
            </a:lvl1pPr>
            <a:lvl2pPr>
              <a:defRPr sz="1765"/>
            </a:lvl2pPr>
            <a:lvl3pPr>
              <a:defRPr sz="1372"/>
            </a:lvl3pPr>
            <a:lvl4pPr>
              <a:defRPr sz="1372"/>
            </a:lvl4pPr>
            <a:lvl5pPr>
              <a:defRPr sz="1029"/>
            </a:lvl5pPr>
          </a:lstStyle>
          <a:p>
            <a:pPr lvl="0"/>
            <a:r>
              <a:rPr lang="en-US" dirty="0"/>
              <a:t>Author name</a:t>
            </a:r>
          </a:p>
          <a:p>
            <a:pPr lvl="1"/>
            <a:r>
              <a:rPr lang="en-US" dirty="0"/>
              <a:t>Date</a:t>
            </a:r>
          </a:p>
        </p:txBody>
      </p:sp>
    </p:spTree>
    <p:extLst>
      <p:ext uri="{BB962C8B-B14F-4D97-AF65-F5344CB8AC3E}">
        <p14:creationId xmlns:p14="http://schemas.microsoft.com/office/powerpoint/2010/main" val="8983281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bg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24A379D-BCE5-4A42-8A2B-EABC40EF5275}"/>
              </a:ext>
            </a:extLst>
          </p:cNvPr>
          <p:cNvSpPr>
            <a:spLocks noGrp="1"/>
          </p:cNvSpPr>
          <p:nvPr>
            <p:ph type="pic" sz="quarter" idx="16" hasCustomPrompt="1"/>
          </p:nvPr>
        </p:nvSpPr>
        <p:spPr>
          <a:xfrm>
            <a:off x="4091494" y="445299"/>
            <a:ext cx="7672572" cy="5967539"/>
          </a:xfrm>
          <a:custGeom>
            <a:avLst/>
            <a:gdLst>
              <a:gd name="connsiteX0" fmla="*/ 4336944 w 7826423"/>
              <a:gd name="connsiteY0" fmla="*/ 0 h 6086337"/>
              <a:gd name="connsiteX1" fmla="*/ 7826423 w 7826423"/>
              <a:gd name="connsiteY1" fmla="*/ 0 h 6086337"/>
              <a:gd name="connsiteX2" fmla="*/ 7826423 w 7826423"/>
              <a:gd name="connsiteY2" fmla="*/ 3146741 h 6086337"/>
              <a:gd name="connsiteX3" fmla="*/ 7826422 w 7826423"/>
              <a:gd name="connsiteY3" fmla="*/ 3146741 h 6086337"/>
              <a:gd name="connsiteX4" fmla="*/ 7826422 w 7826423"/>
              <a:gd name="connsiteY4" fmla="*/ 3617978 h 6086337"/>
              <a:gd name="connsiteX5" fmla="*/ 7826422 w 7826423"/>
              <a:gd name="connsiteY5" fmla="*/ 4055368 h 6086337"/>
              <a:gd name="connsiteX6" fmla="*/ 7826422 w 7826423"/>
              <a:gd name="connsiteY6" fmla="*/ 6086337 h 6086337"/>
              <a:gd name="connsiteX7" fmla="*/ 1795149 w 7826423"/>
              <a:gd name="connsiteY7" fmla="*/ 6086337 h 6086337"/>
              <a:gd name="connsiteX8" fmla="*/ 1795149 w 7826423"/>
              <a:gd name="connsiteY8" fmla="*/ 4055924 h 6086337"/>
              <a:gd name="connsiteX9" fmla="*/ 0 w 7826423"/>
              <a:gd name="connsiteY9" fmla="*/ 4055924 h 6086337"/>
              <a:gd name="connsiteX10" fmla="*/ 0 w 7826423"/>
              <a:gd name="connsiteY10" fmla="*/ 2030915 h 6086337"/>
              <a:gd name="connsiteX11" fmla="*/ 4336944 w 7826423"/>
              <a:gd name="connsiteY11" fmla="*/ 2030915 h 608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6423" h="6086337">
                <a:moveTo>
                  <a:pt x="4336944" y="0"/>
                </a:moveTo>
                <a:lnTo>
                  <a:pt x="7826423" y="0"/>
                </a:lnTo>
                <a:lnTo>
                  <a:pt x="7826423" y="3146741"/>
                </a:lnTo>
                <a:lnTo>
                  <a:pt x="7826422" y="3146741"/>
                </a:lnTo>
                <a:lnTo>
                  <a:pt x="7826422" y="3617978"/>
                </a:lnTo>
                <a:lnTo>
                  <a:pt x="7826422" y="4055368"/>
                </a:lnTo>
                <a:lnTo>
                  <a:pt x="7826422" y="6086337"/>
                </a:lnTo>
                <a:lnTo>
                  <a:pt x="1795149" y="6086337"/>
                </a:lnTo>
                <a:lnTo>
                  <a:pt x="1795149" y="4055924"/>
                </a:lnTo>
                <a:lnTo>
                  <a:pt x="0" y="4055924"/>
                </a:lnTo>
                <a:lnTo>
                  <a:pt x="0" y="2030915"/>
                </a:lnTo>
                <a:lnTo>
                  <a:pt x="4336944" y="2030915"/>
                </a:lnTo>
                <a:close/>
              </a:path>
            </a:pathLst>
          </a:custGeom>
          <a:blipFill>
            <a:blip r:embed="rId2"/>
            <a:stretch>
              <a:fillRect/>
            </a:stretch>
          </a:blipFill>
        </p:spPr>
        <p:txBody>
          <a:bodyPr wrap="square" anchor="ctr" anchorCtr="0">
            <a:noAutofit/>
          </a:bodyPr>
          <a:lstStyle>
            <a:lvl1pPr algn="ctr">
              <a:defRPr>
                <a:solidFill>
                  <a:schemeClr val="bg1"/>
                </a:solidFill>
              </a:defRPr>
            </a:lvl1pPr>
          </a:lstStyle>
          <a:p>
            <a:r>
              <a:rPr lang="en-US" dirty="0"/>
              <a:t>Change image by clicking on “insert” picture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74248" y="257318"/>
            <a:ext cx="2266311" cy="569191"/>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25319" y="941692"/>
            <a:ext cx="3235580" cy="2097190"/>
          </a:xfrm>
          <a:noFill/>
        </p:spPr>
        <p:txBody>
          <a:bodyPr lIns="0" tIns="0" rIns="0" bIns="182880" anchor="b" anchorCtr="0"/>
          <a:lstStyle>
            <a:lvl1pPr>
              <a:defRPr sz="3137" strike="noStrike" spc="-49" baseline="0">
                <a:solidFill>
                  <a:schemeClr val="tx2"/>
                </a:solidFill>
              </a:defRPr>
            </a:lvl1pPr>
          </a:lstStyle>
          <a:p>
            <a:r>
              <a:rPr lang="en-US" dirty="0"/>
              <a:t>Microsoft 365</a:t>
            </a:r>
            <a:br>
              <a:rPr lang="en-US" dirty="0"/>
            </a:br>
            <a:r>
              <a:rPr lang="en-US" dirty="0"/>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64841" y="3038882"/>
            <a:ext cx="3208011" cy="727892"/>
          </a:xfrm>
        </p:spPr>
        <p:txBody>
          <a:bodyPr/>
          <a:lstStyle>
            <a:lvl1pPr>
              <a:defRPr sz="1765"/>
            </a:lvl1pPr>
            <a:lvl2pPr>
              <a:defRPr sz="1765"/>
            </a:lvl2pPr>
            <a:lvl3pPr>
              <a:defRPr sz="1372"/>
            </a:lvl3pPr>
            <a:lvl4pPr>
              <a:defRPr sz="1372"/>
            </a:lvl4pPr>
            <a:lvl5pPr>
              <a:defRPr sz="1029"/>
            </a:lvl5pPr>
          </a:lstStyle>
          <a:p>
            <a:pPr lvl="0"/>
            <a:r>
              <a:rPr lang="en-US" dirty="0"/>
              <a:t>Author name</a:t>
            </a:r>
          </a:p>
          <a:p>
            <a:pPr lvl="1"/>
            <a:r>
              <a:rPr lang="en-US" dirty="0"/>
              <a:t>Date</a:t>
            </a:r>
          </a:p>
        </p:txBody>
      </p:sp>
    </p:spTree>
    <p:extLst>
      <p:ext uri="{BB962C8B-B14F-4D97-AF65-F5344CB8AC3E}">
        <p14:creationId xmlns:p14="http://schemas.microsoft.com/office/powerpoint/2010/main" val="2105083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1168943"/>
            <a:ext cx="3618381" cy="899665"/>
          </a:xfrm>
        </p:spPr>
        <p:txBody>
          <a:bodyPr lIns="0" tIns="0" rIns="0" bIns="0"/>
          <a:lstStyle>
            <a:lvl1pPr>
              <a:defRPr sz="1765" spc="0" baseline="0">
                <a:solidFill>
                  <a:schemeClr val="tx1"/>
                </a:solidFill>
              </a:defRPr>
            </a:lvl1pPr>
          </a:lstStyle>
          <a:p>
            <a:r>
              <a:rPr lang="en-US" dirty="0"/>
              <a:t>Contents</a:t>
            </a:r>
          </a:p>
        </p:txBody>
      </p:sp>
      <p:sp>
        <p:nvSpPr>
          <p:cNvPr id="4" name="Text Placeholder 3"/>
          <p:cNvSpPr>
            <a:spLocks noGrp="1"/>
          </p:cNvSpPr>
          <p:nvPr>
            <p:ph type="body" sz="quarter" idx="10" hasCustomPrompt="1"/>
          </p:nvPr>
        </p:nvSpPr>
        <p:spPr>
          <a:xfrm>
            <a:off x="6229843" y="1168943"/>
            <a:ext cx="3837818" cy="3786998"/>
          </a:xfrm>
        </p:spPr>
        <p:txBody>
          <a:bodyPr wrap="square" lIns="0" tIns="0" rIns="0" bIns="0">
            <a:noAutofit/>
          </a:bodyPr>
          <a:lstStyle>
            <a:lvl1pPr marL="0" indent="0" defTabSz="507330">
              <a:spcAft>
                <a:spcPts val="490"/>
              </a:spcAft>
              <a:buNone/>
              <a:defRPr sz="1765" spc="0" baseline="0">
                <a:solidFill>
                  <a:schemeClr val="tx2"/>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dirty="0"/>
              <a:t>##	Section Title</a:t>
            </a:r>
          </a:p>
        </p:txBody>
      </p:sp>
      <p:sp>
        <p:nvSpPr>
          <p:cNvPr id="5" name="Footer Placeholder 14">
            <a:extLst>
              <a:ext uri="{FF2B5EF4-FFF2-40B4-BE49-F238E27FC236}">
                <a16:creationId xmlns:a16="http://schemas.microsoft.com/office/drawing/2014/main" id="{FD6D9E34-4CC8-4DC0-9040-97073FD7472C}"/>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407055212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326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272" userDrawn="1">
          <p15:clr>
            <a:srgbClr val="5ACBF0"/>
          </p15:clr>
        </p15:guide>
        <p15:guide id="3" orient="horz" pos="288" userDrawn="1">
          <p15:clr>
            <a:srgbClr val="5ACBF0"/>
          </p15:clr>
        </p15:guide>
        <p15:guide id="5" orient="horz" pos="904" userDrawn="1">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Heading Segoe UI </a:t>
            </a:r>
            <a:r>
              <a:rPr lang="en-US" dirty="0" err="1"/>
              <a:t>Semibold</a:t>
            </a:r>
            <a:r>
              <a:rPr lang="en-US" dirty="0"/>
              <a:t> 28/32</a:t>
            </a:r>
          </a:p>
        </p:txBody>
      </p:sp>
      <p:sp>
        <p:nvSpPr>
          <p:cNvPr id="4" name="Text Placeholder 3"/>
          <p:cNvSpPr>
            <a:spLocks noGrp="1"/>
          </p:cNvSpPr>
          <p:nvPr>
            <p:ph type="body" sz="quarter" idx="10" hasCustomPrompt="1"/>
          </p:nvPr>
        </p:nvSpPr>
        <p:spPr>
          <a:xfrm>
            <a:off x="455995" y="1922802"/>
            <a:ext cx="11306469" cy="603538"/>
          </a:xfrm>
        </p:spPr>
        <p:txBody>
          <a:bodyPr wrap="square" lIns="0" tIns="0" rIns="0" bIns="0">
            <a:spAutoFit/>
          </a:bodyPr>
          <a:lstStyle>
            <a:lvl1pPr marL="0" indent="0">
              <a:lnSpc>
                <a:spcPts val="2353"/>
              </a:lnSpc>
              <a:buNone/>
              <a:defRPr sz="1961" b="0" i="0" spc="0">
                <a:solidFill>
                  <a:schemeClr val="tx1"/>
                </a:solidFill>
                <a:latin typeface="+mj-lt"/>
              </a:defRPr>
            </a:lvl1pPr>
            <a:lvl2pPr marL="0" indent="0">
              <a:lnSpc>
                <a:spcPts val="2353"/>
              </a:lnSpc>
              <a:buNone/>
              <a:defRPr spc="0"/>
            </a:lvl2pPr>
            <a:lvl3pPr marL="448193" indent="0">
              <a:buNone/>
              <a:defRPr/>
            </a:lvl3pPr>
            <a:lvl4pPr marL="672290" indent="0">
              <a:buNone/>
              <a:defRPr/>
            </a:lvl4pPr>
            <a:lvl5pPr marL="896386" indent="0">
              <a:buNone/>
              <a:defRPr/>
            </a:lvl5pPr>
          </a:lstStyle>
          <a:p>
            <a:pPr lvl="0"/>
            <a:r>
              <a:rPr lang="en-US" dirty="0"/>
              <a:t>Large: subhead Segoe UI </a:t>
            </a:r>
            <a:r>
              <a:rPr lang="en-US" dirty="0" err="1"/>
              <a:t>Semibold</a:t>
            </a:r>
            <a:r>
              <a:rPr lang="en-US" dirty="0"/>
              <a:t> 20/24</a:t>
            </a:r>
          </a:p>
          <a:p>
            <a:pPr lvl="1"/>
            <a:r>
              <a:rPr lang="en-US" dirty="0"/>
              <a:t>Large: subhead Segoe UI Regular 20/24</a:t>
            </a:r>
          </a:p>
        </p:txBody>
      </p:sp>
      <p:sp>
        <p:nvSpPr>
          <p:cNvPr id="5" name="Text Placeholder 4"/>
          <p:cNvSpPr>
            <a:spLocks noGrp="1"/>
          </p:cNvSpPr>
          <p:nvPr>
            <p:ph type="body" sz="quarter" idx="11" hasCustomPrompt="1"/>
          </p:nvPr>
        </p:nvSpPr>
        <p:spPr>
          <a:xfrm>
            <a:off x="455995" y="3151388"/>
            <a:ext cx="11306469" cy="443839"/>
          </a:xfrm>
        </p:spPr>
        <p:txBody>
          <a:bodyPr lIns="0" tIns="0" rIns="0" bIns="0"/>
          <a:lstStyle>
            <a:lvl1pPr marL="0" indent="0">
              <a:lnSpc>
                <a:spcPts val="1765"/>
              </a:lnSpc>
              <a:spcBef>
                <a:spcPts val="0"/>
              </a:spcBef>
              <a:buNone/>
              <a:defRPr sz="1372" b="0" spc="0">
                <a:solidFill>
                  <a:schemeClr val="tx2"/>
                </a:solidFill>
                <a:latin typeface="+mj-lt"/>
              </a:defRPr>
            </a:lvl1pPr>
            <a:lvl2pPr marL="0" indent="0">
              <a:lnSpc>
                <a:spcPts val="1765"/>
              </a:lnSpc>
              <a:spcBef>
                <a:spcPts val="0"/>
              </a:spcBef>
              <a:buNone/>
              <a:defRPr sz="1372" spc="0">
                <a:solidFill>
                  <a:schemeClr val="tx1"/>
                </a:solidFill>
              </a:defRPr>
            </a:lvl2pPr>
            <a:lvl3pPr marL="448193" indent="0">
              <a:buNone/>
              <a:defRPr/>
            </a:lvl3pPr>
            <a:lvl4pPr marL="672290" indent="0">
              <a:buNone/>
              <a:defRPr/>
            </a:lvl4pPr>
            <a:lvl5pPr marL="896386" indent="0">
              <a:buNone/>
              <a:defRPr/>
            </a:lvl5pPr>
          </a:lstStyle>
          <a:p>
            <a:pPr lvl="0"/>
            <a:r>
              <a:rPr lang="en-US" dirty="0"/>
              <a:t>Medium: paragraph title Segoe UI </a:t>
            </a:r>
            <a:r>
              <a:rPr lang="en-US" dirty="0" err="1"/>
              <a:t>Semibold</a:t>
            </a:r>
            <a:r>
              <a:rPr lang="en-US" dirty="0"/>
              <a:t> 14/18</a:t>
            </a:r>
          </a:p>
          <a:p>
            <a:pPr lvl="1"/>
            <a:r>
              <a:rPr lang="en-US" dirty="0"/>
              <a:t>Body copy Segoe UI Regular 14/18</a:t>
            </a:r>
          </a:p>
        </p:txBody>
      </p:sp>
      <p:sp>
        <p:nvSpPr>
          <p:cNvPr id="7" name="Text Placeholder 6"/>
          <p:cNvSpPr>
            <a:spLocks noGrp="1"/>
          </p:cNvSpPr>
          <p:nvPr>
            <p:ph type="body" sz="quarter" idx="12" hasCustomPrompt="1"/>
          </p:nvPr>
        </p:nvSpPr>
        <p:spPr>
          <a:xfrm>
            <a:off x="455995" y="4352947"/>
            <a:ext cx="11306469" cy="331946"/>
          </a:xfrm>
        </p:spPr>
        <p:txBody>
          <a:bodyPr lIns="0" tIns="0" rIns="0" bIns="0"/>
          <a:lstStyle>
            <a:lvl1pPr marL="0" indent="0">
              <a:lnSpc>
                <a:spcPts val="1176"/>
              </a:lnSpc>
              <a:spcBef>
                <a:spcPts val="0"/>
              </a:spcBef>
              <a:buNone/>
              <a:defRPr sz="980" spc="0">
                <a:solidFill>
                  <a:schemeClr val="tx1"/>
                </a:solidFill>
              </a:defRPr>
            </a:lvl1pPr>
            <a:lvl2pPr marL="0" indent="0">
              <a:lnSpc>
                <a:spcPct val="100000"/>
              </a:lnSpc>
              <a:spcBef>
                <a:spcPts val="0"/>
              </a:spcBef>
              <a:buNone/>
              <a:defRPr sz="980" spc="0">
                <a:solidFill>
                  <a:schemeClr val="tx1"/>
                </a:solidFill>
              </a:defRPr>
            </a:lvl2pPr>
            <a:lvl3pPr marL="448193" indent="0">
              <a:buNone/>
              <a:defRPr/>
            </a:lvl3pPr>
            <a:lvl4pPr marL="672290" indent="0">
              <a:buNone/>
              <a:defRPr/>
            </a:lvl4pPr>
            <a:lvl5pPr marL="0" indent="0">
              <a:lnSpc>
                <a:spcPct val="100000"/>
              </a:lnSpc>
              <a:buNone/>
              <a:defRPr/>
            </a:lvl5pPr>
          </a:lstStyle>
          <a:p>
            <a:pPr lvl="4"/>
            <a:r>
              <a:rPr lang="en-US" dirty="0"/>
              <a:t>Small caption: Segoe UI Bold 10/12</a:t>
            </a:r>
          </a:p>
          <a:p>
            <a:pPr lvl="1"/>
            <a:r>
              <a:rPr lang="en-US" dirty="0"/>
              <a:t>Small caption Segoe Regular 10/12</a:t>
            </a:r>
          </a:p>
        </p:txBody>
      </p:sp>
      <p:sp>
        <p:nvSpPr>
          <p:cNvPr id="8" name="Footer Placeholder 14">
            <a:extLst>
              <a:ext uri="{FF2B5EF4-FFF2-40B4-BE49-F238E27FC236}">
                <a16:creationId xmlns:a16="http://schemas.microsoft.com/office/drawing/2014/main" id="{375CD45A-5065-443B-A271-689E522B15F2}"/>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359019620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Text option 1: three column bulleted list</a:t>
            </a:r>
          </a:p>
        </p:txBody>
      </p:sp>
      <p:sp>
        <p:nvSpPr>
          <p:cNvPr id="4" name="Text Placeholder 3"/>
          <p:cNvSpPr>
            <a:spLocks noGrp="1"/>
          </p:cNvSpPr>
          <p:nvPr>
            <p:ph type="body" sz="quarter" idx="10" hasCustomPrompt="1"/>
          </p:nvPr>
        </p:nvSpPr>
        <p:spPr>
          <a:xfrm>
            <a:off x="455995" y="1922587"/>
            <a:ext cx="9384447" cy="60353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dirty="0"/>
              <a:t>Subhead Segoe UI Regular 20/24. Dis </a:t>
            </a:r>
            <a:r>
              <a:rPr lang="en-US" dirty="0" err="1"/>
              <a:t>apid</a:t>
            </a:r>
            <a:r>
              <a:rPr lang="en-US" dirty="0"/>
              <a:t> </a:t>
            </a:r>
            <a:r>
              <a:rPr lang="en-US" dirty="0" err="1"/>
              <a:t>es</a:t>
            </a:r>
            <a:r>
              <a:rPr lang="en-US" dirty="0"/>
              <a:t>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a:t>
            </a:r>
            <a:r>
              <a:rPr lang="en-US" dirty="0" err="1"/>
              <a:t>vit</a:t>
            </a:r>
            <a:r>
              <a:rPr lang="en-US" dirty="0"/>
              <a: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r>
              <a:rPr lang="en-US" dirty="0"/>
              <a:t>.</a:t>
            </a:r>
          </a:p>
        </p:txBody>
      </p:sp>
      <p:sp>
        <p:nvSpPr>
          <p:cNvPr id="5" name="Text Placeholder 4"/>
          <p:cNvSpPr>
            <a:spLocks noGrp="1"/>
          </p:cNvSpPr>
          <p:nvPr>
            <p:ph type="body" sz="quarter" idx="11" hasCustomPrompt="1"/>
          </p:nvPr>
        </p:nvSpPr>
        <p:spPr>
          <a:xfrm>
            <a:off x="455995" y="3151388"/>
            <a:ext cx="3618381" cy="2675220"/>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49" y="3151388"/>
            <a:ext cx="3618381" cy="2675220"/>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0" y="3151388"/>
            <a:ext cx="3618381" cy="2675220"/>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8" name="Footer Placeholder 14">
            <a:extLst>
              <a:ext uri="{FF2B5EF4-FFF2-40B4-BE49-F238E27FC236}">
                <a16:creationId xmlns:a16="http://schemas.microsoft.com/office/drawing/2014/main" id="{C3334197-F6FD-4697-BB72-4AD1810C0BAB}"/>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139172121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5" y="2363623"/>
            <a:ext cx="3618381" cy="2435151"/>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lvl="1"/>
            <a:endParaRPr lang="en-US" dirty="0"/>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1" y="2363623"/>
            <a:ext cx="3618381" cy="2435151"/>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lvl="1"/>
            <a:endParaRPr lang="en-US" dirty="0"/>
          </a:p>
        </p:txBody>
      </p:sp>
      <p:sp>
        <p:nvSpPr>
          <p:cNvPr id="7" name="Footer Placeholder 14">
            <a:extLst>
              <a:ext uri="{FF2B5EF4-FFF2-40B4-BE49-F238E27FC236}">
                <a16:creationId xmlns:a16="http://schemas.microsoft.com/office/drawing/2014/main" id="{DB61DE79-74B8-40AA-A2F6-483C4BB58B61}"/>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421357760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58" y="1599724"/>
            <a:ext cx="3609417" cy="3099393"/>
          </a:xfrm>
          <a:blipFill>
            <a:blip r:embed="rId2"/>
            <a:stretch>
              <a:fillRect/>
            </a:stretch>
          </a:blipFill>
        </p:spPr>
        <p:txBody>
          <a:bodyPr anchor="ctr" anchorCtr="0">
            <a:noAutofit/>
          </a:bodyPr>
          <a:lstStyle>
            <a:lvl1pPr marL="0" indent="0" algn="ctr">
              <a:buNone/>
              <a:defRPr sz="1961">
                <a:solidFill>
                  <a:schemeClr val="bg1"/>
                </a:solidFill>
              </a:defRPr>
            </a:lvl1pPr>
          </a:lstStyle>
          <a:p>
            <a:pPr lvl="0"/>
            <a:r>
              <a:rPr lang="en-US" dirty="0"/>
              <a:t>Place photo</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Text option 3: three columns images and text</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39" y="1599724"/>
            <a:ext cx="3609417" cy="3099393"/>
          </a:xfrm>
          <a:blipFill>
            <a:blip r:embed="rId3"/>
            <a:stretch>
              <a:fillRect/>
            </a:stretch>
          </a:blipFill>
        </p:spPr>
        <p:txBody>
          <a:bodyPr anchor="ctr" anchorCtr="0">
            <a:noAutofit/>
          </a:bodyPr>
          <a:lstStyle>
            <a:lvl1pPr marL="0" indent="0" algn="ctr">
              <a:buNone/>
              <a:defRPr sz="1961">
                <a:solidFill>
                  <a:schemeClr val="bg1"/>
                </a:solidFill>
              </a:defRPr>
            </a:lvl1pPr>
          </a:lstStyle>
          <a:p>
            <a:pPr lvl="0"/>
            <a:r>
              <a:rPr lang="en-US" dirty="0"/>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609417" cy="3099394"/>
          </a:xfrm>
          <a:blipFill>
            <a:blip r:embed="rId4"/>
            <a:stretch>
              <a:fillRect/>
            </a:stretch>
          </a:blipFill>
        </p:spPr>
        <p:txBody>
          <a:bodyPr anchor="ctr" anchorCtr="0">
            <a:noAutofit/>
          </a:bodyPr>
          <a:lstStyle>
            <a:lvl1pPr marL="0" indent="0" algn="ctr">
              <a:buNone/>
              <a:defRPr sz="1961">
                <a:solidFill>
                  <a:schemeClr val="bg1"/>
                </a:solidFill>
              </a:defRPr>
            </a:lvl1pPr>
          </a:lstStyle>
          <a:p>
            <a:pPr lvl="0"/>
            <a:r>
              <a:rPr lang="en-US" dirty="0"/>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606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310704587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58886"/>
            <a:ext cx="1693247" cy="895855"/>
          </a:xfrm>
        </p:spPr>
        <p:txBody>
          <a:bodyPr>
            <a:noAutofit/>
          </a:bodyPr>
          <a:lstStyle>
            <a:lvl1pPr marL="0" indent="0">
              <a:buNone/>
              <a:defRPr sz="1961"/>
            </a:lvl1pPr>
          </a:lstStyle>
          <a:p>
            <a:pPr lvl="0"/>
            <a:r>
              <a:rPr lang="en-US" dirty="0"/>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Text option 4: Six columns (numbered list)</a:t>
            </a:r>
          </a:p>
        </p:txBody>
      </p:sp>
      <p:sp>
        <p:nvSpPr>
          <p:cNvPr id="5" name="Text Placeholder 4"/>
          <p:cNvSpPr>
            <a:spLocks noGrp="1"/>
          </p:cNvSpPr>
          <p:nvPr>
            <p:ph type="body" sz="quarter" idx="11" hasCustomPrompt="1"/>
          </p:nvPr>
        </p:nvSpPr>
        <p:spPr>
          <a:xfrm>
            <a:off x="455995" y="3167818"/>
            <a:ext cx="1693247" cy="2778790"/>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6" name="Text Placeholder 4"/>
          <p:cNvSpPr>
            <a:spLocks noGrp="1"/>
          </p:cNvSpPr>
          <p:nvPr>
            <p:ph type="body" sz="quarter" idx="17" hasCustomPrompt="1"/>
          </p:nvPr>
        </p:nvSpPr>
        <p:spPr>
          <a:xfrm>
            <a:off x="4300662"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8" name="Text Placeholder 4"/>
          <p:cNvSpPr>
            <a:spLocks noGrp="1"/>
          </p:cNvSpPr>
          <p:nvPr>
            <p:ph type="body" sz="quarter" idx="19" hasCustomPrompt="1"/>
          </p:nvPr>
        </p:nvSpPr>
        <p:spPr>
          <a:xfrm>
            <a:off x="6222995"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5" name="Content Placeholder 15"/>
          <p:cNvSpPr>
            <a:spLocks noGrp="1"/>
          </p:cNvSpPr>
          <p:nvPr>
            <p:ph sz="quarter" idx="26" hasCustomPrompt="1"/>
          </p:nvPr>
        </p:nvSpPr>
        <p:spPr>
          <a:xfrm>
            <a:off x="2378328" y="2158886"/>
            <a:ext cx="1693247" cy="895855"/>
          </a:xfrm>
        </p:spPr>
        <p:txBody>
          <a:bodyPr>
            <a:noAutofit/>
          </a:bodyPr>
          <a:lstStyle>
            <a:lvl1pPr marL="0" indent="0">
              <a:buNone/>
              <a:defRPr sz="1961"/>
            </a:lvl1pPr>
          </a:lstStyle>
          <a:p>
            <a:pPr lvl="0"/>
            <a:r>
              <a:rPr lang="en-US" dirty="0"/>
              <a:t>Picture</a:t>
            </a:r>
          </a:p>
        </p:txBody>
      </p:sp>
      <p:sp>
        <p:nvSpPr>
          <p:cNvPr id="26" name="Content Placeholder 15"/>
          <p:cNvSpPr>
            <a:spLocks noGrp="1"/>
          </p:cNvSpPr>
          <p:nvPr>
            <p:ph sz="quarter" idx="27" hasCustomPrompt="1"/>
          </p:nvPr>
        </p:nvSpPr>
        <p:spPr>
          <a:xfrm>
            <a:off x="4300662" y="2158886"/>
            <a:ext cx="1693247" cy="895855"/>
          </a:xfrm>
        </p:spPr>
        <p:txBody>
          <a:bodyPr>
            <a:noAutofit/>
          </a:bodyPr>
          <a:lstStyle>
            <a:lvl1pPr marL="0" indent="0">
              <a:buNone/>
              <a:defRPr sz="1961"/>
            </a:lvl1pPr>
          </a:lstStyle>
          <a:p>
            <a:pPr lvl="0"/>
            <a:r>
              <a:rPr lang="en-US" dirty="0"/>
              <a:t>Picture</a:t>
            </a:r>
          </a:p>
        </p:txBody>
      </p:sp>
      <p:sp>
        <p:nvSpPr>
          <p:cNvPr id="27" name="Content Placeholder 15"/>
          <p:cNvSpPr>
            <a:spLocks noGrp="1"/>
          </p:cNvSpPr>
          <p:nvPr>
            <p:ph sz="quarter" idx="28" hasCustomPrompt="1"/>
          </p:nvPr>
        </p:nvSpPr>
        <p:spPr>
          <a:xfrm>
            <a:off x="6222995" y="2158886"/>
            <a:ext cx="1693247" cy="895855"/>
          </a:xfrm>
        </p:spPr>
        <p:txBody>
          <a:bodyPr>
            <a:noAutofit/>
          </a:bodyPr>
          <a:lstStyle>
            <a:lvl1pPr marL="0" indent="0">
              <a:buNone/>
              <a:defRPr sz="1961"/>
            </a:lvl1pPr>
          </a:lstStyle>
          <a:p>
            <a:pPr lvl="0"/>
            <a:r>
              <a:rPr lang="en-US" dirty="0"/>
              <a:t>Picture</a:t>
            </a:r>
          </a:p>
        </p:txBody>
      </p:sp>
      <p:sp>
        <p:nvSpPr>
          <p:cNvPr id="28" name="Content Placeholder 15"/>
          <p:cNvSpPr>
            <a:spLocks noGrp="1"/>
          </p:cNvSpPr>
          <p:nvPr>
            <p:ph sz="quarter" idx="29" hasCustomPrompt="1"/>
          </p:nvPr>
        </p:nvSpPr>
        <p:spPr>
          <a:xfrm>
            <a:off x="8145328" y="2158886"/>
            <a:ext cx="1693247" cy="895855"/>
          </a:xfrm>
        </p:spPr>
        <p:txBody>
          <a:bodyPr>
            <a:noAutofit/>
          </a:bodyPr>
          <a:lstStyle>
            <a:lvl1pPr marL="0" indent="0">
              <a:buNone/>
              <a:defRPr sz="1961"/>
            </a:lvl1pPr>
          </a:lstStyle>
          <a:p>
            <a:pPr lvl="0"/>
            <a:r>
              <a:rPr lang="en-US" dirty="0"/>
              <a:t>Picture</a:t>
            </a:r>
          </a:p>
        </p:txBody>
      </p:sp>
      <p:sp>
        <p:nvSpPr>
          <p:cNvPr id="29" name="Content Placeholder 15"/>
          <p:cNvSpPr>
            <a:spLocks noGrp="1"/>
          </p:cNvSpPr>
          <p:nvPr>
            <p:ph sz="quarter" idx="30" hasCustomPrompt="1"/>
          </p:nvPr>
        </p:nvSpPr>
        <p:spPr>
          <a:xfrm>
            <a:off x="10067660" y="2158886"/>
            <a:ext cx="1693247" cy="895855"/>
          </a:xfrm>
        </p:spPr>
        <p:txBody>
          <a:bodyPr>
            <a:noAutofit/>
          </a:bodyPr>
          <a:lstStyle>
            <a:lvl1pPr marL="0" indent="0">
              <a:buNone/>
              <a:defRPr sz="1961"/>
            </a:lvl1pPr>
          </a:lstStyle>
          <a:p>
            <a:pPr lvl="0"/>
            <a:r>
              <a:rPr lang="en-US" dirty="0"/>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5"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3"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1"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2"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3"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0"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6.</a:t>
            </a:r>
          </a:p>
        </p:txBody>
      </p:sp>
      <p:sp>
        <p:nvSpPr>
          <p:cNvPr id="42" name="Footer Placeholder 14">
            <a:extLst>
              <a:ext uri="{FF2B5EF4-FFF2-40B4-BE49-F238E27FC236}">
                <a16:creationId xmlns:a16="http://schemas.microsoft.com/office/drawing/2014/main" id="{616DC816-DD19-4FC8-9708-971C4080E2A1}"/>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100532618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chemeClr val="tx1"/>
                </a:solidFill>
              </a:defRPr>
            </a:lvl1pPr>
          </a:lstStyle>
          <a:p>
            <a:r>
              <a:rPr lang="en-US" dirty="0"/>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252211474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859BFBD-0C43-4396-A7CE-8A9189BB0911}"/>
              </a:ext>
            </a:extLst>
          </p:cNvPr>
          <p:cNvSpPr>
            <a:spLocks noGrp="1"/>
          </p:cNvSpPr>
          <p:nvPr>
            <p:ph type="pic" sz="quarter" idx="16" hasCustomPrompt="1"/>
          </p:nvPr>
        </p:nvSpPr>
        <p:spPr>
          <a:xfrm>
            <a:off x="4082157" y="441278"/>
            <a:ext cx="7694313" cy="5975443"/>
          </a:xfrm>
          <a:custGeom>
            <a:avLst/>
            <a:gdLst>
              <a:gd name="connsiteX0" fmla="*/ 1677339 w 7848600"/>
              <a:gd name="connsiteY0" fmla="*/ 0 h 6094399"/>
              <a:gd name="connsiteX1" fmla="*/ 7848600 w 7848600"/>
              <a:gd name="connsiteY1" fmla="*/ 0 h 6094399"/>
              <a:gd name="connsiteX2" fmla="*/ 7848600 w 7848600"/>
              <a:gd name="connsiteY2" fmla="*/ 1727324 h 6094399"/>
              <a:gd name="connsiteX3" fmla="*/ 7848600 w 7848600"/>
              <a:gd name="connsiteY3" fmla="*/ 1998096 h 6094399"/>
              <a:gd name="connsiteX4" fmla="*/ 7848600 w 7848600"/>
              <a:gd name="connsiteY4" fmla="*/ 4043676 h 6094399"/>
              <a:gd name="connsiteX5" fmla="*/ 7848600 w 7848600"/>
              <a:gd name="connsiteY5" fmla="*/ 4332318 h 6094399"/>
              <a:gd name="connsiteX6" fmla="*/ 7848600 w 7848600"/>
              <a:gd name="connsiteY6" fmla="*/ 6094399 h 6094399"/>
              <a:gd name="connsiteX7" fmla="*/ 0 w 7848600"/>
              <a:gd name="connsiteY7" fmla="*/ 6094399 h 6094399"/>
              <a:gd name="connsiteX8" fmla="*/ 0 w 7848600"/>
              <a:gd name="connsiteY8" fmla="*/ 4043676 h 6094399"/>
              <a:gd name="connsiteX9" fmla="*/ 3059479 w 7848600"/>
              <a:gd name="connsiteY9" fmla="*/ 4043676 h 6094399"/>
              <a:gd name="connsiteX10" fmla="*/ 3059479 w 7848600"/>
              <a:gd name="connsiteY10" fmla="*/ 1998096 h 6094399"/>
              <a:gd name="connsiteX11" fmla="*/ 1677339 w 7848600"/>
              <a:gd name="connsiteY11" fmla="*/ 1998096 h 609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600" h="6094399">
                <a:moveTo>
                  <a:pt x="1677339" y="0"/>
                </a:moveTo>
                <a:lnTo>
                  <a:pt x="7848600" y="0"/>
                </a:lnTo>
                <a:lnTo>
                  <a:pt x="7848600" y="1727324"/>
                </a:lnTo>
                <a:lnTo>
                  <a:pt x="7848600" y="1998096"/>
                </a:lnTo>
                <a:lnTo>
                  <a:pt x="7848600" y="4043676"/>
                </a:lnTo>
                <a:lnTo>
                  <a:pt x="7848600" y="4332318"/>
                </a:lnTo>
                <a:lnTo>
                  <a:pt x="7848600" y="6094399"/>
                </a:lnTo>
                <a:lnTo>
                  <a:pt x="0" y="6094399"/>
                </a:lnTo>
                <a:lnTo>
                  <a:pt x="0" y="4043676"/>
                </a:lnTo>
                <a:lnTo>
                  <a:pt x="3059479" y="4043676"/>
                </a:lnTo>
                <a:lnTo>
                  <a:pt x="3059479" y="1998096"/>
                </a:lnTo>
                <a:lnTo>
                  <a:pt x="1677339" y="1998096"/>
                </a:lnTo>
                <a:close/>
              </a:path>
            </a:pathLst>
          </a:custGeom>
          <a:blipFill>
            <a:blip r:embed="rId2"/>
            <a:stretch>
              <a:fillRect/>
            </a:stretch>
          </a:blipFill>
        </p:spPr>
        <p:txBody>
          <a:bodyPr wrap="square" lIns="3383280" rIns="274320" anchor="ctr" anchorCtr="0">
            <a:noAutofit/>
          </a:bodyPr>
          <a:lstStyle>
            <a:lvl1pPr algn="ctr">
              <a:defRPr>
                <a:solidFill>
                  <a:schemeClr val="bg1"/>
                </a:solidFill>
              </a:defRPr>
            </a:lvl1pPr>
          </a:lstStyle>
          <a:p>
            <a:r>
              <a:rPr lang="en-US" dirty="0"/>
              <a:t>Change image by clicking on “insert” picture.</a:t>
            </a: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55995" y="941692"/>
            <a:ext cx="4885203" cy="3260896"/>
          </a:xfrm>
          <a:noFill/>
        </p:spPr>
        <p:txBody>
          <a:bodyPr vert="horz" wrap="square" lIns="0" tIns="0" rIns="0" bIns="0" rtlCol="0" anchor="t" anchorCtr="0">
            <a:noAutofit/>
          </a:bodyPr>
          <a:lstStyle>
            <a:lvl1pPr>
              <a:defRPr lang="en-US" sz="4705" spc="-49" baseline="0" dirty="0">
                <a:solidFill>
                  <a:schemeClr val="tx1"/>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1065055743"/>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2"/>
            <a:ext cx="7454643" cy="3558191"/>
          </a:xfrm>
          <a:noFill/>
        </p:spPr>
        <p:txBody>
          <a:bodyPr vert="horz" wrap="square" lIns="0" tIns="0" rIns="0" bIns="0" rtlCol="0" anchor="t" anchorCtr="0">
            <a:noAutofit/>
          </a:bodyPr>
          <a:lstStyle>
            <a:lvl1pPr>
              <a:defRPr lang="en-US" sz="4705" spc="-49" baseline="0" dirty="0">
                <a:solidFill>
                  <a:schemeClr val="bg1"/>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19763822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2"/>
            <a:ext cx="7454643" cy="3558191"/>
          </a:xfrm>
          <a:noFill/>
        </p:spPr>
        <p:txBody>
          <a:bodyPr vert="horz" wrap="square" lIns="0" tIns="0" rIns="0" bIns="0" rtlCol="0" anchor="t" anchorCtr="0">
            <a:noAutofit/>
          </a:bodyPr>
          <a:lstStyle>
            <a:lvl1pPr>
              <a:defRPr lang="en-US" sz="4705" spc="-49" baseline="0" dirty="0">
                <a:solidFill>
                  <a:schemeClr val="accent5"/>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30636061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29842" y="0"/>
            <a:ext cx="5962158" cy="6858000"/>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endParaRPr lang="en-US" dirty="0"/>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baseline="0">
                <a:solidFill>
                  <a:schemeClr val="tx1"/>
                </a:solidFill>
              </a:defRPr>
            </a:lvl1pPr>
          </a:lstStyle>
          <a:p>
            <a:r>
              <a:rPr lang="en-US" dirty="0"/>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3"/>
            <a:ext cx="4822952" cy="264890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lvl="1"/>
            <a:endParaRPr lang="en-US" dirty="0"/>
          </a:p>
          <a:p>
            <a:pPr lvl="1"/>
            <a:endParaRPr lang="en-US" dirty="0"/>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5" y="1922587"/>
            <a:ext cx="4822951" cy="287771"/>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dirty="0"/>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a:t>
            </a:r>
          </a:p>
        </p:txBody>
      </p:sp>
    </p:spTree>
    <p:extLst>
      <p:ext uri="{BB962C8B-B14F-4D97-AF65-F5344CB8AC3E}">
        <p14:creationId xmlns:p14="http://schemas.microsoft.com/office/powerpoint/2010/main" val="182964087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201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userDrawn="1">
          <p15:clr>
            <a:srgbClr val="5ACBF0"/>
          </p15:clr>
        </p15:guide>
        <p15:guide id="2" orient="horz" pos="1272" userDrawn="1">
          <p15:clr>
            <a:srgbClr val="5ACBF0"/>
          </p15:clr>
        </p15:guide>
        <p15:guide id="3" orient="horz" pos="904" userDrawn="1">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58885"/>
            <a:ext cx="3618381" cy="2540231"/>
          </a:xfrm>
          <a:blipFill>
            <a:blip r:embed="rId2"/>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endParaRPr lang="en-US" dirty="0"/>
          </a:p>
        </p:txBody>
      </p:sp>
      <p:sp>
        <p:nvSpPr>
          <p:cNvPr id="12" name="Picture Placeholder 10"/>
          <p:cNvSpPr>
            <a:spLocks noGrp="1"/>
          </p:cNvSpPr>
          <p:nvPr>
            <p:ph type="pic" sz="quarter" idx="15"/>
          </p:nvPr>
        </p:nvSpPr>
        <p:spPr>
          <a:xfrm>
            <a:off x="4303151" y="2158885"/>
            <a:ext cx="3607487" cy="2540231"/>
          </a:xfrm>
          <a:blipFill>
            <a:blip r:embed="rId3"/>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endParaRPr lang="en-US" dirty="0"/>
          </a:p>
        </p:txBody>
      </p:sp>
      <p:sp>
        <p:nvSpPr>
          <p:cNvPr id="13" name="Picture Placeholder 10"/>
          <p:cNvSpPr>
            <a:spLocks noGrp="1"/>
          </p:cNvSpPr>
          <p:nvPr>
            <p:ph type="pic" sz="quarter" idx="16"/>
          </p:nvPr>
        </p:nvSpPr>
        <p:spPr>
          <a:xfrm>
            <a:off x="8139413" y="2158885"/>
            <a:ext cx="3623050" cy="2540231"/>
          </a:xfrm>
          <a:blipFill>
            <a:blip r:embed="rId4"/>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endParaRPr lang="en-US" dirty="0"/>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Photo layout 2</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rgbClr val="008C7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rgbClr val="008C7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6" name="Footer Placeholder 14">
            <a:extLst>
              <a:ext uri="{FF2B5EF4-FFF2-40B4-BE49-F238E27FC236}">
                <a16:creationId xmlns:a16="http://schemas.microsoft.com/office/drawing/2014/main" id="{3CC8D48C-0AE0-489F-AD07-46162F3D69B0}"/>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315753698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Device layout 1: one column</a:t>
            </a:r>
          </a:p>
        </p:txBody>
      </p:sp>
      <p:sp>
        <p:nvSpPr>
          <p:cNvPr id="4" name="Text Placeholder 3"/>
          <p:cNvSpPr>
            <a:spLocks noGrp="1"/>
          </p:cNvSpPr>
          <p:nvPr>
            <p:ph type="body" sz="quarter" idx="10" hasCustomPrompt="1"/>
          </p:nvPr>
        </p:nvSpPr>
        <p:spPr>
          <a:xfrm>
            <a:off x="455995" y="1922802"/>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dirty="0"/>
              <a:t>Large subhead Segoe UI Regular 20/24. Em volor resequaectur.</a:t>
            </a:r>
            <a:endParaRPr lang="en-US" dirty="0"/>
          </a:p>
        </p:txBody>
      </p:sp>
      <p:sp>
        <p:nvSpPr>
          <p:cNvPr id="5" name="Text Placeholder 4"/>
          <p:cNvSpPr>
            <a:spLocks noGrp="1"/>
          </p:cNvSpPr>
          <p:nvPr>
            <p:ph type="body" sz="quarter" idx="11" hasCustomPrompt="1"/>
          </p:nvPr>
        </p:nvSpPr>
        <p:spPr>
          <a:xfrm>
            <a:off x="455995" y="2707597"/>
            <a:ext cx="4758210" cy="2521331"/>
          </a:xfrm>
        </p:spPr>
        <p:txBody>
          <a:bodyPr lIns="0" tIns="0" rIns="0" bIns="0"/>
          <a:lstStyle>
            <a:lvl1pPr marL="280121" indent="-280121">
              <a:lnSpc>
                <a:spcPts val="1765"/>
              </a:lnSpc>
              <a:spcBef>
                <a:spcPts val="0"/>
              </a:spcBef>
              <a:buFont typeface="Arial" panose="020B0604020202020204" pitchFamily="34" charset="0"/>
              <a:buChar char="•"/>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59" y="3421009"/>
            <a:ext cx="5834041" cy="546753"/>
          </a:xfrm>
        </p:spPr>
        <p:txBody>
          <a:bodyPr anchor="ctr" anchorCtr="0"/>
          <a:lstStyle>
            <a:lvl1pPr algn="ctr">
              <a:defRPr/>
            </a:lvl1pPr>
          </a:lstStyle>
          <a:p>
            <a:r>
              <a:rPr lang="en-US"/>
              <a:t>Click icon to add picture</a:t>
            </a:r>
            <a:endParaRPr lang="en-US" dirty="0"/>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a:t>
            </a:r>
            <a:r>
              <a:rPr lang="en-US" dirty="0">
                <a:solidFill>
                  <a:schemeClr val="bg1">
                    <a:lumMod val="50000"/>
                  </a:schemeClr>
                </a:solidFill>
              </a:rPr>
              <a:t>Dynamics 365 </a:t>
            </a:r>
          </a:p>
        </p:txBody>
      </p:sp>
    </p:spTree>
    <p:extLst>
      <p:ext uri="{BB962C8B-B14F-4D97-AF65-F5344CB8AC3E}">
        <p14:creationId xmlns:p14="http://schemas.microsoft.com/office/powerpoint/2010/main" val="164797038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59" y="3421009"/>
            <a:ext cx="5834041" cy="546753"/>
          </a:xfrm>
        </p:spPr>
        <p:txBody>
          <a:bodyPr anchor="ctr" anchorCtr="0"/>
          <a:lstStyle>
            <a:lvl1pPr algn="ct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2" y="2000738"/>
            <a:ext cx="1693247" cy="3034292"/>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8" y="2000738"/>
            <a:ext cx="1693247" cy="3034292"/>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Device layout 2: two columns</a:t>
            </a:r>
          </a:p>
        </p:txBody>
      </p:sp>
      <p:sp>
        <p:nvSpPr>
          <p:cNvPr id="16" name="Footer Placeholder 14">
            <a:extLst>
              <a:ext uri="{FF2B5EF4-FFF2-40B4-BE49-F238E27FC236}">
                <a16:creationId xmlns:a16="http://schemas.microsoft.com/office/drawing/2014/main" id="{6FCE5757-E538-4E4B-BB66-DA966C94A7B7}"/>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a:t>
            </a:r>
            <a:r>
              <a:rPr lang="en-US" dirty="0">
                <a:solidFill>
                  <a:schemeClr val="bg1">
                    <a:lumMod val="50000"/>
                  </a:schemeClr>
                </a:solidFill>
              </a:rPr>
              <a:t>Dynamics 365 </a:t>
            </a:r>
          </a:p>
        </p:txBody>
      </p:sp>
    </p:spTree>
    <p:extLst>
      <p:ext uri="{BB962C8B-B14F-4D97-AF65-F5344CB8AC3E}">
        <p14:creationId xmlns:p14="http://schemas.microsoft.com/office/powerpoint/2010/main" val="235157468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84249" y="486947"/>
            <a:ext cx="10869930" cy="6371053"/>
          </a:xfrm>
          <a:prstGeom prst="rect">
            <a:avLst/>
          </a:prstGeom>
        </p:spPr>
      </p:pic>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6" y="3488254"/>
            <a:ext cx="7678751" cy="546753"/>
          </a:xfrm>
        </p:spPr>
        <p:txBody>
          <a:bodyPr anchor="ctr" anchorCtr="0"/>
          <a:lstStyle>
            <a:lvl1pPr algn="ctr">
              <a:defRPr/>
            </a:lvl1pPr>
          </a:lstStyle>
          <a:p>
            <a:r>
              <a:rPr lang="en-US"/>
              <a:t>Click icon to add picture</a:t>
            </a:r>
            <a:endParaRPr lang="en-US" dirty="0"/>
          </a:p>
        </p:txBody>
      </p:sp>
      <p:sp>
        <p:nvSpPr>
          <p:cNvPr id="9" name="Footer Placeholder 14">
            <a:extLst>
              <a:ext uri="{FF2B5EF4-FFF2-40B4-BE49-F238E27FC236}">
                <a16:creationId xmlns:a16="http://schemas.microsoft.com/office/drawing/2014/main" id="{094367A8-7AEF-4C78-AF93-670FC65820C5}"/>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1726365695"/>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1950780"/>
            <a:ext cx="3618377" cy="3534843"/>
          </a:xfrm>
        </p:spPr>
        <p:txBody>
          <a:bodyPr anchor="ctr">
            <a:noAutofit/>
          </a:bodyPr>
          <a:lstStyle>
            <a:lvl1pPr marL="0" indent="0" algn="ctr">
              <a:buNone/>
              <a:defRPr sz="2353"/>
            </a:lvl1pPr>
          </a:lstStyle>
          <a:p>
            <a:r>
              <a:rPr lang="en-US"/>
              <a:t>Click icon to add chart</a:t>
            </a:r>
            <a:endParaRPr lang="en-US" dirty="0"/>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Chart examples</a:t>
            </a:r>
          </a:p>
        </p:txBody>
      </p:sp>
      <p:sp>
        <p:nvSpPr>
          <p:cNvPr id="9" name="Text Placeholder 4"/>
          <p:cNvSpPr>
            <a:spLocks noGrp="1"/>
          </p:cNvSpPr>
          <p:nvPr>
            <p:ph type="body" sz="quarter" idx="12" hasCustomPrompt="1"/>
          </p:nvPr>
        </p:nvSpPr>
        <p:spPr>
          <a:xfrm>
            <a:off x="455992" y="5857162"/>
            <a:ext cx="3618381" cy="301770"/>
          </a:xfrm>
        </p:spPr>
        <p:txBody>
          <a:bodyPr lIns="0" tIns="0" rIns="0" bIns="0"/>
          <a:lstStyle>
            <a:lvl1pPr marL="0" indent="0">
              <a:lnSpc>
                <a:spcPts val="1176"/>
              </a:lnSpc>
              <a:spcBef>
                <a:spcPts val="882"/>
              </a:spcBef>
              <a:buFont typeface="Arial" panose="020B0604020202020204" pitchFamily="34" charset="0"/>
              <a:buNone/>
              <a:defRPr sz="980" b="0" i="0" spc="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17" name="Text Placeholder 4"/>
          <p:cNvSpPr>
            <a:spLocks noGrp="1"/>
          </p:cNvSpPr>
          <p:nvPr>
            <p:ph type="body" sz="quarter" idx="18" hasCustomPrompt="1"/>
          </p:nvPr>
        </p:nvSpPr>
        <p:spPr>
          <a:xfrm>
            <a:off x="4303152" y="5857162"/>
            <a:ext cx="3607487" cy="301770"/>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20" name="Chart Placeholder 6"/>
          <p:cNvSpPr>
            <a:spLocks noGrp="1"/>
          </p:cNvSpPr>
          <p:nvPr>
            <p:ph type="chart" sz="quarter" idx="22"/>
          </p:nvPr>
        </p:nvSpPr>
        <p:spPr>
          <a:xfrm>
            <a:off x="4303152" y="1950780"/>
            <a:ext cx="3607487" cy="3534843"/>
          </a:xfrm>
        </p:spPr>
        <p:txBody>
          <a:bodyPr anchor="ctr">
            <a:noAutofit/>
          </a:bodyPr>
          <a:lstStyle>
            <a:lvl1pPr marL="0" indent="0" algn="ctr">
              <a:buNone/>
              <a:defRPr sz="2353"/>
            </a:lvl1pPr>
          </a:lstStyle>
          <a:p>
            <a:r>
              <a:rPr lang="en-US"/>
              <a:t>Click icon to add chart</a:t>
            </a:r>
            <a:endParaRPr lang="en-US" dirty="0"/>
          </a:p>
        </p:txBody>
      </p:sp>
      <p:sp>
        <p:nvSpPr>
          <p:cNvPr id="21" name="Chart Placeholder 6"/>
          <p:cNvSpPr>
            <a:spLocks noGrp="1"/>
          </p:cNvSpPr>
          <p:nvPr>
            <p:ph type="chart" sz="quarter" idx="23"/>
          </p:nvPr>
        </p:nvSpPr>
        <p:spPr>
          <a:xfrm>
            <a:off x="8139412" y="1950780"/>
            <a:ext cx="3623051" cy="3534843"/>
          </a:xfrm>
        </p:spPr>
        <p:txBody>
          <a:bodyPr anchor="ctr">
            <a:noAutofit/>
          </a:bodyPr>
          <a:lstStyle>
            <a:lvl1pPr marL="0" indent="0" algn="ctr">
              <a:buNone/>
              <a:defRPr sz="2353"/>
            </a:lvl1pPr>
          </a:lstStyle>
          <a:p>
            <a:r>
              <a:rPr lang="en-US"/>
              <a:t>Click icon to add chart</a:t>
            </a:r>
            <a:endParaRPr lang="en-US" dirty="0"/>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dirty="0"/>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dirty="0"/>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3"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dirty="0"/>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3" y="5857162"/>
            <a:ext cx="3607487" cy="301770"/>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25" name="Footer Placeholder 14">
            <a:extLst>
              <a:ext uri="{FF2B5EF4-FFF2-40B4-BE49-F238E27FC236}">
                <a16:creationId xmlns:a16="http://schemas.microsoft.com/office/drawing/2014/main" id="{0C981775-2AD3-4822-BEA1-B9C42963F17D}"/>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306950328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Table styling</a:t>
            </a:r>
          </a:p>
        </p:txBody>
      </p:sp>
      <p:sp>
        <p:nvSpPr>
          <p:cNvPr id="4" name="Table Placeholder 3"/>
          <p:cNvSpPr>
            <a:spLocks noGrp="1"/>
          </p:cNvSpPr>
          <p:nvPr>
            <p:ph type="tbl" sz="quarter" idx="10"/>
          </p:nvPr>
        </p:nvSpPr>
        <p:spPr>
          <a:xfrm>
            <a:off x="455995" y="3924852"/>
            <a:ext cx="11306469" cy="546753"/>
          </a:xfrm>
        </p:spPr>
        <p:txBody>
          <a:bodyPr anchor="ctr" anchorCtr="0"/>
          <a:lstStyle>
            <a:lvl1pPr algn="ctr">
              <a:defRPr/>
            </a:lvl1pPr>
          </a:lstStyle>
          <a:p>
            <a:r>
              <a:rPr lang="en-US"/>
              <a:t>Click icon to add table</a:t>
            </a:r>
          </a:p>
        </p:txBody>
      </p:sp>
      <p:sp>
        <p:nvSpPr>
          <p:cNvPr id="5" name="Footer Placeholder 14">
            <a:extLst>
              <a:ext uri="{FF2B5EF4-FFF2-40B4-BE49-F238E27FC236}">
                <a16:creationId xmlns:a16="http://schemas.microsoft.com/office/drawing/2014/main" id="{0C46E0E1-3C9A-40D4-B021-A6836C885DA5}"/>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378221903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losing medium teal">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9C72DA-98A4-2E4B-8238-F6096377737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4248" y="257318"/>
            <a:ext cx="2266311" cy="569191"/>
          </a:xfrm>
          <a:prstGeom prst="rect">
            <a:avLst/>
          </a:prstGeom>
        </p:spPr>
      </p:pic>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noFill/>
        </p:spPr>
        <p:txBody>
          <a:bodyPr lIns="0" tIns="0" rIns="0" bIns="0" anchor="t" anchorCtr="0"/>
          <a:lstStyle>
            <a:lvl1pPr>
              <a:lnSpc>
                <a:spcPct val="100000"/>
              </a:lnSpc>
              <a:spcAft>
                <a:spcPts val="1274"/>
              </a:spcAft>
              <a:defRPr sz="2549" spc="-49" baseline="0">
                <a:solidFill>
                  <a:schemeClr val="tx1"/>
                </a:solidFill>
              </a:defRPr>
            </a:lvl1pPr>
          </a:lstStyle>
          <a:p>
            <a:r>
              <a:rPr lang="en-US" dirty="0"/>
              <a:t>Thank you.</a:t>
            </a:r>
          </a:p>
        </p:txBody>
      </p:sp>
    </p:spTree>
    <p:extLst>
      <p:ext uri="{BB962C8B-B14F-4D97-AF65-F5344CB8AC3E}">
        <p14:creationId xmlns:p14="http://schemas.microsoft.com/office/powerpoint/2010/main" val="40231086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losing dark gray">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noFill/>
        </p:spPr>
        <p:txBody>
          <a:bodyPr lIns="0" tIns="0" rIns="0" bIns="0" anchor="t" anchorCtr="0"/>
          <a:lstStyle>
            <a:lvl1pPr>
              <a:lnSpc>
                <a:spcPct val="100000"/>
              </a:lnSpc>
              <a:spcAft>
                <a:spcPts val="1274"/>
              </a:spcAft>
              <a:defRPr sz="2549" spc="-49" baseline="0">
                <a:solidFill>
                  <a:schemeClr val="accent5"/>
                </a:solidFill>
              </a:defRPr>
            </a:lvl1pPr>
          </a:lstStyle>
          <a:p>
            <a:r>
              <a:rPr lang="en-US" dirty="0"/>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4248" y="257170"/>
            <a:ext cx="2266311" cy="569191"/>
          </a:xfrm>
          <a:prstGeom prst="rect">
            <a:avLst/>
          </a:prstGeom>
        </p:spPr>
      </p:pic>
      <p:sp>
        <p:nvSpPr>
          <p:cNvPr id="5" name="Text Box 3">
            <a:extLst>
              <a:ext uri="{FF2B5EF4-FFF2-40B4-BE49-F238E27FC236}">
                <a16:creationId xmlns:a16="http://schemas.microsoft.com/office/drawing/2014/main" id="{0AFD6FAE-B215-4CF5-A1C7-AE7803BB4E41}"/>
              </a:ext>
            </a:extLst>
          </p:cNvPr>
          <p:cNvSpPr txBox="1">
            <a:spLocks noChangeArrowheads="1"/>
          </p:cNvSpPr>
          <p:nvPr userDrawn="1"/>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bg1"/>
                </a:solidFill>
                <a:cs typeface="Segoe UI" pitchFamily="34" charset="0"/>
              </a:rPr>
              <a:t>© Copyright Microsoft Corporation. All rights reserved. </a:t>
            </a:r>
          </a:p>
        </p:txBody>
      </p:sp>
    </p:spTree>
    <p:extLst>
      <p:ext uri="{BB962C8B-B14F-4D97-AF65-F5344CB8AC3E}">
        <p14:creationId xmlns:p14="http://schemas.microsoft.com/office/powerpoint/2010/main" val="19390619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dirty="0"/>
              <a:t>Heading Segoe UI </a:t>
            </a:r>
            <a:r>
              <a:rPr lang="en-US" dirty="0" err="1"/>
              <a:t>Semibold</a:t>
            </a:r>
            <a:r>
              <a:rPr lang="en-US" dirty="0"/>
              <a:t> 28/32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userDrawn="1"/>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
        <p:nvSpPr>
          <p:cNvPr id="7" name="Text Placeholder 3">
            <a:extLst>
              <a:ext uri="{FF2B5EF4-FFF2-40B4-BE49-F238E27FC236}">
                <a16:creationId xmlns:a16="http://schemas.microsoft.com/office/drawing/2014/main" id="{FEE1E43F-C091-614B-AA20-F39D0AACAA1C}"/>
              </a:ext>
            </a:extLst>
          </p:cNvPr>
          <p:cNvSpPr>
            <a:spLocks noGrp="1"/>
          </p:cNvSpPr>
          <p:nvPr>
            <p:ph type="body" sz="quarter" idx="10" hasCustomPrompt="1"/>
          </p:nvPr>
        </p:nvSpPr>
        <p:spPr>
          <a:xfrm>
            <a:off x="455995" y="1922586"/>
            <a:ext cx="9384447" cy="3365537"/>
          </a:xfrm>
          <a:prstGeom prst="rect">
            <a:avLst/>
          </a:prstGeom>
        </p:spPr>
        <p:txBody>
          <a:bodyPr wrap="square" lIns="0" tIns="0" rIns="0" bIns="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dirty="0"/>
              <a:t>Bulleted list Segoe UI Regular 20/24. Dis </a:t>
            </a:r>
            <a:r>
              <a:rPr lang="en-US" dirty="0" err="1"/>
              <a:t>apid</a:t>
            </a:r>
            <a:r>
              <a:rPr lang="en-US" dirty="0"/>
              <a:t> es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vit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r>
              <a:rPr lang="en-US" dirty="0"/>
              <a:t/>
            </a:r>
            <a:br>
              <a:rPr lang="en-US" dirty="0"/>
            </a:br>
            <a:endParaRPr lang="en-US" dirty="0"/>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dirty="0"/>
              <a:t>Bulleted list Segoe UI Regular 20/24. Dis </a:t>
            </a:r>
            <a:r>
              <a:rPr lang="en-US" dirty="0" err="1"/>
              <a:t>apid</a:t>
            </a:r>
            <a:r>
              <a:rPr lang="en-US" dirty="0"/>
              <a:t> es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vit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r>
              <a:rPr lang="en-US" dirty="0"/>
              <a:t/>
            </a:r>
            <a:br>
              <a:rPr lang="en-US" dirty="0"/>
            </a:br>
            <a:endParaRPr lang="en-US" dirty="0"/>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dirty="0"/>
              <a:t>Bulleted list Segoe UI Regular 20/24. Dis </a:t>
            </a:r>
            <a:r>
              <a:rPr lang="en-US" dirty="0" err="1"/>
              <a:t>apid</a:t>
            </a:r>
            <a:r>
              <a:rPr lang="en-US" dirty="0"/>
              <a:t> es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vit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endParaRPr lang="en-US" dirty="0"/>
          </a:p>
          <a:p>
            <a:pPr lvl="0"/>
            <a:endParaRPr lang="en-US" dirty="0"/>
          </a:p>
          <a:p>
            <a:pPr lvl="0"/>
            <a:endParaRPr lang="en-US" dirty="0"/>
          </a:p>
          <a:p>
            <a:pPr lvl="0"/>
            <a:endParaRPr lang="en-US" dirty="0"/>
          </a:p>
        </p:txBody>
      </p:sp>
    </p:spTree>
    <p:extLst>
      <p:ext uri="{BB962C8B-B14F-4D97-AF65-F5344CB8AC3E}">
        <p14:creationId xmlns:p14="http://schemas.microsoft.com/office/powerpoint/2010/main" val="1452123201"/>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oftware code slide">
    <p:bg>
      <p:bgPr>
        <a:solidFill>
          <a:schemeClr val="bg2"/>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ACEE2ED2-76B4-9F41-8074-736FC3EE60AE}"/>
              </a:ext>
            </a:extLst>
          </p:cNvPr>
          <p:cNvSpPr>
            <a:spLocks noGrp="1"/>
          </p:cNvSpPr>
          <p:nvPr>
            <p:ph type="title" hasCustomPrompt="1"/>
          </p:nvPr>
        </p:nvSpPr>
        <p:spPr>
          <a:xfrm>
            <a:off x="455994" y="556381"/>
            <a:ext cx="11303917" cy="813819"/>
          </a:xfrm>
          <a:prstGeom prst="rect">
            <a:avLst/>
          </a:prstGeom>
        </p:spPr>
        <p:txBody>
          <a:bodyPr vert="horz" wrap="square" lIns="0" tIns="91440" rIns="146304" bIns="91440" rtlCol="0" anchor="t">
            <a:noAutofit/>
          </a:bodyPr>
          <a:lstStyle/>
          <a:p>
            <a:r>
              <a:rPr lang="en-US" dirty="0"/>
              <a:t>Software code slide</a:t>
            </a:r>
          </a:p>
        </p:txBody>
      </p:sp>
    </p:spTree>
    <p:extLst>
      <p:ext uri="{BB962C8B-B14F-4D97-AF65-F5344CB8AC3E}">
        <p14:creationId xmlns:p14="http://schemas.microsoft.com/office/powerpoint/2010/main" val="7156785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userDrawn="1">
          <p15:clr>
            <a:srgbClr val="5ACBF0"/>
          </p15:clr>
        </p15:guide>
        <p15:guide id="2" orient="horz" pos="1276" userDrawn="1">
          <p15:clr>
            <a:srgbClr val="5ACBF0"/>
          </p15:clr>
        </p15:guide>
        <p15:guide id="3" orient="horz" pos="904" userDrawn="1">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dirty="0"/>
              <a:t>Azure presentation</a:t>
            </a:r>
            <a:br>
              <a:rPr lang="en-US" dirty="0"/>
            </a:br>
            <a:r>
              <a:rPr lang="en-US" dirty="0"/>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dirty="0"/>
              <a:t>Author name</a:t>
            </a:r>
            <a:br>
              <a:rPr lang="en-US" dirty="0"/>
            </a:br>
            <a:r>
              <a:rPr lang="en-US" dirty="0"/>
              <a:t>Date</a:t>
            </a:r>
          </a:p>
        </p:txBody>
      </p:sp>
      <p:sp>
        <p:nvSpPr>
          <p:cNvPr id="7" name="Rectangle 6">
            <a:extLst>
              <a:ext uri="{FF2B5EF4-FFF2-40B4-BE49-F238E27FC236}">
                <a16:creationId xmlns:a16="http://schemas.microsoft.com/office/drawing/2014/main" id="{D76228DA-C78B-F44C-94F8-7128E0B2D7A7}"/>
              </a:ext>
            </a:extLst>
          </p:cNvPr>
          <p:cNvSpPr/>
          <p:nvPr userDrawn="1"/>
        </p:nvSpPr>
        <p:spPr bwMode="auto">
          <a:xfrm>
            <a:off x="6111901" y="0"/>
            <a:ext cx="6080099" cy="685800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solidFill>
                <a:schemeClr val="tx1"/>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942E84EF-6F95-A646-8F37-FD94FE9079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111901" y="0"/>
            <a:ext cx="6080099" cy="6858000"/>
          </a:xfrm>
          <a:prstGeom prst="rect">
            <a:avLst/>
          </a:prstGeom>
        </p:spPr>
      </p:pic>
    </p:spTree>
    <p:extLst>
      <p:ext uri="{BB962C8B-B14F-4D97-AF65-F5344CB8AC3E}">
        <p14:creationId xmlns:p14="http://schemas.microsoft.com/office/powerpoint/2010/main" val="1692390092"/>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dirty="0"/>
              <a:t>Azure presentation</a:t>
            </a:r>
            <a:br>
              <a:rPr lang="en-US" dirty="0"/>
            </a:br>
            <a:r>
              <a:rPr lang="en-US" dirty="0"/>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dirty="0"/>
              <a:t>Author name</a:t>
            </a:r>
            <a:br>
              <a:rPr lang="en-US" dirty="0"/>
            </a:br>
            <a:r>
              <a:rPr lang="en-US" dirty="0"/>
              <a:t>Date</a:t>
            </a:r>
          </a:p>
        </p:txBody>
      </p:sp>
      <p:sp>
        <p:nvSpPr>
          <p:cNvPr id="7" name="Rectangle 6">
            <a:extLst>
              <a:ext uri="{FF2B5EF4-FFF2-40B4-BE49-F238E27FC236}">
                <a16:creationId xmlns:a16="http://schemas.microsoft.com/office/drawing/2014/main" id="{01443AB1-0CDE-B44D-8883-27DEB7B914EA}"/>
              </a:ext>
            </a:extLst>
          </p:cNvPr>
          <p:cNvSpPr/>
          <p:nvPr userDrawn="1"/>
        </p:nvSpPr>
        <p:spPr bwMode="auto">
          <a:xfrm>
            <a:off x="6111901" y="0"/>
            <a:ext cx="6080099" cy="685800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solidFill>
                <a:schemeClr val="tx1"/>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64E0159D-061E-A640-B0A5-C7A703E35A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5055" y="0"/>
            <a:ext cx="5973790" cy="6858000"/>
          </a:xfrm>
          <a:prstGeom prst="rect">
            <a:avLst/>
          </a:prstGeom>
        </p:spPr>
      </p:pic>
    </p:spTree>
    <p:extLst>
      <p:ext uri="{BB962C8B-B14F-4D97-AF65-F5344CB8AC3E}">
        <p14:creationId xmlns:p14="http://schemas.microsoft.com/office/powerpoint/2010/main" val="310317630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42279660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dirty="0"/>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dirty="0"/>
              <a:t>Author Name</a:t>
            </a:r>
          </a:p>
          <a:p>
            <a:pPr lvl="0"/>
            <a:r>
              <a:rPr lang="en-US" dirty="0"/>
              <a:t>Date</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25618580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dirty="0"/>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dirty="0"/>
              <a:t>Author Name</a:t>
            </a:r>
          </a:p>
          <a:p>
            <a:pPr lvl="0"/>
            <a:r>
              <a:rPr lang="en-US" dirty="0"/>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6850051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0691"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tx1"/>
                </a:solidFill>
              </a:defRPr>
            </a:lvl1pPr>
          </a:lstStyle>
          <a:p>
            <a:r>
              <a:rPr lang="en-US" dirty="0"/>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dirty="0"/>
              <a:t>Author Name</a:t>
            </a:r>
          </a:p>
          <a:p>
            <a:pPr lvl="0"/>
            <a:r>
              <a:rPr lang="en-US" dirty="0"/>
              <a:t>Date</a:t>
            </a:r>
          </a:p>
        </p:txBody>
      </p:sp>
      <p:pic>
        <p:nvPicPr>
          <p:cNvPr id="64" name="MS logo gray - EMF"/>
          <p:cNvPicPr>
            <a:picLocks noChangeAspect="1"/>
          </p:cNvPicPr>
          <p:nvPr userDrawn="1"/>
        </p:nvPicPr>
        <p:blipFill>
          <a:blip r:embed="rId3"/>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48776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dirty="0"/>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dirty="0"/>
              <a:t>Author Name</a:t>
            </a:r>
          </a:p>
          <a:p>
            <a:pPr lvl="0"/>
            <a:r>
              <a:rPr lang="en-US" dirty="0"/>
              <a:t>Date</a:t>
            </a:r>
          </a:p>
        </p:txBody>
      </p:sp>
      <p:pic>
        <p:nvPicPr>
          <p:cNvPr id="64" name="MS logo gray - EMF"/>
          <p:cNvPicPr>
            <a:picLocks noChangeAspect="1"/>
          </p:cNvPicPr>
          <p:nvPr userDrawn="1"/>
        </p:nvPicPr>
        <p:blipFill rotWithShape="1">
          <a:blip r:embed="rId4"/>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3174630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2"/>
            <a:ext cx="3618381" cy="899665"/>
          </a:xfrm>
        </p:spPr>
        <p:txBody>
          <a:bodyPr lIns="0" tIns="0" rIns="0" bIns="0"/>
          <a:lstStyle>
            <a:lvl1pPr>
              <a:defRPr sz="1765" spc="-49" baseline="0">
                <a:solidFill>
                  <a:schemeClr val="tx1"/>
                </a:solidFill>
              </a:defRPr>
            </a:lvl1pPr>
          </a:lstStyle>
          <a:p>
            <a:r>
              <a:rPr lang="en-US" dirty="0"/>
              <a:t>Contents</a:t>
            </a:r>
          </a:p>
        </p:txBody>
      </p:sp>
      <p:sp>
        <p:nvSpPr>
          <p:cNvPr id="4" name="Text Placeholder 3"/>
          <p:cNvSpPr>
            <a:spLocks noGrp="1"/>
          </p:cNvSpPr>
          <p:nvPr>
            <p:ph type="body" sz="quarter" idx="10" hasCustomPrompt="1"/>
          </p:nvPr>
        </p:nvSpPr>
        <p:spPr>
          <a:xfrm>
            <a:off x="6229843" y="941692"/>
            <a:ext cx="3837818" cy="3786998"/>
          </a:xfrm>
        </p:spPr>
        <p:txBody>
          <a:bodyPr wrap="square" lIns="0" tIns="0" rIns="0" bIns="0">
            <a:noAutofit/>
          </a:bodyPr>
          <a:lstStyle>
            <a:lvl1pPr marL="0" indent="0" defTabSz="507330">
              <a:buNone/>
              <a:defRPr sz="1765" spc="-49" baseline="0">
                <a:solidFill>
                  <a:schemeClr val="accent1"/>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dirty="0"/>
              <a:t>##	Section Title</a:t>
            </a:r>
          </a:p>
        </p:txBody>
      </p:sp>
    </p:spTree>
    <p:extLst>
      <p:ext uri="{BB962C8B-B14F-4D97-AF65-F5344CB8AC3E}">
        <p14:creationId xmlns:p14="http://schemas.microsoft.com/office/powerpoint/2010/main" val="2918719280"/>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Heading Segoe UI </a:t>
            </a:r>
            <a:r>
              <a:rPr lang="en-US" dirty="0" err="1"/>
              <a:t>Semibold</a:t>
            </a:r>
            <a:r>
              <a:rPr lang="en-US" dirty="0"/>
              <a:t> 28/32</a:t>
            </a:r>
          </a:p>
        </p:txBody>
      </p:sp>
      <p:sp>
        <p:nvSpPr>
          <p:cNvPr id="4" name="Text Placeholder 3"/>
          <p:cNvSpPr>
            <a:spLocks noGrp="1"/>
          </p:cNvSpPr>
          <p:nvPr>
            <p:ph type="body" sz="quarter" idx="10" hasCustomPrompt="1"/>
          </p:nvPr>
        </p:nvSpPr>
        <p:spPr>
          <a:xfrm>
            <a:off x="455995" y="1882332"/>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dirty="0"/>
              <a:t>Large: subhead Segoe UI Regular 20/24</a:t>
            </a:r>
          </a:p>
        </p:txBody>
      </p:sp>
      <p:sp>
        <p:nvSpPr>
          <p:cNvPr id="5" name="Text Placeholder 4"/>
          <p:cNvSpPr>
            <a:spLocks noGrp="1"/>
          </p:cNvSpPr>
          <p:nvPr>
            <p:ph type="body" sz="quarter" idx="11" hasCustomPrompt="1"/>
          </p:nvPr>
        </p:nvSpPr>
        <p:spPr>
          <a:xfrm>
            <a:off x="455995" y="3151388"/>
            <a:ext cx="11306469" cy="452654"/>
          </a:xfrm>
        </p:spPr>
        <p:txBody>
          <a:bodyPr lIns="0" tIns="0" rIns="0" bIns="0"/>
          <a:lstStyle>
            <a:lvl1pPr marL="0" indent="0">
              <a:lnSpc>
                <a:spcPts val="1765"/>
              </a:lnSpc>
              <a:spcBef>
                <a:spcPts val="0"/>
              </a:spcBef>
              <a:buNone/>
              <a:defRPr sz="1372" b="1">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Medium: paragraph title Segoe UI bold 14/18</a:t>
            </a:r>
          </a:p>
          <a:p>
            <a:pPr lvl="1"/>
            <a:r>
              <a:rPr lang="en-US" dirty="0"/>
              <a:t>Body copy Segoe UI Regular 14/18</a:t>
            </a:r>
          </a:p>
        </p:txBody>
      </p:sp>
      <p:sp>
        <p:nvSpPr>
          <p:cNvPr id="7" name="Text Placeholder 6"/>
          <p:cNvSpPr>
            <a:spLocks noGrp="1"/>
          </p:cNvSpPr>
          <p:nvPr>
            <p:ph type="body" sz="quarter" idx="12" hasCustomPrompt="1"/>
          </p:nvPr>
        </p:nvSpPr>
        <p:spPr>
          <a:xfrm>
            <a:off x="455995" y="4390304"/>
            <a:ext cx="11306469" cy="301770"/>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93" indent="0">
              <a:buNone/>
              <a:defRPr/>
            </a:lvl3pPr>
            <a:lvl4pPr marL="672290" indent="0">
              <a:buNone/>
              <a:defRPr/>
            </a:lvl4pPr>
            <a:lvl5pPr marL="896386" indent="0">
              <a:buNone/>
              <a:defRPr/>
            </a:lvl5pPr>
          </a:lstStyle>
          <a:p>
            <a:pPr lvl="0"/>
            <a:r>
              <a:rPr lang="en-US" dirty="0"/>
              <a:t>Small: caption title Segoe </a:t>
            </a:r>
            <a:r>
              <a:rPr lang="en-US" dirty="0" err="1"/>
              <a:t>Semibold</a:t>
            </a:r>
            <a:r>
              <a:rPr lang="en-US" dirty="0"/>
              <a:t> 10/12</a:t>
            </a:r>
          </a:p>
          <a:p>
            <a:pPr lvl="1"/>
            <a:r>
              <a:rPr lang="en-US" dirty="0"/>
              <a:t>Caption Segoe Regular 10/12</a:t>
            </a:r>
          </a:p>
        </p:txBody>
      </p:sp>
    </p:spTree>
    <p:extLst>
      <p:ext uri="{BB962C8B-B14F-4D97-AF65-F5344CB8AC3E}">
        <p14:creationId xmlns:p14="http://schemas.microsoft.com/office/powerpoint/2010/main" val="1939481259"/>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Text option 1: three column bulleted list</a:t>
            </a:r>
          </a:p>
        </p:txBody>
      </p:sp>
      <p:sp>
        <p:nvSpPr>
          <p:cNvPr id="4" name="Text Placeholder 3"/>
          <p:cNvSpPr>
            <a:spLocks noGrp="1"/>
          </p:cNvSpPr>
          <p:nvPr>
            <p:ph type="body" sz="quarter" idx="10" hasCustomPrompt="1"/>
          </p:nvPr>
        </p:nvSpPr>
        <p:spPr>
          <a:xfrm>
            <a:off x="455995" y="1882331"/>
            <a:ext cx="7454644" cy="90530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dirty="0"/>
              <a:t>Subhead Segoe UI Regular 20/24. Dis </a:t>
            </a:r>
            <a:r>
              <a:rPr lang="en-US" dirty="0" err="1"/>
              <a:t>apid</a:t>
            </a:r>
            <a:r>
              <a:rPr lang="en-US" dirty="0"/>
              <a:t> </a:t>
            </a:r>
            <a:r>
              <a:rPr lang="en-US" dirty="0" err="1"/>
              <a:t>es</a:t>
            </a:r>
            <a:r>
              <a:rPr lang="en-US" dirty="0"/>
              <a:t>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a:t>
            </a:r>
            <a:r>
              <a:rPr lang="en-US" dirty="0" err="1"/>
              <a:t>vit</a:t>
            </a:r>
            <a:r>
              <a:rPr lang="en-US" dirty="0"/>
              <a: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r>
              <a:rPr lang="en-US" dirty="0"/>
              <a:t>.</a:t>
            </a:r>
          </a:p>
        </p:txBody>
      </p:sp>
      <p:sp>
        <p:nvSpPr>
          <p:cNvPr id="5" name="Text Placeholder 4"/>
          <p:cNvSpPr>
            <a:spLocks noGrp="1"/>
          </p:cNvSpPr>
          <p:nvPr>
            <p:ph type="body" sz="quarter" idx="11" hasCustomPrompt="1"/>
          </p:nvPr>
        </p:nvSpPr>
        <p:spPr>
          <a:xfrm>
            <a:off x="455995" y="3151389"/>
            <a:ext cx="3618381" cy="2678201"/>
          </a:xfrm>
        </p:spPr>
        <p:txBody>
          <a:bodyPr lIns="0" tIns="0" rIns="0" bIns="0"/>
          <a:lstStyle>
            <a:lvl1pPr marL="0" indent="0">
              <a:lnSpc>
                <a:spcPts val="1765"/>
              </a:lnSpc>
              <a:spcBef>
                <a:spcPts val="882"/>
              </a:spcBef>
              <a:buNone/>
              <a:defRPr sz="1372" b="1">
                <a:solidFill>
                  <a:schemeClr val="accent1"/>
                </a:solidFill>
                <a:latin typeface="+mn-lt"/>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6" name="Text Placeholder 4"/>
          <p:cNvSpPr>
            <a:spLocks noGrp="1"/>
          </p:cNvSpPr>
          <p:nvPr>
            <p:ph type="body" sz="quarter" idx="12" hasCustomPrompt="1"/>
          </p:nvPr>
        </p:nvSpPr>
        <p:spPr>
          <a:xfrm>
            <a:off x="4313110" y="3160782"/>
            <a:ext cx="3597528" cy="2678201"/>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8" name="Text Placeholder 4"/>
          <p:cNvSpPr>
            <a:spLocks noGrp="1"/>
          </p:cNvSpPr>
          <p:nvPr>
            <p:ph type="body" sz="quarter" idx="13" hasCustomPrompt="1"/>
          </p:nvPr>
        </p:nvSpPr>
        <p:spPr>
          <a:xfrm>
            <a:off x="8140346" y="3151389"/>
            <a:ext cx="3622117" cy="2678201"/>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Tree>
    <p:extLst>
      <p:ext uri="{BB962C8B-B14F-4D97-AF65-F5344CB8AC3E}">
        <p14:creationId xmlns:p14="http://schemas.microsoft.com/office/powerpoint/2010/main" val="194555440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933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900" userDrawn="1">
          <p15:clr>
            <a:srgbClr val="5ACBF0"/>
          </p15:clr>
        </p15:guide>
        <p15:guide id="4" orient="horz" pos="1276" userDrawn="1">
          <p15:clr>
            <a:srgbClr val="5ACBF0"/>
          </p15:clr>
        </p15:guide>
        <p15:guide id="5" orient="horz" pos="288" userDrawn="1">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Text option 2: two columns copy heavy</a:t>
            </a:r>
          </a:p>
        </p:txBody>
      </p:sp>
      <p:sp>
        <p:nvSpPr>
          <p:cNvPr id="5" name="Text Placeholder 4"/>
          <p:cNvSpPr>
            <a:spLocks noGrp="1"/>
          </p:cNvSpPr>
          <p:nvPr>
            <p:ph type="body" sz="quarter" idx="11" hasCustomPrompt="1"/>
          </p:nvPr>
        </p:nvSpPr>
        <p:spPr>
          <a:xfrm>
            <a:off x="455995" y="1966312"/>
            <a:ext cx="5541959" cy="3793112"/>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Pa </a:t>
            </a:r>
            <a:r>
              <a:rPr lang="en-US" dirty="0" err="1"/>
              <a:t>consed</a:t>
            </a:r>
            <a:r>
              <a:rPr lang="en-US" dirty="0"/>
              <a:t> et </a:t>
            </a:r>
            <a:r>
              <a:rPr lang="en-US" dirty="0" err="1"/>
              <a:t>atur</a:t>
            </a:r>
            <a:r>
              <a:rPr lang="en-US" dirty="0"/>
              <a:t>. </a:t>
            </a:r>
            <a:r>
              <a:rPr lang="en-US" dirty="0" err="1"/>
              <a:t>Serion</a:t>
            </a:r>
            <a:r>
              <a:rPr lang="en-US" dirty="0"/>
              <a:t> </a:t>
            </a:r>
            <a:r>
              <a:rPr lang="en-US" dirty="0" err="1"/>
              <a:t>corepudi</a:t>
            </a:r>
            <a:r>
              <a:rPr lang="en-US" dirty="0"/>
              <a:t> dolor </a:t>
            </a:r>
            <a:r>
              <a:rPr lang="en-US" dirty="0" err="1"/>
              <a:t>adionse</a:t>
            </a:r>
            <a:r>
              <a:rPr lang="en-US" dirty="0"/>
              <a:t> </a:t>
            </a:r>
            <a:r>
              <a:rPr lang="en-US" dirty="0" err="1"/>
              <a:t>quibusame</a:t>
            </a:r>
            <a:r>
              <a:rPr lang="en-US" dirty="0"/>
              <a:t> </a:t>
            </a:r>
            <a:r>
              <a:rPr lang="en-US" dirty="0" err="1"/>
              <a:t>nullabora</a:t>
            </a:r>
            <a:r>
              <a:rPr lang="en-US" dirty="0"/>
              <a:t> </a:t>
            </a:r>
            <a:r>
              <a:rPr lang="en-US" dirty="0" err="1"/>
              <a:t>volent</a:t>
            </a:r>
            <a:r>
              <a:rPr lang="en-US" dirty="0"/>
              <a:t> </a:t>
            </a:r>
            <a:r>
              <a:rPr lang="en-US" dirty="0" err="1"/>
              <a:t>lignam</a:t>
            </a:r>
            <a:r>
              <a:rPr lang="en-US" dirty="0"/>
              <a:t> </a:t>
            </a:r>
            <a:r>
              <a:rPr lang="en-US" dirty="0" err="1"/>
              <a:t>entis</a:t>
            </a:r>
            <a:r>
              <a:rPr lang="en-US" dirty="0"/>
              <a:t> ape </a:t>
            </a:r>
            <a:r>
              <a:rPr lang="en-US" dirty="0" err="1"/>
              <a:t>dolores</a:t>
            </a:r>
            <a:r>
              <a:rPr lang="en-US" dirty="0"/>
              <a:t> se </a:t>
            </a:r>
            <a:r>
              <a:rPr lang="en-US" dirty="0" err="1"/>
              <a:t>voluptae</a:t>
            </a:r>
            <a:r>
              <a:rPr lang="en-US" dirty="0"/>
              <a:t> </a:t>
            </a:r>
            <a:r>
              <a:rPr lang="en-US" dirty="0" err="1"/>
              <a:t>nimolupti</a:t>
            </a:r>
            <a:r>
              <a:rPr lang="en-US" dirty="0"/>
              <a:t> </a:t>
            </a:r>
            <a:r>
              <a:rPr lang="en-US" dirty="0" err="1"/>
              <a:t>quam</a:t>
            </a:r>
            <a:r>
              <a:rPr lang="en-US" dirty="0"/>
              <a:t> </a:t>
            </a:r>
            <a:r>
              <a:rPr lang="en-US" dirty="0" err="1"/>
              <a:t>ium</a:t>
            </a:r>
            <a:r>
              <a:rPr lang="en-US" dirty="0"/>
              <a:t> </a:t>
            </a:r>
            <a:r>
              <a:rPr lang="en-US" dirty="0" err="1"/>
              <a:t>simusa</a:t>
            </a:r>
            <a:r>
              <a:rPr lang="en-US" dirty="0"/>
              <a:t> </a:t>
            </a:r>
            <a:r>
              <a:rPr lang="en-US" dirty="0" err="1"/>
              <a:t>doluptur</a:t>
            </a:r>
            <a:r>
              <a:rPr lang="en-US" dirty="0"/>
              <a:t>, sum hic </a:t>
            </a:r>
            <a:r>
              <a:rPr lang="en-US" dirty="0" err="1"/>
              <a:t>tem</a:t>
            </a:r>
            <a:r>
              <a:rPr lang="en-US" dirty="0"/>
              <a:t> qui </a:t>
            </a:r>
            <a:r>
              <a:rPr lang="en-US" dirty="0" err="1"/>
              <a:t>evelest</a:t>
            </a:r>
            <a:r>
              <a:rPr lang="en-US" dirty="0"/>
              <a:t>, </a:t>
            </a:r>
            <a:r>
              <a:rPr lang="en-US" dirty="0" err="1"/>
              <a:t>cusapel</a:t>
            </a:r>
            <a:r>
              <a:rPr lang="en-US" dirty="0"/>
              <a:t> et </a:t>
            </a:r>
            <a:r>
              <a:rPr lang="en-US" dirty="0" err="1"/>
              <a:t>unt</a:t>
            </a:r>
            <a:r>
              <a:rPr lang="en-US" dirty="0"/>
              <a:t> et </a:t>
            </a:r>
            <a:r>
              <a:rPr lang="en-US" dirty="0" err="1"/>
              <a:t>hiciisciume</a:t>
            </a:r>
            <a:r>
              <a:rPr lang="en-US" dirty="0"/>
              <a:t> </a:t>
            </a:r>
            <a:r>
              <a:rPr lang="en-US" dirty="0" err="1"/>
              <a:t>vernatiore</a:t>
            </a:r>
            <a:r>
              <a:rPr lang="en-US" dirty="0"/>
              <a:t> </a:t>
            </a:r>
            <a:r>
              <a:rPr lang="en-US" dirty="0" err="1"/>
              <a:t>volenecabor</a:t>
            </a:r>
            <a:r>
              <a:rPr lang="en-US" dirty="0"/>
              <a:t> </a:t>
            </a:r>
            <a:r>
              <a:rPr lang="en-US" dirty="0" err="1"/>
              <a:t>seque</a:t>
            </a:r>
            <a:r>
              <a:rPr lang="en-US" dirty="0"/>
              <a:t> </a:t>
            </a:r>
            <a:r>
              <a:rPr lang="en-US" dirty="0" err="1"/>
              <a:t>officient</a:t>
            </a:r>
            <a:r>
              <a:rPr lang="en-US" dirty="0"/>
              <a:t>, </a:t>
            </a:r>
            <a:r>
              <a:rPr lang="en-US" dirty="0" err="1"/>
              <a:t>quamus</a:t>
            </a:r>
            <a:r>
              <a:rPr lang="en-US" dirty="0"/>
              <a:t> </a:t>
            </a:r>
            <a:r>
              <a:rPr lang="en-US" dirty="0" err="1"/>
              <a:t>voluptium</a:t>
            </a:r>
            <a:r>
              <a:rPr lang="en-US" dirty="0"/>
              <a:t> </a:t>
            </a:r>
            <a:r>
              <a:rPr lang="en-US" dirty="0" err="1"/>
              <a:t>natur</a:t>
            </a:r>
            <a:r>
              <a:rPr lang="en-US" dirty="0"/>
              <a:t> </a:t>
            </a:r>
            <a:r>
              <a:rPr lang="en-US" dirty="0" err="1"/>
              <a:t>maio</a:t>
            </a:r>
            <a:r>
              <a:rPr lang="en-US" dirty="0"/>
              <a:t> </a:t>
            </a:r>
            <a:r>
              <a:rPr lang="en-US" dirty="0" err="1"/>
              <a:t>volupta</a:t>
            </a:r>
            <a:r>
              <a:rPr lang="en-US" dirty="0"/>
              <a:t> </a:t>
            </a:r>
            <a:r>
              <a:rPr lang="en-US" dirty="0" err="1"/>
              <a:t>tioria</a:t>
            </a:r>
            <a:r>
              <a:rPr lang="en-US" dirty="0"/>
              <a:t> </a:t>
            </a:r>
            <a:r>
              <a:rPr lang="en-US" dirty="0" err="1"/>
              <a:t>venimetur</a:t>
            </a:r>
            <a:r>
              <a:rPr lang="en-US" dirty="0"/>
              <a:t> re vel </a:t>
            </a:r>
            <a:r>
              <a:rPr lang="en-US" dirty="0" err="1"/>
              <a:t>ent</a:t>
            </a:r>
            <a:r>
              <a:rPr lang="en-US" dirty="0"/>
              <a:t>, </a:t>
            </a:r>
            <a:r>
              <a:rPr lang="en-US" dirty="0" err="1"/>
              <a:t>quae</a:t>
            </a:r>
            <a:r>
              <a:rPr lang="en-US" dirty="0"/>
              <a:t> </a:t>
            </a:r>
            <a:r>
              <a:rPr lang="en-US" dirty="0" err="1"/>
              <a:t>liqui</a:t>
            </a:r>
            <a:r>
              <a:rPr lang="en-US" dirty="0"/>
              <a:t> </a:t>
            </a:r>
            <a:r>
              <a:rPr lang="en-US" dirty="0" err="1"/>
              <a:t>tem</a:t>
            </a:r>
            <a:r>
              <a:rPr lang="en-US" dirty="0"/>
              <a:t> sin con re </a:t>
            </a:r>
            <a:r>
              <a:rPr lang="en-US" dirty="0" err="1"/>
              <a:t>laut</a:t>
            </a:r>
            <a:r>
              <a:rPr lang="en-US" dirty="0"/>
              <a:t> </a:t>
            </a:r>
            <a:r>
              <a:rPr lang="en-US" dirty="0" err="1"/>
              <a:t>aut</a:t>
            </a:r>
            <a:r>
              <a:rPr lang="en-US" dirty="0"/>
              <a:t> </a:t>
            </a:r>
            <a:r>
              <a:rPr lang="en-US" dirty="0" err="1"/>
              <a:t>volupietur</a:t>
            </a:r>
            <a:r>
              <a:rPr lang="en-US" dirty="0"/>
              <a:t>.</a:t>
            </a:r>
          </a:p>
          <a:p>
            <a:pPr lvl="1"/>
            <a:endParaRPr lang="en-US" dirty="0"/>
          </a:p>
          <a:p>
            <a:pPr lvl="1"/>
            <a:r>
              <a:rPr lang="en-US" dirty="0" err="1"/>
              <a:t>Henestios</a:t>
            </a:r>
            <a:r>
              <a:rPr lang="en-US" dirty="0"/>
              <a:t> </a:t>
            </a:r>
            <a:r>
              <a:rPr lang="en-US" dirty="0" err="1"/>
              <a:t>vellantium</a:t>
            </a:r>
            <a:r>
              <a:rPr lang="en-US" dirty="0"/>
              <a:t> </a:t>
            </a:r>
            <a:r>
              <a:rPr lang="en-US" dirty="0" err="1"/>
              <a:t>simi</a:t>
            </a:r>
            <a:r>
              <a:rPr lang="en-US" dirty="0"/>
              <a:t>, </a:t>
            </a:r>
            <a:r>
              <a:rPr lang="en-US" dirty="0" err="1"/>
              <a:t>quassenime</a:t>
            </a:r>
            <a:r>
              <a:rPr lang="en-US" dirty="0"/>
              <a:t> consent </a:t>
            </a:r>
            <a:r>
              <a:rPr lang="en-US" dirty="0" err="1"/>
              <a:t>emquatincti</a:t>
            </a:r>
            <a:r>
              <a:rPr lang="en-US" dirty="0"/>
              <a:t> to doles </a:t>
            </a:r>
            <a:r>
              <a:rPr lang="en-US" dirty="0" err="1"/>
              <a:t>cium</a:t>
            </a:r>
            <a:r>
              <a:rPr lang="en-US" dirty="0"/>
              <a:t> </a:t>
            </a:r>
            <a:r>
              <a:rPr lang="en-US" dirty="0" err="1"/>
              <a:t>nectur</a:t>
            </a:r>
            <a:r>
              <a:rPr lang="en-US" dirty="0"/>
              <a:t>. </a:t>
            </a:r>
            <a:r>
              <a:rPr lang="en-US" dirty="0" err="1"/>
              <a:t>Experit</a:t>
            </a:r>
            <a:r>
              <a:rPr lang="en-US" dirty="0"/>
              <a:t> </a:t>
            </a:r>
            <a:r>
              <a:rPr lang="en-US" dirty="0" err="1"/>
              <a:t>occus</a:t>
            </a:r>
            <a:r>
              <a:rPr lang="en-US" dirty="0"/>
              <a:t>. </a:t>
            </a:r>
            <a:r>
              <a:rPr lang="en-US" dirty="0" err="1"/>
              <a:t>Anduntus</a:t>
            </a:r>
            <a:r>
              <a:rPr lang="en-US" dirty="0"/>
              <a:t> </a:t>
            </a:r>
            <a:r>
              <a:rPr lang="en-US" dirty="0" err="1"/>
              <a:t>dolecta</a:t>
            </a:r>
            <a:r>
              <a:rPr lang="en-US" dirty="0"/>
              <a:t> </a:t>
            </a:r>
            <a:r>
              <a:rPr lang="en-US" dirty="0" err="1"/>
              <a:t>tiusam</a:t>
            </a:r>
            <a:r>
              <a:rPr lang="en-US" dirty="0"/>
              <a:t> </a:t>
            </a:r>
            <a:r>
              <a:rPr lang="en-US" dirty="0" err="1"/>
              <a:t>esto</a:t>
            </a:r>
            <a:r>
              <a:rPr lang="en-US" dirty="0"/>
              <a:t> </a:t>
            </a:r>
            <a:r>
              <a:rPr lang="en-US" dirty="0" err="1"/>
              <a:t>eos</a:t>
            </a:r>
            <a:r>
              <a:rPr lang="en-US" dirty="0"/>
              <a:t> </a:t>
            </a:r>
            <a:r>
              <a:rPr lang="en-US" dirty="0" err="1"/>
              <a:t>delit</a:t>
            </a:r>
            <a:r>
              <a:rPr lang="en-US" dirty="0"/>
              <a:t>, at. </a:t>
            </a:r>
            <a:r>
              <a:rPr lang="en-US" dirty="0" err="1"/>
              <a:t>Haria</a:t>
            </a:r>
            <a:r>
              <a:rPr lang="en-US" dirty="0"/>
              <a:t> dis </a:t>
            </a:r>
            <a:r>
              <a:rPr lang="en-US" dirty="0" err="1"/>
              <a:t>eum</a:t>
            </a:r>
            <a:r>
              <a:rPr lang="en-US" dirty="0"/>
              <a:t> a </a:t>
            </a:r>
            <a:r>
              <a:rPr lang="en-US" dirty="0" err="1"/>
              <a:t>sitibus</a:t>
            </a:r>
            <a:r>
              <a:rPr lang="en-US" dirty="0"/>
              <a:t> </a:t>
            </a:r>
            <a:r>
              <a:rPr lang="en-US" dirty="0" err="1"/>
              <a:t>volorib</a:t>
            </a:r>
            <a:r>
              <a:rPr lang="en-US" dirty="0"/>
              <a:t> </a:t>
            </a:r>
            <a:r>
              <a:rPr lang="en-US" dirty="0" err="1"/>
              <a:t>usapere</a:t>
            </a:r>
            <a:r>
              <a:rPr lang="en-US" dirty="0"/>
              <a:t> </a:t>
            </a:r>
            <a:r>
              <a:rPr lang="en-US" dirty="0" err="1"/>
              <a:t>nonse</a:t>
            </a:r>
            <a:r>
              <a:rPr lang="en-US" dirty="0"/>
              <a:t> </a:t>
            </a:r>
            <a:r>
              <a:rPr lang="en-US" dirty="0" err="1"/>
              <a:t>cullit</a:t>
            </a:r>
            <a:r>
              <a:rPr lang="en-US" dirty="0"/>
              <a:t> </a:t>
            </a:r>
            <a:r>
              <a:rPr lang="en-US" dirty="0" err="1"/>
              <a:t>iditatquam</a:t>
            </a:r>
            <a:r>
              <a:rPr lang="en-US" dirty="0"/>
              <a:t> </a:t>
            </a:r>
            <a:r>
              <a:rPr lang="en-US" dirty="0" err="1"/>
              <a:t>hil</a:t>
            </a:r>
            <a:r>
              <a:rPr lang="en-US" dirty="0"/>
              <a:t> </a:t>
            </a:r>
            <a:r>
              <a:rPr lang="en-US" dirty="0" err="1"/>
              <a:t>mincius</a:t>
            </a:r>
            <a:r>
              <a:rPr lang="en-US" dirty="0"/>
              <a:t> </a:t>
            </a:r>
            <a:r>
              <a:rPr lang="en-US" dirty="0" err="1"/>
              <a:t>ea</a:t>
            </a:r>
            <a:r>
              <a:rPr lang="en-US" dirty="0"/>
              <a:t> debit </a:t>
            </a:r>
            <a:r>
              <a:rPr lang="en-US" dirty="0" err="1"/>
              <a:t>quae</a:t>
            </a:r>
            <a:r>
              <a:rPr lang="en-US" dirty="0"/>
              <a:t> </a:t>
            </a:r>
            <a:r>
              <a:rPr lang="en-US" dirty="0" err="1"/>
              <a:t>ipsuntius</a:t>
            </a:r>
            <a:r>
              <a:rPr lang="en-US" dirty="0"/>
              <a:t> </a:t>
            </a:r>
            <a:r>
              <a:rPr lang="en-US" dirty="0" err="1"/>
              <a:t>quideli</a:t>
            </a:r>
            <a:r>
              <a:rPr lang="en-US" dirty="0"/>
              <a:t> </a:t>
            </a:r>
            <a:r>
              <a:rPr lang="en-US" dirty="0" err="1"/>
              <a:t>tatiis</a:t>
            </a:r>
            <a:r>
              <a:rPr lang="en-US" dirty="0"/>
              <a:t> rem </a:t>
            </a:r>
            <a:r>
              <a:rPr lang="en-US" dirty="0" err="1"/>
              <a:t>restis</a:t>
            </a:r>
            <a:r>
              <a:rPr lang="en-US" dirty="0"/>
              <a:t> pro </a:t>
            </a:r>
            <a:r>
              <a:rPr lang="en-US" dirty="0" err="1"/>
              <a:t>ium</a:t>
            </a:r>
            <a:r>
              <a:rPr lang="en-US" dirty="0"/>
              <a:t> qui </a:t>
            </a:r>
            <a:r>
              <a:rPr lang="en-US" dirty="0" err="1"/>
              <a:t>ra</a:t>
            </a:r>
            <a:r>
              <a:rPr lang="en-US" dirty="0"/>
              <a:t> </a:t>
            </a:r>
            <a:r>
              <a:rPr lang="en-US" dirty="0" err="1"/>
              <a:t>debist</a:t>
            </a:r>
            <a:r>
              <a:rPr lang="en-US" dirty="0"/>
              <a:t> at </a:t>
            </a:r>
            <a:r>
              <a:rPr lang="en-US" dirty="0" err="1"/>
              <a:t>ilit</a:t>
            </a:r>
            <a:r>
              <a:rPr lang="en-US" dirty="0"/>
              <a:t> </a:t>
            </a:r>
            <a:r>
              <a:rPr lang="en-US" dirty="0" err="1"/>
              <a:t>est</a:t>
            </a:r>
            <a:r>
              <a:rPr lang="en-US" dirty="0"/>
              <a:t>, </a:t>
            </a:r>
            <a:r>
              <a:rPr lang="en-US" dirty="0" err="1"/>
              <a:t>cus</a:t>
            </a:r>
            <a:r>
              <a:rPr lang="en-US" dirty="0"/>
              <a:t> </a:t>
            </a:r>
            <a:r>
              <a:rPr lang="en-US" dirty="0" err="1"/>
              <a:t>invenim</a:t>
            </a:r>
            <a:r>
              <a:rPr lang="en-US" dirty="0"/>
              <a:t> </a:t>
            </a:r>
            <a:r>
              <a:rPr lang="en-US" dirty="0" err="1"/>
              <a:t>laborro</a:t>
            </a:r>
            <a:r>
              <a:rPr lang="en-US" dirty="0"/>
              <a:t> </a:t>
            </a:r>
            <a:r>
              <a:rPr lang="en-US" dirty="0" err="1"/>
              <a:t>tem</a:t>
            </a:r>
            <a:r>
              <a:rPr lang="en-US" dirty="0"/>
              <a:t> </a:t>
            </a:r>
            <a:r>
              <a:rPr lang="en-US" dirty="0" err="1"/>
              <a:t>rectiissunt</a:t>
            </a:r>
            <a:r>
              <a:rPr lang="en-US" dirty="0"/>
              <a:t> et, </a:t>
            </a:r>
            <a:r>
              <a:rPr lang="en-US" dirty="0" err="1"/>
              <a:t>nos</a:t>
            </a:r>
            <a:r>
              <a:rPr lang="en-US" dirty="0"/>
              <a:t> </a:t>
            </a:r>
            <a:r>
              <a:rPr lang="en-US" dirty="0" err="1"/>
              <a:t>doloratia</a:t>
            </a:r>
            <a:r>
              <a:rPr lang="en-US" dirty="0"/>
              <a:t> et </a:t>
            </a:r>
            <a:r>
              <a:rPr lang="en-US" dirty="0" err="1"/>
              <a:t>opta</a:t>
            </a:r>
            <a:r>
              <a:rPr lang="en-US" dirty="0"/>
              <a:t> dis </a:t>
            </a:r>
            <a:r>
              <a:rPr lang="en-US" dirty="0" err="1"/>
              <a:t>aut</a:t>
            </a:r>
            <a:r>
              <a:rPr lang="en-US" dirty="0"/>
              <a:t> </a:t>
            </a:r>
            <a:r>
              <a:rPr lang="en-US" dirty="0" err="1"/>
              <a:t>modis</a:t>
            </a:r>
            <a:r>
              <a:rPr lang="en-US" dirty="0"/>
              <a:t> </a:t>
            </a:r>
            <a:r>
              <a:rPr lang="en-US" dirty="0" err="1"/>
              <a:t>rerat</a:t>
            </a:r>
            <a:r>
              <a:rPr lang="en-US" dirty="0"/>
              <a:t> </a:t>
            </a:r>
            <a:r>
              <a:rPr lang="en-US" dirty="0" err="1"/>
              <a:t>oditatu</a:t>
            </a:r>
            <a:r>
              <a:rPr lang="en-US" dirty="0"/>
              <a:t> </a:t>
            </a:r>
            <a:r>
              <a:rPr lang="en-US" dirty="0" err="1"/>
              <a:t>reseque</a:t>
            </a:r>
            <a:r>
              <a:rPr lang="en-US" dirty="0"/>
              <a:t> </a:t>
            </a:r>
            <a:r>
              <a:rPr lang="en-US" dirty="0" err="1"/>
              <a:t>nisque</a:t>
            </a:r>
            <a:r>
              <a:rPr lang="en-US" dirty="0"/>
              <a:t> rem </a:t>
            </a:r>
            <a:r>
              <a:rPr lang="en-US" dirty="0" err="1"/>
              <a:t>rempores</a:t>
            </a:r>
            <a:r>
              <a:rPr lang="en-US" dirty="0"/>
              <a:t>. </a:t>
            </a:r>
            <a:r>
              <a:rPr lang="en-US" dirty="0" err="1"/>
              <a:t>Anduntus</a:t>
            </a:r>
            <a:r>
              <a:rPr lang="en-US" dirty="0"/>
              <a:t> </a:t>
            </a:r>
            <a:r>
              <a:rPr lang="en-US" dirty="0" err="1"/>
              <a:t>dolecta</a:t>
            </a:r>
            <a:r>
              <a:rPr lang="en-US" dirty="0"/>
              <a:t> </a:t>
            </a:r>
            <a:r>
              <a:rPr lang="en-US" dirty="0" err="1"/>
              <a:t>tiusam</a:t>
            </a:r>
            <a:r>
              <a:rPr lang="en-US" dirty="0"/>
              <a:t> </a:t>
            </a:r>
            <a:r>
              <a:rPr lang="en-US" dirty="0" err="1"/>
              <a:t>esto</a:t>
            </a:r>
            <a:r>
              <a:rPr lang="en-US" dirty="0"/>
              <a:t> </a:t>
            </a:r>
            <a:r>
              <a:rPr lang="en-US" dirty="0" err="1"/>
              <a:t>eos</a:t>
            </a:r>
            <a:r>
              <a:rPr lang="en-US" dirty="0"/>
              <a:t> </a:t>
            </a:r>
            <a:r>
              <a:rPr lang="en-US" dirty="0" err="1"/>
              <a:t>delit</a:t>
            </a:r>
            <a:r>
              <a:rPr lang="en-US" dirty="0"/>
              <a:t>, at. </a:t>
            </a:r>
            <a:r>
              <a:rPr lang="en-US" dirty="0" err="1"/>
              <a:t>Haria</a:t>
            </a:r>
            <a:r>
              <a:rPr lang="en-US" dirty="0"/>
              <a:t> dis </a:t>
            </a:r>
            <a:r>
              <a:rPr lang="en-US" dirty="0" err="1"/>
              <a:t>eum</a:t>
            </a:r>
            <a:r>
              <a:rPr lang="en-US" dirty="0"/>
              <a:t> a </a:t>
            </a:r>
            <a:r>
              <a:rPr lang="en-US" dirty="0" err="1"/>
              <a:t>sitibus</a:t>
            </a:r>
            <a:r>
              <a:rPr lang="en-US" dirty="0"/>
              <a:t> </a:t>
            </a:r>
            <a:r>
              <a:rPr lang="en-US" dirty="0" err="1"/>
              <a:t>volorib</a:t>
            </a:r>
            <a:r>
              <a:rPr lang="en-US" dirty="0"/>
              <a:t> </a:t>
            </a:r>
            <a:r>
              <a:rPr lang="en-US" dirty="0" err="1"/>
              <a:t>usapere</a:t>
            </a:r>
            <a:r>
              <a:rPr lang="en-US" dirty="0"/>
              <a:t> </a:t>
            </a:r>
            <a:r>
              <a:rPr lang="en-US" dirty="0" err="1"/>
              <a:t>nonse</a:t>
            </a:r>
            <a:r>
              <a:rPr lang="en-US" dirty="0"/>
              <a:t> </a:t>
            </a:r>
            <a:r>
              <a:rPr lang="en-US" dirty="0" err="1"/>
              <a:t>cullit</a:t>
            </a:r>
            <a:r>
              <a:rPr lang="en-US" dirty="0"/>
              <a:t> </a:t>
            </a:r>
            <a:r>
              <a:rPr lang="en-US" dirty="0" err="1"/>
              <a:t>iditatquam</a:t>
            </a:r>
            <a:r>
              <a:rPr lang="en-US" dirty="0"/>
              <a:t> </a:t>
            </a:r>
            <a:r>
              <a:rPr lang="en-US" dirty="0" err="1"/>
              <a:t>hil</a:t>
            </a:r>
            <a:r>
              <a:rPr lang="en-US" dirty="0"/>
              <a:t> </a:t>
            </a:r>
            <a:r>
              <a:rPr lang="en-US" dirty="0" err="1"/>
              <a:t>mincius</a:t>
            </a:r>
            <a:r>
              <a:rPr lang="en-US" dirty="0"/>
              <a:t> </a:t>
            </a:r>
            <a:r>
              <a:rPr lang="en-US" dirty="0" err="1"/>
              <a:t>ea</a:t>
            </a:r>
            <a:r>
              <a:rPr lang="en-US" dirty="0"/>
              <a:t> debit </a:t>
            </a:r>
            <a:r>
              <a:rPr lang="en-US" dirty="0" err="1"/>
              <a:t>quae</a:t>
            </a:r>
            <a:r>
              <a:rPr lang="en-US" dirty="0"/>
              <a:t> sit.</a:t>
            </a:r>
          </a:p>
        </p:txBody>
      </p:sp>
      <p:sp>
        <p:nvSpPr>
          <p:cNvPr id="7" name="Text Placeholder 4"/>
          <p:cNvSpPr>
            <a:spLocks noGrp="1"/>
          </p:cNvSpPr>
          <p:nvPr>
            <p:ph type="body" sz="quarter" idx="12" hasCustomPrompt="1"/>
          </p:nvPr>
        </p:nvSpPr>
        <p:spPr>
          <a:xfrm>
            <a:off x="6229842" y="1956351"/>
            <a:ext cx="5541959" cy="3793112"/>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Pa </a:t>
            </a:r>
            <a:r>
              <a:rPr lang="en-US" dirty="0" err="1"/>
              <a:t>consed</a:t>
            </a:r>
            <a:r>
              <a:rPr lang="en-US" dirty="0"/>
              <a:t> et </a:t>
            </a:r>
            <a:r>
              <a:rPr lang="en-US" dirty="0" err="1"/>
              <a:t>atur</a:t>
            </a:r>
            <a:r>
              <a:rPr lang="en-US" dirty="0"/>
              <a:t>. </a:t>
            </a:r>
            <a:r>
              <a:rPr lang="en-US" dirty="0" err="1"/>
              <a:t>Serion</a:t>
            </a:r>
            <a:r>
              <a:rPr lang="en-US" dirty="0"/>
              <a:t> </a:t>
            </a:r>
            <a:r>
              <a:rPr lang="en-US" dirty="0" err="1"/>
              <a:t>corepudi</a:t>
            </a:r>
            <a:r>
              <a:rPr lang="en-US" dirty="0"/>
              <a:t> dolor </a:t>
            </a:r>
            <a:r>
              <a:rPr lang="en-US" dirty="0" err="1"/>
              <a:t>adionse</a:t>
            </a:r>
            <a:r>
              <a:rPr lang="en-US" dirty="0"/>
              <a:t> </a:t>
            </a:r>
            <a:r>
              <a:rPr lang="en-US" dirty="0" err="1"/>
              <a:t>quibusame</a:t>
            </a:r>
            <a:r>
              <a:rPr lang="en-US" dirty="0"/>
              <a:t> </a:t>
            </a:r>
            <a:r>
              <a:rPr lang="en-US" dirty="0" err="1"/>
              <a:t>nullabora</a:t>
            </a:r>
            <a:r>
              <a:rPr lang="en-US" dirty="0"/>
              <a:t> </a:t>
            </a:r>
            <a:r>
              <a:rPr lang="en-US" dirty="0" err="1"/>
              <a:t>volent</a:t>
            </a:r>
            <a:r>
              <a:rPr lang="en-US" dirty="0"/>
              <a:t> </a:t>
            </a:r>
            <a:r>
              <a:rPr lang="en-US" dirty="0" err="1"/>
              <a:t>lignam</a:t>
            </a:r>
            <a:r>
              <a:rPr lang="en-US" dirty="0"/>
              <a:t> </a:t>
            </a:r>
            <a:r>
              <a:rPr lang="en-US" dirty="0" err="1"/>
              <a:t>entis</a:t>
            </a:r>
            <a:r>
              <a:rPr lang="en-US" dirty="0"/>
              <a:t> ape </a:t>
            </a:r>
            <a:r>
              <a:rPr lang="en-US" dirty="0" err="1"/>
              <a:t>dolores</a:t>
            </a:r>
            <a:r>
              <a:rPr lang="en-US" dirty="0"/>
              <a:t> se </a:t>
            </a:r>
            <a:r>
              <a:rPr lang="en-US" dirty="0" err="1"/>
              <a:t>voluptae</a:t>
            </a:r>
            <a:r>
              <a:rPr lang="en-US" dirty="0"/>
              <a:t> </a:t>
            </a:r>
            <a:r>
              <a:rPr lang="en-US" dirty="0" err="1"/>
              <a:t>nimolupti</a:t>
            </a:r>
            <a:r>
              <a:rPr lang="en-US" dirty="0"/>
              <a:t> </a:t>
            </a:r>
            <a:r>
              <a:rPr lang="en-US" dirty="0" err="1"/>
              <a:t>quam</a:t>
            </a:r>
            <a:r>
              <a:rPr lang="en-US" dirty="0"/>
              <a:t> </a:t>
            </a:r>
            <a:r>
              <a:rPr lang="en-US" dirty="0" err="1"/>
              <a:t>ium</a:t>
            </a:r>
            <a:r>
              <a:rPr lang="en-US" dirty="0"/>
              <a:t> </a:t>
            </a:r>
            <a:r>
              <a:rPr lang="en-US" dirty="0" err="1"/>
              <a:t>simusa</a:t>
            </a:r>
            <a:r>
              <a:rPr lang="en-US" dirty="0"/>
              <a:t> </a:t>
            </a:r>
            <a:r>
              <a:rPr lang="en-US" dirty="0" err="1"/>
              <a:t>doluptur</a:t>
            </a:r>
            <a:r>
              <a:rPr lang="en-US" dirty="0"/>
              <a:t>, sum hic </a:t>
            </a:r>
            <a:r>
              <a:rPr lang="en-US" dirty="0" err="1"/>
              <a:t>tem</a:t>
            </a:r>
            <a:r>
              <a:rPr lang="en-US" dirty="0"/>
              <a:t> qui </a:t>
            </a:r>
            <a:r>
              <a:rPr lang="en-US" dirty="0" err="1"/>
              <a:t>evelest</a:t>
            </a:r>
            <a:r>
              <a:rPr lang="en-US" dirty="0"/>
              <a:t>, </a:t>
            </a:r>
            <a:r>
              <a:rPr lang="en-US" dirty="0" err="1"/>
              <a:t>cusapel</a:t>
            </a:r>
            <a:r>
              <a:rPr lang="en-US" dirty="0"/>
              <a:t> et </a:t>
            </a:r>
            <a:r>
              <a:rPr lang="en-US" dirty="0" err="1"/>
              <a:t>unt</a:t>
            </a:r>
            <a:r>
              <a:rPr lang="en-US" dirty="0"/>
              <a:t> et </a:t>
            </a:r>
            <a:r>
              <a:rPr lang="en-US" dirty="0" err="1"/>
              <a:t>hiciisciume</a:t>
            </a:r>
            <a:r>
              <a:rPr lang="en-US" dirty="0"/>
              <a:t> </a:t>
            </a:r>
            <a:r>
              <a:rPr lang="en-US" dirty="0" err="1"/>
              <a:t>vernatiore</a:t>
            </a:r>
            <a:r>
              <a:rPr lang="en-US" dirty="0"/>
              <a:t> </a:t>
            </a:r>
            <a:r>
              <a:rPr lang="en-US" dirty="0" err="1"/>
              <a:t>volenecabor</a:t>
            </a:r>
            <a:r>
              <a:rPr lang="en-US" dirty="0"/>
              <a:t> </a:t>
            </a:r>
            <a:r>
              <a:rPr lang="en-US" dirty="0" err="1"/>
              <a:t>seque</a:t>
            </a:r>
            <a:r>
              <a:rPr lang="en-US" dirty="0"/>
              <a:t> </a:t>
            </a:r>
            <a:r>
              <a:rPr lang="en-US" dirty="0" err="1"/>
              <a:t>officient</a:t>
            </a:r>
            <a:r>
              <a:rPr lang="en-US" dirty="0"/>
              <a:t>, </a:t>
            </a:r>
            <a:r>
              <a:rPr lang="en-US" dirty="0" err="1"/>
              <a:t>quamus</a:t>
            </a:r>
            <a:r>
              <a:rPr lang="en-US" dirty="0"/>
              <a:t> </a:t>
            </a:r>
            <a:r>
              <a:rPr lang="en-US" dirty="0" err="1"/>
              <a:t>voluptium</a:t>
            </a:r>
            <a:r>
              <a:rPr lang="en-US" dirty="0"/>
              <a:t> </a:t>
            </a:r>
            <a:r>
              <a:rPr lang="en-US" dirty="0" err="1"/>
              <a:t>natur</a:t>
            </a:r>
            <a:r>
              <a:rPr lang="en-US" dirty="0"/>
              <a:t> </a:t>
            </a:r>
            <a:r>
              <a:rPr lang="en-US" dirty="0" err="1"/>
              <a:t>maio</a:t>
            </a:r>
            <a:r>
              <a:rPr lang="en-US" dirty="0"/>
              <a:t> </a:t>
            </a:r>
            <a:r>
              <a:rPr lang="en-US" dirty="0" err="1"/>
              <a:t>volupta</a:t>
            </a:r>
            <a:r>
              <a:rPr lang="en-US" dirty="0"/>
              <a:t> </a:t>
            </a:r>
            <a:r>
              <a:rPr lang="en-US" dirty="0" err="1"/>
              <a:t>tioria</a:t>
            </a:r>
            <a:r>
              <a:rPr lang="en-US" dirty="0"/>
              <a:t> </a:t>
            </a:r>
            <a:r>
              <a:rPr lang="en-US" dirty="0" err="1"/>
              <a:t>venimetur</a:t>
            </a:r>
            <a:r>
              <a:rPr lang="en-US" dirty="0"/>
              <a:t> re vel </a:t>
            </a:r>
            <a:r>
              <a:rPr lang="en-US" dirty="0" err="1"/>
              <a:t>ent</a:t>
            </a:r>
            <a:r>
              <a:rPr lang="en-US" dirty="0"/>
              <a:t>, </a:t>
            </a:r>
            <a:r>
              <a:rPr lang="en-US" dirty="0" err="1"/>
              <a:t>quae</a:t>
            </a:r>
            <a:r>
              <a:rPr lang="en-US" dirty="0"/>
              <a:t> </a:t>
            </a:r>
            <a:r>
              <a:rPr lang="en-US" dirty="0" err="1"/>
              <a:t>liqui</a:t>
            </a:r>
            <a:r>
              <a:rPr lang="en-US" dirty="0"/>
              <a:t> </a:t>
            </a:r>
            <a:r>
              <a:rPr lang="en-US" dirty="0" err="1"/>
              <a:t>tem</a:t>
            </a:r>
            <a:r>
              <a:rPr lang="en-US" dirty="0"/>
              <a:t> sin con re </a:t>
            </a:r>
            <a:r>
              <a:rPr lang="en-US" dirty="0" err="1"/>
              <a:t>laut</a:t>
            </a:r>
            <a:r>
              <a:rPr lang="en-US" dirty="0"/>
              <a:t> </a:t>
            </a:r>
            <a:r>
              <a:rPr lang="en-US" dirty="0" err="1"/>
              <a:t>aut</a:t>
            </a:r>
            <a:r>
              <a:rPr lang="en-US" dirty="0"/>
              <a:t> </a:t>
            </a:r>
            <a:r>
              <a:rPr lang="en-US" dirty="0" err="1"/>
              <a:t>volupietur</a:t>
            </a:r>
            <a:r>
              <a:rPr lang="en-US" dirty="0"/>
              <a:t>.</a:t>
            </a:r>
          </a:p>
          <a:p>
            <a:pPr lvl="1"/>
            <a:endParaRPr lang="en-US" dirty="0"/>
          </a:p>
          <a:p>
            <a:pPr lvl="1"/>
            <a:r>
              <a:rPr lang="en-US" dirty="0" err="1"/>
              <a:t>Henestios</a:t>
            </a:r>
            <a:r>
              <a:rPr lang="en-US" dirty="0"/>
              <a:t> </a:t>
            </a:r>
            <a:r>
              <a:rPr lang="en-US" dirty="0" err="1"/>
              <a:t>vellantium</a:t>
            </a:r>
            <a:r>
              <a:rPr lang="en-US" dirty="0"/>
              <a:t> </a:t>
            </a:r>
            <a:r>
              <a:rPr lang="en-US" dirty="0" err="1"/>
              <a:t>simi</a:t>
            </a:r>
            <a:r>
              <a:rPr lang="en-US" dirty="0"/>
              <a:t>, </a:t>
            </a:r>
            <a:r>
              <a:rPr lang="en-US" dirty="0" err="1"/>
              <a:t>quassenime</a:t>
            </a:r>
            <a:r>
              <a:rPr lang="en-US" dirty="0"/>
              <a:t> consent </a:t>
            </a:r>
            <a:r>
              <a:rPr lang="en-US" dirty="0" err="1"/>
              <a:t>emquatincti</a:t>
            </a:r>
            <a:r>
              <a:rPr lang="en-US" dirty="0"/>
              <a:t> to doles </a:t>
            </a:r>
            <a:r>
              <a:rPr lang="en-US" dirty="0" err="1"/>
              <a:t>cium</a:t>
            </a:r>
            <a:r>
              <a:rPr lang="en-US" dirty="0"/>
              <a:t> </a:t>
            </a:r>
            <a:r>
              <a:rPr lang="en-US" dirty="0" err="1"/>
              <a:t>nectur</a:t>
            </a:r>
            <a:r>
              <a:rPr lang="en-US" dirty="0"/>
              <a:t>. </a:t>
            </a:r>
            <a:r>
              <a:rPr lang="en-US" dirty="0" err="1"/>
              <a:t>Experit</a:t>
            </a:r>
            <a:r>
              <a:rPr lang="en-US" dirty="0"/>
              <a:t> </a:t>
            </a:r>
            <a:r>
              <a:rPr lang="en-US" dirty="0" err="1"/>
              <a:t>occus</a:t>
            </a:r>
            <a:r>
              <a:rPr lang="en-US" dirty="0"/>
              <a:t>. </a:t>
            </a:r>
            <a:r>
              <a:rPr lang="en-US" dirty="0" err="1"/>
              <a:t>Anduntus</a:t>
            </a:r>
            <a:r>
              <a:rPr lang="en-US" dirty="0"/>
              <a:t> </a:t>
            </a:r>
            <a:r>
              <a:rPr lang="en-US" dirty="0" err="1"/>
              <a:t>dolecta</a:t>
            </a:r>
            <a:r>
              <a:rPr lang="en-US" dirty="0"/>
              <a:t> </a:t>
            </a:r>
            <a:r>
              <a:rPr lang="en-US" dirty="0" err="1"/>
              <a:t>tiusam</a:t>
            </a:r>
            <a:r>
              <a:rPr lang="en-US" dirty="0"/>
              <a:t> </a:t>
            </a:r>
            <a:r>
              <a:rPr lang="en-US" dirty="0" err="1"/>
              <a:t>esto</a:t>
            </a:r>
            <a:r>
              <a:rPr lang="en-US" dirty="0"/>
              <a:t> </a:t>
            </a:r>
            <a:r>
              <a:rPr lang="en-US" dirty="0" err="1"/>
              <a:t>eos</a:t>
            </a:r>
            <a:r>
              <a:rPr lang="en-US" dirty="0"/>
              <a:t> </a:t>
            </a:r>
            <a:r>
              <a:rPr lang="en-US" dirty="0" err="1"/>
              <a:t>delit</a:t>
            </a:r>
            <a:r>
              <a:rPr lang="en-US" dirty="0"/>
              <a:t>, at. </a:t>
            </a:r>
            <a:r>
              <a:rPr lang="en-US" dirty="0" err="1"/>
              <a:t>Haria</a:t>
            </a:r>
            <a:r>
              <a:rPr lang="en-US" dirty="0"/>
              <a:t> dis </a:t>
            </a:r>
            <a:r>
              <a:rPr lang="en-US" dirty="0" err="1"/>
              <a:t>eum</a:t>
            </a:r>
            <a:r>
              <a:rPr lang="en-US" dirty="0"/>
              <a:t> a </a:t>
            </a:r>
            <a:r>
              <a:rPr lang="en-US" dirty="0" err="1"/>
              <a:t>sitibus</a:t>
            </a:r>
            <a:r>
              <a:rPr lang="en-US" dirty="0"/>
              <a:t> </a:t>
            </a:r>
            <a:r>
              <a:rPr lang="en-US" dirty="0" err="1"/>
              <a:t>volorib</a:t>
            </a:r>
            <a:r>
              <a:rPr lang="en-US" dirty="0"/>
              <a:t> </a:t>
            </a:r>
            <a:r>
              <a:rPr lang="en-US" dirty="0" err="1"/>
              <a:t>usapere</a:t>
            </a:r>
            <a:r>
              <a:rPr lang="en-US" dirty="0"/>
              <a:t> </a:t>
            </a:r>
            <a:r>
              <a:rPr lang="en-US" dirty="0" err="1"/>
              <a:t>nonse</a:t>
            </a:r>
            <a:r>
              <a:rPr lang="en-US" dirty="0"/>
              <a:t> </a:t>
            </a:r>
            <a:r>
              <a:rPr lang="en-US" dirty="0" err="1"/>
              <a:t>cullit</a:t>
            </a:r>
            <a:r>
              <a:rPr lang="en-US" dirty="0"/>
              <a:t> </a:t>
            </a:r>
            <a:r>
              <a:rPr lang="en-US" dirty="0" err="1"/>
              <a:t>iditatquam</a:t>
            </a:r>
            <a:r>
              <a:rPr lang="en-US" dirty="0"/>
              <a:t> </a:t>
            </a:r>
            <a:r>
              <a:rPr lang="en-US" dirty="0" err="1"/>
              <a:t>hil</a:t>
            </a:r>
            <a:r>
              <a:rPr lang="en-US" dirty="0"/>
              <a:t> </a:t>
            </a:r>
            <a:r>
              <a:rPr lang="en-US" dirty="0" err="1"/>
              <a:t>mincius</a:t>
            </a:r>
            <a:r>
              <a:rPr lang="en-US" dirty="0"/>
              <a:t> </a:t>
            </a:r>
            <a:r>
              <a:rPr lang="en-US" dirty="0" err="1"/>
              <a:t>ea</a:t>
            </a:r>
            <a:r>
              <a:rPr lang="en-US" dirty="0"/>
              <a:t> debit </a:t>
            </a:r>
            <a:r>
              <a:rPr lang="en-US" dirty="0" err="1"/>
              <a:t>quae</a:t>
            </a:r>
            <a:r>
              <a:rPr lang="en-US" dirty="0"/>
              <a:t> </a:t>
            </a:r>
            <a:r>
              <a:rPr lang="en-US" dirty="0" err="1"/>
              <a:t>ipsuntius</a:t>
            </a:r>
            <a:r>
              <a:rPr lang="en-US" dirty="0"/>
              <a:t> </a:t>
            </a:r>
            <a:r>
              <a:rPr lang="en-US" dirty="0" err="1"/>
              <a:t>quideli</a:t>
            </a:r>
            <a:r>
              <a:rPr lang="en-US" dirty="0"/>
              <a:t> </a:t>
            </a:r>
            <a:r>
              <a:rPr lang="en-US" dirty="0" err="1"/>
              <a:t>tatiis</a:t>
            </a:r>
            <a:r>
              <a:rPr lang="en-US" dirty="0"/>
              <a:t> rem </a:t>
            </a:r>
            <a:r>
              <a:rPr lang="en-US" dirty="0" err="1"/>
              <a:t>restis</a:t>
            </a:r>
            <a:r>
              <a:rPr lang="en-US" dirty="0"/>
              <a:t> pro </a:t>
            </a:r>
            <a:r>
              <a:rPr lang="en-US" dirty="0" err="1"/>
              <a:t>ium</a:t>
            </a:r>
            <a:r>
              <a:rPr lang="en-US" dirty="0"/>
              <a:t> qui </a:t>
            </a:r>
            <a:r>
              <a:rPr lang="en-US" dirty="0" err="1"/>
              <a:t>ra</a:t>
            </a:r>
            <a:r>
              <a:rPr lang="en-US" dirty="0"/>
              <a:t> </a:t>
            </a:r>
            <a:r>
              <a:rPr lang="en-US" dirty="0" err="1"/>
              <a:t>debist</a:t>
            </a:r>
            <a:r>
              <a:rPr lang="en-US" dirty="0"/>
              <a:t> at </a:t>
            </a:r>
            <a:r>
              <a:rPr lang="en-US" dirty="0" err="1"/>
              <a:t>ilit</a:t>
            </a:r>
            <a:r>
              <a:rPr lang="en-US" dirty="0"/>
              <a:t> </a:t>
            </a:r>
            <a:r>
              <a:rPr lang="en-US" dirty="0" err="1"/>
              <a:t>est</a:t>
            </a:r>
            <a:r>
              <a:rPr lang="en-US" dirty="0"/>
              <a:t>, </a:t>
            </a:r>
            <a:r>
              <a:rPr lang="en-US" dirty="0" err="1"/>
              <a:t>cus</a:t>
            </a:r>
            <a:r>
              <a:rPr lang="en-US" dirty="0"/>
              <a:t> </a:t>
            </a:r>
            <a:r>
              <a:rPr lang="en-US" dirty="0" err="1"/>
              <a:t>invenim</a:t>
            </a:r>
            <a:r>
              <a:rPr lang="en-US" dirty="0"/>
              <a:t> </a:t>
            </a:r>
            <a:r>
              <a:rPr lang="en-US" dirty="0" err="1"/>
              <a:t>laborro</a:t>
            </a:r>
            <a:r>
              <a:rPr lang="en-US" dirty="0"/>
              <a:t> </a:t>
            </a:r>
            <a:r>
              <a:rPr lang="en-US" dirty="0" err="1"/>
              <a:t>tem</a:t>
            </a:r>
            <a:r>
              <a:rPr lang="en-US" dirty="0"/>
              <a:t> </a:t>
            </a:r>
            <a:r>
              <a:rPr lang="en-US" dirty="0" err="1"/>
              <a:t>rectiissunt</a:t>
            </a:r>
            <a:r>
              <a:rPr lang="en-US" dirty="0"/>
              <a:t> et, </a:t>
            </a:r>
            <a:r>
              <a:rPr lang="en-US" dirty="0" err="1"/>
              <a:t>nos</a:t>
            </a:r>
            <a:r>
              <a:rPr lang="en-US" dirty="0"/>
              <a:t> </a:t>
            </a:r>
            <a:r>
              <a:rPr lang="en-US" dirty="0" err="1"/>
              <a:t>doloratia</a:t>
            </a:r>
            <a:r>
              <a:rPr lang="en-US" dirty="0"/>
              <a:t> et </a:t>
            </a:r>
            <a:r>
              <a:rPr lang="en-US" dirty="0" err="1"/>
              <a:t>opta</a:t>
            </a:r>
            <a:r>
              <a:rPr lang="en-US" dirty="0"/>
              <a:t> dis </a:t>
            </a:r>
            <a:r>
              <a:rPr lang="en-US" dirty="0" err="1"/>
              <a:t>aut</a:t>
            </a:r>
            <a:r>
              <a:rPr lang="en-US" dirty="0"/>
              <a:t> </a:t>
            </a:r>
            <a:r>
              <a:rPr lang="en-US" dirty="0" err="1"/>
              <a:t>modis</a:t>
            </a:r>
            <a:r>
              <a:rPr lang="en-US" dirty="0"/>
              <a:t> </a:t>
            </a:r>
            <a:r>
              <a:rPr lang="en-US" dirty="0" err="1"/>
              <a:t>rerat</a:t>
            </a:r>
            <a:r>
              <a:rPr lang="en-US" dirty="0"/>
              <a:t> </a:t>
            </a:r>
            <a:r>
              <a:rPr lang="en-US" dirty="0" err="1"/>
              <a:t>oditatu</a:t>
            </a:r>
            <a:r>
              <a:rPr lang="en-US" dirty="0"/>
              <a:t> </a:t>
            </a:r>
            <a:r>
              <a:rPr lang="en-US" dirty="0" err="1"/>
              <a:t>reseque</a:t>
            </a:r>
            <a:r>
              <a:rPr lang="en-US" dirty="0"/>
              <a:t> </a:t>
            </a:r>
            <a:r>
              <a:rPr lang="en-US" dirty="0" err="1"/>
              <a:t>nisque</a:t>
            </a:r>
            <a:r>
              <a:rPr lang="en-US" dirty="0"/>
              <a:t> rem </a:t>
            </a:r>
            <a:r>
              <a:rPr lang="en-US" dirty="0" err="1"/>
              <a:t>rempores</a:t>
            </a:r>
            <a:r>
              <a:rPr lang="en-US" dirty="0"/>
              <a:t>. </a:t>
            </a:r>
            <a:r>
              <a:rPr lang="en-US" dirty="0" err="1"/>
              <a:t>Anduntus</a:t>
            </a:r>
            <a:r>
              <a:rPr lang="en-US" dirty="0"/>
              <a:t> </a:t>
            </a:r>
            <a:r>
              <a:rPr lang="en-US" dirty="0" err="1"/>
              <a:t>dolecta</a:t>
            </a:r>
            <a:r>
              <a:rPr lang="en-US" dirty="0"/>
              <a:t> </a:t>
            </a:r>
            <a:r>
              <a:rPr lang="en-US" dirty="0" err="1"/>
              <a:t>tiusam</a:t>
            </a:r>
            <a:r>
              <a:rPr lang="en-US" dirty="0"/>
              <a:t> </a:t>
            </a:r>
            <a:r>
              <a:rPr lang="en-US" dirty="0" err="1"/>
              <a:t>esto</a:t>
            </a:r>
            <a:r>
              <a:rPr lang="en-US" dirty="0"/>
              <a:t> </a:t>
            </a:r>
            <a:r>
              <a:rPr lang="en-US" dirty="0" err="1"/>
              <a:t>eos</a:t>
            </a:r>
            <a:r>
              <a:rPr lang="en-US" dirty="0"/>
              <a:t> </a:t>
            </a:r>
            <a:r>
              <a:rPr lang="en-US" dirty="0" err="1"/>
              <a:t>delit</a:t>
            </a:r>
            <a:r>
              <a:rPr lang="en-US" dirty="0"/>
              <a:t>, at. </a:t>
            </a:r>
            <a:r>
              <a:rPr lang="en-US" dirty="0" err="1"/>
              <a:t>Haria</a:t>
            </a:r>
            <a:r>
              <a:rPr lang="en-US" dirty="0"/>
              <a:t> dis </a:t>
            </a:r>
            <a:r>
              <a:rPr lang="en-US" dirty="0" err="1"/>
              <a:t>eum</a:t>
            </a:r>
            <a:r>
              <a:rPr lang="en-US" dirty="0"/>
              <a:t> a </a:t>
            </a:r>
            <a:r>
              <a:rPr lang="en-US" dirty="0" err="1"/>
              <a:t>sitibus</a:t>
            </a:r>
            <a:r>
              <a:rPr lang="en-US" dirty="0"/>
              <a:t> </a:t>
            </a:r>
            <a:r>
              <a:rPr lang="en-US" dirty="0" err="1"/>
              <a:t>volorib</a:t>
            </a:r>
            <a:r>
              <a:rPr lang="en-US" dirty="0"/>
              <a:t> </a:t>
            </a:r>
            <a:r>
              <a:rPr lang="en-US" dirty="0" err="1"/>
              <a:t>usapere</a:t>
            </a:r>
            <a:r>
              <a:rPr lang="en-US" dirty="0"/>
              <a:t> </a:t>
            </a:r>
            <a:r>
              <a:rPr lang="en-US" dirty="0" err="1"/>
              <a:t>nonse</a:t>
            </a:r>
            <a:r>
              <a:rPr lang="en-US" dirty="0"/>
              <a:t> </a:t>
            </a:r>
            <a:r>
              <a:rPr lang="en-US" dirty="0" err="1"/>
              <a:t>cullit</a:t>
            </a:r>
            <a:r>
              <a:rPr lang="en-US" dirty="0"/>
              <a:t> </a:t>
            </a:r>
            <a:r>
              <a:rPr lang="en-US" dirty="0" err="1"/>
              <a:t>iditatquam</a:t>
            </a:r>
            <a:r>
              <a:rPr lang="en-US" dirty="0"/>
              <a:t> </a:t>
            </a:r>
            <a:r>
              <a:rPr lang="en-US" dirty="0" err="1"/>
              <a:t>hil</a:t>
            </a:r>
            <a:r>
              <a:rPr lang="en-US" dirty="0"/>
              <a:t> </a:t>
            </a:r>
            <a:r>
              <a:rPr lang="en-US" dirty="0" err="1"/>
              <a:t>mincius</a:t>
            </a:r>
            <a:r>
              <a:rPr lang="en-US" dirty="0"/>
              <a:t> </a:t>
            </a:r>
            <a:r>
              <a:rPr lang="en-US" dirty="0" err="1"/>
              <a:t>ea</a:t>
            </a:r>
            <a:r>
              <a:rPr lang="en-US" dirty="0"/>
              <a:t> debit </a:t>
            </a:r>
            <a:r>
              <a:rPr lang="en-US" dirty="0" err="1"/>
              <a:t>quae</a:t>
            </a:r>
            <a:r>
              <a:rPr lang="en-US" dirty="0"/>
              <a:t> sit.</a:t>
            </a:r>
          </a:p>
        </p:txBody>
      </p:sp>
    </p:spTree>
    <p:extLst>
      <p:ext uri="{BB962C8B-B14F-4D97-AF65-F5344CB8AC3E}">
        <p14:creationId xmlns:p14="http://schemas.microsoft.com/office/powerpoint/2010/main" val="1676348652"/>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1" y="1958094"/>
            <a:ext cx="2698612" cy="2411476"/>
          </a:xfrm>
        </p:spPr>
        <p:txBody>
          <a:bodyPr>
            <a:noAutofit/>
          </a:bodyPr>
          <a:lstStyle>
            <a:lvl1pPr marL="0" indent="0">
              <a:buNone/>
              <a:defRPr sz="1961"/>
            </a:lvl1pPr>
          </a:lstStyle>
          <a:p>
            <a:pPr lvl="0"/>
            <a:r>
              <a:rPr lang="en-US" dirty="0"/>
              <a:t>Picture</a:t>
            </a:r>
          </a:p>
        </p:txBody>
      </p:sp>
      <p:sp>
        <p:nvSpPr>
          <p:cNvPr id="6" name="Rectangle 5"/>
          <p:cNvSpPr/>
          <p:nvPr userDrawn="1"/>
        </p:nvSpPr>
        <p:spPr bwMode="auto">
          <a:xfrm>
            <a:off x="430315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Text option 3: three columns images and text</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dirty="0"/>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1"/>
            </a:lvl1pPr>
          </a:lstStyle>
          <a:p>
            <a:pPr lvl="0"/>
            <a:r>
              <a:rPr lang="en-US" dirty="0"/>
              <a:t>Picture</a:t>
            </a:r>
          </a:p>
        </p:txBody>
      </p:sp>
    </p:spTree>
    <p:extLst>
      <p:ext uri="{BB962C8B-B14F-4D97-AF65-F5344CB8AC3E}">
        <p14:creationId xmlns:p14="http://schemas.microsoft.com/office/powerpoint/2010/main" val="367447427"/>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dirty="0"/>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Text option 4: six columns (numbered list)</a:t>
            </a:r>
          </a:p>
        </p:txBody>
      </p:sp>
      <p:sp>
        <p:nvSpPr>
          <p:cNvPr id="5" name="Text Placeholder 4"/>
          <p:cNvSpPr>
            <a:spLocks noGrp="1"/>
          </p:cNvSpPr>
          <p:nvPr>
            <p:ph type="body" sz="quarter" idx="11" hasCustomPrompt="1"/>
          </p:nvPr>
        </p:nvSpPr>
        <p:spPr>
          <a:xfrm>
            <a:off x="455995" y="3167818"/>
            <a:ext cx="1693247" cy="2778790"/>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6" name="Text Placeholder 4"/>
          <p:cNvSpPr>
            <a:spLocks noGrp="1"/>
          </p:cNvSpPr>
          <p:nvPr>
            <p:ph type="body" sz="quarter" idx="17" hasCustomPrompt="1"/>
          </p:nvPr>
        </p:nvSpPr>
        <p:spPr>
          <a:xfrm>
            <a:off x="4300662"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8" name="Text Placeholder 4"/>
          <p:cNvSpPr>
            <a:spLocks noGrp="1"/>
          </p:cNvSpPr>
          <p:nvPr>
            <p:ph type="body" sz="quarter" idx="19" hasCustomPrompt="1"/>
          </p:nvPr>
        </p:nvSpPr>
        <p:spPr>
          <a:xfrm>
            <a:off x="6222995"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dirty="0"/>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dirty="0"/>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dirty="0"/>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dirty="0"/>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dirty="0"/>
              <a:t>Picture</a:t>
            </a:r>
          </a:p>
        </p:txBody>
      </p:sp>
    </p:spTree>
    <p:extLst>
      <p:ext uri="{BB962C8B-B14F-4D97-AF65-F5344CB8AC3E}">
        <p14:creationId xmlns:p14="http://schemas.microsoft.com/office/powerpoint/2010/main" val="2847441582"/>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dirty="0"/>
              <a:t>Title</a:t>
            </a:r>
          </a:p>
        </p:txBody>
      </p:sp>
    </p:spTree>
    <p:extLst>
      <p:ext uri="{BB962C8B-B14F-4D97-AF65-F5344CB8AC3E}">
        <p14:creationId xmlns:p14="http://schemas.microsoft.com/office/powerpoint/2010/main" val="186782593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40152213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40229461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37546281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5" y="0"/>
            <a:ext cx="12191129" cy="6858000"/>
          </a:xfrm>
          <a:prstGeom prst="rect">
            <a:avLst/>
          </a:prstGeom>
        </p:spPr>
      </p:pic>
      <p:sp>
        <p:nvSpPr>
          <p:cNvPr id="2" name="Title 1"/>
          <p:cNvSpPr>
            <a:spLocks noGrp="1"/>
          </p:cNvSpPr>
          <p:nvPr>
            <p:ph type="title" hasCustomPrompt="1"/>
          </p:nvPr>
        </p:nvSpPr>
        <p:spPr>
          <a:xfrm>
            <a:off x="455995" y="881922"/>
            <a:ext cx="7454644" cy="2649187"/>
          </a:xfrm>
          <a:noFill/>
        </p:spPr>
        <p:txBody>
          <a:bodyPr wrap="square" lIns="0" tIns="0" rIns="0" bIns="0" anchor="t" anchorCtr="0">
            <a:noAutofit/>
          </a:bodyPr>
          <a:lstStyle>
            <a:lvl1pPr>
              <a:lnSpc>
                <a:spcPts val="5490"/>
              </a:lnSpc>
              <a:defRPr sz="5294" spc="-147"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312427943"/>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dirty="0"/>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Click icon to add picture</a:t>
            </a:r>
            <a:endParaRPr lang="en-US" dirty="0"/>
          </a:p>
        </p:txBody>
      </p:sp>
    </p:spTree>
    <p:extLst>
      <p:ext uri="{BB962C8B-B14F-4D97-AF65-F5344CB8AC3E}">
        <p14:creationId xmlns:p14="http://schemas.microsoft.com/office/powerpoint/2010/main" val="3689377922"/>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8"/>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dirty="0"/>
              <a:t>Drag photo here</a:t>
            </a:r>
          </a:p>
        </p:txBody>
      </p:sp>
      <p:sp>
        <p:nvSpPr>
          <p:cNvPr id="5" name="Picture Placeholder 3"/>
          <p:cNvSpPr>
            <a:spLocks noGrp="1"/>
          </p:cNvSpPr>
          <p:nvPr>
            <p:ph type="pic" sz="quarter" idx="11" hasCustomPrompt="1"/>
          </p:nvPr>
        </p:nvSpPr>
        <p:spPr>
          <a:xfrm>
            <a:off x="3331126" y="2126197"/>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dirty="0"/>
              <a:t>Drag photo here</a:t>
            </a:r>
          </a:p>
        </p:txBody>
      </p:sp>
      <p:sp>
        <p:nvSpPr>
          <p:cNvPr id="6" name="Picture Placeholder 3"/>
          <p:cNvSpPr>
            <a:spLocks noGrp="1"/>
          </p:cNvSpPr>
          <p:nvPr>
            <p:ph type="pic" sz="quarter" idx="12" hasCustomPrompt="1"/>
          </p:nvPr>
        </p:nvSpPr>
        <p:spPr>
          <a:xfrm>
            <a:off x="9081389" y="2126197"/>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dirty="0"/>
              <a:t>Drag photo here</a:t>
            </a:r>
          </a:p>
        </p:txBody>
      </p:sp>
      <p:sp>
        <p:nvSpPr>
          <p:cNvPr id="7" name="Picture Placeholder 3"/>
          <p:cNvSpPr>
            <a:spLocks noGrp="1"/>
          </p:cNvSpPr>
          <p:nvPr>
            <p:ph type="pic" sz="quarter" idx="13" hasCustomPrompt="1"/>
          </p:nvPr>
        </p:nvSpPr>
        <p:spPr>
          <a:xfrm>
            <a:off x="6206258" y="2126197"/>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dirty="0"/>
              <a:t>Drag photo here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dirty="0"/>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dirty="0"/>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dirty="0"/>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dirty="0"/>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dirty="0"/>
              <a:t>Caption</a:t>
            </a:r>
          </a:p>
        </p:txBody>
      </p:sp>
    </p:spTree>
    <p:extLst>
      <p:ext uri="{BB962C8B-B14F-4D97-AF65-F5344CB8AC3E}">
        <p14:creationId xmlns:p14="http://schemas.microsoft.com/office/powerpoint/2010/main" val="230525708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image" Target="../media/image3.png"/><Relationship Id="rId21" Type="http://schemas.openxmlformats.org/officeDocument/2006/relationships/slideLayout" Target="../slideLayouts/slideLayout36.xml"/><Relationship Id="rId34" Type="http://schemas.openxmlformats.org/officeDocument/2006/relationships/slideLayout" Target="../slideLayouts/slideLayout49.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8" Type="http://schemas.openxmlformats.org/officeDocument/2006/relationships/slideLayout" Target="../slideLayouts/slideLayout23.xml"/><Relationship Id="rId3"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image" Target="../media/image26.png"/><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image" Target="../media/image40.emf"/><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theme" Target="../theme/theme5.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610" r:id="rId1"/>
    <p:sldLayoutId id="2147484580" r:id="rId2"/>
    <p:sldLayoutId id="2147484609" r:id="rId3"/>
    <p:sldLayoutId id="2147484741" r:id="rId4"/>
    <p:sldLayoutId id="2147484240" r:id="rId5"/>
    <p:sldLayoutId id="2147484241" r:id="rId6"/>
    <p:sldLayoutId id="2147484474" r:id="rId7"/>
    <p:sldLayoutId id="2147484245" r:id="rId8"/>
    <p:sldLayoutId id="2147484247" r:id="rId9"/>
    <p:sldLayoutId id="2147484584" r:id="rId10"/>
    <p:sldLayoutId id="2147484583" r:id="rId11"/>
    <p:sldLayoutId id="2147484256" r:id="rId12"/>
    <p:sldLayoutId id="2147484257" r:id="rId13"/>
    <p:sldLayoutId id="2147484585" r:id="rId14"/>
    <p:sldLayoutId id="2147484299"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4" y="556381"/>
            <a:ext cx="11303917" cy="813819"/>
          </a:xfrm>
          <a:prstGeom prst="rect">
            <a:avLst/>
          </a:prstGeom>
        </p:spPr>
        <p:txBody>
          <a:bodyPr vert="horz" wrap="square" lIns="0" tIns="91440" rIns="146304" bIns="91440" rtlCol="0" anchor="t">
            <a:noAutofit/>
          </a:bodyPr>
          <a:lstStyle/>
          <a:p>
            <a:r>
              <a:rPr lang="en-US" dirty="0"/>
              <a:t>Heading Segoe UI </a:t>
            </a:r>
            <a:r>
              <a:rPr lang="en-US" dirty="0" err="1"/>
              <a:t>Semibold</a:t>
            </a:r>
            <a:r>
              <a:rPr lang="en-US" dirty="0"/>
              <a:t> 28/32</a:t>
            </a:r>
          </a:p>
        </p:txBody>
      </p:sp>
      <p:sp>
        <p:nvSpPr>
          <p:cNvPr id="4" name="Text Placeholder 3"/>
          <p:cNvSpPr>
            <a:spLocks noGrp="1"/>
          </p:cNvSpPr>
          <p:nvPr>
            <p:ph type="body" idx="1"/>
          </p:nvPr>
        </p:nvSpPr>
        <p:spPr>
          <a:xfrm>
            <a:off x="455994" y="1817560"/>
            <a:ext cx="11231768" cy="2021853"/>
          </a:xfrm>
          <a:prstGeom prst="rect">
            <a:avLst/>
          </a:prstGeom>
        </p:spPr>
        <p:txBody>
          <a:bodyPr vert="horz" wrap="square" lIns="0" tIns="91440" rIns="146304" bIns="91440" rtlCol="0">
            <a:spAutoFit/>
          </a:bodyPr>
          <a:lstStyle/>
          <a:p>
            <a:pPr lvl="1"/>
            <a:r>
              <a:rPr lang="en-US" dirty="0"/>
              <a:t>Large: subhead Segoe UI Regular 20/24</a:t>
            </a:r>
          </a:p>
          <a:p>
            <a:pPr lvl="1"/>
            <a:endParaRPr lang="en-US" dirty="0"/>
          </a:p>
          <a:p>
            <a:pPr lvl="2"/>
            <a:r>
              <a:rPr lang="en-US" dirty="0"/>
              <a:t>Medium: paragraph heading Segoe UI </a:t>
            </a:r>
            <a:r>
              <a:rPr lang="en-US" dirty="0" err="1"/>
              <a:t>Semibold</a:t>
            </a:r>
            <a:r>
              <a:rPr lang="en-US" dirty="0"/>
              <a:t> 14/18</a:t>
            </a:r>
          </a:p>
          <a:p>
            <a:pPr lvl="3"/>
            <a:r>
              <a:rPr lang="en-US" dirty="0"/>
              <a:t>Medium: paragraph body copy Segoe UI Regular 14/18</a:t>
            </a:r>
          </a:p>
          <a:p>
            <a:pPr lvl="3"/>
            <a:endParaRPr lang="en-US" dirty="0"/>
          </a:p>
          <a:p>
            <a:pPr lvl="4"/>
            <a:r>
              <a:rPr lang="en-US" dirty="0"/>
              <a:t>Small: caption heading Segoe UI Bold 10/12</a:t>
            </a:r>
          </a:p>
          <a:p>
            <a:pPr lvl="6"/>
            <a:r>
              <a:rPr lang="en-US" dirty="0"/>
              <a:t>Small: caption body copy Segoe UI Regular 10/12</a:t>
            </a:r>
          </a:p>
          <a:p>
            <a:pPr lvl="6"/>
            <a:endParaRPr lang="en-US" dirty="0"/>
          </a:p>
          <a:p>
            <a:pPr lvl="6"/>
            <a:endParaRPr lang="en-US" dirty="0"/>
          </a:p>
        </p:txBody>
      </p:sp>
      <p:pic>
        <p:nvPicPr>
          <p:cNvPr id="7" name="Picture 6"/>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rot="5400000">
            <a:off x="9432277" y="2842059"/>
            <a:ext cx="6843271" cy="1164777"/>
          </a:xfrm>
          <a:prstGeom prst="rect">
            <a:avLst/>
          </a:prstGeom>
        </p:spPr>
      </p:pic>
      <p:sp>
        <p:nvSpPr>
          <p:cNvPr id="5" name="Title Placeholder 1">
            <a:extLst>
              <a:ext uri="{FF2B5EF4-FFF2-40B4-BE49-F238E27FC236}">
                <a16:creationId xmlns:a16="http://schemas.microsoft.com/office/drawing/2014/main" id="{C051EDF6-F393-453C-BE03-6C609C79C1C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6" name="Text Placeholder 3">
            <a:extLst>
              <a:ext uri="{FF2B5EF4-FFF2-40B4-BE49-F238E27FC236}">
                <a16:creationId xmlns:a16="http://schemas.microsoft.com/office/drawing/2014/main" id="{EAD52D76-0CC5-4FD1-8FCA-FBF4C849DF4B}"/>
              </a:ext>
            </a:extLst>
          </p:cNvPr>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ID" hidden="1">
            <a:extLst>
              <a:ext uri="{FF2B5EF4-FFF2-40B4-BE49-F238E27FC236}">
                <a16:creationId xmlns:a16="http://schemas.microsoft.com/office/drawing/2014/main" id="{153F64AA-806D-4AB3-9AC4-89F7D691A787}"/>
              </a:ext>
            </a:extLst>
          </p:cNvPr>
          <p:cNvGrpSpPr/>
          <p:nvPr userDrawn="1"/>
        </p:nvGrpSpPr>
        <p:grpSpPr>
          <a:xfrm>
            <a:off x="0" y="0"/>
            <a:ext cx="12192000" cy="6858000"/>
            <a:chOff x="0" y="0"/>
            <a:chExt cx="12192000" cy="6858000"/>
          </a:xfrm>
        </p:grpSpPr>
        <p:cxnSp>
          <p:nvCxnSpPr>
            <p:cNvPr id="9" name="Straight Connector 8">
              <a:extLst>
                <a:ext uri="{FF2B5EF4-FFF2-40B4-BE49-F238E27FC236}">
                  <a16:creationId xmlns:a16="http://schemas.microsoft.com/office/drawing/2014/main" id="{A16CDF7E-AEFF-4B97-B937-B632842567AF}"/>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8B80AA8-AFF0-4D9B-B727-9CE703025EBC}"/>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796A746-D5A2-4701-8C1D-5134A713B596}"/>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D0948D4-2229-44DB-AC2B-87CEACE41FF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AA6EE4C-3CC0-470D-867F-EBDC05BA21AF}"/>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7C4DCC-BD95-4C5A-947D-7501C11DCAC7}"/>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41A03F2-E1AD-4FA3-A920-F97314F0ED51}"/>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C423F3E-45CC-4A8D-956F-6BD12544E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D13E2D3-DC4E-4451-A425-4E5B1DD1D4B9}"/>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2EC9DB9-484D-43D0-B25E-7FABFDF69F7C}"/>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88566EE-0C01-45AD-80C7-97D635490409}"/>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AD2505E-E133-473B-8AD2-4A0F0EFD3337}"/>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F5C1D48-163A-417A-97DF-3DBD7E72D99C}"/>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9E88F66-3433-4480-91E7-2FD8A1407959}"/>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8777104-2CDA-404A-943F-0F6DB50E34DB}"/>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1097EC-2090-4884-8030-6D5D4B44C4A2}"/>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5D6E507-3812-4BF3-843D-41182872DF8D}"/>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C6BF925-C175-4223-BD69-DD45D713F775}"/>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F6D4FCC-8F31-4516-AA7F-94837A913876}"/>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03510DB-6C4A-4336-B5E9-4049DE260CC3}"/>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43C6B2B-7588-4738-895E-0B25BD81551B}"/>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D1F18FF-C1B3-45C9-850D-F79960AB6C11}"/>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C184A68-8A78-42DA-A082-BD39BC227D68}"/>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9EE35EA-9C0E-45F4-BC3E-958B9843B37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ADC499-887D-43E6-95DA-B750E95F6F49}"/>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750EB61-3FF8-403C-9B03-B0ED63AB1CBF}"/>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12EF19-7DFF-4B11-BB98-7647604D534F}"/>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C5D4C70-30A1-4C4D-9F8E-AF88A0E9EDDF}"/>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1C25F88-02D8-4067-A894-4E89C0571513}"/>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8EFC200-B614-4F23-974D-B55AD5F764E0}"/>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FD56745-73C3-42DB-BB90-D3B34E3ADCCA}"/>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E35B433-F8DE-44A2-AF77-0C148BA9A092}"/>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45949E3-08E1-4732-9F6B-C43019DC55CC}"/>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2208E01-FB99-45B3-9D0C-16DD8BB30CB3}"/>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43" name=".64 square" hidden="1">
            <a:extLst>
              <a:ext uri="{FF2B5EF4-FFF2-40B4-BE49-F238E27FC236}">
                <a16:creationId xmlns:a16="http://schemas.microsoft.com/office/drawing/2014/main" id="{32B9B8F4-D14B-444C-AA0A-D482AEDCE00F}"/>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44" name=".32 square" hidden="1">
            <a:extLst>
              <a:ext uri="{FF2B5EF4-FFF2-40B4-BE49-F238E27FC236}">
                <a16:creationId xmlns:a16="http://schemas.microsoft.com/office/drawing/2014/main" id="{952DCA8B-2AAB-4E66-BA6D-0E2309B316BF}"/>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76348010"/>
      </p:ext>
    </p:extLst>
  </p:cSld>
  <p:clrMap bg1="lt1" tx1="dk1" bg2="lt2" tx2="dk2" accent1="accent1" accent2="accent2" accent3="accent3" accent4="accent4" accent5="accent5" accent6="accent6" hlink="hlink" folHlink="folHlink"/>
  <p:sldLayoutIdLst>
    <p:sldLayoutId id="2147484763" r:id="rId1"/>
    <p:sldLayoutId id="2147484764" r:id="rId2"/>
    <p:sldLayoutId id="2147484765" r:id="rId3"/>
    <p:sldLayoutId id="2147484766" r:id="rId4"/>
    <p:sldLayoutId id="2147484767" r:id="rId5"/>
    <p:sldLayoutId id="2147484768" r:id="rId6"/>
    <p:sldLayoutId id="2147484769" r:id="rId7"/>
    <p:sldLayoutId id="2147484770" r:id="rId8"/>
    <p:sldLayoutId id="2147484771" r:id="rId9"/>
    <p:sldLayoutId id="2147484772" r:id="rId10"/>
    <p:sldLayoutId id="2147484773" r:id="rId11"/>
    <p:sldLayoutId id="2147484774" r:id="rId12"/>
    <p:sldLayoutId id="2147484775" r:id="rId13"/>
    <p:sldLayoutId id="2147484776" r:id="rId14"/>
    <p:sldLayoutId id="2147484777" r:id="rId15"/>
    <p:sldLayoutId id="2147484778" r:id="rId16"/>
    <p:sldLayoutId id="2147484779" r:id="rId17"/>
    <p:sldLayoutId id="2147484780" r:id="rId18"/>
    <p:sldLayoutId id="2147484781" r:id="rId19"/>
    <p:sldLayoutId id="2147484782" r:id="rId20"/>
    <p:sldLayoutId id="2147484783" r:id="rId21"/>
    <p:sldLayoutId id="2147484784" r:id="rId22"/>
    <p:sldLayoutId id="2147484785" r:id="rId23"/>
    <p:sldLayoutId id="2147484786" r:id="rId24"/>
    <p:sldLayoutId id="2147484787" r:id="rId25"/>
    <p:sldLayoutId id="2147484788" r:id="rId26"/>
    <p:sldLayoutId id="2147484789" r:id="rId27"/>
    <p:sldLayoutId id="2147484790" r:id="rId28"/>
    <p:sldLayoutId id="2147484791" r:id="rId29"/>
    <p:sldLayoutId id="2147484792" r:id="rId30"/>
    <p:sldLayoutId id="2147484793" r:id="rId31"/>
    <p:sldLayoutId id="2147484794" r:id="rId32"/>
    <p:sldLayoutId id="2147484795" r:id="rId33"/>
    <p:sldLayoutId id="2147484796" r:id="rId34"/>
    <p:sldLayoutId id="2147484797" r:id="rId35"/>
    <p:sldLayoutId id="2147484798" r:id="rId36"/>
    <p:sldLayoutId id="2147484799" r:id="rId37"/>
  </p:sldLayoutIdLst>
  <p:transition>
    <p:fade/>
  </p:transition>
  <p:hf sldNum="0" hdr="0" ftr="0" dt="0"/>
  <p:txStyles>
    <p:titleStyle>
      <a:lvl1pPr algn="l" defTabSz="914367" rtl="0" eaLnBrk="1" latinLnBrk="0" hangingPunct="1">
        <a:lnSpc>
          <a:spcPct val="90000"/>
        </a:lnSpc>
        <a:spcBef>
          <a:spcPct val="0"/>
        </a:spcBef>
        <a:buNone/>
        <a:defRPr lang="en-US" sz="2745" b="0" kern="1200" cap="none" spc="-49"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Tx/>
        <a:buNone/>
        <a:tabLst/>
        <a:defRPr sz="1961" kern="1200" spc="0" baseline="0">
          <a:solidFill>
            <a:srgbClr val="000000"/>
          </a:soli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2"/>
          </a:soli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solidFill>
            <a:srgbClr val="000000"/>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solidFill>
            <a:srgbClr val="000000"/>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69">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3">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guide id="55" pos="368" userDrawn="1">
          <p15:clr>
            <a:srgbClr val="C35EA4"/>
          </p15:clr>
        </p15:guide>
        <p15:guide id="56" pos="7313" userDrawn="1">
          <p15:clr>
            <a:srgbClr val="C35EA4"/>
          </p15:clr>
        </p15:guide>
        <p15:guide id="57" orient="horz" pos="369" userDrawn="1">
          <p15:clr>
            <a:srgbClr val="C35EA4"/>
          </p15:clr>
        </p15:guide>
        <p15:guide id="58" orient="horz" pos="3949" userDrawn="1">
          <p15:clr>
            <a:srgbClr val="C35EA4"/>
          </p15:clr>
        </p15:guide>
        <p15:guide id="59" orient="horz" pos="184" userDrawn="1">
          <p15:clr>
            <a:srgbClr val="A4A3A4"/>
          </p15:clr>
        </p15:guide>
        <p15:guide id="60" pos="185" userDrawn="1">
          <p15:clr>
            <a:srgbClr val="A4A3A4"/>
          </p15:clr>
        </p15:guide>
        <p15:guide id="61" orient="horz" pos="4135" userDrawn="1">
          <p15:clr>
            <a:srgbClr val="A4A3A4"/>
          </p15:clr>
        </p15:guide>
        <p15:guide id="62" pos="7495"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4" y="556381"/>
            <a:ext cx="11303917" cy="813819"/>
          </a:xfrm>
          <a:prstGeom prst="rect">
            <a:avLst/>
          </a:prstGeom>
        </p:spPr>
        <p:txBody>
          <a:bodyPr vert="horz" wrap="square" lIns="0" tIns="91440" rIns="146304" bIns="91440" rtlCol="0" anchor="t">
            <a:noAutofit/>
          </a:bodyPr>
          <a:lstStyle/>
          <a:p>
            <a:r>
              <a:rPr lang="en-US" dirty="0"/>
              <a:t>Heading Segoe UI </a:t>
            </a:r>
            <a:r>
              <a:rPr lang="en-US" dirty="0" err="1"/>
              <a:t>Semibold</a:t>
            </a:r>
            <a:r>
              <a:rPr lang="en-US" dirty="0"/>
              <a:t> 28/32</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432277" y="2842059"/>
            <a:ext cx="6843271" cy="1164777"/>
          </a:xfrm>
          <a:prstGeom prst="rect">
            <a:avLst/>
          </a:prstGeom>
        </p:spPr>
      </p:pic>
      <p:sp>
        <p:nvSpPr>
          <p:cNvPr id="5" name="Text Placeholder 4">
            <a:extLst>
              <a:ext uri="{FF2B5EF4-FFF2-40B4-BE49-F238E27FC236}">
                <a16:creationId xmlns:a16="http://schemas.microsoft.com/office/drawing/2014/main" id="{58032683-9535-EA4A-933A-0D812239AE62}"/>
              </a:ext>
            </a:extLst>
          </p:cNvPr>
          <p:cNvSpPr txBox="1">
            <a:spLocks/>
          </p:cNvSpPr>
          <p:nvPr/>
        </p:nvSpPr>
        <p:spPr>
          <a:xfrm>
            <a:off x="455994" y="1817559"/>
            <a:ext cx="11231768" cy="1780438"/>
          </a:xfrm>
          <a:prstGeom prst="rect">
            <a:avLst/>
          </a:prstGeom>
        </p:spPr>
        <p:txBody>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rgbClr val="000000"/>
                </a:solidFill>
                <a:latin typeface="+mj-lt"/>
                <a:ea typeface="+mn-ea"/>
                <a:cs typeface="+mn-cs"/>
              </a:defRPr>
            </a:lvl1pPr>
            <a:lvl2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400" kern="1200" spc="0" baseline="0">
                <a:solidFill>
                  <a:schemeClr val="tx2"/>
                </a:solidFill>
                <a:latin typeface="+mj-lt"/>
                <a:ea typeface="+mn-ea"/>
                <a:cs typeface="+mn-cs"/>
              </a:defRPr>
            </a:lvl3pPr>
            <a:lvl4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000" b="1" kern="1200" spc="0" baseline="0">
                <a:solidFill>
                  <a:srgbClr val="000000"/>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000" kern="1200">
                <a:solidFill>
                  <a:srgbClr val="000000"/>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2353"/>
              </a:lnSpc>
            </a:pPr>
            <a:r>
              <a:rPr lang="en-US" sz="1961" dirty="0">
                <a:latin typeface="Consolas" charset="0"/>
                <a:ea typeface="Consolas" charset="0"/>
                <a:cs typeface="Consolas" charset="0"/>
              </a:rPr>
              <a:t>This slide layout uses Consolas 20/24pt, a monotype font which is ideal for showing software code. </a:t>
            </a:r>
          </a:p>
        </p:txBody>
      </p:sp>
    </p:spTree>
    <p:extLst>
      <p:ext uri="{BB962C8B-B14F-4D97-AF65-F5344CB8AC3E}">
        <p14:creationId xmlns:p14="http://schemas.microsoft.com/office/powerpoint/2010/main" val="224323600"/>
      </p:ext>
    </p:extLst>
  </p:cSld>
  <p:clrMap bg1="lt1" tx1="dk1" bg2="lt2" tx2="dk2" accent1="accent1" accent2="accent2" accent3="accent3" accent4="accent4" accent5="accent5" accent6="accent6" hlink="hlink" folHlink="folHlink"/>
  <p:sldLayoutIdLst>
    <p:sldLayoutId id="2147484801" r:id="rId1"/>
  </p:sldLayoutIdLst>
  <p:transition>
    <p:fade/>
  </p:transition>
  <p:hf hdr="0" dt="0"/>
  <p:txStyles>
    <p:titleStyle>
      <a:lvl1pPr algn="l" defTabSz="914367" rtl="0" eaLnBrk="1" latinLnBrk="0" hangingPunct="1">
        <a:lnSpc>
          <a:spcPct val="90000"/>
        </a:lnSpc>
        <a:spcBef>
          <a:spcPct val="0"/>
        </a:spcBef>
        <a:buNone/>
        <a:defRPr lang="en-US" sz="2745" b="0" kern="1200" cap="none" spc="-49"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2"/>
          </a:soli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solidFill>
            <a:srgbClr val="000000"/>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solidFill>
            <a:srgbClr val="000000"/>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69">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3">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4" y="556381"/>
            <a:ext cx="11306469" cy="813819"/>
          </a:xfrm>
          <a:prstGeom prst="rect">
            <a:avLst/>
          </a:prstGeom>
        </p:spPr>
        <p:txBody>
          <a:bodyPr vert="horz" wrap="square" lIns="0" tIns="91440" rIns="146304" bIns="91440" rtlCol="0" anchor="t">
            <a:noAutofit/>
          </a:bodyPr>
          <a:lstStyle/>
          <a:p>
            <a:r>
              <a:rPr lang="en-US" dirty="0"/>
              <a:t>Heading Segoe UI </a:t>
            </a:r>
            <a:r>
              <a:rPr lang="en-US" dirty="0" err="1"/>
              <a:t>Semibold</a:t>
            </a:r>
            <a:r>
              <a:rPr lang="en-US" dirty="0"/>
              <a:t> 28/32</a:t>
            </a:r>
          </a:p>
        </p:txBody>
      </p:sp>
      <p:sp>
        <p:nvSpPr>
          <p:cNvPr id="4" name="Text Placeholder 3"/>
          <p:cNvSpPr>
            <a:spLocks noGrp="1"/>
          </p:cNvSpPr>
          <p:nvPr>
            <p:ph type="body" idx="1"/>
          </p:nvPr>
        </p:nvSpPr>
        <p:spPr>
          <a:xfrm>
            <a:off x="455994" y="1817559"/>
            <a:ext cx="11306469" cy="2323623"/>
          </a:xfrm>
          <a:prstGeom prst="rect">
            <a:avLst/>
          </a:prstGeom>
        </p:spPr>
        <p:txBody>
          <a:bodyPr vert="horz" wrap="square" lIns="0" tIns="91440" rIns="146304" bIns="91440" rtlCol="0">
            <a:spAutoFit/>
          </a:bodyPr>
          <a:lstStyle/>
          <a:p>
            <a:pPr lvl="0"/>
            <a:r>
              <a:rPr lang="en-US" dirty="0"/>
              <a:t>H2 Segoe UI </a:t>
            </a:r>
            <a:r>
              <a:rPr lang="en-US" dirty="0" err="1"/>
              <a:t>Semibold</a:t>
            </a:r>
            <a:r>
              <a:rPr lang="en-US" dirty="0"/>
              <a:t> 20/24</a:t>
            </a:r>
          </a:p>
          <a:p>
            <a:pPr lvl="1"/>
            <a:r>
              <a:rPr lang="en-US" dirty="0"/>
              <a:t>B1 Segoe UI Regular 20/24 </a:t>
            </a:r>
          </a:p>
          <a:p>
            <a:pPr lvl="1"/>
            <a:endParaRPr lang="en-US" dirty="0"/>
          </a:p>
          <a:p>
            <a:pPr lvl="2"/>
            <a:r>
              <a:rPr lang="en-US" dirty="0"/>
              <a:t>H3 Segoe UI </a:t>
            </a:r>
            <a:r>
              <a:rPr lang="en-US" dirty="0" err="1"/>
              <a:t>Semibold</a:t>
            </a:r>
            <a:r>
              <a:rPr lang="en-US" dirty="0"/>
              <a:t> 14/18</a:t>
            </a:r>
          </a:p>
          <a:p>
            <a:pPr lvl="3"/>
            <a:r>
              <a:rPr lang="en-US" dirty="0"/>
              <a:t>B2 Segoe UI Regular 14/18</a:t>
            </a:r>
          </a:p>
          <a:p>
            <a:pPr lvl="3"/>
            <a:endParaRPr lang="en-US" dirty="0"/>
          </a:p>
          <a:p>
            <a:pPr lvl="4"/>
            <a:r>
              <a:rPr lang="en-US" dirty="0"/>
              <a:t>H4 Segoe UI Bold 10/12</a:t>
            </a:r>
          </a:p>
          <a:p>
            <a:pPr lvl="6"/>
            <a:r>
              <a:rPr lang="en-US" dirty="0"/>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p:nvPicPr>
        <p:blipFill rotWithShape="1">
          <a:blip r:embed="rId31" cstate="print">
            <a:extLst>
              <a:ext uri="{28A0092B-C50C-407E-A947-70E740481C1C}">
                <a14:useLocalDpi xmlns:a14="http://schemas.microsoft.com/office/drawing/2010/main"/>
              </a:ext>
            </a:extLst>
          </a:blip>
          <a:srcRect b="249"/>
          <a:stretch/>
        </p:blipFill>
        <p:spPr>
          <a:xfrm>
            <a:off x="12293068" y="0"/>
            <a:ext cx="669495" cy="6858000"/>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1058256190"/>
      </p:ext>
    </p:extLst>
  </p:cSld>
  <p:clrMap bg1="lt1" tx1="dk1" bg2="lt2" tx2="dk2" accent1="accent1" accent2="accent2" accent3="accent3" accent4="accent4" accent5="accent5" accent6="accent6" hlink="hlink" folHlink="folHlink"/>
  <p:sldLayoutIdLst>
    <p:sldLayoutId id="2147484803" r:id="rId1"/>
    <p:sldLayoutId id="2147484804" r:id="rId2"/>
    <p:sldLayoutId id="2147484805" r:id="rId3"/>
    <p:sldLayoutId id="2147484806" r:id="rId4"/>
    <p:sldLayoutId id="2147484807" r:id="rId5"/>
    <p:sldLayoutId id="2147484808" r:id="rId6"/>
    <p:sldLayoutId id="2147484809" r:id="rId7"/>
    <p:sldLayoutId id="2147484810" r:id="rId8"/>
    <p:sldLayoutId id="2147484811" r:id="rId9"/>
    <p:sldLayoutId id="2147484812" r:id="rId10"/>
    <p:sldLayoutId id="2147484813" r:id="rId11"/>
    <p:sldLayoutId id="2147484814" r:id="rId12"/>
    <p:sldLayoutId id="2147484815" r:id="rId13"/>
    <p:sldLayoutId id="2147484816" r:id="rId14"/>
    <p:sldLayoutId id="2147484817" r:id="rId15"/>
    <p:sldLayoutId id="2147484818" r:id="rId16"/>
    <p:sldLayoutId id="2147484819" r:id="rId17"/>
    <p:sldLayoutId id="2147484820" r:id="rId18"/>
    <p:sldLayoutId id="2147484821" r:id="rId19"/>
    <p:sldLayoutId id="2147484822" r:id="rId20"/>
    <p:sldLayoutId id="2147484823" r:id="rId21"/>
    <p:sldLayoutId id="2147484824" r:id="rId22"/>
    <p:sldLayoutId id="2147484825" r:id="rId23"/>
    <p:sldLayoutId id="2147484826" r:id="rId24"/>
    <p:sldLayoutId id="2147484827" r:id="rId25"/>
    <p:sldLayoutId id="2147484828" r:id="rId26"/>
    <p:sldLayoutId id="2147484829" r:id="rId27"/>
    <p:sldLayoutId id="2147484830" r:id="rId28"/>
    <p:sldLayoutId id="2147484831" r:id="rId29"/>
  </p:sldLayoutIdLst>
  <p:transition>
    <p:fade/>
  </p:transition>
  <p:hf sldNum="0" hdr="0" dt="0"/>
  <p:txStyles>
    <p:titleStyle>
      <a:lvl1pPr algn="l" defTabSz="914367"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chemeClr val="tx1"/>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176" b="1" kern="1200" spc="0" baseline="0">
          <a:solidFill>
            <a:schemeClr val="tx1"/>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1176"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32"/>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2222281591"/>
      </p:ext>
    </p:extLst>
  </p:cSld>
  <p:clrMap bg1="lt1" tx1="dk1" bg2="lt2" tx2="dk2" accent1="accent1" accent2="accent2" accent3="accent3" accent4="accent4" accent5="accent5" accent6="accent6" hlink="hlink" folHlink="folHlink"/>
  <p:sldLayoutIdLst>
    <p:sldLayoutId id="2147484833" r:id="rId1"/>
    <p:sldLayoutId id="2147484834" r:id="rId2"/>
    <p:sldLayoutId id="2147484835" r:id="rId3"/>
    <p:sldLayoutId id="2147484836" r:id="rId4"/>
    <p:sldLayoutId id="2147484837" r:id="rId5"/>
    <p:sldLayoutId id="2147484838" r:id="rId6"/>
    <p:sldLayoutId id="2147484839" r:id="rId7"/>
    <p:sldLayoutId id="2147484840" r:id="rId8"/>
    <p:sldLayoutId id="2147484841" r:id="rId9"/>
    <p:sldLayoutId id="2147484842" r:id="rId10"/>
    <p:sldLayoutId id="2147484843" r:id="rId11"/>
    <p:sldLayoutId id="2147484844" r:id="rId12"/>
    <p:sldLayoutId id="2147484845" r:id="rId13"/>
    <p:sldLayoutId id="2147484846" r:id="rId14"/>
    <p:sldLayoutId id="2147484847" r:id="rId15"/>
    <p:sldLayoutId id="2147484848" r:id="rId16"/>
    <p:sldLayoutId id="2147484849" r:id="rId17"/>
    <p:sldLayoutId id="2147484850" r:id="rId18"/>
    <p:sldLayoutId id="2147484851" r:id="rId19"/>
    <p:sldLayoutId id="2147484852" r:id="rId20"/>
    <p:sldLayoutId id="2147484853" r:id="rId21"/>
    <p:sldLayoutId id="2147484854" r:id="rId22"/>
    <p:sldLayoutId id="2147484855" r:id="rId23"/>
    <p:sldLayoutId id="2147484856" r:id="rId24"/>
    <p:sldLayoutId id="2147484857" r:id="rId25"/>
    <p:sldLayoutId id="2147484858" r:id="rId26"/>
    <p:sldLayoutId id="2147484859" r:id="rId27"/>
    <p:sldLayoutId id="2147484860" r:id="rId28"/>
    <p:sldLayoutId id="2147484861" r:id="rId29"/>
    <p:sldLayoutId id="2147484862" r:id="rId30"/>
  </p:sldLayoutIdLst>
  <p:transition>
    <p:fade/>
  </p:transition>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34.xml"/><Relationship Id="rId5" Type="http://schemas.openxmlformats.org/officeDocument/2006/relationships/image" Target="../media/image63.emf"/><Relationship Id="rId4" Type="http://schemas.openxmlformats.org/officeDocument/2006/relationships/image" Target="../media/image64.svg"/></Relationships>
</file>

<file path=ppt/slides/_rels/slide13.xml.rels><?xml version="1.0" encoding="UTF-8" standalone="yes"?>
<Relationships xmlns="http://schemas.openxmlformats.org/package/2006/relationships"><Relationship Id="rId3" Type="http://schemas.openxmlformats.org/officeDocument/2006/relationships/hyperlink" Target="https://azure.microsoft.com/overview/" TargetMode="External"/><Relationship Id="rId2" Type="http://schemas.openxmlformats.org/officeDocument/2006/relationships/hyperlink" Target="https://azure.microsoft.com/overview/cloud-computing-dictionary/" TargetMode="External"/><Relationship Id="rId1" Type="http://schemas.openxmlformats.org/officeDocument/2006/relationships/slideLayout" Target="../slideLayouts/slideLayout50.xml"/><Relationship Id="rId6" Type="http://schemas.openxmlformats.org/officeDocument/2006/relationships/hyperlink" Target="https://docs.microsoft.com/azure/architecture/guide/technology-choices/compute-overview" TargetMode="External"/><Relationship Id="rId5" Type="http://schemas.openxmlformats.org/officeDocument/2006/relationships/hyperlink" Target="https://docs.microsoft.com/azure/architecture/guide/" TargetMode="External"/><Relationship Id="rId4" Type="http://schemas.openxmlformats.org/officeDocument/2006/relationships/hyperlink" Target="https://www.microsoft.com/trustcenter/compliance/complianceofferings"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5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openxmlformats.org/officeDocument/2006/relationships/image" Target="../media/image70.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34.xml"/><Relationship Id="rId5" Type="http://schemas.openxmlformats.org/officeDocument/2006/relationships/image" Target="../media/image63.emf"/><Relationship Id="rId4" Type="http://schemas.openxmlformats.org/officeDocument/2006/relationships/image" Target="../media/image64.svg"/></Relationships>
</file>

<file path=ppt/slides/_rels/slide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54.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2" Type="http://schemas.openxmlformats.org/officeDocument/2006/relationships/hyperlink" Target="http://portal.azure.com/" TargetMode="Externa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5510" y="1564118"/>
            <a:ext cx="4745737" cy="3323987"/>
          </a:xfrm>
        </p:spPr>
        <p:txBody>
          <a:bodyPr/>
          <a:lstStyle/>
          <a:p>
            <a:r>
              <a:rPr lang="en-US" dirty="0">
                <a:solidFill>
                  <a:schemeClr val="tx1"/>
                </a:solidFill>
                <a:latin typeface="Segoe UI Semibold (Headings)"/>
              </a:rPr>
              <a:t>AZ-900T0x</a:t>
            </a:r>
            <a:br>
              <a:rPr lang="en-US" dirty="0">
                <a:solidFill>
                  <a:schemeClr val="tx1"/>
                </a:solidFill>
                <a:latin typeface="Segoe UI Semibold (Headings)"/>
              </a:rPr>
            </a:br>
            <a:r>
              <a:rPr lang="en-US" dirty="0">
                <a:solidFill>
                  <a:schemeClr val="tx1"/>
                </a:solidFill>
                <a:latin typeface="Segoe UI Semibold (Headings)"/>
              </a:rPr>
              <a:t/>
            </a:r>
            <a:br>
              <a:rPr lang="en-US" dirty="0">
                <a:solidFill>
                  <a:schemeClr val="tx1"/>
                </a:solidFill>
                <a:latin typeface="Segoe UI Semibold (Headings)"/>
              </a:rPr>
            </a:br>
            <a:r>
              <a:rPr lang="en-US" dirty="0">
                <a:solidFill>
                  <a:schemeClr val="tx1"/>
                </a:solidFill>
                <a:latin typeface="Segoe UI Semibold (Headings)"/>
              </a:rPr>
              <a:t>Learning Path: </a:t>
            </a:r>
            <a:br>
              <a:rPr lang="en-US" dirty="0">
                <a:solidFill>
                  <a:schemeClr val="tx1"/>
                </a:solidFill>
                <a:latin typeface="Segoe UI Semibold (Headings)"/>
              </a:rPr>
            </a:br>
            <a:r>
              <a:rPr lang="en-US" dirty="0">
                <a:solidFill>
                  <a:schemeClr val="tx1"/>
                </a:solidFill>
                <a:latin typeface="Segoe UI Semibold (Headings)"/>
              </a:rPr>
              <a:t/>
            </a:r>
            <a:br>
              <a:rPr lang="en-US" dirty="0">
                <a:solidFill>
                  <a:schemeClr val="tx1"/>
                </a:solidFill>
                <a:latin typeface="Segoe UI Semibold (Headings)"/>
              </a:rPr>
            </a:br>
            <a:r>
              <a:rPr lang="en-US" dirty="0">
                <a:solidFill>
                  <a:schemeClr val="tx1"/>
                </a:solidFill>
                <a:latin typeface="Segoe UI Semibold (Headings)"/>
              </a:rPr>
              <a:t>Explore Microsoft Azure Cloud concepts</a:t>
            </a:r>
            <a:endParaRPr lang="en-US" dirty="0"/>
          </a:p>
        </p:txBody>
      </p:sp>
    </p:spTree>
    <p:extLst>
      <p:ext uri="{BB962C8B-B14F-4D97-AF65-F5344CB8AC3E}">
        <p14:creationId xmlns:p14="http://schemas.microsoft.com/office/powerpoint/2010/main" val="363585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Compare </a:t>
            </a:r>
            <a:r>
              <a:rPr lang="en-US" dirty="0" err="1"/>
              <a:t>CapEx</a:t>
            </a:r>
            <a:r>
              <a:rPr lang="en-US" dirty="0"/>
              <a:t> vs. </a:t>
            </a:r>
            <a:r>
              <a:rPr lang="en-US" dirty="0" err="1"/>
              <a:t>OpEx</a:t>
            </a:r>
            <a:endParaRPr lang="en-US" dirty="0"/>
          </a:p>
        </p:txBody>
      </p:sp>
      <p:pic>
        <p:nvPicPr>
          <p:cNvPr id="4" name="Picture 3" descr="Two sided graphic to show a larger dollar bill on the left, and several smaller dollar bills on the right.  This represents that CapEx (left) usually results in large bulk expenses; while OpEx (right) results in savings and many smaller expenses.">
            <a:extLst>
              <a:ext uri="{FF2B5EF4-FFF2-40B4-BE49-F238E27FC236}">
                <a16:creationId xmlns:a16="http://schemas.microsoft.com/office/drawing/2014/main" id="{5972BCE5-5A45-4B9B-A132-A19D61D70433}"/>
              </a:ext>
            </a:extLst>
          </p:cNvPr>
          <p:cNvPicPr>
            <a:picLocks noChangeAspect="1"/>
          </p:cNvPicPr>
          <p:nvPr/>
        </p:nvPicPr>
        <p:blipFill>
          <a:blip r:embed="rId3"/>
          <a:stretch>
            <a:fillRect/>
          </a:stretch>
        </p:blipFill>
        <p:spPr>
          <a:xfrm>
            <a:off x="817026" y="1822284"/>
            <a:ext cx="10557948" cy="2182301"/>
          </a:xfrm>
          <a:prstGeom prst="rect">
            <a:avLst/>
          </a:prstGeom>
        </p:spPr>
      </p:pic>
      <p:sp>
        <p:nvSpPr>
          <p:cNvPr id="13" name="Text Placeholder 5">
            <a:extLst>
              <a:ext uri="{FF2B5EF4-FFF2-40B4-BE49-F238E27FC236}">
                <a16:creationId xmlns:a16="http://schemas.microsoft.com/office/drawing/2014/main" id="{BD916D7D-E004-4AC2-A5EB-C908C1B5F98E}"/>
              </a:ext>
            </a:extLst>
          </p:cNvPr>
          <p:cNvSpPr txBox="1">
            <a:spLocks/>
          </p:cNvSpPr>
          <p:nvPr/>
        </p:nvSpPr>
        <p:spPr>
          <a:xfrm>
            <a:off x="455994" y="4112817"/>
            <a:ext cx="4238523" cy="161274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Capital Expenditure (</a:t>
            </a:r>
            <a:r>
              <a:rPr lang="en-US" b="1" dirty="0" err="1"/>
              <a:t>CapEx</a:t>
            </a:r>
            <a:r>
              <a:rPr lang="en-US" b="1" dirty="0"/>
              <a:t>)</a:t>
            </a:r>
          </a:p>
          <a:p>
            <a:pPr lvl="1"/>
            <a:r>
              <a:rPr lang="en-US" sz="2400" dirty="0"/>
              <a:t>High upfront cost, value of investment reduces over time.</a:t>
            </a:r>
          </a:p>
        </p:txBody>
      </p:sp>
      <p:sp>
        <p:nvSpPr>
          <p:cNvPr id="12" name="Text Placeholder 5">
            <a:extLst>
              <a:ext uri="{FF2B5EF4-FFF2-40B4-BE49-F238E27FC236}">
                <a16:creationId xmlns:a16="http://schemas.microsoft.com/office/drawing/2014/main" id="{BB168742-A921-43BB-B052-698DDA956797}"/>
              </a:ext>
            </a:extLst>
          </p:cNvPr>
          <p:cNvSpPr txBox="1">
            <a:spLocks/>
          </p:cNvSpPr>
          <p:nvPr/>
        </p:nvSpPr>
        <p:spPr>
          <a:xfrm>
            <a:off x="5810866" y="4112817"/>
            <a:ext cx="5309419" cy="168661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Operational Expenditure (</a:t>
            </a:r>
            <a:r>
              <a:rPr lang="en-US" b="1" dirty="0" err="1"/>
              <a:t>OpEx</a:t>
            </a:r>
            <a:r>
              <a:rPr lang="en-US" b="1" dirty="0"/>
              <a:t>)</a:t>
            </a:r>
            <a:r>
              <a:rPr lang="en-US" dirty="0"/>
              <a:t> </a:t>
            </a:r>
          </a:p>
          <a:p>
            <a:pPr lvl="1"/>
            <a:r>
              <a:rPr lang="en-US" sz="2400" dirty="0"/>
              <a:t>Spend on services or products as needed.</a:t>
            </a:r>
          </a:p>
          <a:p>
            <a:pPr lvl="1"/>
            <a:r>
              <a:rPr lang="en-US" sz="2400" dirty="0"/>
              <a:t>No upfront cost, pay-as-you use.</a:t>
            </a:r>
          </a:p>
        </p:txBody>
      </p:sp>
    </p:spTree>
    <p:extLst>
      <p:ext uri="{BB962C8B-B14F-4D97-AF65-F5344CB8AC3E}">
        <p14:creationId xmlns:p14="http://schemas.microsoft.com/office/powerpoint/2010/main" val="153300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Define consumption-based model</a:t>
            </a:r>
          </a:p>
        </p:txBody>
      </p:sp>
      <p:sp>
        <p:nvSpPr>
          <p:cNvPr id="6" name="Text Placeholder 5"/>
          <p:cNvSpPr>
            <a:spLocks noGrp="1"/>
          </p:cNvSpPr>
          <p:nvPr>
            <p:ph type="body" sz="quarter" idx="10"/>
          </p:nvPr>
        </p:nvSpPr>
        <p:spPr>
          <a:xfrm>
            <a:off x="806243" y="5103907"/>
            <a:ext cx="10638505" cy="546753"/>
          </a:xfrm>
        </p:spPr>
        <p:txBody>
          <a:bodyPr/>
          <a:lstStyle/>
          <a:p>
            <a:r>
              <a:rPr lang="en-US" dirty="0"/>
              <a:t>Consumption-based model = Pay only for the resources you use</a:t>
            </a:r>
          </a:p>
        </p:txBody>
      </p:sp>
      <p:pic>
        <p:nvPicPr>
          <p:cNvPr id="21" name="Picture 20" descr="Line charts show resources increasing and decreasing. ">
            <a:extLst>
              <a:ext uri="{FF2B5EF4-FFF2-40B4-BE49-F238E27FC236}">
                <a16:creationId xmlns:a16="http://schemas.microsoft.com/office/drawing/2014/main" id="{EF0277AF-C208-40EC-849E-13CC6524958C}"/>
              </a:ext>
            </a:extLst>
          </p:cNvPr>
          <p:cNvPicPr>
            <a:picLocks noChangeAspect="1"/>
          </p:cNvPicPr>
          <p:nvPr/>
        </p:nvPicPr>
        <p:blipFill>
          <a:blip r:embed="rId3"/>
          <a:stretch>
            <a:fillRect/>
          </a:stretch>
        </p:blipFill>
        <p:spPr>
          <a:xfrm>
            <a:off x="2522431" y="1048047"/>
            <a:ext cx="7147137" cy="3616200"/>
          </a:xfrm>
          <a:prstGeom prst="rect">
            <a:avLst/>
          </a:prstGeom>
        </p:spPr>
      </p:pic>
    </p:spTree>
    <p:extLst>
      <p:ext uri="{BB962C8B-B14F-4D97-AF65-F5344CB8AC3E}">
        <p14:creationId xmlns:p14="http://schemas.microsoft.com/office/powerpoint/2010/main" val="250653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470F02D6-55D5-4FF6-9EF6-8C4133929151}"/>
              </a:ext>
            </a:extLst>
          </p:cNvPr>
          <p:cNvSpPr>
            <a:spLocks noGrp="1"/>
          </p:cNvSpPr>
          <p:nvPr>
            <p:ph type="title"/>
          </p:nvPr>
        </p:nvSpPr>
        <p:spPr>
          <a:xfrm>
            <a:off x="428682" y="1577517"/>
            <a:ext cx="5428936" cy="1851483"/>
          </a:xfrm>
        </p:spPr>
        <p:txBody>
          <a:bodyPr/>
          <a:lstStyle/>
          <a:p>
            <a:r>
              <a:rPr lang="en-US" dirty="0"/>
              <a:t>Knowledge Check</a:t>
            </a:r>
            <a:r>
              <a:rPr lang="en-US" sz="2353" dirty="0"/>
              <a:t/>
            </a:r>
            <a:br>
              <a:rPr lang="en-US" sz="2353" dirty="0"/>
            </a:br>
            <a:r>
              <a:rPr lang="en-US" sz="2353" dirty="0"/>
              <a:t/>
            </a:r>
            <a:br>
              <a:rPr lang="en-US" sz="2353" dirty="0"/>
            </a:br>
            <a:r>
              <a:rPr lang="en-US" sz="2745" i="1" dirty="0">
                <a:solidFill>
                  <a:srgbClr val="C00000"/>
                </a:solidFill>
                <a:latin typeface="Calibri" panose="020F0502020204030204" pitchFamily="34" charset="0"/>
                <a:ea typeface="Times New Roman" panose="02020603050405020304" pitchFamily="18" charset="0"/>
              </a:rPr>
              <a:t>Populate with instructions to use the polling tool of your choice</a:t>
            </a:r>
            <a:endParaRPr lang="en-US" i="1" dirty="0">
              <a:solidFill>
                <a:srgbClr val="C00000"/>
              </a:solidFill>
            </a:endParaRPr>
          </a:p>
        </p:txBody>
      </p:sp>
      <p:sp>
        <p:nvSpPr>
          <p:cNvPr id="17" name="Text Placeholder 4">
            <a:extLst>
              <a:ext uri="{FF2B5EF4-FFF2-40B4-BE49-F238E27FC236}">
                <a16:creationId xmlns:a16="http://schemas.microsoft.com/office/drawing/2014/main" id="{7B7984B9-B462-4088-8ED4-2D32C4AF5D71}"/>
              </a:ext>
            </a:extLst>
          </p:cNvPr>
          <p:cNvSpPr txBox="1">
            <a:spLocks/>
          </p:cNvSpPr>
          <p:nvPr/>
        </p:nvSpPr>
        <p:spPr>
          <a:xfrm>
            <a:off x="438398" y="3429000"/>
            <a:ext cx="6272339" cy="784488"/>
          </a:xfrm>
          <a:prstGeom prst="rect">
            <a:avLst/>
          </a:prstGeom>
        </p:spPr>
        <p:txBody>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rgbClr val="000000"/>
                </a:solidFill>
                <a:latin typeface="+mj-lt"/>
                <a:ea typeface="+mn-ea"/>
                <a:cs typeface="+mn-cs"/>
              </a:defRPr>
            </a:lvl1pPr>
            <a:lvl2pPr marL="0" marR="0" indent="0" algn="l" defTabSz="932742" rtl="0" eaLnBrk="1" fontAlgn="auto" latinLnBrk="0" hangingPunct="1">
              <a:lnSpc>
                <a:spcPct val="100000"/>
              </a:lnSpc>
              <a:spcBef>
                <a:spcPts val="0"/>
              </a:spcBef>
              <a:spcAft>
                <a:spcPts val="0"/>
              </a:spcAft>
              <a:buClrTx/>
              <a:buSzPct val="90000"/>
              <a:buFontTx/>
              <a:buNone/>
              <a:tabLst/>
              <a:defRPr sz="2000" kern="1200" spc="0" baseline="0">
                <a:solidFill>
                  <a:srgbClr val="000000"/>
                </a:solidFill>
                <a:latin typeface="+mn-lt"/>
                <a:ea typeface="+mn-ea"/>
                <a:cs typeface="+mn-cs"/>
              </a:defRPr>
            </a:lvl2pPr>
            <a:lvl3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400" kern="1200" spc="0" baseline="0">
                <a:solidFill>
                  <a:schemeClr val="tx2"/>
                </a:solidFill>
                <a:latin typeface="+mj-lt"/>
                <a:ea typeface="+mn-ea"/>
                <a:cs typeface="+mn-cs"/>
              </a:defRPr>
            </a:lvl3pPr>
            <a:lvl4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000" b="1" kern="1200" spc="0" baseline="0">
                <a:solidFill>
                  <a:srgbClr val="000000"/>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000" kern="1200">
                <a:solidFill>
                  <a:srgbClr val="000000"/>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3" dirty="0"/>
              <a:t>Module: </a:t>
            </a:r>
            <a:br>
              <a:rPr lang="en-US" sz="2353" dirty="0"/>
            </a:br>
            <a:r>
              <a:rPr lang="en-US" sz="2353" dirty="0"/>
              <a:t>Discuss why cloud services</a:t>
            </a:r>
          </a:p>
        </p:txBody>
      </p:sp>
      <p:sp>
        <p:nvSpPr>
          <p:cNvPr id="16" name="Text Placeholder 4">
            <a:extLst>
              <a:ext uri="{FF2B5EF4-FFF2-40B4-BE49-F238E27FC236}">
                <a16:creationId xmlns:a16="http://schemas.microsoft.com/office/drawing/2014/main" id="{C848FFA0-B199-4B33-AE03-9A331313BA1D}"/>
              </a:ext>
            </a:extLst>
          </p:cNvPr>
          <p:cNvSpPr txBox="1">
            <a:spLocks/>
          </p:cNvSpPr>
          <p:nvPr/>
        </p:nvSpPr>
        <p:spPr>
          <a:xfrm>
            <a:off x="438398" y="4495996"/>
            <a:ext cx="5413394" cy="1405955"/>
          </a:xfrm>
          <a:prstGeom prst="rect">
            <a:avLst/>
          </a:prstGeom>
        </p:spPr>
        <p:txBody>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rgbClr val="000000"/>
                </a:solidFill>
                <a:latin typeface="+mj-lt"/>
                <a:ea typeface="+mn-ea"/>
                <a:cs typeface="+mn-cs"/>
              </a:defRPr>
            </a:lvl1pPr>
            <a:lvl2pPr marL="0" marR="0" indent="0" algn="l" defTabSz="932742" rtl="0" eaLnBrk="1" fontAlgn="auto" latinLnBrk="0" hangingPunct="1">
              <a:lnSpc>
                <a:spcPct val="100000"/>
              </a:lnSpc>
              <a:spcBef>
                <a:spcPts val="0"/>
              </a:spcBef>
              <a:spcAft>
                <a:spcPts val="0"/>
              </a:spcAft>
              <a:buClrTx/>
              <a:buSzPct val="90000"/>
              <a:buFontTx/>
              <a:buNone/>
              <a:tabLst/>
              <a:defRPr sz="2000" kern="1200" spc="0" baseline="0">
                <a:solidFill>
                  <a:srgbClr val="000000"/>
                </a:solidFill>
                <a:latin typeface="+mn-lt"/>
                <a:ea typeface="+mn-ea"/>
                <a:cs typeface="+mn-cs"/>
              </a:defRPr>
            </a:lvl2pPr>
            <a:lvl3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400" kern="1200" spc="0" baseline="0">
                <a:solidFill>
                  <a:schemeClr val="tx2"/>
                </a:solidFill>
                <a:latin typeface="+mj-lt"/>
                <a:ea typeface="+mn-ea"/>
                <a:cs typeface="+mn-cs"/>
              </a:defRPr>
            </a:lvl3pPr>
            <a:lvl4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000" b="1" kern="1200" spc="0" baseline="0">
                <a:solidFill>
                  <a:srgbClr val="000000"/>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000" kern="1200">
                <a:solidFill>
                  <a:srgbClr val="000000"/>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48193" indent="-448193">
              <a:buFont typeface="+mj-lt"/>
              <a:buAutoNum type="arabicPeriod"/>
            </a:pPr>
            <a:r>
              <a:rPr lang="en-US" sz="1961" dirty="0"/>
              <a:t>Use your Smartphones or Mobile Devices</a:t>
            </a:r>
          </a:p>
          <a:p>
            <a:pPr marL="448193" indent="-448193">
              <a:buFont typeface="+mj-lt"/>
              <a:buAutoNum type="arabicPeriod"/>
            </a:pPr>
            <a:r>
              <a:rPr lang="en-US" sz="1961" dirty="0"/>
              <a:t>Go to </a:t>
            </a:r>
            <a:r>
              <a:rPr lang="en-US" sz="1961" i="1" dirty="0"/>
              <a:t>(</a:t>
            </a:r>
            <a:r>
              <a:rPr lang="en-US" sz="1961" b="1" i="1" dirty="0">
                <a:solidFill>
                  <a:srgbClr val="0777D3"/>
                </a:solidFill>
              </a:rPr>
              <a:t>insert polling app link of your choice</a:t>
            </a:r>
            <a:r>
              <a:rPr lang="en-US" sz="1961" i="1" dirty="0"/>
              <a:t>)</a:t>
            </a:r>
            <a:r>
              <a:rPr lang="en-US" sz="1961" dirty="0"/>
              <a:t> Enter Code: </a:t>
            </a:r>
            <a:r>
              <a:rPr lang="en-US" sz="1961" b="1" dirty="0">
                <a:solidFill>
                  <a:srgbClr val="0777D3"/>
                </a:solidFill>
              </a:rPr>
              <a:t>123-45-678</a:t>
            </a:r>
          </a:p>
          <a:p>
            <a:pPr marL="448193" indent="-448193">
              <a:buFont typeface="+mj-lt"/>
              <a:buAutoNum type="arabicPeriod"/>
            </a:pPr>
            <a:r>
              <a:rPr lang="en-US" sz="1961" dirty="0"/>
              <a:t>Please participate in the quiz for this section</a:t>
            </a:r>
          </a:p>
          <a:p>
            <a:pPr marL="448193" indent="-448193">
              <a:buFont typeface="+mj-lt"/>
              <a:buAutoNum type="arabicPeriod"/>
            </a:pPr>
            <a:endParaRPr lang="en-US" sz="1961" dirty="0"/>
          </a:p>
          <a:p>
            <a:pPr marL="448193" indent="-448193">
              <a:buFont typeface="+mj-lt"/>
              <a:buAutoNum type="arabicPeriod"/>
            </a:pPr>
            <a:endParaRPr lang="en-US" sz="1961" dirty="0"/>
          </a:p>
        </p:txBody>
      </p:sp>
      <p:pic>
        <p:nvPicPr>
          <p:cNvPr id="6" name="Graphic 5" descr="Icon of a computer monitor with some pseudo text and sample quiz questions being displayed.">
            <a:extLst>
              <a:ext uri="{FF2B5EF4-FFF2-40B4-BE49-F238E27FC236}">
                <a16:creationId xmlns:a16="http://schemas.microsoft.com/office/drawing/2014/main" id="{57D604B5-314A-42DC-8473-178D0D29497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356597" y="2486570"/>
            <a:ext cx="4657986" cy="4285347"/>
          </a:xfrm>
          <a:prstGeom prst="rect">
            <a:avLst/>
          </a:prstGeom>
        </p:spPr>
      </p:pic>
      <p:pic>
        <p:nvPicPr>
          <p:cNvPr id="11" name="Picture 10" descr="A page with lines on it and one of them has a checkmark next to it.  This represents a knowledge check page.">
            <a:extLst>
              <a:ext uri="{FF2B5EF4-FFF2-40B4-BE49-F238E27FC236}">
                <a16:creationId xmlns:a16="http://schemas.microsoft.com/office/drawing/2014/main" id="{E508C814-1FA1-41D2-8120-0784BFAB60C0}"/>
              </a:ext>
            </a:extLst>
          </p:cNvPr>
          <p:cNvPicPr>
            <a:picLocks noChangeAspect="1"/>
          </p:cNvPicPr>
          <p:nvPr/>
        </p:nvPicPr>
        <p:blipFill>
          <a:blip r:embed="rId5"/>
          <a:stretch>
            <a:fillRect/>
          </a:stretch>
        </p:blipFill>
        <p:spPr>
          <a:xfrm>
            <a:off x="7791669" y="3027147"/>
            <a:ext cx="1583442" cy="2302847"/>
          </a:xfrm>
          <a:prstGeom prst="rect">
            <a:avLst/>
          </a:prstGeom>
        </p:spPr>
      </p:pic>
      <p:sp>
        <p:nvSpPr>
          <p:cNvPr id="12" name="TextBox 11">
            <a:extLst>
              <a:ext uri="{FF2B5EF4-FFF2-40B4-BE49-F238E27FC236}">
                <a16:creationId xmlns:a16="http://schemas.microsoft.com/office/drawing/2014/main" id="{7D499B12-E135-4D51-B2C6-1AA1C6D8AFE6}"/>
              </a:ext>
            </a:extLst>
          </p:cNvPr>
          <p:cNvSpPr txBox="1"/>
          <p:nvPr/>
        </p:nvSpPr>
        <p:spPr>
          <a:xfrm>
            <a:off x="9325309" y="3027147"/>
            <a:ext cx="2608347" cy="2220706"/>
          </a:xfrm>
          <a:prstGeom prst="rect">
            <a:avLst/>
          </a:prstGeom>
          <a:noFill/>
        </p:spPr>
        <p:txBody>
          <a:bodyPr wrap="square" lIns="179285" tIns="143428" rIns="179285" bIns="143428" rtlCol="0">
            <a:spAutoFit/>
          </a:bodyPr>
          <a:lstStyle/>
          <a:p>
            <a:pPr>
              <a:lnSpc>
                <a:spcPct val="90000"/>
              </a:lnSpc>
              <a:spcAft>
                <a:spcPts val="588"/>
              </a:spcAft>
            </a:pPr>
            <a:r>
              <a:rPr lang="en-US" sz="2353" dirty="0">
                <a:solidFill>
                  <a:schemeClr val="bg1"/>
                </a:solidFill>
                <a:effectLst>
                  <a:outerShdw blurRad="38100" dist="38100" dir="2700000" algn="tl">
                    <a:srgbClr val="000000">
                      <a:alpha val="43137"/>
                    </a:srgbClr>
                  </a:outerShdw>
                </a:effectLst>
              </a:rPr>
              <a:t>Which one?</a:t>
            </a:r>
          </a:p>
          <a:p>
            <a:pPr>
              <a:lnSpc>
                <a:spcPct val="90000"/>
              </a:lnSpc>
              <a:spcAft>
                <a:spcPts val="588"/>
              </a:spcAft>
            </a:pPr>
            <a:endParaRPr lang="en-US" sz="2353" dirty="0">
              <a:solidFill>
                <a:schemeClr val="bg1"/>
              </a:solidFill>
              <a:effectLst>
                <a:outerShdw blurRad="38100" dist="38100" dir="2700000" algn="tl">
                  <a:srgbClr val="000000">
                    <a:alpha val="43137"/>
                  </a:srgbClr>
                </a:outerShdw>
              </a:effectLst>
            </a:endParaRPr>
          </a:p>
          <a:p>
            <a:pPr>
              <a:lnSpc>
                <a:spcPct val="90000"/>
              </a:lnSpc>
              <a:spcAft>
                <a:spcPts val="588"/>
              </a:spcAft>
            </a:pPr>
            <a:r>
              <a:rPr lang="en-US" sz="2353" dirty="0">
                <a:solidFill>
                  <a:schemeClr val="bg1"/>
                </a:solidFill>
                <a:effectLst>
                  <a:outerShdw blurRad="38100" dist="38100" dir="2700000" algn="tl">
                    <a:srgbClr val="000000">
                      <a:alpha val="43137"/>
                    </a:srgbClr>
                  </a:outerShdw>
                </a:effectLst>
              </a:rPr>
              <a:t>A). Azure Portal</a:t>
            </a:r>
          </a:p>
          <a:p>
            <a:pPr>
              <a:lnSpc>
                <a:spcPct val="90000"/>
              </a:lnSpc>
              <a:spcAft>
                <a:spcPts val="588"/>
              </a:spcAft>
            </a:pPr>
            <a:r>
              <a:rPr lang="en-US" sz="2353" dirty="0">
                <a:solidFill>
                  <a:schemeClr val="bg1"/>
                </a:solidFill>
                <a:effectLst>
                  <a:outerShdw blurRad="38100" dist="38100" dir="2700000" algn="tl">
                    <a:srgbClr val="000000">
                      <a:alpha val="43137"/>
                    </a:srgbClr>
                  </a:outerShdw>
                </a:effectLst>
              </a:rPr>
              <a:t>B). PowerShell</a:t>
            </a:r>
          </a:p>
          <a:p>
            <a:pPr>
              <a:lnSpc>
                <a:spcPct val="90000"/>
              </a:lnSpc>
              <a:spcAft>
                <a:spcPts val="588"/>
              </a:spcAft>
            </a:pPr>
            <a:r>
              <a:rPr lang="en-US" sz="2353" dirty="0">
                <a:solidFill>
                  <a:schemeClr val="bg1"/>
                </a:solidFill>
                <a:effectLst>
                  <a:outerShdw blurRad="38100" dist="38100" dir="2700000" algn="tl">
                    <a:srgbClr val="000000">
                      <a:alpha val="43137"/>
                    </a:srgbClr>
                  </a:outerShdw>
                </a:effectLst>
              </a:rPr>
              <a:t>C). Local Tool</a:t>
            </a:r>
          </a:p>
        </p:txBody>
      </p:sp>
    </p:spTree>
    <p:extLst>
      <p:ext uri="{BB962C8B-B14F-4D97-AF65-F5344CB8AC3E}">
        <p14:creationId xmlns:p14="http://schemas.microsoft.com/office/powerpoint/2010/main" val="3034267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
                                  </p:iterate>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10"/>
                            </p:stCondLst>
                            <p:childTnLst>
                              <p:par>
                                <p:cTn id="9" presetID="10" presetClass="entr" presetSubtype="0" fill="hold" nodeType="afterEffect">
                                  <p:stCondLst>
                                    <p:cond delay="0"/>
                                  </p:stCondLst>
                                  <p:iterate type="wd">
                                    <p:tmPct val="1000"/>
                                  </p:iterate>
                                  <p:childTnLst>
                                    <p:set>
                                      <p:cBhvr>
                                        <p:cTn id="10" dur="1" fill="hold">
                                          <p:stCondLst>
                                            <p:cond delay="0"/>
                                          </p:stCondLst>
                                        </p:cTn>
                                        <p:tgtEl>
                                          <p:spTgt spid="12">
                                            <p:txEl>
                                              <p:pRg st="2" end="2"/>
                                            </p:txEl>
                                          </p:spTgt>
                                        </p:tgtEl>
                                        <p:attrNameLst>
                                          <p:attrName>style.visibility</p:attrName>
                                        </p:attrNameLst>
                                      </p:cBhvr>
                                      <p:to>
                                        <p:strVal val="visible"/>
                                      </p:to>
                                    </p:set>
                                    <p:animEffect transition="in" filter="fade">
                                      <p:cBhvr>
                                        <p:cTn id="11" dur="500"/>
                                        <p:tgtEl>
                                          <p:spTgt spid="12">
                                            <p:txEl>
                                              <p:pRg st="2" end="2"/>
                                            </p:txEl>
                                          </p:spTgt>
                                        </p:tgtEl>
                                      </p:cBhvr>
                                    </p:animEffect>
                                  </p:childTnLst>
                                </p:cTn>
                              </p:par>
                            </p:childTnLst>
                          </p:cTn>
                        </p:par>
                        <p:par>
                          <p:cTn id="12" fill="hold">
                            <p:stCondLst>
                              <p:cond delay="1025"/>
                            </p:stCondLst>
                            <p:childTnLst>
                              <p:par>
                                <p:cTn id="13" presetID="10" presetClass="entr" presetSubtype="0" fill="hold" nodeType="afterEffect">
                                  <p:stCondLst>
                                    <p:cond delay="0"/>
                                  </p:stCondLst>
                                  <p:iterate type="wd">
                                    <p:tmPct val="1000"/>
                                  </p:iterate>
                                  <p:childTnLst>
                                    <p:set>
                                      <p:cBhvr>
                                        <p:cTn id="14" dur="1" fill="hold">
                                          <p:stCondLst>
                                            <p:cond delay="0"/>
                                          </p:stCondLst>
                                        </p:cTn>
                                        <p:tgtEl>
                                          <p:spTgt spid="12">
                                            <p:txEl>
                                              <p:pRg st="3" end="3"/>
                                            </p:txEl>
                                          </p:spTgt>
                                        </p:tgtEl>
                                        <p:attrNameLst>
                                          <p:attrName>style.visibility</p:attrName>
                                        </p:attrNameLst>
                                      </p:cBhvr>
                                      <p:to>
                                        <p:strVal val="visible"/>
                                      </p:to>
                                    </p:set>
                                    <p:animEffect transition="in" filter="fade">
                                      <p:cBhvr>
                                        <p:cTn id="15" dur="500"/>
                                        <p:tgtEl>
                                          <p:spTgt spid="12">
                                            <p:txEl>
                                              <p:pRg st="3" end="3"/>
                                            </p:txEl>
                                          </p:spTgt>
                                        </p:tgtEl>
                                      </p:cBhvr>
                                    </p:animEffect>
                                  </p:childTnLst>
                                </p:cTn>
                              </p:par>
                            </p:childTnLst>
                          </p:cTn>
                        </p:par>
                        <p:par>
                          <p:cTn id="16" fill="hold">
                            <p:stCondLst>
                              <p:cond delay="1535"/>
                            </p:stCondLst>
                            <p:childTnLst>
                              <p:par>
                                <p:cTn id="17" presetID="10" presetClass="entr" presetSubtype="0" fill="hold" nodeType="afterEffect">
                                  <p:stCondLst>
                                    <p:cond delay="0"/>
                                  </p:stCondLst>
                                  <p:iterate type="wd">
                                    <p:tmPct val="1000"/>
                                  </p:iterate>
                                  <p:childTnLst>
                                    <p:set>
                                      <p:cBhvr>
                                        <p:cTn id="18" dur="1" fill="hold">
                                          <p:stCondLst>
                                            <p:cond delay="0"/>
                                          </p:stCondLst>
                                        </p:cTn>
                                        <p:tgtEl>
                                          <p:spTgt spid="12">
                                            <p:txEl>
                                              <p:pRg st="4" end="4"/>
                                            </p:txEl>
                                          </p:spTgt>
                                        </p:tgtEl>
                                        <p:attrNameLst>
                                          <p:attrName>style.visibility</p:attrName>
                                        </p:attrNameLst>
                                      </p:cBhvr>
                                      <p:to>
                                        <p:strVal val="visible"/>
                                      </p:to>
                                    </p:set>
                                    <p:animEffect transition="in" filter="fade">
                                      <p:cBhvr>
                                        <p:cTn id="19"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5E0BE-A8C6-4FFB-B306-6863848183C9}"/>
              </a:ext>
            </a:extLst>
          </p:cNvPr>
          <p:cNvSpPr>
            <a:spLocks noGrp="1"/>
          </p:cNvSpPr>
          <p:nvPr>
            <p:ph type="title"/>
          </p:nvPr>
        </p:nvSpPr>
        <p:spPr/>
        <p:txBody>
          <a:bodyPr/>
          <a:lstStyle/>
          <a:p>
            <a:r>
              <a:rPr lang="en-US" dirty="0"/>
              <a:t>Summary - Discuss why cloud services</a:t>
            </a:r>
          </a:p>
        </p:txBody>
      </p:sp>
      <p:sp>
        <p:nvSpPr>
          <p:cNvPr id="3" name="Text Placeholder 2">
            <a:extLst>
              <a:ext uri="{FF2B5EF4-FFF2-40B4-BE49-F238E27FC236}">
                <a16:creationId xmlns:a16="http://schemas.microsoft.com/office/drawing/2014/main" id="{6FA86BFF-D0E2-4440-A9CC-B7426E45487A}"/>
              </a:ext>
            </a:extLst>
          </p:cNvPr>
          <p:cNvSpPr>
            <a:spLocks noGrp="1"/>
          </p:cNvSpPr>
          <p:nvPr>
            <p:ph type="body" sz="quarter" idx="10"/>
          </p:nvPr>
        </p:nvSpPr>
        <p:spPr>
          <a:xfrm>
            <a:off x="584200" y="1435497"/>
            <a:ext cx="11018520" cy="1631216"/>
          </a:xfrm>
        </p:spPr>
        <p:txBody>
          <a:bodyPr/>
          <a:lstStyle/>
          <a:p>
            <a:pPr marL="0" indent="0">
              <a:buNone/>
            </a:pPr>
            <a:r>
              <a:rPr lang="en-US" sz="2000" b="0" dirty="0">
                <a:solidFill>
                  <a:srgbClr val="000000"/>
                </a:solidFill>
                <a:effectLst/>
                <a:latin typeface="Segoe UI" panose="020B0502040204020203" pitchFamily="34" charset="0"/>
                <a:cs typeface="Segoe UI" panose="020B0502040204020203" pitchFamily="34" charset="0"/>
              </a:rPr>
              <a:t>In this module, you've learned about cloud computing, what it is and what its key characteristics are. Here are some of the things you covered:</a:t>
            </a:r>
          </a:p>
          <a:p>
            <a:endParaRPr lang="en-US" sz="1800" b="0" dirty="0">
              <a:solidFill>
                <a:srgbClr val="000000"/>
              </a:solidFill>
              <a:effectLst/>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1800" b="0" dirty="0">
                <a:solidFill>
                  <a:srgbClr val="000000"/>
                </a:solidFill>
                <a:effectLst/>
                <a:latin typeface="Segoe UI" panose="020B0502040204020203" pitchFamily="34" charset="0"/>
                <a:ea typeface="Cambria" panose="02040503050406030204" pitchFamily="18" charset="0"/>
                <a:cs typeface="Segoe UI" panose="020B0502040204020203" pitchFamily="34" charset="0"/>
              </a:rPr>
              <a:t>Types of cloud models  and when to use which.</a:t>
            </a:r>
          </a:p>
          <a:p>
            <a:pPr marL="285750" indent="-285750">
              <a:buFont typeface="Arial" panose="020B0604020202020204" pitchFamily="34" charset="0"/>
              <a:buChar char="•"/>
            </a:pPr>
            <a:r>
              <a:rPr lang="en-US" sz="1800" b="0" dirty="0">
                <a:solidFill>
                  <a:srgbClr val="000000"/>
                </a:solidFill>
                <a:effectLst/>
                <a:latin typeface="Segoe UI" panose="020B0502040204020203" pitchFamily="34" charset="0"/>
                <a:ea typeface="Cambria" panose="02040503050406030204" pitchFamily="18" charset="0"/>
                <a:cs typeface="Segoe UI" panose="020B0502040204020203" pitchFamily="34" charset="0"/>
              </a:rPr>
              <a:t>Key terms and concepts such as high availability, agility, elasticity, fault tolerance, and </a:t>
            </a:r>
            <a:r>
              <a:rPr lang="en-US" sz="1800" b="0" dirty="0" err="1">
                <a:solidFill>
                  <a:srgbClr val="000000"/>
                </a:solidFill>
                <a:effectLst/>
                <a:latin typeface="Segoe UI" panose="020B0502040204020203" pitchFamily="34" charset="0"/>
                <a:ea typeface="Cambria" panose="02040503050406030204" pitchFamily="18" charset="0"/>
                <a:cs typeface="Segoe UI" panose="020B0502040204020203" pitchFamily="34" charset="0"/>
              </a:rPr>
              <a:t>CapEx</a:t>
            </a:r>
            <a:r>
              <a:rPr lang="en-US" sz="1800" b="0" dirty="0">
                <a:solidFill>
                  <a:srgbClr val="000000"/>
                </a:solidFill>
                <a:effectLst/>
                <a:latin typeface="Segoe UI" panose="020B0502040204020203" pitchFamily="34" charset="0"/>
                <a:ea typeface="Cambria" panose="02040503050406030204" pitchFamily="18" charset="0"/>
                <a:cs typeface="Segoe UI" panose="020B0502040204020203" pitchFamily="34" charset="0"/>
              </a:rPr>
              <a:t> vs. </a:t>
            </a:r>
            <a:r>
              <a:rPr lang="en-US" sz="1800" b="0" dirty="0" err="1">
                <a:solidFill>
                  <a:srgbClr val="000000"/>
                </a:solidFill>
                <a:effectLst/>
                <a:latin typeface="Segoe UI" panose="020B0502040204020203" pitchFamily="34" charset="0"/>
                <a:ea typeface="Cambria" panose="02040503050406030204" pitchFamily="18" charset="0"/>
                <a:cs typeface="Segoe UI" panose="020B0502040204020203" pitchFamily="34" charset="0"/>
              </a:rPr>
              <a:t>OpEx</a:t>
            </a:r>
            <a:r>
              <a:rPr lang="en-US" sz="1800" b="0" dirty="0">
                <a:solidFill>
                  <a:srgbClr val="000000"/>
                </a:solidFill>
                <a:effectLst/>
                <a:latin typeface="Segoe UI" panose="020B0502040204020203" pitchFamily="34" charset="0"/>
                <a:ea typeface="Cambria" panose="02040503050406030204" pitchFamily="18" charset="0"/>
                <a:cs typeface="Segoe UI" panose="020B0502040204020203" pitchFamily="34" charset="0"/>
              </a:rPr>
              <a:t>.</a:t>
            </a:r>
          </a:p>
        </p:txBody>
      </p:sp>
      <p:sp>
        <p:nvSpPr>
          <p:cNvPr id="4" name="Text Placeholder 2">
            <a:extLst>
              <a:ext uri="{FF2B5EF4-FFF2-40B4-BE49-F238E27FC236}">
                <a16:creationId xmlns:a16="http://schemas.microsoft.com/office/drawing/2014/main" id="{26F55A5C-FB62-4AEF-8237-857B527A2337}"/>
              </a:ext>
            </a:extLst>
          </p:cNvPr>
          <p:cNvSpPr txBox="1">
            <a:spLocks/>
          </p:cNvSpPr>
          <p:nvPr/>
        </p:nvSpPr>
        <p:spPr>
          <a:xfrm>
            <a:off x="510458" y="4172930"/>
            <a:ext cx="11018520" cy="230216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2000" dirty="0">
                <a:solidFill>
                  <a:srgbClr val="000000"/>
                </a:solidFill>
                <a:latin typeface="Consolas" panose="020B0609020204030204" pitchFamily="49" charset="0"/>
              </a:rPr>
              <a:t>Learn more:</a:t>
            </a:r>
          </a:p>
          <a:p>
            <a:endParaRPr lang="en-US" sz="1800" dirty="0">
              <a:solidFill>
                <a:srgbClr val="000000"/>
              </a:solidFill>
              <a:latin typeface="Consolas" panose="020B0609020204030204" pitchFamily="49" charset="0"/>
            </a:endParaRPr>
          </a:p>
          <a:p>
            <a:pPr algn="l">
              <a:buFont typeface="Arial" panose="020B0604020202020204" pitchFamily="34" charset="0"/>
              <a:buChar char="•"/>
            </a:pPr>
            <a:r>
              <a:rPr lang="en-US" sz="1800" b="0" i="0" u="none" strike="noStrike" dirty="0">
                <a:solidFill>
                  <a:srgbClr val="171717"/>
                </a:solidFill>
                <a:effectLst/>
                <a:latin typeface="Calibri" panose="020F0502020204030204" pitchFamily="34" charset="0"/>
                <a:cs typeface="Calibri" panose="020F0502020204030204" pitchFamily="34" charset="0"/>
                <a:hlinkClick r:id="rId2"/>
              </a:rPr>
              <a:t>Cloud Computing Terms</a:t>
            </a:r>
            <a:endParaRPr lang="en-US" sz="1800" b="0" i="0" dirty="0">
              <a:solidFill>
                <a:srgbClr val="171717"/>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en-US" sz="1800" b="0" i="0" u="none" strike="noStrike" dirty="0">
                <a:solidFill>
                  <a:srgbClr val="171717"/>
                </a:solidFill>
                <a:effectLst/>
                <a:latin typeface="Calibri" panose="020F0502020204030204" pitchFamily="34" charset="0"/>
                <a:cs typeface="Calibri" panose="020F0502020204030204" pitchFamily="34" charset="0"/>
                <a:hlinkClick r:id="rId3"/>
              </a:rPr>
              <a:t>What is Azure?</a:t>
            </a:r>
            <a:endParaRPr lang="en-US" sz="1800" b="0" i="0" dirty="0">
              <a:solidFill>
                <a:srgbClr val="171717"/>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en-US" sz="1800" b="0" i="0" u="none" strike="noStrike" dirty="0">
                <a:solidFill>
                  <a:srgbClr val="171717"/>
                </a:solidFill>
                <a:effectLst/>
                <a:latin typeface="Calibri" panose="020F0502020204030204" pitchFamily="34" charset="0"/>
                <a:cs typeface="Calibri" panose="020F0502020204030204" pitchFamily="34" charset="0"/>
                <a:hlinkClick r:id="rId4"/>
              </a:rPr>
              <a:t>Azure compliance offerings</a:t>
            </a:r>
            <a:endParaRPr lang="en-US" sz="1800" b="0" i="0" dirty="0">
              <a:solidFill>
                <a:srgbClr val="171717"/>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en-US" sz="1800" b="0" i="0" u="none" strike="noStrike" dirty="0">
                <a:solidFill>
                  <a:srgbClr val="171717"/>
                </a:solidFill>
                <a:effectLst/>
                <a:latin typeface="Calibri" panose="020F0502020204030204" pitchFamily="34" charset="0"/>
                <a:cs typeface="Calibri" panose="020F0502020204030204" pitchFamily="34" charset="0"/>
                <a:hlinkClick r:id="rId5"/>
              </a:rPr>
              <a:t>Azure Architecture Center</a:t>
            </a:r>
            <a:endParaRPr lang="en-US" sz="1800" b="0" i="0" dirty="0">
              <a:solidFill>
                <a:srgbClr val="171717"/>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en-US" sz="1800" b="0" i="0" u="none" strike="noStrike" dirty="0">
                <a:solidFill>
                  <a:srgbClr val="171717"/>
                </a:solidFill>
                <a:effectLst/>
                <a:latin typeface="Calibri" panose="020F0502020204030204" pitchFamily="34" charset="0"/>
                <a:cs typeface="Calibri" panose="020F0502020204030204" pitchFamily="34" charset="0"/>
                <a:hlinkClick r:id="rId6"/>
              </a:rPr>
              <a:t>Overview of Azure compute options</a:t>
            </a:r>
            <a:endParaRPr lang="en-US" sz="1800" b="0" i="0" dirty="0">
              <a:solidFill>
                <a:srgbClr val="171717"/>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567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3033713"/>
            <a:ext cx="9144000" cy="498598"/>
          </a:xfrm>
        </p:spPr>
        <p:txBody>
          <a:bodyPr/>
          <a:lstStyle/>
          <a:p>
            <a:r>
              <a:rPr lang="en-US" dirty="0">
                <a:latin typeface="Segoe UI Semibold (Headings)"/>
              </a:rPr>
              <a:t>Module: Distinguish types of cloud models</a:t>
            </a:r>
            <a:endParaRPr lang="en-US" dirty="0"/>
          </a:p>
        </p:txBody>
      </p:sp>
    </p:spTree>
    <p:extLst>
      <p:ext uri="{BB962C8B-B14F-4D97-AF65-F5344CB8AC3E}">
        <p14:creationId xmlns:p14="http://schemas.microsoft.com/office/powerpoint/2010/main" val="176190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04A1E-9B39-4102-90D2-6D0C65462EE3}"/>
              </a:ext>
            </a:extLst>
          </p:cNvPr>
          <p:cNvSpPr>
            <a:spLocks noGrp="1"/>
          </p:cNvSpPr>
          <p:nvPr>
            <p:ph type="title"/>
          </p:nvPr>
        </p:nvSpPr>
        <p:spPr>
          <a:xfrm>
            <a:off x="588263" y="457200"/>
            <a:ext cx="11018520" cy="1107996"/>
          </a:xfrm>
        </p:spPr>
        <p:txBody>
          <a:bodyPr/>
          <a:lstStyle/>
          <a:p>
            <a:r>
              <a:rPr lang="en-US" dirty="0"/>
              <a:t>Distinguish Types of Cloud Models</a:t>
            </a:r>
            <a:br>
              <a:rPr lang="en-US" dirty="0"/>
            </a:br>
            <a:r>
              <a:rPr lang="en-US" dirty="0">
                <a:solidFill>
                  <a:srgbClr val="0778D4"/>
                </a:solidFill>
              </a:rPr>
              <a:t>Introduction</a:t>
            </a:r>
          </a:p>
        </p:txBody>
      </p:sp>
      <p:sp>
        <p:nvSpPr>
          <p:cNvPr id="3" name="Text Placeholder 5">
            <a:extLst>
              <a:ext uri="{FF2B5EF4-FFF2-40B4-BE49-F238E27FC236}">
                <a16:creationId xmlns:a16="http://schemas.microsoft.com/office/drawing/2014/main" id="{7B5DCE3F-7502-4B21-97BD-2E95BED928CF}"/>
              </a:ext>
            </a:extLst>
          </p:cNvPr>
          <p:cNvSpPr txBox="1">
            <a:spLocks/>
          </p:cNvSpPr>
          <p:nvPr/>
        </p:nvSpPr>
        <p:spPr>
          <a:xfrm>
            <a:off x="588263" y="2958370"/>
            <a:ext cx="11018520" cy="233138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pPr>
            <a:r>
              <a:rPr lang="en-US" b="0" i="0" dirty="0">
                <a:effectLst/>
                <a:latin typeface="Segoe UI" panose="020B0502040204020203" pitchFamily="34" charset="0"/>
              </a:rPr>
              <a:t>Learning Objectives</a:t>
            </a:r>
          </a:p>
          <a:p>
            <a:pPr marL="0" indent="0" algn="l">
              <a:buNone/>
            </a:pPr>
            <a:endParaRPr lang="en-US" b="0" i="0" dirty="0">
              <a:effectLst/>
              <a:latin typeface="Segoe UI" panose="020B0502040204020203" pitchFamily="34" charset="0"/>
            </a:endParaRPr>
          </a:p>
          <a:p>
            <a:pPr algn="l">
              <a:buFont typeface="Arial" panose="020B0604020202020204" pitchFamily="34" charset="0"/>
              <a:buChar char="•"/>
            </a:pPr>
            <a:r>
              <a:rPr lang="en-US" b="0" i="0" dirty="0">
                <a:effectLst/>
                <a:latin typeface="Segoe UI" panose="020B0502040204020203" pitchFamily="34" charset="0"/>
              </a:rPr>
              <a:t>Explore Public, Private, and Hybrid cloud models</a:t>
            </a:r>
          </a:p>
          <a:p>
            <a:pPr algn="l">
              <a:buFont typeface="Arial" panose="020B0604020202020204" pitchFamily="34" charset="0"/>
              <a:buChar char="•"/>
            </a:pPr>
            <a:r>
              <a:rPr lang="en-US" b="0" i="0" dirty="0">
                <a:effectLst/>
                <a:latin typeface="Segoe UI" panose="020B0502040204020203" pitchFamily="34" charset="0"/>
              </a:rPr>
              <a:t>Decide which cloud deployment model is best for you</a:t>
            </a:r>
          </a:p>
        </p:txBody>
      </p:sp>
    </p:spTree>
    <p:extLst>
      <p:ext uri="{BB962C8B-B14F-4D97-AF65-F5344CB8AC3E}">
        <p14:creationId xmlns:p14="http://schemas.microsoft.com/office/powerpoint/2010/main" val="327488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solidFill>
                  <a:schemeClr val="tx1"/>
                </a:solidFill>
                <a:latin typeface="Segoe UI Semibold (Headings)"/>
                <a:cs typeface="Segoe UI Semilight" panose="020B0402040204020203" pitchFamily="34" charset="0"/>
              </a:rPr>
              <a:t>Define </a:t>
            </a:r>
            <a:r>
              <a:rPr lang="en-US" dirty="0">
                <a:solidFill>
                  <a:srgbClr val="0778D4"/>
                </a:solidFill>
                <a:latin typeface="Segoe UI Semibold (Headings)"/>
                <a:cs typeface="Segoe UI Semilight" panose="020B0402040204020203" pitchFamily="34" charset="0"/>
              </a:rPr>
              <a:t>public cloud</a:t>
            </a:r>
            <a:endParaRPr lang="en-US" dirty="0">
              <a:solidFill>
                <a:srgbClr val="0778D4"/>
              </a:solidFill>
            </a:endParaRPr>
          </a:p>
        </p:txBody>
      </p:sp>
      <p:pic>
        <p:nvPicPr>
          <p:cNvPr id="5" name="Picture 4" descr="Multiple hands hold data up to servers in the clouds.">
            <a:extLst>
              <a:ext uri="{FF2B5EF4-FFF2-40B4-BE49-F238E27FC236}">
                <a16:creationId xmlns:a16="http://schemas.microsoft.com/office/drawing/2014/main" id="{24C1C11F-6E6D-4250-8043-EA724A676D1B}"/>
              </a:ext>
              <a:ext uri="{C183D7F6-B498-43B3-948B-1728B52AA6E4}">
                <adec:decorative xmlns:adec="http://schemas.microsoft.com/office/drawing/2017/decorative" xmlns="" val="0"/>
              </a:ext>
            </a:extLst>
          </p:cNvPr>
          <p:cNvPicPr>
            <a:picLocks noChangeAspect="1"/>
          </p:cNvPicPr>
          <p:nvPr/>
        </p:nvPicPr>
        <p:blipFill rotWithShape="1">
          <a:blip r:embed="rId3">
            <a:extLst>
              <a:ext uri="{28A0092B-C50C-407E-A947-70E740481C1C}">
                <a14:useLocalDpi xmlns:a14="http://schemas.microsoft.com/office/drawing/2010/main" val="0"/>
              </a:ext>
            </a:extLst>
          </a:blip>
          <a:srcRect b="-2"/>
          <a:stretch/>
        </p:blipFill>
        <p:spPr>
          <a:xfrm>
            <a:off x="588263" y="1426464"/>
            <a:ext cx="7058306" cy="4107392"/>
          </a:xfrm>
          <a:prstGeom prst="rect">
            <a:avLst/>
          </a:prstGeom>
        </p:spPr>
      </p:pic>
      <p:sp>
        <p:nvSpPr>
          <p:cNvPr id="6" name="Text Placeholder 5"/>
          <p:cNvSpPr>
            <a:spLocks noGrp="1"/>
          </p:cNvSpPr>
          <p:nvPr>
            <p:ph type="body" sz="quarter" idx="10"/>
          </p:nvPr>
        </p:nvSpPr>
        <p:spPr>
          <a:xfrm>
            <a:off x="7907856" y="1577395"/>
            <a:ext cx="4060952" cy="3805529"/>
          </a:xfrm>
        </p:spPr>
        <p:txBody>
          <a:bodyPr/>
          <a:lstStyle/>
          <a:p>
            <a:pPr marL="342900" indent="-342900">
              <a:buFont typeface="Arial" panose="020B0604020202020204" pitchFamily="34" charset="0"/>
              <a:buChar char="•"/>
            </a:pPr>
            <a:r>
              <a:rPr lang="en-US" dirty="0">
                <a:solidFill>
                  <a:schemeClr val="tx1"/>
                </a:solidFill>
              </a:rPr>
              <a:t>Owned by cloud services or </a:t>
            </a:r>
            <a:r>
              <a:rPr lang="en-US" i="1" dirty="0">
                <a:solidFill>
                  <a:schemeClr val="tx1"/>
                </a:solidFill>
              </a:rPr>
              <a:t>hosting</a:t>
            </a:r>
            <a:r>
              <a:rPr lang="en-US" dirty="0">
                <a:solidFill>
                  <a:schemeClr val="tx1"/>
                </a:solidFill>
              </a:rPr>
              <a:t> provider.</a:t>
            </a: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r>
              <a:rPr lang="en-US" dirty="0">
                <a:solidFill>
                  <a:schemeClr val="tx1"/>
                </a:solidFill>
              </a:rPr>
              <a:t>Provides resources and services to multiple organizations and users.</a:t>
            </a: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r>
              <a:rPr lang="en-US" dirty="0">
                <a:solidFill>
                  <a:schemeClr val="tx1"/>
                </a:solidFill>
              </a:rPr>
              <a:t>Accessed via secure network connection (typically over the internet).</a:t>
            </a:r>
          </a:p>
        </p:txBody>
      </p:sp>
    </p:spTree>
    <p:extLst>
      <p:ext uri="{BB962C8B-B14F-4D97-AF65-F5344CB8AC3E}">
        <p14:creationId xmlns:p14="http://schemas.microsoft.com/office/powerpoint/2010/main" val="30964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Define private cloud</a:t>
            </a:r>
          </a:p>
        </p:txBody>
      </p:sp>
      <p:sp>
        <p:nvSpPr>
          <p:cNvPr id="6" name="Text Placeholder 5"/>
          <p:cNvSpPr>
            <a:spLocks noGrp="1"/>
          </p:cNvSpPr>
          <p:nvPr>
            <p:ph type="body" sz="quarter" idx="10"/>
          </p:nvPr>
        </p:nvSpPr>
        <p:spPr>
          <a:xfrm>
            <a:off x="769620" y="2546541"/>
            <a:ext cx="6685280" cy="1995098"/>
          </a:xfrm>
        </p:spPr>
        <p:txBody>
          <a:bodyPr/>
          <a:lstStyle/>
          <a:p>
            <a:pPr marL="342900" indent="-342900">
              <a:buFont typeface="Arial" panose="020B0604020202020204" pitchFamily="34" charset="0"/>
              <a:buChar char="•"/>
            </a:pPr>
            <a:r>
              <a:rPr lang="en-US" dirty="0"/>
              <a:t>Organizations create a cloud environment in their datacenter.</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Organizations responsible for operating the services they provide.</a:t>
            </a:r>
          </a:p>
        </p:txBody>
      </p:sp>
      <p:pic>
        <p:nvPicPr>
          <p:cNvPr id="4" name="Picture 3">
            <a:extLst>
              <a:ext uri="{FF2B5EF4-FFF2-40B4-BE49-F238E27FC236}">
                <a16:creationId xmlns:a16="http://schemas.microsoft.com/office/drawing/2014/main" id="{407021BB-6482-4966-80A5-EE898A7BD158}"/>
              </a:ext>
              <a:ext uri="{C183D7F6-B498-43B3-948B-1728B52AA6E4}">
                <adec:decorative xmlns:adec="http://schemas.microsoft.com/office/drawing/2017/decorative" xmlns=""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127" y="361077"/>
            <a:ext cx="3595253" cy="6106914"/>
          </a:xfrm>
          <a:prstGeom prst="rect">
            <a:avLst/>
          </a:prstGeom>
        </p:spPr>
      </p:pic>
    </p:spTree>
    <p:extLst>
      <p:ext uri="{BB962C8B-B14F-4D97-AF65-F5344CB8AC3E}">
        <p14:creationId xmlns:p14="http://schemas.microsoft.com/office/powerpoint/2010/main" val="234882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solidFill>
                  <a:srgbClr val="303030"/>
                </a:solidFill>
                <a:latin typeface="Segoe UI Semibold (Headings)"/>
              </a:rPr>
              <a:t>Define hybrid cloud</a:t>
            </a:r>
            <a:endParaRPr lang="en-US" dirty="0"/>
          </a:p>
        </p:txBody>
      </p:sp>
      <p:sp>
        <p:nvSpPr>
          <p:cNvPr id="6" name="Text Placeholder 5"/>
          <p:cNvSpPr>
            <a:spLocks noGrp="1"/>
          </p:cNvSpPr>
          <p:nvPr>
            <p:ph type="body" sz="quarter" idx="10"/>
          </p:nvPr>
        </p:nvSpPr>
        <p:spPr>
          <a:xfrm>
            <a:off x="1086611" y="5305819"/>
            <a:ext cx="10018777" cy="861774"/>
          </a:xfrm>
        </p:spPr>
        <p:txBody>
          <a:bodyPr/>
          <a:lstStyle/>
          <a:p>
            <a:pPr marL="0" indent="0">
              <a:buNone/>
            </a:pPr>
            <a:r>
              <a:rPr lang="en-US" dirty="0"/>
              <a:t>Combines </a:t>
            </a:r>
            <a:r>
              <a:rPr lang="en-US" i="1" dirty="0"/>
              <a:t>Public</a:t>
            </a:r>
            <a:r>
              <a:rPr lang="en-US" dirty="0"/>
              <a:t> and </a:t>
            </a:r>
            <a:r>
              <a:rPr lang="en-US" i="1" dirty="0"/>
              <a:t>Private</a:t>
            </a:r>
            <a:r>
              <a:rPr lang="en-US" dirty="0"/>
              <a:t> clouds to allow applications to run in the most appropriate location.</a:t>
            </a:r>
          </a:p>
        </p:txBody>
      </p:sp>
      <p:pic>
        <p:nvPicPr>
          <p:cNvPr id="5" name="Picture 4" descr="The public cloud image and private cloud image are connected with a plus sign, demonstrating that a hybrid cloud is a combination of the two.">
            <a:extLst>
              <a:ext uri="{FF2B5EF4-FFF2-40B4-BE49-F238E27FC236}">
                <a16:creationId xmlns:a16="http://schemas.microsoft.com/office/drawing/2014/main" id="{14976C97-24C8-4AD8-BD44-300CAFDDB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096" y="1166444"/>
            <a:ext cx="7517223" cy="3984128"/>
          </a:xfrm>
          <a:prstGeom prst="rect">
            <a:avLst/>
          </a:prstGeom>
        </p:spPr>
      </p:pic>
    </p:spTree>
    <p:extLst>
      <p:ext uri="{BB962C8B-B14F-4D97-AF65-F5344CB8AC3E}">
        <p14:creationId xmlns:p14="http://schemas.microsoft.com/office/powerpoint/2010/main" val="338216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5217" y="319135"/>
            <a:ext cx="11018520" cy="553998"/>
          </a:xfrm>
        </p:spPr>
        <p:txBody>
          <a:bodyPr/>
          <a:lstStyle/>
          <a:p>
            <a:r>
              <a:rPr lang="en-US" dirty="0"/>
              <a:t>Compare cloud models</a:t>
            </a:r>
          </a:p>
        </p:txBody>
      </p:sp>
      <p:graphicFrame>
        <p:nvGraphicFramePr>
          <p:cNvPr id="2" name="Diagram 1" descr="Summary of the public, private, and hybrid cloud as described in the student materials. ">
            <a:extLst>
              <a:ext uri="{FF2B5EF4-FFF2-40B4-BE49-F238E27FC236}">
                <a16:creationId xmlns:a16="http://schemas.microsoft.com/office/drawing/2014/main" id="{2024A0FD-B1AE-41C3-946B-BCE59193A2AF}"/>
              </a:ext>
            </a:extLst>
          </p:cNvPr>
          <p:cNvGraphicFramePr/>
          <p:nvPr>
            <p:extLst>
              <p:ext uri="{D42A27DB-BD31-4B8C-83A1-F6EECF244321}">
                <p14:modId xmlns:p14="http://schemas.microsoft.com/office/powerpoint/2010/main" val="1186116963"/>
              </p:ext>
            </p:extLst>
          </p:nvPr>
        </p:nvGraphicFramePr>
        <p:xfrm>
          <a:off x="468259" y="1314889"/>
          <a:ext cx="11018520" cy="4805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815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3033713"/>
            <a:ext cx="9144000" cy="498598"/>
          </a:xfrm>
        </p:spPr>
        <p:txBody>
          <a:bodyPr/>
          <a:lstStyle/>
          <a:p>
            <a:r>
              <a:rPr lang="en-US" dirty="0">
                <a:latin typeface="Segoe UI Semibold (Headings)"/>
              </a:rPr>
              <a:t>Learning objectives</a:t>
            </a:r>
            <a:endParaRPr lang="en-US" dirty="0"/>
          </a:p>
        </p:txBody>
      </p:sp>
    </p:spTree>
    <p:extLst>
      <p:ext uri="{BB962C8B-B14F-4D97-AF65-F5344CB8AC3E}">
        <p14:creationId xmlns:p14="http://schemas.microsoft.com/office/powerpoint/2010/main" val="343273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470F02D6-55D5-4FF6-9EF6-8C4133929151}"/>
              </a:ext>
            </a:extLst>
          </p:cNvPr>
          <p:cNvSpPr>
            <a:spLocks noGrp="1"/>
          </p:cNvSpPr>
          <p:nvPr>
            <p:ph type="title"/>
          </p:nvPr>
        </p:nvSpPr>
        <p:spPr>
          <a:xfrm>
            <a:off x="428682" y="1577517"/>
            <a:ext cx="5428936" cy="1851483"/>
          </a:xfrm>
        </p:spPr>
        <p:txBody>
          <a:bodyPr/>
          <a:lstStyle/>
          <a:p>
            <a:r>
              <a:rPr lang="en-US" dirty="0"/>
              <a:t>Knowledge Check</a:t>
            </a:r>
            <a:r>
              <a:rPr lang="en-US" sz="2353" dirty="0"/>
              <a:t/>
            </a:r>
            <a:br>
              <a:rPr lang="en-US" sz="2353" dirty="0"/>
            </a:br>
            <a:r>
              <a:rPr lang="en-US" sz="2353" dirty="0"/>
              <a:t/>
            </a:r>
            <a:br>
              <a:rPr lang="en-US" sz="2353" dirty="0"/>
            </a:br>
            <a:r>
              <a:rPr lang="en-US" sz="2745" i="1" dirty="0">
                <a:solidFill>
                  <a:srgbClr val="C00000"/>
                </a:solidFill>
                <a:latin typeface="Calibri" panose="020F0502020204030204" pitchFamily="34" charset="0"/>
                <a:ea typeface="Times New Roman" panose="02020603050405020304" pitchFamily="18" charset="0"/>
              </a:rPr>
              <a:t>Populate with instructions to use the polling tool of your choice</a:t>
            </a:r>
            <a:endParaRPr lang="en-US" i="1" dirty="0">
              <a:solidFill>
                <a:srgbClr val="C00000"/>
              </a:solidFill>
            </a:endParaRPr>
          </a:p>
        </p:txBody>
      </p:sp>
      <p:sp>
        <p:nvSpPr>
          <p:cNvPr id="16" name="Text Placeholder 4">
            <a:extLst>
              <a:ext uri="{FF2B5EF4-FFF2-40B4-BE49-F238E27FC236}">
                <a16:creationId xmlns:a16="http://schemas.microsoft.com/office/drawing/2014/main" id="{C848FFA0-B199-4B33-AE03-9A331313BA1D}"/>
              </a:ext>
            </a:extLst>
          </p:cNvPr>
          <p:cNvSpPr txBox="1">
            <a:spLocks/>
          </p:cNvSpPr>
          <p:nvPr/>
        </p:nvSpPr>
        <p:spPr>
          <a:xfrm>
            <a:off x="438397" y="4495996"/>
            <a:ext cx="6272338" cy="1405955"/>
          </a:xfrm>
          <a:prstGeom prst="rect">
            <a:avLst/>
          </a:prstGeom>
        </p:spPr>
        <p:txBody>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rgbClr val="000000"/>
                </a:solidFill>
                <a:latin typeface="+mj-lt"/>
                <a:ea typeface="+mn-ea"/>
                <a:cs typeface="+mn-cs"/>
              </a:defRPr>
            </a:lvl1pPr>
            <a:lvl2pPr marL="0" marR="0" indent="0" algn="l" defTabSz="932742" rtl="0" eaLnBrk="1" fontAlgn="auto" latinLnBrk="0" hangingPunct="1">
              <a:lnSpc>
                <a:spcPct val="100000"/>
              </a:lnSpc>
              <a:spcBef>
                <a:spcPts val="0"/>
              </a:spcBef>
              <a:spcAft>
                <a:spcPts val="0"/>
              </a:spcAft>
              <a:buClrTx/>
              <a:buSzPct val="90000"/>
              <a:buFontTx/>
              <a:buNone/>
              <a:tabLst/>
              <a:defRPr sz="2000" kern="1200" spc="0" baseline="0">
                <a:solidFill>
                  <a:srgbClr val="000000"/>
                </a:solidFill>
                <a:latin typeface="+mn-lt"/>
                <a:ea typeface="+mn-ea"/>
                <a:cs typeface="+mn-cs"/>
              </a:defRPr>
            </a:lvl2pPr>
            <a:lvl3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400" kern="1200" spc="0" baseline="0">
                <a:solidFill>
                  <a:schemeClr val="tx2"/>
                </a:solidFill>
                <a:latin typeface="+mj-lt"/>
                <a:ea typeface="+mn-ea"/>
                <a:cs typeface="+mn-cs"/>
              </a:defRPr>
            </a:lvl3pPr>
            <a:lvl4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000" b="1" kern="1200" spc="0" baseline="0">
                <a:solidFill>
                  <a:srgbClr val="000000"/>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000" kern="1200">
                <a:solidFill>
                  <a:srgbClr val="000000"/>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48193" indent="-448193">
              <a:buFont typeface="+mj-lt"/>
              <a:buAutoNum type="arabicPeriod"/>
            </a:pPr>
            <a:r>
              <a:rPr lang="en-US" sz="1961" dirty="0"/>
              <a:t>Use your Smartphones or Mobile Devices</a:t>
            </a:r>
          </a:p>
          <a:p>
            <a:pPr marL="448193" indent="-448193">
              <a:buFont typeface="+mj-lt"/>
              <a:buAutoNum type="arabicPeriod"/>
            </a:pPr>
            <a:r>
              <a:rPr lang="en-US" sz="1961" dirty="0"/>
              <a:t>Go to </a:t>
            </a:r>
            <a:r>
              <a:rPr lang="en-US" sz="1961" i="1" spc="0" dirty="0">
                <a:latin typeface="Segoe UI"/>
              </a:rPr>
              <a:t>(</a:t>
            </a:r>
            <a:r>
              <a:rPr lang="en-US" sz="1961" b="1" i="1" dirty="0">
                <a:solidFill>
                  <a:srgbClr val="0777D3"/>
                </a:solidFill>
              </a:rPr>
              <a:t>insert polling app link of your choice</a:t>
            </a:r>
            <a:r>
              <a:rPr lang="en-US" sz="1961" i="1" spc="0" dirty="0">
                <a:latin typeface="Segoe UI"/>
              </a:rPr>
              <a:t>) </a:t>
            </a:r>
          </a:p>
          <a:p>
            <a:pPr marL="448193" indent="-448193">
              <a:buFont typeface="+mj-lt"/>
              <a:buAutoNum type="arabicPeriod"/>
            </a:pPr>
            <a:r>
              <a:rPr lang="en-US" sz="1961" dirty="0"/>
              <a:t>Enter Code: </a:t>
            </a:r>
            <a:r>
              <a:rPr lang="en-US" sz="1961" b="1" dirty="0">
                <a:solidFill>
                  <a:srgbClr val="0777D3"/>
                </a:solidFill>
              </a:rPr>
              <a:t>123-45-678</a:t>
            </a:r>
          </a:p>
          <a:p>
            <a:pPr marL="448193" indent="-448193">
              <a:buFont typeface="+mj-lt"/>
              <a:buAutoNum type="arabicPeriod"/>
            </a:pPr>
            <a:r>
              <a:rPr lang="en-US" sz="1961" dirty="0"/>
              <a:t>Please participate in the quiz for this section</a:t>
            </a:r>
          </a:p>
          <a:p>
            <a:pPr marL="448193" indent="-448193">
              <a:buFont typeface="+mj-lt"/>
              <a:buAutoNum type="arabicPeriod"/>
            </a:pPr>
            <a:endParaRPr lang="en-US" sz="1961" dirty="0"/>
          </a:p>
          <a:p>
            <a:pPr marL="448193" indent="-448193">
              <a:buFont typeface="+mj-lt"/>
              <a:buAutoNum type="arabicPeriod"/>
            </a:pPr>
            <a:endParaRPr lang="en-US" sz="1961" dirty="0"/>
          </a:p>
        </p:txBody>
      </p:sp>
      <p:sp>
        <p:nvSpPr>
          <p:cNvPr id="17" name="Text Placeholder 4">
            <a:extLst>
              <a:ext uri="{FF2B5EF4-FFF2-40B4-BE49-F238E27FC236}">
                <a16:creationId xmlns:a16="http://schemas.microsoft.com/office/drawing/2014/main" id="{7B7984B9-B462-4088-8ED4-2D32C4AF5D71}"/>
              </a:ext>
            </a:extLst>
          </p:cNvPr>
          <p:cNvSpPr txBox="1">
            <a:spLocks/>
          </p:cNvSpPr>
          <p:nvPr/>
        </p:nvSpPr>
        <p:spPr>
          <a:xfrm>
            <a:off x="438397" y="3429001"/>
            <a:ext cx="6272339" cy="784488"/>
          </a:xfrm>
          <a:prstGeom prst="rect">
            <a:avLst/>
          </a:prstGeom>
        </p:spPr>
        <p:txBody>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rgbClr val="000000"/>
                </a:solidFill>
                <a:latin typeface="+mj-lt"/>
                <a:ea typeface="+mn-ea"/>
                <a:cs typeface="+mn-cs"/>
              </a:defRPr>
            </a:lvl1pPr>
            <a:lvl2pPr marL="0" marR="0" indent="0" algn="l" defTabSz="932742" rtl="0" eaLnBrk="1" fontAlgn="auto" latinLnBrk="0" hangingPunct="1">
              <a:lnSpc>
                <a:spcPct val="100000"/>
              </a:lnSpc>
              <a:spcBef>
                <a:spcPts val="0"/>
              </a:spcBef>
              <a:spcAft>
                <a:spcPts val="0"/>
              </a:spcAft>
              <a:buClrTx/>
              <a:buSzPct val="90000"/>
              <a:buFontTx/>
              <a:buNone/>
              <a:tabLst/>
              <a:defRPr sz="2000" kern="1200" spc="0" baseline="0">
                <a:solidFill>
                  <a:srgbClr val="000000"/>
                </a:solidFill>
                <a:latin typeface="+mn-lt"/>
                <a:ea typeface="+mn-ea"/>
                <a:cs typeface="+mn-cs"/>
              </a:defRPr>
            </a:lvl2pPr>
            <a:lvl3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400" kern="1200" spc="0" baseline="0">
                <a:solidFill>
                  <a:schemeClr val="tx2"/>
                </a:solidFill>
                <a:latin typeface="+mj-lt"/>
                <a:ea typeface="+mn-ea"/>
                <a:cs typeface="+mn-cs"/>
              </a:defRPr>
            </a:lvl3pPr>
            <a:lvl4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000" b="1" kern="1200" spc="0" baseline="0">
                <a:solidFill>
                  <a:srgbClr val="000000"/>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000" kern="1200">
                <a:solidFill>
                  <a:srgbClr val="000000"/>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3" dirty="0"/>
              <a:t>Module: </a:t>
            </a:r>
            <a:br>
              <a:rPr lang="en-US" sz="2353" dirty="0"/>
            </a:br>
            <a:r>
              <a:rPr lang="en-US" sz="2353" dirty="0"/>
              <a:t>Distinguish types of cloud models</a:t>
            </a:r>
          </a:p>
        </p:txBody>
      </p:sp>
      <p:pic>
        <p:nvPicPr>
          <p:cNvPr id="8" name="Graphic 7" descr="Phone or table image with an example multiple-choice question on it.  This represents the page is for a knowledge check.">
            <a:extLst>
              <a:ext uri="{FF2B5EF4-FFF2-40B4-BE49-F238E27FC236}">
                <a16:creationId xmlns:a16="http://schemas.microsoft.com/office/drawing/2014/main" id="{578B16DB-187D-4BB9-8E73-45D2CB3E90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466793" y="1666960"/>
            <a:ext cx="5093057" cy="5093057"/>
          </a:xfrm>
          <a:prstGeom prst="rect">
            <a:avLst/>
          </a:prstGeom>
        </p:spPr>
      </p:pic>
      <p:sp>
        <p:nvSpPr>
          <p:cNvPr id="9" name="TextBox 8">
            <a:extLst>
              <a:ext uri="{FF2B5EF4-FFF2-40B4-BE49-F238E27FC236}">
                <a16:creationId xmlns:a16="http://schemas.microsoft.com/office/drawing/2014/main" id="{FFE6BC9E-0DA8-4C33-99B1-E3054BE275E4}"/>
              </a:ext>
            </a:extLst>
          </p:cNvPr>
          <p:cNvSpPr txBox="1"/>
          <p:nvPr/>
        </p:nvSpPr>
        <p:spPr>
          <a:xfrm>
            <a:off x="8542191" y="2749103"/>
            <a:ext cx="2942259" cy="2622001"/>
          </a:xfrm>
          <a:prstGeom prst="rect">
            <a:avLst/>
          </a:prstGeom>
          <a:solidFill>
            <a:srgbClr val="59B4D9"/>
          </a:solidFill>
        </p:spPr>
        <p:txBody>
          <a:bodyPr wrap="square" lIns="179285" tIns="143428" rIns="179285" bIns="143428" rtlCol="0">
            <a:spAutoFit/>
          </a:bodyPr>
          <a:lstStyle/>
          <a:p>
            <a:pPr>
              <a:lnSpc>
                <a:spcPct val="90000"/>
              </a:lnSpc>
              <a:spcAft>
                <a:spcPts val="588"/>
              </a:spcAft>
            </a:pPr>
            <a:r>
              <a:rPr lang="en-US" sz="2353" dirty="0">
                <a:solidFill>
                  <a:schemeClr val="accent3"/>
                </a:solidFill>
                <a:effectLst>
                  <a:outerShdw blurRad="38100" dist="38100" dir="2700000" algn="tl">
                    <a:srgbClr val="000000">
                      <a:alpha val="43137"/>
                    </a:srgbClr>
                  </a:outerShdw>
                </a:effectLst>
              </a:rPr>
              <a:t>Which one?</a:t>
            </a:r>
          </a:p>
          <a:p>
            <a:pPr>
              <a:lnSpc>
                <a:spcPct val="90000"/>
              </a:lnSpc>
              <a:spcAft>
                <a:spcPts val="588"/>
              </a:spcAft>
            </a:pPr>
            <a:endParaRPr lang="en-US" sz="2353" dirty="0">
              <a:solidFill>
                <a:schemeClr val="accent3"/>
              </a:solidFill>
              <a:effectLst>
                <a:outerShdw blurRad="38100" dist="38100" dir="2700000" algn="tl">
                  <a:srgbClr val="000000">
                    <a:alpha val="43137"/>
                  </a:srgbClr>
                </a:outerShdw>
              </a:effectLst>
            </a:endParaRPr>
          </a:p>
          <a:p>
            <a:pPr>
              <a:lnSpc>
                <a:spcPct val="90000"/>
              </a:lnSpc>
              <a:spcAft>
                <a:spcPts val="588"/>
              </a:spcAft>
            </a:pPr>
            <a:r>
              <a:rPr lang="en-US" sz="2353" dirty="0">
                <a:solidFill>
                  <a:schemeClr val="accent3"/>
                </a:solidFill>
                <a:effectLst>
                  <a:outerShdw blurRad="38100" dist="38100" dir="2700000" algn="tl">
                    <a:srgbClr val="000000">
                      <a:alpha val="43137"/>
                    </a:srgbClr>
                  </a:outerShdw>
                </a:effectLst>
              </a:rPr>
              <a:t>A). Azure Portal</a:t>
            </a:r>
          </a:p>
          <a:p>
            <a:pPr>
              <a:lnSpc>
                <a:spcPct val="90000"/>
              </a:lnSpc>
              <a:spcAft>
                <a:spcPts val="588"/>
              </a:spcAft>
            </a:pPr>
            <a:r>
              <a:rPr lang="en-US" sz="2353" dirty="0">
                <a:solidFill>
                  <a:schemeClr val="accent3"/>
                </a:solidFill>
                <a:effectLst>
                  <a:outerShdw blurRad="38100" dist="38100" dir="2700000" algn="tl">
                    <a:srgbClr val="000000">
                      <a:alpha val="43137"/>
                    </a:srgbClr>
                  </a:outerShdw>
                </a:effectLst>
              </a:rPr>
              <a:t>B). PowerShell</a:t>
            </a:r>
          </a:p>
          <a:p>
            <a:pPr>
              <a:lnSpc>
                <a:spcPct val="90000"/>
              </a:lnSpc>
              <a:spcAft>
                <a:spcPts val="588"/>
              </a:spcAft>
            </a:pPr>
            <a:r>
              <a:rPr lang="en-US" sz="2353" dirty="0">
                <a:solidFill>
                  <a:schemeClr val="accent3"/>
                </a:solidFill>
                <a:effectLst>
                  <a:outerShdw blurRad="38100" dist="38100" dir="2700000" algn="tl">
                    <a:srgbClr val="000000">
                      <a:alpha val="43137"/>
                    </a:srgbClr>
                  </a:outerShdw>
                </a:effectLst>
              </a:rPr>
              <a:t>C). Local Tool</a:t>
            </a:r>
          </a:p>
          <a:p>
            <a:pPr>
              <a:lnSpc>
                <a:spcPct val="90000"/>
              </a:lnSpc>
              <a:spcAft>
                <a:spcPts val="588"/>
              </a:spcAft>
            </a:pPr>
            <a:endParaRPr lang="en-US" sz="2353" dirty="0">
              <a:solidFill>
                <a:schemeClr val="accent3"/>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68245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
                                  </p:iterate>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10"/>
                            </p:stCondLst>
                            <p:childTnLst>
                              <p:par>
                                <p:cTn id="9" presetID="10" presetClass="entr" presetSubtype="0" fill="hold" nodeType="afterEffect">
                                  <p:stCondLst>
                                    <p:cond delay="0"/>
                                  </p:stCondLst>
                                  <p:iterate type="wd">
                                    <p:tmPct val="1000"/>
                                  </p:iterate>
                                  <p:childTnLst>
                                    <p:set>
                                      <p:cBhvr>
                                        <p:cTn id="10" dur="1" fill="hold">
                                          <p:stCondLst>
                                            <p:cond delay="0"/>
                                          </p:stCondLst>
                                        </p:cTn>
                                        <p:tgtEl>
                                          <p:spTgt spid="9">
                                            <p:txEl>
                                              <p:pRg st="2" end="2"/>
                                            </p:txEl>
                                          </p:spTgt>
                                        </p:tgtEl>
                                        <p:attrNameLst>
                                          <p:attrName>style.visibility</p:attrName>
                                        </p:attrNameLst>
                                      </p:cBhvr>
                                      <p:to>
                                        <p:strVal val="visible"/>
                                      </p:to>
                                    </p:set>
                                    <p:animEffect transition="in" filter="fade">
                                      <p:cBhvr>
                                        <p:cTn id="11" dur="500"/>
                                        <p:tgtEl>
                                          <p:spTgt spid="9">
                                            <p:txEl>
                                              <p:pRg st="2" end="2"/>
                                            </p:txEl>
                                          </p:spTgt>
                                        </p:tgtEl>
                                      </p:cBhvr>
                                    </p:animEffect>
                                  </p:childTnLst>
                                </p:cTn>
                              </p:par>
                            </p:childTnLst>
                          </p:cTn>
                        </p:par>
                        <p:par>
                          <p:cTn id="12" fill="hold">
                            <p:stCondLst>
                              <p:cond delay="1025"/>
                            </p:stCondLst>
                            <p:childTnLst>
                              <p:par>
                                <p:cTn id="13" presetID="10" presetClass="entr" presetSubtype="0" fill="hold" nodeType="afterEffect">
                                  <p:stCondLst>
                                    <p:cond delay="0"/>
                                  </p:stCondLst>
                                  <p:iterate type="wd">
                                    <p:tmPct val="1000"/>
                                  </p:iterate>
                                  <p:childTnLst>
                                    <p:set>
                                      <p:cBhvr>
                                        <p:cTn id="14" dur="1" fill="hold">
                                          <p:stCondLst>
                                            <p:cond delay="0"/>
                                          </p:stCondLst>
                                        </p:cTn>
                                        <p:tgtEl>
                                          <p:spTgt spid="9">
                                            <p:txEl>
                                              <p:pRg st="3" end="3"/>
                                            </p:txEl>
                                          </p:spTgt>
                                        </p:tgtEl>
                                        <p:attrNameLst>
                                          <p:attrName>style.visibility</p:attrName>
                                        </p:attrNameLst>
                                      </p:cBhvr>
                                      <p:to>
                                        <p:strVal val="visible"/>
                                      </p:to>
                                    </p:set>
                                    <p:animEffect transition="in" filter="fade">
                                      <p:cBhvr>
                                        <p:cTn id="15" dur="500"/>
                                        <p:tgtEl>
                                          <p:spTgt spid="9">
                                            <p:txEl>
                                              <p:pRg st="3" end="3"/>
                                            </p:txEl>
                                          </p:spTgt>
                                        </p:tgtEl>
                                      </p:cBhvr>
                                    </p:animEffect>
                                  </p:childTnLst>
                                </p:cTn>
                              </p:par>
                            </p:childTnLst>
                          </p:cTn>
                        </p:par>
                        <p:par>
                          <p:cTn id="16" fill="hold">
                            <p:stCondLst>
                              <p:cond delay="1535"/>
                            </p:stCondLst>
                            <p:childTnLst>
                              <p:par>
                                <p:cTn id="17" presetID="10" presetClass="entr" presetSubtype="0" fill="hold" nodeType="afterEffect">
                                  <p:stCondLst>
                                    <p:cond delay="0"/>
                                  </p:stCondLst>
                                  <p:iterate type="wd">
                                    <p:tmPct val="1000"/>
                                  </p:iterate>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5E0BE-A8C6-4FFB-B306-6863848183C9}"/>
              </a:ext>
            </a:extLst>
          </p:cNvPr>
          <p:cNvSpPr>
            <a:spLocks noGrp="1"/>
          </p:cNvSpPr>
          <p:nvPr>
            <p:ph type="title"/>
          </p:nvPr>
        </p:nvSpPr>
        <p:spPr/>
        <p:txBody>
          <a:bodyPr/>
          <a:lstStyle/>
          <a:p>
            <a:r>
              <a:rPr lang="en-US" dirty="0"/>
              <a:t>Summary – Distinguish Types of Cloud Models</a:t>
            </a:r>
          </a:p>
        </p:txBody>
      </p:sp>
      <p:sp>
        <p:nvSpPr>
          <p:cNvPr id="3" name="Text Placeholder 2">
            <a:extLst>
              <a:ext uri="{FF2B5EF4-FFF2-40B4-BE49-F238E27FC236}">
                <a16:creationId xmlns:a16="http://schemas.microsoft.com/office/drawing/2014/main" id="{6FA86BFF-D0E2-4440-A9CC-B7426E45487A}"/>
              </a:ext>
            </a:extLst>
          </p:cNvPr>
          <p:cNvSpPr>
            <a:spLocks noGrp="1"/>
          </p:cNvSpPr>
          <p:nvPr>
            <p:ph type="body" sz="quarter" idx="10"/>
          </p:nvPr>
        </p:nvSpPr>
        <p:spPr>
          <a:xfrm>
            <a:off x="586740" y="1464994"/>
            <a:ext cx="11018520" cy="1631216"/>
          </a:xfrm>
        </p:spPr>
        <p:txBody>
          <a:bodyPr/>
          <a:lstStyle/>
          <a:p>
            <a:pPr marL="0" indent="0">
              <a:buNone/>
            </a:pPr>
            <a:r>
              <a:rPr lang="en-US" sz="2000" b="0" dirty="0">
                <a:solidFill>
                  <a:srgbClr val="000000"/>
                </a:solidFill>
                <a:effectLst/>
                <a:latin typeface="Calibri" panose="020F0502020204030204" pitchFamily="34" charset="0"/>
                <a:cs typeface="Calibri" panose="020F0502020204030204" pitchFamily="34" charset="0"/>
              </a:rPr>
              <a:t>In this module, you've learned about </a:t>
            </a:r>
            <a:r>
              <a:rPr lang="en-US" sz="2000" dirty="0">
                <a:solidFill>
                  <a:srgbClr val="000000"/>
                </a:solidFill>
                <a:latin typeface="Calibri" panose="020F0502020204030204" pitchFamily="34" charset="0"/>
                <a:cs typeface="Calibri" panose="020F0502020204030204" pitchFamily="34" charset="0"/>
              </a:rPr>
              <a:t>different types of cloud models and the pro’s and con’s of each type of implementation.  You saw content around</a:t>
            </a:r>
            <a:r>
              <a:rPr lang="en-US" sz="2000" b="0" dirty="0">
                <a:solidFill>
                  <a:srgbClr val="000000"/>
                </a:solidFill>
                <a:effectLst/>
                <a:latin typeface="Calibri" panose="020F0502020204030204" pitchFamily="34" charset="0"/>
                <a:cs typeface="Calibri" panose="020F0502020204030204" pitchFamily="34" charset="0"/>
              </a:rPr>
              <a:t>:</a:t>
            </a:r>
          </a:p>
          <a:p>
            <a:endParaRPr lang="en-US" sz="1800" b="0" dirty="0">
              <a:solidFill>
                <a:srgbClr val="000000"/>
              </a:solidFill>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800" b="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Explore Public, Private, and Hybrid cloud models</a:t>
            </a:r>
          </a:p>
          <a:p>
            <a:pPr marL="285750" indent="-285750">
              <a:buFont typeface="Arial" panose="020B0604020202020204" pitchFamily="34" charset="0"/>
              <a:buChar char="•"/>
            </a:pPr>
            <a:r>
              <a:rPr lang="en-US" sz="1800" b="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Decide which cloud deployment model is best for you</a:t>
            </a:r>
          </a:p>
        </p:txBody>
      </p:sp>
    </p:spTree>
    <p:extLst>
      <p:ext uri="{BB962C8B-B14F-4D97-AF65-F5344CB8AC3E}">
        <p14:creationId xmlns:p14="http://schemas.microsoft.com/office/powerpoint/2010/main" val="182199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3033713"/>
            <a:ext cx="9144000" cy="498598"/>
          </a:xfrm>
        </p:spPr>
        <p:txBody>
          <a:bodyPr/>
          <a:lstStyle/>
          <a:p>
            <a:r>
              <a:rPr lang="en-US" dirty="0">
                <a:latin typeface="Segoe UI Semibold (Headings)"/>
              </a:rPr>
              <a:t>Module: Explore types of cloud services</a:t>
            </a:r>
            <a:endParaRPr lang="en-US" dirty="0"/>
          </a:p>
        </p:txBody>
      </p:sp>
    </p:spTree>
    <p:extLst>
      <p:ext uri="{BB962C8B-B14F-4D97-AF65-F5344CB8AC3E}">
        <p14:creationId xmlns:p14="http://schemas.microsoft.com/office/powerpoint/2010/main" val="147633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04A1E-9B39-4102-90D2-6D0C65462EE3}"/>
              </a:ext>
            </a:extLst>
          </p:cNvPr>
          <p:cNvSpPr>
            <a:spLocks noGrp="1"/>
          </p:cNvSpPr>
          <p:nvPr>
            <p:ph type="title"/>
          </p:nvPr>
        </p:nvSpPr>
        <p:spPr>
          <a:xfrm>
            <a:off x="588263" y="457200"/>
            <a:ext cx="11018520" cy="1107996"/>
          </a:xfrm>
        </p:spPr>
        <p:txBody>
          <a:bodyPr/>
          <a:lstStyle/>
          <a:p>
            <a:r>
              <a:rPr lang="en-US" dirty="0"/>
              <a:t>Explore Types of Cloud Services</a:t>
            </a:r>
            <a:br>
              <a:rPr lang="en-US" dirty="0"/>
            </a:br>
            <a:r>
              <a:rPr lang="en-US" dirty="0">
                <a:solidFill>
                  <a:srgbClr val="0778D4"/>
                </a:solidFill>
              </a:rPr>
              <a:t>Introduction</a:t>
            </a:r>
          </a:p>
        </p:txBody>
      </p:sp>
      <p:sp>
        <p:nvSpPr>
          <p:cNvPr id="3" name="Text Placeholder 5">
            <a:extLst>
              <a:ext uri="{FF2B5EF4-FFF2-40B4-BE49-F238E27FC236}">
                <a16:creationId xmlns:a16="http://schemas.microsoft.com/office/drawing/2014/main" id="{7B5DCE3F-7502-4B21-97BD-2E95BED928CF}"/>
              </a:ext>
            </a:extLst>
          </p:cNvPr>
          <p:cNvSpPr txBox="1">
            <a:spLocks/>
          </p:cNvSpPr>
          <p:nvPr/>
        </p:nvSpPr>
        <p:spPr>
          <a:xfrm>
            <a:off x="588263" y="2427429"/>
            <a:ext cx="11018520" cy="294098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pPr>
            <a:r>
              <a:rPr lang="en-US" dirty="0">
                <a:latin typeface="Segoe UI" panose="020B0502040204020203" pitchFamily="34" charset="0"/>
              </a:rPr>
              <a:t>Learning Objectives:</a:t>
            </a:r>
          </a:p>
          <a:p>
            <a:pPr marL="0" indent="0" algn="l">
              <a:buNone/>
            </a:pPr>
            <a:endParaRPr lang="en-US" dirty="0">
              <a:latin typeface="Segoe UI" panose="020B0502040204020203" pitchFamily="34" charset="0"/>
            </a:endParaRPr>
          </a:p>
          <a:p>
            <a:pPr algn="l">
              <a:buFont typeface="Arial" panose="020B0604020202020204" pitchFamily="34" charset="0"/>
              <a:buChar char="•"/>
            </a:pPr>
            <a:r>
              <a:rPr lang="en-US" dirty="0">
                <a:latin typeface="Segoe UI" panose="020B0502040204020203" pitchFamily="34" charset="0"/>
              </a:rPr>
              <a:t>Discuss the Shared Responsibility Model</a:t>
            </a:r>
            <a:endParaRPr lang="en-US" b="0" i="0" dirty="0">
              <a:effectLst/>
              <a:latin typeface="Segoe UI" panose="020B0502040204020203" pitchFamily="34" charset="0"/>
            </a:endParaRPr>
          </a:p>
          <a:p>
            <a:pPr algn="l">
              <a:buFont typeface="Arial" panose="020B0604020202020204" pitchFamily="34" charset="0"/>
              <a:buChar char="•"/>
            </a:pPr>
            <a:r>
              <a:rPr lang="en-US" b="0" i="0" dirty="0">
                <a:effectLst/>
                <a:latin typeface="Segoe UI" panose="020B0502040204020203" pitchFamily="34" charset="0"/>
              </a:rPr>
              <a:t>Review IaaS, PaaS, and SaaS cloud models</a:t>
            </a:r>
          </a:p>
          <a:p>
            <a:pPr algn="l">
              <a:buFont typeface="Arial" panose="020B0604020202020204" pitchFamily="34" charset="0"/>
              <a:buChar char="•"/>
            </a:pPr>
            <a:r>
              <a:rPr lang="en-US" b="0" i="0" dirty="0">
                <a:effectLst/>
                <a:latin typeface="Segoe UI" panose="020B0502040204020203" pitchFamily="34" charset="0"/>
              </a:rPr>
              <a:t>Decide which cloud services is best for you</a:t>
            </a:r>
          </a:p>
        </p:txBody>
      </p:sp>
    </p:spTree>
    <p:extLst>
      <p:ext uri="{BB962C8B-B14F-4D97-AF65-F5344CB8AC3E}">
        <p14:creationId xmlns:p14="http://schemas.microsoft.com/office/powerpoint/2010/main" val="384040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6740" y="251072"/>
            <a:ext cx="11018520" cy="553998"/>
          </a:xfrm>
        </p:spPr>
        <p:txBody>
          <a:bodyPr/>
          <a:lstStyle/>
          <a:p>
            <a:r>
              <a:rPr lang="en-US" dirty="0"/>
              <a:t>Discuss shared responsibility model</a:t>
            </a:r>
          </a:p>
        </p:txBody>
      </p:sp>
      <p:grpSp>
        <p:nvGrpSpPr>
          <p:cNvPr id="2" name="Group 1" descr="On-premises, IaaS, PaaS, and SaaS are shown from customer managed to cloud provider managed. ">
            <a:extLst>
              <a:ext uri="{FF2B5EF4-FFF2-40B4-BE49-F238E27FC236}">
                <a16:creationId xmlns:a16="http://schemas.microsoft.com/office/drawing/2014/main" id="{5266B92E-7DB0-4B65-8A91-73858C2878A2}"/>
              </a:ext>
            </a:extLst>
          </p:cNvPr>
          <p:cNvGrpSpPr/>
          <p:nvPr/>
        </p:nvGrpSpPr>
        <p:grpSpPr>
          <a:xfrm>
            <a:off x="1029060" y="1244462"/>
            <a:ext cx="10978618" cy="4902338"/>
            <a:chOff x="1029060" y="1244462"/>
            <a:chExt cx="10978618" cy="4902338"/>
          </a:xfrm>
        </p:grpSpPr>
        <p:sp>
          <p:nvSpPr>
            <p:cNvPr id="48" name="Rectangle 47">
              <a:extLst>
                <a:ext uri="{FF2B5EF4-FFF2-40B4-BE49-F238E27FC236}">
                  <a16:creationId xmlns:a16="http://schemas.microsoft.com/office/drawing/2014/main" id="{27D4A790-00F8-47E0-B64B-E001823FAAD2}"/>
                </a:ext>
              </a:extLst>
            </p:cNvPr>
            <p:cNvSpPr/>
            <p:nvPr/>
          </p:nvSpPr>
          <p:spPr bwMode="auto">
            <a:xfrm>
              <a:off x="3208293" y="1244462"/>
              <a:ext cx="6353276" cy="4902338"/>
            </a:xfrm>
            <a:prstGeom prst="rect">
              <a:avLst/>
            </a:prstGeom>
            <a:solidFill>
              <a:srgbClr val="FFFFFF">
                <a:lumMod val="95000"/>
              </a:srgbClr>
            </a:solidFill>
            <a:ln w="9525" cap="flat" cmpd="sng" algn="ctr">
              <a:solidFill>
                <a:srgbClr val="FFFFFF">
                  <a:lumMod val="85000"/>
                </a:srgbClr>
              </a:solidFill>
              <a:prstDash val="solid"/>
              <a:headEnd type="none" w="med" len="med"/>
              <a:tailEnd type="none" w="med" len="med"/>
            </a:ln>
            <a:effectLst/>
          </p:spPr>
          <p:txBody>
            <a:bodyPr vert="horz" wrap="square" lIns="91404" tIns="45703" rIns="91404" bIns="45703" numCol="1" spcCol="0" rtlCol="0" anchor="ctr" anchorCtr="0" compatLnSpc="1">
              <a:prstTxWarp prst="textNoShape">
                <a:avLst/>
              </a:prstTxWarp>
            </a:bodyPr>
            <a:lstStyle/>
            <a:p>
              <a:pPr marL="0" marR="0" lvl="0" indent="0" algn="ctr" defTabSz="913788"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49" name="Rectangle 48">
              <a:extLst>
                <a:ext uri="{FF2B5EF4-FFF2-40B4-BE49-F238E27FC236}">
                  <a16:creationId xmlns:a16="http://schemas.microsoft.com/office/drawing/2014/main" id="{CD51338E-8FFB-46D8-B933-90F1F12AE8EC}"/>
                </a:ext>
              </a:extLst>
            </p:cNvPr>
            <p:cNvSpPr/>
            <p:nvPr/>
          </p:nvSpPr>
          <p:spPr>
            <a:xfrm>
              <a:off x="1248036" y="1494810"/>
              <a:ext cx="1866772" cy="640080"/>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836" fontAlgn="base">
                <a:spcAft>
                  <a:spcPct val="0"/>
                </a:spcAft>
                <a:defRPr/>
              </a:pPr>
              <a:r>
                <a:rPr lang="en-US" sz="2000">
                  <a:solidFill>
                    <a:srgbClr val="595959">
                      <a:alpha val="99000"/>
                    </a:srgbClr>
                  </a:solidFill>
                  <a:ea typeface="Kozuka Gothic Pro R" pitchFamily="34" charset="-128"/>
                </a:rPr>
                <a:t>On-Premises</a:t>
              </a:r>
            </a:p>
            <a:p>
              <a:pPr marL="0" lvl="1" algn="ctr" defTabSz="1218836" fontAlgn="base">
                <a:spcAft>
                  <a:spcPct val="0"/>
                </a:spcAft>
                <a:defRPr/>
              </a:pPr>
              <a:r>
                <a:rPr lang="en-US" sz="1600">
                  <a:solidFill>
                    <a:srgbClr val="595959">
                      <a:alpha val="99000"/>
                    </a:srgbClr>
                  </a:solidFill>
                  <a:ea typeface="Kozuka Gothic Pro R" pitchFamily="34" charset="-128"/>
                </a:rPr>
                <a:t>( Private Cloud )</a:t>
              </a:r>
            </a:p>
          </p:txBody>
        </p:sp>
        <p:sp>
          <p:nvSpPr>
            <p:cNvPr id="50" name="Rectangle 49">
              <a:extLst>
                <a:ext uri="{FF2B5EF4-FFF2-40B4-BE49-F238E27FC236}">
                  <a16:creationId xmlns:a16="http://schemas.microsoft.com/office/drawing/2014/main" id="{40CBD8E4-CCD7-48B3-9526-5B5123F9CD5C}"/>
                </a:ext>
              </a:extLst>
            </p:cNvPr>
            <p:cNvSpPr/>
            <p:nvPr/>
          </p:nvSpPr>
          <p:spPr>
            <a:xfrm>
              <a:off x="1337759" y="5048331"/>
              <a:ext cx="1638241" cy="381000"/>
            </a:xfrm>
            <a:prstGeom prst="rect">
              <a:avLst/>
            </a:prstGeom>
            <a:solidFill>
              <a:srgbClr val="008575"/>
            </a:solidFill>
            <a:ln w="9525" cap="flat" cmpd="sng" algn="ctr">
              <a:solidFill>
                <a:srgbClr val="FFC000">
                  <a:shade val="95000"/>
                  <a:satMod val="105000"/>
                </a:srgbClr>
              </a:solidFill>
              <a:prstDash val="solid"/>
            </a:ln>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alpha val="99000"/>
                    </a:srgbClr>
                  </a:solidFill>
                  <a:effectLst/>
                  <a:uLnTx/>
                  <a:uFillTx/>
                  <a:latin typeface="Segoe UI"/>
                  <a:ea typeface="Segoe UI" pitchFamily="34" charset="0"/>
                  <a:cs typeface="Segoe UI" pitchFamily="34" charset="0"/>
                </a:rPr>
                <a:t>Networking</a:t>
              </a:r>
            </a:p>
          </p:txBody>
        </p:sp>
        <p:sp>
          <p:nvSpPr>
            <p:cNvPr id="51" name="Rectangle 50">
              <a:extLst>
                <a:ext uri="{FF2B5EF4-FFF2-40B4-BE49-F238E27FC236}">
                  <a16:creationId xmlns:a16="http://schemas.microsoft.com/office/drawing/2014/main" id="{C1054B8F-E779-4E91-9090-31A25752021A}"/>
                </a:ext>
              </a:extLst>
            </p:cNvPr>
            <p:cNvSpPr/>
            <p:nvPr/>
          </p:nvSpPr>
          <p:spPr>
            <a:xfrm>
              <a:off x="1337759" y="4593512"/>
              <a:ext cx="1638241" cy="381000"/>
            </a:xfrm>
            <a:prstGeom prst="rect">
              <a:avLst/>
            </a:prstGeom>
            <a:solidFill>
              <a:srgbClr val="008575"/>
            </a:solidFill>
            <a:ln w="9525" cap="flat" cmpd="sng" algn="ctr">
              <a:solidFill>
                <a:srgbClr val="FFC000">
                  <a:shade val="95000"/>
                  <a:satMod val="105000"/>
                </a:srgbClr>
              </a:solidFill>
              <a:prstDash val="solid"/>
            </a:ln>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alpha val="99000"/>
                    </a:srgbClr>
                  </a:solidFill>
                  <a:effectLst/>
                  <a:uLnTx/>
                  <a:uFillTx/>
                  <a:latin typeface="Segoe UI"/>
                  <a:ea typeface="Segoe UI" pitchFamily="34" charset="0"/>
                  <a:cs typeface="Segoe UI" pitchFamily="34" charset="0"/>
                </a:rPr>
                <a:t>Compute</a:t>
              </a:r>
            </a:p>
          </p:txBody>
        </p:sp>
        <p:sp>
          <p:nvSpPr>
            <p:cNvPr id="52" name="Rectangle 51">
              <a:extLst>
                <a:ext uri="{FF2B5EF4-FFF2-40B4-BE49-F238E27FC236}">
                  <a16:creationId xmlns:a16="http://schemas.microsoft.com/office/drawing/2014/main" id="{BA941446-11D6-43C7-8E95-2C69C7DE7FC1}"/>
                </a:ext>
              </a:extLst>
            </p:cNvPr>
            <p:cNvSpPr/>
            <p:nvPr/>
          </p:nvSpPr>
          <p:spPr>
            <a:xfrm>
              <a:off x="1337759" y="5503148"/>
              <a:ext cx="1638241" cy="381000"/>
            </a:xfrm>
            <a:prstGeom prst="rect">
              <a:avLst/>
            </a:prstGeom>
            <a:solidFill>
              <a:srgbClr val="008575"/>
            </a:solidFill>
            <a:ln w="9525" cap="flat" cmpd="sng" algn="ctr">
              <a:solidFill>
                <a:srgbClr val="FFC000">
                  <a:shade val="95000"/>
                  <a:satMod val="105000"/>
                </a:srgbClr>
              </a:solidFill>
              <a:prstDash val="solid"/>
            </a:ln>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alpha val="99000"/>
                    </a:srgbClr>
                  </a:solidFill>
                  <a:effectLst/>
                  <a:uLnTx/>
                  <a:uFillTx/>
                  <a:latin typeface="Segoe UI"/>
                  <a:ea typeface="Segoe UI" pitchFamily="34" charset="0"/>
                  <a:cs typeface="Segoe UI" pitchFamily="34" charset="0"/>
                </a:rPr>
                <a:t>Storage</a:t>
              </a:r>
            </a:p>
          </p:txBody>
        </p:sp>
        <p:sp>
          <p:nvSpPr>
            <p:cNvPr id="53" name="Rectangle 52">
              <a:extLst>
                <a:ext uri="{FF2B5EF4-FFF2-40B4-BE49-F238E27FC236}">
                  <a16:creationId xmlns:a16="http://schemas.microsoft.com/office/drawing/2014/main" id="{F456FE96-5E5D-458D-8A64-A5781B94828C}"/>
                </a:ext>
              </a:extLst>
            </p:cNvPr>
            <p:cNvSpPr/>
            <p:nvPr/>
          </p:nvSpPr>
          <p:spPr>
            <a:xfrm>
              <a:off x="1337759" y="4127625"/>
              <a:ext cx="1638241" cy="381000"/>
            </a:xfrm>
            <a:prstGeom prst="rect">
              <a:avLst/>
            </a:prstGeom>
            <a:solidFill>
              <a:srgbClr val="008575"/>
            </a:solidFill>
            <a:ln w="9525" cap="flat" cmpd="sng" algn="ctr">
              <a:solidFill>
                <a:srgbClr val="FFC000">
                  <a:shade val="95000"/>
                  <a:satMod val="105000"/>
                </a:srgbClr>
              </a:solidFill>
              <a:prstDash val="solid"/>
            </a:ln>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alpha val="99000"/>
                    </a:srgbClr>
                  </a:solidFill>
                  <a:effectLst/>
                  <a:uLnTx/>
                  <a:uFillTx/>
                  <a:latin typeface="Segoe UI"/>
                  <a:ea typeface="Segoe UI" pitchFamily="34" charset="0"/>
                  <a:cs typeface="Segoe UI" pitchFamily="34" charset="0"/>
                </a:rPr>
                <a:t>Virtual Machine</a:t>
              </a:r>
            </a:p>
          </p:txBody>
        </p:sp>
        <p:sp>
          <p:nvSpPr>
            <p:cNvPr id="54" name="Rectangle 53">
              <a:extLst>
                <a:ext uri="{FF2B5EF4-FFF2-40B4-BE49-F238E27FC236}">
                  <a16:creationId xmlns:a16="http://schemas.microsoft.com/office/drawing/2014/main" id="{267FB1E9-761A-4C4F-9E44-8E63014C9FCE}"/>
                </a:ext>
              </a:extLst>
            </p:cNvPr>
            <p:cNvSpPr/>
            <p:nvPr/>
          </p:nvSpPr>
          <p:spPr>
            <a:xfrm>
              <a:off x="1337759" y="3672806"/>
              <a:ext cx="1638241" cy="381000"/>
            </a:xfrm>
            <a:prstGeom prst="rect">
              <a:avLst/>
            </a:prstGeom>
            <a:solidFill>
              <a:srgbClr val="008575"/>
            </a:solidFill>
            <a:ln w="9525" cap="flat" cmpd="sng" algn="ctr">
              <a:solidFill>
                <a:srgbClr val="FFC000">
                  <a:shade val="95000"/>
                  <a:satMod val="105000"/>
                </a:srgbClr>
              </a:solidFill>
              <a:prstDash val="solid"/>
            </a:ln>
            <a:effectLst/>
          </p:spPr>
          <p:txBody>
            <a:bodyPr lIns="0" r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alpha val="99000"/>
                    </a:srgbClr>
                  </a:solidFill>
                  <a:effectLst/>
                  <a:uLnTx/>
                  <a:uFillTx/>
                  <a:latin typeface="Segoe UI"/>
                  <a:ea typeface="Segoe UI" pitchFamily="34" charset="0"/>
                  <a:cs typeface="Segoe UI" pitchFamily="34" charset="0"/>
                </a:rPr>
                <a:t>Operating System</a:t>
              </a:r>
            </a:p>
          </p:txBody>
        </p:sp>
        <p:sp>
          <p:nvSpPr>
            <p:cNvPr id="55" name="Rectangle 54">
              <a:extLst>
                <a:ext uri="{FF2B5EF4-FFF2-40B4-BE49-F238E27FC236}">
                  <a16:creationId xmlns:a16="http://schemas.microsoft.com/office/drawing/2014/main" id="{FDD0F0A9-0E86-4364-8CAF-9B3AFE145B22}"/>
                </a:ext>
              </a:extLst>
            </p:cNvPr>
            <p:cNvSpPr/>
            <p:nvPr/>
          </p:nvSpPr>
          <p:spPr>
            <a:xfrm>
              <a:off x="1337759" y="2763168"/>
              <a:ext cx="1638241" cy="381000"/>
            </a:xfrm>
            <a:prstGeom prst="rect">
              <a:avLst/>
            </a:prstGeom>
            <a:solidFill>
              <a:srgbClr val="008575"/>
            </a:solidFill>
            <a:ln w="9525" cap="flat" cmpd="sng" algn="ctr">
              <a:solidFill>
                <a:srgbClr val="FFC000">
                  <a:shade val="95000"/>
                  <a:satMod val="105000"/>
                </a:srgbClr>
              </a:solidFill>
              <a:prstDash val="solid"/>
            </a:ln>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alpha val="99000"/>
                    </a:srgbClr>
                  </a:solidFill>
                  <a:effectLst/>
                  <a:uLnTx/>
                  <a:uFillTx/>
                  <a:latin typeface="Segoe UI"/>
                  <a:ea typeface="Segoe UI" pitchFamily="34" charset="0"/>
                  <a:cs typeface="Segoe UI" pitchFamily="34" charset="0"/>
                </a:rPr>
                <a:t>Applications</a:t>
              </a:r>
            </a:p>
          </p:txBody>
        </p:sp>
        <p:sp>
          <p:nvSpPr>
            <p:cNvPr id="56" name="Rectangle 55">
              <a:extLst>
                <a:ext uri="{FF2B5EF4-FFF2-40B4-BE49-F238E27FC236}">
                  <a16:creationId xmlns:a16="http://schemas.microsoft.com/office/drawing/2014/main" id="{28F74A79-B34E-4CE4-B22D-8BC06E867E38}"/>
                </a:ext>
              </a:extLst>
            </p:cNvPr>
            <p:cNvSpPr/>
            <p:nvPr/>
          </p:nvSpPr>
          <p:spPr>
            <a:xfrm>
              <a:off x="1337759" y="2308349"/>
              <a:ext cx="1638241" cy="381000"/>
            </a:xfrm>
            <a:prstGeom prst="rect">
              <a:avLst/>
            </a:prstGeom>
            <a:solidFill>
              <a:srgbClr val="008575"/>
            </a:solidFill>
            <a:ln w="9525" cap="flat" cmpd="sng" algn="ctr">
              <a:solidFill>
                <a:srgbClr val="FFC000">
                  <a:shade val="95000"/>
                  <a:satMod val="105000"/>
                </a:srgbClr>
              </a:solidFill>
              <a:prstDash val="solid"/>
            </a:ln>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alpha val="99000"/>
                    </a:srgbClr>
                  </a:solidFill>
                  <a:effectLst/>
                  <a:uLnTx/>
                  <a:uFillTx/>
                  <a:latin typeface="Segoe UI"/>
                  <a:ea typeface="Segoe UI" pitchFamily="34" charset="0"/>
                  <a:cs typeface="Segoe UI" pitchFamily="34" charset="0"/>
                </a:rPr>
                <a:t>Data &amp; Access</a:t>
              </a:r>
            </a:p>
          </p:txBody>
        </p:sp>
        <p:sp>
          <p:nvSpPr>
            <p:cNvPr id="57" name="Rectangle 56">
              <a:extLst>
                <a:ext uri="{FF2B5EF4-FFF2-40B4-BE49-F238E27FC236}">
                  <a16:creationId xmlns:a16="http://schemas.microsoft.com/office/drawing/2014/main" id="{578C1057-EC09-47A0-88C5-3319ED814A1D}"/>
                </a:ext>
              </a:extLst>
            </p:cNvPr>
            <p:cNvSpPr/>
            <p:nvPr/>
          </p:nvSpPr>
          <p:spPr>
            <a:xfrm>
              <a:off x="1337759" y="3217987"/>
              <a:ext cx="1638241" cy="381000"/>
            </a:xfrm>
            <a:prstGeom prst="rect">
              <a:avLst/>
            </a:prstGeom>
            <a:solidFill>
              <a:srgbClr val="008575"/>
            </a:solidFill>
            <a:ln w="9525" cap="flat" cmpd="sng" algn="ctr">
              <a:solidFill>
                <a:srgbClr val="FFC000">
                  <a:shade val="95000"/>
                  <a:satMod val="105000"/>
                </a:srgbClr>
              </a:solidFill>
              <a:prstDash val="solid"/>
            </a:ln>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alpha val="99000"/>
                    </a:srgbClr>
                  </a:solidFill>
                  <a:effectLst/>
                  <a:uLnTx/>
                  <a:uFillTx/>
                  <a:latin typeface="Segoe UI"/>
                  <a:ea typeface="Segoe UI" pitchFamily="34" charset="0"/>
                  <a:cs typeface="Segoe UI" pitchFamily="34" charset="0"/>
                </a:rPr>
                <a:t>Runtime</a:t>
              </a:r>
            </a:p>
          </p:txBody>
        </p:sp>
        <p:sp>
          <p:nvSpPr>
            <p:cNvPr id="58" name="Rectangle 57">
              <a:extLst>
                <a:ext uri="{FF2B5EF4-FFF2-40B4-BE49-F238E27FC236}">
                  <a16:creationId xmlns:a16="http://schemas.microsoft.com/office/drawing/2014/main" id="{D85397EC-BDE3-4969-A966-69B74967EA28}"/>
                </a:ext>
              </a:extLst>
            </p:cNvPr>
            <p:cNvSpPr/>
            <p:nvPr/>
          </p:nvSpPr>
          <p:spPr>
            <a:xfrm>
              <a:off x="3406919" y="1494810"/>
              <a:ext cx="2108505" cy="640080"/>
            </a:xfrm>
            <a:prstGeom prst="rect">
              <a:avLst/>
            </a:prstGeom>
            <a:noFill/>
            <a:ln w="9525" cap="flat" cmpd="sng" algn="ctr">
              <a:noFill/>
              <a:prstDash val="solid"/>
            </a:ln>
            <a:effectLst/>
          </p:spPr>
          <p:txBody>
            <a:bodyPr t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836" fontAlgn="base">
                <a:spcAft>
                  <a:spcPct val="0"/>
                </a:spcAft>
                <a:defRPr/>
              </a:pPr>
              <a:r>
                <a:rPr lang="en-US" sz="2000">
                  <a:solidFill>
                    <a:srgbClr val="595959">
                      <a:alpha val="99000"/>
                    </a:srgbClr>
                  </a:solidFill>
                  <a:ea typeface="Kozuka Gothic Pro R" pitchFamily="34" charset="-128"/>
                </a:rPr>
                <a:t>Infrastructure</a:t>
              </a:r>
            </a:p>
            <a:p>
              <a:pPr algn="ctr" defTabSz="1218936">
                <a:defRPr/>
              </a:pPr>
              <a:r>
                <a:rPr lang="en-US" sz="1600">
                  <a:solidFill>
                    <a:srgbClr val="595959">
                      <a:alpha val="99000"/>
                    </a:srgbClr>
                  </a:solidFill>
                  <a:ea typeface="Kozuka Gothic Pro R" pitchFamily="34" charset="-128"/>
                </a:rPr>
                <a:t>( as a Service )</a:t>
              </a:r>
            </a:p>
          </p:txBody>
        </p:sp>
        <p:grpSp>
          <p:nvGrpSpPr>
            <p:cNvPr id="59" name="Group 58">
              <a:extLst>
                <a:ext uri="{FF2B5EF4-FFF2-40B4-BE49-F238E27FC236}">
                  <a16:creationId xmlns:a16="http://schemas.microsoft.com/office/drawing/2014/main" id="{DE67C614-78C0-404B-AFEC-9CD7F8E60E3D}"/>
                </a:ext>
              </a:extLst>
            </p:cNvPr>
            <p:cNvGrpSpPr/>
            <p:nvPr/>
          </p:nvGrpSpPr>
          <p:grpSpPr>
            <a:xfrm>
              <a:off x="3547135" y="2266020"/>
              <a:ext cx="1645145" cy="3575799"/>
              <a:chOff x="4410447" y="2460753"/>
              <a:chExt cx="1645145" cy="3575799"/>
            </a:xfrm>
          </p:grpSpPr>
          <p:sp>
            <p:nvSpPr>
              <p:cNvPr id="60" name="Rectangle 59">
                <a:extLst>
                  <a:ext uri="{FF2B5EF4-FFF2-40B4-BE49-F238E27FC236}">
                    <a16:creationId xmlns:a16="http://schemas.microsoft.com/office/drawing/2014/main" id="{2E953AD7-8762-444B-83A7-94C54AC3642D}"/>
                  </a:ext>
                </a:extLst>
              </p:cNvPr>
              <p:cNvSpPr/>
              <p:nvPr/>
            </p:nvSpPr>
            <p:spPr>
              <a:xfrm>
                <a:off x="4410447" y="5200735"/>
                <a:ext cx="1638241" cy="381000"/>
              </a:xfrm>
              <a:prstGeom prst="rect">
                <a:avLst/>
              </a:prstGeom>
              <a:solidFill>
                <a:srgbClr val="0078D4"/>
              </a:solidFill>
              <a:ln w="9525" cap="flat" cmpd="sng" algn="ctr">
                <a:noFill/>
                <a:prstDash val="solid"/>
              </a:ln>
              <a:effectLst/>
            </p:spPr>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alpha val="99000"/>
                      </a:srgbClr>
                    </a:solidFill>
                    <a:effectLst/>
                    <a:uLnTx/>
                    <a:uFillTx/>
                    <a:latin typeface="Segoe UI"/>
                    <a:ea typeface="Segoe UI" pitchFamily="34" charset="0"/>
                    <a:cs typeface="Segoe UI" pitchFamily="34" charset="0"/>
                  </a:rPr>
                  <a:t>Networking</a:t>
                </a:r>
              </a:p>
            </p:txBody>
          </p:sp>
          <p:sp>
            <p:nvSpPr>
              <p:cNvPr id="61" name="Rectangle 60">
                <a:extLst>
                  <a:ext uri="{FF2B5EF4-FFF2-40B4-BE49-F238E27FC236}">
                    <a16:creationId xmlns:a16="http://schemas.microsoft.com/office/drawing/2014/main" id="{762CF49B-B4B2-4D24-96F8-F4FB78C97AA6}"/>
                  </a:ext>
                </a:extLst>
              </p:cNvPr>
              <p:cNvSpPr/>
              <p:nvPr/>
            </p:nvSpPr>
            <p:spPr>
              <a:xfrm>
                <a:off x="4410447" y="4745916"/>
                <a:ext cx="1638241" cy="381000"/>
              </a:xfrm>
              <a:prstGeom prst="rect">
                <a:avLst/>
              </a:prstGeom>
              <a:solidFill>
                <a:srgbClr val="0078D4"/>
              </a:solidFill>
              <a:ln w="9525" cap="flat" cmpd="sng" algn="ctr">
                <a:noFill/>
                <a:prstDash val="solid"/>
              </a:ln>
              <a:effectLst/>
            </p:spPr>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alpha val="99000"/>
                      </a:srgbClr>
                    </a:solidFill>
                    <a:effectLst/>
                    <a:uLnTx/>
                    <a:uFillTx/>
                    <a:latin typeface="Segoe UI"/>
                    <a:ea typeface="Segoe UI" pitchFamily="34" charset="0"/>
                    <a:cs typeface="Segoe UI" pitchFamily="34" charset="0"/>
                  </a:rPr>
                  <a:t>Compute</a:t>
                </a:r>
              </a:p>
            </p:txBody>
          </p:sp>
          <p:sp>
            <p:nvSpPr>
              <p:cNvPr id="62" name="Rectangle 61">
                <a:extLst>
                  <a:ext uri="{FF2B5EF4-FFF2-40B4-BE49-F238E27FC236}">
                    <a16:creationId xmlns:a16="http://schemas.microsoft.com/office/drawing/2014/main" id="{466E691C-0113-489B-966F-4176B3F3AB29}"/>
                  </a:ext>
                </a:extLst>
              </p:cNvPr>
              <p:cNvSpPr/>
              <p:nvPr/>
            </p:nvSpPr>
            <p:spPr>
              <a:xfrm>
                <a:off x="4410447" y="5655552"/>
                <a:ext cx="1638241" cy="381000"/>
              </a:xfrm>
              <a:prstGeom prst="rect">
                <a:avLst/>
              </a:prstGeom>
              <a:solidFill>
                <a:srgbClr val="0078D4"/>
              </a:solidFill>
              <a:ln w="9525" cap="flat" cmpd="sng" algn="ctr">
                <a:noFill/>
                <a:prstDash val="solid"/>
              </a:ln>
              <a:effectLst/>
            </p:spPr>
            <p:txBody>
              <a:bodyPr rtlCol="0" anchor="t"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21893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alpha val="99000"/>
                      </a:srgbClr>
                    </a:solidFill>
                    <a:effectLst/>
                    <a:uLnTx/>
                    <a:uFillTx/>
                    <a:latin typeface="Segoe UI"/>
                    <a:ea typeface="Segoe UI" pitchFamily="34" charset="0"/>
                    <a:cs typeface="Segoe UI" pitchFamily="34" charset="0"/>
                  </a:rPr>
                  <a:t>Storage</a:t>
                </a:r>
              </a:p>
            </p:txBody>
          </p:sp>
          <p:sp>
            <p:nvSpPr>
              <p:cNvPr id="63" name="Rectangle 62">
                <a:extLst>
                  <a:ext uri="{FF2B5EF4-FFF2-40B4-BE49-F238E27FC236}">
                    <a16:creationId xmlns:a16="http://schemas.microsoft.com/office/drawing/2014/main" id="{0A7FDD1F-8740-4888-9E49-9E016FBE0AE0}"/>
                  </a:ext>
                </a:extLst>
              </p:cNvPr>
              <p:cNvSpPr/>
              <p:nvPr/>
            </p:nvSpPr>
            <p:spPr>
              <a:xfrm>
                <a:off x="4410447" y="4280029"/>
                <a:ext cx="1638241" cy="381000"/>
              </a:xfrm>
              <a:prstGeom prst="rect">
                <a:avLst/>
              </a:prstGeom>
              <a:solidFill>
                <a:srgbClr val="008575"/>
              </a:solidFill>
              <a:ln w="9525" cap="flat" cmpd="sng" algn="ctr">
                <a:solidFill>
                  <a:srgbClr val="FFC000">
                    <a:shade val="95000"/>
                    <a:satMod val="105000"/>
                  </a:srgbClr>
                </a:solidFill>
                <a:prstDash val="solid"/>
              </a:ln>
              <a:effectLst/>
            </p:spPr>
            <p:txBody>
              <a:bodyPr rtlCol="0" anchor="t" anchorCtr="0"/>
              <a:lstStyle/>
              <a:p>
                <a:pPr marL="0" marR="0" lvl="0" indent="0" algn="ctr" defTabSz="121893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FFFFFF">
                        <a:alpha val="99000"/>
                      </a:srgbClr>
                    </a:solidFill>
                    <a:effectLst/>
                    <a:uLnTx/>
                    <a:uFillTx/>
                    <a:ea typeface="Segoe UI" pitchFamily="34" charset="0"/>
                    <a:cs typeface="Segoe UI" pitchFamily="34" charset="0"/>
                  </a:rPr>
                  <a:t>Virtual Machine</a:t>
                </a:r>
              </a:p>
            </p:txBody>
          </p:sp>
          <p:sp>
            <p:nvSpPr>
              <p:cNvPr id="64" name="Rectangle 63">
                <a:extLst>
                  <a:ext uri="{FF2B5EF4-FFF2-40B4-BE49-F238E27FC236}">
                    <a16:creationId xmlns:a16="http://schemas.microsoft.com/office/drawing/2014/main" id="{DE0DD56F-9D77-4E31-9F9D-40EC34BF9FF1}"/>
                  </a:ext>
                </a:extLst>
              </p:cNvPr>
              <p:cNvSpPr/>
              <p:nvPr/>
            </p:nvSpPr>
            <p:spPr>
              <a:xfrm>
                <a:off x="4410447" y="3825210"/>
                <a:ext cx="1645145" cy="381000"/>
              </a:xfrm>
              <a:prstGeom prst="rect">
                <a:avLst/>
              </a:prstGeom>
              <a:solidFill>
                <a:srgbClr val="008575"/>
              </a:solidFill>
              <a:ln w="9525" cap="flat" cmpd="sng" algn="ctr">
                <a:solidFill>
                  <a:srgbClr val="FFC000"/>
                </a:solidFill>
                <a:prstDash val="solid"/>
              </a:ln>
              <a:effectLst/>
            </p:spPr>
            <p:txBody>
              <a:bodyPr lIns="0" rIns="0" rtlCol="0" anchor="t" anchorCtr="0"/>
              <a:lstStyle/>
              <a:p>
                <a:pPr marL="0" marR="0" lvl="0" indent="0" algn="ctr" defTabSz="121893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FFFFFF">
                        <a:alpha val="99000"/>
                      </a:srgbClr>
                    </a:solidFill>
                    <a:effectLst/>
                    <a:uLnTx/>
                    <a:uFillTx/>
                    <a:ea typeface="Segoe UI" pitchFamily="34" charset="0"/>
                    <a:cs typeface="Segoe UI" pitchFamily="34" charset="0"/>
                  </a:rPr>
                  <a:t>Operating System</a:t>
                </a:r>
              </a:p>
            </p:txBody>
          </p:sp>
          <p:sp>
            <p:nvSpPr>
              <p:cNvPr id="65" name="Rectangle 64">
                <a:extLst>
                  <a:ext uri="{FF2B5EF4-FFF2-40B4-BE49-F238E27FC236}">
                    <a16:creationId xmlns:a16="http://schemas.microsoft.com/office/drawing/2014/main" id="{2C1DF327-C761-4607-B762-3CF5F9F236DF}"/>
                  </a:ext>
                </a:extLst>
              </p:cNvPr>
              <p:cNvSpPr/>
              <p:nvPr/>
            </p:nvSpPr>
            <p:spPr>
              <a:xfrm>
                <a:off x="4410447" y="2915572"/>
                <a:ext cx="1638241" cy="381000"/>
              </a:xfrm>
              <a:prstGeom prst="rect">
                <a:avLst/>
              </a:prstGeom>
              <a:solidFill>
                <a:srgbClr val="008575"/>
              </a:solidFill>
              <a:ln w="9525" cap="flat" cmpd="sng" algn="ctr">
                <a:solidFill>
                  <a:srgbClr val="FFC000">
                    <a:shade val="95000"/>
                    <a:satMod val="105000"/>
                  </a:srgbClr>
                </a:solidFill>
                <a:prstDash val="solid"/>
              </a:ln>
              <a:effectLst/>
            </p:spPr>
            <p:txBody>
              <a:bodyPr rtlCol="0" anchor="t" anchorCtr="0"/>
              <a:lstStyle/>
              <a:p>
                <a:pPr marL="0" marR="0" lvl="0" indent="0" algn="ctr" defTabSz="121893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FFFFFF">
                        <a:alpha val="99000"/>
                      </a:srgbClr>
                    </a:solidFill>
                    <a:effectLst/>
                    <a:uLnTx/>
                    <a:uFillTx/>
                    <a:ea typeface="Segoe UI" pitchFamily="34" charset="0"/>
                    <a:cs typeface="Segoe UI" pitchFamily="34" charset="0"/>
                  </a:rPr>
                  <a:t>Applications</a:t>
                </a:r>
              </a:p>
            </p:txBody>
          </p:sp>
          <p:sp>
            <p:nvSpPr>
              <p:cNvPr id="66" name="Rectangle 65">
                <a:extLst>
                  <a:ext uri="{FF2B5EF4-FFF2-40B4-BE49-F238E27FC236}">
                    <a16:creationId xmlns:a16="http://schemas.microsoft.com/office/drawing/2014/main" id="{69E08269-41BB-413B-A32C-5D60C117F6E0}"/>
                  </a:ext>
                </a:extLst>
              </p:cNvPr>
              <p:cNvSpPr/>
              <p:nvPr/>
            </p:nvSpPr>
            <p:spPr>
              <a:xfrm>
                <a:off x="4410447" y="2460753"/>
                <a:ext cx="1638241" cy="381000"/>
              </a:xfrm>
              <a:prstGeom prst="rect">
                <a:avLst/>
              </a:prstGeom>
              <a:solidFill>
                <a:srgbClr val="008575"/>
              </a:solidFill>
              <a:ln w="9525" cap="flat" cmpd="sng" algn="ctr">
                <a:solidFill>
                  <a:srgbClr val="FFC000">
                    <a:shade val="95000"/>
                    <a:satMod val="105000"/>
                  </a:srgbClr>
                </a:solidFill>
                <a:prstDash val="solid"/>
              </a:ln>
              <a:effectLst/>
            </p:spPr>
            <p:txBody>
              <a:bodyPr rtlCol="0" anchor="t" anchorCtr="0"/>
              <a:lstStyle/>
              <a:p>
                <a:pPr marL="0" marR="0" lvl="0" indent="0" algn="ctr" defTabSz="121893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FFFFFF">
                        <a:alpha val="99000"/>
                      </a:srgbClr>
                    </a:solidFill>
                    <a:effectLst/>
                    <a:uLnTx/>
                    <a:uFillTx/>
                    <a:ea typeface="Segoe UI" pitchFamily="34" charset="0"/>
                    <a:cs typeface="Segoe UI" pitchFamily="34" charset="0"/>
                  </a:rPr>
                  <a:t>Data &amp; Access</a:t>
                </a:r>
              </a:p>
            </p:txBody>
          </p:sp>
          <p:sp>
            <p:nvSpPr>
              <p:cNvPr id="67" name="Rectangle 66">
                <a:extLst>
                  <a:ext uri="{FF2B5EF4-FFF2-40B4-BE49-F238E27FC236}">
                    <a16:creationId xmlns:a16="http://schemas.microsoft.com/office/drawing/2014/main" id="{13654DEB-AB24-4530-806C-BC5524506208}"/>
                  </a:ext>
                </a:extLst>
              </p:cNvPr>
              <p:cNvSpPr/>
              <p:nvPr/>
            </p:nvSpPr>
            <p:spPr>
              <a:xfrm>
                <a:off x="4410447" y="3370391"/>
                <a:ext cx="1638241" cy="381000"/>
              </a:xfrm>
              <a:prstGeom prst="rect">
                <a:avLst/>
              </a:prstGeom>
              <a:solidFill>
                <a:srgbClr val="008575"/>
              </a:solidFill>
              <a:ln w="9525" cap="flat" cmpd="sng" algn="ctr">
                <a:solidFill>
                  <a:srgbClr val="FFC000">
                    <a:shade val="95000"/>
                    <a:satMod val="105000"/>
                  </a:srgbClr>
                </a:solidFill>
                <a:prstDash val="solid"/>
              </a:ln>
              <a:effectLst/>
            </p:spPr>
            <p:txBody>
              <a:bodyPr rtlCol="0" anchor="t" anchorCtr="0"/>
              <a:lstStyle/>
              <a:p>
                <a:pPr marL="0" marR="0" lvl="0" indent="0" algn="ctr" defTabSz="121893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FFFFFF">
                        <a:alpha val="99000"/>
                      </a:srgbClr>
                    </a:solidFill>
                    <a:effectLst/>
                    <a:uLnTx/>
                    <a:uFillTx/>
                    <a:ea typeface="Segoe UI" pitchFamily="34" charset="0"/>
                    <a:cs typeface="Segoe UI" pitchFamily="34" charset="0"/>
                  </a:rPr>
                  <a:t>Runtime</a:t>
                </a:r>
              </a:p>
            </p:txBody>
          </p:sp>
        </p:grpSp>
        <p:sp>
          <p:nvSpPr>
            <p:cNvPr id="68" name="Rectangle 67">
              <a:extLst>
                <a:ext uri="{FF2B5EF4-FFF2-40B4-BE49-F238E27FC236}">
                  <a16:creationId xmlns:a16="http://schemas.microsoft.com/office/drawing/2014/main" id="{20DD6C99-26E1-432C-883F-09C90B36E556}"/>
                </a:ext>
              </a:extLst>
            </p:cNvPr>
            <p:cNvSpPr/>
            <p:nvPr/>
          </p:nvSpPr>
          <p:spPr>
            <a:xfrm>
              <a:off x="5414147" y="1494810"/>
              <a:ext cx="2000311" cy="640080"/>
            </a:xfrm>
            <a:prstGeom prst="rect">
              <a:avLst/>
            </a:prstGeom>
            <a:noFill/>
            <a:ln w="9525" cap="flat" cmpd="sng" algn="ctr">
              <a:noFill/>
              <a:prstDash val="solid"/>
            </a:ln>
            <a:effectLst/>
          </p:spPr>
          <p:txBody>
            <a:bodyPr t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836" fontAlgn="base">
                <a:spcAft>
                  <a:spcPct val="0"/>
                </a:spcAft>
                <a:defRPr/>
              </a:pPr>
              <a:r>
                <a:rPr lang="en-US" sz="2000">
                  <a:solidFill>
                    <a:srgbClr val="595959">
                      <a:alpha val="99000"/>
                    </a:srgbClr>
                  </a:solidFill>
                  <a:ea typeface="Kozuka Gothic Pro R" pitchFamily="34" charset="-128"/>
                </a:rPr>
                <a:t>Platform</a:t>
              </a:r>
            </a:p>
            <a:p>
              <a:pPr algn="ctr" defTabSz="1218936">
                <a:defRPr/>
              </a:pPr>
              <a:r>
                <a:rPr lang="en-US" sz="1600">
                  <a:solidFill>
                    <a:srgbClr val="595959">
                      <a:alpha val="99000"/>
                    </a:srgbClr>
                  </a:solidFill>
                  <a:ea typeface="Kozuka Gothic Pro R" pitchFamily="34" charset="-128"/>
                </a:rPr>
                <a:t>( as a Service )</a:t>
              </a:r>
            </a:p>
          </p:txBody>
        </p:sp>
        <p:grpSp>
          <p:nvGrpSpPr>
            <p:cNvPr id="69" name="Group 68">
              <a:extLst>
                <a:ext uri="{FF2B5EF4-FFF2-40B4-BE49-F238E27FC236}">
                  <a16:creationId xmlns:a16="http://schemas.microsoft.com/office/drawing/2014/main" id="{CF6B06AD-6C3B-40B6-A8E4-24BD995A4749}"/>
                </a:ext>
              </a:extLst>
            </p:cNvPr>
            <p:cNvGrpSpPr/>
            <p:nvPr/>
          </p:nvGrpSpPr>
          <p:grpSpPr>
            <a:xfrm>
              <a:off x="5602718" y="2282956"/>
              <a:ext cx="1638240" cy="3575799"/>
              <a:chOff x="6966542" y="2460752"/>
              <a:chExt cx="1638240" cy="3575799"/>
            </a:xfrm>
          </p:grpSpPr>
          <p:sp>
            <p:nvSpPr>
              <p:cNvPr id="70" name="Rectangle 69">
                <a:extLst>
                  <a:ext uri="{FF2B5EF4-FFF2-40B4-BE49-F238E27FC236}">
                    <a16:creationId xmlns:a16="http://schemas.microsoft.com/office/drawing/2014/main" id="{2158F502-BDDB-47BD-9CCB-85FAAE51D9C7}"/>
                  </a:ext>
                </a:extLst>
              </p:cNvPr>
              <p:cNvSpPr/>
              <p:nvPr/>
            </p:nvSpPr>
            <p:spPr>
              <a:xfrm>
                <a:off x="6966542" y="5200734"/>
                <a:ext cx="1638240" cy="381000"/>
              </a:xfrm>
              <a:prstGeom prst="rect">
                <a:avLst/>
              </a:prstGeom>
              <a:solidFill>
                <a:srgbClr val="0078D4"/>
              </a:solidFill>
              <a:ln w="9525" cap="flat" cmpd="sng" algn="ctr">
                <a:noFill/>
                <a:prstDash val="solid"/>
              </a:ln>
              <a:effectLst/>
            </p:spPr>
            <p:txBody>
              <a:bodyPr lIns="0" rIns="0" rtlCol="0" anchor="t" anchorCtr="0"/>
              <a:lstStyle/>
              <a:p>
                <a:pPr marL="0" marR="0" lvl="0" indent="0" algn="ctr" defTabSz="121893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FFFFFF">
                        <a:alpha val="99000"/>
                      </a:srgbClr>
                    </a:solidFill>
                    <a:effectLst/>
                    <a:uLnTx/>
                    <a:uFillTx/>
                    <a:ea typeface="Segoe UI" pitchFamily="34" charset="0"/>
                    <a:cs typeface="Segoe UI" pitchFamily="34" charset="0"/>
                  </a:rPr>
                  <a:t>Networking</a:t>
                </a:r>
              </a:p>
            </p:txBody>
          </p:sp>
          <p:sp>
            <p:nvSpPr>
              <p:cNvPr id="71" name="Rectangle 70">
                <a:extLst>
                  <a:ext uri="{FF2B5EF4-FFF2-40B4-BE49-F238E27FC236}">
                    <a16:creationId xmlns:a16="http://schemas.microsoft.com/office/drawing/2014/main" id="{2BABBED3-8B91-4E43-91A8-0D1A5DB8ED25}"/>
                  </a:ext>
                </a:extLst>
              </p:cNvPr>
              <p:cNvSpPr/>
              <p:nvPr/>
            </p:nvSpPr>
            <p:spPr>
              <a:xfrm>
                <a:off x="6966542" y="4745915"/>
                <a:ext cx="1638240" cy="381000"/>
              </a:xfrm>
              <a:prstGeom prst="rect">
                <a:avLst/>
              </a:prstGeom>
              <a:solidFill>
                <a:srgbClr val="0078D4"/>
              </a:solidFill>
              <a:ln w="9525" cap="flat" cmpd="sng" algn="ctr">
                <a:noFill/>
                <a:prstDash val="solid"/>
              </a:ln>
              <a:effectLst/>
            </p:spPr>
            <p:txBody>
              <a:bodyPr lIns="0" rIns="0" rtlCol="0" anchor="t" anchorCtr="0"/>
              <a:lstStyle/>
              <a:p>
                <a:pPr marL="0" marR="0" lvl="0" indent="0" algn="ctr" defTabSz="121893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FFFFFF">
                        <a:alpha val="99000"/>
                      </a:srgbClr>
                    </a:solidFill>
                    <a:effectLst/>
                    <a:uLnTx/>
                    <a:uFillTx/>
                    <a:ea typeface="Segoe UI" pitchFamily="34" charset="0"/>
                    <a:cs typeface="Segoe UI" pitchFamily="34" charset="0"/>
                  </a:rPr>
                  <a:t>Compute</a:t>
                </a:r>
              </a:p>
            </p:txBody>
          </p:sp>
          <p:sp>
            <p:nvSpPr>
              <p:cNvPr id="72" name="Rectangle 71">
                <a:extLst>
                  <a:ext uri="{FF2B5EF4-FFF2-40B4-BE49-F238E27FC236}">
                    <a16:creationId xmlns:a16="http://schemas.microsoft.com/office/drawing/2014/main" id="{137CD9AA-7E19-4934-A91C-6A4CF6CA2674}"/>
                  </a:ext>
                </a:extLst>
              </p:cNvPr>
              <p:cNvSpPr/>
              <p:nvPr/>
            </p:nvSpPr>
            <p:spPr>
              <a:xfrm>
                <a:off x="6966542" y="5655551"/>
                <a:ext cx="1638240" cy="381000"/>
              </a:xfrm>
              <a:prstGeom prst="rect">
                <a:avLst/>
              </a:prstGeom>
              <a:solidFill>
                <a:srgbClr val="0078D4"/>
              </a:solidFill>
              <a:ln w="9525" cap="flat" cmpd="sng" algn="ctr">
                <a:noFill/>
                <a:prstDash val="solid"/>
              </a:ln>
              <a:effectLst/>
            </p:spPr>
            <p:txBody>
              <a:bodyPr lIns="0" rIns="0" rtlCol="0" anchor="t" anchorCtr="0"/>
              <a:lstStyle/>
              <a:p>
                <a:pPr marL="0" marR="0" lvl="0" indent="0" algn="ctr" defTabSz="121893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FFFFFF">
                        <a:alpha val="99000"/>
                      </a:srgbClr>
                    </a:solidFill>
                    <a:effectLst/>
                    <a:uLnTx/>
                    <a:uFillTx/>
                    <a:ea typeface="Segoe UI" pitchFamily="34" charset="0"/>
                    <a:cs typeface="Segoe UI" pitchFamily="34" charset="0"/>
                  </a:rPr>
                  <a:t>Storage</a:t>
                </a:r>
              </a:p>
            </p:txBody>
          </p:sp>
          <p:sp>
            <p:nvSpPr>
              <p:cNvPr id="73" name="Rectangle 72">
                <a:extLst>
                  <a:ext uri="{FF2B5EF4-FFF2-40B4-BE49-F238E27FC236}">
                    <a16:creationId xmlns:a16="http://schemas.microsoft.com/office/drawing/2014/main" id="{6558D6D2-DECA-4719-BD29-9F74253440FA}"/>
                  </a:ext>
                </a:extLst>
              </p:cNvPr>
              <p:cNvSpPr/>
              <p:nvPr/>
            </p:nvSpPr>
            <p:spPr>
              <a:xfrm>
                <a:off x="6966542" y="4280028"/>
                <a:ext cx="1638240" cy="381000"/>
              </a:xfrm>
              <a:prstGeom prst="rect">
                <a:avLst/>
              </a:prstGeom>
              <a:solidFill>
                <a:srgbClr val="0078D4"/>
              </a:solidFill>
              <a:ln w="9525" cap="flat" cmpd="sng" algn="ctr">
                <a:noFill/>
                <a:prstDash val="solid"/>
              </a:ln>
              <a:effectLst/>
            </p:spPr>
            <p:txBody>
              <a:bodyPr lIns="0" rIns="0" rtlCol="0" anchor="t" anchorCtr="0"/>
              <a:lstStyle/>
              <a:p>
                <a:pPr marL="0" marR="0" lvl="0" indent="0" algn="ctr" defTabSz="121893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FFFFFF">
                        <a:alpha val="99000"/>
                      </a:srgbClr>
                    </a:solidFill>
                    <a:effectLst/>
                    <a:uLnTx/>
                    <a:uFillTx/>
                    <a:ea typeface="Segoe UI" pitchFamily="34" charset="0"/>
                    <a:cs typeface="Segoe UI" pitchFamily="34" charset="0"/>
                  </a:rPr>
                  <a:t>Virtual Machine</a:t>
                </a:r>
              </a:p>
            </p:txBody>
          </p:sp>
          <p:sp>
            <p:nvSpPr>
              <p:cNvPr id="74" name="Rectangle 73">
                <a:extLst>
                  <a:ext uri="{FF2B5EF4-FFF2-40B4-BE49-F238E27FC236}">
                    <a16:creationId xmlns:a16="http://schemas.microsoft.com/office/drawing/2014/main" id="{848F9CE6-82E5-46E2-B87C-3F7A3C0B6E64}"/>
                  </a:ext>
                </a:extLst>
              </p:cNvPr>
              <p:cNvSpPr/>
              <p:nvPr/>
            </p:nvSpPr>
            <p:spPr>
              <a:xfrm>
                <a:off x="6966542" y="3825209"/>
                <a:ext cx="1638240" cy="381000"/>
              </a:xfrm>
              <a:prstGeom prst="rect">
                <a:avLst/>
              </a:prstGeom>
              <a:solidFill>
                <a:srgbClr val="0078D4"/>
              </a:solidFill>
              <a:ln w="9525" cap="flat" cmpd="sng" algn="ctr">
                <a:noFill/>
                <a:prstDash val="solid"/>
              </a:ln>
              <a:effectLst/>
            </p:spPr>
            <p:txBody>
              <a:bodyPr lIns="0" rIns="0" rtlCol="0" anchor="t" anchorCtr="0"/>
              <a:lstStyle/>
              <a:p>
                <a:pPr marL="0" marR="0" lvl="0" indent="0" algn="ctr" defTabSz="121893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FFFFFF">
                        <a:alpha val="99000"/>
                      </a:srgbClr>
                    </a:solidFill>
                    <a:effectLst/>
                    <a:uLnTx/>
                    <a:uFillTx/>
                    <a:ea typeface="Segoe UI" pitchFamily="34" charset="0"/>
                    <a:cs typeface="Segoe UI" pitchFamily="34" charset="0"/>
                  </a:rPr>
                  <a:t>Operating System</a:t>
                </a:r>
              </a:p>
            </p:txBody>
          </p:sp>
          <p:sp>
            <p:nvSpPr>
              <p:cNvPr id="75" name="Rectangle 74">
                <a:extLst>
                  <a:ext uri="{FF2B5EF4-FFF2-40B4-BE49-F238E27FC236}">
                    <a16:creationId xmlns:a16="http://schemas.microsoft.com/office/drawing/2014/main" id="{8AE02F46-CE58-4A34-B2DD-06BD242AF095}"/>
                  </a:ext>
                </a:extLst>
              </p:cNvPr>
              <p:cNvSpPr/>
              <p:nvPr/>
            </p:nvSpPr>
            <p:spPr>
              <a:xfrm>
                <a:off x="6966542" y="2460752"/>
                <a:ext cx="1638240" cy="381000"/>
              </a:xfrm>
              <a:prstGeom prst="rect">
                <a:avLst/>
              </a:prstGeom>
              <a:solidFill>
                <a:srgbClr val="008575"/>
              </a:solidFill>
              <a:ln w="9525" cap="flat" cmpd="sng" algn="ctr">
                <a:solidFill>
                  <a:srgbClr val="FFC000">
                    <a:shade val="95000"/>
                    <a:satMod val="105000"/>
                  </a:srgbClr>
                </a:solidFill>
                <a:prstDash val="solid"/>
              </a:ln>
              <a:effectLst/>
            </p:spPr>
            <p:txBody>
              <a:bodyPr rtlCol="0" anchor="t" anchorCtr="0"/>
              <a:lstStyle/>
              <a:p>
                <a:pPr marL="0" marR="0" lvl="0" indent="0" algn="ctr" defTabSz="121893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FFFFFF">
                        <a:alpha val="99000"/>
                      </a:srgbClr>
                    </a:solidFill>
                    <a:effectLst/>
                    <a:uLnTx/>
                    <a:uFillTx/>
                    <a:ea typeface="Segoe UI" pitchFamily="34" charset="0"/>
                    <a:cs typeface="Segoe UI" pitchFamily="34" charset="0"/>
                  </a:rPr>
                  <a:t>Data &amp; Access</a:t>
                </a:r>
              </a:p>
            </p:txBody>
          </p:sp>
          <p:sp>
            <p:nvSpPr>
              <p:cNvPr id="76" name="Rectangle 75">
                <a:extLst>
                  <a:ext uri="{FF2B5EF4-FFF2-40B4-BE49-F238E27FC236}">
                    <a16:creationId xmlns:a16="http://schemas.microsoft.com/office/drawing/2014/main" id="{11B690FA-4E0B-4D86-B7A3-A166BEA77726}"/>
                  </a:ext>
                </a:extLst>
              </p:cNvPr>
              <p:cNvSpPr/>
              <p:nvPr/>
            </p:nvSpPr>
            <p:spPr>
              <a:xfrm>
                <a:off x="6966542" y="3370390"/>
                <a:ext cx="1638240" cy="381000"/>
              </a:xfrm>
              <a:prstGeom prst="rect">
                <a:avLst/>
              </a:prstGeom>
              <a:solidFill>
                <a:srgbClr val="0078D4"/>
              </a:solidFill>
              <a:ln w="9525" cap="flat" cmpd="sng" algn="ctr">
                <a:noFill/>
                <a:prstDash val="solid"/>
              </a:ln>
              <a:effectLst/>
            </p:spPr>
            <p:txBody>
              <a:bodyPr lIns="0" rIns="0" rtlCol="0" anchor="t" anchorCtr="0"/>
              <a:lstStyle/>
              <a:p>
                <a:pPr marL="0" marR="0" lvl="0" indent="0" algn="ctr" defTabSz="121893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FFFFFF">
                        <a:alpha val="99000"/>
                      </a:srgbClr>
                    </a:solidFill>
                    <a:effectLst/>
                    <a:uLnTx/>
                    <a:uFillTx/>
                    <a:ea typeface="Segoe UI" pitchFamily="34" charset="0"/>
                    <a:cs typeface="Segoe UI" pitchFamily="34" charset="0"/>
                  </a:rPr>
                  <a:t>Runtime</a:t>
                </a:r>
              </a:p>
            </p:txBody>
          </p:sp>
          <p:sp>
            <p:nvSpPr>
              <p:cNvPr id="77" name="Rectangle 76">
                <a:extLst>
                  <a:ext uri="{FF2B5EF4-FFF2-40B4-BE49-F238E27FC236}">
                    <a16:creationId xmlns:a16="http://schemas.microsoft.com/office/drawing/2014/main" id="{206BCAD0-993F-4DC5-B4C2-128560356C78}"/>
                  </a:ext>
                </a:extLst>
              </p:cNvPr>
              <p:cNvSpPr/>
              <p:nvPr/>
            </p:nvSpPr>
            <p:spPr>
              <a:xfrm>
                <a:off x="6966542" y="2915571"/>
                <a:ext cx="1638240" cy="381000"/>
              </a:xfrm>
              <a:prstGeom prst="rect">
                <a:avLst/>
              </a:prstGeom>
              <a:solidFill>
                <a:srgbClr val="008575"/>
              </a:solidFill>
              <a:ln w="9525" cap="flat" cmpd="sng" algn="ctr">
                <a:solidFill>
                  <a:srgbClr val="FFC000">
                    <a:shade val="95000"/>
                    <a:satMod val="105000"/>
                  </a:srgbClr>
                </a:solidFill>
                <a:prstDash val="solid"/>
              </a:ln>
              <a:effectLst/>
            </p:spPr>
            <p:txBody>
              <a:bodyPr rtlCol="0" anchor="t" anchorCtr="0"/>
              <a:lstStyle/>
              <a:p>
                <a:pPr marL="0" marR="0" lvl="0" indent="0" algn="ctr" defTabSz="121893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FFFFFF">
                        <a:alpha val="99000"/>
                      </a:srgbClr>
                    </a:solidFill>
                    <a:effectLst/>
                    <a:uLnTx/>
                    <a:uFillTx/>
                    <a:ea typeface="Segoe UI" pitchFamily="34" charset="0"/>
                    <a:cs typeface="Segoe UI" pitchFamily="34" charset="0"/>
                  </a:rPr>
                  <a:t>Applications</a:t>
                </a:r>
              </a:p>
            </p:txBody>
          </p:sp>
        </p:grpSp>
        <p:sp>
          <p:nvSpPr>
            <p:cNvPr id="78" name="Rectangle 77">
              <a:extLst>
                <a:ext uri="{FF2B5EF4-FFF2-40B4-BE49-F238E27FC236}">
                  <a16:creationId xmlns:a16="http://schemas.microsoft.com/office/drawing/2014/main" id="{47B2DE98-9258-4F61-93F9-69A0F2B73D6E}"/>
                </a:ext>
              </a:extLst>
            </p:cNvPr>
            <p:cNvSpPr/>
            <p:nvPr/>
          </p:nvSpPr>
          <p:spPr>
            <a:xfrm>
              <a:off x="7423241" y="1494810"/>
              <a:ext cx="2028257" cy="640080"/>
            </a:xfrm>
            <a:prstGeom prst="rect">
              <a:avLst/>
            </a:prstGeom>
            <a:noFill/>
            <a:ln w="9525" cap="flat" cmpd="sng" algn="ctr">
              <a:noFill/>
              <a:prstDash val="solid"/>
            </a:ln>
            <a:effectLst/>
          </p:spPr>
          <p:txBody>
            <a:bodyPr t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836" fontAlgn="base">
                <a:spcAft>
                  <a:spcPct val="0"/>
                </a:spcAft>
                <a:defRPr/>
              </a:pPr>
              <a:r>
                <a:rPr lang="en-US" sz="2000">
                  <a:solidFill>
                    <a:srgbClr val="595959">
                      <a:alpha val="99000"/>
                    </a:srgbClr>
                  </a:solidFill>
                  <a:ea typeface="Kozuka Gothic Pro R" pitchFamily="34" charset="-128"/>
                </a:rPr>
                <a:t>Software</a:t>
              </a:r>
            </a:p>
            <a:p>
              <a:pPr algn="ctr" defTabSz="1218936">
                <a:defRPr/>
              </a:pPr>
              <a:r>
                <a:rPr lang="en-US" sz="1600">
                  <a:solidFill>
                    <a:srgbClr val="595959">
                      <a:alpha val="99000"/>
                    </a:srgbClr>
                  </a:solidFill>
                  <a:ea typeface="Kozuka Gothic Pro R" pitchFamily="34" charset="-128"/>
                </a:rPr>
                <a:t>( as a Service )</a:t>
              </a:r>
            </a:p>
          </p:txBody>
        </p:sp>
        <p:grpSp>
          <p:nvGrpSpPr>
            <p:cNvPr id="79" name="Group 78">
              <a:extLst>
                <a:ext uri="{FF2B5EF4-FFF2-40B4-BE49-F238E27FC236}">
                  <a16:creationId xmlns:a16="http://schemas.microsoft.com/office/drawing/2014/main" id="{1422EF3D-6160-4A2F-86A4-DCDC02110257}"/>
                </a:ext>
              </a:extLst>
            </p:cNvPr>
            <p:cNvGrpSpPr/>
            <p:nvPr/>
          </p:nvGrpSpPr>
          <p:grpSpPr>
            <a:xfrm>
              <a:off x="7593286" y="2257552"/>
              <a:ext cx="1638240" cy="3575799"/>
              <a:chOff x="9523110" y="2460749"/>
              <a:chExt cx="1638240" cy="3575799"/>
            </a:xfrm>
          </p:grpSpPr>
          <p:sp>
            <p:nvSpPr>
              <p:cNvPr id="80" name="Rectangle 79">
                <a:extLst>
                  <a:ext uri="{FF2B5EF4-FFF2-40B4-BE49-F238E27FC236}">
                    <a16:creationId xmlns:a16="http://schemas.microsoft.com/office/drawing/2014/main" id="{9E1C6C00-2154-46C7-A133-46AF79661431}"/>
                  </a:ext>
                </a:extLst>
              </p:cNvPr>
              <p:cNvSpPr/>
              <p:nvPr/>
            </p:nvSpPr>
            <p:spPr>
              <a:xfrm>
                <a:off x="9523110" y="5200731"/>
                <a:ext cx="1638240" cy="381000"/>
              </a:xfrm>
              <a:prstGeom prst="rect">
                <a:avLst/>
              </a:prstGeom>
              <a:solidFill>
                <a:srgbClr val="0078D4"/>
              </a:solidFill>
              <a:ln w="9525" cap="flat" cmpd="sng" algn="ctr">
                <a:noFill/>
                <a:prstDash val="solid"/>
              </a:ln>
              <a:effectLst/>
            </p:spPr>
            <p:txBody>
              <a:bodyPr lIns="0" rIns="0" rtlCol="0" anchor="t" anchorCtr="0"/>
              <a:lstStyle/>
              <a:p>
                <a:pPr marL="0" marR="0" lvl="0" indent="0" algn="ctr" defTabSz="121893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FFFFFF">
                        <a:alpha val="99000"/>
                      </a:srgbClr>
                    </a:solidFill>
                    <a:effectLst/>
                    <a:uLnTx/>
                    <a:uFillTx/>
                    <a:ea typeface="Segoe UI" pitchFamily="34" charset="0"/>
                    <a:cs typeface="Segoe UI" pitchFamily="34" charset="0"/>
                  </a:rPr>
                  <a:t>Networking</a:t>
                </a:r>
              </a:p>
            </p:txBody>
          </p:sp>
          <p:sp>
            <p:nvSpPr>
              <p:cNvPr id="81" name="Rectangle 80">
                <a:extLst>
                  <a:ext uri="{FF2B5EF4-FFF2-40B4-BE49-F238E27FC236}">
                    <a16:creationId xmlns:a16="http://schemas.microsoft.com/office/drawing/2014/main" id="{8101A16C-9E65-4DAF-85A6-3E6CB98273F3}"/>
                  </a:ext>
                </a:extLst>
              </p:cNvPr>
              <p:cNvSpPr/>
              <p:nvPr/>
            </p:nvSpPr>
            <p:spPr>
              <a:xfrm>
                <a:off x="9523110" y="4745912"/>
                <a:ext cx="1638240" cy="381000"/>
              </a:xfrm>
              <a:prstGeom prst="rect">
                <a:avLst/>
              </a:prstGeom>
              <a:solidFill>
                <a:srgbClr val="0078D4"/>
              </a:solidFill>
              <a:ln w="9525" cap="flat" cmpd="sng" algn="ctr">
                <a:noFill/>
                <a:prstDash val="solid"/>
              </a:ln>
              <a:effectLst/>
            </p:spPr>
            <p:txBody>
              <a:bodyPr lIns="0" rIns="0" rtlCol="0" anchor="t" anchorCtr="0"/>
              <a:lstStyle/>
              <a:p>
                <a:pPr marL="0" marR="0" lvl="0" indent="0" algn="ctr" defTabSz="121893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FFFFFF">
                        <a:alpha val="99000"/>
                      </a:srgbClr>
                    </a:solidFill>
                    <a:effectLst/>
                    <a:uLnTx/>
                    <a:uFillTx/>
                    <a:ea typeface="Segoe UI" pitchFamily="34" charset="0"/>
                    <a:cs typeface="Segoe UI" pitchFamily="34" charset="0"/>
                  </a:rPr>
                  <a:t>Compute</a:t>
                </a:r>
              </a:p>
            </p:txBody>
          </p:sp>
          <p:sp>
            <p:nvSpPr>
              <p:cNvPr id="82" name="Rectangle 81">
                <a:extLst>
                  <a:ext uri="{FF2B5EF4-FFF2-40B4-BE49-F238E27FC236}">
                    <a16:creationId xmlns:a16="http://schemas.microsoft.com/office/drawing/2014/main" id="{81003D6F-234A-4EA9-BDB3-B02EE753B14E}"/>
                  </a:ext>
                </a:extLst>
              </p:cNvPr>
              <p:cNvSpPr/>
              <p:nvPr/>
            </p:nvSpPr>
            <p:spPr>
              <a:xfrm>
                <a:off x="9523110" y="4280025"/>
                <a:ext cx="1638240" cy="381000"/>
              </a:xfrm>
              <a:prstGeom prst="rect">
                <a:avLst/>
              </a:prstGeom>
              <a:solidFill>
                <a:srgbClr val="0078D4"/>
              </a:solidFill>
              <a:ln w="9525" cap="flat" cmpd="sng" algn="ctr">
                <a:noFill/>
                <a:prstDash val="solid"/>
              </a:ln>
              <a:effectLst/>
            </p:spPr>
            <p:txBody>
              <a:bodyPr lIns="0" rIns="0" rtlCol="0" anchor="t" anchorCtr="0"/>
              <a:lstStyle/>
              <a:p>
                <a:pPr marL="0" marR="0" lvl="0" indent="0" algn="ctr" defTabSz="121893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FFFFFF">
                        <a:alpha val="99000"/>
                      </a:srgbClr>
                    </a:solidFill>
                    <a:effectLst/>
                    <a:uLnTx/>
                    <a:uFillTx/>
                    <a:ea typeface="Segoe UI" pitchFamily="34" charset="0"/>
                    <a:cs typeface="Segoe UI" pitchFamily="34" charset="0"/>
                  </a:rPr>
                  <a:t>Virtual Machine</a:t>
                </a:r>
              </a:p>
            </p:txBody>
          </p:sp>
          <p:sp>
            <p:nvSpPr>
              <p:cNvPr id="83" name="Rectangle 82">
                <a:extLst>
                  <a:ext uri="{FF2B5EF4-FFF2-40B4-BE49-F238E27FC236}">
                    <a16:creationId xmlns:a16="http://schemas.microsoft.com/office/drawing/2014/main" id="{B284D65F-6936-41BA-93E4-42CA0FA4CDAE}"/>
                  </a:ext>
                </a:extLst>
              </p:cNvPr>
              <p:cNvSpPr/>
              <p:nvPr/>
            </p:nvSpPr>
            <p:spPr>
              <a:xfrm>
                <a:off x="9523110" y="3825206"/>
                <a:ext cx="1638240" cy="381000"/>
              </a:xfrm>
              <a:prstGeom prst="rect">
                <a:avLst/>
              </a:prstGeom>
              <a:solidFill>
                <a:srgbClr val="0078D4"/>
              </a:solidFill>
              <a:ln w="9525" cap="flat" cmpd="sng" algn="ctr">
                <a:noFill/>
                <a:prstDash val="solid"/>
              </a:ln>
              <a:effectLst/>
            </p:spPr>
            <p:txBody>
              <a:bodyPr lIns="0" rIns="0" rtlCol="0" anchor="t" anchorCtr="0"/>
              <a:lstStyle/>
              <a:p>
                <a:pPr marL="0" marR="0" lvl="0" indent="0" algn="ctr" defTabSz="121893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FFFFFF">
                        <a:alpha val="99000"/>
                      </a:srgbClr>
                    </a:solidFill>
                    <a:effectLst/>
                    <a:uLnTx/>
                    <a:uFillTx/>
                    <a:ea typeface="Segoe UI" pitchFamily="34" charset="0"/>
                    <a:cs typeface="Segoe UI" pitchFamily="34" charset="0"/>
                  </a:rPr>
                  <a:t>Operating System</a:t>
                </a:r>
              </a:p>
            </p:txBody>
          </p:sp>
          <p:sp>
            <p:nvSpPr>
              <p:cNvPr id="84" name="Rectangle 83">
                <a:extLst>
                  <a:ext uri="{FF2B5EF4-FFF2-40B4-BE49-F238E27FC236}">
                    <a16:creationId xmlns:a16="http://schemas.microsoft.com/office/drawing/2014/main" id="{F0A0D202-7E9C-4135-9535-F89E837036B4}"/>
                  </a:ext>
                </a:extLst>
              </p:cNvPr>
              <p:cNvSpPr/>
              <p:nvPr/>
            </p:nvSpPr>
            <p:spPr>
              <a:xfrm>
                <a:off x="9523110" y="2460749"/>
                <a:ext cx="1638240" cy="381000"/>
              </a:xfrm>
              <a:prstGeom prst="rect">
                <a:avLst/>
              </a:prstGeom>
              <a:solidFill>
                <a:srgbClr val="008575"/>
              </a:solidFill>
              <a:ln w="9525" cap="flat" cmpd="sng" algn="ctr">
                <a:solidFill>
                  <a:srgbClr val="FFC000">
                    <a:shade val="95000"/>
                    <a:satMod val="105000"/>
                  </a:srgbClr>
                </a:solidFill>
                <a:prstDash val="solid"/>
              </a:ln>
              <a:effectLst/>
            </p:spPr>
            <p:txBody>
              <a:bodyPr lIns="0" rIns="0" rtlCol="0" anchor="t" anchorCtr="0"/>
              <a:lstStyle/>
              <a:p>
                <a:pPr marL="0" marR="0" lvl="0" indent="0" algn="ctr" defTabSz="121893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FFFFFF">
                        <a:alpha val="99000"/>
                      </a:srgbClr>
                    </a:solidFill>
                    <a:effectLst/>
                    <a:uLnTx/>
                    <a:uFillTx/>
                    <a:ea typeface="Segoe UI" pitchFamily="34" charset="0"/>
                    <a:cs typeface="Segoe UI" pitchFamily="34" charset="0"/>
                  </a:rPr>
                  <a:t>Data &amp; Access</a:t>
                </a:r>
              </a:p>
            </p:txBody>
          </p:sp>
          <p:sp>
            <p:nvSpPr>
              <p:cNvPr id="85" name="Rectangle 84">
                <a:extLst>
                  <a:ext uri="{FF2B5EF4-FFF2-40B4-BE49-F238E27FC236}">
                    <a16:creationId xmlns:a16="http://schemas.microsoft.com/office/drawing/2014/main" id="{1A24DF0F-E1B0-494C-A315-9A95C75CEE8C}"/>
                  </a:ext>
                </a:extLst>
              </p:cNvPr>
              <p:cNvSpPr/>
              <p:nvPr/>
            </p:nvSpPr>
            <p:spPr>
              <a:xfrm>
                <a:off x="9523110" y="3370387"/>
                <a:ext cx="1638240" cy="381000"/>
              </a:xfrm>
              <a:prstGeom prst="rect">
                <a:avLst/>
              </a:prstGeom>
              <a:solidFill>
                <a:srgbClr val="0078D4"/>
              </a:solidFill>
              <a:ln w="9525" cap="flat" cmpd="sng" algn="ctr">
                <a:noFill/>
                <a:prstDash val="solid"/>
              </a:ln>
              <a:effectLst/>
            </p:spPr>
            <p:txBody>
              <a:bodyPr lIns="0" rIns="0" rtlCol="0" anchor="t" anchorCtr="0"/>
              <a:lstStyle/>
              <a:p>
                <a:pPr marL="0" marR="0" lvl="0" indent="0" algn="ctr" defTabSz="121893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FFFFFF">
                        <a:alpha val="99000"/>
                      </a:srgbClr>
                    </a:solidFill>
                    <a:effectLst/>
                    <a:uLnTx/>
                    <a:uFillTx/>
                    <a:ea typeface="Segoe UI" pitchFamily="34" charset="0"/>
                    <a:cs typeface="Segoe UI" pitchFamily="34" charset="0"/>
                  </a:rPr>
                  <a:t>Runtime</a:t>
                </a:r>
              </a:p>
            </p:txBody>
          </p:sp>
          <p:sp>
            <p:nvSpPr>
              <p:cNvPr id="86" name="Rectangle 85">
                <a:extLst>
                  <a:ext uri="{FF2B5EF4-FFF2-40B4-BE49-F238E27FC236}">
                    <a16:creationId xmlns:a16="http://schemas.microsoft.com/office/drawing/2014/main" id="{6CA429E7-8123-4F8F-B295-17C7424D68F6}"/>
                  </a:ext>
                </a:extLst>
              </p:cNvPr>
              <p:cNvSpPr/>
              <p:nvPr/>
            </p:nvSpPr>
            <p:spPr>
              <a:xfrm>
                <a:off x="9523110" y="2915568"/>
                <a:ext cx="1638240" cy="381000"/>
              </a:xfrm>
              <a:prstGeom prst="rect">
                <a:avLst/>
              </a:prstGeom>
              <a:solidFill>
                <a:srgbClr val="0078D4"/>
              </a:solidFill>
              <a:ln w="9525" cap="flat" cmpd="sng" algn="ctr">
                <a:noFill/>
                <a:prstDash val="solid"/>
              </a:ln>
              <a:effectLst/>
            </p:spPr>
            <p:txBody>
              <a:bodyPr lIns="0" rIns="0" rtlCol="0" anchor="t" anchorCtr="0"/>
              <a:lstStyle/>
              <a:p>
                <a:pPr marL="0" marR="0" lvl="0" indent="0" algn="ctr" defTabSz="121893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FFFFFF">
                        <a:alpha val="99000"/>
                      </a:srgbClr>
                    </a:solidFill>
                    <a:effectLst/>
                    <a:uLnTx/>
                    <a:uFillTx/>
                    <a:ea typeface="Segoe UI" pitchFamily="34" charset="0"/>
                    <a:cs typeface="Segoe UI" pitchFamily="34" charset="0"/>
                  </a:rPr>
                  <a:t>Applications</a:t>
                </a:r>
              </a:p>
            </p:txBody>
          </p:sp>
          <p:sp>
            <p:nvSpPr>
              <p:cNvPr id="87" name="Rectangle 86">
                <a:extLst>
                  <a:ext uri="{FF2B5EF4-FFF2-40B4-BE49-F238E27FC236}">
                    <a16:creationId xmlns:a16="http://schemas.microsoft.com/office/drawing/2014/main" id="{8D9B6949-F625-459A-9BA5-B63E4034D511}"/>
                  </a:ext>
                </a:extLst>
              </p:cNvPr>
              <p:cNvSpPr/>
              <p:nvPr/>
            </p:nvSpPr>
            <p:spPr>
              <a:xfrm>
                <a:off x="9523110" y="5655548"/>
                <a:ext cx="1638240" cy="381000"/>
              </a:xfrm>
              <a:prstGeom prst="rect">
                <a:avLst/>
              </a:prstGeom>
              <a:solidFill>
                <a:srgbClr val="0078D4"/>
              </a:solidFill>
              <a:ln w="9525" cap="flat" cmpd="sng" algn="ctr">
                <a:noFill/>
                <a:prstDash val="solid"/>
              </a:ln>
              <a:effectLst/>
            </p:spPr>
            <p:txBody>
              <a:bodyPr lIns="0" rIns="0" rtlCol="0" anchor="t" anchorCtr="0"/>
              <a:lstStyle/>
              <a:p>
                <a:pPr marL="0" marR="0" lvl="0" indent="0" algn="ctr" defTabSz="121893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FFFFFF">
                        <a:alpha val="99000"/>
                      </a:srgbClr>
                    </a:solidFill>
                    <a:effectLst/>
                    <a:uLnTx/>
                    <a:uFillTx/>
                    <a:ea typeface="Segoe UI" pitchFamily="34" charset="0"/>
                    <a:cs typeface="Segoe UI" pitchFamily="34" charset="0"/>
                  </a:rPr>
                  <a:t>Storage</a:t>
                </a:r>
              </a:p>
            </p:txBody>
          </p:sp>
        </p:grpSp>
        <p:sp>
          <p:nvSpPr>
            <p:cNvPr id="88" name="Rectangle 87">
              <a:extLst>
                <a:ext uri="{FF2B5EF4-FFF2-40B4-BE49-F238E27FC236}">
                  <a16:creationId xmlns:a16="http://schemas.microsoft.com/office/drawing/2014/main" id="{270780A6-C3BC-4B28-B80A-55BDCDAF9BD7}"/>
                </a:ext>
              </a:extLst>
            </p:cNvPr>
            <p:cNvSpPr/>
            <p:nvPr/>
          </p:nvSpPr>
          <p:spPr bwMode="auto">
            <a:xfrm flipH="1">
              <a:off x="1029060" y="1244462"/>
              <a:ext cx="2179231" cy="4902338"/>
            </a:xfrm>
            <a:prstGeom prst="rect">
              <a:avLst/>
            </a:prstGeom>
            <a:noFill/>
            <a:ln w="9525" cap="flat" cmpd="sng" algn="ctr">
              <a:solidFill>
                <a:srgbClr val="FFFFFF">
                  <a:lumMod val="85000"/>
                </a:srgbClr>
              </a:solidFill>
              <a:prstDash val="solid"/>
              <a:headEnd type="none" w="med" len="med"/>
              <a:tailEnd type="none" w="med" len="med"/>
            </a:ln>
            <a:effectLst/>
          </p:spPr>
          <p:txBody>
            <a:bodyPr vert="horz" wrap="square" lIns="91404" tIns="45703" rIns="91404" bIns="45703" numCol="1" spcCol="0" rtlCol="0" anchor="ctr" anchorCtr="0" compatLnSpc="1">
              <a:prstTxWarp prst="textNoShape">
                <a:avLst/>
              </a:prstTxWarp>
            </a:bodyPr>
            <a:lstStyle/>
            <a:p>
              <a:pPr marL="0" marR="0" lvl="0" indent="0" algn="ctr" defTabSz="913788"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89" name="Rectangle 88">
              <a:extLst>
                <a:ext uri="{FF2B5EF4-FFF2-40B4-BE49-F238E27FC236}">
                  <a16:creationId xmlns:a16="http://schemas.microsoft.com/office/drawing/2014/main" id="{FBF623C8-468D-4510-B434-5DCDF1CCC938}"/>
                </a:ext>
              </a:extLst>
            </p:cNvPr>
            <p:cNvSpPr/>
            <p:nvPr/>
          </p:nvSpPr>
          <p:spPr>
            <a:xfrm>
              <a:off x="9708339" y="3444110"/>
              <a:ext cx="2299339" cy="381000"/>
            </a:xfrm>
            <a:prstGeom prst="rect">
              <a:avLst/>
            </a:prstGeom>
            <a:solidFill>
              <a:srgbClr val="0078D4"/>
            </a:solidFill>
            <a:ln w="9525" cap="flat" cmpd="sng" algn="ctr">
              <a:noFill/>
              <a:prstDash val="solid"/>
            </a:ln>
            <a:effectLst/>
          </p:spPr>
          <p:txBody>
            <a:bodyPr lIns="0" rIns="0" rtlCol="0" anchor="t" anchorCtr="0"/>
            <a:lstStyle/>
            <a:p>
              <a:pPr marL="0" marR="0" lvl="0" indent="0" algn="ctr" defTabSz="121893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FFFFFF">
                      <a:alpha val="99000"/>
                    </a:srgbClr>
                  </a:solidFill>
                  <a:effectLst/>
                  <a:uLnTx/>
                  <a:uFillTx/>
                  <a:ea typeface="Segoe UI" pitchFamily="34" charset="0"/>
                  <a:cs typeface="Segoe UI" pitchFamily="34" charset="0"/>
                </a:rPr>
                <a:t>Cloud Provider Manages</a:t>
              </a:r>
            </a:p>
          </p:txBody>
        </p:sp>
        <p:sp>
          <p:nvSpPr>
            <p:cNvPr id="90" name="Rectangle 89">
              <a:extLst>
                <a:ext uri="{FF2B5EF4-FFF2-40B4-BE49-F238E27FC236}">
                  <a16:creationId xmlns:a16="http://schemas.microsoft.com/office/drawing/2014/main" id="{E390420B-4D9D-44C4-90AD-3B99FA80B03B}"/>
                </a:ext>
              </a:extLst>
            </p:cNvPr>
            <p:cNvSpPr/>
            <p:nvPr/>
          </p:nvSpPr>
          <p:spPr>
            <a:xfrm>
              <a:off x="9700803" y="2911339"/>
              <a:ext cx="2306875" cy="381000"/>
            </a:xfrm>
            <a:prstGeom prst="rect">
              <a:avLst/>
            </a:prstGeom>
            <a:solidFill>
              <a:srgbClr val="008575"/>
            </a:solidFill>
            <a:ln w="9525" cap="flat" cmpd="sng" algn="ctr">
              <a:solidFill>
                <a:srgbClr val="FFC000">
                  <a:shade val="95000"/>
                  <a:satMod val="105000"/>
                </a:srgbClr>
              </a:solidFill>
              <a:prstDash val="solid"/>
            </a:ln>
            <a:effectLst/>
          </p:spPr>
          <p:txBody>
            <a:bodyPr lIns="0" rIns="0" rtlCol="0" anchor="t" anchorCtr="0"/>
            <a:lstStyle/>
            <a:p>
              <a:pPr marL="0" marR="0" lvl="0" indent="0" algn="ctr" defTabSz="1218936"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FFFFFF">
                      <a:alpha val="99000"/>
                    </a:srgbClr>
                  </a:solidFill>
                  <a:effectLst/>
                  <a:uLnTx/>
                  <a:uFillTx/>
                  <a:ea typeface="Segoe UI" pitchFamily="34" charset="0"/>
                  <a:cs typeface="Segoe UI" pitchFamily="34" charset="0"/>
                </a:rPr>
                <a:t>You Manage</a:t>
              </a:r>
            </a:p>
          </p:txBody>
        </p:sp>
      </p:grpSp>
    </p:spTree>
    <p:extLst>
      <p:ext uri="{BB962C8B-B14F-4D97-AF65-F5344CB8AC3E}">
        <p14:creationId xmlns:p14="http://schemas.microsoft.com/office/powerpoint/2010/main" val="382088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684275" y="364491"/>
            <a:ext cx="10515600" cy="933958"/>
          </a:xfrm>
        </p:spPr>
        <p:txBody>
          <a:bodyPr>
            <a:normAutofit/>
          </a:bodyPr>
          <a:lstStyle/>
          <a:p>
            <a:r>
              <a:rPr lang="en-US" sz="3600" dirty="0">
                <a:latin typeface="Segoe UI Semibold (Headings)"/>
              </a:rPr>
              <a:t>Define Infrastructure as a Service (IaaS)</a:t>
            </a:r>
            <a:endParaRPr lang="en-US" sz="3600" dirty="0"/>
          </a:p>
        </p:txBody>
      </p:sp>
      <p:sp>
        <p:nvSpPr>
          <p:cNvPr id="6" name="Text Placeholder 5"/>
          <p:cNvSpPr>
            <a:spLocks noGrp="1"/>
          </p:cNvSpPr>
          <p:nvPr>
            <p:ph type="body" sz="quarter" idx="10"/>
          </p:nvPr>
        </p:nvSpPr>
        <p:spPr>
          <a:xfrm>
            <a:off x="684275" y="2733959"/>
            <a:ext cx="4472941" cy="1936364"/>
          </a:xfrm>
        </p:spPr>
        <p:txBody>
          <a:bodyPr>
            <a:normAutofit lnSpcReduction="10000"/>
          </a:bodyPr>
          <a:lstStyle/>
          <a:p>
            <a:r>
              <a:rPr lang="en-US" dirty="0">
                <a:latin typeface="Segoe UI Semilight" panose="020B0402040204020203" pitchFamily="34" charset="0"/>
                <a:cs typeface="Segoe UI Semilight" panose="020B0402040204020203" pitchFamily="34" charset="0"/>
              </a:rPr>
              <a:t>Build pay-as-you-go IT infrastructure by renting servers, virtual machines, storage, networks, and operating systems from a cloud provider.</a:t>
            </a:r>
          </a:p>
        </p:txBody>
      </p:sp>
      <p:pic>
        <p:nvPicPr>
          <p:cNvPr id="5" name="Picture 4" descr="IaaS is encompassing the following three icons: Servers and storage, Networking firewalls and security, and Datacenter physical plant and building.">
            <a:extLst>
              <a:ext uri="{FF2B5EF4-FFF2-40B4-BE49-F238E27FC236}">
                <a16:creationId xmlns:a16="http://schemas.microsoft.com/office/drawing/2014/main" id="{37CCC6CC-3378-418A-A85F-803240191429}"/>
              </a:ext>
            </a:extLst>
          </p:cNvPr>
          <p:cNvPicPr>
            <a:picLocks noChangeAspect="1"/>
          </p:cNvPicPr>
          <p:nvPr/>
        </p:nvPicPr>
        <p:blipFill>
          <a:blip r:embed="rId3"/>
          <a:stretch>
            <a:fillRect/>
          </a:stretch>
        </p:blipFill>
        <p:spPr>
          <a:xfrm>
            <a:off x="5361709" y="1298449"/>
            <a:ext cx="6646580" cy="4326677"/>
          </a:xfrm>
          <a:prstGeom prst="rect">
            <a:avLst/>
          </a:prstGeom>
        </p:spPr>
      </p:pic>
    </p:spTree>
    <p:extLst>
      <p:ext uri="{BB962C8B-B14F-4D97-AF65-F5344CB8AC3E}">
        <p14:creationId xmlns:p14="http://schemas.microsoft.com/office/powerpoint/2010/main" val="1278500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684275" y="364491"/>
            <a:ext cx="10515600" cy="933958"/>
          </a:xfrm>
        </p:spPr>
        <p:txBody>
          <a:bodyPr>
            <a:normAutofit/>
          </a:bodyPr>
          <a:lstStyle/>
          <a:p>
            <a:r>
              <a:rPr lang="en-US" sz="3600" dirty="0">
                <a:latin typeface="Segoe UI Semibold (Headings)"/>
              </a:rPr>
              <a:t>Define Platform as a Service (PaaS)</a:t>
            </a:r>
            <a:endParaRPr lang="en-US" sz="3600" dirty="0"/>
          </a:p>
        </p:txBody>
      </p:sp>
      <p:pic>
        <p:nvPicPr>
          <p:cNvPr id="5" name="Picture 4" descr="PaaS encompasses IaaS. The IaaS icons are Servers and Storage, Networking firewalls and security, and Datacenter physical plant and security. In addition to the IaaS icons, PaaS icons include an Operating systems icon, and a Development tools, database management, and business analytics icons.">
            <a:extLst>
              <a:ext uri="{FF2B5EF4-FFF2-40B4-BE49-F238E27FC236}">
                <a16:creationId xmlns:a16="http://schemas.microsoft.com/office/drawing/2014/main" id="{762123AF-6EB1-42A3-B858-5CB39542A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55" y="2005262"/>
            <a:ext cx="7867149" cy="3407985"/>
          </a:xfrm>
          <a:prstGeom prst="rect">
            <a:avLst/>
          </a:prstGeom>
        </p:spPr>
      </p:pic>
      <p:sp>
        <p:nvSpPr>
          <p:cNvPr id="6" name="Text Placeholder 5"/>
          <p:cNvSpPr>
            <a:spLocks noGrp="1"/>
          </p:cNvSpPr>
          <p:nvPr>
            <p:ph type="body" sz="quarter" idx="10"/>
          </p:nvPr>
        </p:nvSpPr>
        <p:spPr>
          <a:xfrm>
            <a:off x="8377427" y="2763194"/>
            <a:ext cx="3814573" cy="2300420"/>
          </a:xfrm>
        </p:spPr>
        <p:txBody>
          <a:bodyPr>
            <a:normAutofit lnSpcReduction="10000"/>
          </a:bodyPr>
          <a:lstStyle/>
          <a:p>
            <a:r>
              <a:rPr lang="en-US" dirty="0">
                <a:latin typeface="Segoe UI Semilight" panose="020B0402040204020203" pitchFamily="34" charset="0"/>
                <a:cs typeface="Segoe UI Semilight" panose="020B0402040204020203" pitchFamily="34" charset="0"/>
              </a:rPr>
              <a:t>Provides environment for building, testing, and deploying software applications; without focusing on managing underlying infrastructure.</a:t>
            </a:r>
          </a:p>
        </p:txBody>
      </p:sp>
    </p:spTree>
    <p:extLst>
      <p:ext uri="{BB962C8B-B14F-4D97-AF65-F5344CB8AC3E}">
        <p14:creationId xmlns:p14="http://schemas.microsoft.com/office/powerpoint/2010/main" val="224907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684275" y="364491"/>
            <a:ext cx="10515600" cy="933958"/>
          </a:xfrm>
        </p:spPr>
        <p:txBody>
          <a:bodyPr>
            <a:normAutofit/>
          </a:bodyPr>
          <a:lstStyle/>
          <a:p>
            <a:r>
              <a:rPr lang="en-US" sz="3600" dirty="0">
                <a:latin typeface="Segoe UI Semibold (Headings)"/>
              </a:rPr>
              <a:t>Define Software as a Service (SaaS)</a:t>
            </a:r>
            <a:endParaRPr lang="en-US" sz="3600" dirty="0"/>
          </a:p>
        </p:txBody>
      </p:sp>
      <p:sp>
        <p:nvSpPr>
          <p:cNvPr id="6" name="Text Placeholder 5"/>
          <p:cNvSpPr>
            <a:spLocks noGrp="1"/>
          </p:cNvSpPr>
          <p:nvPr>
            <p:ph type="body" sz="quarter" idx="10"/>
          </p:nvPr>
        </p:nvSpPr>
        <p:spPr>
          <a:xfrm>
            <a:off x="626548" y="5161886"/>
            <a:ext cx="11240774" cy="1331623"/>
          </a:xfrm>
        </p:spPr>
        <p:txBody>
          <a:bodyPr>
            <a:noAutofit/>
          </a:bodyPr>
          <a:lstStyle/>
          <a:p>
            <a:pPr marL="0" indent="0">
              <a:buNone/>
            </a:pPr>
            <a:r>
              <a:rPr lang="en-US" dirty="0">
                <a:latin typeface="Segoe UI Semilight" panose="020B0402040204020203" pitchFamily="34" charset="0"/>
                <a:cs typeface="Segoe UI Semilight" panose="020B0402040204020203" pitchFamily="34" charset="0"/>
              </a:rPr>
              <a:t>Users connect to and use cloud-based apps over the internet: for example, Microsoft Office 365, email, and calendars.</a:t>
            </a:r>
            <a:endParaRPr lang="en-US" dirty="0">
              <a:solidFill>
                <a:schemeClr val="bg1"/>
              </a:solidFill>
              <a:latin typeface="Segoe UI Semilight" panose="020B0402040204020203" pitchFamily="34" charset="0"/>
              <a:cs typeface="Segoe UI Semilight" panose="020B0402040204020203" pitchFamily="34" charset="0"/>
            </a:endParaRPr>
          </a:p>
        </p:txBody>
      </p:sp>
      <p:pic>
        <p:nvPicPr>
          <p:cNvPr id="7" name="Picture 6" descr="SaaS encompasses PaaS, which encompasses IaaS. The IaaS icons are Servers and Storage, Networking firewalls and security, and Datacenter physical plant and security. In addition to the IaaS icons, PaaS icons include an Operating systems icon, and a Development tools, database management, and business analytics icon. The SaaS icon includes all of the PaaS icon and a Hosted applications and apps icon.">
            <a:extLst>
              <a:ext uri="{FF2B5EF4-FFF2-40B4-BE49-F238E27FC236}">
                <a16:creationId xmlns:a16="http://schemas.microsoft.com/office/drawing/2014/main" id="{59190E1F-A53C-40E4-A200-B8E2EC4D4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548" y="1010313"/>
            <a:ext cx="10577254" cy="4151573"/>
          </a:xfrm>
          <a:prstGeom prst="rect">
            <a:avLst/>
          </a:prstGeom>
        </p:spPr>
      </p:pic>
    </p:spTree>
    <p:extLst>
      <p:ext uri="{BB962C8B-B14F-4D97-AF65-F5344CB8AC3E}">
        <p14:creationId xmlns:p14="http://schemas.microsoft.com/office/powerpoint/2010/main" val="83469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Compare cloud services</a:t>
            </a:r>
          </a:p>
        </p:txBody>
      </p:sp>
      <p:grpSp>
        <p:nvGrpSpPr>
          <p:cNvPr id="3" name="Group 2" descr="IaaS, PaaS, and SaaS summary slide as described in the student materials.">
            <a:extLst>
              <a:ext uri="{FF2B5EF4-FFF2-40B4-BE49-F238E27FC236}">
                <a16:creationId xmlns:a16="http://schemas.microsoft.com/office/drawing/2014/main" id="{F2FB6FBA-F3C3-4D23-870C-0469CE4C0B6A}"/>
              </a:ext>
            </a:extLst>
          </p:cNvPr>
          <p:cNvGrpSpPr/>
          <p:nvPr/>
        </p:nvGrpSpPr>
        <p:grpSpPr>
          <a:xfrm>
            <a:off x="590183" y="1817491"/>
            <a:ext cx="11015076" cy="4197682"/>
            <a:chOff x="590183" y="1817491"/>
            <a:chExt cx="11015076" cy="4197682"/>
          </a:xfrm>
        </p:grpSpPr>
        <p:sp>
          <p:nvSpPr>
            <p:cNvPr id="4" name="Freeform: Shape 3">
              <a:extLst>
                <a:ext uri="{FF2B5EF4-FFF2-40B4-BE49-F238E27FC236}">
                  <a16:creationId xmlns:a16="http://schemas.microsoft.com/office/drawing/2014/main" id="{38619EF8-DF92-4676-A5AF-F5B37DCBD9A9}"/>
                </a:ext>
              </a:extLst>
            </p:cNvPr>
            <p:cNvSpPr/>
            <p:nvPr/>
          </p:nvSpPr>
          <p:spPr>
            <a:xfrm>
              <a:off x="590183" y="1839588"/>
              <a:ext cx="3357205" cy="889133"/>
            </a:xfrm>
            <a:custGeom>
              <a:avLst/>
              <a:gdLst>
                <a:gd name="connsiteX0" fmla="*/ 0 w 3357205"/>
                <a:gd name="connsiteY0" fmla="*/ 0 h 1342882"/>
                <a:gd name="connsiteX1" fmla="*/ 3357205 w 3357205"/>
                <a:gd name="connsiteY1" fmla="*/ 0 h 1342882"/>
                <a:gd name="connsiteX2" fmla="*/ 3357205 w 3357205"/>
                <a:gd name="connsiteY2" fmla="*/ 1342882 h 1342882"/>
                <a:gd name="connsiteX3" fmla="*/ 0 w 3357205"/>
                <a:gd name="connsiteY3" fmla="*/ 1342882 h 1342882"/>
                <a:gd name="connsiteX4" fmla="*/ 0 w 3357205"/>
                <a:gd name="connsiteY4" fmla="*/ 0 h 134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205" h="1342882">
                  <a:moveTo>
                    <a:pt x="0" y="0"/>
                  </a:moveTo>
                  <a:lnTo>
                    <a:pt x="3357205" y="0"/>
                  </a:lnTo>
                  <a:lnTo>
                    <a:pt x="3357205" y="1342882"/>
                  </a:lnTo>
                  <a:lnTo>
                    <a:pt x="0" y="1342882"/>
                  </a:lnTo>
                  <a:lnTo>
                    <a:pt x="0" y="0"/>
                  </a:lnTo>
                  <a:close/>
                </a:path>
              </a:pathLst>
            </a:custGeom>
            <a:solidFill>
              <a:srgbClr val="0778D4"/>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baseline="0" dirty="0"/>
                <a:t>IaaS</a:t>
              </a:r>
              <a:endParaRPr lang="en-US" sz="2400" kern="1200" dirty="0"/>
            </a:p>
          </p:txBody>
        </p:sp>
        <p:sp>
          <p:nvSpPr>
            <p:cNvPr id="5" name="Freeform: Shape 4">
              <a:extLst>
                <a:ext uri="{FF2B5EF4-FFF2-40B4-BE49-F238E27FC236}">
                  <a16:creationId xmlns:a16="http://schemas.microsoft.com/office/drawing/2014/main" id="{75AF8D57-5E3E-4DC8-9154-318AE3A78CD2}"/>
                </a:ext>
              </a:extLst>
            </p:cNvPr>
            <p:cNvSpPr/>
            <p:nvPr/>
          </p:nvSpPr>
          <p:spPr>
            <a:xfrm>
              <a:off x="590183" y="2843024"/>
              <a:ext cx="3357205" cy="3150053"/>
            </a:xfrm>
            <a:custGeom>
              <a:avLst/>
              <a:gdLst>
                <a:gd name="connsiteX0" fmla="*/ 0 w 3357205"/>
                <a:gd name="connsiteY0" fmla="*/ 0 h 2854800"/>
                <a:gd name="connsiteX1" fmla="*/ 3357205 w 3357205"/>
                <a:gd name="connsiteY1" fmla="*/ 0 h 2854800"/>
                <a:gd name="connsiteX2" fmla="*/ 3357205 w 3357205"/>
                <a:gd name="connsiteY2" fmla="*/ 2854800 h 2854800"/>
                <a:gd name="connsiteX3" fmla="*/ 0 w 3357205"/>
                <a:gd name="connsiteY3" fmla="*/ 2854800 h 2854800"/>
                <a:gd name="connsiteX4" fmla="*/ 0 w 3357205"/>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205" h="2854800">
                  <a:moveTo>
                    <a:pt x="0" y="0"/>
                  </a:moveTo>
                  <a:lnTo>
                    <a:pt x="3357205" y="0"/>
                  </a:lnTo>
                  <a:lnTo>
                    <a:pt x="3357205" y="2854800"/>
                  </a:lnTo>
                  <a:lnTo>
                    <a:pt x="0" y="285480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IE" sz="2000" kern="1200" baseline="0" dirty="0"/>
                <a:t>The most flexible cloud service.</a:t>
              </a:r>
              <a:endParaRPr lang="en-US" sz="2000" kern="1200" dirty="0"/>
            </a:p>
            <a:p>
              <a:pPr marL="228600" lvl="1" indent="-228600" algn="l" defTabSz="889000">
                <a:lnSpc>
                  <a:spcPct val="90000"/>
                </a:lnSpc>
                <a:spcBef>
                  <a:spcPct val="0"/>
                </a:spcBef>
                <a:spcAft>
                  <a:spcPct val="15000"/>
                </a:spcAft>
                <a:buChar char="•"/>
              </a:pPr>
              <a:r>
                <a:rPr lang="en-IE" sz="2000" kern="1200" baseline="0" dirty="0"/>
                <a:t>You configure and manage the hardware for your application.</a:t>
              </a:r>
              <a:endParaRPr lang="en-US" sz="2000" kern="1200" dirty="0"/>
            </a:p>
          </p:txBody>
        </p:sp>
        <p:sp>
          <p:nvSpPr>
            <p:cNvPr id="7" name="Freeform: Shape 6">
              <a:extLst>
                <a:ext uri="{FF2B5EF4-FFF2-40B4-BE49-F238E27FC236}">
                  <a16:creationId xmlns:a16="http://schemas.microsoft.com/office/drawing/2014/main" id="{5F1701A4-0B59-4BF7-B746-7A63451647CF}"/>
                </a:ext>
              </a:extLst>
            </p:cNvPr>
            <p:cNvSpPr/>
            <p:nvPr/>
          </p:nvSpPr>
          <p:spPr>
            <a:xfrm>
              <a:off x="4417397" y="1817491"/>
              <a:ext cx="3357205" cy="889133"/>
            </a:xfrm>
            <a:custGeom>
              <a:avLst/>
              <a:gdLst>
                <a:gd name="connsiteX0" fmla="*/ 0 w 3357205"/>
                <a:gd name="connsiteY0" fmla="*/ 0 h 1342882"/>
                <a:gd name="connsiteX1" fmla="*/ 3357205 w 3357205"/>
                <a:gd name="connsiteY1" fmla="*/ 0 h 1342882"/>
                <a:gd name="connsiteX2" fmla="*/ 3357205 w 3357205"/>
                <a:gd name="connsiteY2" fmla="*/ 1342882 h 1342882"/>
                <a:gd name="connsiteX3" fmla="*/ 0 w 3357205"/>
                <a:gd name="connsiteY3" fmla="*/ 1342882 h 1342882"/>
                <a:gd name="connsiteX4" fmla="*/ 0 w 3357205"/>
                <a:gd name="connsiteY4" fmla="*/ 0 h 134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205" h="1342882">
                  <a:moveTo>
                    <a:pt x="0" y="0"/>
                  </a:moveTo>
                  <a:lnTo>
                    <a:pt x="3357205" y="0"/>
                  </a:lnTo>
                  <a:lnTo>
                    <a:pt x="3357205" y="1342882"/>
                  </a:lnTo>
                  <a:lnTo>
                    <a:pt x="0" y="1342882"/>
                  </a:lnTo>
                  <a:lnTo>
                    <a:pt x="0" y="0"/>
                  </a:lnTo>
                  <a:close/>
                </a:path>
              </a:pathLst>
            </a:custGeom>
            <a:solidFill>
              <a:srgbClr val="50E6FF"/>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baseline="0" dirty="0">
                  <a:solidFill>
                    <a:schemeClr val="accent3"/>
                  </a:solidFill>
                </a:rPr>
                <a:t>PaaS</a:t>
              </a:r>
              <a:endParaRPr lang="en-US" sz="2400" kern="1200" dirty="0">
                <a:solidFill>
                  <a:schemeClr val="accent3"/>
                </a:solidFill>
              </a:endParaRPr>
            </a:p>
          </p:txBody>
        </p:sp>
        <p:sp>
          <p:nvSpPr>
            <p:cNvPr id="8" name="Freeform: Shape 7">
              <a:extLst>
                <a:ext uri="{FF2B5EF4-FFF2-40B4-BE49-F238E27FC236}">
                  <a16:creationId xmlns:a16="http://schemas.microsoft.com/office/drawing/2014/main" id="{D64CD360-A1E8-45E5-A5F1-59314F3F648F}"/>
                </a:ext>
              </a:extLst>
            </p:cNvPr>
            <p:cNvSpPr/>
            <p:nvPr/>
          </p:nvSpPr>
          <p:spPr>
            <a:xfrm>
              <a:off x="4417397" y="2843024"/>
              <a:ext cx="3357205" cy="3150053"/>
            </a:xfrm>
            <a:custGeom>
              <a:avLst/>
              <a:gdLst>
                <a:gd name="connsiteX0" fmla="*/ 0 w 3357205"/>
                <a:gd name="connsiteY0" fmla="*/ 0 h 2854800"/>
                <a:gd name="connsiteX1" fmla="*/ 3357205 w 3357205"/>
                <a:gd name="connsiteY1" fmla="*/ 0 h 2854800"/>
                <a:gd name="connsiteX2" fmla="*/ 3357205 w 3357205"/>
                <a:gd name="connsiteY2" fmla="*/ 2854800 h 2854800"/>
                <a:gd name="connsiteX3" fmla="*/ 0 w 3357205"/>
                <a:gd name="connsiteY3" fmla="*/ 2854800 h 2854800"/>
                <a:gd name="connsiteX4" fmla="*/ 0 w 3357205"/>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205" h="2854800">
                  <a:moveTo>
                    <a:pt x="0" y="0"/>
                  </a:moveTo>
                  <a:lnTo>
                    <a:pt x="3357205" y="0"/>
                  </a:lnTo>
                  <a:lnTo>
                    <a:pt x="3357205" y="2854800"/>
                  </a:lnTo>
                  <a:lnTo>
                    <a:pt x="0" y="285480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IE" sz="2000" kern="1200" baseline="0" dirty="0"/>
                <a:t>Focus on application development.</a:t>
              </a:r>
              <a:endParaRPr lang="en-US" sz="2000" kern="1200" dirty="0"/>
            </a:p>
            <a:p>
              <a:pPr marL="228600" lvl="1" indent="-228600" algn="l" defTabSz="889000">
                <a:lnSpc>
                  <a:spcPct val="90000"/>
                </a:lnSpc>
                <a:spcBef>
                  <a:spcPct val="0"/>
                </a:spcBef>
                <a:spcAft>
                  <a:spcPct val="15000"/>
                </a:spcAft>
                <a:buChar char="•"/>
              </a:pPr>
              <a:r>
                <a:rPr lang="en-IE" sz="2000" kern="1200" baseline="0" dirty="0"/>
                <a:t>Platform management is handled by the cloud provider.</a:t>
              </a:r>
              <a:endParaRPr lang="en-US" sz="2000" kern="1200" dirty="0"/>
            </a:p>
          </p:txBody>
        </p:sp>
        <p:sp>
          <p:nvSpPr>
            <p:cNvPr id="9" name="Freeform: Shape 8">
              <a:extLst>
                <a:ext uri="{FF2B5EF4-FFF2-40B4-BE49-F238E27FC236}">
                  <a16:creationId xmlns:a16="http://schemas.microsoft.com/office/drawing/2014/main" id="{52219E70-4BD9-4638-9851-29E5465391C6}"/>
                </a:ext>
              </a:extLst>
            </p:cNvPr>
            <p:cNvSpPr/>
            <p:nvPr/>
          </p:nvSpPr>
          <p:spPr>
            <a:xfrm>
              <a:off x="8244611" y="1839588"/>
              <a:ext cx="3357205" cy="889133"/>
            </a:xfrm>
            <a:custGeom>
              <a:avLst/>
              <a:gdLst>
                <a:gd name="connsiteX0" fmla="*/ 0 w 3357205"/>
                <a:gd name="connsiteY0" fmla="*/ 0 h 1342882"/>
                <a:gd name="connsiteX1" fmla="*/ 3357205 w 3357205"/>
                <a:gd name="connsiteY1" fmla="*/ 0 h 1342882"/>
                <a:gd name="connsiteX2" fmla="*/ 3357205 w 3357205"/>
                <a:gd name="connsiteY2" fmla="*/ 1342882 h 1342882"/>
                <a:gd name="connsiteX3" fmla="*/ 0 w 3357205"/>
                <a:gd name="connsiteY3" fmla="*/ 1342882 h 1342882"/>
                <a:gd name="connsiteX4" fmla="*/ 0 w 3357205"/>
                <a:gd name="connsiteY4" fmla="*/ 0 h 134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205" h="1342882">
                  <a:moveTo>
                    <a:pt x="0" y="0"/>
                  </a:moveTo>
                  <a:lnTo>
                    <a:pt x="3357205" y="0"/>
                  </a:lnTo>
                  <a:lnTo>
                    <a:pt x="3357205" y="1342882"/>
                  </a:lnTo>
                  <a:lnTo>
                    <a:pt x="0" y="1342882"/>
                  </a:lnTo>
                  <a:lnTo>
                    <a:pt x="0" y="0"/>
                  </a:lnTo>
                  <a:close/>
                </a:path>
              </a:pathLst>
            </a:custGeom>
            <a:solidFill>
              <a:srgbClr val="1A1A1A"/>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baseline="0" dirty="0"/>
                <a:t>SaaS</a:t>
              </a:r>
              <a:endParaRPr lang="en-US" sz="2400" kern="1200" dirty="0"/>
            </a:p>
          </p:txBody>
        </p:sp>
        <p:sp>
          <p:nvSpPr>
            <p:cNvPr id="10" name="Freeform: Shape 9">
              <a:extLst>
                <a:ext uri="{FF2B5EF4-FFF2-40B4-BE49-F238E27FC236}">
                  <a16:creationId xmlns:a16="http://schemas.microsoft.com/office/drawing/2014/main" id="{08B6DD88-F421-4790-9F03-2B9A43811666}"/>
                </a:ext>
              </a:extLst>
            </p:cNvPr>
            <p:cNvSpPr/>
            <p:nvPr/>
          </p:nvSpPr>
          <p:spPr>
            <a:xfrm>
              <a:off x="8248054" y="2865120"/>
              <a:ext cx="3357205" cy="3150053"/>
            </a:xfrm>
            <a:custGeom>
              <a:avLst/>
              <a:gdLst>
                <a:gd name="connsiteX0" fmla="*/ 0 w 3357205"/>
                <a:gd name="connsiteY0" fmla="*/ 0 h 2854800"/>
                <a:gd name="connsiteX1" fmla="*/ 3357205 w 3357205"/>
                <a:gd name="connsiteY1" fmla="*/ 0 h 2854800"/>
                <a:gd name="connsiteX2" fmla="*/ 3357205 w 3357205"/>
                <a:gd name="connsiteY2" fmla="*/ 2854800 h 2854800"/>
                <a:gd name="connsiteX3" fmla="*/ 0 w 3357205"/>
                <a:gd name="connsiteY3" fmla="*/ 2854800 h 2854800"/>
                <a:gd name="connsiteX4" fmla="*/ 0 w 3357205"/>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205" h="2854800">
                  <a:moveTo>
                    <a:pt x="0" y="0"/>
                  </a:moveTo>
                  <a:lnTo>
                    <a:pt x="3357205" y="0"/>
                  </a:lnTo>
                  <a:lnTo>
                    <a:pt x="3357205" y="2854800"/>
                  </a:lnTo>
                  <a:lnTo>
                    <a:pt x="0" y="285480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IE" sz="2000" kern="1200" baseline="0" dirty="0"/>
                <a:t>Pay-as-you-go pricing model.</a:t>
              </a:r>
              <a:endParaRPr lang="en-US" sz="2000" kern="1200" dirty="0"/>
            </a:p>
            <a:p>
              <a:pPr marL="228600" lvl="1" indent="-228600" algn="l" defTabSz="889000">
                <a:lnSpc>
                  <a:spcPct val="90000"/>
                </a:lnSpc>
                <a:spcBef>
                  <a:spcPct val="0"/>
                </a:spcBef>
                <a:spcAft>
                  <a:spcPct val="15000"/>
                </a:spcAft>
                <a:buChar char="•"/>
              </a:pPr>
              <a:r>
                <a:rPr lang="en-IE" sz="2000" kern="1200" baseline="0" dirty="0"/>
                <a:t>Users pay for the software they use on a subscription model.</a:t>
              </a:r>
              <a:endParaRPr lang="en-US" sz="2000" kern="1200" dirty="0"/>
            </a:p>
          </p:txBody>
        </p:sp>
      </p:grpSp>
    </p:spTree>
    <p:extLst>
      <p:ext uri="{BB962C8B-B14F-4D97-AF65-F5344CB8AC3E}">
        <p14:creationId xmlns:p14="http://schemas.microsoft.com/office/powerpoint/2010/main" val="286814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470F02D6-55D5-4FF6-9EF6-8C4133929151}"/>
              </a:ext>
            </a:extLst>
          </p:cNvPr>
          <p:cNvSpPr>
            <a:spLocks noGrp="1"/>
          </p:cNvSpPr>
          <p:nvPr>
            <p:ph type="title"/>
          </p:nvPr>
        </p:nvSpPr>
        <p:spPr>
          <a:xfrm>
            <a:off x="428682" y="1577517"/>
            <a:ext cx="5428936" cy="1851483"/>
          </a:xfrm>
        </p:spPr>
        <p:txBody>
          <a:bodyPr/>
          <a:lstStyle/>
          <a:p>
            <a:r>
              <a:rPr lang="en-US" dirty="0"/>
              <a:t>Knowledge Check</a:t>
            </a:r>
            <a:r>
              <a:rPr lang="en-US" sz="2353" dirty="0"/>
              <a:t/>
            </a:r>
            <a:br>
              <a:rPr lang="en-US" sz="2353" dirty="0"/>
            </a:br>
            <a:r>
              <a:rPr lang="en-US" sz="2353" dirty="0"/>
              <a:t/>
            </a:r>
            <a:br>
              <a:rPr lang="en-US" sz="2353" dirty="0"/>
            </a:br>
            <a:r>
              <a:rPr lang="en-US" sz="2745" i="1" dirty="0">
                <a:solidFill>
                  <a:srgbClr val="C00000"/>
                </a:solidFill>
                <a:latin typeface="Calibri" panose="020F0502020204030204" pitchFamily="34" charset="0"/>
                <a:ea typeface="Times New Roman" panose="02020603050405020304" pitchFamily="18" charset="0"/>
              </a:rPr>
              <a:t>Populate with instructions to use the polling tool of your choice</a:t>
            </a:r>
            <a:endParaRPr lang="en-US" i="1" dirty="0">
              <a:solidFill>
                <a:srgbClr val="C00000"/>
              </a:solidFill>
            </a:endParaRPr>
          </a:p>
        </p:txBody>
      </p:sp>
      <p:sp>
        <p:nvSpPr>
          <p:cNvPr id="17" name="Text Placeholder 4">
            <a:extLst>
              <a:ext uri="{FF2B5EF4-FFF2-40B4-BE49-F238E27FC236}">
                <a16:creationId xmlns:a16="http://schemas.microsoft.com/office/drawing/2014/main" id="{7B7984B9-B462-4088-8ED4-2D32C4AF5D71}"/>
              </a:ext>
            </a:extLst>
          </p:cNvPr>
          <p:cNvSpPr txBox="1">
            <a:spLocks/>
          </p:cNvSpPr>
          <p:nvPr/>
        </p:nvSpPr>
        <p:spPr>
          <a:xfrm>
            <a:off x="438398" y="3429000"/>
            <a:ext cx="6272339" cy="784488"/>
          </a:xfrm>
          <a:prstGeom prst="rect">
            <a:avLst/>
          </a:prstGeom>
        </p:spPr>
        <p:txBody>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rgbClr val="000000"/>
                </a:solidFill>
                <a:latin typeface="+mj-lt"/>
                <a:ea typeface="+mn-ea"/>
                <a:cs typeface="+mn-cs"/>
              </a:defRPr>
            </a:lvl1pPr>
            <a:lvl2pPr marL="0" marR="0" indent="0" algn="l" defTabSz="932742" rtl="0" eaLnBrk="1" fontAlgn="auto" latinLnBrk="0" hangingPunct="1">
              <a:lnSpc>
                <a:spcPct val="100000"/>
              </a:lnSpc>
              <a:spcBef>
                <a:spcPts val="0"/>
              </a:spcBef>
              <a:spcAft>
                <a:spcPts val="0"/>
              </a:spcAft>
              <a:buClrTx/>
              <a:buSzPct val="90000"/>
              <a:buFontTx/>
              <a:buNone/>
              <a:tabLst/>
              <a:defRPr sz="2000" kern="1200" spc="0" baseline="0">
                <a:solidFill>
                  <a:srgbClr val="000000"/>
                </a:solidFill>
                <a:latin typeface="+mn-lt"/>
                <a:ea typeface="+mn-ea"/>
                <a:cs typeface="+mn-cs"/>
              </a:defRPr>
            </a:lvl2pPr>
            <a:lvl3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400" kern="1200" spc="0" baseline="0">
                <a:solidFill>
                  <a:schemeClr val="tx2"/>
                </a:solidFill>
                <a:latin typeface="+mj-lt"/>
                <a:ea typeface="+mn-ea"/>
                <a:cs typeface="+mn-cs"/>
              </a:defRPr>
            </a:lvl3pPr>
            <a:lvl4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000" b="1" kern="1200" spc="0" baseline="0">
                <a:solidFill>
                  <a:srgbClr val="000000"/>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000" kern="1200">
                <a:solidFill>
                  <a:srgbClr val="000000"/>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3" dirty="0"/>
              <a:t>Module: </a:t>
            </a:r>
            <a:br>
              <a:rPr lang="en-US" sz="2353" dirty="0"/>
            </a:br>
            <a:r>
              <a:rPr lang="en-US" sz="2353" dirty="0"/>
              <a:t>Discuss why cloud services</a:t>
            </a:r>
          </a:p>
        </p:txBody>
      </p:sp>
      <p:sp>
        <p:nvSpPr>
          <p:cNvPr id="16" name="Text Placeholder 4">
            <a:extLst>
              <a:ext uri="{FF2B5EF4-FFF2-40B4-BE49-F238E27FC236}">
                <a16:creationId xmlns:a16="http://schemas.microsoft.com/office/drawing/2014/main" id="{C848FFA0-B199-4B33-AE03-9A331313BA1D}"/>
              </a:ext>
            </a:extLst>
          </p:cNvPr>
          <p:cNvSpPr txBox="1">
            <a:spLocks/>
          </p:cNvSpPr>
          <p:nvPr/>
        </p:nvSpPr>
        <p:spPr>
          <a:xfrm>
            <a:off x="438398" y="4495996"/>
            <a:ext cx="5413394" cy="1405955"/>
          </a:xfrm>
          <a:prstGeom prst="rect">
            <a:avLst/>
          </a:prstGeom>
        </p:spPr>
        <p:txBody>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rgbClr val="000000"/>
                </a:solidFill>
                <a:latin typeface="+mj-lt"/>
                <a:ea typeface="+mn-ea"/>
                <a:cs typeface="+mn-cs"/>
              </a:defRPr>
            </a:lvl1pPr>
            <a:lvl2pPr marL="0" marR="0" indent="0" algn="l" defTabSz="932742" rtl="0" eaLnBrk="1" fontAlgn="auto" latinLnBrk="0" hangingPunct="1">
              <a:lnSpc>
                <a:spcPct val="100000"/>
              </a:lnSpc>
              <a:spcBef>
                <a:spcPts val="0"/>
              </a:spcBef>
              <a:spcAft>
                <a:spcPts val="0"/>
              </a:spcAft>
              <a:buClrTx/>
              <a:buSzPct val="90000"/>
              <a:buFontTx/>
              <a:buNone/>
              <a:tabLst/>
              <a:defRPr sz="2000" kern="1200" spc="0" baseline="0">
                <a:solidFill>
                  <a:srgbClr val="000000"/>
                </a:solidFill>
                <a:latin typeface="+mn-lt"/>
                <a:ea typeface="+mn-ea"/>
                <a:cs typeface="+mn-cs"/>
              </a:defRPr>
            </a:lvl2pPr>
            <a:lvl3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400" kern="1200" spc="0" baseline="0">
                <a:solidFill>
                  <a:schemeClr val="tx2"/>
                </a:solidFill>
                <a:latin typeface="+mj-lt"/>
                <a:ea typeface="+mn-ea"/>
                <a:cs typeface="+mn-cs"/>
              </a:defRPr>
            </a:lvl3pPr>
            <a:lvl4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4pPr>
            <a:lvl5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000" b="1" kern="1200" spc="0" baseline="0">
                <a:solidFill>
                  <a:srgbClr val="000000"/>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000" kern="1200">
                <a:solidFill>
                  <a:srgbClr val="000000"/>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48193" indent="-448193">
              <a:buFont typeface="+mj-lt"/>
              <a:buAutoNum type="arabicPeriod"/>
            </a:pPr>
            <a:r>
              <a:rPr lang="en-US" sz="1961" dirty="0"/>
              <a:t>Use your Smartphones or Mobile Devices</a:t>
            </a:r>
          </a:p>
          <a:p>
            <a:pPr marL="448193" indent="-448193">
              <a:buFont typeface="+mj-lt"/>
              <a:buAutoNum type="arabicPeriod"/>
            </a:pPr>
            <a:r>
              <a:rPr lang="en-US" sz="1961" dirty="0"/>
              <a:t>Go to </a:t>
            </a:r>
            <a:r>
              <a:rPr lang="en-US" sz="1961" i="1" dirty="0"/>
              <a:t>(</a:t>
            </a:r>
            <a:r>
              <a:rPr lang="en-US" sz="1961" b="1" i="1" dirty="0">
                <a:solidFill>
                  <a:srgbClr val="0777D3"/>
                </a:solidFill>
              </a:rPr>
              <a:t>insert polling app link of your choice</a:t>
            </a:r>
            <a:r>
              <a:rPr lang="en-US" sz="1961" i="1" dirty="0"/>
              <a:t>)</a:t>
            </a:r>
            <a:r>
              <a:rPr lang="en-US" sz="1961" dirty="0"/>
              <a:t> Enter Code: </a:t>
            </a:r>
            <a:r>
              <a:rPr lang="en-US" sz="1961" b="1" dirty="0">
                <a:solidFill>
                  <a:srgbClr val="0777D3"/>
                </a:solidFill>
              </a:rPr>
              <a:t>123-45-678</a:t>
            </a:r>
          </a:p>
          <a:p>
            <a:pPr marL="448193" indent="-448193">
              <a:buFont typeface="+mj-lt"/>
              <a:buAutoNum type="arabicPeriod"/>
            </a:pPr>
            <a:r>
              <a:rPr lang="en-US" sz="1961" dirty="0"/>
              <a:t>Please participate in the quiz for this section</a:t>
            </a:r>
          </a:p>
          <a:p>
            <a:pPr marL="448193" indent="-448193">
              <a:buFont typeface="+mj-lt"/>
              <a:buAutoNum type="arabicPeriod"/>
            </a:pPr>
            <a:endParaRPr lang="en-US" sz="1961" dirty="0"/>
          </a:p>
          <a:p>
            <a:pPr marL="448193" indent="-448193">
              <a:buFont typeface="+mj-lt"/>
              <a:buAutoNum type="arabicPeriod"/>
            </a:pPr>
            <a:endParaRPr lang="en-US" sz="1961" dirty="0"/>
          </a:p>
        </p:txBody>
      </p:sp>
      <p:pic>
        <p:nvPicPr>
          <p:cNvPr id="6" name="Graphic 5" descr="Icon of a computer monitor with some pseudo text and sample quiz questions being displayed.">
            <a:extLst>
              <a:ext uri="{FF2B5EF4-FFF2-40B4-BE49-F238E27FC236}">
                <a16:creationId xmlns:a16="http://schemas.microsoft.com/office/drawing/2014/main" id="{57D604B5-314A-42DC-8473-178D0D29497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356597" y="2486570"/>
            <a:ext cx="4657986" cy="4285347"/>
          </a:xfrm>
          <a:prstGeom prst="rect">
            <a:avLst/>
          </a:prstGeom>
        </p:spPr>
      </p:pic>
      <p:pic>
        <p:nvPicPr>
          <p:cNvPr id="11" name="Picture 10" descr="A page displayed on a computer screen with lines on it and one of them has Check mark.  This represents the need to take a knowledge check.">
            <a:extLst>
              <a:ext uri="{FF2B5EF4-FFF2-40B4-BE49-F238E27FC236}">
                <a16:creationId xmlns:a16="http://schemas.microsoft.com/office/drawing/2014/main" id="{E508C814-1FA1-41D2-8120-0784BFAB60C0}"/>
              </a:ext>
            </a:extLst>
          </p:cNvPr>
          <p:cNvPicPr>
            <a:picLocks noChangeAspect="1"/>
          </p:cNvPicPr>
          <p:nvPr/>
        </p:nvPicPr>
        <p:blipFill>
          <a:blip r:embed="rId5"/>
          <a:stretch>
            <a:fillRect/>
          </a:stretch>
        </p:blipFill>
        <p:spPr>
          <a:xfrm>
            <a:off x="7791669" y="3027147"/>
            <a:ext cx="1583442" cy="2302847"/>
          </a:xfrm>
          <a:prstGeom prst="rect">
            <a:avLst/>
          </a:prstGeom>
        </p:spPr>
      </p:pic>
      <p:sp>
        <p:nvSpPr>
          <p:cNvPr id="12" name="TextBox 11">
            <a:extLst>
              <a:ext uri="{FF2B5EF4-FFF2-40B4-BE49-F238E27FC236}">
                <a16:creationId xmlns:a16="http://schemas.microsoft.com/office/drawing/2014/main" id="{7D499B12-E135-4D51-B2C6-1AA1C6D8AFE6}"/>
              </a:ext>
            </a:extLst>
          </p:cNvPr>
          <p:cNvSpPr txBox="1"/>
          <p:nvPr/>
        </p:nvSpPr>
        <p:spPr>
          <a:xfrm>
            <a:off x="9325309" y="3027147"/>
            <a:ext cx="2608347" cy="2220706"/>
          </a:xfrm>
          <a:prstGeom prst="rect">
            <a:avLst/>
          </a:prstGeom>
          <a:noFill/>
        </p:spPr>
        <p:txBody>
          <a:bodyPr wrap="square" lIns="179285" tIns="143428" rIns="179285" bIns="143428" rtlCol="0">
            <a:spAutoFit/>
          </a:bodyPr>
          <a:lstStyle/>
          <a:p>
            <a:pPr>
              <a:lnSpc>
                <a:spcPct val="90000"/>
              </a:lnSpc>
              <a:spcAft>
                <a:spcPts val="588"/>
              </a:spcAft>
            </a:pPr>
            <a:r>
              <a:rPr lang="en-US" sz="2353" dirty="0">
                <a:solidFill>
                  <a:schemeClr val="bg1"/>
                </a:solidFill>
                <a:effectLst>
                  <a:outerShdw blurRad="38100" dist="38100" dir="2700000" algn="tl">
                    <a:srgbClr val="000000">
                      <a:alpha val="43137"/>
                    </a:srgbClr>
                  </a:outerShdw>
                </a:effectLst>
              </a:rPr>
              <a:t>Which one?</a:t>
            </a:r>
          </a:p>
          <a:p>
            <a:pPr>
              <a:lnSpc>
                <a:spcPct val="90000"/>
              </a:lnSpc>
              <a:spcAft>
                <a:spcPts val="588"/>
              </a:spcAft>
            </a:pPr>
            <a:endParaRPr lang="en-US" sz="2353" dirty="0">
              <a:solidFill>
                <a:schemeClr val="bg1"/>
              </a:solidFill>
              <a:effectLst>
                <a:outerShdw blurRad="38100" dist="38100" dir="2700000" algn="tl">
                  <a:srgbClr val="000000">
                    <a:alpha val="43137"/>
                  </a:srgbClr>
                </a:outerShdw>
              </a:effectLst>
            </a:endParaRPr>
          </a:p>
          <a:p>
            <a:pPr>
              <a:lnSpc>
                <a:spcPct val="90000"/>
              </a:lnSpc>
              <a:spcAft>
                <a:spcPts val="588"/>
              </a:spcAft>
            </a:pPr>
            <a:r>
              <a:rPr lang="en-US" sz="2353" dirty="0">
                <a:solidFill>
                  <a:schemeClr val="bg1"/>
                </a:solidFill>
                <a:effectLst>
                  <a:outerShdw blurRad="38100" dist="38100" dir="2700000" algn="tl">
                    <a:srgbClr val="000000">
                      <a:alpha val="43137"/>
                    </a:srgbClr>
                  </a:outerShdw>
                </a:effectLst>
              </a:rPr>
              <a:t>A). Azure Portal</a:t>
            </a:r>
          </a:p>
          <a:p>
            <a:pPr>
              <a:lnSpc>
                <a:spcPct val="90000"/>
              </a:lnSpc>
              <a:spcAft>
                <a:spcPts val="588"/>
              </a:spcAft>
            </a:pPr>
            <a:r>
              <a:rPr lang="en-US" sz="2353" dirty="0">
                <a:solidFill>
                  <a:schemeClr val="bg1"/>
                </a:solidFill>
                <a:effectLst>
                  <a:outerShdw blurRad="38100" dist="38100" dir="2700000" algn="tl">
                    <a:srgbClr val="000000">
                      <a:alpha val="43137"/>
                    </a:srgbClr>
                  </a:outerShdw>
                </a:effectLst>
              </a:rPr>
              <a:t>B). PowerShell</a:t>
            </a:r>
          </a:p>
          <a:p>
            <a:pPr>
              <a:lnSpc>
                <a:spcPct val="90000"/>
              </a:lnSpc>
              <a:spcAft>
                <a:spcPts val="588"/>
              </a:spcAft>
            </a:pPr>
            <a:r>
              <a:rPr lang="en-US" sz="2353" dirty="0">
                <a:solidFill>
                  <a:schemeClr val="bg1"/>
                </a:solidFill>
                <a:effectLst>
                  <a:outerShdw blurRad="38100" dist="38100" dir="2700000" algn="tl">
                    <a:srgbClr val="000000">
                      <a:alpha val="43137"/>
                    </a:srgbClr>
                  </a:outerShdw>
                </a:effectLst>
              </a:rPr>
              <a:t>C). Local Tool</a:t>
            </a:r>
          </a:p>
        </p:txBody>
      </p:sp>
    </p:spTree>
    <p:extLst>
      <p:ext uri="{BB962C8B-B14F-4D97-AF65-F5344CB8AC3E}">
        <p14:creationId xmlns:p14="http://schemas.microsoft.com/office/powerpoint/2010/main" val="1726149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
                                  </p:iterate>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10"/>
                            </p:stCondLst>
                            <p:childTnLst>
                              <p:par>
                                <p:cTn id="9" presetID="10" presetClass="entr" presetSubtype="0" fill="hold" nodeType="afterEffect">
                                  <p:stCondLst>
                                    <p:cond delay="0"/>
                                  </p:stCondLst>
                                  <p:iterate type="wd">
                                    <p:tmPct val="1000"/>
                                  </p:iterate>
                                  <p:childTnLst>
                                    <p:set>
                                      <p:cBhvr>
                                        <p:cTn id="10" dur="1" fill="hold">
                                          <p:stCondLst>
                                            <p:cond delay="0"/>
                                          </p:stCondLst>
                                        </p:cTn>
                                        <p:tgtEl>
                                          <p:spTgt spid="12">
                                            <p:txEl>
                                              <p:pRg st="2" end="2"/>
                                            </p:txEl>
                                          </p:spTgt>
                                        </p:tgtEl>
                                        <p:attrNameLst>
                                          <p:attrName>style.visibility</p:attrName>
                                        </p:attrNameLst>
                                      </p:cBhvr>
                                      <p:to>
                                        <p:strVal val="visible"/>
                                      </p:to>
                                    </p:set>
                                    <p:animEffect transition="in" filter="fade">
                                      <p:cBhvr>
                                        <p:cTn id="11" dur="500"/>
                                        <p:tgtEl>
                                          <p:spTgt spid="12">
                                            <p:txEl>
                                              <p:pRg st="2" end="2"/>
                                            </p:txEl>
                                          </p:spTgt>
                                        </p:tgtEl>
                                      </p:cBhvr>
                                    </p:animEffect>
                                  </p:childTnLst>
                                </p:cTn>
                              </p:par>
                            </p:childTnLst>
                          </p:cTn>
                        </p:par>
                        <p:par>
                          <p:cTn id="12" fill="hold">
                            <p:stCondLst>
                              <p:cond delay="1025"/>
                            </p:stCondLst>
                            <p:childTnLst>
                              <p:par>
                                <p:cTn id="13" presetID="10" presetClass="entr" presetSubtype="0" fill="hold" nodeType="afterEffect">
                                  <p:stCondLst>
                                    <p:cond delay="0"/>
                                  </p:stCondLst>
                                  <p:iterate type="wd">
                                    <p:tmPct val="1000"/>
                                  </p:iterate>
                                  <p:childTnLst>
                                    <p:set>
                                      <p:cBhvr>
                                        <p:cTn id="14" dur="1" fill="hold">
                                          <p:stCondLst>
                                            <p:cond delay="0"/>
                                          </p:stCondLst>
                                        </p:cTn>
                                        <p:tgtEl>
                                          <p:spTgt spid="12">
                                            <p:txEl>
                                              <p:pRg st="3" end="3"/>
                                            </p:txEl>
                                          </p:spTgt>
                                        </p:tgtEl>
                                        <p:attrNameLst>
                                          <p:attrName>style.visibility</p:attrName>
                                        </p:attrNameLst>
                                      </p:cBhvr>
                                      <p:to>
                                        <p:strVal val="visible"/>
                                      </p:to>
                                    </p:set>
                                    <p:animEffect transition="in" filter="fade">
                                      <p:cBhvr>
                                        <p:cTn id="15" dur="500"/>
                                        <p:tgtEl>
                                          <p:spTgt spid="12">
                                            <p:txEl>
                                              <p:pRg st="3" end="3"/>
                                            </p:txEl>
                                          </p:spTgt>
                                        </p:tgtEl>
                                      </p:cBhvr>
                                    </p:animEffect>
                                  </p:childTnLst>
                                </p:cTn>
                              </p:par>
                            </p:childTnLst>
                          </p:cTn>
                        </p:par>
                        <p:par>
                          <p:cTn id="16" fill="hold">
                            <p:stCondLst>
                              <p:cond delay="1535"/>
                            </p:stCondLst>
                            <p:childTnLst>
                              <p:par>
                                <p:cTn id="17" presetID="10" presetClass="entr" presetSubtype="0" fill="hold" nodeType="afterEffect">
                                  <p:stCondLst>
                                    <p:cond delay="0"/>
                                  </p:stCondLst>
                                  <p:iterate type="wd">
                                    <p:tmPct val="1000"/>
                                  </p:iterate>
                                  <p:childTnLst>
                                    <p:set>
                                      <p:cBhvr>
                                        <p:cTn id="18" dur="1" fill="hold">
                                          <p:stCondLst>
                                            <p:cond delay="0"/>
                                          </p:stCondLst>
                                        </p:cTn>
                                        <p:tgtEl>
                                          <p:spTgt spid="12">
                                            <p:txEl>
                                              <p:pRg st="4" end="4"/>
                                            </p:txEl>
                                          </p:spTgt>
                                        </p:tgtEl>
                                        <p:attrNameLst>
                                          <p:attrName>style.visibility</p:attrName>
                                        </p:attrNameLst>
                                      </p:cBhvr>
                                      <p:to>
                                        <p:strVal val="visible"/>
                                      </p:to>
                                    </p:set>
                                    <p:animEffect transition="in" filter="fade">
                                      <p:cBhvr>
                                        <p:cTn id="19"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p:txBody>
          <a:bodyPr/>
          <a:lstStyle/>
          <a:p>
            <a:r>
              <a:rPr lang="en-US" dirty="0"/>
              <a:t>Learning Objectives – Explore Azure cloud concept</a:t>
            </a:r>
          </a:p>
        </p:txBody>
      </p:sp>
      <p:sp>
        <p:nvSpPr>
          <p:cNvPr id="15" name="Text Placeholder 14">
            <a:extLst>
              <a:ext uri="{FF2B5EF4-FFF2-40B4-BE49-F238E27FC236}">
                <a16:creationId xmlns:a16="http://schemas.microsoft.com/office/drawing/2014/main" id="{7AFD9358-0F0F-DD41-8430-DD40142A3348}"/>
              </a:ext>
            </a:extLst>
          </p:cNvPr>
          <p:cNvSpPr>
            <a:spLocks noGrp="1"/>
          </p:cNvSpPr>
          <p:nvPr>
            <p:ph type="body" sz="quarter" idx="10"/>
          </p:nvPr>
        </p:nvSpPr>
        <p:spPr>
          <a:xfrm>
            <a:off x="455995" y="1295323"/>
            <a:ext cx="9384447" cy="3922741"/>
          </a:xfrm>
        </p:spPr>
        <p:txBody>
          <a:bodyPr/>
          <a:lstStyle/>
          <a:p>
            <a:pPr marL="0" indent="0">
              <a:lnSpc>
                <a:spcPct val="100000"/>
              </a:lnSpc>
              <a:buNone/>
            </a:pPr>
            <a:r>
              <a:rPr lang="en-US" dirty="0"/>
              <a:t>You will learn the following concepts:</a:t>
            </a:r>
          </a:p>
          <a:p>
            <a:pPr marL="0" indent="0">
              <a:lnSpc>
                <a:spcPct val="100000"/>
              </a:lnSpc>
              <a:buNone/>
            </a:pPr>
            <a:endParaRPr lang="en-US" dirty="0"/>
          </a:p>
          <a:p>
            <a:pPr>
              <a:lnSpc>
                <a:spcPct val="100000"/>
              </a:lnSpc>
              <a:buFont typeface="Wingdings" panose="05000000000000000000" pitchFamily="2" charset="2"/>
              <a:buChar char="§"/>
            </a:pPr>
            <a:r>
              <a:rPr lang="en-US" dirty="0"/>
              <a:t>Why Cloud</a:t>
            </a:r>
          </a:p>
          <a:p>
            <a:pPr marL="560241" lvl="1" indent="-336145">
              <a:buFont typeface="Arial" panose="020B0604020202020204" pitchFamily="34" charset="0"/>
              <a:buChar char="•"/>
            </a:pPr>
            <a:r>
              <a:rPr lang="en-US" dirty="0"/>
              <a:t>Definition of cloud computing</a:t>
            </a:r>
          </a:p>
          <a:p>
            <a:pPr marL="560241" lvl="1" indent="-336145">
              <a:buFont typeface="Arial" panose="020B0604020202020204" pitchFamily="34" charset="0"/>
              <a:buChar char="•"/>
            </a:pPr>
            <a:r>
              <a:rPr lang="en-US" dirty="0"/>
              <a:t>Benefits of the cloud</a:t>
            </a:r>
          </a:p>
          <a:p>
            <a:pPr marL="560241" lvl="1" indent="-336145">
              <a:buFont typeface="Arial" panose="020B0604020202020204" pitchFamily="34" charset="0"/>
              <a:buChar char="•"/>
            </a:pPr>
            <a:endParaRPr lang="en-US" dirty="0"/>
          </a:p>
          <a:p>
            <a:pPr>
              <a:lnSpc>
                <a:spcPct val="100000"/>
              </a:lnSpc>
              <a:buFont typeface="Wingdings" panose="05000000000000000000" pitchFamily="2" charset="2"/>
              <a:buChar char="§"/>
            </a:pPr>
            <a:r>
              <a:rPr lang="en-US" dirty="0"/>
              <a:t>Cloud Models</a:t>
            </a:r>
          </a:p>
          <a:p>
            <a:pPr marL="560241" lvl="1" indent="-336145">
              <a:buFont typeface="Arial" panose="020B0604020202020204" pitchFamily="34" charset="0"/>
              <a:buChar char="•"/>
            </a:pPr>
            <a:r>
              <a:rPr lang="en-US" dirty="0"/>
              <a:t>Public, Private, and Hybrid cloud</a:t>
            </a:r>
          </a:p>
          <a:p>
            <a:pPr marL="560241" lvl="1" indent="-336145">
              <a:buFont typeface="Arial" panose="020B0604020202020204" pitchFamily="34" charset="0"/>
              <a:buChar char="•"/>
            </a:pPr>
            <a:r>
              <a:rPr lang="en-US" dirty="0"/>
              <a:t>Choosing the best for you</a:t>
            </a:r>
          </a:p>
          <a:p>
            <a:pPr marL="560241" lvl="1" indent="-336145">
              <a:buFont typeface="Arial" panose="020B0604020202020204" pitchFamily="34" charset="0"/>
              <a:buChar char="•"/>
            </a:pPr>
            <a:endParaRPr lang="en-US" dirty="0"/>
          </a:p>
          <a:p>
            <a:pPr>
              <a:lnSpc>
                <a:spcPct val="100000"/>
              </a:lnSpc>
              <a:buFont typeface="Wingdings" panose="05000000000000000000" pitchFamily="2" charset="2"/>
              <a:buChar char="§"/>
            </a:pPr>
            <a:r>
              <a:rPr lang="en-US" dirty="0"/>
              <a:t>Cloud Services</a:t>
            </a:r>
          </a:p>
          <a:p>
            <a:pPr marL="560241" lvl="1" indent="-336145">
              <a:buFont typeface="Arial" panose="020B0604020202020204" pitchFamily="34" charset="0"/>
              <a:buChar char="•"/>
            </a:pPr>
            <a:r>
              <a:rPr lang="en-US" dirty="0"/>
              <a:t>IaaS, PaaS, and SaaS</a:t>
            </a:r>
          </a:p>
          <a:p>
            <a:pPr marL="560241" lvl="1" indent="-336145">
              <a:buFont typeface="Arial" panose="020B0604020202020204" pitchFamily="34" charset="0"/>
              <a:buChar char="•"/>
            </a:pPr>
            <a:r>
              <a:rPr lang="en-US" dirty="0"/>
              <a:t>Sharing responsibility</a:t>
            </a:r>
          </a:p>
        </p:txBody>
      </p:sp>
      <p:pic>
        <p:nvPicPr>
          <p:cNvPr id="4" name="Graphic 3">
            <a:extLst>
              <a:ext uri="{FF2B5EF4-FFF2-40B4-BE49-F238E27FC236}">
                <a16:creationId xmlns:a16="http://schemas.microsoft.com/office/drawing/2014/main" id="{1630325C-28B4-4416-911C-ACE19971F4CB}"/>
              </a:ext>
              <a:ext uri="{C183D7F6-B498-43B3-948B-1728B52AA6E4}">
                <adec:decorative xmlns:adec="http://schemas.microsoft.com/office/drawing/2017/decorative" xmlns="" val="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629378" y="2495085"/>
            <a:ext cx="7297625" cy="4348327"/>
          </a:xfrm>
          <a:prstGeom prst="rect">
            <a:avLst/>
          </a:prstGeom>
        </p:spPr>
      </p:pic>
    </p:spTree>
    <p:extLst>
      <p:ext uri="{BB962C8B-B14F-4D97-AF65-F5344CB8AC3E}">
        <p14:creationId xmlns:p14="http://schemas.microsoft.com/office/powerpoint/2010/main" val="369474483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5E0BE-A8C6-4FFB-B306-6863848183C9}"/>
              </a:ext>
            </a:extLst>
          </p:cNvPr>
          <p:cNvSpPr>
            <a:spLocks noGrp="1"/>
          </p:cNvSpPr>
          <p:nvPr>
            <p:ph type="title"/>
          </p:nvPr>
        </p:nvSpPr>
        <p:spPr/>
        <p:txBody>
          <a:bodyPr/>
          <a:lstStyle/>
          <a:p>
            <a:r>
              <a:rPr lang="en-US" dirty="0"/>
              <a:t>Summary – Explore Types of Cloud Services</a:t>
            </a:r>
          </a:p>
        </p:txBody>
      </p:sp>
      <p:sp>
        <p:nvSpPr>
          <p:cNvPr id="3" name="Text Placeholder 2">
            <a:extLst>
              <a:ext uri="{FF2B5EF4-FFF2-40B4-BE49-F238E27FC236}">
                <a16:creationId xmlns:a16="http://schemas.microsoft.com/office/drawing/2014/main" id="{6FA86BFF-D0E2-4440-A9CC-B7426E45487A}"/>
              </a:ext>
            </a:extLst>
          </p:cNvPr>
          <p:cNvSpPr>
            <a:spLocks noGrp="1"/>
          </p:cNvSpPr>
          <p:nvPr>
            <p:ph type="body" sz="quarter" idx="10"/>
          </p:nvPr>
        </p:nvSpPr>
        <p:spPr>
          <a:xfrm>
            <a:off x="584200" y="1435497"/>
            <a:ext cx="11018520" cy="1945148"/>
          </a:xfrm>
        </p:spPr>
        <p:txBody>
          <a:bodyPr/>
          <a:lstStyle/>
          <a:p>
            <a:pPr marL="0" indent="0">
              <a:buNone/>
            </a:pPr>
            <a:r>
              <a:rPr lang="en-US" sz="2000" b="0" dirty="0">
                <a:solidFill>
                  <a:srgbClr val="000000"/>
                </a:solidFill>
                <a:effectLst/>
                <a:latin typeface="+mn-lt"/>
                <a:cs typeface="Calibri" panose="020F0502020204030204" pitchFamily="34" charset="0"/>
              </a:rPr>
              <a:t>In this module, you've learned about how you can build your cloud solutions in different ways, and that you share responsibility with your cloud provider on who maintains and secures your solutions:</a:t>
            </a:r>
          </a:p>
          <a:p>
            <a:endParaRPr lang="en-US" sz="1800" b="0" dirty="0">
              <a:solidFill>
                <a:srgbClr val="000000"/>
              </a:solidFill>
              <a:effectLst/>
              <a:latin typeface="+mn-lt"/>
              <a:cs typeface="Calibri" panose="020F0502020204030204" pitchFamily="34" charset="0"/>
            </a:endParaRPr>
          </a:p>
          <a:p>
            <a:pPr marL="285750" indent="-285750">
              <a:buFont typeface="Arial" panose="020B0604020202020204" pitchFamily="34" charset="0"/>
              <a:buChar char="•"/>
            </a:pPr>
            <a:r>
              <a:rPr lang="en-US" sz="1800" b="0" dirty="0">
                <a:solidFill>
                  <a:srgbClr val="000000"/>
                </a:solidFill>
                <a:effectLst/>
                <a:latin typeface="+mn-lt"/>
                <a:ea typeface="Cambria" panose="02040503050406030204" pitchFamily="18" charset="0"/>
                <a:cs typeface="Calibri" panose="020F0502020204030204" pitchFamily="34" charset="0"/>
              </a:rPr>
              <a:t>Discuss the Shared Responsibility Model</a:t>
            </a:r>
          </a:p>
          <a:p>
            <a:pPr marL="285750" indent="-285750">
              <a:buFont typeface="Arial" panose="020B0604020202020204" pitchFamily="34" charset="0"/>
              <a:buChar char="•"/>
            </a:pPr>
            <a:r>
              <a:rPr lang="en-US" sz="1800" b="0" dirty="0">
                <a:solidFill>
                  <a:srgbClr val="000000"/>
                </a:solidFill>
                <a:effectLst/>
                <a:latin typeface="+mn-lt"/>
                <a:ea typeface="Cambria" panose="02040503050406030204" pitchFamily="18" charset="0"/>
                <a:cs typeface="Calibri" panose="020F0502020204030204" pitchFamily="34" charset="0"/>
              </a:rPr>
              <a:t>Review IaaS, PaaS, and SaaS cloud models</a:t>
            </a:r>
          </a:p>
          <a:p>
            <a:pPr marL="285750" indent="-285750">
              <a:buFont typeface="Arial" panose="020B0604020202020204" pitchFamily="34" charset="0"/>
              <a:buChar char="•"/>
            </a:pPr>
            <a:r>
              <a:rPr lang="en-US" sz="1800" b="0" dirty="0">
                <a:solidFill>
                  <a:srgbClr val="000000"/>
                </a:solidFill>
                <a:effectLst/>
                <a:latin typeface="+mn-lt"/>
                <a:ea typeface="Cambria" panose="02040503050406030204" pitchFamily="18" charset="0"/>
                <a:cs typeface="Calibri" panose="020F0502020204030204" pitchFamily="34" charset="0"/>
              </a:rPr>
              <a:t>Decide which cloud services is best for you</a:t>
            </a:r>
          </a:p>
        </p:txBody>
      </p:sp>
    </p:spTree>
    <p:extLst>
      <p:ext uri="{BB962C8B-B14F-4D97-AF65-F5344CB8AC3E}">
        <p14:creationId xmlns:p14="http://schemas.microsoft.com/office/powerpoint/2010/main" val="420677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D8665D-5A50-4F07-9D33-48CCD3FD74C7}"/>
              </a:ext>
            </a:extLst>
          </p:cNvPr>
          <p:cNvSpPr>
            <a:spLocks noGrp="1"/>
          </p:cNvSpPr>
          <p:nvPr>
            <p:ph type="title"/>
          </p:nvPr>
        </p:nvSpPr>
        <p:spPr>
          <a:xfrm>
            <a:off x="585216" y="3035808"/>
            <a:ext cx="10764656" cy="498598"/>
          </a:xfrm>
        </p:spPr>
        <p:txBody>
          <a:bodyPr/>
          <a:lstStyle/>
          <a:p>
            <a:r>
              <a:rPr lang="en-US" dirty="0"/>
              <a:t>Learning Path review</a:t>
            </a:r>
          </a:p>
        </p:txBody>
      </p:sp>
    </p:spTree>
    <p:extLst>
      <p:ext uri="{BB962C8B-B14F-4D97-AF65-F5344CB8AC3E}">
        <p14:creationId xmlns:p14="http://schemas.microsoft.com/office/powerpoint/2010/main" val="52649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3033713"/>
            <a:ext cx="9144000" cy="498598"/>
          </a:xfrm>
        </p:spPr>
        <p:txBody>
          <a:bodyPr/>
          <a:lstStyle/>
          <a:p>
            <a:r>
              <a:rPr lang="en-US" dirty="0">
                <a:latin typeface="Segoe UI Semibold (Headings)"/>
              </a:rPr>
              <a:t>Module: Discuss why cloud services?</a:t>
            </a:r>
            <a:endParaRPr lang="en-US" dirty="0"/>
          </a:p>
        </p:txBody>
      </p:sp>
    </p:spTree>
    <p:extLst>
      <p:ext uri="{BB962C8B-B14F-4D97-AF65-F5344CB8AC3E}">
        <p14:creationId xmlns:p14="http://schemas.microsoft.com/office/powerpoint/2010/main" val="333920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04A1E-9B39-4102-90D2-6D0C65462EE3}"/>
              </a:ext>
            </a:extLst>
          </p:cNvPr>
          <p:cNvSpPr>
            <a:spLocks noGrp="1"/>
          </p:cNvSpPr>
          <p:nvPr>
            <p:ph type="title"/>
          </p:nvPr>
        </p:nvSpPr>
        <p:spPr>
          <a:xfrm>
            <a:off x="588263" y="457200"/>
            <a:ext cx="11018520" cy="1107996"/>
          </a:xfrm>
        </p:spPr>
        <p:txBody>
          <a:bodyPr/>
          <a:lstStyle/>
          <a:p>
            <a:r>
              <a:rPr lang="en-US" dirty="0"/>
              <a:t>Discuss Why Cloud Services</a:t>
            </a:r>
            <a:br>
              <a:rPr lang="en-US" dirty="0"/>
            </a:br>
            <a:r>
              <a:rPr lang="en-US" dirty="0">
                <a:solidFill>
                  <a:srgbClr val="0778D4"/>
                </a:solidFill>
              </a:rPr>
              <a:t>Introduction</a:t>
            </a:r>
          </a:p>
        </p:txBody>
      </p:sp>
      <p:sp>
        <p:nvSpPr>
          <p:cNvPr id="3" name="Text Placeholder 5">
            <a:extLst>
              <a:ext uri="{FF2B5EF4-FFF2-40B4-BE49-F238E27FC236}">
                <a16:creationId xmlns:a16="http://schemas.microsoft.com/office/drawing/2014/main" id="{7B5DCE3F-7502-4B21-97BD-2E95BED928CF}"/>
              </a:ext>
            </a:extLst>
          </p:cNvPr>
          <p:cNvSpPr txBox="1">
            <a:spLocks/>
          </p:cNvSpPr>
          <p:nvPr/>
        </p:nvSpPr>
        <p:spPr>
          <a:xfrm>
            <a:off x="588263" y="2958370"/>
            <a:ext cx="11018520" cy="2577191"/>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pPr>
            <a:r>
              <a:rPr lang="en-US" b="0" i="0" dirty="0">
                <a:effectLst/>
                <a:latin typeface="Segoe UI" panose="020B0502040204020203" pitchFamily="34" charset="0"/>
              </a:rPr>
              <a:t>Learning Objectives:</a:t>
            </a:r>
          </a:p>
          <a:p>
            <a:pPr marL="0" indent="0" algn="l">
              <a:buNone/>
            </a:pPr>
            <a:endParaRPr lang="en-US" b="0" i="0" dirty="0">
              <a:effectLst/>
              <a:latin typeface="Segoe UI" panose="020B0502040204020203" pitchFamily="34" charset="0"/>
            </a:endParaRPr>
          </a:p>
          <a:p>
            <a:pPr algn="l">
              <a:buFont typeface="Arial" panose="020B0604020202020204" pitchFamily="34" charset="0"/>
              <a:buChar char="•"/>
            </a:pPr>
            <a:r>
              <a:rPr lang="en-US" b="0" i="0" dirty="0">
                <a:effectLst/>
                <a:latin typeface="Segoe UI" panose="020B0502040204020203" pitchFamily="34" charset="0"/>
              </a:rPr>
              <a:t>Explore common cloud computing services</a:t>
            </a:r>
          </a:p>
          <a:p>
            <a:pPr algn="l">
              <a:buFont typeface="Arial" panose="020B0604020202020204" pitchFamily="34" charset="0"/>
              <a:buChar char="•"/>
            </a:pPr>
            <a:r>
              <a:rPr lang="en-US" b="0" i="0" dirty="0">
                <a:effectLst/>
                <a:latin typeface="Segoe UI" panose="020B0502040204020203" pitchFamily="34" charset="0"/>
              </a:rPr>
              <a:t>Explore the benefits of cloud computing</a:t>
            </a:r>
          </a:p>
        </p:txBody>
      </p:sp>
    </p:spTree>
    <p:extLst>
      <p:ext uri="{BB962C8B-B14F-4D97-AF65-F5344CB8AC3E}">
        <p14:creationId xmlns:p14="http://schemas.microsoft.com/office/powerpoint/2010/main" val="391744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8A0DD-AACB-4E81-89A9-F9712B277B26}"/>
              </a:ext>
            </a:extLst>
          </p:cNvPr>
          <p:cNvSpPr>
            <a:spLocks noGrp="1"/>
          </p:cNvSpPr>
          <p:nvPr>
            <p:ph type="title"/>
          </p:nvPr>
        </p:nvSpPr>
        <p:spPr/>
        <p:txBody>
          <a:bodyPr/>
          <a:lstStyle/>
          <a:p>
            <a:r>
              <a:rPr lang="en-US" dirty="0"/>
              <a:t>Define cloud computing</a:t>
            </a:r>
          </a:p>
        </p:txBody>
      </p:sp>
      <p:pic>
        <p:nvPicPr>
          <p:cNvPr id="7" name="Picture 6" descr="Icon representing racks of servers for compute.">
            <a:extLst>
              <a:ext uri="{FF2B5EF4-FFF2-40B4-BE49-F238E27FC236}">
                <a16:creationId xmlns:a16="http://schemas.microsoft.com/office/drawing/2014/main" id="{33340F44-3C2F-4781-992A-77C5A005E12D}"/>
              </a:ext>
            </a:extLst>
          </p:cNvPr>
          <p:cNvPicPr>
            <a:picLocks noChangeAspect="1"/>
          </p:cNvPicPr>
          <p:nvPr/>
        </p:nvPicPr>
        <p:blipFill>
          <a:blip r:embed="rId3"/>
          <a:stretch>
            <a:fillRect/>
          </a:stretch>
        </p:blipFill>
        <p:spPr>
          <a:xfrm>
            <a:off x="702347" y="1370200"/>
            <a:ext cx="1630683" cy="1630683"/>
          </a:xfrm>
          <a:prstGeom prst="rect">
            <a:avLst/>
          </a:prstGeom>
        </p:spPr>
      </p:pic>
      <p:sp>
        <p:nvSpPr>
          <p:cNvPr id="16" name="TextBox 15">
            <a:extLst>
              <a:ext uri="{FF2B5EF4-FFF2-40B4-BE49-F238E27FC236}">
                <a16:creationId xmlns:a16="http://schemas.microsoft.com/office/drawing/2014/main" id="{2A7843A0-89A7-486D-A6B8-864A8FC1C48F}"/>
              </a:ext>
            </a:extLst>
          </p:cNvPr>
          <p:cNvSpPr txBox="1"/>
          <p:nvPr/>
        </p:nvSpPr>
        <p:spPr>
          <a:xfrm>
            <a:off x="702347" y="3000883"/>
            <a:ext cx="162365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Compute</a:t>
            </a:r>
          </a:p>
        </p:txBody>
      </p:sp>
      <p:pic>
        <p:nvPicPr>
          <p:cNvPr id="13" name="Picture 12" descr="Bar graphic representing data being stored on cloud servers">
            <a:extLst>
              <a:ext uri="{FF2B5EF4-FFF2-40B4-BE49-F238E27FC236}">
                <a16:creationId xmlns:a16="http://schemas.microsoft.com/office/drawing/2014/main" id="{2FF87E67-F478-46C7-9079-5444D924DE37}"/>
              </a:ext>
            </a:extLst>
          </p:cNvPr>
          <p:cNvPicPr>
            <a:picLocks noChangeAspect="1"/>
          </p:cNvPicPr>
          <p:nvPr/>
        </p:nvPicPr>
        <p:blipFill>
          <a:blip r:embed="rId4"/>
          <a:stretch>
            <a:fillRect/>
          </a:stretch>
        </p:blipFill>
        <p:spPr>
          <a:xfrm>
            <a:off x="4836374" y="1389884"/>
            <a:ext cx="1627635" cy="1630683"/>
          </a:xfrm>
          <a:prstGeom prst="rect">
            <a:avLst/>
          </a:prstGeom>
        </p:spPr>
      </p:pic>
      <p:sp>
        <p:nvSpPr>
          <p:cNvPr id="18" name="TextBox 17">
            <a:extLst>
              <a:ext uri="{FF2B5EF4-FFF2-40B4-BE49-F238E27FC236}">
                <a16:creationId xmlns:a16="http://schemas.microsoft.com/office/drawing/2014/main" id="{88AC3FF1-C8A8-46C4-833A-19652E931BE7}"/>
              </a:ext>
            </a:extLst>
          </p:cNvPr>
          <p:cNvSpPr txBox="1"/>
          <p:nvPr/>
        </p:nvSpPr>
        <p:spPr>
          <a:xfrm>
            <a:off x="4836374" y="3073214"/>
            <a:ext cx="1411733"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Storage</a:t>
            </a:r>
          </a:p>
        </p:txBody>
      </p:sp>
      <p:pic>
        <p:nvPicPr>
          <p:cNvPr id="11" name="Picture 10" descr="Picture of two arrows showing data flowing on a network.">
            <a:extLst>
              <a:ext uri="{FF2B5EF4-FFF2-40B4-BE49-F238E27FC236}">
                <a16:creationId xmlns:a16="http://schemas.microsoft.com/office/drawing/2014/main" id="{02B92773-4290-4513-B946-16B1513DED64}"/>
              </a:ext>
            </a:extLst>
          </p:cNvPr>
          <p:cNvPicPr>
            <a:picLocks noChangeAspect="1"/>
          </p:cNvPicPr>
          <p:nvPr/>
        </p:nvPicPr>
        <p:blipFill>
          <a:blip r:embed="rId5"/>
          <a:stretch>
            <a:fillRect/>
          </a:stretch>
        </p:blipFill>
        <p:spPr>
          <a:xfrm>
            <a:off x="873613" y="4242657"/>
            <a:ext cx="1627635" cy="1627635"/>
          </a:xfrm>
          <a:prstGeom prst="rect">
            <a:avLst/>
          </a:prstGeom>
        </p:spPr>
      </p:pic>
      <p:sp>
        <p:nvSpPr>
          <p:cNvPr id="20" name="TextBox 19">
            <a:extLst>
              <a:ext uri="{FF2B5EF4-FFF2-40B4-BE49-F238E27FC236}">
                <a16:creationId xmlns:a16="http://schemas.microsoft.com/office/drawing/2014/main" id="{E0D80EA6-5DB4-4D33-8FB5-68AC1495B8CA}"/>
              </a:ext>
            </a:extLst>
          </p:cNvPr>
          <p:cNvSpPr txBox="1"/>
          <p:nvPr/>
        </p:nvSpPr>
        <p:spPr>
          <a:xfrm>
            <a:off x="729712" y="5922939"/>
            <a:ext cx="1958613"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Networking</a:t>
            </a:r>
          </a:p>
        </p:txBody>
      </p:sp>
      <p:pic>
        <p:nvPicPr>
          <p:cNvPr id="9" name="Picture 8" descr="Picture of an hourglass representing analyzing data.">
            <a:extLst>
              <a:ext uri="{FF2B5EF4-FFF2-40B4-BE49-F238E27FC236}">
                <a16:creationId xmlns:a16="http://schemas.microsoft.com/office/drawing/2014/main" id="{F800608F-3CA4-40F4-AE1D-CC5F502BA252}"/>
              </a:ext>
            </a:extLst>
          </p:cNvPr>
          <p:cNvPicPr>
            <a:picLocks noChangeAspect="1"/>
          </p:cNvPicPr>
          <p:nvPr/>
        </p:nvPicPr>
        <p:blipFill>
          <a:blip r:embed="rId6"/>
          <a:stretch>
            <a:fillRect/>
          </a:stretch>
        </p:blipFill>
        <p:spPr>
          <a:xfrm>
            <a:off x="5009914" y="4239609"/>
            <a:ext cx="1630683" cy="1630683"/>
          </a:xfrm>
          <a:prstGeom prst="rect">
            <a:avLst/>
          </a:prstGeom>
        </p:spPr>
      </p:pic>
      <p:sp>
        <p:nvSpPr>
          <p:cNvPr id="22" name="TextBox 21">
            <a:extLst>
              <a:ext uri="{FF2B5EF4-FFF2-40B4-BE49-F238E27FC236}">
                <a16:creationId xmlns:a16="http://schemas.microsoft.com/office/drawing/2014/main" id="{7FC1E34E-894B-4744-A231-D8B51D64A75A}"/>
              </a:ext>
            </a:extLst>
          </p:cNvPr>
          <p:cNvSpPr txBox="1"/>
          <p:nvPr/>
        </p:nvSpPr>
        <p:spPr>
          <a:xfrm>
            <a:off x="5013430" y="5922939"/>
            <a:ext cx="1577291"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Analytics</a:t>
            </a:r>
          </a:p>
        </p:txBody>
      </p:sp>
      <p:pic>
        <p:nvPicPr>
          <p:cNvPr id="5" name="Picture 4">
            <a:extLst>
              <a:ext uri="{FF2B5EF4-FFF2-40B4-BE49-F238E27FC236}">
                <a16:creationId xmlns:a16="http://schemas.microsoft.com/office/drawing/2014/main" id="{CD1AB628-9256-44D4-90F8-1AF10C8C16E2}"/>
              </a:ext>
              <a:ext uri="{C183D7F6-B498-43B3-948B-1728B52AA6E4}">
                <adec:decorative xmlns:adec="http://schemas.microsoft.com/office/drawing/2017/decorative" xmlns="" val="1"/>
              </a:ext>
            </a:extLst>
          </p:cNvPr>
          <p:cNvPicPr>
            <a:picLocks noChangeAspect="1"/>
          </p:cNvPicPr>
          <p:nvPr/>
        </p:nvPicPr>
        <p:blipFill>
          <a:blip r:embed="rId7"/>
          <a:stretch>
            <a:fillRect/>
          </a:stretch>
        </p:blipFill>
        <p:spPr>
          <a:xfrm>
            <a:off x="8208071" y="4242657"/>
            <a:ext cx="2800350" cy="1415534"/>
          </a:xfrm>
          <a:prstGeom prst="rect">
            <a:avLst/>
          </a:prstGeom>
        </p:spPr>
      </p:pic>
      <p:sp>
        <p:nvSpPr>
          <p:cNvPr id="4" name="Rectangle 3">
            <a:extLst>
              <a:ext uri="{FF2B5EF4-FFF2-40B4-BE49-F238E27FC236}">
                <a16:creationId xmlns:a16="http://schemas.microsoft.com/office/drawing/2014/main" id="{648A27BE-45BA-4D54-8F33-1F16755FEDD8}"/>
              </a:ext>
            </a:extLst>
          </p:cNvPr>
          <p:cNvSpPr/>
          <p:nvPr/>
        </p:nvSpPr>
        <p:spPr>
          <a:xfrm>
            <a:off x="7493713" y="5821373"/>
            <a:ext cx="4455042" cy="830997"/>
          </a:xfrm>
          <a:prstGeom prst="rect">
            <a:avLst/>
          </a:prstGeom>
        </p:spPr>
        <p:txBody>
          <a:bodyPr wrap="square">
            <a:spAutoFit/>
          </a:bodyPr>
          <a:lstStyle/>
          <a:p>
            <a:pPr algn="ctr"/>
            <a:r>
              <a:rPr lang="en-US" sz="2400" dirty="0">
                <a:latin typeface="Segoe UI Semilight" panose="020B0402040204020203" pitchFamily="34" charset="0"/>
                <a:ea typeface="Times New Roman" panose="02020603050405020304" pitchFamily="18" charset="0"/>
                <a:cs typeface="Segoe UI Semilight" panose="020B0402040204020203" pitchFamily="34" charset="0"/>
              </a:rPr>
              <a:t>Cloud providers include Microsoft, Amazon, and Google</a:t>
            </a:r>
            <a:endParaRPr lang="en-US" sz="20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67908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9462D-9FCC-4A3D-9B54-215D9B5EC649}"/>
              </a:ext>
            </a:extLst>
          </p:cNvPr>
          <p:cNvSpPr>
            <a:spLocks noGrp="1"/>
          </p:cNvSpPr>
          <p:nvPr>
            <p:ph type="title"/>
          </p:nvPr>
        </p:nvSpPr>
        <p:spPr/>
        <p:txBody>
          <a:bodyPr/>
          <a:lstStyle/>
          <a:p>
            <a:r>
              <a:rPr lang="en-US" dirty="0"/>
              <a:t>Try This Exercise</a:t>
            </a:r>
          </a:p>
        </p:txBody>
      </p:sp>
      <p:sp>
        <p:nvSpPr>
          <p:cNvPr id="3" name="Text Placeholder 2">
            <a:extLst>
              <a:ext uri="{FF2B5EF4-FFF2-40B4-BE49-F238E27FC236}">
                <a16:creationId xmlns:a16="http://schemas.microsoft.com/office/drawing/2014/main" id="{7D4F3B4C-29AD-4C85-82A5-834F4D2E691A}"/>
              </a:ext>
            </a:extLst>
          </p:cNvPr>
          <p:cNvSpPr>
            <a:spLocks noGrp="1"/>
          </p:cNvSpPr>
          <p:nvPr>
            <p:ph type="body" sz="quarter" idx="10"/>
          </p:nvPr>
        </p:nvSpPr>
        <p:spPr>
          <a:xfrm>
            <a:off x="584200" y="1435497"/>
            <a:ext cx="11018520" cy="3262432"/>
          </a:xfrm>
        </p:spPr>
        <p:txBody>
          <a:bodyPr/>
          <a:lstStyle/>
          <a:p>
            <a:pPr algn="l">
              <a:buFont typeface="+mj-lt"/>
              <a:buAutoNum type="arabicPeriod"/>
            </a:pPr>
            <a:r>
              <a:rPr lang="en-US" b="0" i="0" dirty="0">
                <a:effectLst/>
                <a:latin typeface="Segoe UI" panose="020B0502040204020203" pitchFamily="34" charset="0"/>
              </a:rPr>
              <a:t> Open a browser.</a:t>
            </a:r>
          </a:p>
          <a:p>
            <a:pPr algn="l">
              <a:buFont typeface="+mj-lt"/>
              <a:buAutoNum type="arabicPeriod"/>
            </a:pPr>
            <a:r>
              <a:rPr lang="en-US" b="0" i="0" dirty="0">
                <a:effectLst/>
                <a:latin typeface="Segoe UI" panose="020B0502040204020203" pitchFamily="34" charset="0"/>
              </a:rPr>
              <a:t> Enter the </a:t>
            </a:r>
            <a:r>
              <a:rPr lang="en-US" b="0" i="0">
                <a:effectLst/>
                <a:latin typeface="Segoe UI" panose="020B0502040204020203" pitchFamily="34" charset="0"/>
              </a:rPr>
              <a:t>URL </a:t>
            </a:r>
            <a:r>
              <a:rPr lang="en-US" b="0" i="0" u="none" strike="noStrike">
                <a:effectLst/>
                <a:latin typeface="Segoe UI" panose="020B0502040204020203" pitchFamily="34" charset="0"/>
                <a:hlinkClick r:id="rId2"/>
              </a:rPr>
              <a:t>portal.azure.com</a:t>
            </a:r>
            <a:r>
              <a:rPr lang="en-US" b="0" i="0">
                <a:effectLst/>
                <a:latin typeface="Segoe UI" panose="020B0502040204020203" pitchFamily="34" charset="0"/>
              </a:rPr>
              <a:t> </a:t>
            </a:r>
            <a:endParaRPr lang="en-US" b="0" i="0" dirty="0">
              <a:effectLst/>
              <a:latin typeface="Segoe UI" panose="020B0502040204020203" pitchFamily="34" charset="0"/>
            </a:endParaRPr>
          </a:p>
          <a:p>
            <a:pPr algn="l">
              <a:buFont typeface="+mj-lt"/>
              <a:buAutoNum type="arabicPeriod"/>
            </a:pPr>
            <a:r>
              <a:rPr lang="en-US" b="0" i="0" dirty="0">
                <a:effectLst/>
                <a:latin typeface="Segoe UI" panose="020B0502040204020203" pitchFamily="34" charset="0"/>
              </a:rPr>
              <a:t> Take a few minutes and look at the site.</a:t>
            </a:r>
          </a:p>
          <a:p>
            <a:pPr algn="l">
              <a:buFont typeface="+mj-lt"/>
              <a:buAutoNum type="arabicPeriod"/>
            </a:pPr>
            <a:r>
              <a:rPr lang="en-US" b="0" i="0" dirty="0">
                <a:effectLst/>
                <a:latin typeface="Segoe UI" panose="020B0502040204020203" pitchFamily="34" charset="0"/>
              </a:rPr>
              <a:t> Can you find:</a:t>
            </a:r>
          </a:p>
          <a:p>
            <a:pPr marL="742950" lvl="1" indent="-285750" algn="l">
              <a:buFont typeface="+mj-lt"/>
              <a:buAutoNum type="arabicPeriod"/>
            </a:pPr>
            <a:r>
              <a:rPr lang="en-US" b="0" i="0" dirty="0">
                <a:effectLst/>
                <a:latin typeface="Segoe UI" panose="020B0502040204020203" pitchFamily="34" charset="0"/>
              </a:rPr>
              <a:t>where to create a resource like a Virtual Machine?</a:t>
            </a:r>
          </a:p>
          <a:p>
            <a:pPr marL="742950" lvl="1" indent="-285750" algn="l">
              <a:buFont typeface="+mj-lt"/>
              <a:buAutoNum type="arabicPeriod"/>
            </a:pPr>
            <a:r>
              <a:rPr lang="en-US" b="0" i="0" dirty="0">
                <a:effectLst/>
                <a:latin typeface="Segoe UI" panose="020B0502040204020203" pitchFamily="34" charset="0"/>
              </a:rPr>
              <a:t>how to launch your Dashboard to see what resources you have?</a:t>
            </a:r>
          </a:p>
          <a:p>
            <a:pPr marL="742950" lvl="1" indent="-285750" algn="l">
              <a:buFont typeface="+mj-lt"/>
              <a:buAutoNum type="arabicPeriod"/>
            </a:pPr>
            <a:r>
              <a:rPr lang="en-US" b="0" i="0" dirty="0">
                <a:effectLst/>
                <a:latin typeface="Segoe UI" panose="020B0502040204020203" pitchFamily="34" charset="0"/>
              </a:rPr>
              <a:t>where Microsoft Learn training site is linked right into Azure to help you learn?</a:t>
            </a:r>
          </a:p>
          <a:p>
            <a:pPr algn="l">
              <a:buFont typeface="+mj-lt"/>
              <a:buAutoNum type="arabicPeriod"/>
            </a:pPr>
            <a:r>
              <a:rPr lang="en-US" b="0" i="0" dirty="0">
                <a:effectLst/>
                <a:latin typeface="Segoe UI" panose="020B0502040204020203" pitchFamily="34" charset="0"/>
              </a:rPr>
              <a:t> Close your browser.</a:t>
            </a:r>
          </a:p>
          <a:p>
            <a:pPr marL="0" indent="0">
              <a:buNone/>
            </a:pPr>
            <a:endParaRPr lang="en-US" dirty="0"/>
          </a:p>
        </p:txBody>
      </p:sp>
    </p:spTree>
    <p:extLst>
      <p:ext uri="{BB962C8B-B14F-4D97-AF65-F5344CB8AC3E}">
        <p14:creationId xmlns:p14="http://schemas.microsoft.com/office/powerpoint/2010/main" val="193845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Explore key cloud concepts</a:t>
            </a:r>
          </a:p>
        </p:txBody>
      </p:sp>
      <p:sp>
        <p:nvSpPr>
          <p:cNvPr id="4" name="Rectangle 3">
            <a:extLst>
              <a:ext uri="{FF2B5EF4-FFF2-40B4-BE49-F238E27FC236}">
                <a16:creationId xmlns:a16="http://schemas.microsoft.com/office/drawing/2014/main" id="{FB9D842D-BAB1-4D37-9C42-745B132107E5}"/>
              </a:ext>
            </a:extLst>
          </p:cNvPr>
          <p:cNvSpPr/>
          <p:nvPr/>
        </p:nvSpPr>
        <p:spPr bwMode="auto">
          <a:xfrm>
            <a:off x="1641899" y="1723125"/>
            <a:ext cx="4034983" cy="553998"/>
          </a:xfrm>
          <a:prstGeom prst="rect">
            <a:avLst/>
          </a:prstGeom>
          <a:solidFill>
            <a:srgbClr val="0877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High availability</a:t>
            </a:r>
          </a:p>
        </p:txBody>
      </p:sp>
      <p:sp>
        <p:nvSpPr>
          <p:cNvPr id="7" name="Rectangle 6">
            <a:extLst>
              <a:ext uri="{FF2B5EF4-FFF2-40B4-BE49-F238E27FC236}">
                <a16:creationId xmlns:a16="http://schemas.microsoft.com/office/drawing/2014/main" id="{0F0B540E-EF8B-447D-AF41-2A0AFBC5AED2}"/>
              </a:ext>
            </a:extLst>
          </p:cNvPr>
          <p:cNvSpPr/>
          <p:nvPr/>
        </p:nvSpPr>
        <p:spPr bwMode="auto">
          <a:xfrm>
            <a:off x="5810980" y="1723125"/>
            <a:ext cx="4034983" cy="553998"/>
          </a:xfrm>
          <a:prstGeom prst="rect">
            <a:avLst/>
          </a:prstGeom>
          <a:solidFill>
            <a:srgbClr val="0877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dirty="0">
                <a:gradFill>
                  <a:gsLst>
                    <a:gs pos="0">
                      <a:srgbClr val="FFFFFF"/>
                    </a:gs>
                    <a:gs pos="100000">
                      <a:srgbClr val="FFFFFF"/>
                    </a:gs>
                  </a:gsLst>
                  <a:lin ang="5400000" scaled="0"/>
                </a:gradFill>
                <a:cs typeface="Segoe UI" pitchFamily="34" charset="0"/>
              </a:rPr>
              <a:t>Fault tolerance</a:t>
            </a:r>
          </a:p>
        </p:txBody>
      </p:sp>
      <p:sp>
        <p:nvSpPr>
          <p:cNvPr id="8" name="Rectangle 7">
            <a:extLst>
              <a:ext uri="{FF2B5EF4-FFF2-40B4-BE49-F238E27FC236}">
                <a16:creationId xmlns:a16="http://schemas.microsoft.com/office/drawing/2014/main" id="{79FB1D05-CC1C-42F7-9FCE-DE21A857F06E}"/>
              </a:ext>
            </a:extLst>
          </p:cNvPr>
          <p:cNvSpPr/>
          <p:nvPr/>
        </p:nvSpPr>
        <p:spPr bwMode="auto">
          <a:xfrm>
            <a:off x="1641899" y="2507950"/>
            <a:ext cx="4034983" cy="553998"/>
          </a:xfrm>
          <a:prstGeom prst="rect">
            <a:avLst/>
          </a:prstGeom>
          <a:solidFill>
            <a:srgbClr val="0877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dirty="0">
                <a:gradFill>
                  <a:gsLst>
                    <a:gs pos="0">
                      <a:srgbClr val="FFFFFF"/>
                    </a:gs>
                    <a:gs pos="100000">
                      <a:srgbClr val="FFFFFF"/>
                    </a:gs>
                  </a:gsLst>
                  <a:lin ang="5400000" scaled="0"/>
                </a:gradFill>
                <a:cs typeface="Segoe UI" pitchFamily="34" charset="0"/>
              </a:rPr>
              <a:t>Scalability</a:t>
            </a:r>
          </a:p>
        </p:txBody>
      </p:sp>
      <p:sp>
        <p:nvSpPr>
          <p:cNvPr id="9" name="Rectangle 8">
            <a:extLst>
              <a:ext uri="{FF2B5EF4-FFF2-40B4-BE49-F238E27FC236}">
                <a16:creationId xmlns:a16="http://schemas.microsoft.com/office/drawing/2014/main" id="{D6392A4A-B6E8-4F75-A840-0AD5203AB701}"/>
              </a:ext>
            </a:extLst>
          </p:cNvPr>
          <p:cNvSpPr/>
          <p:nvPr/>
        </p:nvSpPr>
        <p:spPr bwMode="auto">
          <a:xfrm>
            <a:off x="5810980" y="2507950"/>
            <a:ext cx="4034983" cy="553998"/>
          </a:xfrm>
          <a:prstGeom prst="rect">
            <a:avLst/>
          </a:prstGeom>
          <a:solidFill>
            <a:srgbClr val="0877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dirty="0">
                <a:gradFill>
                  <a:gsLst>
                    <a:gs pos="0">
                      <a:srgbClr val="FFFFFF"/>
                    </a:gs>
                    <a:gs pos="100000">
                      <a:srgbClr val="FFFFFF"/>
                    </a:gs>
                  </a:gsLst>
                  <a:lin ang="5400000" scaled="0"/>
                </a:gradFill>
                <a:cs typeface="Segoe UI" pitchFamily="34" charset="0"/>
              </a:rPr>
              <a:t>Elasticity</a:t>
            </a:r>
          </a:p>
        </p:txBody>
      </p:sp>
      <p:sp>
        <p:nvSpPr>
          <p:cNvPr id="10" name="Rectangle 9">
            <a:extLst>
              <a:ext uri="{FF2B5EF4-FFF2-40B4-BE49-F238E27FC236}">
                <a16:creationId xmlns:a16="http://schemas.microsoft.com/office/drawing/2014/main" id="{F1850E4A-62E4-426B-A1EB-C29FC527F72E}"/>
              </a:ext>
            </a:extLst>
          </p:cNvPr>
          <p:cNvSpPr/>
          <p:nvPr/>
        </p:nvSpPr>
        <p:spPr bwMode="auto">
          <a:xfrm>
            <a:off x="1641899" y="3338947"/>
            <a:ext cx="4034983" cy="553998"/>
          </a:xfrm>
          <a:prstGeom prst="rect">
            <a:avLst/>
          </a:prstGeom>
          <a:solidFill>
            <a:srgbClr val="0877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dirty="0">
                <a:gradFill>
                  <a:gsLst>
                    <a:gs pos="0">
                      <a:srgbClr val="FFFFFF"/>
                    </a:gs>
                    <a:gs pos="100000">
                      <a:srgbClr val="FFFFFF"/>
                    </a:gs>
                  </a:gsLst>
                  <a:lin ang="5400000" scaled="0"/>
                </a:gradFill>
                <a:cs typeface="Segoe UI" pitchFamily="34" charset="0"/>
              </a:rPr>
              <a:t>Global reach</a:t>
            </a:r>
          </a:p>
        </p:txBody>
      </p:sp>
      <p:sp>
        <p:nvSpPr>
          <p:cNvPr id="11" name="Rectangle 10">
            <a:extLst>
              <a:ext uri="{FF2B5EF4-FFF2-40B4-BE49-F238E27FC236}">
                <a16:creationId xmlns:a16="http://schemas.microsoft.com/office/drawing/2014/main" id="{4423A886-2DFF-4D4C-8E7D-CDDB1C6094D4}"/>
              </a:ext>
            </a:extLst>
          </p:cNvPr>
          <p:cNvSpPr/>
          <p:nvPr/>
        </p:nvSpPr>
        <p:spPr bwMode="auto">
          <a:xfrm>
            <a:off x="5810980" y="3338947"/>
            <a:ext cx="4034983" cy="553998"/>
          </a:xfrm>
          <a:prstGeom prst="rect">
            <a:avLst/>
          </a:prstGeom>
          <a:solidFill>
            <a:srgbClr val="0877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dirty="0">
                <a:gradFill>
                  <a:gsLst>
                    <a:gs pos="0">
                      <a:srgbClr val="FFFFFF"/>
                    </a:gs>
                    <a:gs pos="100000">
                      <a:srgbClr val="FFFFFF"/>
                    </a:gs>
                  </a:gsLst>
                  <a:lin ang="5400000" scaled="0"/>
                </a:gradFill>
                <a:cs typeface="Segoe UI" pitchFamily="34" charset="0"/>
              </a:rPr>
              <a:t>Customer latency capabilities</a:t>
            </a:r>
          </a:p>
        </p:txBody>
      </p:sp>
      <p:sp>
        <p:nvSpPr>
          <p:cNvPr id="12" name="Rectangle 11">
            <a:extLst>
              <a:ext uri="{FF2B5EF4-FFF2-40B4-BE49-F238E27FC236}">
                <a16:creationId xmlns:a16="http://schemas.microsoft.com/office/drawing/2014/main" id="{3923C26D-9B18-4D76-921C-DF28ED77C9F7}"/>
              </a:ext>
            </a:extLst>
          </p:cNvPr>
          <p:cNvSpPr/>
          <p:nvPr/>
        </p:nvSpPr>
        <p:spPr bwMode="auto">
          <a:xfrm>
            <a:off x="1641899" y="4123772"/>
            <a:ext cx="4034983" cy="553998"/>
          </a:xfrm>
          <a:prstGeom prst="rect">
            <a:avLst/>
          </a:prstGeom>
          <a:solidFill>
            <a:srgbClr val="0877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dirty="0">
                <a:gradFill>
                  <a:gsLst>
                    <a:gs pos="0">
                      <a:srgbClr val="FFFFFF"/>
                    </a:gs>
                    <a:gs pos="100000">
                      <a:srgbClr val="FFFFFF"/>
                    </a:gs>
                  </a:gsLst>
                  <a:lin ang="5400000" scaled="0"/>
                </a:gradFill>
                <a:cs typeface="Segoe UI" pitchFamily="34" charset="0"/>
              </a:rPr>
              <a:t>Agility</a:t>
            </a:r>
          </a:p>
        </p:txBody>
      </p:sp>
      <p:sp>
        <p:nvSpPr>
          <p:cNvPr id="13" name="Rectangle 12">
            <a:extLst>
              <a:ext uri="{FF2B5EF4-FFF2-40B4-BE49-F238E27FC236}">
                <a16:creationId xmlns:a16="http://schemas.microsoft.com/office/drawing/2014/main" id="{DEFD54E6-27CA-4289-A7AE-98D153936604}"/>
              </a:ext>
            </a:extLst>
          </p:cNvPr>
          <p:cNvSpPr/>
          <p:nvPr/>
        </p:nvSpPr>
        <p:spPr bwMode="auto">
          <a:xfrm>
            <a:off x="5810980" y="4123772"/>
            <a:ext cx="4034983" cy="553998"/>
          </a:xfrm>
          <a:prstGeom prst="rect">
            <a:avLst/>
          </a:prstGeom>
          <a:solidFill>
            <a:srgbClr val="0877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dirty="0">
                <a:gradFill>
                  <a:gsLst>
                    <a:gs pos="0">
                      <a:srgbClr val="FFFFFF"/>
                    </a:gs>
                    <a:gs pos="100000">
                      <a:srgbClr val="FFFFFF"/>
                    </a:gs>
                  </a:gsLst>
                  <a:lin ang="5400000" scaled="0"/>
                </a:gradFill>
                <a:cs typeface="Segoe UI" pitchFamily="34" charset="0"/>
              </a:rPr>
              <a:t>Predictive cost considerations</a:t>
            </a:r>
          </a:p>
        </p:txBody>
      </p:sp>
      <p:sp>
        <p:nvSpPr>
          <p:cNvPr id="14" name="Rectangle 13">
            <a:extLst>
              <a:ext uri="{FF2B5EF4-FFF2-40B4-BE49-F238E27FC236}">
                <a16:creationId xmlns:a16="http://schemas.microsoft.com/office/drawing/2014/main" id="{6C80AE8A-C79A-4AA1-ACB7-18760C171E71}"/>
              </a:ext>
            </a:extLst>
          </p:cNvPr>
          <p:cNvSpPr/>
          <p:nvPr/>
        </p:nvSpPr>
        <p:spPr bwMode="auto">
          <a:xfrm>
            <a:off x="1641899" y="4908597"/>
            <a:ext cx="4034983" cy="553998"/>
          </a:xfrm>
          <a:prstGeom prst="rect">
            <a:avLst/>
          </a:prstGeom>
          <a:solidFill>
            <a:srgbClr val="0877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dirty="0">
                <a:gradFill>
                  <a:gsLst>
                    <a:gs pos="0">
                      <a:srgbClr val="FFFFFF"/>
                    </a:gs>
                    <a:gs pos="100000">
                      <a:srgbClr val="FFFFFF"/>
                    </a:gs>
                  </a:gsLst>
                  <a:lin ang="5400000" scaled="0"/>
                </a:gradFill>
                <a:cs typeface="Segoe UI" pitchFamily="34" charset="0"/>
              </a:rPr>
              <a:t>Disaster recovery</a:t>
            </a:r>
          </a:p>
        </p:txBody>
      </p:sp>
      <p:sp>
        <p:nvSpPr>
          <p:cNvPr id="15" name="Rectangle 14">
            <a:extLst>
              <a:ext uri="{FF2B5EF4-FFF2-40B4-BE49-F238E27FC236}">
                <a16:creationId xmlns:a16="http://schemas.microsoft.com/office/drawing/2014/main" id="{9211555F-A002-465A-BAFF-7A1A1DC365F7}"/>
              </a:ext>
            </a:extLst>
          </p:cNvPr>
          <p:cNvSpPr/>
          <p:nvPr/>
        </p:nvSpPr>
        <p:spPr bwMode="auto">
          <a:xfrm>
            <a:off x="5810980" y="4908597"/>
            <a:ext cx="4034983" cy="553998"/>
          </a:xfrm>
          <a:prstGeom prst="rect">
            <a:avLst/>
          </a:prstGeom>
          <a:solidFill>
            <a:srgbClr val="0877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dirty="0">
                <a:gradFill>
                  <a:gsLst>
                    <a:gs pos="0">
                      <a:srgbClr val="FFFFFF"/>
                    </a:gs>
                    <a:gs pos="100000">
                      <a:srgbClr val="FFFFFF"/>
                    </a:gs>
                  </a:gsLst>
                  <a:lin ang="5400000" scaled="0"/>
                </a:gradFill>
                <a:cs typeface="Segoe UI" pitchFamily="34" charset="0"/>
              </a:rPr>
              <a:t>Security</a:t>
            </a:r>
          </a:p>
        </p:txBody>
      </p:sp>
    </p:spTree>
    <p:extLst>
      <p:ext uri="{BB962C8B-B14F-4D97-AF65-F5344CB8AC3E}">
        <p14:creationId xmlns:p14="http://schemas.microsoft.com/office/powerpoint/2010/main" val="179370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Discuss economies of scale</a:t>
            </a:r>
          </a:p>
        </p:txBody>
      </p:sp>
      <p:pic>
        <p:nvPicPr>
          <p:cNvPr id="5" name="Picture 4" descr="An arrow points from a single server to multiple servers in the cloud.">
            <a:extLst>
              <a:ext uri="{FF2B5EF4-FFF2-40B4-BE49-F238E27FC236}">
                <a16:creationId xmlns:a16="http://schemas.microsoft.com/office/drawing/2014/main" id="{6BBC433C-8412-478B-8BF0-F1342688E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694" y="2409818"/>
            <a:ext cx="10499531" cy="4271270"/>
          </a:xfrm>
          <a:prstGeom prst="rect">
            <a:avLst/>
          </a:prstGeom>
        </p:spPr>
      </p:pic>
      <p:sp>
        <p:nvSpPr>
          <p:cNvPr id="6" name="Text Placeholder 5"/>
          <p:cNvSpPr>
            <a:spLocks noGrp="1"/>
          </p:cNvSpPr>
          <p:nvPr>
            <p:ph type="body" sz="quarter" idx="10"/>
          </p:nvPr>
        </p:nvSpPr>
        <p:spPr>
          <a:xfrm>
            <a:off x="584200" y="1216530"/>
            <a:ext cx="11018520" cy="908839"/>
          </a:xfrm>
        </p:spPr>
        <p:txBody>
          <a:bodyPr/>
          <a:lstStyle/>
          <a:p>
            <a:r>
              <a:rPr lang="en-IE" dirty="0">
                <a:latin typeface="+mn-lt"/>
              </a:rPr>
              <a:t>E</a:t>
            </a:r>
            <a:r>
              <a:rPr lang="en-IE" i="1" dirty="0">
                <a:latin typeface="+mn-lt"/>
              </a:rPr>
              <a:t>conomies of scale –</a:t>
            </a:r>
            <a:r>
              <a:rPr lang="en-IE" dirty="0">
                <a:latin typeface="+mn-lt"/>
              </a:rPr>
              <a:t> Cloud providers can reduce costs and gain efficiency when operating at a large scale.</a:t>
            </a:r>
          </a:p>
        </p:txBody>
      </p:sp>
    </p:spTree>
    <p:extLst>
      <p:ext uri="{BB962C8B-B14F-4D97-AF65-F5344CB8AC3E}">
        <p14:creationId xmlns:p14="http://schemas.microsoft.com/office/powerpoint/2010/main" val="281934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HITE TEMPLATE">
  <a:themeElements>
    <a:clrScheme name="ST_Illustration_White_Blue">
      <a:dk1>
        <a:srgbClr val="1A1A1A"/>
      </a:dk1>
      <a:lt1>
        <a:srgbClr val="FFFFFF"/>
      </a:lt1>
      <a:dk2>
        <a:srgbClr val="0D0D0D"/>
      </a:dk2>
      <a:lt2>
        <a:srgbClr val="D2D2D2"/>
      </a:lt2>
      <a:accent1>
        <a:srgbClr val="0078D4"/>
      </a:accent1>
      <a:accent2>
        <a:srgbClr val="002050"/>
      </a:accent2>
      <a:accent3>
        <a:srgbClr val="107C10"/>
      </a:accent3>
      <a:accent4>
        <a:srgbClr val="D73B01"/>
      </a:accent4>
      <a:accent5>
        <a:srgbClr val="737373"/>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Illustration_2018_Cloud_011.potx" id="{762B47AA-A827-4F63-8EDD-1F6B4767BB62}" vid="{53DB83EF-4F78-4F48-A301-01610C79C1EF}"/>
    </a:ext>
  </a:extLst>
</a:theme>
</file>

<file path=ppt/theme/theme2.xml><?xml version="1.0" encoding="utf-8"?>
<a:theme xmlns:a="http://schemas.openxmlformats.org/drawingml/2006/main" name="Azure 1">
  <a:themeElements>
    <a:clrScheme name="Custom 3">
      <a:dk1>
        <a:srgbClr val="000000"/>
      </a:dk1>
      <a:lt1>
        <a:srgbClr val="FFFFFF"/>
      </a:lt1>
      <a:dk2>
        <a:srgbClr val="0078D3"/>
      </a:dk2>
      <a:lt2>
        <a:srgbClr val="FFFFFF"/>
      </a:lt2>
      <a:accent1>
        <a:srgbClr val="EBEBEB"/>
      </a:accent1>
      <a:accent2>
        <a:srgbClr val="75757A"/>
      </a:accent2>
      <a:accent3>
        <a:srgbClr val="000041"/>
      </a:accent3>
      <a:accent4>
        <a:srgbClr val="0078D3"/>
      </a:accent4>
      <a:accent5>
        <a:srgbClr val="50E6FF"/>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TT_Azure_PowerPoint_Template_Dec19" id="{4D812253-AE16-49B7-9E8B-E155C396F1B1}" vid="{CDFF03D5-E879-4992-95FD-25D14F5B9F5C}"/>
    </a:ext>
  </a:extLst>
</a:theme>
</file>

<file path=ppt/theme/theme3.xml><?xml version="1.0" encoding="utf-8"?>
<a:theme xmlns:a="http://schemas.openxmlformats.org/drawingml/2006/main" name="Azure 2">
  <a:themeElements>
    <a:clrScheme name="Custom 3">
      <a:dk1>
        <a:srgbClr val="000000"/>
      </a:dk1>
      <a:lt1>
        <a:srgbClr val="FFFFFF"/>
      </a:lt1>
      <a:dk2>
        <a:srgbClr val="0078D3"/>
      </a:dk2>
      <a:lt2>
        <a:srgbClr val="FFFFFF"/>
      </a:lt2>
      <a:accent1>
        <a:srgbClr val="EBEBEB"/>
      </a:accent1>
      <a:accent2>
        <a:srgbClr val="75757A"/>
      </a:accent2>
      <a:accent3>
        <a:srgbClr val="000041"/>
      </a:accent3>
      <a:accent4>
        <a:srgbClr val="0078D3"/>
      </a:accent4>
      <a:accent5>
        <a:srgbClr val="50E6FF"/>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TT_Azure_PowerPoint_Template_Dec19" id="{4D812253-AE16-49B7-9E8B-E155C396F1B1}" vid="{BA37C2E8-86DA-4C7F-89BF-BC08C304625E}"/>
    </a:ext>
  </a:extLst>
</a:theme>
</file>

<file path=ppt/theme/theme4.xml><?xml version="1.0" encoding="utf-8"?>
<a:theme xmlns:a="http://schemas.openxmlformats.org/drawingml/2006/main" name="Dynamics 365">
  <a:themeElements>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40996D19-6CB1-8A40-8625-59EE03072CAF}" vid="{D6AC121D-CF90-1B4B-8887-A6F8F11F705E}"/>
    </a:ext>
  </a:extLst>
</a:theme>
</file>

<file path=ppt/theme/theme5.xml><?xml version="1.0" encoding="utf-8"?>
<a:theme xmlns:a="http://schemas.openxmlformats.org/drawingml/2006/main" name="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5B7356A06F744439C0CE932EEB009F5" ma:contentTypeVersion="6" ma:contentTypeDescription="Create a new document." ma:contentTypeScope="" ma:versionID="d10da16756ea923870ae2deb524579bc">
  <xsd:schema xmlns:xsd="http://www.w3.org/2001/XMLSchema" xmlns:xs="http://www.w3.org/2001/XMLSchema" xmlns:p="http://schemas.microsoft.com/office/2006/metadata/properties" xmlns:ns2="6656ffad-92b0-4efb-bc78-5d5af2c7fd93" xmlns:ns3="e7cc3f53-dbdf-4ffb-90f1-33d3d1806439" targetNamespace="http://schemas.microsoft.com/office/2006/metadata/properties" ma:root="true" ma:fieldsID="b6b9ea322e60814eb61348a7c2360d68" ns2:_="" ns3:_="">
    <xsd:import namespace="6656ffad-92b0-4efb-bc78-5d5af2c7fd93"/>
    <xsd:import namespace="e7cc3f53-dbdf-4ffb-90f1-33d3d180643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56ffad-92b0-4efb-bc78-5d5af2c7fd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7cc3f53-dbdf-4ffb-90f1-33d3d180643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CCECA1-208F-4DE7-B6EF-60BA34A9C93A}">
  <ds:schemaRefs>
    <ds:schemaRef ds:uri="http://schemas.microsoft.com/sharepoint/v3/contenttype/forms"/>
  </ds:schemaRefs>
</ds:datastoreItem>
</file>

<file path=customXml/itemProps2.xml><?xml version="1.0" encoding="utf-8"?>
<ds:datastoreItem xmlns:ds="http://schemas.openxmlformats.org/officeDocument/2006/customXml" ds:itemID="{2256AC4D-5373-4F80-9DDD-D06ECE1B8345}">
  <ds:schemaRefs>
    <ds:schemaRef ds:uri="http://schemas.microsoft.com/office/2006/metadata/properties"/>
    <ds:schemaRef ds:uri="http://schemas.microsoft.com/office/2006/documentManagement/types"/>
    <ds:schemaRef ds:uri="http://www.w3.org/XML/1998/namespace"/>
    <ds:schemaRef ds:uri="http://purl.org/dc/elements/1.1/"/>
    <ds:schemaRef ds:uri="http://schemas.microsoft.com/office/infopath/2007/PartnerControls"/>
    <ds:schemaRef ds:uri="http://purl.org/dc/dcmitype/"/>
    <ds:schemaRef ds:uri="http://schemas.openxmlformats.org/package/2006/metadata/core-properties"/>
    <ds:schemaRef ds:uri="e7cc3f53-dbdf-4ffb-90f1-33d3d1806439"/>
    <ds:schemaRef ds:uri="6656ffad-92b0-4efb-bc78-5d5af2c7fd93"/>
    <ds:schemaRef ds:uri="http://purl.org/dc/terms/"/>
  </ds:schemaRefs>
</ds:datastoreItem>
</file>

<file path=customXml/itemProps3.xml><?xml version="1.0" encoding="utf-8"?>
<ds:datastoreItem xmlns:ds="http://schemas.openxmlformats.org/officeDocument/2006/customXml" ds:itemID="{C6176121-FF3F-4EED-8747-05E0EAB1EE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56ffad-92b0-4efb-bc78-5d5af2c7fd93"/>
    <ds:schemaRef ds:uri="e7cc3f53-dbdf-4ffb-90f1-33d3d18064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2514</Words>
  <Application>Microsoft Office PowerPoint</Application>
  <PresentationFormat>Widescreen</PresentationFormat>
  <Paragraphs>334</Paragraphs>
  <Slides>31</Slides>
  <Notes>24</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31</vt:i4>
      </vt:variant>
    </vt:vector>
  </HeadingPairs>
  <TitlesOfParts>
    <vt:vector size="48" baseType="lpstr">
      <vt:lpstr>Arial</vt:lpstr>
      <vt:lpstr>Calibri</vt:lpstr>
      <vt:lpstr>Cambria</vt:lpstr>
      <vt:lpstr>Consolas</vt:lpstr>
      <vt:lpstr>Kozuka Gothic Pro R</vt:lpstr>
      <vt:lpstr>Segoe UI</vt:lpstr>
      <vt:lpstr>Segoe UI Light</vt:lpstr>
      <vt:lpstr>Segoe UI Semibold</vt:lpstr>
      <vt:lpstr>Segoe UI Semibold (Headings)</vt:lpstr>
      <vt:lpstr>Segoe UI Semilight</vt:lpstr>
      <vt:lpstr>Times New Roman</vt:lpstr>
      <vt:lpstr>Wingdings</vt:lpstr>
      <vt:lpstr>WHITE TEMPLATE</vt:lpstr>
      <vt:lpstr>Azure 1</vt:lpstr>
      <vt:lpstr>Azure 2</vt:lpstr>
      <vt:lpstr>Dynamics 365</vt:lpstr>
      <vt:lpstr>Office 365 PPT Template - 2017</vt:lpstr>
      <vt:lpstr>AZ-900T0x  Learning Path:   Explore Microsoft Azure Cloud concepts</vt:lpstr>
      <vt:lpstr>Learning objectives</vt:lpstr>
      <vt:lpstr>Learning Objectives – Explore Azure cloud concept</vt:lpstr>
      <vt:lpstr>Module: Discuss why cloud services?</vt:lpstr>
      <vt:lpstr>Discuss Why Cloud Services Introduction</vt:lpstr>
      <vt:lpstr>Define cloud computing</vt:lpstr>
      <vt:lpstr>Try This Exercise</vt:lpstr>
      <vt:lpstr>Explore key cloud concepts</vt:lpstr>
      <vt:lpstr>Discuss economies of scale</vt:lpstr>
      <vt:lpstr>Compare CapEx vs. OpEx</vt:lpstr>
      <vt:lpstr>Define consumption-based model</vt:lpstr>
      <vt:lpstr>Knowledge Check  Populate with instructions to use the polling tool of your choice</vt:lpstr>
      <vt:lpstr>Summary - Discuss why cloud services</vt:lpstr>
      <vt:lpstr>Module: Distinguish types of cloud models</vt:lpstr>
      <vt:lpstr>Distinguish Types of Cloud Models Introduction</vt:lpstr>
      <vt:lpstr>Define public cloud</vt:lpstr>
      <vt:lpstr>Define private cloud</vt:lpstr>
      <vt:lpstr>Define hybrid cloud</vt:lpstr>
      <vt:lpstr>Compare cloud models</vt:lpstr>
      <vt:lpstr>Knowledge Check  Populate with instructions to use the polling tool of your choice</vt:lpstr>
      <vt:lpstr>Summary – Distinguish Types of Cloud Models</vt:lpstr>
      <vt:lpstr>Module: Explore types of cloud services</vt:lpstr>
      <vt:lpstr>Explore Types of Cloud Services Introduction</vt:lpstr>
      <vt:lpstr>Discuss shared responsibility model</vt:lpstr>
      <vt:lpstr>Define Infrastructure as a Service (IaaS)</vt:lpstr>
      <vt:lpstr>Define Platform as a Service (PaaS)</vt:lpstr>
      <vt:lpstr>Define Software as a Service (SaaS)</vt:lpstr>
      <vt:lpstr>Compare cloud services</vt:lpstr>
      <vt:lpstr>Knowledge Check  Populate with instructions to use the polling tool of your choice</vt:lpstr>
      <vt:lpstr>Summary – Explore Types of Cloud Services</vt:lpstr>
      <vt:lpstr>Learning Path review</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2019-10-20T17:17:18Z</dcterms:created>
  <dcterms:modified xsi:type="dcterms:W3CDTF">2021-01-03T06:03:20Z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0x010100A5B7356A06F744439C0CE932EEB009F5</vt:lpwstr>
  </property>
  <property fmtid="{D5CDD505-2E9C-101B-9397-08002B2CF9AE}" pid="3" name="MSIP_Label_f42aa342-8706-4288-bd11-ebb85995028c_Enabled">
    <vt:lpwstr>true</vt:lpwstr>
  </property>
  <property fmtid="{D5CDD505-2E9C-101B-9397-08002B2CF9AE}" pid="4" name="MSIP_Label_f42aa342-8706-4288-bd11-ebb85995028c_SetDate">
    <vt:lpwstr>2020-06-09T20:54:29Z</vt:lpwstr>
  </property>
  <property fmtid="{D5CDD505-2E9C-101B-9397-08002B2CF9AE}" pid="5" name="MSIP_Label_f42aa342-8706-4288-bd11-ebb85995028c_Method">
    <vt:lpwstr>Standard</vt:lpwstr>
  </property>
  <property fmtid="{D5CDD505-2E9C-101B-9397-08002B2CF9AE}" pid="6" name="MSIP_Label_f42aa342-8706-4288-bd11-ebb85995028c_Name">
    <vt:lpwstr>Internal</vt:lpwstr>
  </property>
  <property fmtid="{D5CDD505-2E9C-101B-9397-08002B2CF9AE}" pid="7" name="MSIP_Label_f42aa342-8706-4288-bd11-ebb85995028c_SiteId">
    <vt:lpwstr>72f988bf-86f1-41af-91ab-2d7cd011db47</vt:lpwstr>
  </property>
  <property fmtid="{D5CDD505-2E9C-101B-9397-08002B2CF9AE}" pid="8" name="MSIP_Label_f42aa342-8706-4288-bd11-ebb85995028c_ActionId">
    <vt:lpwstr>26384367-6bb7-461d-a334-a398a4c3e7a2</vt:lpwstr>
  </property>
  <property fmtid="{D5CDD505-2E9C-101B-9397-08002B2CF9AE}" pid="9" name="MSIP_Label_f42aa342-8706-4288-bd11-ebb85995028c_ContentBits">
    <vt:lpwstr>0</vt:lpwstr>
  </property>
</Properties>
</file>