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embeddedFontLst>
    <p:embeddedFont>
      <p:font typeface="Playfair Display"/>
      <p:regular r:id="rId43"/>
      <p:bold r:id="rId44"/>
      <p:italic r:id="rId45"/>
      <p:boldItalic r:id="rId46"/>
    </p:embeddedFont>
    <p:embeddedFont>
      <p:font typeface="Lato"/>
      <p:regular r:id="rId47"/>
      <p:bold r:id="rId48"/>
      <p:italic r:id="rId49"/>
      <p:boldItalic r:id="rId50"/>
    </p:embeddedFont>
    <p:embeddedFont>
      <p:font typeface="Archivo"/>
      <p:regular r:id="rId51"/>
      <p:bold r:id="rId52"/>
      <p:italic r:id="rId53"/>
      <p:boldItalic r:id="rId54"/>
    </p:embeddedFont>
    <p:embeddedFont>
      <p:font typeface="DM Serif Display"/>
      <p:regular r:id="rId55"/>
      <p: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PlayfairDisplay-bold.fntdata"/><Relationship Id="rId43" Type="http://schemas.openxmlformats.org/officeDocument/2006/relationships/font" Target="fonts/PlayfairDisplay-regular.fntdata"/><Relationship Id="rId46" Type="http://schemas.openxmlformats.org/officeDocument/2006/relationships/font" Target="fonts/PlayfairDisplay-boldItalic.fntdata"/><Relationship Id="rId45" Type="http://schemas.openxmlformats.org/officeDocument/2006/relationships/font" Target="fonts/PlayfairDisplay-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Lato-bold.fntdata"/><Relationship Id="rId47" Type="http://schemas.openxmlformats.org/officeDocument/2006/relationships/font" Target="fonts/Lato-regular.fntdata"/><Relationship Id="rId49" Type="http://schemas.openxmlformats.org/officeDocument/2006/relationships/font" Target="fonts/La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Archivo-regular.fntdata"/><Relationship Id="rId50" Type="http://schemas.openxmlformats.org/officeDocument/2006/relationships/font" Target="fonts/Lato-boldItalic.fntdata"/><Relationship Id="rId53" Type="http://schemas.openxmlformats.org/officeDocument/2006/relationships/font" Target="fonts/Archivo-italic.fntdata"/><Relationship Id="rId52" Type="http://schemas.openxmlformats.org/officeDocument/2006/relationships/font" Target="fonts/Archivo-bold.fntdata"/><Relationship Id="rId11" Type="http://schemas.openxmlformats.org/officeDocument/2006/relationships/slide" Target="slides/slide6.xml"/><Relationship Id="rId55" Type="http://schemas.openxmlformats.org/officeDocument/2006/relationships/font" Target="fonts/DMSerifDisplay-regular.fntdata"/><Relationship Id="rId10" Type="http://schemas.openxmlformats.org/officeDocument/2006/relationships/slide" Target="slides/slide5.xml"/><Relationship Id="rId54" Type="http://schemas.openxmlformats.org/officeDocument/2006/relationships/font" Target="fonts/Archivo-boldItalic.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DMSerifDisplay-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10c8394cd07_0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10c8394cd07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fc6a7eece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fc6a7eece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10469810e63_0_7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10469810e63_0_7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10c8394cd0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10c8394cd0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10f904ccc78_5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5" name="Google Shape;855;g10f904ccc78_5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11053cd621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11053cd621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10c8394cd07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10c8394cd07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10f904ccc78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10f904ccc78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10469810e63_0_1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10469810e63_0_1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10f904ccc78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10f904ccc78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0469810e6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10469810e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10c8394cd07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10c8394cd07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10c8394cd07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4" name="Google Shape;1094;g10c8394cd07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10c8394cd07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2" name="Google Shape;1102;g10c8394cd07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10c8394cd07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0" name="Google Shape;1110;g10c8394cd07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10c8394cd07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8" name="Google Shape;1118;g10c8394cd07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10c8394cd07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10c8394cd07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10c8394cd07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10c8394cd07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10c8394cd07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2" name="Google Shape;1142;g10c8394cd07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10c8394cd07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0" name="Google Shape;1150;g10c8394cd07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10c8394cd07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8" name="Google Shape;1158;g10c8394cd07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fc6a7eece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fc6a7eece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10c8394cd07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10c8394cd07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10c9cca193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4" name="Google Shape;1174;g10c9cca193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10c9cca193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10c9cca193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10c8394cd07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8" name="Google Shape;1188;g10c8394cd07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10c8394cd07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10c8394cd07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10c8394cd07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4" name="Google Shape;1204;g10c8394cd07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10c8394cd07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2" name="Google Shape;1212;g10c8394cd07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10469810e63_0_2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0" name="Google Shape;1220;g10469810e63_0_2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10c8394cd07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10c8394cd07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10f904ccc78_5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10f904ccc78_5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10c8394cd07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10c8394cd07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10c8394cd07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10c8394cd07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10c8394cd07_0_4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10c8394cd07_0_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10c8394cd07_0_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10c8394cd07_0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flipH="1">
            <a:off x="672700" y="1348100"/>
            <a:ext cx="3818100" cy="2265300"/>
          </a:xfrm>
          <a:prstGeom prst="rect">
            <a:avLst/>
          </a:prstGeom>
        </p:spPr>
        <p:txBody>
          <a:bodyPr anchorCtr="0" anchor="b" bIns="0" lIns="0" spcFirstLastPara="1" rIns="0" wrap="square" tIns="0">
            <a:noAutofit/>
          </a:bodyPr>
          <a:lstStyle>
            <a:lvl1pPr lvl="0" algn="ctr">
              <a:lnSpc>
                <a:spcPct val="90000"/>
              </a:lnSpc>
              <a:spcBef>
                <a:spcPts val="0"/>
              </a:spcBef>
              <a:spcAft>
                <a:spcPts val="0"/>
              </a:spcAft>
              <a:buSzPts val="52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flipH="1">
            <a:off x="703400" y="3850775"/>
            <a:ext cx="3756600" cy="2736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 name="Google Shape;11;p2"/>
          <p:cNvSpPr txBox="1"/>
          <p:nvPr>
            <p:ph idx="2" type="subTitle"/>
          </p:nvPr>
        </p:nvSpPr>
        <p:spPr>
          <a:xfrm flipH="1">
            <a:off x="5874450" y="3768125"/>
            <a:ext cx="2304900" cy="438900"/>
          </a:xfrm>
          <a:prstGeom prst="rect">
            <a:avLst/>
          </a:prstGeom>
          <a:gradFill>
            <a:gsLst>
              <a:gs pos="0">
                <a:srgbClr val="ECE2B2">
                  <a:alpha val="29803"/>
                </a:srgbClr>
              </a:gs>
              <a:gs pos="100000">
                <a:srgbClr val="0B5C96">
                  <a:alpha val="40784"/>
                </a:srgbClr>
              </a:gs>
            </a:gsLst>
            <a:lin ang="10801400" scaled="0"/>
          </a:gradFill>
          <a:ln cap="flat" cmpd="sng" w="9525">
            <a:solidFill>
              <a:schemeClr val="lt1"/>
            </a:solidFill>
            <a:prstDash val="solid"/>
            <a:round/>
            <a:headEnd len="sm" w="sm" type="none"/>
            <a:tailEnd len="sm" w="sm" type="none"/>
          </a:ln>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atin typeface="DM Serif Display"/>
                <a:ea typeface="DM Serif Display"/>
                <a:cs typeface="DM Serif Display"/>
                <a:sym typeface="DM Serif Display"/>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167" name="Shape 167"/>
        <p:cNvGrpSpPr/>
        <p:nvPr/>
      </p:nvGrpSpPr>
      <p:grpSpPr>
        <a:xfrm>
          <a:off x="0" y="0"/>
          <a:ext cx="0" cy="0"/>
          <a:chOff x="0" y="0"/>
          <a:chExt cx="0" cy="0"/>
        </a:xfrm>
      </p:grpSpPr>
      <p:sp>
        <p:nvSpPr>
          <p:cNvPr id="168" name="Google Shape;168;p11"/>
          <p:cNvSpPr txBox="1"/>
          <p:nvPr>
            <p:ph hasCustomPrompt="1" type="title"/>
          </p:nvPr>
        </p:nvSpPr>
        <p:spPr>
          <a:xfrm>
            <a:off x="1803025" y="1542850"/>
            <a:ext cx="5538000" cy="1656600"/>
          </a:xfrm>
          <a:prstGeom prst="rect">
            <a:avLst/>
          </a:prstGeom>
          <a:gradFill>
            <a:gsLst>
              <a:gs pos="0">
                <a:srgbClr val="ECE2B2">
                  <a:alpha val="29803"/>
                </a:srgbClr>
              </a:gs>
              <a:gs pos="100000">
                <a:srgbClr val="0B5C96">
                  <a:alpha val="40784"/>
                </a:srgbClr>
              </a:gs>
            </a:gsLst>
            <a:lin ang="10800025" scaled="0"/>
          </a:gradFill>
          <a:ln cap="flat" cmpd="sng" w="9525">
            <a:solidFill>
              <a:schemeClr val="dk1"/>
            </a:solidFill>
            <a:prstDash val="solid"/>
            <a:round/>
            <a:headEnd len="sm" w="sm" type="none"/>
            <a:tailEnd len="sm" w="sm" type="none"/>
          </a:ln>
        </p:spPr>
        <p:txBody>
          <a:bodyPr anchorCtr="0" anchor="b" bIns="0" lIns="0" spcFirstLastPara="1" rIns="0" wrap="square" tIns="0">
            <a:noAutofit/>
          </a:bodyPr>
          <a:lstStyle>
            <a:lvl1pPr lvl="0" algn="ctr">
              <a:spcBef>
                <a:spcPts val="0"/>
              </a:spcBef>
              <a:spcAft>
                <a:spcPts val="0"/>
              </a:spcAft>
              <a:buClr>
                <a:schemeClr val="dk1"/>
              </a:buClr>
              <a:buSzPts val="12000"/>
              <a:buNone/>
              <a:defRPr sz="12000">
                <a:solidFill>
                  <a:schemeClr val="dk1"/>
                </a:solidFill>
              </a:defRPr>
            </a:lvl1pPr>
            <a:lvl2pPr lvl="1" algn="ctr">
              <a:spcBef>
                <a:spcPts val="0"/>
              </a:spcBef>
              <a:spcAft>
                <a:spcPts val="0"/>
              </a:spcAft>
              <a:buClr>
                <a:schemeClr val="dk1"/>
              </a:buClr>
              <a:buSzPts val="12000"/>
              <a:buNone/>
              <a:defRPr sz="12000">
                <a:solidFill>
                  <a:schemeClr val="dk1"/>
                </a:solidFill>
              </a:defRPr>
            </a:lvl2pPr>
            <a:lvl3pPr lvl="2" algn="ctr">
              <a:spcBef>
                <a:spcPts val="0"/>
              </a:spcBef>
              <a:spcAft>
                <a:spcPts val="0"/>
              </a:spcAft>
              <a:buClr>
                <a:schemeClr val="dk1"/>
              </a:buClr>
              <a:buSzPts val="12000"/>
              <a:buNone/>
              <a:defRPr sz="12000">
                <a:solidFill>
                  <a:schemeClr val="dk1"/>
                </a:solidFill>
              </a:defRPr>
            </a:lvl3pPr>
            <a:lvl4pPr lvl="3" algn="ctr">
              <a:spcBef>
                <a:spcPts val="0"/>
              </a:spcBef>
              <a:spcAft>
                <a:spcPts val="0"/>
              </a:spcAft>
              <a:buClr>
                <a:schemeClr val="dk1"/>
              </a:buClr>
              <a:buSzPts val="12000"/>
              <a:buNone/>
              <a:defRPr sz="12000">
                <a:solidFill>
                  <a:schemeClr val="dk1"/>
                </a:solidFill>
              </a:defRPr>
            </a:lvl4pPr>
            <a:lvl5pPr lvl="4" algn="ctr">
              <a:spcBef>
                <a:spcPts val="0"/>
              </a:spcBef>
              <a:spcAft>
                <a:spcPts val="0"/>
              </a:spcAft>
              <a:buClr>
                <a:schemeClr val="dk1"/>
              </a:buClr>
              <a:buSzPts val="12000"/>
              <a:buNone/>
              <a:defRPr sz="12000">
                <a:solidFill>
                  <a:schemeClr val="dk1"/>
                </a:solidFill>
              </a:defRPr>
            </a:lvl5pPr>
            <a:lvl6pPr lvl="5" algn="ctr">
              <a:spcBef>
                <a:spcPts val="0"/>
              </a:spcBef>
              <a:spcAft>
                <a:spcPts val="0"/>
              </a:spcAft>
              <a:buClr>
                <a:schemeClr val="dk1"/>
              </a:buClr>
              <a:buSzPts val="12000"/>
              <a:buNone/>
              <a:defRPr sz="12000">
                <a:solidFill>
                  <a:schemeClr val="dk1"/>
                </a:solidFill>
              </a:defRPr>
            </a:lvl6pPr>
            <a:lvl7pPr lvl="6" algn="ctr">
              <a:spcBef>
                <a:spcPts val="0"/>
              </a:spcBef>
              <a:spcAft>
                <a:spcPts val="0"/>
              </a:spcAft>
              <a:buClr>
                <a:schemeClr val="dk1"/>
              </a:buClr>
              <a:buSzPts val="12000"/>
              <a:buNone/>
              <a:defRPr sz="12000">
                <a:solidFill>
                  <a:schemeClr val="dk1"/>
                </a:solidFill>
              </a:defRPr>
            </a:lvl7pPr>
            <a:lvl8pPr lvl="7" algn="ctr">
              <a:spcBef>
                <a:spcPts val="0"/>
              </a:spcBef>
              <a:spcAft>
                <a:spcPts val="0"/>
              </a:spcAft>
              <a:buClr>
                <a:schemeClr val="dk1"/>
              </a:buClr>
              <a:buSzPts val="12000"/>
              <a:buNone/>
              <a:defRPr sz="12000">
                <a:solidFill>
                  <a:schemeClr val="dk1"/>
                </a:solidFill>
              </a:defRPr>
            </a:lvl8pPr>
            <a:lvl9pPr lvl="8" algn="ctr">
              <a:spcBef>
                <a:spcPts val="0"/>
              </a:spcBef>
              <a:spcAft>
                <a:spcPts val="0"/>
              </a:spcAft>
              <a:buClr>
                <a:schemeClr val="dk1"/>
              </a:buClr>
              <a:buSzPts val="12000"/>
              <a:buNone/>
              <a:defRPr sz="12000">
                <a:solidFill>
                  <a:schemeClr val="dk1"/>
                </a:solidFill>
              </a:defRPr>
            </a:lvl9pPr>
          </a:lstStyle>
          <a:p>
            <a:r>
              <a:t>xx%</a:t>
            </a:r>
          </a:p>
        </p:txBody>
      </p:sp>
      <p:grpSp>
        <p:nvGrpSpPr>
          <p:cNvPr id="169" name="Google Shape;169;p11"/>
          <p:cNvGrpSpPr/>
          <p:nvPr/>
        </p:nvGrpSpPr>
        <p:grpSpPr>
          <a:xfrm>
            <a:off x="-71700" y="-63175"/>
            <a:ext cx="9287400" cy="5259600"/>
            <a:chOff x="-71700" y="-63175"/>
            <a:chExt cx="9287400" cy="5259600"/>
          </a:xfrm>
        </p:grpSpPr>
        <p:cxnSp>
          <p:nvCxnSpPr>
            <p:cNvPr id="170" name="Google Shape;170;p11"/>
            <p:cNvCxnSpPr/>
            <p:nvPr/>
          </p:nvCxnSpPr>
          <p:spPr>
            <a:xfrm rot="10800000">
              <a:off x="-71700" y="4799100"/>
              <a:ext cx="9287400" cy="0"/>
            </a:xfrm>
            <a:prstGeom prst="straightConnector1">
              <a:avLst/>
            </a:prstGeom>
            <a:noFill/>
            <a:ln cap="flat" cmpd="sng" w="9525">
              <a:solidFill>
                <a:schemeClr val="dk1"/>
              </a:solidFill>
              <a:prstDash val="solid"/>
              <a:round/>
              <a:headEnd len="med" w="med" type="none"/>
              <a:tailEnd len="med" w="med" type="none"/>
            </a:ln>
          </p:spPr>
        </p:cxnSp>
        <p:cxnSp>
          <p:nvCxnSpPr>
            <p:cNvPr id="171" name="Google Shape;171;p11"/>
            <p:cNvCxnSpPr/>
            <p:nvPr/>
          </p:nvCxnSpPr>
          <p:spPr>
            <a:xfrm rot="10800000">
              <a:off x="-71700" y="344925"/>
              <a:ext cx="9287400" cy="0"/>
            </a:xfrm>
            <a:prstGeom prst="straightConnector1">
              <a:avLst/>
            </a:prstGeom>
            <a:noFill/>
            <a:ln cap="flat" cmpd="sng" w="9525">
              <a:solidFill>
                <a:schemeClr val="dk1"/>
              </a:solidFill>
              <a:prstDash val="solid"/>
              <a:round/>
              <a:headEnd len="med" w="med" type="none"/>
              <a:tailEnd len="med" w="med" type="none"/>
            </a:ln>
          </p:spPr>
        </p:cxnSp>
        <p:cxnSp>
          <p:nvCxnSpPr>
            <p:cNvPr id="172" name="Google Shape;172;p11"/>
            <p:cNvCxnSpPr/>
            <p:nvPr/>
          </p:nvCxnSpPr>
          <p:spPr>
            <a:xfrm>
              <a:off x="348450" y="-63175"/>
              <a:ext cx="0" cy="5259600"/>
            </a:xfrm>
            <a:prstGeom prst="straightConnector1">
              <a:avLst/>
            </a:prstGeom>
            <a:noFill/>
            <a:ln cap="flat" cmpd="sng" w="9525">
              <a:solidFill>
                <a:schemeClr val="dk1"/>
              </a:solidFill>
              <a:prstDash val="solid"/>
              <a:round/>
              <a:headEnd len="med" w="med" type="none"/>
              <a:tailEnd len="med" w="med" type="none"/>
            </a:ln>
          </p:spPr>
        </p:cxnSp>
        <p:sp>
          <p:nvSpPr>
            <p:cNvPr id="173" name="Google Shape;173;p11"/>
            <p:cNvSpPr/>
            <p:nvPr/>
          </p:nvSpPr>
          <p:spPr>
            <a:xfrm flipH="1">
              <a:off x="218252" y="208113"/>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1"/>
            <p:cNvSpPr/>
            <p:nvPr/>
          </p:nvSpPr>
          <p:spPr>
            <a:xfrm flipH="1">
              <a:off x="218252" y="4662288"/>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1"/>
            <p:cNvSpPr/>
            <p:nvPr/>
          </p:nvSpPr>
          <p:spPr>
            <a:xfrm flipH="1">
              <a:off x="8665352" y="4662288"/>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flipH="1">
              <a:off x="8665352" y="208113"/>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7" name="Google Shape;177;p11"/>
            <p:cNvGrpSpPr/>
            <p:nvPr/>
          </p:nvGrpSpPr>
          <p:grpSpPr>
            <a:xfrm flipH="1">
              <a:off x="2960922" y="4689966"/>
              <a:ext cx="3222156" cy="218272"/>
              <a:chOff x="2598975" y="5244925"/>
              <a:chExt cx="3410050" cy="231000"/>
            </a:xfrm>
          </p:grpSpPr>
          <p:sp>
            <p:nvSpPr>
              <p:cNvPr id="178" name="Google Shape;178;p11"/>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1"/>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84" name="Google Shape;184;p11"/>
            <p:cNvCxnSpPr/>
            <p:nvPr/>
          </p:nvCxnSpPr>
          <p:spPr>
            <a:xfrm>
              <a:off x="8795600" y="-63175"/>
              <a:ext cx="0" cy="5259600"/>
            </a:xfrm>
            <a:prstGeom prst="straightConnector1">
              <a:avLst/>
            </a:prstGeom>
            <a:noFill/>
            <a:ln cap="flat" cmpd="sng" w="9525">
              <a:solidFill>
                <a:schemeClr val="dk1"/>
              </a:solidFill>
              <a:prstDash val="solid"/>
              <a:round/>
              <a:headEnd len="med" w="med" type="none"/>
              <a:tailEnd len="med" w="med" type="none"/>
            </a:ln>
          </p:spPr>
        </p:cxnSp>
      </p:grpSp>
      <p:sp>
        <p:nvSpPr>
          <p:cNvPr id="185" name="Google Shape;185;p11"/>
          <p:cNvSpPr txBox="1"/>
          <p:nvPr>
            <p:ph idx="1" type="subTitle"/>
          </p:nvPr>
        </p:nvSpPr>
        <p:spPr>
          <a:xfrm>
            <a:off x="1940675" y="3446550"/>
            <a:ext cx="5268600" cy="287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86" name="Shape 18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AND_BODY_1">
    <p:spTree>
      <p:nvGrpSpPr>
        <p:cNvPr id="187" name="Shape 187"/>
        <p:cNvGrpSpPr/>
        <p:nvPr/>
      </p:nvGrpSpPr>
      <p:grpSpPr>
        <a:xfrm>
          <a:off x="0" y="0"/>
          <a:ext cx="0" cy="0"/>
          <a:chOff x="0" y="0"/>
          <a:chExt cx="0" cy="0"/>
        </a:xfrm>
      </p:grpSpPr>
      <p:sp>
        <p:nvSpPr>
          <p:cNvPr id="188" name="Google Shape;188;p13"/>
          <p:cNvSpPr txBox="1"/>
          <p:nvPr>
            <p:ph type="title"/>
          </p:nvPr>
        </p:nvSpPr>
        <p:spPr>
          <a:xfrm>
            <a:off x="720000" y="445025"/>
            <a:ext cx="7704000" cy="572700"/>
          </a:xfrm>
          <a:prstGeom prst="rect">
            <a:avLst/>
          </a:prstGeom>
        </p:spPr>
        <p:txBody>
          <a:bodyPr anchorCtr="0" anchor="t" bIns="0" lIns="0" spcFirstLastPara="1" rIns="0" wrap="square" tIns="0">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89" name="Google Shape;189;p13"/>
          <p:cNvSpPr txBox="1"/>
          <p:nvPr>
            <p:ph idx="1" type="subTitle"/>
          </p:nvPr>
        </p:nvSpPr>
        <p:spPr>
          <a:xfrm>
            <a:off x="1453900" y="2163050"/>
            <a:ext cx="2661600" cy="543000"/>
          </a:xfrm>
          <a:prstGeom prst="rect">
            <a:avLst/>
          </a:prstGeom>
        </p:spPr>
        <p:txBody>
          <a:bodyPr anchorCtr="0" anchor="t" bIns="0" lIns="0" spcFirstLastPara="1" rIns="0" wrap="square" tIns="0">
            <a:noAutofit/>
          </a:bodyPr>
          <a:lstStyle>
            <a:lvl1pPr lvl="0" algn="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
        <p:nvSpPr>
          <p:cNvPr id="190" name="Google Shape;190;p13"/>
          <p:cNvSpPr txBox="1"/>
          <p:nvPr>
            <p:ph idx="2" type="subTitle"/>
          </p:nvPr>
        </p:nvSpPr>
        <p:spPr>
          <a:xfrm>
            <a:off x="1453900" y="1791400"/>
            <a:ext cx="2661600" cy="393600"/>
          </a:xfrm>
          <a:prstGeom prst="rect">
            <a:avLst/>
          </a:prstGeom>
        </p:spPr>
        <p:txBody>
          <a:bodyPr anchorCtr="0" anchor="t" bIns="0" lIns="0" spcFirstLastPara="1" rIns="0" wrap="square" tIns="0">
            <a:noAutofit/>
          </a:bodyPr>
          <a:lstStyle>
            <a:lvl1pPr lvl="0" algn="r">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191" name="Google Shape;191;p13"/>
          <p:cNvSpPr txBox="1"/>
          <p:nvPr>
            <p:ph idx="3" type="subTitle"/>
          </p:nvPr>
        </p:nvSpPr>
        <p:spPr>
          <a:xfrm>
            <a:off x="5028500" y="2163050"/>
            <a:ext cx="2661600" cy="543000"/>
          </a:xfrm>
          <a:prstGeom prst="rect">
            <a:avLst/>
          </a:prstGeom>
        </p:spPr>
        <p:txBody>
          <a:bodyPr anchorCtr="0" anchor="t"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92" name="Google Shape;192;p13"/>
          <p:cNvSpPr txBox="1"/>
          <p:nvPr>
            <p:ph idx="4" type="subTitle"/>
          </p:nvPr>
        </p:nvSpPr>
        <p:spPr>
          <a:xfrm>
            <a:off x="5028500" y="1791400"/>
            <a:ext cx="2661600" cy="393600"/>
          </a:xfrm>
          <a:prstGeom prst="rect">
            <a:avLst/>
          </a:prstGeom>
        </p:spPr>
        <p:txBody>
          <a:bodyPr anchorCtr="0" anchor="t" bIns="0" lIns="0" spcFirstLastPara="1" rIns="0" wrap="square" tIns="0">
            <a:noAutofit/>
          </a:bodyPr>
          <a:lstStyle>
            <a:lvl1pPr lvl="0" rtl="0">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193" name="Google Shape;193;p13"/>
          <p:cNvSpPr txBox="1"/>
          <p:nvPr>
            <p:ph hasCustomPrompt="1" idx="5" type="title"/>
          </p:nvPr>
        </p:nvSpPr>
        <p:spPr>
          <a:xfrm>
            <a:off x="2282800" y="1056088"/>
            <a:ext cx="1832700" cy="735300"/>
          </a:xfrm>
          <a:prstGeom prst="rect">
            <a:avLst/>
          </a:prstGeom>
        </p:spPr>
        <p:txBody>
          <a:bodyPr anchorCtr="0" anchor="b" bIns="0" lIns="0" spcFirstLastPara="1" rIns="0" wrap="square" tIns="0">
            <a:noAutofit/>
          </a:bodyPr>
          <a:lstStyle>
            <a:lvl1pPr lvl="0" rtl="0" algn="r">
              <a:spcBef>
                <a:spcPts val="0"/>
              </a:spcBef>
              <a:spcAft>
                <a:spcPts val="0"/>
              </a:spcAft>
              <a:buSzPts val="5000"/>
              <a:buNone/>
              <a:defRPr sz="5000"/>
            </a:lvl1pPr>
            <a:lvl2pPr lvl="1" rtl="0" algn="l">
              <a:spcBef>
                <a:spcPts val="0"/>
              </a:spcBef>
              <a:spcAft>
                <a:spcPts val="0"/>
              </a:spcAft>
              <a:buSzPts val="5000"/>
              <a:buNone/>
              <a:defRPr sz="5000"/>
            </a:lvl2pPr>
            <a:lvl3pPr lvl="2" rtl="0" algn="l">
              <a:spcBef>
                <a:spcPts val="0"/>
              </a:spcBef>
              <a:spcAft>
                <a:spcPts val="0"/>
              </a:spcAft>
              <a:buSzPts val="5000"/>
              <a:buNone/>
              <a:defRPr sz="5000"/>
            </a:lvl3pPr>
            <a:lvl4pPr lvl="3" rtl="0" algn="l">
              <a:spcBef>
                <a:spcPts val="0"/>
              </a:spcBef>
              <a:spcAft>
                <a:spcPts val="0"/>
              </a:spcAft>
              <a:buSzPts val="5000"/>
              <a:buNone/>
              <a:defRPr sz="5000"/>
            </a:lvl4pPr>
            <a:lvl5pPr lvl="4" rtl="0" algn="l">
              <a:spcBef>
                <a:spcPts val="0"/>
              </a:spcBef>
              <a:spcAft>
                <a:spcPts val="0"/>
              </a:spcAft>
              <a:buSzPts val="5000"/>
              <a:buNone/>
              <a:defRPr sz="5000"/>
            </a:lvl5pPr>
            <a:lvl6pPr lvl="5" rtl="0" algn="l">
              <a:spcBef>
                <a:spcPts val="0"/>
              </a:spcBef>
              <a:spcAft>
                <a:spcPts val="0"/>
              </a:spcAft>
              <a:buSzPts val="5000"/>
              <a:buNone/>
              <a:defRPr sz="5000"/>
            </a:lvl6pPr>
            <a:lvl7pPr lvl="6" rtl="0" algn="l">
              <a:spcBef>
                <a:spcPts val="0"/>
              </a:spcBef>
              <a:spcAft>
                <a:spcPts val="0"/>
              </a:spcAft>
              <a:buSzPts val="5000"/>
              <a:buNone/>
              <a:defRPr sz="5000"/>
            </a:lvl7pPr>
            <a:lvl8pPr lvl="7" rtl="0" algn="l">
              <a:spcBef>
                <a:spcPts val="0"/>
              </a:spcBef>
              <a:spcAft>
                <a:spcPts val="0"/>
              </a:spcAft>
              <a:buSzPts val="5000"/>
              <a:buNone/>
              <a:defRPr sz="5000"/>
            </a:lvl8pPr>
            <a:lvl9pPr lvl="8" rtl="0" algn="l">
              <a:spcBef>
                <a:spcPts val="0"/>
              </a:spcBef>
              <a:spcAft>
                <a:spcPts val="0"/>
              </a:spcAft>
              <a:buSzPts val="5000"/>
              <a:buNone/>
              <a:defRPr sz="5000"/>
            </a:lvl9pPr>
          </a:lstStyle>
          <a:p>
            <a:r>
              <a:t>xx%</a:t>
            </a:r>
          </a:p>
        </p:txBody>
      </p:sp>
      <p:sp>
        <p:nvSpPr>
          <p:cNvPr id="194" name="Google Shape;194;p13"/>
          <p:cNvSpPr txBox="1"/>
          <p:nvPr>
            <p:ph hasCustomPrompt="1" idx="6" type="title"/>
          </p:nvPr>
        </p:nvSpPr>
        <p:spPr>
          <a:xfrm>
            <a:off x="5028500" y="1056088"/>
            <a:ext cx="1832700" cy="735300"/>
          </a:xfrm>
          <a:prstGeom prst="rect">
            <a:avLst/>
          </a:prstGeom>
        </p:spPr>
        <p:txBody>
          <a:bodyPr anchorCtr="0" anchor="b" bIns="0" lIns="0" spcFirstLastPara="1" rIns="0" wrap="square" tIns="0">
            <a:noAutofit/>
          </a:bodyPr>
          <a:lstStyle>
            <a:lvl1pPr lvl="0" rtl="0" algn="l">
              <a:spcBef>
                <a:spcPts val="0"/>
              </a:spcBef>
              <a:spcAft>
                <a:spcPts val="0"/>
              </a:spcAft>
              <a:buSzPts val="5000"/>
              <a:buNone/>
              <a:defRPr sz="5000"/>
            </a:lvl1pPr>
            <a:lvl2pPr lvl="1" rtl="0" algn="l">
              <a:spcBef>
                <a:spcPts val="0"/>
              </a:spcBef>
              <a:spcAft>
                <a:spcPts val="0"/>
              </a:spcAft>
              <a:buSzPts val="5000"/>
              <a:buNone/>
              <a:defRPr sz="5000"/>
            </a:lvl2pPr>
            <a:lvl3pPr lvl="2" rtl="0" algn="l">
              <a:spcBef>
                <a:spcPts val="0"/>
              </a:spcBef>
              <a:spcAft>
                <a:spcPts val="0"/>
              </a:spcAft>
              <a:buSzPts val="5000"/>
              <a:buNone/>
              <a:defRPr sz="5000"/>
            </a:lvl3pPr>
            <a:lvl4pPr lvl="3" rtl="0" algn="l">
              <a:spcBef>
                <a:spcPts val="0"/>
              </a:spcBef>
              <a:spcAft>
                <a:spcPts val="0"/>
              </a:spcAft>
              <a:buSzPts val="5000"/>
              <a:buNone/>
              <a:defRPr sz="5000"/>
            </a:lvl4pPr>
            <a:lvl5pPr lvl="4" rtl="0" algn="l">
              <a:spcBef>
                <a:spcPts val="0"/>
              </a:spcBef>
              <a:spcAft>
                <a:spcPts val="0"/>
              </a:spcAft>
              <a:buSzPts val="5000"/>
              <a:buNone/>
              <a:defRPr sz="5000"/>
            </a:lvl5pPr>
            <a:lvl6pPr lvl="5" rtl="0" algn="l">
              <a:spcBef>
                <a:spcPts val="0"/>
              </a:spcBef>
              <a:spcAft>
                <a:spcPts val="0"/>
              </a:spcAft>
              <a:buSzPts val="5000"/>
              <a:buNone/>
              <a:defRPr sz="5000"/>
            </a:lvl6pPr>
            <a:lvl7pPr lvl="6" rtl="0" algn="l">
              <a:spcBef>
                <a:spcPts val="0"/>
              </a:spcBef>
              <a:spcAft>
                <a:spcPts val="0"/>
              </a:spcAft>
              <a:buSzPts val="5000"/>
              <a:buNone/>
              <a:defRPr sz="5000"/>
            </a:lvl7pPr>
            <a:lvl8pPr lvl="7" rtl="0" algn="l">
              <a:spcBef>
                <a:spcPts val="0"/>
              </a:spcBef>
              <a:spcAft>
                <a:spcPts val="0"/>
              </a:spcAft>
              <a:buSzPts val="5000"/>
              <a:buNone/>
              <a:defRPr sz="5000"/>
            </a:lvl8pPr>
            <a:lvl9pPr lvl="8" rtl="0" algn="l">
              <a:spcBef>
                <a:spcPts val="0"/>
              </a:spcBef>
              <a:spcAft>
                <a:spcPts val="0"/>
              </a:spcAft>
              <a:buSzPts val="5000"/>
              <a:buNone/>
              <a:defRPr sz="5000"/>
            </a:lvl9pPr>
          </a:lstStyle>
          <a:p>
            <a:r>
              <a:t>xx%</a:t>
            </a:r>
          </a:p>
        </p:txBody>
      </p:sp>
      <p:sp>
        <p:nvSpPr>
          <p:cNvPr id="195" name="Google Shape;195;p13"/>
          <p:cNvSpPr txBox="1"/>
          <p:nvPr>
            <p:ph idx="7" type="subTitle"/>
          </p:nvPr>
        </p:nvSpPr>
        <p:spPr>
          <a:xfrm>
            <a:off x="1453900" y="3984300"/>
            <a:ext cx="2661600" cy="543000"/>
          </a:xfrm>
          <a:prstGeom prst="rect">
            <a:avLst/>
          </a:prstGeom>
        </p:spPr>
        <p:txBody>
          <a:bodyPr anchorCtr="0" anchor="t" bIns="0" lIns="0" spcFirstLastPara="1" rIns="0" wrap="square" tIns="0">
            <a:noAutofit/>
          </a:bodyPr>
          <a:lstStyle>
            <a:lvl1pPr lvl="0" rtl="0" algn="r">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96" name="Google Shape;196;p13"/>
          <p:cNvSpPr txBox="1"/>
          <p:nvPr>
            <p:ph idx="8" type="subTitle"/>
          </p:nvPr>
        </p:nvSpPr>
        <p:spPr>
          <a:xfrm>
            <a:off x="1453900" y="3612650"/>
            <a:ext cx="2661600" cy="393600"/>
          </a:xfrm>
          <a:prstGeom prst="rect">
            <a:avLst/>
          </a:prstGeom>
        </p:spPr>
        <p:txBody>
          <a:bodyPr anchorCtr="0" anchor="t" bIns="0" lIns="0" spcFirstLastPara="1" rIns="0" wrap="square" tIns="0">
            <a:noAutofit/>
          </a:bodyPr>
          <a:lstStyle>
            <a:lvl1pPr lvl="0" rtl="0" algn="r">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197" name="Google Shape;197;p13"/>
          <p:cNvSpPr txBox="1"/>
          <p:nvPr>
            <p:ph idx="9" type="subTitle"/>
          </p:nvPr>
        </p:nvSpPr>
        <p:spPr>
          <a:xfrm>
            <a:off x="5028500" y="3984300"/>
            <a:ext cx="2661600" cy="543000"/>
          </a:xfrm>
          <a:prstGeom prst="rect">
            <a:avLst/>
          </a:prstGeom>
        </p:spPr>
        <p:txBody>
          <a:bodyPr anchorCtr="0" anchor="t"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98" name="Google Shape;198;p13"/>
          <p:cNvSpPr txBox="1"/>
          <p:nvPr>
            <p:ph idx="13" type="subTitle"/>
          </p:nvPr>
        </p:nvSpPr>
        <p:spPr>
          <a:xfrm>
            <a:off x="5028500" y="3612650"/>
            <a:ext cx="2661600" cy="393600"/>
          </a:xfrm>
          <a:prstGeom prst="rect">
            <a:avLst/>
          </a:prstGeom>
        </p:spPr>
        <p:txBody>
          <a:bodyPr anchorCtr="0" anchor="t" bIns="0" lIns="0" spcFirstLastPara="1" rIns="0" wrap="square" tIns="0">
            <a:noAutofit/>
          </a:bodyPr>
          <a:lstStyle>
            <a:lvl1pPr lvl="0" rtl="0">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199" name="Google Shape;199;p13"/>
          <p:cNvSpPr txBox="1"/>
          <p:nvPr>
            <p:ph hasCustomPrompt="1" idx="14" type="title"/>
          </p:nvPr>
        </p:nvSpPr>
        <p:spPr>
          <a:xfrm>
            <a:off x="2282800" y="2877338"/>
            <a:ext cx="1832700" cy="735300"/>
          </a:xfrm>
          <a:prstGeom prst="rect">
            <a:avLst/>
          </a:prstGeom>
        </p:spPr>
        <p:txBody>
          <a:bodyPr anchorCtr="0" anchor="b" bIns="0" lIns="0" spcFirstLastPara="1" rIns="0" wrap="square" tIns="0">
            <a:noAutofit/>
          </a:bodyPr>
          <a:lstStyle>
            <a:lvl1pPr lvl="0" rtl="0" algn="r">
              <a:spcBef>
                <a:spcPts val="0"/>
              </a:spcBef>
              <a:spcAft>
                <a:spcPts val="0"/>
              </a:spcAft>
              <a:buSzPts val="5000"/>
              <a:buNone/>
              <a:defRPr sz="5000"/>
            </a:lvl1pPr>
            <a:lvl2pPr lvl="1" rtl="0" algn="l">
              <a:spcBef>
                <a:spcPts val="0"/>
              </a:spcBef>
              <a:spcAft>
                <a:spcPts val="0"/>
              </a:spcAft>
              <a:buSzPts val="5000"/>
              <a:buNone/>
              <a:defRPr sz="5000"/>
            </a:lvl2pPr>
            <a:lvl3pPr lvl="2" rtl="0" algn="l">
              <a:spcBef>
                <a:spcPts val="0"/>
              </a:spcBef>
              <a:spcAft>
                <a:spcPts val="0"/>
              </a:spcAft>
              <a:buSzPts val="5000"/>
              <a:buNone/>
              <a:defRPr sz="5000"/>
            </a:lvl3pPr>
            <a:lvl4pPr lvl="3" rtl="0" algn="l">
              <a:spcBef>
                <a:spcPts val="0"/>
              </a:spcBef>
              <a:spcAft>
                <a:spcPts val="0"/>
              </a:spcAft>
              <a:buSzPts val="5000"/>
              <a:buNone/>
              <a:defRPr sz="5000"/>
            </a:lvl4pPr>
            <a:lvl5pPr lvl="4" rtl="0" algn="l">
              <a:spcBef>
                <a:spcPts val="0"/>
              </a:spcBef>
              <a:spcAft>
                <a:spcPts val="0"/>
              </a:spcAft>
              <a:buSzPts val="5000"/>
              <a:buNone/>
              <a:defRPr sz="5000"/>
            </a:lvl5pPr>
            <a:lvl6pPr lvl="5" rtl="0" algn="l">
              <a:spcBef>
                <a:spcPts val="0"/>
              </a:spcBef>
              <a:spcAft>
                <a:spcPts val="0"/>
              </a:spcAft>
              <a:buSzPts val="5000"/>
              <a:buNone/>
              <a:defRPr sz="5000"/>
            </a:lvl6pPr>
            <a:lvl7pPr lvl="6" rtl="0" algn="l">
              <a:spcBef>
                <a:spcPts val="0"/>
              </a:spcBef>
              <a:spcAft>
                <a:spcPts val="0"/>
              </a:spcAft>
              <a:buSzPts val="5000"/>
              <a:buNone/>
              <a:defRPr sz="5000"/>
            </a:lvl7pPr>
            <a:lvl8pPr lvl="7" rtl="0" algn="l">
              <a:spcBef>
                <a:spcPts val="0"/>
              </a:spcBef>
              <a:spcAft>
                <a:spcPts val="0"/>
              </a:spcAft>
              <a:buSzPts val="5000"/>
              <a:buNone/>
              <a:defRPr sz="5000"/>
            </a:lvl8pPr>
            <a:lvl9pPr lvl="8" rtl="0" algn="l">
              <a:spcBef>
                <a:spcPts val="0"/>
              </a:spcBef>
              <a:spcAft>
                <a:spcPts val="0"/>
              </a:spcAft>
              <a:buSzPts val="5000"/>
              <a:buNone/>
              <a:defRPr sz="5000"/>
            </a:lvl9pPr>
          </a:lstStyle>
          <a:p>
            <a:r>
              <a:t>xx%</a:t>
            </a:r>
          </a:p>
        </p:txBody>
      </p:sp>
      <p:sp>
        <p:nvSpPr>
          <p:cNvPr id="200" name="Google Shape;200;p13"/>
          <p:cNvSpPr txBox="1"/>
          <p:nvPr>
            <p:ph hasCustomPrompt="1" idx="15" type="title"/>
          </p:nvPr>
        </p:nvSpPr>
        <p:spPr>
          <a:xfrm>
            <a:off x="5028500" y="2877338"/>
            <a:ext cx="1832700" cy="735300"/>
          </a:xfrm>
          <a:prstGeom prst="rect">
            <a:avLst/>
          </a:prstGeom>
        </p:spPr>
        <p:txBody>
          <a:bodyPr anchorCtr="0" anchor="b" bIns="0" lIns="0" spcFirstLastPara="1" rIns="0" wrap="square" tIns="0">
            <a:noAutofit/>
          </a:bodyPr>
          <a:lstStyle>
            <a:lvl1pPr lvl="0" rtl="0" algn="l">
              <a:spcBef>
                <a:spcPts val="0"/>
              </a:spcBef>
              <a:spcAft>
                <a:spcPts val="0"/>
              </a:spcAft>
              <a:buSzPts val="5000"/>
              <a:buNone/>
              <a:defRPr sz="5000"/>
            </a:lvl1pPr>
            <a:lvl2pPr lvl="1" rtl="0" algn="l">
              <a:spcBef>
                <a:spcPts val="0"/>
              </a:spcBef>
              <a:spcAft>
                <a:spcPts val="0"/>
              </a:spcAft>
              <a:buSzPts val="5000"/>
              <a:buNone/>
              <a:defRPr sz="5000"/>
            </a:lvl2pPr>
            <a:lvl3pPr lvl="2" rtl="0" algn="l">
              <a:spcBef>
                <a:spcPts val="0"/>
              </a:spcBef>
              <a:spcAft>
                <a:spcPts val="0"/>
              </a:spcAft>
              <a:buSzPts val="5000"/>
              <a:buNone/>
              <a:defRPr sz="5000"/>
            </a:lvl3pPr>
            <a:lvl4pPr lvl="3" rtl="0" algn="l">
              <a:spcBef>
                <a:spcPts val="0"/>
              </a:spcBef>
              <a:spcAft>
                <a:spcPts val="0"/>
              </a:spcAft>
              <a:buSzPts val="5000"/>
              <a:buNone/>
              <a:defRPr sz="5000"/>
            </a:lvl4pPr>
            <a:lvl5pPr lvl="4" rtl="0" algn="l">
              <a:spcBef>
                <a:spcPts val="0"/>
              </a:spcBef>
              <a:spcAft>
                <a:spcPts val="0"/>
              </a:spcAft>
              <a:buSzPts val="5000"/>
              <a:buNone/>
              <a:defRPr sz="5000"/>
            </a:lvl5pPr>
            <a:lvl6pPr lvl="5" rtl="0" algn="l">
              <a:spcBef>
                <a:spcPts val="0"/>
              </a:spcBef>
              <a:spcAft>
                <a:spcPts val="0"/>
              </a:spcAft>
              <a:buSzPts val="5000"/>
              <a:buNone/>
              <a:defRPr sz="5000"/>
            </a:lvl6pPr>
            <a:lvl7pPr lvl="6" rtl="0" algn="l">
              <a:spcBef>
                <a:spcPts val="0"/>
              </a:spcBef>
              <a:spcAft>
                <a:spcPts val="0"/>
              </a:spcAft>
              <a:buSzPts val="5000"/>
              <a:buNone/>
              <a:defRPr sz="5000"/>
            </a:lvl7pPr>
            <a:lvl8pPr lvl="7" rtl="0" algn="l">
              <a:spcBef>
                <a:spcPts val="0"/>
              </a:spcBef>
              <a:spcAft>
                <a:spcPts val="0"/>
              </a:spcAft>
              <a:buSzPts val="5000"/>
              <a:buNone/>
              <a:defRPr sz="5000"/>
            </a:lvl8pPr>
            <a:lvl9pPr lvl="8" rtl="0" algn="l">
              <a:spcBef>
                <a:spcPts val="0"/>
              </a:spcBef>
              <a:spcAft>
                <a:spcPts val="0"/>
              </a:spcAft>
              <a:buSzPts val="5000"/>
              <a:buNone/>
              <a:defRPr sz="5000"/>
            </a:lvl9pPr>
          </a:lstStyle>
          <a:p>
            <a:r>
              <a:t>xx%</a:t>
            </a:r>
          </a:p>
        </p:txBody>
      </p:sp>
      <p:cxnSp>
        <p:nvCxnSpPr>
          <p:cNvPr id="201" name="Google Shape;201;p13"/>
          <p:cNvCxnSpPr/>
          <p:nvPr/>
        </p:nvCxnSpPr>
        <p:spPr>
          <a:xfrm rot="10800000">
            <a:off x="-71700" y="4799100"/>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202" name="Google Shape;202;p13"/>
          <p:cNvCxnSpPr/>
          <p:nvPr/>
        </p:nvCxnSpPr>
        <p:spPr>
          <a:xfrm rot="10800000">
            <a:off x="-71700" y="344925"/>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203" name="Google Shape;203;p13"/>
          <p:cNvCxnSpPr/>
          <p:nvPr/>
        </p:nvCxnSpPr>
        <p:spPr>
          <a:xfrm>
            <a:off x="879560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204" name="Google Shape;204;p13"/>
          <p:cNvCxnSpPr/>
          <p:nvPr/>
        </p:nvCxnSpPr>
        <p:spPr>
          <a:xfrm>
            <a:off x="34845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205" name="Google Shape;205;p13"/>
          <p:cNvCxnSpPr/>
          <p:nvPr/>
        </p:nvCxnSpPr>
        <p:spPr>
          <a:xfrm rot="10800000">
            <a:off x="-71700" y="1088450"/>
            <a:ext cx="9287400" cy="0"/>
          </a:xfrm>
          <a:prstGeom prst="straightConnector1">
            <a:avLst/>
          </a:prstGeom>
          <a:noFill/>
          <a:ln cap="flat" cmpd="sng" w="9525">
            <a:solidFill>
              <a:schemeClr val="lt1"/>
            </a:solidFill>
            <a:prstDash val="solid"/>
            <a:round/>
            <a:headEnd len="med" w="med" type="none"/>
            <a:tailEnd len="med" w="med" type="none"/>
          </a:ln>
        </p:spPr>
      </p:cxnSp>
      <p:sp>
        <p:nvSpPr>
          <p:cNvPr id="206" name="Google Shape;206;p13"/>
          <p:cNvSpPr/>
          <p:nvPr/>
        </p:nvSpPr>
        <p:spPr>
          <a:xfrm flipH="1">
            <a:off x="8163590"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3"/>
          <p:cNvSpPr/>
          <p:nvPr/>
        </p:nvSpPr>
        <p:spPr>
          <a:xfrm flipH="1">
            <a:off x="720002"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8" name="Google Shape;208;p13"/>
          <p:cNvGrpSpPr/>
          <p:nvPr/>
        </p:nvGrpSpPr>
        <p:grpSpPr>
          <a:xfrm flipH="1">
            <a:off x="2960922" y="4689966"/>
            <a:ext cx="3222156" cy="218272"/>
            <a:chOff x="2598975" y="5244925"/>
            <a:chExt cx="3410050" cy="231000"/>
          </a:xfrm>
        </p:grpSpPr>
        <p:sp>
          <p:nvSpPr>
            <p:cNvPr id="209" name="Google Shape;209;p13"/>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3"/>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3"/>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3"/>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3"/>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3"/>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SECTION_TITLE_AND_DESCRIPTION_1">
    <p:spTree>
      <p:nvGrpSpPr>
        <p:cNvPr id="215" name="Shape 215"/>
        <p:cNvGrpSpPr/>
        <p:nvPr/>
      </p:nvGrpSpPr>
      <p:grpSpPr>
        <a:xfrm>
          <a:off x="0" y="0"/>
          <a:ext cx="0" cy="0"/>
          <a:chOff x="0" y="0"/>
          <a:chExt cx="0" cy="0"/>
        </a:xfrm>
      </p:grpSpPr>
      <p:sp>
        <p:nvSpPr>
          <p:cNvPr id="216" name="Google Shape;216;p14"/>
          <p:cNvSpPr txBox="1"/>
          <p:nvPr>
            <p:ph type="title"/>
          </p:nvPr>
        </p:nvSpPr>
        <p:spPr>
          <a:xfrm>
            <a:off x="1359425" y="2033250"/>
            <a:ext cx="2845200" cy="1197000"/>
          </a:xfrm>
          <a:prstGeom prst="rect">
            <a:avLst/>
          </a:prstGeom>
        </p:spPr>
        <p:txBody>
          <a:bodyPr anchorCtr="0" anchor="b" bIns="0" lIns="0" spcFirstLastPara="1" rIns="0" wrap="square" tIns="0">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17" name="Google Shape;217;p14"/>
          <p:cNvSpPr txBox="1"/>
          <p:nvPr>
            <p:ph idx="1" type="subTitle"/>
          </p:nvPr>
        </p:nvSpPr>
        <p:spPr>
          <a:xfrm>
            <a:off x="5644500" y="2093250"/>
            <a:ext cx="2779500" cy="1077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SECTION_TITLE_AND_DESCRIPTION_1_1">
    <p:spTree>
      <p:nvGrpSpPr>
        <p:cNvPr id="218" name="Shape 218"/>
        <p:cNvGrpSpPr/>
        <p:nvPr/>
      </p:nvGrpSpPr>
      <p:grpSpPr>
        <a:xfrm>
          <a:off x="0" y="0"/>
          <a:ext cx="0" cy="0"/>
          <a:chOff x="0" y="0"/>
          <a:chExt cx="0" cy="0"/>
        </a:xfrm>
      </p:grpSpPr>
      <p:grpSp>
        <p:nvGrpSpPr>
          <p:cNvPr id="219" name="Google Shape;219;p15"/>
          <p:cNvGrpSpPr/>
          <p:nvPr/>
        </p:nvGrpSpPr>
        <p:grpSpPr>
          <a:xfrm>
            <a:off x="-71700" y="-63175"/>
            <a:ext cx="9287400" cy="5259600"/>
            <a:chOff x="-71700" y="-63175"/>
            <a:chExt cx="9287400" cy="5259600"/>
          </a:xfrm>
        </p:grpSpPr>
        <p:cxnSp>
          <p:nvCxnSpPr>
            <p:cNvPr id="220" name="Google Shape;220;p15"/>
            <p:cNvCxnSpPr/>
            <p:nvPr/>
          </p:nvCxnSpPr>
          <p:spPr>
            <a:xfrm rot="10800000">
              <a:off x="-71700" y="4799100"/>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221" name="Google Shape;221;p15"/>
            <p:cNvCxnSpPr/>
            <p:nvPr/>
          </p:nvCxnSpPr>
          <p:spPr>
            <a:xfrm rot="10800000">
              <a:off x="-71700" y="344925"/>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222" name="Google Shape;222;p15"/>
            <p:cNvCxnSpPr/>
            <p:nvPr/>
          </p:nvCxnSpPr>
          <p:spPr>
            <a:xfrm>
              <a:off x="348450" y="-63175"/>
              <a:ext cx="0" cy="5259600"/>
            </a:xfrm>
            <a:prstGeom prst="straightConnector1">
              <a:avLst/>
            </a:prstGeom>
            <a:noFill/>
            <a:ln cap="flat" cmpd="sng" w="9525">
              <a:solidFill>
                <a:schemeClr val="lt1"/>
              </a:solidFill>
              <a:prstDash val="solid"/>
              <a:round/>
              <a:headEnd len="med" w="med" type="none"/>
              <a:tailEnd len="med" w="med" type="none"/>
            </a:ln>
          </p:spPr>
        </p:cxnSp>
        <p:sp>
          <p:nvSpPr>
            <p:cNvPr id="223" name="Google Shape;223;p15"/>
            <p:cNvSpPr/>
            <p:nvPr/>
          </p:nvSpPr>
          <p:spPr>
            <a:xfrm flipH="1">
              <a:off x="218252" y="208113"/>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5"/>
            <p:cNvSpPr/>
            <p:nvPr/>
          </p:nvSpPr>
          <p:spPr>
            <a:xfrm flipH="1">
              <a:off x="218252" y="46622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5"/>
            <p:cNvSpPr/>
            <p:nvPr/>
          </p:nvSpPr>
          <p:spPr>
            <a:xfrm flipH="1">
              <a:off x="8665352" y="46622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5"/>
            <p:cNvSpPr/>
            <p:nvPr/>
          </p:nvSpPr>
          <p:spPr>
            <a:xfrm flipH="1">
              <a:off x="8665352" y="208113"/>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7" name="Google Shape;227;p15"/>
            <p:cNvGrpSpPr/>
            <p:nvPr/>
          </p:nvGrpSpPr>
          <p:grpSpPr>
            <a:xfrm flipH="1">
              <a:off x="2960922" y="4689966"/>
              <a:ext cx="3222156" cy="218272"/>
              <a:chOff x="2598975" y="5244925"/>
              <a:chExt cx="3410050" cy="231000"/>
            </a:xfrm>
          </p:grpSpPr>
          <p:sp>
            <p:nvSpPr>
              <p:cNvPr id="228" name="Google Shape;228;p15"/>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5"/>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5"/>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5"/>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5"/>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34" name="Google Shape;234;p15"/>
            <p:cNvCxnSpPr/>
            <p:nvPr/>
          </p:nvCxnSpPr>
          <p:spPr>
            <a:xfrm>
              <a:off x="8795600" y="-63175"/>
              <a:ext cx="0" cy="5259600"/>
            </a:xfrm>
            <a:prstGeom prst="straightConnector1">
              <a:avLst/>
            </a:prstGeom>
            <a:noFill/>
            <a:ln cap="flat" cmpd="sng" w="9525">
              <a:solidFill>
                <a:schemeClr val="lt1"/>
              </a:solidFill>
              <a:prstDash val="solid"/>
              <a:round/>
              <a:headEnd len="med" w="med" type="none"/>
              <a:tailEnd len="med" w="med" type="none"/>
            </a:ln>
          </p:spPr>
        </p:cxnSp>
      </p:grpSp>
      <p:sp>
        <p:nvSpPr>
          <p:cNvPr id="235" name="Google Shape;235;p15"/>
          <p:cNvSpPr txBox="1"/>
          <p:nvPr>
            <p:ph type="title"/>
          </p:nvPr>
        </p:nvSpPr>
        <p:spPr>
          <a:xfrm>
            <a:off x="5141888" y="1732363"/>
            <a:ext cx="3029100" cy="536700"/>
          </a:xfrm>
          <a:prstGeom prst="rect">
            <a:avLst/>
          </a:prstGeom>
          <a:gradFill>
            <a:gsLst>
              <a:gs pos="0">
                <a:srgbClr val="ECE2B2">
                  <a:alpha val="29803"/>
                </a:srgbClr>
              </a:gs>
              <a:gs pos="100000">
                <a:srgbClr val="0B5C96">
                  <a:alpha val="40784"/>
                </a:srgbClr>
              </a:gs>
            </a:gsLst>
            <a:lin ang="10801400" scaled="0"/>
          </a:gradFill>
          <a:ln cap="flat" cmpd="sng" w="9525">
            <a:solidFill>
              <a:schemeClr val="lt1"/>
            </a:solidFill>
            <a:prstDash val="solid"/>
            <a:round/>
            <a:headEnd len="sm" w="sm" type="none"/>
            <a:tailEnd len="sm" w="sm" type="none"/>
          </a:ln>
        </p:spPr>
        <p:txBody>
          <a:bodyPr anchorCtr="0" anchor="t" bIns="0" lIns="0" spcFirstLastPara="1" rIns="0" wrap="square" tIns="0">
            <a:noAutofit/>
          </a:bodyPr>
          <a:lstStyle>
            <a:lvl1pPr lvl="0" rtl="0" algn="l">
              <a:spcBef>
                <a:spcPts val="0"/>
              </a:spcBef>
              <a:spcAft>
                <a:spcPts val="0"/>
              </a:spcAft>
              <a:buSzPts val="4200"/>
              <a:buNone/>
              <a:defRPr/>
            </a:lvl1pPr>
            <a:lvl2pPr lvl="1" rtl="0" algn="l">
              <a:spcBef>
                <a:spcPts val="0"/>
              </a:spcBef>
              <a:spcAft>
                <a:spcPts val="0"/>
              </a:spcAft>
              <a:buSzPts val="4200"/>
              <a:buNone/>
              <a:defRPr sz="4200"/>
            </a:lvl2pPr>
            <a:lvl3pPr lvl="2" rtl="0" algn="l">
              <a:spcBef>
                <a:spcPts val="0"/>
              </a:spcBef>
              <a:spcAft>
                <a:spcPts val="0"/>
              </a:spcAft>
              <a:buSzPts val="4200"/>
              <a:buNone/>
              <a:defRPr sz="4200"/>
            </a:lvl3pPr>
            <a:lvl4pPr lvl="3" rtl="0" algn="l">
              <a:spcBef>
                <a:spcPts val="0"/>
              </a:spcBef>
              <a:spcAft>
                <a:spcPts val="0"/>
              </a:spcAft>
              <a:buSzPts val="4200"/>
              <a:buNone/>
              <a:defRPr sz="4200"/>
            </a:lvl4pPr>
            <a:lvl5pPr lvl="4" rtl="0" algn="l">
              <a:spcBef>
                <a:spcPts val="0"/>
              </a:spcBef>
              <a:spcAft>
                <a:spcPts val="0"/>
              </a:spcAft>
              <a:buSzPts val="4200"/>
              <a:buNone/>
              <a:defRPr sz="4200"/>
            </a:lvl5pPr>
            <a:lvl6pPr lvl="5" rtl="0" algn="l">
              <a:spcBef>
                <a:spcPts val="0"/>
              </a:spcBef>
              <a:spcAft>
                <a:spcPts val="0"/>
              </a:spcAft>
              <a:buSzPts val="4200"/>
              <a:buNone/>
              <a:defRPr sz="4200"/>
            </a:lvl6pPr>
            <a:lvl7pPr lvl="6" rtl="0" algn="l">
              <a:spcBef>
                <a:spcPts val="0"/>
              </a:spcBef>
              <a:spcAft>
                <a:spcPts val="0"/>
              </a:spcAft>
              <a:buSzPts val="4200"/>
              <a:buNone/>
              <a:defRPr sz="4200"/>
            </a:lvl7pPr>
            <a:lvl8pPr lvl="7" rtl="0" algn="l">
              <a:spcBef>
                <a:spcPts val="0"/>
              </a:spcBef>
              <a:spcAft>
                <a:spcPts val="0"/>
              </a:spcAft>
              <a:buSzPts val="4200"/>
              <a:buNone/>
              <a:defRPr sz="4200"/>
            </a:lvl8pPr>
            <a:lvl9pPr lvl="8" rtl="0" algn="l">
              <a:spcBef>
                <a:spcPts val="0"/>
              </a:spcBef>
              <a:spcAft>
                <a:spcPts val="0"/>
              </a:spcAft>
              <a:buSzPts val="4200"/>
              <a:buNone/>
              <a:defRPr sz="4200"/>
            </a:lvl9pPr>
          </a:lstStyle>
          <a:p/>
        </p:txBody>
      </p:sp>
      <p:sp>
        <p:nvSpPr>
          <p:cNvPr id="236" name="Google Shape;236;p15"/>
          <p:cNvSpPr txBox="1"/>
          <p:nvPr>
            <p:ph idx="1" type="subTitle"/>
          </p:nvPr>
        </p:nvSpPr>
        <p:spPr>
          <a:xfrm>
            <a:off x="5141888" y="2391438"/>
            <a:ext cx="2929800" cy="1019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21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ONE_COLUMN_TEXT_1">
    <p:spTree>
      <p:nvGrpSpPr>
        <p:cNvPr id="237" name="Shape 237"/>
        <p:cNvGrpSpPr/>
        <p:nvPr/>
      </p:nvGrpSpPr>
      <p:grpSpPr>
        <a:xfrm>
          <a:off x="0" y="0"/>
          <a:ext cx="0" cy="0"/>
          <a:chOff x="0" y="0"/>
          <a:chExt cx="0" cy="0"/>
        </a:xfrm>
      </p:grpSpPr>
      <p:sp>
        <p:nvSpPr>
          <p:cNvPr id="238" name="Google Shape;238;p16"/>
          <p:cNvSpPr txBox="1"/>
          <p:nvPr>
            <p:ph type="title"/>
          </p:nvPr>
        </p:nvSpPr>
        <p:spPr>
          <a:xfrm>
            <a:off x="720000" y="445025"/>
            <a:ext cx="7704000" cy="572700"/>
          </a:xfrm>
          <a:prstGeom prst="rect">
            <a:avLst/>
          </a:prstGeom>
        </p:spPr>
        <p:txBody>
          <a:bodyPr anchorCtr="0" anchor="t"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grpSp>
        <p:nvGrpSpPr>
          <p:cNvPr id="239" name="Google Shape;239;p16"/>
          <p:cNvGrpSpPr/>
          <p:nvPr/>
        </p:nvGrpSpPr>
        <p:grpSpPr>
          <a:xfrm>
            <a:off x="-71700" y="-63175"/>
            <a:ext cx="9287400" cy="5259600"/>
            <a:chOff x="-71700" y="-63175"/>
            <a:chExt cx="9287400" cy="5259600"/>
          </a:xfrm>
        </p:grpSpPr>
        <p:cxnSp>
          <p:nvCxnSpPr>
            <p:cNvPr id="240" name="Google Shape;240;p16"/>
            <p:cNvCxnSpPr/>
            <p:nvPr/>
          </p:nvCxnSpPr>
          <p:spPr>
            <a:xfrm rot="10800000">
              <a:off x="-71700" y="4799100"/>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241" name="Google Shape;241;p16"/>
            <p:cNvCxnSpPr/>
            <p:nvPr/>
          </p:nvCxnSpPr>
          <p:spPr>
            <a:xfrm rot="10800000">
              <a:off x="-71700" y="344925"/>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242" name="Google Shape;242;p16"/>
            <p:cNvCxnSpPr/>
            <p:nvPr/>
          </p:nvCxnSpPr>
          <p:spPr>
            <a:xfrm>
              <a:off x="879560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243" name="Google Shape;243;p16"/>
            <p:cNvCxnSpPr/>
            <p:nvPr/>
          </p:nvCxnSpPr>
          <p:spPr>
            <a:xfrm>
              <a:off x="34845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244" name="Google Shape;244;p16"/>
            <p:cNvCxnSpPr/>
            <p:nvPr/>
          </p:nvCxnSpPr>
          <p:spPr>
            <a:xfrm rot="10800000">
              <a:off x="-71700" y="1088450"/>
              <a:ext cx="9287400" cy="0"/>
            </a:xfrm>
            <a:prstGeom prst="straightConnector1">
              <a:avLst/>
            </a:prstGeom>
            <a:noFill/>
            <a:ln cap="flat" cmpd="sng" w="9525">
              <a:solidFill>
                <a:schemeClr val="lt1"/>
              </a:solidFill>
              <a:prstDash val="solid"/>
              <a:round/>
              <a:headEnd len="med" w="med" type="none"/>
              <a:tailEnd len="med" w="med" type="none"/>
            </a:ln>
          </p:spPr>
        </p:cxnSp>
        <p:sp>
          <p:nvSpPr>
            <p:cNvPr id="245" name="Google Shape;245;p16"/>
            <p:cNvSpPr/>
            <p:nvPr/>
          </p:nvSpPr>
          <p:spPr>
            <a:xfrm flipH="1">
              <a:off x="8163590"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6"/>
            <p:cNvSpPr/>
            <p:nvPr/>
          </p:nvSpPr>
          <p:spPr>
            <a:xfrm flipH="1">
              <a:off x="720002"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7" name="Google Shape;247;p16"/>
            <p:cNvGrpSpPr/>
            <p:nvPr/>
          </p:nvGrpSpPr>
          <p:grpSpPr>
            <a:xfrm flipH="1">
              <a:off x="2960922" y="4689966"/>
              <a:ext cx="3222156" cy="218272"/>
              <a:chOff x="2598975" y="5244925"/>
              <a:chExt cx="3410050" cy="231000"/>
            </a:xfrm>
          </p:grpSpPr>
          <p:sp>
            <p:nvSpPr>
              <p:cNvPr id="248" name="Google Shape;248;p16"/>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6"/>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6"/>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6"/>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6"/>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6"/>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54" name="Google Shape;254;p16"/>
          <p:cNvSpPr txBox="1"/>
          <p:nvPr>
            <p:ph idx="1" type="subTitle"/>
          </p:nvPr>
        </p:nvSpPr>
        <p:spPr>
          <a:xfrm>
            <a:off x="784350" y="2864388"/>
            <a:ext cx="3549000" cy="912000"/>
          </a:xfrm>
          <a:prstGeom prst="rect">
            <a:avLst/>
          </a:prstGeom>
        </p:spPr>
        <p:txBody>
          <a:bodyPr anchorCtr="0" anchor="t" bIns="0" lIns="0" spcFirstLastPara="1" rIns="0" wrap="square" tIns="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BODY_2_1_2">
    <p:spTree>
      <p:nvGrpSpPr>
        <p:cNvPr id="255" name="Shape 255"/>
        <p:cNvGrpSpPr/>
        <p:nvPr/>
      </p:nvGrpSpPr>
      <p:grpSpPr>
        <a:xfrm>
          <a:off x="0" y="0"/>
          <a:ext cx="0" cy="0"/>
          <a:chOff x="0" y="0"/>
          <a:chExt cx="0" cy="0"/>
        </a:xfrm>
      </p:grpSpPr>
      <p:sp>
        <p:nvSpPr>
          <p:cNvPr id="256" name="Google Shape;256;p17"/>
          <p:cNvSpPr txBox="1"/>
          <p:nvPr>
            <p:ph idx="1" type="subTitle"/>
          </p:nvPr>
        </p:nvSpPr>
        <p:spPr>
          <a:xfrm>
            <a:off x="1077875" y="1416252"/>
            <a:ext cx="2781600" cy="1016700"/>
          </a:xfrm>
          <a:prstGeom prst="rect">
            <a:avLst/>
          </a:prstGeom>
        </p:spPr>
        <p:txBody>
          <a:bodyPr anchorCtr="0" anchor="t" bIns="0" lIns="0" spcFirstLastPara="1" rIns="0" wrap="square" tIns="0">
            <a:noAutofit/>
          </a:bodyPr>
          <a:lstStyle>
            <a:lvl1pPr lvl="0" rtl="0" algn="ctr">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57" name="Google Shape;257;p17"/>
          <p:cNvSpPr txBox="1"/>
          <p:nvPr>
            <p:ph idx="2" type="subTitle"/>
          </p:nvPr>
        </p:nvSpPr>
        <p:spPr>
          <a:xfrm>
            <a:off x="1396925" y="816018"/>
            <a:ext cx="2143500" cy="543000"/>
          </a:xfrm>
          <a:prstGeom prst="rect">
            <a:avLst/>
          </a:prstGeom>
        </p:spPr>
        <p:txBody>
          <a:bodyPr anchorCtr="0" anchor="t" bIns="0" lIns="0" spcFirstLastPara="1" rIns="0" wrap="square" tIns="0">
            <a:noAutofit/>
          </a:bodyPr>
          <a:lstStyle>
            <a:lvl1pPr lvl="0" rtl="0" algn="ctr">
              <a:spcBef>
                <a:spcPts val="0"/>
              </a:spcBef>
              <a:spcAft>
                <a:spcPts val="0"/>
              </a:spcAft>
              <a:buSzPts val="2000"/>
              <a:buFont typeface="DM Serif Display"/>
              <a:buNone/>
              <a:defRPr sz="3200">
                <a:highlight>
                  <a:schemeClr val="dk2"/>
                </a:highlight>
                <a:latin typeface="DM Serif Display"/>
                <a:ea typeface="DM Serif Display"/>
                <a:cs typeface="DM Serif Display"/>
                <a:sym typeface="DM Serif Display"/>
              </a:defRPr>
            </a:lvl1pPr>
            <a:lvl2pPr lvl="1" rtl="0">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258" name="Google Shape;258;p17"/>
          <p:cNvSpPr txBox="1"/>
          <p:nvPr>
            <p:ph idx="3" type="subTitle"/>
          </p:nvPr>
        </p:nvSpPr>
        <p:spPr>
          <a:xfrm>
            <a:off x="1077875" y="3347955"/>
            <a:ext cx="2781600" cy="1016700"/>
          </a:xfrm>
          <a:prstGeom prst="rect">
            <a:avLst/>
          </a:prstGeom>
        </p:spPr>
        <p:txBody>
          <a:bodyPr anchorCtr="0" anchor="t" bIns="0" lIns="0" spcFirstLastPara="1" rIns="0" wrap="square" tIns="0">
            <a:noAutofit/>
          </a:bodyPr>
          <a:lstStyle>
            <a:lvl1pPr lvl="0" rtl="0" algn="ctr">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59" name="Google Shape;259;p17"/>
          <p:cNvSpPr txBox="1"/>
          <p:nvPr>
            <p:ph idx="4" type="subTitle"/>
          </p:nvPr>
        </p:nvSpPr>
        <p:spPr>
          <a:xfrm>
            <a:off x="1396913" y="2747712"/>
            <a:ext cx="2143500" cy="543000"/>
          </a:xfrm>
          <a:prstGeom prst="rect">
            <a:avLst/>
          </a:prstGeom>
        </p:spPr>
        <p:txBody>
          <a:bodyPr anchorCtr="0" anchor="t" bIns="0" lIns="0" spcFirstLastPara="1" rIns="0" wrap="square" tIns="0">
            <a:noAutofit/>
          </a:bodyPr>
          <a:lstStyle>
            <a:lvl1pPr lvl="0" rtl="0" algn="ctr">
              <a:spcBef>
                <a:spcPts val="0"/>
              </a:spcBef>
              <a:spcAft>
                <a:spcPts val="0"/>
              </a:spcAft>
              <a:buSzPts val="2000"/>
              <a:buFont typeface="DM Serif Display"/>
              <a:buNone/>
              <a:defRPr sz="3200">
                <a:highlight>
                  <a:schemeClr val="dk2"/>
                </a:highlight>
                <a:latin typeface="DM Serif Display"/>
                <a:ea typeface="DM Serif Display"/>
                <a:cs typeface="DM Serif Display"/>
                <a:sym typeface="DM Serif Display"/>
              </a:defRPr>
            </a:lvl1pPr>
            <a:lvl2pPr lvl="1" rtl="0">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BODY_3">
    <p:spTree>
      <p:nvGrpSpPr>
        <p:cNvPr id="260" name="Shape 260"/>
        <p:cNvGrpSpPr/>
        <p:nvPr/>
      </p:nvGrpSpPr>
      <p:grpSpPr>
        <a:xfrm>
          <a:off x="0" y="0"/>
          <a:ext cx="0" cy="0"/>
          <a:chOff x="0" y="0"/>
          <a:chExt cx="0" cy="0"/>
        </a:xfrm>
      </p:grpSpPr>
      <p:sp>
        <p:nvSpPr>
          <p:cNvPr id="261" name="Google Shape;261;p18"/>
          <p:cNvSpPr txBox="1"/>
          <p:nvPr>
            <p:ph type="title"/>
          </p:nvPr>
        </p:nvSpPr>
        <p:spPr>
          <a:xfrm>
            <a:off x="720000" y="445025"/>
            <a:ext cx="7704000" cy="572700"/>
          </a:xfrm>
          <a:prstGeom prst="rect">
            <a:avLst/>
          </a:prstGeom>
        </p:spPr>
        <p:txBody>
          <a:bodyPr anchorCtr="0" anchor="t" bIns="0" lIns="0" spcFirstLastPara="1" rIns="0" wrap="square" tIns="0">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62" name="Google Shape;262;p18"/>
          <p:cNvSpPr txBox="1"/>
          <p:nvPr>
            <p:ph idx="1" type="body"/>
          </p:nvPr>
        </p:nvSpPr>
        <p:spPr>
          <a:xfrm>
            <a:off x="720000" y="1318675"/>
            <a:ext cx="3748200" cy="3250200"/>
          </a:xfrm>
          <a:prstGeom prst="rect">
            <a:avLst/>
          </a:prstGeom>
        </p:spPr>
        <p:txBody>
          <a:bodyPr anchorCtr="0" anchor="t" bIns="0" lIns="0" spcFirstLastPara="1" rIns="0" wrap="square" tIns="0">
            <a:noAutofit/>
          </a:bodyPr>
          <a:lstStyle>
            <a:lvl1pPr indent="-304800" lvl="0" marL="457200" rtl="0">
              <a:spcBef>
                <a:spcPts val="0"/>
              </a:spcBef>
              <a:spcAft>
                <a:spcPts val="0"/>
              </a:spcAft>
              <a:buSzPts val="1200"/>
              <a:buAutoNum type="arabicPeriod"/>
              <a:defRPr sz="1200"/>
            </a:lvl1pPr>
            <a:lvl2pPr indent="-304800" lvl="1" marL="914400" rtl="0">
              <a:spcBef>
                <a:spcPts val="0"/>
              </a:spcBef>
              <a:spcAft>
                <a:spcPts val="0"/>
              </a:spcAft>
              <a:buSzPts val="1200"/>
              <a:buFont typeface="Roboto Condensed Light"/>
              <a:buAutoNum type="alphaLcPeriod"/>
              <a:defRPr sz="1200"/>
            </a:lvl2pPr>
            <a:lvl3pPr indent="-304800" lvl="2" marL="1371600" rtl="0">
              <a:spcBef>
                <a:spcPts val="0"/>
              </a:spcBef>
              <a:spcAft>
                <a:spcPts val="0"/>
              </a:spcAft>
              <a:buSzPts val="1200"/>
              <a:buFont typeface="Roboto Condensed Light"/>
              <a:buAutoNum type="romanLcPeriod"/>
              <a:defRPr sz="1200"/>
            </a:lvl3pPr>
            <a:lvl4pPr indent="-304800" lvl="3" marL="1828800" rtl="0">
              <a:spcBef>
                <a:spcPts val="0"/>
              </a:spcBef>
              <a:spcAft>
                <a:spcPts val="0"/>
              </a:spcAft>
              <a:buSzPts val="1200"/>
              <a:buFont typeface="Roboto Condensed Light"/>
              <a:buAutoNum type="arabicPeriod"/>
              <a:defRPr sz="1200"/>
            </a:lvl4pPr>
            <a:lvl5pPr indent="-304800" lvl="4" marL="2286000" rtl="0">
              <a:spcBef>
                <a:spcPts val="0"/>
              </a:spcBef>
              <a:spcAft>
                <a:spcPts val="0"/>
              </a:spcAft>
              <a:buSzPts val="1200"/>
              <a:buFont typeface="Roboto Condensed Light"/>
              <a:buAutoNum type="alphaLcPeriod"/>
              <a:defRPr sz="1200"/>
            </a:lvl5pPr>
            <a:lvl6pPr indent="-304800" lvl="5" marL="2743200" rtl="0">
              <a:spcBef>
                <a:spcPts val="0"/>
              </a:spcBef>
              <a:spcAft>
                <a:spcPts val="0"/>
              </a:spcAft>
              <a:buSzPts val="1200"/>
              <a:buFont typeface="Roboto Condensed Light"/>
              <a:buAutoNum type="romanLcPeriod"/>
              <a:defRPr sz="1200"/>
            </a:lvl6pPr>
            <a:lvl7pPr indent="-304800" lvl="6" marL="3200400" rtl="0">
              <a:spcBef>
                <a:spcPts val="0"/>
              </a:spcBef>
              <a:spcAft>
                <a:spcPts val="0"/>
              </a:spcAft>
              <a:buSzPts val="1200"/>
              <a:buFont typeface="Roboto Condensed Light"/>
              <a:buAutoNum type="arabicPeriod"/>
              <a:defRPr sz="1200"/>
            </a:lvl7pPr>
            <a:lvl8pPr indent="-304800" lvl="7" marL="3657600" rtl="0">
              <a:spcBef>
                <a:spcPts val="0"/>
              </a:spcBef>
              <a:spcAft>
                <a:spcPts val="0"/>
              </a:spcAft>
              <a:buSzPts val="1200"/>
              <a:buFont typeface="Roboto Condensed Light"/>
              <a:buAutoNum type="alphaLcPeriod"/>
              <a:defRPr sz="1200"/>
            </a:lvl8pPr>
            <a:lvl9pPr indent="-304800" lvl="8" marL="4114800" rtl="0">
              <a:spcBef>
                <a:spcPts val="0"/>
              </a:spcBef>
              <a:spcAft>
                <a:spcPts val="0"/>
              </a:spcAft>
              <a:buSzPts val="1200"/>
              <a:buFont typeface="Roboto Condensed Light"/>
              <a:buAutoNum type="romanLcPeriod"/>
              <a:defRPr sz="1200"/>
            </a:lvl9pPr>
          </a:lstStyle>
          <a:p/>
        </p:txBody>
      </p:sp>
      <p:grpSp>
        <p:nvGrpSpPr>
          <p:cNvPr id="263" name="Google Shape;263;p18"/>
          <p:cNvGrpSpPr/>
          <p:nvPr/>
        </p:nvGrpSpPr>
        <p:grpSpPr>
          <a:xfrm>
            <a:off x="-71700" y="-63175"/>
            <a:ext cx="9287400" cy="5259600"/>
            <a:chOff x="-71700" y="-63175"/>
            <a:chExt cx="9287400" cy="5259600"/>
          </a:xfrm>
        </p:grpSpPr>
        <p:cxnSp>
          <p:nvCxnSpPr>
            <p:cNvPr id="264" name="Google Shape;264;p18"/>
            <p:cNvCxnSpPr/>
            <p:nvPr/>
          </p:nvCxnSpPr>
          <p:spPr>
            <a:xfrm rot="10800000">
              <a:off x="-71700" y="4799100"/>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265" name="Google Shape;265;p18"/>
            <p:cNvCxnSpPr/>
            <p:nvPr/>
          </p:nvCxnSpPr>
          <p:spPr>
            <a:xfrm rot="10800000">
              <a:off x="-71700" y="344925"/>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266" name="Google Shape;266;p18"/>
            <p:cNvCxnSpPr/>
            <p:nvPr/>
          </p:nvCxnSpPr>
          <p:spPr>
            <a:xfrm>
              <a:off x="879560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267" name="Google Shape;267;p18"/>
            <p:cNvCxnSpPr/>
            <p:nvPr/>
          </p:nvCxnSpPr>
          <p:spPr>
            <a:xfrm>
              <a:off x="34845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268" name="Google Shape;268;p18"/>
            <p:cNvCxnSpPr/>
            <p:nvPr/>
          </p:nvCxnSpPr>
          <p:spPr>
            <a:xfrm rot="10800000">
              <a:off x="-71700" y="1088450"/>
              <a:ext cx="9287400" cy="0"/>
            </a:xfrm>
            <a:prstGeom prst="straightConnector1">
              <a:avLst/>
            </a:prstGeom>
            <a:noFill/>
            <a:ln cap="flat" cmpd="sng" w="9525">
              <a:solidFill>
                <a:schemeClr val="lt1"/>
              </a:solidFill>
              <a:prstDash val="solid"/>
              <a:round/>
              <a:headEnd len="med" w="med" type="none"/>
              <a:tailEnd len="med" w="med" type="none"/>
            </a:ln>
          </p:spPr>
        </p:cxnSp>
        <p:sp>
          <p:nvSpPr>
            <p:cNvPr id="269" name="Google Shape;269;p18"/>
            <p:cNvSpPr/>
            <p:nvPr/>
          </p:nvSpPr>
          <p:spPr>
            <a:xfrm flipH="1">
              <a:off x="8163590"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8"/>
            <p:cNvSpPr/>
            <p:nvPr/>
          </p:nvSpPr>
          <p:spPr>
            <a:xfrm flipH="1">
              <a:off x="720002"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1" name="Google Shape;271;p18"/>
            <p:cNvGrpSpPr/>
            <p:nvPr/>
          </p:nvGrpSpPr>
          <p:grpSpPr>
            <a:xfrm flipH="1">
              <a:off x="2960922" y="4689966"/>
              <a:ext cx="3222156" cy="218272"/>
              <a:chOff x="2598975" y="5244925"/>
              <a:chExt cx="3410050" cy="231000"/>
            </a:xfrm>
          </p:grpSpPr>
          <p:sp>
            <p:nvSpPr>
              <p:cNvPr id="272" name="Google Shape;272;p18"/>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8"/>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8"/>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8"/>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8"/>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8" name="Google Shape;278;p18"/>
          <p:cNvSpPr txBox="1"/>
          <p:nvPr>
            <p:ph idx="2" type="body"/>
          </p:nvPr>
        </p:nvSpPr>
        <p:spPr>
          <a:xfrm>
            <a:off x="4675800" y="1318675"/>
            <a:ext cx="3748200" cy="3250200"/>
          </a:xfrm>
          <a:prstGeom prst="rect">
            <a:avLst/>
          </a:prstGeom>
        </p:spPr>
        <p:txBody>
          <a:bodyPr anchorCtr="0" anchor="t" bIns="0" lIns="0" spcFirstLastPara="1" rIns="0" wrap="square" tIns="0">
            <a:noAutofit/>
          </a:bodyPr>
          <a:lstStyle>
            <a:lvl1pPr indent="-304800" lvl="0" marL="457200" rtl="0">
              <a:spcBef>
                <a:spcPts val="0"/>
              </a:spcBef>
              <a:spcAft>
                <a:spcPts val="0"/>
              </a:spcAft>
              <a:buSzPts val="1200"/>
              <a:buAutoNum type="arabicPeriod"/>
              <a:defRPr sz="1200"/>
            </a:lvl1pPr>
            <a:lvl2pPr indent="-304800" lvl="1" marL="914400" rtl="0">
              <a:spcBef>
                <a:spcPts val="0"/>
              </a:spcBef>
              <a:spcAft>
                <a:spcPts val="0"/>
              </a:spcAft>
              <a:buSzPts val="1200"/>
              <a:buFont typeface="Roboto Condensed Light"/>
              <a:buAutoNum type="alphaLcPeriod"/>
              <a:defRPr sz="1200"/>
            </a:lvl2pPr>
            <a:lvl3pPr indent="-304800" lvl="2" marL="1371600" rtl="0">
              <a:spcBef>
                <a:spcPts val="0"/>
              </a:spcBef>
              <a:spcAft>
                <a:spcPts val="0"/>
              </a:spcAft>
              <a:buSzPts val="1200"/>
              <a:buFont typeface="Roboto Condensed Light"/>
              <a:buAutoNum type="romanLcPeriod"/>
              <a:defRPr sz="1200"/>
            </a:lvl3pPr>
            <a:lvl4pPr indent="-304800" lvl="3" marL="1828800" rtl="0">
              <a:spcBef>
                <a:spcPts val="0"/>
              </a:spcBef>
              <a:spcAft>
                <a:spcPts val="0"/>
              </a:spcAft>
              <a:buSzPts val="1200"/>
              <a:buFont typeface="Roboto Condensed Light"/>
              <a:buAutoNum type="arabicPeriod"/>
              <a:defRPr sz="1200"/>
            </a:lvl4pPr>
            <a:lvl5pPr indent="-304800" lvl="4" marL="2286000" rtl="0">
              <a:spcBef>
                <a:spcPts val="0"/>
              </a:spcBef>
              <a:spcAft>
                <a:spcPts val="0"/>
              </a:spcAft>
              <a:buSzPts val="1200"/>
              <a:buFont typeface="Roboto Condensed Light"/>
              <a:buAutoNum type="alphaLcPeriod"/>
              <a:defRPr sz="1200"/>
            </a:lvl5pPr>
            <a:lvl6pPr indent="-304800" lvl="5" marL="2743200" rtl="0">
              <a:spcBef>
                <a:spcPts val="0"/>
              </a:spcBef>
              <a:spcAft>
                <a:spcPts val="0"/>
              </a:spcAft>
              <a:buSzPts val="1200"/>
              <a:buFont typeface="Roboto Condensed Light"/>
              <a:buAutoNum type="romanLcPeriod"/>
              <a:defRPr sz="1200"/>
            </a:lvl6pPr>
            <a:lvl7pPr indent="-304800" lvl="6" marL="3200400" rtl="0">
              <a:spcBef>
                <a:spcPts val="0"/>
              </a:spcBef>
              <a:spcAft>
                <a:spcPts val="0"/>
              </a:spcAft>
              <a:buSzPts val="1200"/>
              <a:buFont typeface="Roboto Condensed Light"/>
              <a:buAutoNum type="arabicPeriod"/>
              <a:defRPr sz="1200"/>
            </a:lvl7pPr>
            <a:lvl8pPr indent="-304800" lvl="7" marL="3657600" rtl="0">
              <a:spcBef>
                <a:spcPts val="0"/>
              </a:spcBef>
              <a:spcAft>
                <a:spcPts val="0"/>
              </a:spcAft>
              <a:buSzPts val="1200"/>
              <a:buFont typeface="Roboto Condensed Light"/>
              <a:buAutoNum type="alphaLcPeriod"/>
              <a:defRPr sz="1200"/>
            </a:lvl8pPr>
            <a:lvl9pPr indent="-304800" lvl="8" marL="4114800" rtl="0">
              <a:spcBef>
                <a:spcPts val="0"/>
              </a:spcBef>
              <a:spcAft>
                <a:spcPts val="0"/>
              </a:spcAft>
              <a:buSzPts val="1200"/>
              <a:buFont typeface="Roboto Condensed Light"/>
              <a:buAutoNum type="romanLcPeriod"/>
              <a:defRPr sz="1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BODY_2_1">
    <p:spTree>
      <p:nvGrpSpPr>
        <p:cNvPr id="279" name="Shape 279"/>
        <p:cNvGrpSpPr/>
        <p:nvPr/>
      </p:nvGrpSpPr>
      <p:grpSpPr>
        <a:xfrm>
          <a:off x="0" y="0"/>
          <a:ext cx="0" cy="0"/>
          <a:chOff x="0" y="0"/>
          <a:chExt cx="0" cy="0"/>
        </a:xfrm>
      </p:grpSpPr>
      <p:sp>
        <p:nvSpPr>
          <p:cNvPr id="280" name="Google Shape;280;p19"/>
          <p:cNvSpPr txBox="1"/>
          <p:nvPr>
            <p:ph type="title"/>
          </p:nvPr>
        </p:nvSpPr>
        <p:spPr>
          <a:xfrm>
            <a:off x="720000" y="445025"/>
            <a:ext cx="7704000" cy="572700"/>
          </a:xfrm>
          <a:prstGeom prst="rect">
            <a:avLst/>
          </a:prstGeom>
        </p:spPr>
        <p:txBody>
          <a:bodyPr anchorCtr="0" anchor="t" bIns="0" lIns="0" spcFirstLastPara="1" rIns="0" wrap="square" tIns="0">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grpSp>
        <p:nvGrpSpPr>
          <p:cNvPr id="281" name="Google Shape;281;p19"/>
          <p:cNvGrpSpPr/>
          <p:nvPr/>
        </p:nvGrpSpPr>
        <p:grpSpPr>
          <a:xfrm>
            <a:off x="-71700" y="-63175"/>
            <a:ext cx="9287400" cy="5259600"/>
            <a:chOff x="-71700" y="-63175"/>
            <a:chExt cx="9287400" cy="5259600"/>
          </a:xfrm>
        </p:grpSpPr>
        <p:cxnSp>
          <p:nvCxnSpPr>
            <p:cNvPr id="282" name="Google Shape;282;p19"/>
            <p:cNvCxnSpPr/>
            <p:nvPr/>
          </p:nvCxnSpPr>
          <p:spPr>
            <a:xfrm rot="10800000">
              <a:off x="-71700" y="4799100"/>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283" name="Google Shape;283;p19"/>
            <p:cNvCxnSpPr/>
            <p:nvPr/>
          </p:nvCxnSpPr>
          <p:spPr>
            <a:xfrm rot="10800000">
              <a:off x="-71700" y="344925"/>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284" name="Google Shape;284;p19"/>
            <p:cNvCxnSpPr/>
            <p:nvPr/>
          </p:nvCxnSpPr>
          <p:spPr>
            <a:xfrm>
              <a:off x="879560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285" name="Google Shape;285;p19"/>
            <p:cNvCxnSpPr/>
            <p:nvPr/>
          </p:nvCxnSpPr>
          <p:spPr>
            <a:xfrm>
              <a:off x="34845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286" name="Google Shape;286;p19"/>
            <p:cNvCxnSpPr/>
            <p:nvPr/>
          </p:nvCxnSpPr>
          <p:spPr>
            <a:xfrm rot="10800000">
              <a:off x="-71700" y="1088450"/>
              <a:ext cx="9287400" cy="0"/>
            </a:xfrm>
            <a:prstGeom prst="straightConnector1">
              <a:avLst/>
            </a:prstGeom>
            <a:noFill/>
            <a:ln cap="flat" cmpd="sng" w="9525">
              <a:solidFill>
                <a:schemeClr val="lt1"/>
              </a:solidFill>
              <a:prstDash val="solid"/>
              <a:round/>
              <a:headEnd len="med" w="med" type="none"/>
              <a:tailEnd len="med" w="med" type="none"/>
            </a:ln>
          </p:spPr>
        </p:cxnSp>
        <p:sp>
          <p:nvSpPr>
            <p:cNvPr id="287" name="Google Shape;287;p19"/>
            <p:cNvSpPr/>
            <p:nvPr/>
          </p:nvSpPr>
          <p:spPr>
            <a:xfrm flipH="1">
              <a:off x="8163590"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9"/>
            <p:cNvSpPr/>
            <p:nvPr/>
          </p:nvSpPr>
          <p:spPr>
            <a:xfrm flipH="1">
              <a:off x="720002"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9" name="Google Shape;289;p19"/>
            <p:cNvGrpSpPr/>
            <p:nvPr/>
          </p:nvGrpSpPr>
          <p:grpSpPr>
            <a:xfrm flipH="1">
              <a:off x="2960922" y="4689966"/>
              <a:ext cx="3222156" cy="218272"/>
              <a:chOff x="2598975" y="5244925"/>
              <a:chExt cx="3410050" cy="231000"/>
            </a:xfrm>
          </p:grpSpPr>
          <p:sp>
            <p:nvSpPr>
              <p:cNvPr id="290" name="Google Shape;290;p19"/>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9"/>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9"/>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9"/>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9"/>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9"/>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6" name="Google Shape;296;p19"/>
          <p:cNvSpPr txBox="1"/>
          <p:nvPr>
            <p:ph idx="1" type="subTitle"/>
          </p:nvPr>
        </p:nvSpPr>
        <p:spPr>
          <a:xfrm>
            <a:off x="720000" y="3160675"/>
            <a:ext cx="2143500" cy="891900"/>
          </a:xfrm>
          <a:prstGeom prst="rect">
            <a:avLst/>
          </a:prstGeom>
        </p:spPr>
        <p:txBody>
          <a:bodyPr anchorCtr="0" anchor="t" bIns="0" lIns="0" spcFirstLastPara="1" rIns="0" wrap="square" tIns="0">
            <a:noAutofit/>
          </a:bodyPr>
          <a:lstStyle>
            <a:lvl1pPr lvl="0" rtl="0" algn="ctr">
              <a:spcBef>
                <a:spcPts val="0"/>
              </a:spcBef>
              <a:spcAft>
                <a:spcPts val="0"/>
              </a:spcAft>
              <a:buSzPts val="1600"/>
              <a:buNone/>
              <a:defRPr/>
            </a:lvl1pPr>
            <a:lvl2pPr lvl="1" rtl="0" algn="ctr">
              <a:spcBef>
                <a:spcPts val="0"/>
              </a:spcBef>
              <a:spcAft>
                <a:spcPts val="0"/>
              </a:spcAft>
              <a:buSzPts val="1600"/>
              <a:buNone/>
              <a:defRPr/>
            </a:lvl2pPr>
            <a:lvl3pPr lvl="2" rtl="0" algn="ctr">
              <a:spcBef>
                <a:spcPts val="0"/>
              </a:spcBef>
              <a:spcAft>
                <a:spcPts val="0"/>
              </a:spcAft>
              <a:buSzPts val="1600"/>
              <a:buNone/>
              <a:defRPr/>
            </a:lvl3pPr>
            <a:lvl4pPr lvl="3" rtl="0" algn="ctr">
              <a:spcBef>
                <a:spcPts val="0"/>
              </a:spcBef>
              <a:spcAft>
                <a:spcPts val="0"/>
              </a:spcAft>
              <a:buSzPts val="1600"/>
              <a:buNone/>
              <a:defRPr/>
            </a:lvl4pPr>
            <a:lvl5pPr lvl="4" rtl="0" algn="ctr">
              <a:spcBef>
                <a:spcPts val="0"/>
              </a:spcBef>
              <a:spcAft>
                <a:spcPts val="0"/>
              </a:spcAft>
              <a:buSzPts val="1600"/>
              <a:buNone/>
              <a:defRPr/>
            </a:lvl5pPr>
            <a:lvl6pPr lvl="5" rtl="0" algn="ctr">
              <a:spcBef>
                <a:spcPts val="0"/>
              </a:spcBef>
              <a:spcAft>
                <a:spcPts val="0"/>
              </a:spcAft>
              <a:buSzPts val="1600"/>
              <a:buNone/>
              <a:defRPr/>
            </a:lvl6pPr>
            <a:lvl7pPr lvl="6" rtl="0" algn="ctr">
              <a:spcBef>
                <a:spcPts val="0"/>
              </a:spcBef>
              <a:spcAft>
                <a:spcPts val="0"/>
              </a:spcAft>
              <a:buSzPts val="1600"/>
              <a:buNone/>
              <a:defRPr/>
            </a:lvl7pPr>
            <a:lvl8pPr lvl="7" rtl="0" algn="ctr">
              <a:spcBef>
                <a:spcPts val="0"/>
              </a:spcBef>
              <a:spcAft>
                <a:spcPts val="0"/>
              </a:spcAft>
              <a:buSzPts val="1600"/>
              <a:buNone/>
              <a:defRPr/>
            </a:lvl8pPr>
            <a:lvl9pPr lvl="8" rtl="0" algn="ctr">
              <a:spcBef>
                <a:spcPts val="0"/>
              </a:spcBef>
              <a:spcAft>
                <a:spcPts val="0"/>
              </a:spcAft>
              <a:buSzPts val="1600"/>
              <a:buNone/>
              <a:defRPr/>
            </a:lvl9pPr>
          </a:lstStyle>
          <a:p/>
        </p:txBody>
      </p:sp>
      <p:sp>
        <p:nvSpPr>
          <p:cNvPr id="297" name="Google Shape;297;p19"/>
          <p:cNvSpPr txBox="1"/>
          <p:nvPr>
            <p:ph idx="2" type="subTitle"/>
          </p:nvPr>
        </p:nvSpPr>
        <p:spPr>
          <a:xfrm>
            <a:off x="720000" y="2789025"/>
            <a:ext cx="2143500" cy="393600"/>
          </a:xfrm>
          <a:prstGeom prst="rect">
            <a:avLst/>
          </a:prstGeom>
        </p:spPr>
        <p:txBody>
          <a:bodyPr anchorCtr="0" anchor="t" bIns="0" lIns="0" spcFirstLastPara="1" rIns="0" wrap="square" tIns="0">
            <a:noAutofit/>
          </a:bodyPr>
          <a:lstStyle>
            <a:lvl1pPr lvl="0" rtl="0" algn="ctr">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lgn="ctr">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lgn="ctr">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lgn="ctr">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lgn="ctr">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lgn="ctr">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lgn="ctr">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lgn="ctr">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lgn="ctr">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298" name="Google Shape;298;p19"/>
          <p:cNvSpPr txBox="1"/>
          <p:nvPr>
            <p:ph idx="3" type="subTitle"/>
          </p:nvPr>
        </p:nvSpPr>
        <p:spPr>
          <a:xfrm>
            <a:off x="3500250" y="3160675"/>
            <a:ext cx="2143500" cy="891900"/>
          </a:xfrm>
          <a:prstGeom prst="rect">
            <a:avLst/>
          </a:prstGeom>
        </p:spPr>
        <p:txBody>
          <a:bodyPr anchorCtr="0" anchor="t" bIns="0" lIns="0" spcFirstLastPara="1" rIns="0" wrap="square" tIns="0">
            <a:noAutofit/>
          </a:bodyPr>
          <a:lstStyle>
            <a:lvl1pPr lvl="0" rtl="0" algn="ctr">
              <a:spcBef>
                <a:spcPts val="0"/>
              </a:spcBef>
              <a:spcAft>
                <a:spcPts val="0"/>
              </a:spcAft>
              <a:buSzPts val="1600"/>
              <a:buNone/>
              <a:defRPr/>
            </a:lvl1pPr>
            <a:lvl2pPr lvl="1" rtl="0" algn="ctr">
              <a:spcBef>
                <a:spcPts val="0"/>
              </a:spcBef>
              <a:spcAft>
                <a:spcPts val="0"/>
              </a:spcAft>
              <a:buSzPts val="1600"/>
              <a:buNone/>
              <a:defRPr/>
            </a:lvl2pPr>
            <a:lvl3pPr lvl="2" rtl="0" algn="ctr">
              <a:spcBef>
                <a:spcPts val="0"/>
              </a:spcBef>
              <a:spcAft>
                <a:spcPts val="0"/>
              </a:spcAft>
              <a:buSzPts val="1600"/>
              <a:buNone/>
              <a:defRPr/>
            </a:lvl3pPr>
            <a:lvl4pPr lvl="3" rtl="0" algn="ctr">
              <a:spcBef>
                <a:spcPts val="0"/>
              </a:spcBef>
              <a:spcAft>
                <a:spcPts val="0"/>
              </a:spcAft>
              <a:buSzPts val="1600"/>
              <a:buNone/>
              <a:defRPr/>
            </a:lvl4pPr>
            <a:lvl5pPr lvl="4" rtl="0" algn="ctr">
              <a:spcBef>
                <a:spcPts val="0"/>
              </a:spcBef>
              <a:spcAft>
                <a:spcPts val="0"/>
              </a:spcAft>
              <a:buSzPts val="1600"/>
              <a:buNone/>
              <a:defRPr/>
            </a:lvl5pPr>
            <a:lvl6pPr lvl="5" rtl="0" algn="ctr">
              <a:spcBef>
                <a:spcPts val="0"/>
              </a:spcBef>
              <a:spcAft>
                <a:spcPts val="0"/>
              </a:spcAft>
              <a:buSzPts val="1600"/>
              <a:buNone/>
              <a:defRPr/>
            </a:lvl6pPr>
            <a:lvl7pPr lvl="6" rtl="0" algn="ctr">
              <a:spcBef>
                <a:spcPts val="0"/>
              </a:spcBef>
              <a:spcAft>
                <a:spcPts val="0"/>
              </a:spcAft>
              <a:buSzPts val="1600"/>
              <a:buNone/>
              <a:defRPr/>
            </a:lvl7pPr>
            <a:lvl8pPr lvl="7" rtl="0" algn="ctr">
              <a:spcBef>
                <a:spcPts val="0"/>
              </a:spcBef>
              <a:spcAft>
                <a:spcPts val="0"/>
              </a:spcAft>
              <a:buSzPts val="1600"/>
              <a:buNone/>
              <a:defRPr/>
            </a:lvl8pPr>
            <a:lvl9pPr lvl="8" rtl="0" algn="ctr">
              <a:spcBef>
                <a:spcPts val="0"/>
              </a:spcBef>
              <a:spcAft>
                <a:spcPts val="0"/>
              </a:spcAft>
              <a:buSzPts val="1600"/>
              <a:buNone/>
              <a:defRPr/>
            </a:lvl9pPr>
          </a:lstStyle>
          <a:p/>
        </p:txBody>
      </p:sp>
      <p:sp>
        <p:nvSpPr>
          <p:cNvPr id="299" name="Google Shape;299;p19"/>
          <p:cNvSpPr txBox="1"/>
          <p:nvPr>
            <p:ph idx="4" type="subTitle"/>
          </p:nvPr>
        </p:nvSpPr>
        <p:spPr>
          <a:xfrm>
            <a:off x="3500250" y="2789025"/>
            <a:ext cx="2143500" cy="393600"/>
          </a:xfrm>
          <a:prstGeom prst="rect">
            <a:avLst/>
          </a:prstGeom>
        </p:spPr>
        <p:txBody>
          <a:bodyPr anchorCtr="0" anchor="t" bIns="0" lIns="0" spcFirstLastPara="1" rIns="0" wrap="square" tIns="0">
            <a:noAutofit/>
          </a:bodyPr>
          <a:lstStyle>
            <a:lvl1pPr lvl="0" rtl="0" algn="ctr">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lgn="ctr">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lgn="ctr">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lgn="ctr">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lgn="ctr">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lgn="ctr">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lgn="ctr">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lgn="ctr">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lgn="ctr">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300" name="Google Shape;300;p19"/>
          <p:cNvSpPr txBox="1"/>
          <p:nvPr>
            <p:ph idx="5" type="subTitle"/>
          </p:nvPr>
        </p:nvSpPr>
        <p:spPr>
          <a:xfrm>
            <a:off x="6280500" y="3160675"/>
            <a:ext cx="2143500" cy="891900"/>
          </a:xfrm>
          <a:prstGeom prst="rect">
            <a:avLst/>
          </a:prstGeom>
        </p:spPr>
        <p:txBody>
          <a:bodyPr anchorCtr="0" anchor="t" bIns="0" lIns="0" spcFirstLastPara="1" rIns="0" wrap="square" tIns="0">
            <a:noAutofit/>
          </a:bodyPr>
          <a:lstStyle>
            <a:lvl1pPr lvl="0" rtl="0" algn="ctr">
              <a:spcBef>
                <a:spcPts val="0"/>
              </a:spcBef>
              <a:spcAft>
                <a:spcPts val="0"/>
              </a:spcAft>
              <a:buSzPts val="1600"/>
              <a:buNone/>
              <a:defRPr/>
            </a:lvl1pPr>
            <a:lvl2pPr lvl="1" rtl="0" algn="ctr">
              <a:spcBef>
                <a:spcPts val="0"/>
              </a:spcBef>
              <a:spcAft>
                <a:spcPts val="0"/>
              </a:spcAft>
              <a:buSzPts val="1600"/>
              <a:buNone/>
              <a:defRPr/>
            </a:lvl2pPr>
            <a:lvl3pPr lvl="2" rtl="0" algn="ctr">
              <a:spcBef>
                <a:spcPts val="0"/>
              </a:spcBef>
              <a:spcAft>
                <a:spcPts val="0"/>
              </a:spcAft>
              <a:buSzPts val="1600"/>
              <a:buNone/>
              <a:defRPr/>
            </a:lvl3pPr>
            <a:lvl4pPr lvl="3" rtl="0" algn="ctr">
              <a:spcBef>
                <a:spcPts val="0"/>
              </a:spcBef>
              <a:spcAft>
                <a:spcPts val="0"/>
              </a:spcAft>
              <a:buSzPts val="1600"/>
              <a:buNone/>
              <a:defRPr/>
            </a:lvl4pPr>
            <a:lvl5pPr lvl="4" rtl="0" algn="ctr">
              <a:spcBef>
                <a:spcPts val="0"/>
              </a:spcBef>
              <a:spcAft>
                <a:spcPts val="0"/>
              </a:spcAft>
              <a:buSzPts val="1600"/>
              <a:buNone/>
              <a:defRPr/>
            </a:lvl5pPr>
            <a:lvl6pPr lvl="5" rtl="0" algn="ctr">
              <a:spcBef>
                <a:spcPts val="0"/>
              </a:spcBef>
              <a:spcAft>
                <a:spcPts val="0"/>
              </a:spcAft>
              <a:buSzPts val="1600"/>
              <a:buNone/>
              <a:defRPr/>
            </a:lvl6pPr>
            <a:lvl7pPr lvl="6" rtl="0" algn="ctr">
              <a:spcBef>
                <a:spcPts val="0"/>
              </a:spcBef>
              <a:spcAft>
                <a:spcPts val="0"/>
              </a:spcAft>
              <a:buSzPts val="1600"/>
              <a:buNone/>
              <a:defRPr/>
            </a:lvl7pPr>
            <a:lvl8pPr lvl="7" rtl="0" algn="ctr">
              <a:spcBef>
                <a:spcPts val="0"/>
              </a:spcBef>
              <a:spcAft>
                <a:spcPts val="0"/>
              </a:spcAft>
              <a:buSzPts val="1600"/>
              <a:buNone/>
              <a:defRPr/>
            </a:lvl8pPr>
            <a:lvl9pPr lvl="8" rtl="0" algn="ctr">
              <a:spcBef>
                <a:spcPts val="0"/>
              </a:spcBef>
              <a:spcAft>
                <a:spcPts val="0"/>
              </a:spcAft>
              <a:buSzPts val="1600"/>
              <a:buNone/>
              <a:defRPr/>
            </a:lvl9pPr>
          </a:lstStyle>
          <a:p/>
        </p:txBody>
      </p:sp>
      <p:sp>
        <p:nvSpPr>
          <p:cNvPr id="301" name="Google Shape;301;p19"/>
          <p:cNvSpPr txBox="1"/>
          <p:nvPr>
            <p:ph idx="6" type="subTitle"/>
          </p:nvPr>
        </p:nvSpPr>
        <p:spPr>
          <a:xfrm>
            <a:off x="6280500" y="2789025"/>
            <a:ext cx="2143500" cy="393600"/>
          </a:xfrm>
          <a:prstGeom prst="rect">
            <a:avLst/>
          </a:prstGeom>
        </p:spPr>
        <p:txBody>
          <a:bodyPr anchorCtr="0" anchor="t" bIns="0" lIns="0" spcFirstLastPara="1" rIns="0" wrap="square" tIns="0">
            <a:noAutofit/>
          </a:bodyPr>
          <a:lstStyle>
            <a:lvl1pPr lvl="0" rtl="0" algn="ctr">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lgn="ctr">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lgn="ctr">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lgn="ctr">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lgn="ctr">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lgn="ctr">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lgn="ctr">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lgn="ctr">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lgn="ctr">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_AND_BODY_2_1_1">
    <p:spTree>
      <p:nvGrpSpPr>
        <p:cNvPr id="302" name="Shape 302"/>
        <p:cNvGrpSpPr/>
        <p:nvPr/>
      </p:nvGrpSpPr>
      <p:grpSpPr>
        <a:xfrm>
          <a:off x="0" y="0"/>
          <a:ext cx="0" cy="0"/>
          <a:chOff x="0" y="0"/>
          <a:chExt cx="0" cy="0"/>
        </a:xfrm>
      </p:grpSpPr>
      <p:sp>
        <p:nvSpPr>
          <p:cNvPr id="303" name="Google Shape;303;p20"/>
          <p:cNvSpPr txBox="1"/>
          <p:nvPr>
            <p:ph type="title"/>
          </p:nvPr>
        </p:nvSpPr>
        <p:spPr>
          <a:xfrm>
            <a:off x="720000" y="445025"/>
            <a:ext cx="7704000" cy="572700"/>
          </a:xfrm>
          <a:prstGeom prst="rect">
            <a:avLst/>
          </a:prstGeom>
        </p:spPr>
        <p:txBody>
          <a:bodyPr anchorCtr="0" anchor="t" bIns="0" lIns="0" spcFirstLastPara="1" rIns="0" wrap="square" tIns="0">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grpSp>
        <p:nvGrpSpPr>
          <p:cNvPr id="304" name="Google Shape;304;p20"/>
          <p:cNvGrpSpPr/>
          <p:nvPr/>
        </p:nvGrpSpPr>
        <p:grpSpPr>
          <a:xfrm>
            <a:off x="-71700" y="-63175"/>
            <a:ext cx="9287400" cy="5259600"/>
            <a:chOff x="-71700" y="-63175"/>
            <a:chExt cx="9287400" cy="5259600"/>
          </a:xfrm>
        </p:grpSpPr>
        <p:cxnSp>
          <p:nvCxnSpPr>
            <p:cNvPr id="305" name="Google Shape;305;p20"/>
            <p:cNvCxnSpPr/>
            <p:nvPr/>
          </p:nvCxnSpPr>
          <p:spPr>
            <a:xfrm rot="10800000">
              <a:off x="-71700" y="4799100"/>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306" name="Google Shape;306;p20"/>
            <p:cNvCxnSpPr/>
            <p:nvPr/>
          </p:nvCxnSpPr>
          <p:spPr>
            <a:xfrm rot="10800000">
              <a:off x="-71700" y="344925"/>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307" name="Google Shape;307;p20"/>
            <p:cNvCxnSpPr/>
            <p:nvPr/>
          </p:nvCxnSpPr>
          <p:spPr>
            <a:xfrm>
              <a:off x="879560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308" name="Google Shape;308;p20"/>
            <p:cNvCxnSpPr/>
            <p:nvPr/>
          </p:nvCxnSpPr>
          <p:spPr>
            <a:xfrm>
              <a:off x="34845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309" name="Google Shape;309;p20"/>
            <p:cNvCxnSpPr/>
            <p:nvPr/>
          </p:nvCxnSpPr>
          <p:spPr>
            <a:xfrm rot="10800000">
              <a:off x="-71700" y="1088450"/>
              <a:ext cx="9287400" cy="0"/>
            </a:xfrm>
            <a:prstGeom prst="straightConnector1">
              <a:avLst/>
            </a:prstGeom>
            <a:noFill/>
            <a:ln cap="flat" cmpd="sng" w="9525">
              <a:solidFill>
                <a:schemeClr val="lt1"/>
              </a:solidFill>
              <a:prstDash val="solid"/>
              <a:round/>
              <a:headEnd len="med" w="med" type="none"/>
              <a:tailEnd len="med" w="med" type="none"/>
            </a:ln>
          </p:spPr>
        </p:cxnSp>
        <p:sp>
          <p:nvSpPr>
            <p:cNvPr id="310" name="Google Shape;310;p20"/>
            <p:cNvSpPr/>
            <p:nvPr/>
          </p:nvSpPr>
          <p:spPr>
            <a:xfrm flipH="1">
              <a:off x="8163590"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0"/>
            <p:cNvSpPr/>
            <p:nvPr/>
          </p:nvSpPr>
          <p:spPr>
            <a:xfrm flipH="1">
              <a:off x="720002"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2" name="Google Shape;312;p20"/>
            <p:cNvGrpSpPr/>
            <p:nvPr/>
          </p:nvGrpSpPr>
          <p:grpSpPr>
            <a:xfrm flipH="1">
              <a:off x="2960922" y="4689966"/>
              <a:ext cx="3222156" cy="218272"/>
              <a:chOff x="2598975" y="5244925"/>
              <a:chExt cx="3410050" cy="231000"/>
            </a:xfrm>
          </p:grpSpPr>
          <p:sp>
            <p:nvSpPr>
              <p:cNvPr id="313" name="Google Shape;313;p20"/>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0"/>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0"/>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0"/>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0"/>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0"/>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9" name="Google Shape;319;p20"/>
          <p:cNvSpPr txBox="1"/>
          <p:nvPr>
            <p:ph idx="1" type="subTitle"/>
          </p:nvPr>
        </p:nvSpPr>
        <p:spPr>
          <a:xfrm>
            <a:off x="797013" y="2712525"/>
            <a:ext cx="2143500" cy="982200"/>
          </a:xfrm>
          <a:prstGeom prst="rect">
            <a:avLst/>
          </a:prstGeom>
        </p:spPr>
        <p:txBody>
          <a:bodyPr anchorCtr="0" anchor="t" bIns="0" lIns="0" spcFirstLastPara="1" rIns="0" wrap="square" tIns="0">
            <a:noAutofit/>
          </a:bodyPr>
          <a:lstStyle>
            <a:lvl1pPr lvl="0" rtl="0" algn="ctr">
              <a:spcBef>
                <a:spcPts val="0"/>
              </a:spcBef>
              <a:spcAft>
                <a:spcPts val="0"/>
              </a:spcAft>
              <a:buSzPts val="1600"/>
              <a:buNone/>
              <a:defRPr/>
            </a:lvl1pPr>
            <a:lvl2pPr lvl="1" rtl="0" algn="ctr">
              <a:spcBef>
                <a:spcPts val="0"/>
              </a:spcBef>
              <a:spcAft>
                <a:spcPts val="0"/>
              </a:spcAft>
              <a:buSzPts val="1600"/>
              <a:buNone/>
              <a:defRPr/>
            </a:lvl2pPr>
            <a:lvl3pPr lvl="2" rtl="0" algn="ctr">
              <a:spcBef>
                <a:spcPts val="0"/>
              </a:spcBef>
              <a:spcAft>
                <a:spcPts val="0"/>
              </a:spcAft>
              <a:buSzPts val="1600"/>
              <a:buNone/>
              <a:defRPr/>
            </a:lvl3pPr>
            <a:lvl4pPr lvl="3" rtl="0" algn="ctr">
              <a:spcBef>
                <a:spcPts val="0"/>
              </a:spcBef>
              <a:spcAft>
                <a:spcPts val="0"/>
              </a:spcAft>
              <a:buSzPts val="1600"/>
              <a:buNone/>
              <a:defRPr/>
            </a:lvl4pPr>
            <a:lvl5pPr lvl="4" rtl="0" algn="ctr">
              <a:spcBef>
                <a:spcPts val="0"/>
              </a:spcBef>
              <a:spcAft>
                <a:spcPts val="0"/>
              </a:spcAft>
              <a:buSzPts val="1600"/>
              <a:buNone/>
              <a:defRPr/>
            </a:lvl5pPr>
            <a:lvl6pPr lvl="5" rtl="0" algn="ctr">
              <a:spcBef>
                <a:spcPts val="0"/>
              </a:spcBef>
              <a:spcAft>
                <a:spcPts val="0"/>
              </a:spcAft>
              <a:buSzPts val="1600"/>
              <a:buNone/>
              <a:defRPr/>
            </a:lvl6pPr>
            <a:lvl7pPr lvl="6" rtl="0" algn="ctr">
              <a:spcBef>
                <a:spcPts val="0"/>
              </a:spcBef>
              <a:spcAft>
                <a:spcPts val="0"/>
              </a:spcAft>
              <a:buSzPts val="1600"/>
              <a:buNone/>
              <a:defRPr/>
            </a:lvl7pPr>
            <a:lvl8pPr lvl="7" rtl="0" algn="ctr">
              <a:spcBef>
                <a:spcPts val="0"/>
              </a:spcBef>
              <a:spcAft>
                <a:spcPts val="0"/>
              </a:spcAft>
              <a:buSzPts val="1600"/>
              <a:buNone/>
              <a:defRPr/>
            </a:lvl8pPr>
            <a:lvl9pPr lvl="8" rtl="0" algn="ctr">
              <a:spcBef>
                <a:spcPts val="0"/>
              </a:spcBef>
              <a:spcAft>
                <a:spcPts val="0"/>
              </a:spcAft>
              <a:buSzPts val="1600"/>
              <a:buNone/>
              <a:defRPr/>
            </a:lvl9pPr>
          </a:lstStyle>
          <a:p/>
        </p:txBody>
      </p:sp>
      <p:sp>
        <p:nvSpPr>
          <p:cNvPr id="320" name="Google Shape;320;p20"/>
          <p:cNvSpPr txBox="1"/>
          <p:nvPr>
            <p:ph idx="2" type="subTitle"/>
          </p:nvPr>
        </p:nvSpPr>
        <p:spPr>
          <a:xfrm>
            <a:off x="797013" y="3770650"/>
            <a:ext cx="2143500" cy="393600"/>
          </a:xfrm>
          <a:prstGeom prst="rect">
            <a:avLst/>
          </a:prstGeom>
        </p:spPr>
        <p:txBody>
          <a:bodyPr anchorCtr="0" anchor="t" bIns="0" lIns="0" spcFirstLastPara="1" rIns="0" wrap="square" tIns="0">
            <a:noAutofit/>
          </a:bodyPr>
          <a:lstStyle>
            <a:lvl1pPr lvl="0" rtl="0" algn="ctr">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lgn="ctr">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lgn="ctr">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lgn="ctr">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lgn="ctr">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lgn="ctr">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lgn="ctr">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lgn="ctr">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lgn="ctr">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321" name="Google Shape;321;p20"/>
          <p:cNvSpPr txBox="1"/>
          <p:nvPr>
            <p:ph idx="3" type="subTitle"/>
          </p:nvPr>
        </p:nvSpPr>
        <p:spPr>
          <a:xfrm>
            <a:off x="3500250" y="2712525"/>
            <a:ext cx="2143500" cy="982200"/>
          </a:xfrm>
          <a:prstGeom prst="rect">
            <a:avLst/>
          </a:prstGeom>
        </p:spPr>
        <p:txBody>
          <a:bodyPr anchorCtr="0" anchor="t" bIns="0" lIns="0" spcFirstLastPara="1" rIns="0" wrap="square" tIns="0">
            <a:noAutofit/>
          </a:bodyPr>
          <a:lstStyle>
            <a:lvl1pPr lvl="0" rtl="0" algn="ctr">
              <a:spcBef>
                <a:spcPts val="0"/>
              </a:spcBef>
              <a:spcAft>
                <a:spcPts val="0"/>
              </a:spcAft>
              <a:buSzPts val="1600"/>
              <a:buNone/>
              <a:defRPr/>
            </a:lvl1pPr>
            <a:lvl2pPr lvl="1" rtl="0" algn="ctr">
              <a:spcBef>
                <a:spcPts val="0"/>
              </a:spcBef>
              <a:spcAft>
                <a:spcPts val="0"/>
              </a:spcAft>
              <a:buSzPts val="1600"/>
              <a:buNone/>
              <a:defRPr/>
            </a:lvl2pPr>
            <a:lvl3pPr lvl="2" rtl="0" algn="ctr">
              <a:spcBef>
                <a:spcPts val="0"/>
              </a:spcBef>
              <a:spcAft>
                <a:spcPts val="0"/>
              </a:spcAft>
              <a:buSzPts val="1600"/>
              <a:buNone/>
              <a:defRPr/>
            </a:lvl3pPr>
            <a:lvl4pPr lvl="3" rtl="0" algn="ctr">
              <a:spcBef>
                <a:spcPts val="0"/>
              </a:spcBef>
              <a:spcAft>
                <a:spcPts val="0"/>
              </a:spcAft>
              <a:buSzPts val="1600"/>
              <a:buNone/>
              <a:defRPr/>
            </a:lvl4pPr>
            <a:lvl5pPr lvl="4" rtl="0" algn="ctr">
              <a:spcBef>
                <a:spcPts val="0"/>
              </a:spcBef>
              <a:spcAft>
                <a:spcPts val="0"/>
              </a:spcAft>
              <a:buSzPts val="1600"/>
              <a:buNone/>
              <a:defRPr/>
            </a:lvl5pPr>
            <a:lvl6pPr lvl="5" rtl="0" algn="ctr">
              <a:spcBef>
                <a:spcPts val="0"/>
              </a:spcBef>
              <a:spcAft>
                <a:spcPts val="0"/>
              </a:spcAft>
              <a:buSzPts val="1600"/>
              <a:buNone/>
              <a:defRPr/>
            </a:lvl6pPr>
            <a:lvl7pPr lvl="6" rtl="0" algn="ctr">
              <a:spcBef>
                <a:spcPts val="0"/>
              </a:spcBef>
              <a:spcAft>
                <a:spcPts val="0"/>
              </a:spcAft>
              <a:buSzPts val="1600"/>
              <a:buNone/>
              <a:defRPr/>
            </a:lvl7pPr>
            <a:lvl8pPr lvl="7" rtl="0" algn="ctr">
              <a:spcBef>
                <a:spcPts val="0"/>
              </a:spcBef>
              <a:spcAft>
                <a:spcPts val="0"/>
              </a:spcAft>
              <a:buSzPts val="1600"/>
              <a:buNone/>
              <a:defRPr/>
            </a:lvl8pPr>
            <a:lvl9pPr lvl="8" rtl="0" algn="ctr">
              <a:spcBef>
                <a:spcPts val="0"/>
              </a:spcBef>
              <a:spcAft>
                <a:spcPts val="0"/>
              </a:spcAft>
              <a:buSzPts val="1600"/>
              <a:buNone/>
              <a:defRPr/>
            </a:lvl9pPr>
          </a:lstStyle>
          <a:p/>
        </p:txBody>
      </p:sp>
      <p:sp>
        <p:nvSpPr>
          <p:cNvPr id="322" name="Google Shape;322;p20"/>
          <p:cNvSpPr txBox="1"/>
          <p:nvPr>
            <p:ph idx="4" type="subTitle"/>
          </p:nvPr>
        </p:nvSpPr>
        <p:spPr>
          <a:xfrm>
            <a:off x="3500250" y="3770650"/>
            <a:ext cx="2143500" cy="393600"/>
          </a:xfrm>
          <a:prstGeom prst="rect">
            <a:avLst/>
          </a:prstGeom>
        </p:spPr>
        <p:txBody>
          <a:bodyPr anchorCtr="0" anchor="t" bIns="0" lIns="0" spcFirstLastPara="1" rIns="0" wrap="square" tIns="0">
            <a:noAutofit/>
          </a:bodyPr>
          <a:lstStyle>
            <a:lvl1pPr lvl="0" rtl="0" algn="ctr">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lgn="ctr">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lgn="ctr">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lgn="ctr">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lgn="ctr">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lgn="ctr">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lgn="ctr">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lgn="ctr">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lgn="ctr">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323" name="Google Shape;323;p20"/>
          <p:cNvSpPr txBox="1"/>
          <p:nvPr>
            <p:ph idx="5" type="subTitle"/>
          </p:nvPr>
        </p:nvSpPr>
        <p:spPr>
          <a:xfrm>
            <a:off x="6203488" y="2712525"/>
            <a:ext cx="2143500" cy="982200"/>
          </a:xfrm>
          <a:prstGeom prst="rect">
            <a:avLst/>
          </a:prstGeom>
        </p:spPr>
        <p:txBody>
          <a:bodyPr anchorCtr="0" anchor="t" bIns="0" lIns="0" spcFirstLastPara="1" rIns="0" wrap="square" tIns="0">
            <a:noAutofit/>
          </a:bodyPr>
          <a:lstStyle>
            <a:lvl1pPr lvl="0" rtl="0" algn="ctr">
              <a:spcBef>
                <a:spcPts val="0"/>
              </a:spcBef>
              <a:spcAft>
                <a:spcPts val="0"/>
              </a:spcAft>
              <a:buSzPts val="1600"/>
              <a:buNone/>
              <a:defRPr/>
            </a:lvl1pPr>
            <a:lvl2pPr lvl="1" rtl="0" algn="ctr">
              <a:spcBef>
                <a:spcPts val="0"/>
              </a:spcBef>
              <a:spcAft>
                <a:spcPts val="0"/>
              </a:spcAft>
              <a:buSzPts val="1600"/>
              <a:buNone/>
              <a:defRPr/>
            </a:lvl2pPr>
            <a:lvl3pPr lvl="2" rtl="0" algn="ctr">
              <a:spcBef>
                <a:spcPts val="0"/>
              </a:spcBef>
              <a:spcAft>
                <a:spcPts val="0"/>
              </a:spcAft>
              <a:buSzPts val="1600"/>
              <a:buNone/>
              <a:defRPr/>
            </a:lvl3pPr>
            <a:lvl4pPr lvl="3" rtl="0" algn="ctr">
              <a:spcBef>
                <a:spcPts val="0"/>
              </a:spcBef>
              <a:spcAft>
                <a:spcPts val="0"/>
              </a:spcAft>
              <a:buSzPts val="1600"/>
              <a:buNone/>
              <a:defRPr/>
            </a:lvl4pPr>
            <a:lvl5pPr lvl="4" rtl="0" algn="ctr">
              <a:spcBef>
                <a:spcPts val="0"/>
              </a:spcBef>
              <a:spcAft>
                <a:spcPts val="0"/>
              </a:spcAft>
              <a:buSzPts val="1600"/>
              <a:buNone/>
              <a:defRPr/>
            </a:lvl5pPr>
            <a:lvl6pPr lvl="5" rtl="0" algn="ctr">
              <a:spcBef>
                <a:spcPts val="0"/>
              </a:spcBef>
              <a:spcAft>
                <a:spcPts val="0"/>
              </a:spcAft>
              <a:buSzPts val="1600"/>
              <a:buNone/>
              <a:defRPr/>
            </a:lvl6pPr>
            <a:lvl7pPr lvl="6" rtl="0" algn="ctr">
              <a:spcBef>
                <a:spcPts val="0"/>
              </a:spcBef>
              <a:spcAft>
                <a:spcPts val="0"/>
              </a:spcAft>
              <a:buSzPts val="1600"/>
              <a:buNone/>
              <a:defRPr/>
            </a:lvl7pPr>
            <a:lvl8pPr lvl="7" rtl="0" algn="ctr">
              <a:spcBef>
                <a:spcPts val="0"/>
              </a:spcBef>
              <a:spcAft>
                <a:spcPts val="0"/>
              </a:spcAft>
              <a:buSzPts val="1600"/>
              <a:buNone/>
              <a:defRPr/>
            </a:lvl8pPr>
            <a:lvl9pPr lvl="8" rtl="0" algn="ctr">
              <a:spcBef>
                <a:spcPts val="0"/>
              </a:spcBef>
              <a:spcAft>
                <a:spcPts val="0"/>
              </a:spcAft>
              <a:buSzPts val="1600"/>
              <a:buNone/>
              <a:defRPr/>
            </a:lvl9pPr>
          </a:lstStyle>
          <a:p/>
        </p:txBody>
      </p:sp>
      <p:sp>
        <p:nvSpPr>
          <p:cNvPr id="324" name="Google Shape;324;p20"/>
          <p:cNvSpPr txBox="1"/>
          <p:nvPr>
            <p:ph idx="6" type="subTitle"/>
          </p:nvPr>
        </p:nvSpPr>
        <p:spPr>
          <a:xfrm>
            <a:off x="6203488" y="3770650"/>
            <a:ext cx="2143500" cy="393600"/>
          </a:xfrm>
          <a:prstGeom prst="rect">
            <a:avLst/>
          </a:prstGeom>
        </p:spPr>
        <p:txBody>
          <a:bodyPr anchorCtr="0" anchor="t" bIns="0" lIns="0" spcFirstLastPara="1" rIns="0" wrap="square" tIns="0">
            <a:noAutofit/>
          </a:bodyPr>
          <a:lstStyle>
            <a:lvl1pPr lvl="0" rtl="0" algn="ctr">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lgn="ctr">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lgn="ctr">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lgn="ctr">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lgn="ctr">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lgn="ctr">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lgn="ctr">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lgn="ctr">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lgn="ctr">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3"/>
          <p:cNvSpPr txBox="1"/>
          <p:nvPr>
            <p:ph type="title"/>
          </p:nvPr>
        </p:nvSpPr>
        <p:spPr>
          <a:xfrm>
            <a:off x="2278737" y="2150850"/>
            <a:ext cx="4603800" cy="841800"/>
          </a:xfrm>
          <a:prstGeom prst="rect">
            <a:avLst/>
          </a:prstGeom>
          <a:gradFill>
            <a:gsLst>
              <a:gs pos="0">
                <a:srgbClr val="ECE2B2">
                  <a:alpha val="29803"/>
                </a:srgbClr>
              </a:gs>
              <a:gs pos="100000">
                <a:srgbClr val="0B5C96">
                  <a:alpha val="40784"/>
                </a:srgbClr>
              </a:gs>
            </a:gsLst>
            <a:lin ang="10800025" scaled="0"/>
          </a:gra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grpSp>
        <p:nvGrpSpPr>
          <p:cNvPr id="14" name="Google Shape;14;p3"/>
          <p:cNvGrpSpPr/>
          <p:nvPr/>
        </p:nvGrpSpPr>
        <p:grpSpPr>
          <a:xfrm>
            <a:off x="-71700" y="-63175"/>
            <a:ext cx="9287400" cy="5259600"/>
            <a:chOff x="-71700" y="-63175"/>
            <a:chExt cx="9287400" cy="5259600"/>
          </a:xfrm>
        </p:grpSpPr>
        <p:cxnSp>
          <p:nvCxnSpPr>
            <p:cNvPr id="15" name="Google Shape;15;p3"/>
            <p:cNvCxnSpPr/>
            <p:nvPr/>
          </p:nvCxnSpPr>
          <p:spPr>
            <a:xfrm rot="10800000">
              <a:off x="-71700" y="4799100"/>
              <a:ext cx="9287400" cy="0"/>
            </a:xfrm>
            <a:prstGeom prst="straightConnector1">
              <a:avLst/>
            </a:prstGeom>
            <a:noFill/>
            <a:ln cap="flat" cmpd="sng" w="9525">
              <a:solidFill>
                <a:schemeClr val="dk1"/>
              </a:solidFill>
              <a:prstDash val="solid"/>
              <a:round/>
              <a:headEnd len="med" w="med" type="none"/>
              <a:tailEnd len="med" w="med" type="none"/>
            </a:ln>
          </p:spPr>
        </p:cxnSp>
        <p:cxnSp>
          <p:nvCxnSpPr>
            <p:cNvPr id="16" name="Google Shape;16;p3"/>
            <p:cNvCxnSpPr/>
            <p:nvPr/>
          </p:nvCxnSpPr>
          <p:spPr>
            <a:xfrm rot="10800000">
              <a:off x="-71700" y="344925"/>
              <a:ext cx="9287400" cy="0"/>
            </a:xfrm>
            <a:prstGeom prst="straightConnector1">
              <a:avLst/>
            </a:prstGeom>
            <a:noFill/>
            <a:ln cap="flat" cmpd="sng" w="9525">
              <a:solidFill>
                <a:schemeClr val="dk1"/>
              </a:solidFill>
              <a:prstDash val="solid"/>
              <a:round/>
              <a:headEnd len="med" w="med" type="none"/>
              <a:tailEnd len="med" w="med" type="none"/>
            </a:ln>
          </p:spPr>
        </p:cxnSp>
        <p:cxnSp>
          <p:nvCxnSpPr>
            <p:cNvPr id="17" name="Google Shape;17;p3"/>
            <p:cNvCxnSpPr/>
            <p:nvPr/>
          </p:nvCxnSpPr>
          <p:spPr>
            <a:xfrm>
              <a:off x="348450" y="-63175"/>
              <a:ext cx="0" cy="5259600"/>
            </a:xfrm>
            <a:prstGeom prst="straightConnector1">
              <a:avLst/>
            </a:prstGeom>
            <a:noFill/>
            <a:ln cap="flat" cmpd="sng" w="9525">
              <a:solidFill>
                <a:schemeClr val="dk1"/>
              </a:solidFill>
              <a:prstDash val="solid"/>
              <a:round/>
              <a:headEnd len="med" w="med" type="none"/>
              <a:tailEnd len="med" w="med" type="none"/>
            </a:ln>
          </p:spPr>
        </p:cxnSp>
        <p:sp>
          <p:nvSpPr>
            <p:cNvPr id="18" name="Google Shape;18;p3"/>
            <p:cNvSpPr/>
            <p:nvPr/>
          </p:nvSpPr>
          <p:spPr>
            <a:xfrm flipH="1">
              <a:off x="218252" y="208113"/>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flipH="1">
              <a:off x="218252" y="4662288"/>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flipH="1">
              <a:off x="8665352" y="4662288"/>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flipH="1">
              <a:off x="8665352" y="208113"/>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 name="Google Shape;22;p3"/>
            <p:cNvGrpSpPr/>
            <p:nvPr/>
          </p:nvGrpSpPr>
          <p:grpSpPr>
            <a:xfrm flipH="1">
              <a:off x="2960922" y="4689966"/>
              <a:ext cx="3222156" cy="218272"/>
              <a:chOff x="2598975" y="5244925"/>
              <a:chExt cx="3410050" cy="231000"/>
            </a:xfrm>
          </p:grpSpPr>
          <p:sp>
            <p:nvSpPr>
              <p:cNvPr id="23" name="Google Shape;23;p3"/>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9" name="Google Shape;29;p3"/>
            <p:cNvCxnSpPr/>
            <p:nvPr/>
          </p:nvCxnSpPr>
          <p:spPr>
            <a:xfrm>
              <a:off x="8795600" y="-63175"/>
              <a:ext cx="0" cy="5259600"/>
            </a:xfrm>
            <a:prstGeom prst="straightConnector1">
              <a:avLst/>
            </a:prstGeom>
            <a:noFill/>
            <a:ln cap="flat" cmpd="sng" w="9525">
              <a:solidFill>
                <a:schemeClr val="dk1"/>
              </a:solidFill>
              <a:prstDash val="solid"/>
              <a:round/>
              <a:headEnd len="med" w="med" type="none"/>
              <a:tailEnd len="med" w="med" type="none"/>
            </a:ln>
          </p:spPr>
        </p:cxnSp>
      </p:grpSp>
      <p:sp>
        <p:nvSpPr>
          <p:cNvPr id="30" name="Google Shape;30;p3"/>
          <p:cNvSpPr txBox="1"/>
          <p:nvPr>
            <p:ph idx="1" type="subTitle"/>
          </p:nvPr>
        </p:nvSpPr>
        <p:spPr>
          <a:xfrm>
            <a:off x="2261463" y="2989350"/>
            <a:ext cx="4614300" cy="610800"/>
          </a:xfrm>
          <a:prstGeom prst="rect">
            <a:avLst/>
          </a:prstGeom>
          <a:ln>
            <a:noFill/>
          </a:ln>
        </p:spPr>
        <p:txBody>
          <a:bodyPr anchorCtr="0" anchor="ctr" bIns="0" lIns="0" spcFirstLastPara="1" rIns="0" wrap="square" tIns="0">
            <a:noAutofit/>
          </a:bodyPr>
          <a:lstStyle>
            <a:lvl1pPr lvl="0" algn="ctr">
              <a:spcBef>
                <a:spcPts val="0"/>
              </a:spcBef>
              <a:spcAft>
                <a:spcPts val="0"/>
              </a:spcAft>
              <a:buClr>
                <a:schemeClr val="dk1"/>
              </a:buClr>
              <a:buSzPts val="1600"/>
              <a:buNone/>
              <a:defRPr>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
        <p:nvSpPr>
          <p:cNvPr id="31" name="Google Shape;31;p3"/>
          <p:cNvSpPr txBox="1"/>
          <p:nvPr>
            <p:ph hasCustomPrompt="1" idx="2" type="title"/>
          </p:nvPr>
        </p:nvSpPr>
        <p:spPr>
          <a:xfrm>
            <a:off x="2278713" y="573650"/>
            <a:ext cx="4603800" cy="1549800"/>
          </a:xfrm>
          <a:prstGeom prst="rect">
            <a:avLst/>
          </a:prstGeom>
          <a:ln>
            <a:noFill/>
          </a:ln>
        </p:spPr>
        <p:txBody>
          <a:bodyPr anchorCtr="0" anchor="b" bIns="0" lIns="0" spcFirstLastPara="1" rIns="0" wrap="square" tIns="0">
            <a:noAutofit/>
          </a:bodyPr>
          <a:lstStyle>
            <a:lvl1pPr lvl="0" rtl="0" algn="ctr">
              <a:spcBef>
                <a:spcPts val="0"/>
              </a:spcBef>
              <a:spcAft>
                <a:spcPts val="0"/>
              </a:spcAft>
              <a:buClr>
                <a:schemeClr val="dk1"/>
              </a:buClr>
              <a:buSzPts val="10900"/>
              <a:buNone/>
              <a:defRPr sz="10900">
                <a:solidFill>
                  <a:schemeClr val="dk1"/>
                </a:solidFill>
              </a:defRPr>
            </a:lvl1pPr>
            <a:lvl2pPr lvl="1" rtl="0" algn="ctr">
              <a:spcBef>
                <a:spcPts val="0"/>
              </a:spcBef>
              <a:spcAft>
                <a:spcPts val="0"/>
              </a:spcAft>
              <a:buClr>
                <a:schemeClr val="dk1"/>
              </a:buClr>
              <a:buSzPts val="10900"/>
              <a:buNone/>
              <a:defRPr sz="10900">
                <a:solidFill>
                  <a:schemeClr val="dk1"/>
                </a:solidFill>
              </a:defRPr>
            </a:lvl2pPr>
            <a:lvl3pPr lvl="2" rtl="0" algn="ctr">
              <a:spcBef>
                <a:spcPts val="0"/>
              </a:spcBef>
              <a:spcAft>
                <a:spcPts val="0"/>
              </a:spcAft>
              <a:buClr>
                <a:schemeClr val="dk1"/>
              </a:buClr>
              <a:buSzPts val="10900"/>
              <a:buNone/>
              <a:defRPr sz="10900">
                <a:solidFill>
                  <a:schemeClr val="dk1"/>
                </a:solidFill>
              </a:defRPr>
            </a:lvl3pPr>
            <a:lvl4pPr lvl="3" rtl="0" algn="ctr">
              <a:spcBef>
                <a:spcPts val="0"/>
              </a:spcBef>
              <a:spcAft>
                <a:spcPts val="0"/>
              </a:spcAft>
              <a:buClr>
                <a:schemeClr val="dk1"/>
              </a:buClr>
              <a:buSzPts val="10900"/>
              <a:buNone/>
              <a:defRPr sz="10900">
                <a:solidFill>
                  <a:schemeClr val="dk1"/>
                </a:solidFill>
              </a:defRPr>
            </a:lvl4pPr>
            <a:lvl5pPr lvl="4" rtl="0" algn="ctr">
              <a:spcBef>
                <a:spcPts val="0"/>
              </a:spcBef>
              <a:spcAft>
                <a:spcPts val="0"/>
              </a:spcAft>
              <a:buClr>
                <a:schemeClr val="dk1"/>
              </a:buClr>
              <a:buSzPts val="10900"/>
              <a:buNone/>
              <a:defRPr sz="10900">
                <a:solidFill>
                  <a:schemeClr val="dk1"/>
                </a:solidFill>
              </a:defRPr>
            </a:lvl5pPr>
            <a:lvl6pPr lvl="5" rtl="0" algn="ctr">
              <a:spcBef>
                <a:spcPts val="0"/>
              </a:spcBef>
              <a:spcAft>
                <a:spcPts val="0"/>
              </a:spcAft>
              <a:buClr>
                <a:schemeClr val="dk1"/>
              </a:buClr>
              <a:buSzPts val="10900"/>
              <a:buNone/>
              <a:defRPr sz="10900">
                <a:solidFill>
                  <a:schemeClr val="dk1"/>
                </a:solidFill>
              </a:defRPr>
            </a:lvl6pPr>
            <a:lvl7pPr lvl="6" rtl="0" algn="ctr">
              <a:spcBef>
                <a:spcPts val="0"/>
              </a:spcBef>
              <a:spcAft>
                <a:spcPts val="0"/>
              </a:spcAft>
              <a:buClr>
                <a:schemeClr val="dk1"/>
              </a:buClr>
              <a:buSzPts val="10900"/>
              <a:buNone/>
              <a:defRPr sz="10900">
                <a:solidFill>
                  <a:schemeClr val="dk1"/>
                </a:solidFill>
              </a:defRPr>
            </a:lvl7pPr>
            <a:lvl8pPr lvl="7" rtl="0" algn="ctr">
              <a:spcBef>
                <a:spcPts val="0"/>
              </a:spcBef>
              <a:spcAft>
                <a:spcPts val="0"/>
              </a:spcAft>
              <a:buClr>
                <a:schemeClr val="dk1"/>
              </a:buClr>
              <a:buSzPts val="10900"/>
              <a:buNone/>
              <a:defRPr sz="10900">
                <a:solidFill>
                  <a:schemeClr val="dk1"/>
                </a:solidFill>
              </a:defRPr>
            </a:lvl8pPr>
            <a:lvl9pPr lvl="8" rtl="0" algn="ctr">
              <a:spcBef>
                <a:spcPts val="0"/>
              </a:spcBef>
              <a:spcAft>
                <a:spcPts val="0"/>
              </a:spcAft>
              <a:buClr>
                <a:schemeClr val="dk1"/>
              </a:buClr>
              <a:buSzPts val="10900"/>
              <a:buNone/>
              <a:defRPr sz="10900">
                <a:solidFill>
                  <a:schemeClr val="dk1"/>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TITLE_AND_BODY_2">
    <p:spTree>
      <p:nvGrpSpPr>
        <p:cNvPr id="325" name="Shape 325"/>
        <p:cNvGrpSpPr/>
        <p:nvPr/>
      </p:nvGrpSpPr>
      <p:grpSpPr>
        <a:xfrm>
          <a:off x="0" y="0"/>
          <a:ext cx="0" cy="0"/>
          <a:chOff x="0" y="0"/>
          <a:chExt cx="0" cy="0"/>
        </a:xfrm>
      </p:grpSpPr>
      <p:sp>
        <p:nvSpPr>
          <p:cNvPr id="326" name="Google Shape;326;p21"/>
          <p:cNvSpPr txBox="1"/>
          <p:nvPr>
            <p:ph type="title"/>
          </p:nvPr>
        </p:nvSpPr>
        <p:spPr>
          <a:xfrm>
            <a:off x="720000" y="445025"/>
            <a:ext cx="7704000" cy="572700"/>
          </a:xfrm>
          <a:prstGeom prst="rect">
            <a:avLst/>
          </a:prstGeom>
        </p:spPr>
        <p:txBody>
          <a:bodyPr anchorCtr="0" anchor="t" bIns="0" lIns="0" spcFirstLastPara="1" rIns="0" wrap="square" tIns="0">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grpSp>
        <p:nvGrpSpPr>
          <p:cNvPr id="327" name="Google Shape;327;p21"/>
          <p:cNvGrpSpPr/>
          <p:nvPr/>
        </p:nvGrpSpPr>
        <p:grpSpPr>
          <a:xfrm>
            <a:off x="-71700" y="-63175"/>
            <a:ext cx="9287400" cy="5259600"/>
            <a:chOff x="-71700" y="-63175"/>
            <a:chExt cx="9287400" cy="5259600"/>
          </a:xfrm>
        </p:grpSpPr>
        <p:cxnSp>
          <p:nvCxnSpPr>
            <p:cNvPr id="328" name="Google Shape;328;p21"/>
            <p:cNvCxnSpPr/>
            <p:nvPr/>
          </p:nvCxnSpPr>
          <p:spPr>
            <a:xfrm rot="10800000">
              <a:off x="-71700" y="4799100"/>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329" name="Google Shape;329;p21"/>
            <p:cNvCxnSpPr/>
            <p:nvPr/>
          </p:nvCxnSpPr>
          <p:spPr>
            <a:xfrm rot="10800000">
              <a:off x="-71700" y="344925"/>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330" name="Google Shape;330;p21"/>
            <p:cNvCxnSpPr/>
            <p:nvPr/>
          </p:nvCxnSpPr>
          <p:spPr>
            <a:xfrm>
              <a:off x="879560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331" name="Google Shape;331;p21"/>
            <p:cNvCxnSpPr/>
            <p:nvPr/>
          </p:nvCxnSpPr>
          <p:spPr>
            <a:xfrm>
              <a:off x="34845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332" name="Google Shape;332;p21"/>
            <p:cNvCxnSpPr/>
            <p:nvPr/>
          </p:nvCxnSpPr>
          <p:spPr>
            <a:xfrm rot="10800000">
              <a:off x="-71700" y="1088450"/>
              <a:ext cx="9287400" cy="0"/>
            </a:xfrm>
            <a:prstGeom prst="straightConnector1">
              <a:avLst/>
            </a:prstGeom>
            <a:noFill/>
            <a:ln cap="flat" cmpd="sng" w="9525">
              <a:solidFill>
                <a:schemeClr val="lt1"/>
              </a:solidFill>
              <a:prstDash val="solid"/>
              <a:round/>
              <a:headEnd len="med" w="med" type="none"/>
              <a:tailEnd len="med" w="med" type="none"/>
            </a:ln>
          </p:spPr>
        </p:cxnSp>
        <p:sp>
          <p:nvSpPr>
            <p:cNvPr id="333" name="Google Shape;333;p21"/>
            <p:cNvSpPr/>
            <p:nvPr/>
          </p:nvSpPr>
          <p:spPr>
            <a:xfrm flipH="1">
              <a:off x="8163590"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1"/>
            <p:cNvSpPr/>
            <p:nvPr/>
          </p:nvSpPr>
          <p:spPr>
            <a:xfrm flipH="1">
              <a:off x="720002"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5" name="Google Shape;335;p21"/>
            <p:cNvGrpSpPr/>
            <p:nvPr/>
          </p:nvGrpSpPr>
          <p:grpSpPr>
            <a:xfrm flipH="1">
              <a:off x="2960922" y="4689966"/>
              <a:ext cx="3222156" cy="218272"/>
              <a:chOff x="2598975" y="5244925"/>
              <a:chExt cx="3410050" cy="231000"/>
            </a:xfrm>
          </p:grpSpPr>
          <p:sp>
            <p:nvSpPr>
              <p:cNvPr id="336" name="Google Shape;336;p21"/>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1"/>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1"/>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1"/>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1"/>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1"/>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42" name="Google Shape;342;p21"/>
          <p:cNvSpPr txBox="1"/>
          <p:nvPr>
            <p:ph idx="1" type="subTitle"/>
          </p:nvPr>
        </p:nvSpPr>
        <p:spPr>
          <a:xfrm>
            <a:off x="2315591" y="2009725"/>
            <a:ext cx="2124600" cy="543000"/>
          </a:xfrm>
          <a:prstGeom prst="rect">
            <a:avLst/>
          </a:prstGeom>
        </p:spPr>
        <p:txBody>
          <a:bodyPr anchorCtr="0" anchor="t"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43" name="Google Shape;343;p21"/>
          <p:cNvSpPr txBox="1"/>
          <p:nvPr>
            <p:ph idx="2" type="subTitle"/>
          </p:nvPr>
        </p:nvSpPr>
        <p:spPr>
          <a:xfrm>
            <a:off x="2315591" y="1638075"/>
            <a:ext cx="2124600" cy="393600"/>
          </a:xfrm>
          <a:prstGeom prst="rect">
            <a:avLst/>
          </a:prstGeom>
        </p:spPr>
        <p:txBody>
          <a:bodyPr anchorCtr="0" anchor="t" bIns="0" lIns="0" spcFirstLastPara="1" rIns="0" wrap="square" tIns="0">
            <a:noAutofit/>
          </a:bodyPr>
          <a:lstStyle>
            <a:lvl1pPr lvl="0" rtl="0">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344" name="Google Shape;344;p21"/>
          <p:cNvSpPr txBox="1"/>
          <p:nvPr>
            <p:ph idx="3" type="subTitle"/>
          </p:nvPr>
        </p:nvSpPr>
        <p:spPr>
          <a:xfrm>
            <a:off x="5356066" y="2009725"/>
            <a:ext cx="2124600" cy="543000"/>
          </a:xfrm>
          <a:prstGeom prst="rect">
            <a:avLst/>
          </a:prstGeom>
        </p:spPr>
        <p:txBody>
          <a:bodyPr anchorCtr="0" anchor="t"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45" name="Google Shape;345;p21"/>
          <p:cNvSpPr txBox="1"/>
          <p:nvPr>
            <p:ph idx="4" type="subTitle"/>
          </p:nvPr>
        </p:nvSpPr>
        <p:spPr>
          <a:xfrm>
            <a:off x="5356066" y="1638075"/>
            <a:ext cx="2124600" cy="393600"/>
          </a:xfrm>
          <a:prstGeom prst="rect">
            <a:avLst/>
          </a:prstGeom>
        </p:spPr>
        <p:txBody>
          <a:bodyPr anchorCtr="0" anchor="t" bIns="0" lIns="0" spcFirstLastPara="1" rIns="0" wrap="square" tIns="0">
            <a:noAutofit/>
          </a:bodyPr>
          <a:lstStyle>
            <a:lvl1pPr lvl="0" rtl="0">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346" name="Google Shape;346;p21"/>
          <p:cNvSpPr txBox="1"/>
          <p:nvPr>
            <p:ph idx="5" type="subTitle"/>
          </p:nvPr>
        </p:nvSpPr>
        <p:spPr>
          <a:xfrm>
            <a:off x="2315591" y="3373775"/>
            <a:ext cx="2124600" cy="543000"/>
          </a:xfrm>
          <a:prstGeom prst="rect">
            <a:avLst/>
          </a:prstGeom>
        </p:spPr>
        <p:txBody>
          <a:bodyPr anchorCtr="0" anchor="t"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47" name="Google Shape;347;p21"/>
          <p:cNvSpPr txBox="1"/>
          <p:nvPr>
            <p:ph idx="6" type="subTitle"/>
          </p:nvPr>
        </p:nvSpPr>
        <p:spPr>
          <a:xfrm>
            <a:off x="2315591" y="3002125"/>
            <a:ext cx="2124600" cy="393600"/>
          </a:xfrm>
          <a:prstGeom prst="rect">
            <a:avLst/>
          </a:prstGeom>
        </p:spPr>
        <p:txBody>
          <a:bodyPr anchorCtr="0" anchor="t" bIns="0" lIns="0" spcFirstLastPara="1" rIns="0" wrap="square" tIns="0">
            <a:noAutofit/>
          </a:bodyPr>
          <a:lstStyle>
            <a:lvl1pPr lvl="0" rtl="0">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348" name="Google Shape;348;p21"/>
          <p:cNvSpPr txBox="1"/>
          <p:nvPr>
            <p:ph idx="7" type="subTitle"/>
          </p:nvPr>
        </p:nvSpPr>
        <p:spPr>
          <a:xfrm>
            <a:off x="5356066" y="3373775"/>
            <a:ext cx="2124600" cy="543000"/>
          </a:xfrm>
          <a:prstGeom prst="rect">
            <a:avLst/>
          </a:prstGeom>
        </p:spPr>
        <p:txBody>
          <a:bodyPr anchorCtr="0" anchor="t"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49" name="Google Shape;349;p21"/>
          <p:cNvSpPr txBox="1"/>
          <p:nvPr>
            <p:ph idx="8" type="subTitle"/>
          </p:nvPr>
        </p:nvSpPr>
        <p:spPr>
          <a:xfrm>
            <a:off x="5356066" y="3002125"/>
            <a:ext cx="2124600" cy="393600"/>
          </a:xfrm>
          <a:prstGeom prst="rect">
            <a:avLst/>
          </a:prstGeom>
        </p:spPr>
        <p:txBody>
          <a:bodyPr anchorCtr="0" anchor="t" bIns="0" lIns="0" spcFirstLastPara="1" rIns="0" wrap="square" tIns="0">
            <a:noAutofit/>
          </a:bodyPr>
          <a:lstStyle>
            <a:lvl1pPr lvl="0" rtl="0">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TITLE_AND_BODY_2_1_1_1">
    <p:spTree>
      <p:nvGrpSpPr>
        <p:cNvPr id="350" name="Shape 350"/>
        <p:cNvGrpSpPr/>
        <p:nvPr/>
      </p:nvGrpSpPr>
      <p:grpSpPr>
        <a:xfrm>
          <a:off x="0" y="0"/>
          <a:ext cx="0" cy="0"/>
          <a:chOff x="0" y="0"/>
          <a:chExt cx="0" cy="0"/>
        </a:xfrm>
      </p:grpSpPr>
      <p:sp>
        <p:nvSpPr>
          <p:cNvPr id="351" name="Google Shape;351;p22"/>
          <p:cNvSpPr txBox="1"/>
          <p:nvPr>
            <p:ph type="title"/>
          </p:nvPr>
        </p:nvSpPr>
        <p:spPr>
          <a:xfrm>
            <a:off x="720000" y="445025"/>
            <a:ext cx="7704000" cy="572700"/>
          </a:xfrm>
          <a:prstGeom prst="rect">
            <a:avLst/>
          </a:prstGeom>
        </p:spPr>
        <p:txBody>
          <a:bodyPr anchorCtr="0" anchor="t" bIns="0" lIns="0" spcFirstLastPara="1" rIns="0" wrap="square" tIns="0">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grpSp>
        <p:nvGrpSpPr>
          <p:cNvPr id="352" name="Google Shape;352;p22"/>
          <p:cNvGrpSpPr/>
          <p:nvPr/>
        </p:nvGrpSpPr>
        <p:grpSpPr>
          <a:xfrm>
            <a:off x="-71700" y="-63175"/>
            <a:ext cx="9287400" cy="5259600"/>
            <a:chOff x="-71700" y="-63175"/>
            <a:chExt cx="9287400" cy="5259600"/>
          </a:xfrm>
        </p:grpSpPr>
        <p:cxnSp>
          <p:nvCxnSpPr>
            <p:cNvPr id="353" name="Google Shape;353;p22"/>
            <p:cNvCxnSpPr/>
            <p:nvPr/>
          </p:nvCxnSpPr>
          <p:spPr>
            <a:xfrm rot="10800000">
              <a:off x="-71700" y="4799100"/>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354" name="Google Shape;354;p22"/>
            <p:cNvCxnSpPr/>
            <p:nvPr/>
          </p:nvCxnSpPr>
          <p:spPr>
            <a:xfrm rot="10800000">
              <a:off x="-71700" y="344925"/>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355" name="Google Shape;355;p22"/>
            <p:cNvCxnSpPr/>
            <p:nvPr/>
          </p:nvCxnSpPr>
          <p:spPr>
            <a:xfrm>
              <a:off x="879560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356" name="Google Shape;356;p22"/>
            <p:cNvCxnSpPr/>
            <p:nvPr/>
          </p:nvCxnSpPr>
          <p:spPr>
            <a:xfrm>
              <a:off x="34845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357" name="Google Shape;357;p22"/>
            <p:cNvCxnSpPr/>
            <p:nvPr/>
          </p:nvCxnSpPr>
          <p:spPr>
            <a:xfrm rot="10800000">
              <a:off x="-71700" y="1088450"/>
              <a:ext cx="9287400" cy="0"/>
            </a:xfrm>
            <a:prstGeom prst="straightConnector1">
              <a:avLst/>
            </a:prstGeom>
            <a:noFill/>
            <a:ln cap="flat" cmpd="sng" w="9525">
              <a:solidFill>
                <a:schemeClr val="lt1"/>
              </a:solidFill>
              <a:prstDash val="solid"/>
              <a:round/>
              <a:headEnd len="med" w="med" type="none"/>
              <a:tailEnd len="med" w="med" type="none"/>
            </a:ln>
          </p:spPr>
        </p:cxnSp>
        <p:sp>
          <p:nvSpPr>
            <p:cNvPr id="358" name="Google Shape;358;p22"/>
            <p:cNvSpPr/>
            <p:nvPr/>
          </p:nvSpPr>
          <p:spPr>
            <a:xfrm flipH="1">
              <a:off x="8163590"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2"/>
            <p:cNvSpPr/>
            <p:nvPr/>
          </p:nvSpPr>
          <p:spPr>
            <a:xfrm flipH="1">
              <a:off x="720002"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0" name="Google Shape;360;p22"/>
            <p:cNvGrpSpPr/>
            <p:nvPr/>
          </p:nvGrpSpPr>
          <p:grpSpPr>
            <a:xfrm flipH="1">
              <a:off x="2960922" y="4689966"/>
              <a:ext cx="3222156" cy="218272"/>
              <a:chOff x="2598975" y="5244925"/>
              <a:chExt cx="3410050" cy="231000"/>
            </a:xfrm>
          </p:grpSpPr>
          <p:sp>
            <p:nvSpPr>
              <p:cNvPr id="361" name="Google Shape;361;p22"/>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2"/>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2"/>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2"/>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2"/>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2"/>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67" name="Google Shape;367;p22"/>
          <p:cNvSpPr txBox="1"/>
          <p:nvPr>
            <p:ph idx="1" type="subTitle"/>
          </p:nvPr>
        </p:nvSpPr>
        <p:spPr>
          <a:xfrm>
            <a:off x="797019" y="3550725"/>
            <a:ext cx="2143500" cy="572700"/>
          </a:xfrm>
          <a:prstGeom prst="rect">
            <a:avLst/>
          </a:prstGeom>
        </p:spPr>
        <p:txBody>
          <a:bodyPr anchorCtr="0" anchor="t" bIns="0" lIns="0" spcFirstLastPara="1" rIns="0" wrap="square" tIns="0">
            <a:noAutofit/>
          </a:bodyPr>
          <a:lstStyle>
            <a:lvl1pPr lvl="0" rtl="0" algn="ctr">
              <a:spcBef>
                <a:spcPts val="0"/>
              </a:spcBef>
              <a:spcAft>
                <a:spcPts val="0"/>
              </a:spcAft>
              <a:buSzPts val="1600"/>
              <a:buNone/>
              <a:defRPr/>
            </a:lvl1pPr>
            <a:lvl2pPr lvl="1" rtl="0" algn="ctr">
              <a:spcBef>
                <a:spcPts val="0"/>
              </a:spcBef>
              <a:spcAft>
                <a:spcPts val="0"/>
              </a:spcAft>
              <a:buSzPts val="1600"/>
              <a:buNone/>
              <a:defRPr/>
            </a:lvl2pPr>
            <a:lvl3pPr lvl="2" rtl="0" algn="ctr">
              <a:spcBef>
                <a:spcPts val="0"/>
              </a:spcBef>
              <a:spcAft>
                <a:spcPts val="0"/>
              </a:spcAft>
              <a:buSzPts val="1600"/>
              <a:buNone/>
              <a:defRPr/>
            </a:lvl3pPr>
            <a:lvl4pPr lvl="3" rtl="0" algn="ctr">
              <a:spcBef>
                <a:spcPts val="0"/>
              </a:spcBef>
              <a:spcAft>
                <a:spcPts val="0"/>
              </a:spcAft>
              <a:buSzPts val="1600"/>
              <a:buNone/>
              <a:defRPr/>
            </a:lvl4pPr>
            <a:lvl5pPr lvl="4" rtl="0" algn="ctr">
              <a:spcBef>
                <a:spcPts val="0"/>
              </a:spcBef>
              <a:spcAft>
                <a:spcPts val="0"/>
              </a:spcAft>
              <a:buSzPts val="1600"/>
              <a:buNone/>
              <a:defRPr/>
            </a:lvl5pPr>
            <a:lvl6pPr lvl="5" rtl="0" algn="ctr">
              <a:spcBef>
                <a:spcPts val="0"/>
              </a:spcBef>
              <a:spcAft>
                <a:spcPts val="0"/>
              </a:spcAft>
              <a:buSzPts val="1600"/>
              <a:buNone/>
              <a:defRPr/>
            </a:lvl6pPr>
            <a:lvl7pPr lvl="6" rtl="0" algn="ctr">
              <a:spcBef>
                <a:spcPts val="0"/>
              </a:spcBef>
              <a:spcAft>
                <a:spcPts val="0"/>
              </a:spcAft>
              <a:buSzPts val="1600"/>
              <a:buNone/>
              <a:defRPr/>
            </a:lvl7pPr>
            <a:lvl8pPr lvl="7" rtl="0" algn="ctr">
              <a:spcBef>
                <a:spcPts val="0"/>
              </a:spcBef>
              <a:spcAft>
                <a:spcPts val="0"/>
              </a:spcAft>
              <a:buSzPts val="1600"/>
              <a:buNone/>
              <a:defRPr/>
            </a:lvl8pPr>
            <a:lvl9pPr lvl="8" rtl="0" algn="ctr">
              <a:spcBef>
                <a:spcPts val="0"/>
              </a:spcBef>
              <a:spcAft>
                <a:spcPts val="0"/>
              </a:spcAft>
              <a:buSzPts val="1600"/>
              <a:buNone/>
              <a:defRPr/>
            </a:lvl9pPr>
          </a:lstStyle>
          <a:p/>
        </p:txBody>
      </p:sp>
      <p:sp>
        <p:nvSpPr>
          <p:cNvPr id="368" name="Google Shape;368;p22"/>
          <p:cNvSpPr txBox="1"/>
          <p:nvPr>
            <p:ph idx="2" type="subTitle"/>
          </p:nvPr>
        </p:nvSpPr>
        <p:spPr>
          <a:xfrm>
            <a:off x="797019" y="4227850"/>
            <a:ext cx="2143500" cy="393600"/>
          </a:xfrm>
          <a:prstGeom prst="rect">
            <a:avLst/>
          </a:prstGeom>
        </p:spPr>
        <p:txBody>
          <a:bodyPr anchorCtr="0" anchor="t" bIns="0" lIns="0" spcFirstLastPara="1" rIns="0" wrap="square" tIns="0">
            <a:noAutofit/>
          </a:bodyPr>
          <a:lstStyle>
            <a:lvl1pPr lvl="0" rtl="0" algn="ctr">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lgn="ctr">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lgn="ctr">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lgn="ctr">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lgn="ctr">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lgn="ctr">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lgn="ctr">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lgn="ctr">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lgn="ctr">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369" name="Google Shape;369;p22"/>
          <p:cNvSpPr txBox="1"/>
          <p:nvPr>
            <p:ph idx="3" type="subTitle"/>
          </p:nvPr>
        </p:nvSpPr>
        <p:spPr>
          <a:xfrm>
            <a:off x="3500256" y="3550725"/>
            <a:ext cx="2143500" cy="572700"/>
          </a:xfrm>
          <a:prstGeom prst="rect">
            <a:avLst/>
          </a:prstGeom>
        </p:spPr>
        <p:txBody>
          <a:bodyPr anchorCtr="0" anchor="t" bIns="0" lIns="0" spcFirstLastPara="1" rIns="0" wrap="square" tIns="0">
            <a:noAutofit/>
          </a:bodyPr>
          <a:lstStyle>
            <a:lvl1pPr lvl="0" rtl="0" algn="ctr">
              <a:spcBef>
                <a:spcPts val="0"/>
              </a:spcBef>
              <a:spcAft>
                <a:spcPts val="0"/>
              </a:spcAft>
              <a:buSzPts val="1600"/>
              <a:buNone/>
              <a:defRPr/>
            </a:lvl1pPr>
            <a:lvl2pPr lvl="1" rtl="0" algn="ctr">
              <a:spcBef>
                <a:spcPts val="0"/>
              </a:spcBef>
              <a:spcAft>
                <a:spcPts val="0"/>
              </a:spcAft>
              <a:buSzPts val="1600"/>
              <a:buNone/>
              <a:defRPr/>
            </a:lvl2pPr>
            <a:lvl3pPr lvl="2" rtl="0" algn="ctr">
              <a:spcBef>
                <a:spcPts val="0"/>
              </a:spcBef>
              <a:spcAft>
                <a:spcPts val="0"/>
              </a:spcAft>
              <a:buSzPts val="1600"/>
              <a:buNone/>
              <a:defRPr/>
            </a:lvl3pPr>
            <a:lvl4pPr lvl="3" rtl="0" algn="ctr">
              <a:spcBef>
                <a:spcPts val="0"/>
              </a:spcBef>
              <a:spcAft>
                <a:spcPts val="0"/>
              </a:spcAft>
              <a:buSzPts val="1600"/>
              <a:buNone/>
              <a:defRPr/>
            </a:lvl4pPr>
            <a:lvl5pPr lvl="4" rtl="0" algn="ctr">
              <a:spcBef>
                <a:spcPts val="0"/>
              </a:spcBef>
              <a:spcAft>
                <a:spcPts val="0"/>
              </a:spcAft>
              <a:buSzPts val="1600"/>
              <a:buNone/>
              <a:defRPr/>
            </a:lvl5pPr>
            <a:lvl6pPr lvl="5" rtl="0" algn="ctr">
              <a:spcBef>
                <a:spcPts val="0"/>
              </a:spcBef>
              <a:spcAft>
                <a:spcPts val="0"/>
              </a:spcAft>
              <a:buSzPts val="1600"/>
              <a:buNone/>
              <a:defRPr/>
            </a:lvl6pPr>
            <a:lvl7pPr lvl="6" rtl="0" algn="ctr">
              <a:spcBef>
                <a:spcPts val="0"/>
              </a:spcBef>
              <a:spcAft>
                <a:spcPts val="0"/>
              </a:spcAft>
              <a:buSzPts val="1600"/>
              <a:buNone/>
              <a:defRPr/>
            </a:lvl7pPr>
            <a:lvl8pPr lvl="7" rtl="0" algn="ctr">
              <a:spcBef>
                <a:spcPts val="0"/>
              </a:spcBef>
              <a:spcAft>
                <a:spcPts val="0"/>
              </a:spcAft>
              <a:buSzPts val="1600"/>
              <a:buNone/>
              <a:defRPr/>
            </a:lvl8pPr>
            <a:lvl9pPr lvl="8" rtl="0" algn="ctr">
              <a:spcBef>
                <a:spcPts val="0"/>
              </a:spcBef>
              <a:spcAft>
                <a:spcPts val="0"/>
              </a:spcAft>
              <a:buSzPts val="1600"/>
              <a:buNone/>
              <a:defRPr/>
            </a:lvl9pPr>
          </a:lstStyle>
          <a:p/>
        </p:txBody>
      </p:sp>
      <p:sp>
        <p:nvSpPr>
          <p:cNvPr id="370" name="Google Shape;370;p22"/>
          <p:cNvSpPr txBox="1"/>
          <p:nvPr>
            <p:ph idx="4" type="subTitle"/>
          </p:nvPr>
        </p:nvSpPr>
        <p:spPr>
          <a:xfrm>
            <a:off x="3500256" y="4227850"/>
            <a:ext cx="2143500" cy="393600"/>
          </a:xfrm>
          <a:prstGeom prst="rect">
            <a:avLst/>
          </a:prstGeom>
        </p:spPr>
        <p:txBody>
          <a:bodyPr anchorCtr="0" anchor="t" bIns="0" lIns="0" spcFirstLastPara="1" rIns="0" wrap="square" tIns="0">
            <a:noAutofit/>
          </a:bodyPr>
          <a:lstStyle>
            <a:lvl1pPr lvl="0" rtl="0" algn="ctr">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lgn="ctr">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lgn="ctr">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lgn="ctr">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lgn="ctr">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lgn="ctr">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lgn="ctr">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lgn="ctr">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lgn="ctr">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371" name="Google Shape;371;p22"/>
          <p:cNvSpPr txBox="1"/>
          <p:nvPr>
            <p:ph idx="5" type="subTitle"/>
          </p:nvPr>
        </p:nvSpPr>
        <p:spPr>
          <a:xfrm>
            <a:off x="6203494" y="3550725"/>
            <a:ext cx="2143500" cy="572700"/>
          </a:xfrm>
          <a:prstGeom prst="rect">
            <a:avLst/>
          </a:prstGeom>
        </p:spPr>
        <p:txBody>
          <a:bodyPr anchorCtr="0" anchor="t" bIns="0" lIns="0" spcFirstLastPara="1" rIns="0" wrap="square" tIns="0">
            <a:noAutofit/>
          </a:bodyPr>
          <a:lstStyle>
            <a:lvl1pPr lvl="0" rtl="0" algn="ctr">
              <a:spcBef>
                <a:spcPts val="0"/>
              </a:spcBef>
              <a:spcAft>
                <a:spcPts val="0"/>
              </a:spcAft>
              <a:buSzPts val="1600"/>
              <a:buNone/>
              <a:defRPr/>
            </a:lvl1pPr>
            <a:lvl2pPr lvl="1" rtl="0" algn="ctr">
              <a:spcBef>
                <a:spcPts val="0"/>
              </a:spcBef>
              <a:spcAft>
                <a:spcPts val="0"/>
              </a:spcAft>
              <a:buSzPts val="1600"/>
              <a:buNone/>
              <a:defRPr/>
            </a:lvl2pPr>
            <a:lvl3pPr lvl="2" rtl="0" algn="ctr">
              <a:spcBef>
                <a:spcPts val="0"/>
              </a:spcBef>
              <a:spcAft>
                <a:spcPts val="0"/>
              </a:spcAft>
              <a:buSzPts val="1600"/>
              <a:buNone/>
              <a:defRPr/>
            </a:lvl3pPr>
            <a:lvl4pPr lvl="3" rtl="0" algn="ctr">
              <a:spcBef>
                <a:spcPts val="0"/>
              </a:spcBef>
              <a:spcAft>
                <a:spcPts val="0"/>
              </a:spcAft>
              <a:buSzPts val="1600"/>
              <a:buNone/>
              <a:defRPr/>
            </a:lvl4pPr>
            <a:lvl5pPr lvl="4" rtl="0" algn="ctr">
              <a:spcBef>
                <a:spcPts val="0"/>
              </a:spcBef>
              <a:spcAft>
                <a:spcPts val="0"/>
              </a:spcAft>
              <a:buSzPts val="1600"/>
              <a:buNone/>
              <a:defRPr/>
            </a:lvl5pPr>
            <a:lvl6pPr lvl="5" rtl="0" algn="ctr">
              <a:spcBef>
                <a:spcPts val="0"/>
              </a:spcBef>
              <a:spcAft>
                <a:spcPts val="0"/>
              </a:spcAft>
              <a:buSzPts val="1600"/>
              <a:buNone/>
              <a:defRPr/>
            </a:lvl6pPr>
            <a:lvl7pPr lvl="6" rtl="0" algn="ctr">
              <a:spcBef>
                <a:spcPts val="0"/>
              </a:spcBef>
              <a:spcAft>
                <a:spcPts val="0"/>
              </a:spcAft>
              <a:buSzPts val="1600"/>
              <a:buNone/>
              <a:defRPr/>
            </a:lvl7pPr>
            <a:lvl8pPr lvl="7" rtl="0" algn="ctr">
              <a:spcBef>
                <a:spcPts val="0"/>
              </a:spcBef>
              <a:spcAft>
                <a:spcPts val="0"/>
              </a:spcAft>
              <a:buSzPts val="1600"/>
              <a:buNone/>
              <a:defRPr/>
            </a:lvl8pPr>
            <a:lvl9pPr lvl="8" rtl="0" algn="ctr">
              <a:spcBef>
                <a:spcPts val="0"/>
              </a:spcBef>
              <a:spcAft>
                <a:spcPts val="0"/>
              </a:spcAft>
              <a:buSzPts val="1600"/>
              <a:buNone/>
              <a:defRPr/>
            </a:lvl9pPr>
          </a:lstStyle>
          <a:p/>
        </p:txBody>
      </p:sp>
      <p:sp>
        <p:nvSpPr>
          <p:cNvPr id="372" name="Google Shape;372;p22"/>
          <p:cNvSpPr txBox="1"/>
          <p:nvPr>
            <p:ph idx="6" type="subTitle"/>
          </p:nvPr>
        </p:nvSpPr>
        <p:spPr>
          <a:xfrm>
            <a:off x="6203494" y="4227850"/>
            <a:ext cx="2143500" cy="393600"/>
          </a:xfrm>
          <a:prstGeom prst="rect">
            <a:avLst/>
          </a:prstGeom>
        </p:spPr>
        <p:txBody>
          <a:bodyPr anchorCtr="0" anchor="t" bIns="0" lIns="0" spcFirstLastPara="1" rIns="0" wrap="square" tIns="0">
            <a:noAutofit/>
          </a:bodyPr>
          <a:lstStyle>
            <a:lvl1pPr lvl="0" rtl="0" algn="ctr">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lgn="ctr">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lgn="ctr">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lgn="ctr">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lgn="ctr">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lgn="ctr">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lgn="ctr">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lgn="ctr">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lgn="ctr">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373" name="Google Shape;373;p22"/>
          <p:cNvSpPr txBox="1"/>
          <p:nvPr>
            <p:ph idx="7" type="subTitle"/>
          </p:nvPr>
        </p:nvSpPr>
        <p:spPr>
          <a:xfrm>
            <a:off x="797019" y="1763000"/>
            <a:ext cx="2143500" cy="572700"/>
          </a:xfrm>
          <a:prstGeom prst="rect">
            <a:avLst/>
          </a:prstGeom>
        </p:spPr>
        <p:txBody>
          <a:bodyPr anchorCtr="0" anchor="t" bIns="0" lIns="0" spcFirstLastPara="1" rIns="0" wrap="square" tIns="0">
            <a:noAutofit/>
          </a:bodyPr>
          <a:lstStyle>
            <a:lvl1pPr lvl="0" rtl="0" algn="ctr">
              <a:spcBef>
                <a:spcPts val="0"/>
              </a:spcBef>
              <a:spcAft>
                <a:spcPts val="0"/>
              </a:spcAft>
              <a:buSzPts val="1600"/>
              <a:buNone/>
              <a:defRPr/>
            </a:lvl1pPr>
            <a:lvl2pPr lvl="1" rtl="0" algn="ctr">
              <a:spcBef>
                <a:spcPts val="0"/>
              </a:spcBef>
              <a:spcAft>
                <a:spcPts val="0"/>
              </a:spcAft>
              <a:buSzPts val="1600"/>
              <a:buNone/>
              <a:defRPr/>
            </a:lvl2pPr>
            <a:lvl3pPr lvl="2" rtl="0" algn="ctr">
              <a:spcBef>
                <a:spcPts val="0"/>
              </a:spcBef>
              <a:spcAft>
                <a:spcPts val="0"/>
              </a:spcAft>
              <a:buSzPts val="1600"/>
              <a:buNone/>
              <a:defRPr/>
            </a:lvl3pPr>
            <a:lvl4pPr lvl="3" rtl="0" algn="ctr">
              <a:spcBef>
                <a:spcPts val="0"/>
              </a:spcBef>
              <a:spcAft>
                <a:spcPts val="0"/>
              </a:spcAft>
              <a:buSzPts val="1600"/>
              <a:buNone/>
              <a:defRPr/>
            </a:lvl4pPr>
            <a:lvl5pPr lvl="4" rtl="0" algn="ctr">
              <a:spcBef>
                <a:spcPts val="0"/>
              </a:spcBef>
              <a:spcAft>
                <a:spcPts val="0"/>
              </a:spcAft>
              <a:buSzPts val="1600"/>
              <a:buNone/>
              <a:defRPr/>
            </a:lvl5pPr>
            <a:lvl6pPr lvl="5" rtl="0" algn="ctr">
              <a:spcBef>
                <a:spcPts val="0"/>
              </a:spcBef>
              <a:spcAft>
                <a:spcPts val="0"/>
              </a:spcAft>
              <a:buSzPts val="1600"/>
              <a:buNone/>
              <a:defRPr/>
            </a:lvl6pPr>
            <a:lvl7pPr lvl="6" rtl="0" algn="ctr">
              <a:spcBef>
                <a:spcPts val="0"/>
              </a:spcBef>
              <a:spcAft>
                <a:spcPts val="0"/>
              </a:spcAft>
              <a:buSzPts val="1600"/>
              <a:buNone/>
              <a:defRPr/>
            </a:lvl7pPr>
            <a:lvl8pPr lvl="7" rtl="0" algn="ctr">
              <a:spcBef>
                <a:spcPts val="0"/>
              </a:spcBef>
              <a:spcAft>
                <a:spcPts val="0"/>
              </a:spcAft>
              <a:buSzPts val="1600"/>
              <a:buNone/>
              <a:defRPr/>
            </a:lvl8pPr>
            <a:lvl9pPr lvl="8" rtl="0" algn="ctr">
              <a:spcBef>
                <a:spcPts val="0"/>
              </a:spcBef>
              <a:spcAft>
                <a:spcPts val="0"/>
              </a:spcAft>
              <a:buSzPts val="1600"/>
              <a:buNone/>
              <a:defRPr/>
            </a:lvl9pPr>
          </a:lstStyle>
          <a:p/>
        </p:txBody>
      </p:sp>
      <p:sp>
        <p:nvSpPr>
          <p:cNvPr id="374" name="Google Shape;374;p22"/>
          <p:cNvSpPr txBox="1"/>
          <p:nvPr>
            <p:ph idx="8" type="subTitle"/>
          </p:nvPr>
        </p:nvSpPr>
        <p:spPr>
          <a:xfrm>
            <a:off x="797019" y="2440125"/>
            <a:ext cx="2143500" cy="393600"/>
          </a:xfrm>
          <a:prstGeom prst="rect">
            <a:avLst/>
          </a:prstGeom>
        </p:spPr>
        <p:txBody>
          <a:bodyPr anchorCtr="0" anchor="t" bIns="0" lIns="0" spcFirstLastPara="1" rIns="0" wrap="square" tIns="0">
            <a:noAutofit/>
          </a:bodyPr>
          <a:lstStyle>
            <a:lvl1pPr lvl="0" rtl="0" algn="ctr">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lgn="ctr">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lgn="ctr">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lgn="ctr">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lgn="ctr">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lgn="ctr">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lgn="ctr">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lgn="ctr">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lgn="ctr">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375" name="Google Shape;375;p22"/>
          <p:cNvSpPr txBox="1"/>
          <p:nvPr>
            <p:ph idx="9" type="subTitle"/>
          </p:nvPr>
        </p:nvSpPr>
        <p:spPr>
          <a:xfrm>
            <a:off x="3500256" y="1763000"/>
            <a:ext cx="2143500" cy="572700"/>
          </a:xfrm>
          <a:prstGeom prst="rect">
            <a:avLst/>
          </a:prstGeom>
        </p:spPr>
        <p:txBody>
          <a:bodyPr anchorCtr="0" anchor="t" bIns="0" lIns="0" spcFirstLastPara="1" rIns="0" wrap="square" tIns="0">
            <a:noAutofit/>
          </a:bodyPr>
          <a:lstStyle>
            <a:lvl1pPr lvl="0" rtl="0" algn="ctr">
              <a:spcBef>
                <a:spcPts val="0"/>
              </a:spcBef>
              <a:spcAft>
                <a:spcPts val="0"/>
              </a:spcAft>
              <a:buSzPts val="1600"/>
              <a:buNone/>
              <a:defRPr/>
            </a:lvl1pPr>
            <a:lvl2pPr lvl="1" rtl="0" algn="ctr">
              <a:spcBef>
                <a:spcPts val="0"/>
              </a:spcBef>
              <a:spcAft>
                <a:spcPts val="0"/>
              </a:spcAft>
              <a:buSzPts val="1600"/>
              <a:buNone/>
              <a:defRPr/>
            </a:lvl2pPr>
            <a:lvl3pPr lvl="2" rtl="0" algn="ctr">
              <a:spcBef>
                <a:spcPts val="0"/>
              </a:spcBef>
              <a:spcAft>
                <a:spcPts val="0"/>
              </a:spcAft>
              <a:buSzPts val="1600"/>
              <a:buNone/>
              <a:defRPr/>
            </a:lvl3pPr>
            <a:lvl4pPr lvl="3" rtl="0" algn="ctr">
              <a:spcBef>
                <a:spcPts val="0"/>
              </a:spcBef>
              <a:spcAft>
                <a:spcPts val="0"/>
              </a:spcAft>
              <a:buSzPts val="1600"/>
              <a:buNone/>
              <a:defRPr/>
            </a:lvl4pPr>
            <a:lvl5pPr lvl="4" rtl="0" algn="ctr">
              <a:spcBef>
                <a:spcPts val="0"/>
              </a:spcBef>
              <a:spcAft>
                <a:spcPts val="0"/>
              </a:spcAft>
              <a:buSzPts val="1600"/>
              <a:buNone/>
              <a:defRPr/>
            </a:lvl5pPr>
            <a:lvl6pPr lvl="5" rtl="0" algn="ctr">
              <a:spcBef>
                <a:spcPts val="0"/>
              </a:spcBef>
              <a:spcAft>
                <a:spcPts val="0"/>
              </a:spcAft>
              <a:buSzPts val="1600"/>
              <a:buNone/>
              <a:defRPr/>
            </a:lvl6pPr>
            <a:lvl7pPr lvl="6" rtl="0" algn="ctr">
              <a:spcBef>
                <a:spcPts val="0"/>
              </a:spcBef>
              <a:spcAft>
                <a:spcPts val="0"/>
              </a:spcAft>
              <a:buSzPts val="1600"/>
              <a:buNone/>
              <a:defRPr/>
            </a:lvl7pPr>
            <a:lvl8pPr lvl="7" rtl="0" algn="ctr">
              <a:spcBef>
                <a:spcPts val="0"/>
              </a:spcBef>
              <a:spcAft>
                <a:spcPts val="0"/>
              </a:spcAft>
              <a:buSzPts val="1600"/>
              <a:buNone/>
              <a:defRPr/>
            </a:lvl8pPr>
            <a:lvl9pPr lvl="8" rtl="0" algn="ctr">
              <a:spcBef>
                <a:spcPts val="0"/>
              </a:spcBef>
              <a:spcAft>
                <a:spcPts val="0"/>
              </a:spcAft>
              <a:buSzPts val="1600"/>
              <a:buNone/>
              <a:defRPr/>
            </a:lvl9pPr>
          </a:lstStyle>
          <a:p/>
        </p:txBody>
      </p:sp>
      <p:sp>
        <p:nvSpPr>
          <p:cNvPr id="376" name="Google Shape;376;p22"/>
          <p:cNvSpPr txBox="1"/>
          <p:nvPr>
            <p:ph idx="13" type="subTitle"/>
          </p:nvPr>
        </p:nvSpPr>
        <p:spPr>
          <a:xfrm>
            <a:off x="3500256" y="2440125"/>
            <a:ext cx="2143500" cy="393600"/>
          </a:xfrm>
          <a:prstGeom prst="rect">
            <a:avLst/>
          </a:prstGeom>
        </p:spPr>
        <p:txBody>
          <a:bodyPr anchorCtr="0" anchor="t" bIns="0" lIns="0" spcFirstLastPara="1" rIns="0" wrap="square" tIns="0">
            <a:noAutofit/>
          </a:bodyPr>
          <a:lstStyle>
            <a:lvl1pPr lvl="0" rtl="0" algn="ctr">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lgn="ctr">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lgn="ctr">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lgn="ctr">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lgn="ctr">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lgn="ctr">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lgn="ctr">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lgn="ctr">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lgn="ctr">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377" name="Google Shape;377;p22"/>
          <p:cNvSpPr txBox="1"/>
          <p:nvPr>
            <p:ph idx="14" type="subTitle"/>
          </p:nvPr>
        </p:nvSpPr>
        <p:spPr>
          <a:xfrm>
            <a:off x="6203494" y="1763000"/>
            <a:ext cx="2143500" cy="572700"/>
          </a:xfrm>
          <a:prstGeom prst="rect">
            <a:avLst/>
          </a:prstGeom>
        </p:spPr>
        <p:txBody>
          <a:bodyPr anchorCtr="0" anchor="t" bIns="0" lIns="0" spcFirstLastPara="1" rIns="0" wrap="square" tIns="0">
            <a:noAutofit/>
          </a:bodyPr>
          <a:lstStyle>
            <a:lvl1pPr lvl="0" rtl="0" algn="ctr">
              <a:spcBef>
                <a:spcPts val="0"/>
              </a:spcBef>
              <a:spcAft>
                <a:spcPts val="0"/>
              </a:spcAft>
              <a:buSzPts val="1600"/>
              <a:buNone/>
              <a:defRPr/>
            </a:lvl1pPr>
            <a:lvl2pPr lvl="1" rtl="0" algn="ctr">
              <a:spcBef>
                <a:spcPts val="0"/>
              </a:spcBef>
              <a:spcAft>
                <a:spcPts val="0"/>
              </a:spcAft>
              <a:buSzPts val="1600"/>
              <a:buNone/>
              <a:defRPr/>
            </a:lvl2pPr>
            <a:lvl3pPr lvl="2" rtl="0" algn="ctr">
              <a:spcBef>
                <a:spcPts val="0"/>
              </a:spcBef>
              <a:spcAft>
                <a:spcPts val="0"/>
              </a:spcAft>
              <a:buSzPts val="1600"/>
              <a:buNone/>
              <a:defRPr/>
            </a:lvl3pPr>
            <a:lvl4pPr lvl="3" rtl="0" algn="ctr">
              <a:spcBef>
                <a:spcPts val="0"/>
              </a:spcBef>
              <a:spcAft>
                <a:spcPts val="0"/>
              </a:spcAft>
              <a:buSzPts val="1600"/>
              <a:buNone/>
              <a:defRPr/>
            </a:lvl4pPr>
            <a:lvl5pPr lvl="4" rtl="0" algn="ctr">
              <a:spcBef>
                <a:spcPts val="0"/>
              </a:spcBef>
              <a:spcAft>
                <a:spcPts val="0"/>
              </a:spcAft>
              <a:buSzPts val="1600"/>
              <a:buNone/>
              <a:defRPr/>
            </a:lvl5pPr>
            <a:lvl6pPr lvl="5" rtl="0" algn="ctr">
              <a:spcBef>
                <a:spcPts val="0"/>
              </a:spcBef>
              <a:spcAft>
                <a:spcPts val="0"/>
              </a:spcAft>
              <a:buSzPts val="1600"/>
              <a:buNone/>
              <a:defRPr/>
            </a:lvl6pPr>
            <a:lvl7pPr lvl="6" rtl="0" algn="ctr">
              <a:spcBef>
                <a:spcPts val="0"/>
              </a:spcBef>
              <a:spcAft>
                <a:spcPts val="0"/>
              </a:spcAft>
              <a:buSzPts val="1600"/>
              <a:buNone/>
              <a:defRPr/>
            </a:lvl7pPr>
            <a:lvl8pPr lvl="7" rtl="0" algn="ctr">
              <a:spcBef>
                <a:spcPts val="0"/>
              </a:spcBef>
              <a:spcAft>
                <a:spcPts val="0"/>
              </a:spcAft>
              <a:buSzPts val="1600"/>
              <a:buNone/>
              <a:defRPr/>
            </a:lvl8pPr>
            <a:lvl9pPr lvl="8" rtl="0" algn="ctr">
              <a:spcBef>
                <a:spcPts val="0"/>
              </a:spcBef>
              <a:spcAft>
                <a:spcPts val="0"/>
              </a:spcAft>
              <a:buSzPts val="1600"/>
              <a:buNone/>
              <a:defRPr/>
            </a:lvl9pPr>
          </a:lstStyle>
          <a:p/>
        </p:txBody>
      </p:sp>
      <p:sp>
        <p:nvSpPr>
          <p:cNvPr id="378" name="Google Shape;378;p22"/>
          <p:cNvSpPr txBox="1"/>
          <p:nvPr>
            <p:ph idx="15" type="subTitle"/>
          </p:nvPr>
        </p:nvSpPr>
        <p:spPr>
          <a:xfrm>
            <a:off x="6203494" y="2440125"/>
            <a:ext cx="2143500" cy="393600"/>
          </a:xfrm>
          <a:prstGeom prst="rect">
            <a:avLst/>
          </a:prstGeom>
        </p:spPr>
        <p:txBody>
          <a:bodyPr anchorCtr="0" anchor="t" bIns="0" lIns="0" spcFirstLastPara="1" rIns="0" wrap="square" tIns="0">
            <a:noAutofit/>
          </a:bodyPr>
          <a:lstStyle>
            <a:lvl1pPr lvl="0" rtl="0" algn="ctr">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lgn="ctr">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lgn="ctr">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lgn="ctr">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lgn="ctr">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lgn="ctr">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lgn="ctr">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lgn="ctr">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lgn="ctr">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TITLE_AND_BODY_2_1_3">
    <p:spTree>
      <p:nvGrpSpPr>
        <p:cNvPr id="379" name="Shape 379"/>
        <p:cNvGrpSpPr/>
        <p:nvPr/>
      </p:nvGrpSpPr>
      <p:grpSpPr>
        <a:xfrm>
          <a:off x="0" y="0"/>
          <a:ext cx="0" cy="0"/>
          <a:chOff x="0" y="0"/>
          <a:chExt cx="0" cy="0"/>
        </a:xfrm>
      </p:grpSpPr>
      <p:sp>
        <p:nvSpPr>
          <p:cNvPr id="380" name="Google Shape;380;p23"/>
          <p:cNvSpPr txBox="1"/>
          <p:nvPr>
            <p:ph type="title"/>
          </p:nvPr>
        </p:nvSpPr>
        <p:spPr>
          <a:xfrm>
            <a:off x="720000" y="445025"/>
            <a:ext cx="7704000" cy="572700"/>
          </a:xfrm>
          <a:prstGeom prst="rect">
            <a:avLst/>
          </a:prstGeom>
        </p:spPr>
        <p:txBody>
          <a:bodyPr anchorCtr="0" anchor="t" bIns="0" lIns="0" spcFirstLastPara="1" rIns="0" wrap="square" tIns="0">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grpSp>
        <p:nvGrpSpPr>
          <p:cNvPr id="381" name="Google Shape;381;p23"/>
          <p:cNvGrpSpPr/>
          <p:nvPr/>
        </p:nvGrpSpPr>
        <p:grpSpPr>
          <a:xfrm>
            <a:off x="-71700" y="-63175"/>
            <a:ext cx="9287400" cy="5259600"/>
            <a:chOff x="-71700" y="-63175"/>
            <a:chExt cx="9287400" cy="5259600"/>
          </a:xfrm>
        </p:grpSpPr>
        <p:cxnSp>
          <p:nvCxnSpPr>
            <p:cNvPr id="382" name="Google Shape;382;p23"/>
            <p:cNvCxnSpPr/>
            <p:nvPr/>
          </p:nvCxnSpPr>
          <p:spPr>
            <a:xfrm rot="10800000">
              <a:off x="-71700" y="4799100"/>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383" name="Google Shape;383;p23"/>
            <p:cNvCxnSpPr/>
            <p:nvPr/>
          </p:nvCxnSpPr>
          <p:spPr>
            <a:xfrm rot="10800000">
              <a:off x="-71700" y="344925"/>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384" name="Google Shape;384;p23"/>
            <p:cNvCxnSpPr/>
            <p:nvPr/>
          </p:nvCxnSpPr>
          <p:spPr>
            <a:xfrm>
              <a:off x="879560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385" name="Google Shape;385;p23"/>
            <p:cNvCxnSpPr/>
            <p:nvPr/>
          </p:nvCxnSpPr>
          <p:spPr>
            <a:xfrm>
              <a:off x="34845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386" name="Google Shape;386;p23"/>
            <p:cNvCxnSpPr/>
            <p:nvPr/>
          </p:nvCxnSpPr>
          <p:spPr>
            <a:xfrm rot="10800000">
              <a:off x="-71700" y="1088450"/>
              <a:ext cx="9287400" cy="0"/>
            </a:xfrm>
            <a:prstGeom prst="straightConnector1">
              <a:avLst/>
            </a:prstGeom>
            <a:noFill/>
            <a:ln cap="flat" cmpd="sng" w="9525">
              <a:solidFill>
                <a:schemeClr val="lt1"/>
              </a:solidFill>
              <a:prstDash val="solid"/>
              <a:round/>
              <a:headEnd len="med" w="med" type="none"/>
              <a:tailEnd len="med" w="med" type="none"/>
            </a:ln>
          </p:spPr>
        </p:cxnSp>
        <p:sp>
          <p:nvSpPr>
            <p:cNvPr id="387" name="Google Shape;387;p23"/>
            <p:cNvSpPr/>
            <p:nvPr/>
          </p:nvSpPr>
          <p:spPr>
            <a:xfrm flipH="1">
              <a:off x="8163590"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3"/>
            <p:cNvSpPr/>
            <p:nvPr/>
          </p:nvSpPr>
          <p:spPr>
            <a:xfrm flipH="1">
              <a:off x="720002"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9" name="Google Shape;389;p23"/>
            <p:cNvGrpSpPr/>
            <p:nvPr/>
          </p:nvGrpSpPr>
          <p:grpSpPr>
            <a:xfrm flipH="1">
              <a:off x="2960922" y="4689966"/>
              <a:ext cx="3222156" cy="218272"/>
              <a:chOff x="2598975" y="5244925"/>
              <a:chExt cx="3410050" cy="231000"/>
            </a:xfrm>
          </p:grpSpPr>
          <p:sp>
            <p:nvSpPr>
              <p:cNvPr id="390" name="Google Shape;390;p23"/>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3"/>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3"/>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3"/>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3"/>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3"/>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96" name="Google Shape;396;p23"/>
          <p:cNvSpPr txBox="1"/>
          <p:nvPr>
            <p:ph idx="1" type="subTitle"/>
          </p:nvPr>
        </p:nvSpPr>
        <p:spPr>
          <a:xfrm>
            <a:off x="720000" y="2351075"/>
            <a:ext cx="2143500" cy="543000"/>
          </a:xfrm>
          <a:prstGeom prst="rect">
            <a:avLst/>
          </a:prstGeom>
        </p:spPr>
        <p:txBody>
          <a:bodyPr anchorCtr="0" anchor="t"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97" name="Google Shape;397;p23"/>
          <p:cNvSpPr txBox="1"/>
          <p:nvPr>
            <p:ph idx="2" type="subTitle"/>
          </p:nvPr>
        </p:nvSpPr>
        <p:spPr>
          <a:xfrm>
            <a:off x="720000" y="1979425"/>
            <a:ext cx="2143500" cy="393600"/>
          </a:xfrm>
          <a:prstGeom prst="rect">
            <a:avLst/>
          </a:prstGeom>
        </p:spPr>
        <p:txBody>
          <a:bodyPr anchorCtr="0" anchor="t" bIns="0" lIns="0" spcFirstLastPara="1" rIns="0" wrap="square" tIns="0">
            <a:noAutofit/>
          </a:bodyPr>
          <a:lstStyle>
            <a:lvl1pPr lvl="0" rtl="0">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398" name="Google Shape;398;p23"/>
          <p:cNvSpPr txBox="1"/>
          <p:nvPr>
            <p:ph idx="3" type="subTitle"/>
          </p:nvPr>
        </p:nvSpPr>
        <p:spPr>
          <a:xfrm>
            <a:off x="3500250" y="2351075"/>
            <a:ext cx="2143500" cy="543000"/>
          </a:xfrm>
          <a:prstGeom prst="rect">
            <a:avLst/>
          </a:prstGeom>
        </p:spPr>
        <p:txBody>
          <a:bodyPr anchorCtr="0" anchor="t"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99" name="Google Shape;399;p23"/>
          <p:cNvSpPr txBox="1"/>
          <p:nvPr>
            <p:ph idx="4" type="subTitle"/>
          </p:nvPr>
        </p:nvSpPr>
        <p:spPr>
          <a:xfrm>
            <a:off x="3500250" y="1979425"/>
            <a:ext cx="2143500" cy="393600"/>
          </a:xfrm>
          <a:prstGeom prst="rect">
            <a:avLst/>
          </a:prstGeom>
        </p:spPr>
        <p:txBody>
          <a:bodyPr anchorCtr="0" anchor="t" bIns="0" lIns="0" spcFirstLastPara="1" rIns="0" wrap="square" tIns="0">
            <a:noAutofit/>
          </a:bodyPr>
          <a:lstStyle>
            <a:lvl1pPr lvl="0" rtl="0">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400" name="Google Shape;400;p23"/>
          <p:cNvSpPr txBox="1"/>
          <p:nvPr>
            <p:ph idx="5" type="subTitle"/>
          </p:nvPr>
        </p:nvSpPr>
        <p:spPr>
          <a:xfrm>
            <a:off x="6280500" y="2351075"/>
            <a:ext cx="2143500" cy="543000"/>
          </a:xfrm>
          <a:prstGeom prst="rect">
            <a:avLst/>
          </a:prstGeom>
        </p:spPr>
        <p:txBody>
          <a:bodyPr anchorCtr="0" anchor="t"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401" name="Google Shape;401;p23"/>
          <p:cNvSpPr txBox="1"/>
          <p:nvPr>
            <p:ph idx="6" type="subTitle"/>
          </p:nvPr>
        </p:nvSpPr>
        <p:spPr>
          <a:xfrm>
            <a:off x="6280500" y="1979425"/>
            <a:ext cx="2143500" cy="393600"/>
          </a:xfrm>
          <a:prstGeom prst="rect">
            <a:avLst/>
          </a:prstGeom>
        </p:spPr>
        <p:txBody>
          <a:bodyPr anchorCtr="0" anchor="t" bIns="0" lIns="0" spcFirstLastPara="1" rIns="0" wrap="square" tIns="0">
            <a:noAutofit/>
          </a:bodyPr>
          <a:lstStyle>
            <a:lvl1pPr lvl="0" rtl="0">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402" name="Google Shape;402;p23"/>
          <p:cNvSpPr txBox="1"/>
          <p:nvPr>
            <p:ph hasCustomPrompt="1" idx="7" type="title"/>
          </p:nvPr>
        </p:nvSpPr>
        <p:spPr>
          <a:xfrm>
            <a:off x="720000" y="3143513"/>
            <a:ext cx="1832700" cy="735300"/>
          </a:xfrm>
          <a:prstGeom prst="rect">
            <a:avLst/>
          </a:prstGeom>
        </p:spPr>
        <p:txBody>
          <a:bodyPr anchorCtr="0" anchor="b" bIns="0" lIns="0" spcFirstLastPara="1" rIns="0" wrap="square" tIns="0">
            <a:noAutofit/>
          </a:bodyPr>
          <a:lstStyle>
            <a:lvl1pPr lvl="0" rtl="0" algn="l">
              <a:spcBef>
                <a:spcPts val="0"/>
              </a:spcBef>
              <a:spcAft>
                <a:spcPts val="0"/>
              </a:spcAft>
              <a:buSzPts val="5000"/>
              <a:buNone/>
              <a:defRPr sz="5000"/>
            </a:lvl1pPr>
            <a:lvl2pPr lvl="1" rtl="0" algn="l">
              <a:spcBef>
                <a:spcPts val="0"/>
              </a:spcBef>
              <a:spcAft>
                <a:spcPts val="0"/>
              </a:spcAft>
              <a:buSzPts val="5000"/>
              <a:buNone/>
              <a:defRPr sz="5000"/>
            </a:lvl2pPr>
            <a:lvl3pPr lvl="2" rtl="0" algn="l">
              <a:spcBef>
                <a:spcPts val="0"/>
              </a:spcBef>
              <a:spcAft>
                <a:spcPts val="0"/>
              </a:spcAft>
              <a:buSzPts val="5000"/>
              <a:buNone/>
              <a:defRPr sz="5000"/>
            </a:lvl3pPr>
            <a:lvl4pPr lvl="3" rtl="0" algn="l">
              <a:spcBef>
                <a:spcPts val="0"/>
              </a:spcBef>
              <a:spcAft>
                <a:spcPts val="0"/>
              </a:spcAft>
              <a:buSzPts val="5000"/>
              <a:buNone/>
              <a:defRPr sz="5000"/>
            </a:lvl4pPr>
            <a:lvl5pPr lvl="4" rtl="0" algn="l">
              <a:spcBef>
                <a:spcPts val="0"/>
              </a:spcBef>
              <a:spcAft>
                <a:spcPts val="0"/>
              </a:spcAft>
              <a:buSzPts val="5000"/>
              <a:buNone/>
              <a:defRPr sz="5000"/>
            </a:lvl5pPr>
            <a:lvl6pPr lvl="5" rtl="0" algn="l">
              <a:spcBef>
                <a:spcPts val="0"/>
              </a:spcBef>
              <a:spcAft>
                <a:spcPts val="0"/>
              </a:spcAft>
              <a:buSzPts val="5000"/>
              <a:buNone/>
              <a:defRPr sz="5000"/>
            </a:lvl6pPr>
            <a:lvl7pPr lvl="6" rtl="0" algn="l">
              <a:spcBef>
                <a:spcPts val="0"/>
              </a:spcBef>
              <a:spcAft>
                <a:spcPts val="0"/>
              </a:spcAft>
              <a:buSzPts val="5000"/>
              <a:buNone/>
              <a:defRPr sz="5000"/>
            </a:lvl7pPr>
            <a:lvl8pPr lvl="7" rtl="0" algn="l">
              <a:spcBef>
                <a:spcPts val="0"/>
              </a:spcBef>
              <a:spcAft>
                <a:spcPts val="0"/>
              </a:spcAft>
              <a:buSzPts val="5000"/>
              <a:buNone/>
              <a:defRPr sz="5000"/>
            </a:lvl8pPr>
            <a:lvl9pPr lvl="8" rtl="0" algn="l">
              <a:spcBef>
                <a:spcPts val="0"/>
              </a:spcBef>
              <a:spcAft>
                <a:spcPts val="0"/>
              </a:spcAft>
              <a:buSzPts val="5000"/>
              <a:buNone/>
              <a:defRPr sz="5000"/>
            </a:lvl9pPr>
          </a:lstStyle>
          <a:p>
            <a:r>
              <a:t>xx%</a:t>
            </a:r>
          </a:p>
        </p:txBody>
      </p:sp>
      <p:sp>
        <p:nvSpPr>
          <p:cNvPr id="403" name="Google Shape;403;p23"/>
          <p:cNvSpPr txBox="1"/>
          <p:nvPr>
            <p:ph hasCustomPrompt="1" idx="8" type="title"/>
          </p:nvPr>
        </p:nvSpPr>
        <p:spPr>
          <a:xfrm>
            <a:off x="3500250" y="3143513"/>
            <a:ext cx="1832700" cy="735300"/>
          </a:xfrm>
          <a:prstGeom prst="rect">
            <a:avLst/>
          </a:prstGeom>
        </p:spPr>
        <p:txBody>
          <a:bodyPr anchorCtr="0" anchor="b" bIns="0" lIns="0" spcFirstLastPara="1" rIns="0" wrap="square" tIns="0">
            <a:noAutofit/>
          </a:bodyPr>
          <a:lstStyle>
            <a:lvl1pPr lvl="0" rtl="0" algn="l">
              <a:spcBef>
                <a:spcPts val="0"/>
              </a:spcBef>
              <a:spcAft>
                <a:spcPts val="0"/>
              </a:spcAft>
              <a:buSzPts val="5000"/>
              <a:buNone/>
              <a:defRPr sz="5000"/>
            </a:lvl1pPr>
            <a:lvl2pPr lvl="1" rtl="0" algn="l">
              <a:spcBef>
                <a:spcPts val="0"/>
              </a:spcBef>
              <a:spcAft>
                <a:spcPts val="0"/>
              </a:spcAft>
              <a:buSzPts val="5000"/>
              <a:buNone/>
              <a:defRPr sz="5000"/>
            </a:lvl2pPr>
            <a:lvl3pPr lvl="2" rtl="0" algn="l">
              <a:spcBef>
                <a:spcPts val="0"/>
              </a:spcBef>
              <a:spcAft>
                <a:spcPts val="0"/>
              </a:spcAft>
              <a:buSzPts val="5000"/>
              <a:buNone/>
              <a:defRPr sz="5000"/>
            </a:lvl3pPr>
            <a:lvl4pPr lvl="3" rtl="0" algn="l">
              <a:spcBef>
                <a:spcPts val="0"/>
              </a:spcBef>
              <a:spcAft>
                <a:spcPts val="0"/>
              </a:spcAft>
              <a:buSzPts val="5000"/>
              <a:buNone/>
              <a:defRPr sz="5000"/>
            </a:lvl4pPr>
            <a:lvl5pPr lvl="4" rtl="0" algn="l">
              <a:spcBef>
                <a:spcPts val="0"/>
              </a:spcBef>
              <a:spcAft>
                <a:spcPts val="0"/>
              </a:spcAft>
              <a:buSzPts val="5000"/>
              <a:buNone/>
              <a:defRPr sz="5000"/>
            </a:lvl5pPr>
            <a:lvl6pPr lvl="5" rtl="0" algn="l">
              <a:spcBef>
                <a:spcPts val="0"/>
              </a:spcBef>
              <a:spcAft>
                <a:spcPts val="0"/>
              </a:spcAft>
              <a:buSzPts val="5000"/>
              <a:buNone/>
              <a:defRPr sz="5000"/>
            </a:lvl6pPr>
            <a:lvl7pPr lvl="6" rtl="0" algn="l">
              <a:spcBef>
                <a:spcPts val="0"/>
              </a:spcBef>
              <a:spcAft>
                <a:spcPts val="0"/>
              </a:spcAft>
              <a:buSzPts val="5000"/>
              <a:buNone/>
              <a:defRPr sz="5000"/>
            </a:lvl7pPr>
            <a:lvl8pPr lvl="7" rtl="0" algn="l">
              <a:spcBef>
                <a:spcPts val="0"/>
              </a:spcBef>
              <a:spcAft>
                <a:spcPts val="0"/>
              </a:spcAft>
              <a:buSzPts val="5000"/>
              <a:buNone/>
              <a:defRPr sz="5000"/>
            </a:lvl8pPr>
            <a:lvl9pPr lvl="8" rtl="0" algn="l">
              <a:spcBef>
                <a:spcPts val="0"/>
              </a:spcBef>
              <a:spcAft>
                <a:spcPts val="0"/>
              </a:spcAft>
              <a:buSzPts val="5000"/>
              <a:buNone/>
              <a:defRPr sz="5000"/>
            </a:lvl9pPr>
          </a:lstStyle>
          <a:p>
            <a:r>
              <a:t>xx%</a:t>
            </a:r>
          </a:p>
        </p:txBody>
      </p:sp>
      <p:sp>
        <p:nvSpPr>
          <p:cNvPr id="404" name="Google Shape;404;p23"/>
          <p:cNvSpPr txBox="1"/>
          <p:nvPr>
            <p:ph hasCustomPrompt="1" idx="9" type="title"/>
          </p:nvPr>
        </p:nvSpPr>
        <p:spPr>
          <a:xfrm>
            <a:off x="6280500" y="3143513"/>
            <a:ext cx="1832700" cy="735300"/>
          </a:xfrm>
          <a:prstGeom prst="rect">
            <a:avLst/>
          </a:prstGeom>
        </p:spPr>
        <p:txBody>
          <a:bodyPr anchorCtr="0" anchor="b" bIns="0" lIns="0" spcFirstLastPara="1" rIns="0" wrap="square" tIns="0">
            <a:noAutofit/>
          </a:bodyPr>
          <a:lstStyle>
            <a:lvl1pPr lvl="0" rtl="0" algn="l">
              <a:spcBef>
                <a:spcPts val="0"/>
              </a:spcBef>
              <a:spcAft>
                <a:spcPts val="0"/>
              </a:spcAft>
              <a:buSzPts val="5000"/>
              <a:buNone/>
              <a:defRPr sz="5000"/>
            </a:lvl1pPr>
            <a:lvl2pPr lvl="1" rtl="0" algn="l">
              <a:spcBef>
                <a:spcPts val="0"/>
              </a:spcBef>
              <a:spcAft>
                <a:spcPts val="0"/>
              </a:spcAft>
              <a:buSzPts val="5000"/>
              <a:buNone/>
              <a:defRPr sz="5000"/>
            </a:lvl2pPr>
            <a:lvl3pPr lvl="2" rtl="0" algn="l">
              <a:spcBef>
                <a:spcPts val="0"/>
              </a:spcBef>
              <a:spcAft>
                <a:spcPts val="0"/>
              </a:spcAft>
              <a:buSzPts val="5000"/>
              <a:buNone/>
              <a:defRPr sz="5000"/>
            </a:lvl3pPr>
            <a:lvl4pPr lvl="3" rtl="0" algn="l">
              <a:spcBef>
                <a:spcPts val="0"/>
              </a:spcBef>
              <a:spcAft>
                <a:spcPts val="0"/>
              </a:spcAft>
              <a:buSzPts val="5000"/>
              <a:buNone/>
              <a:defRPr sz="5000"/>
            </a:lvl4pPr>
            <a:lvl5pPr lvl="4" rtl="0" algn="l">
              <a:spcBef>
                <a:spcPts val="0"/>
              </a:spcBef>
              <a:spcAft>
                <a:spcPts val="0"/>
              </a:spcAft>
              <a:buSzPts val="5000"/>
              <a:buNone/>
              <a:defRPr sz="5000"/>
            </a:lvl5pPr>
            <a:lvl6pPr lvl="5" rtl="0" algn="l">
              <a:spcBef>
                <a:spcPts val="0"/>
              </a:spcBef>
              <a:spcAft>
                <a:spcPts val="0"/>
              </a:spcAft>
              <a:buSzPts val="5000"/>
              <a:buNone/>
              <a:defRPr sz="5000"/>
            </a:lvl6pPr>
            <a:lvl7pPr lvl="6" rtl="0" algn="l">
              <a:spcBef>
                <a:spcPts val="0"/>
              </a:spcBef>
              <a:spcAft>
                <a:spcPts val="0"/>
              </a:spcAft>
              <a:buSzPts val="5000"/>
              <a:buNone/>
              <a:defRPr sz="5000"/>
            </a:lvl7pPr>
            <a:lvl8pPr lvl="7" rtl="0" algn="l">
              <a:spcBef>
                <a:spcPts val="0"/>
              </a:spcBef>
              <a:spcAft>
                <a:spcPts val="0"/>
              </a:spcAft>
              <a:buSzPts val="5000"/>
              <a:buNone/>
              <a:defRPr sz="5000"/>
            </a:lvl8pPr>
            <a:lvl9pPr lvl="8" rtl="0" algn="l">
              <a:spcBef>
                <a:spcPts val="0"/>
              </a:spcBef>
              <a:spcAft>
                <a:spcPts val="0"/>
              </a:spcAft>
              <a:buSzPts val="5000"/>
              <a:buNone/>
              <a:defRPr sz="5000"/>
            </a:lvl9pPr>
          </a:lstStyle>
          <a:p>
            <a:r>
              <a:t>xx%</a:t>
            </a:r>
          </a:p>
        </p:txBody>
      </p:sp>
      <p:sp>
        <p:nvSpPr>
          <p:cNvPr id="405" name="Google Shape;405;p23"/>
          <p:cNvSpPr txBox="1"/>
          <p:nvPr>
            <p:ph idx="13" type="subTitle"/>
          </p:nvPr>
        </p:nvSpPr>
        <p:spPr>
          <a:xfrm>
            <a:off x="720000" y="3899675"/>
            <a:ext cx="2143500" cy="393600"/>
          </a:xfrm>
          <a:prstGeom prst="rect">
            <a:avLst/>
          </a:prstGeom>
        </p:spPr>
        <p:txBody>
          <a:bodyPr anchorCtr="0" anchor="t" bIns="0" lIns="0" spcFirstLastPara="1" rIns="0" wrap="square" tIns="0">
            <a:noAutofit/>
          </a:bodyPr>
          <a:lstStyle>
            <a:lvl1pPr lvl="0" rtl="0">
              <a:spcBef>
                <a:spcPts val="0"/>
              </a:spcBef>
              <a:spcAft>
                <a:spcPts val="0"/>
              </a:spcAft>
              <a:buSzPts val="1600"/>
              <a:buFont typeface="DM Serif Display"/>
              <a:buNone/>
              <a:defRPr>
                <a:highlight>
                  <a:schemeClr val="dk2"/>
                </a:highlight>
                <a:latin typeface="DM Serif Display"/>
                <a:ea typeface="DM Serif Display"/>
                <a:cs typeface="DM Serif Display"/>
                <a:sym typeface="DM Serif Display"/>
              </a:defRPr>
            </a:lvl1pPr>
            <a:lvl2pPr lvl="1" rtl="0">
              <a:spcBef>
                <a:spcPts val="0"/>
              </a:spcBef>
              <a:spcAft>
                <a:spcPts val="0"/>
              </a:spcAft>
              <a:buSzPts val="1600"/>
              <a:buFont typeface="DM Serif Display"/>
              <a:buNone/>
              <a:defRPr>
                <a:latin typeface="DM Serif Display"/>
                <a:ea typeface="DM Serif Display"/>
                <a:cs typeface="DM Serif Display"/>
                <a:sym typeface="DM Serif Display"/>
              </a:defRPr>
            </a:lvl2pPr>
            <a:lvl3pPr lvl="2" rtl="0">
              <a:spcBef>
                <a:spcPts val="0"/>
              </a:spcBef>
              <a:spcAft>
                <a:spcPts val="0"/>
              </a:spcAft>
              <a:buSzPts val="1600"/>
              <a:buFont typeface="DM Serif Display"/>
              <a:buNone/>
              <a:defRPr>
                <a:latin typeface="DM Serif Display"/>
                <a:ea typeface="DM Serif Display"/>
                <a:cs typeface="DM Serif Display"/>
                <a:sym typeface="DM Serif Display"/>
              </a:defRPr>
            </a:lvl3pPr>
            <a:lvl4pPr lvl="3" rtl="0">
              <a:spcBef>
                <a:spcPts val="0"/>
              </a:spcBef>
              <a:spcAft>
                <a:spcPts val="0"/>
              </a:spcAft>
              <a:buSzPts val="1600"/>
              <a:buFont typeface="DM Serif Display"/>
              <a:buNone/>
              <a:defRPr>
                <a:latin typeface="DM Serif Display"/>
                <a:ea typeface="DM Serif Display"/>
                <a:cs typeface="DM Serif Display"/>
                <a:sym typeface="DM Serif Display"/>
              </a:defRPr>
            </a:lvl4pPr>
            <a:lvl5pPr lvl="4" rtl="0">
              <a:spcBef>
                <a:spcPts val="0"/>
              </a:spcBef>
              <a:spcAft>
                <a:spcPts val="0"/>
              </a:spcAft>
              <a:buSzPts val="1600"/>
              <a:buFont typeface="DM Serif Display"/>
              <a:buNone/>
              <a:defRPr>
                <a:latin typeface="DM Serif Display"/>
                <a:ea typeface="DM Serif Display"/>
                <a:cs typeface="DM Serif Display"/>
                <a:sym typeface="DM Serif Display"/>
              </a:defRPr>
            </a:lvl5pPr>
            <a:lvl6pPr lvl="5" rtl="0">
              <a:spcBef>
                <a:spcPts val="0"/>
              </a:spcBef>
              <a:spcAft>
                <a:spcPts val="0"/>
              </a:spcAft>
              <a:buSzPts val="1600"/>
              <a:buFont typeface="DM Serif Display"/>
              <a:buNone/>
              <a:defRPr>
                <a:latin typeface="DM Serif Display"/>
                <a:ea typeface="DM Serif Display"/>
                <a:cs typeface="DM Serif Display"/>
                <a:sym typeface="DM Serif Display"/>
              </a:defRPr>
            </a:lvl6pPr>
            <a:lvl7pPr lvl="6" rtl="0">
              <a:spcBef>
                <a:spcPts val="0"/>
              </a:spcBef>
              <a:spcAft>
                <a:spcPts val="0"/>
              </a:spcAft>
              <a:buSzPts val="1600"/>
              <a:buFont typeface="DM Serif Display"/>
              <a:buNone/>
              <a:defRPr>
                <a:latin typeface="DM Serif Display"/>
                <a:ea typeface="DM Serif Display"/>
                <a:cs typeface="DM Serif Display"/>
                <a:sym typeface="DM Serif Display"/>
              </a:defRPr>
            </a:lvl7pPr>
            <a:lvl8pPr lvl="7" rtl="0">
              <a:spcBef>
                <a:spcPts val="0"/>
              </a:spcBef>
              <a:spcAft>
                <a:spcPts val="0"/>
              </a:spcAft>
              <a:buSzPts val="1600"/>
              <a:buFont typeface="DM Serif Display"/>
              <a:buNone/>
              <a:defRPr>
                <a:latin typeface="DM Serif Display"/>
                <a:ea typeface="DM Serif Display"/>
                <a:cs typeface="DM Serif Display"/>
                <a:sym typeface="DM Serif Display"/>
              </a:defRPr>
            </a:lvl8pPr>
            <a:lvl9pPr lvl="8" rtl="0">
              <a:spcBef>
                <a:spcPts val="0"/>
              </a:spcBef>
              <a:spcAft>
                <a:spcPts val="0"/>
              </a:spcAft>
              <a:buSzPts val="1600"/>
              <a:buFont typeface="DM Serif Display"/>
              <a:buNone/>
              <a:defRPr>
                <a:latin typeface="DM Serif Display"/>
                <a:ea typeface="DM Serif Display"/>
                <a:cs typeface="DM Serif Display"/>
                <a:sym typeface="DM Serif Display"/>
              </a:defRPr>
            </a:lvl9pPr>
          </a:lstStyle>
          <a:p/>
        </p:txBody>
      </p:sp>
      <p:sp>
        <p:nvSpPr>
          <p:cNvPr id="406" name="Google Shape;406;p23"/>
          <p:cNvSpPr txBox="1"/>
          <p:nvPr>
            <p:ph idx="14" type="subTitle"/>
          </p:nvPr>
        </p:nvSpPr>
        <p:spPr>
          <a:xfrm>
            <a:off x="3500250" y="3899675"/>
            <a:ext cx="2143500" cy="393600"/>
          </a:xfrm>
          <a:prstGeom prst="rect">
            <a:avLst/>
          </a:prstGeom>
        </p:spPr>
        <p:txBody>
          <a:bodyPr anchorCtr="0" anchor="t" bIns="0" lIns="0" spcFirstLastPara="1" rIns="0" wrap="square" tIns="0">
            <a:noAutofit/>
          </a:bodyPr>
          <a:lstStyle>
            <a:lvl1pPr lvl="0" rtl="0">
              <a:spcBef>
                <a:spcPts val="0"/>
              </a:spcBef>
              <a:spcAft>
                <a:spcPts val="0"/>
              </a:spcAft>
              <a:buSzPts val="1600"/>
              <a:buFont typeface="DM Serif Display"/>
              <a:buNone/>
              <a:defRPr>
                <a:highlight>
                  <a:schemeClr val="dk2"/>
                </a:highlight>
                <a:latin typeface="DM Serif Display"/>
                <a:ea typeface="DM Serif Display"/>
                <a:cs typeface="DM Serif Display"/>
                <a:sym typeface="DM Serif Display"/>
              </a:defRPr>
            </a:lvl1pPr>
            <a:lvl2pPr lvl="1" rtl="0">
              <a:spcBef>
                <a:spcPts val="0"/>
              </a:spcBef>
              <a:spcAft>
                <a:spcPts val="0"/>
              </a:spcAft>
              <a:buSzPts val="1600"/>
              <a:buFont typeface="DM Serif Display"/>
              <a:buNone/>
              <a:defRPr>
                <a:latin typeface="DM Serif Display"/>
                <a:ea typeface="DM Serif Display"/>
                <a:cs typeface="DM Serif Display"/>
                <a:sym typeface="DM Serif Display"/>
              </a:defRPr>
            </a:lvl2pPr>
            <a:lvl3pPr lvl="2" rtl="0">
              <a:spcBef>
                <a:spcPts val="0"/>
              </a:spcBef>
              <a:spcAft>
                <a:spcPts val="0"/>
              </a:spcAft>
              <a:buSzPts val="1600"/>
              <a:buFont typeface="DM Serif Display"/>
              <a:buNone/>
              <a:defRPr>
                <a:latin typeface="DM Serif Display"/>
                <a:ea typeface="DM Serif Display"/>
                <a:cs typeface="DM Serif Display"/>
                <a:sym typeface="DM Serif Display"/>
              </a:defRPr>
            </a:lvl3pPr>
            <a:lvl4pPr lvl="3" rtl="0">
              <a:spcBef>
                <a:spcPts val="0"/>
              </a:spcBef>
              <a:spcAft>
                <a:spcPts val="0"/>
              </a:spcAft>
              <a:buSzPts val="1600"/>
              <a:buFont typeface="DM Serif Display"/>
              <a:buNone/>
              <a:defRPr>
                <a:latin typeface="DM Serif Display"/>
                <a:ea typeface="DM Serif Display"/>
                <a:cs typeface="DM Serif Display"/>
                <a:sym typeface="DM Serif Display"/>
              </a:defRPr>
            </a:lvl4pPr>
            <a:lvl5pPr lvl="4" rtl="0">
              <a:spcBef>
                <a:spcPts val="0"/>
              </a:spcBef>
              <a:spcAft>
                <a:spcPts val="0"/>
              </a:spcAft>
              <a:buSzPts val="1600"/>
              <a:buFont typeface="DM Serif Display"/>
              <a:buNone/>
              <a:defRPr>
                <a:latin typeface="DM Serif Display"/>
                <a:ea typeface="DM Serif Display"/>
                <a:cs typeface="DM Serif Display"/>
                <a:sym typeface="DM Serif Display"/>
              </a:defRPr>
            </a:lvl5pPr>
            <a:lvl6pPr lvl="5" rtl="0">
              <a:spcBef>
                <a:spcPts val="0"/>
              </a:spcBef>
              <a:spcAft>
                <a:spcPts val="0"/>
              </a:spcAft>
              <a:buSzPts val="1600"/>
              <a:buFont typeface="DM Serif Display"/>
              <a:buNone/>
              <a:defRPr>
                <a:latin typeface="DM Serif Display"/>
                <a:ea typeface="DM Serif Display"/>
                <a:cs typeface="DM Serif Display"/>
                <a:sym typeface="DM Serif Display"/>
              </a:defRPr>
            </a:lvl6pPr>
            <a:lvl7pPr lvl="6" rtl="0">
              <a:spcBef>
                <a:spcPts val="0"/>
              </a:spcBef>
              <a:spcAft>
                <a:spcPts val="0"/>
              </a:spcAft>
              <a:buSzPts val="1600"/>
              <a:buFont typeface="DM Serif Display"/>
              <a:buNone/>
              <a:defRPr>
                <a:latin typeface="DM Serif Display"/>
                <a:ea typeface="DM Serif Display"/>
                <a:cs typeface="DM Serif Display"/>
                <a:sym typeface="DM Serif Display"/>
              </a:defRPr>
            </a:lvl7pPr>
            <a:lvl8pPr lvl="7" rtl="0">
              <a:spcBef>
                <a:spcPts val="0"/>
              </a:spcBef>
              <a:spcAft>
                <a:spcPts val="0"/>
              </a:spcAft>
              <a:buSzPts val="1600"/>
              <a:buFont typeface="DM Serif Display"/>
              <a:buNone/>
              <a:defRPr>
                <a:latin typeface="DM Serif Display"/>
                <a:ea typeface="DM Serif Display"/>
                <a:cs typeface="DM Serif Display"/>
                <a:sym typeface="DM Serif Display"/>
              </a:defRPr>
            </a:lvl8pPr>
            <a:lvl9pPr lvl="8" rtl="0">
              <a:spcBef>
                <a:spcPts val="0"/>
              </a:spcBef>
              <a:spcAft>
                <a:spcPts val="0"/>
              </a:spcAft>
              <a:buSzPts val="1600"/>
              <a:buFont typeface="DM Serif Display"/>
              <a:buNone/>
              <a:defRPr>
                <a:latin typeface="DM Serif Display"/>
                <a:ea typeface="DM Serif Display"/>
                <a:cs typeface="DM Serif Display"/>
                <a:sym typeface="DM Serif Display"/>
              </a:defRPr>
            </a:lvl9pPr>
          </a:lstStyle>
          <a:p/>
        </p:txBody>
      </p:sp>
      <p:sp>
        <p:nvSpPr>
          <p:cNvPr id="407" name="Google Shape;407;p23"/>
          <p:cNvSpPr txBox="1"/>
          <p:nvPr>
            <p:ph idx="15" type="subTitle"/>
          </p:nvPr>
        </p:nvSpPr>
        <p:spPr>
          <a:xfrm>
            <a:off x="6280500" y="3899675"/>
            <a:ext cx="2143500" cy="393600"/>
          </a:xfrm>
          <a:prstGeom prst="rect">
            <a:avLst/>
          </a:prstGeom>
        </p:spPr>
        <p:txBody>
          <a:bodyPr anchorCtr="0" anchor="t" bIns="0" lIns="0" spcFirstLastPara="1" rIns="0" wrap="square" tIns="0">
            <a:noAutofit/>
          </a:bodyPr>
          <a:lstStyle>
            <a:lvl1pPr lvl="0" rtl="0">
              <a:spcBef>
                <a:spcPts val="0"/>
              </a:spcBef>
              <a:spcAft>
                <a:spcPts val="0"/>
              </a:spcAft>
              <a:buSzPts val="1600"/>
              <a:buFont typeface="DM Serif Display"/>
              <a:buNone/>
              <a:defRPr>
                <a:highlight>
                  <a:schemeClr val="dk2"/>
                </a:highlight>
                <a:latin typeface="DM Serif Display"/>
                <a:ea typeface="DM Serif Display"/>
                <a:cs typeface="DM Serif Display"/>
                <a:sym typeface="DM Serif Display"/>
              </a:defRPr>
            </a:lvl1pPr>
            <a:lvl2pPr lvl="1" rtl="0">
              <a:spcBef>
                <a:spcPts val="0"/>
              </a:spcBef>
              <a:spcAft>
                <a:spcPts val="0"/>
              </a:spcAft>
              <a:buSzPts val="1600"/>
              <a:buFont typeface="DM Serif Display"/>
              <a:buNone/>
              <a:defRPr>
                <a:latin typeface="DM Serif Display"/>
                <a:ea typeface="DM Serif Display"/>
                <a:cs typeface="DM Serif Display"/>
                <a:sym typeface="DM Serif Display"/>
              </a:defRPr>
            </a:lvl2pPr>
            <a:lvl3pPr lvl="2" rtl="0">
              <a:spcBef>
                <a:spcPts val="0"/>
              </a:spcBef>
              <a:spcAft>
                <a:spcPts val="0"/>
              </a:spcAft>
              <a:buSzPts val="1600"/>
              <a:buFont typeface="DM Serif Display"/>
              <a:buNone/>
              <a:defRPr>
                <a:latin typeface="DM Serif Display"/>
                <a:ea typeface="DM Serif Display"/>
                <a:cs typeface="DM Serif Display"/>
                <a:sym typeface="DM Serif Display"/>
              </a:defRPr>
            </a:lvl3pPr>
            <a:lvl4pPr lvl="3" rtl="0">
              <a:spcBef>
                <a:spcPts val="0"/>
              </a:spcBef>
              <a:spcAft>
                <a:spcPts val="0"/>
              </a:spcAft>
              <a:buSzPts val="1600"/>
              <a:buFont typeface="DM Serif Display"/>
              <a:buNone/>
              <a:defRPr>
                <a:latin typeface="DM Serif Display"/>
                <a:ea typeface="DM Serif Display"/>
                <a:cs typeface="DM Serif Display"/>
                <a:sym typeface="DM Serif Display"/>
              </a:defRPr>
            </a:lvl4pPr>
            <a:lvl5pPr lvl="4" rtl="0">
              <a:spcBef>
                <a:spcPts val="0"/>
              </a:spcBef>
              <a:spcAft>
                <a:spcPts val="0"/>
              </a:spcAft>
              <a:buSzPts val="1600"/>
              <a:buFont typeface="DM Serif Display"/>
              <a:buNone/>
              <a:defRPr>
                <a:latin typeface="DM Serif Display"/>
                <a:ea typeface="DM Serif Display"/>
                <a:cs typeface="DM Serif Display"/>
                <a:sym typeface="DM Serif Display"/>
              </a:defRPr>
            </a:lvl5pPr>
            <a:lvl6pPr lvl="5" rtl="0">
              <a:spcBef>
                <a:spcPts val="0"/>
              </a:spcBef>
              <a:spcAft>
                <a:spcPts val="0"/>
              </a:spcAft>
              <a:buSzPts val="1600"/>
              <a:buFont typeface="DM Serif Display"/>
              <a:buNone/>
              <a:defRPr>
                <a:latin typeface="DM Serif Display"/>
                <a:ea typeface="DM Serif Display"/>
                <a:cs typeface="DM Serif Display"/>
                <a:sym typeface="DM Serif Display"/>
              </a:defRPr>
            </a:lvl6pPr>
            <a:lvl7pPr lvl="6" rtl="0">
              <a:spcBef>
                <a:spcPts val="0"/>
              </a:spcBef>
              <a:spcAft>
                <a:spcPts val="0"/>
              </a:spcAft>
              <a:buSzPts val="1600"/>
              <a:buFont typeface="DM Serif Display"/>
              <a:buNone/>
              <a:defRPr>
                <a:latin typeface="DM Serif Display"/>
                <a:ea typeface="DM Serif Display"/>
                <a:cs typeface="DM Serif Display"/>
                <a:sym typeface="DM Serif Display"/>
              </a:defRPr>
            </a:lvl7pPr>
            <a:lvl8pPr lvl="7" rtl="0">
              <a:spcBef>
                <a:spcPts val="0"/>
              </a:spcBef>
              <a:spcAft>
                <a:spcPts val="0"/>
              </a:spcAft>
              <a:buSzPts val="1600"/>
              <a:buFont typeface="DM Serif Display"/>
              <a:buNone/>
              <a:defRPr>
                <a:latin typeface="DM Serif Display"/>
                <a:ea typeface="DM Serif Display"/>
                <a:cs typeface="DM Serif Display"/>
                <a:sym typeface="DM Serif Display"/>
              </a:defRPr>
            </a:lvl8pPr>
            <a:lvl9pPr lvl="8" rtl="0">
              <a:spcBef>
                <a:spcPts val="0"/>
              </a:spcBef>
              <a:spcAft>
                <a:spcPts val="0"/>
              </a:spcAft>
              <a:buSzPts val="1600"/>
              <a:buFont typeface="DM Serif Display"/>
              <a:buNone/>
              <a:defRPr>
                <a:latin typeface="DM Serif Display"/>
                <a:ea typeface="DM Serif Display"/>
                <a:cs typeface="DM Serif Display"/>
                <a:sym typeface="DM Serif Display"/>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IG_NUMBER_1_1">
    <p:spTree>
      <p:nvGrpSpPr>
        <p:cNvPr id="408" name="Shape 408"/>
        <p:cNvGrpSpPr/>
        <p:nvPr/>
      </p:nvGrpSpPr>
      <p:grpSpPr>
        <a:xfrm>
          <a:off x="0" y="0"/>
          <a:ext cx="0" cy="0"/>
          <a:chOff x="0" y="0"/>
          <a:chExt cx="0" cy="0"/>
        </a:xfrm>
      </p:grpSpPr>
      <p:sp>
        <p:nvSpPr>
          <p:cNvPr id="409" name="Google Shape;409;p24"/>
          <p:cNvSpPr txBox="1"/>
          <p:nvPr>
            <p:ph type="ctrTitle"/>
          </p:nvPr>
        </p:nvSpPr>
        <p:spPr>
          <a:xfrm flipH="1">
            <a:off x="4605900" y="778100"/>
            <a:ext cx="3818100" cy="9591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SzPts val="5200"/>
              <a:buNone/>
              <a:defRPr sz="6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10" name="Google Shape;410;p24"/>
          <p:cNvSpPr txBox="1"/>
          <p:nvPr>
            <p:ph idx="1" type="subTitle"/>
          </p:nvPr>
        </p:nvSpPr>
        <p:spPr>
          <a:xfrm flipH="1">
            <a:off x="4618200" y="2351225"/>
            <a:ext cx="3698700" cy="764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11" name="Google Shape;411;p24"/>
          <p:cNvSpPr txBox="1"/>
          <p:nvPr>
            <p:ph idx="2" type="subTitle"/>
          </p:nvPr>
        </p:nvSpPr>
        <p:spPr>
          <a:xfrm flipH="1">
            <a:off x="4605850" y="1809725"/>
            <a:ext cx="3818100" cy="3699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2800"/>
              <a:buNone/>
              <a:defRPr sz="2000">
                <a:highlight>
                  <a:schemeClr val="dk2"/>
                </a:highlight>
                <a:latin typeface="DM Serif Display"/>
                <a:ea typeface="DM Serif Display"/>
                <a:cs typeface="DM Serif Display"/>
                <a:sym typeface="DM Serif Display"/>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12" name="Google Shape;412;p24"/>
          <p:cNvSpPr txBox="1"/>
          <p:nvPr/>
        </p:nvSpPr>
        <p:spPr>
          <a:xfrm>
            <a:off x="4628500" y="3690000"/>
            <a:ext cx="3772800" cy="557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300"/>
              </a:spcBef>
              <a:spcAft>
                <a:spcPts val="0"/>
              </a:spcAft>
              <a:buNone/>
            </a:pPr>
            <a:r>
              <a:rPr b="1" lang="en" sz="1000">
                <a:solidFill>
                  <a:schemeClr val="lt1"/>
                </a:solidFill>
                <a:latin typeface="Archivo"/>
                <a:ea typeface="Archivo"/>
                <a:cs typeface="Archivo"/>
                <a:sym typeface="Archivo"/>
              </a:rPr>
              <a:t>CREDITS: </a:t>
            </a:r>
            <a:r>
              <a:rPr lang="en" sz="1000">
                <a:solidFill>
                  <a:schemeClr val="lt1"/>
                </a:solidFill>
                <a:latin typeface="Archivo"/>
                <a:ea typeface="Archivo"/>
                <a:cs typeface="Archivo"/>
                <a:sym typeface="Archivo"/>
              </a:rPr>
              <a:t>This presentation template was created by </a:t>
            </a:r>
            <a:r>
              <a:rPr b="1" lang="en" sz="1000">
                <a:solidFill>
                  <a:schemeClr val="lt1"/>
                </a:solidFill>
                <a:uFill>
                  <a:noFill/>
                </a:uFill>
                <a:latin typeface="Archivo"/>
                <a:ea typeface="Archivo"/>
                <a:cs typeface="Archivo"/>
                <a:sym typeface="Archivo"/>
                <a:hlinkClick r:id="rId2">
                  <a:extLst>
                    <a:ext uri="{A12FA001-AC4F-418D-AE19-62706E023703}">
                      <ahyp:hlinkClr val="tx"/>
                    </a:ext>
                  </a:extLst>
                </a:hlinkClick>
              </a:rPr>
              <a:t>Slidesgo</a:t>
            </a:r>
            <a:r>
              <a:rPr lang="en" sz="1000">
                <a:solidFill>
                  <a:schemeClr val="lt1"/>
                </a:solidFill>
                <a:latin typeface="Archivo"/>
                <a:ea typeface="Archivo"/>
                <a:cs typeface="Archivo"/>
                <a:sym typeface="Archivo"/>
              </a:rPr>
              <a:t>, including icons by </a:t>
            </a:r>
            <a:r>
              <a:rPr b="1" lang="en" sz="1000">
                <a:solidFill>
                  <a:schemeClr val="lt1"/>
                </a:solidFill>
                <a:uFill>
                  <a:noFill/>
                </a:uFill>
                <a:latin typeface="Archivo"/>
                <a:ea typeface="Archivo"/>
                <a:cs typeface="Archivo"/>
                <a:sym typeface="Archivo"/>
                <a:hlinkClick r:id="rId3">
                  <a:extLst>
                    <a:ext uri="{A12FA001-AC4F-418D-AE19-62706E023703}">
                      <ahyp:hlinkClr val="tx"/>
                    </a:ext>
                  </a:extLst>
                </a:hlinkClick>
              </a:rPr>
              <a:t>Flaticon</a:t>
            </a:r>
            <a:r>
              <a:rPr lang="en" sz="1000">
                <a:solidFill>
                  <a:schemeClr val="lt1"/>
                </a:solidFill>
                <a:latin typeface="Archivo"/>
                <a:ea typeface="Archivo"/>
                <a:cs typeface="Archivo"/>
                <a:sym typeface="Archivo"/>
              </a:rPr>
              <a:t> and infographics &amp; images by </a:t>
            </a:r>
            <a:r>
              <a:rPr b="1" lang="en" sz="1000">
                <a:solidFill>
                  <a:schemeClr val="lt1"/>
                </a:solidFill>
                <a:uFill>
                  <a:noFill/>
                </a:uFill>
                <a:latin typeface="Archivo"/>
                <a:ea typeface="Archivo"/>
                <a:cs typeface="Archivo"/>
                <a:sym typeface="Archivo"/>
                <a:hlinkClick r:id="rId4">
                  <a:extLst>
                    <a:ext uri="{A12FA001-AC4F-418D-AE19-62706E023703}">
                      <ahyp:hlinkClr val="tx"/>
                    </a:ext>
                  </a:extLst>
                </a:hlinkClick>
              </a:rPr>
              <a:t>Freepik</a:t>
            </a:r>
            <a:endParaRPr b="1" sz="1000">
              <a:solidFill>
                <a:schemeClr val="lt1"/>
              </a:solidFill>
              <a:latin typeface="Archivo"/>
              <a:ea typeface="Archivo"/>
              <a:cs typeface="Archivo"/>
              <a:sym typeface="Archiv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TITLE_AND_BODY_2_2">
    <p:spTree>
      <p:nvGrpSpPr>
        <p:cNvPr id="413" name="Shape 413"/>
        <p:cNvGrpSpPr/>
        <p:nvPr/>
      </p:nvGrpSpPr>
      <p:grpSpPr>
        <a:xfrm>
          <a:off x="0" y="0"/>
          <a:ext cx="0" cy="0"/>
          <a:chOff x="0" y="0"/>
          <a:chExt cx="0" cy="0"/>
        </a:xfrm>
      </p:grpSpPr>
      <p:grpSp>
        <p:nvGrpSpPr>
          <p:cNvPr id="414" name="Google Shape;414;p25"/>
          <p:cNvGrpSpPr/>
          <p:nvPr/>
        </p:nvGrpSpPr>
        <p:grpSpPr>
          <a:xfrm>
            <a:off x="-71700" y="-63175"/>
            <a:ext cx="9287400" cy="5259600"/>
            <a:chOff x="-71700" y="-63175"/>
            <a:chExt cx="9287400" cy="5259600"/>
          </a:xfrm>
        </p:grpSpPr>
        <p:cxnSp>
          <p:nvCxnSpPr>
            <p:cNvPr id="415" name="Google Shape;415;p25"/>
            <p:cNvCxnSpPr/>
            <p:nvPr/>
          </p:nvCxnSpPr>
          <p:spPr>
            <a:xfrm rot="10800000">
              <a:off x="-71700" y="4799100"/>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416" name="Google Shape;416;p25"/>
            <p:cNvCxnSpPr/>
            <p:nvPr/>
          </p:nvCxnSpPr>
          <p:spPr>
            <a:xfrm rot="10800000">
              <a:off x="-71700" y="344925"/>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417" name="Google Shape;417;p25"/>
            <p:cNvCxnSpPr/>
            <p:nvPr/>
          </p:nvCxnSpPr>
          <p:spPr>
            <a:xfrm>
              <a:off x="879560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418" name="Google Shape;418;p25"/>
            <p:cNvCxnSpPr/>
            <p:nvPr/>
          </p:nvCxnSpPr>
          <p:spPr>
            <a:xfrm>
              <a:off x="34845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419" name="Google Shape;419;p25"/>
            <p:cNvCxnSpPr/>
            <p:nvPr/>
          </p:nvCxnSpPr>
          <p:spPr>
            <a:xfrm rot="10800000">
              <a:off x="-71700" y="1088450"/>
              <a:ext cx="9287400" cy="0"/>
            </a:xfrm>
            <a:prstGeom prst="straightConnector1">
              <a:avLst/>
            </a:prstGeom>
            <a:noFill/>
            <a:ln cap="flat" cmpd="sng" w="9525">
              <a:solidFill>
                <a:schemeClr val="lt1"/>
              </a:solidFill>
              <a:prstDash val="solid"/>
              <a:round/>
              <a:headEnd len="med" w="med" type="none"/>
              <a:tailEnd len="med" w="med" type="none"/>
            </a:ln>
          </p:spPr>
        </p:cxnSp>
        <p:sp>
          <p:nvSpPr>
            <p:cNvPr id="420" name="Google Shape;420;p25"/>
            <p:cNvSpPr/>
            <p:nvPr/>
          </p:nvSpPr>
          <p:spPr>
            <a:xfrm flipH="1">
              <a:off x="8163590"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5"/>
            <p:cNvSpPr/>
            <p:nvPr/>
          </p:nvSpPr>
          <p:spPr>
            <a:xfrm flipH="1">
              <a:off x="720002"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2" name="Google Shape;422;p25"/>
            <p:cNvGrpSpPr/>
            <p:nvPr/>
          </p:nvGrpSpPr>
          <p:grpSpPr>
            <a:xfrm flipH="1">
              <a:off x="2960922" y="4689966"/>
              <a:ext cx="3222156" cy="218272"/>
              <a:chOff x="2598975" y="5244925"/>
              <a:chExt cx="3410050" cy="231000"/>
            </a:xfrm>
          </p:grpSpPr>
          <p:sp>
            <p:nvSpPr>
              <p:cNvPr id="423" name="Google Shape;423;p25"/>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5"/>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5"/>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5"/>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5"/>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5"/>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IG_NUMBER_1">
    <p:bg>
      <p:bgPr>
        <a:blipFill>
          <a:blip r:embed="rId2">
            <a:alphaModFix/>
          </a:blip>
          <a:stretch>
            <a:fillRect/>
          </a:stretch>
        </a:blipFill>
      </p:bgPr>
    </p:bg>
    <p:spTree>
      <p:nvGrpSpPr>
        <p:cNvPr id="429" name="Shape 429"/>
        <p:cNvGrpSpPr/>
        <p:nvPr/>
      </p:nvGrpSpPr>
      <p:grpSpPr>
        <a:xfrm>
          <a:off x="0" y="0"/>
          <a:ext cx="0" cy="0"/>
          <a:chOff x="0" y="0"/>
          <a:chExt cx="0" cy="0"/>
        </a:xfrm>
      </p:grpSpPr>
      <p:grpSp>
        <p:nvGrpSpPr>
          <p:cNvPr id="430" name="Google Shape;430;p26"/>
          <p:cNvGrpSpPr/>
          <p:nvPr/>
        </p:nvGrpSpPr>
        <p:grpSpPr>
          <a:xfrm>
            <a:off x="-71700" y="-63175"/>
            <a:ext cx="9287400" cy="5259600"/>
            <a:chOff x="-71700" y="-63175"/>
            <a:chExt cx="9287400" cy="5259600"/>
          </a:xfrm>
        </p:grpSpPr>
        <p:cxnSp>
          <p:nvCxnSpPr>
            <p:cNvPr id="431" name="Google Shape;431;p26"/>
            <p:cNvCxnSpPr/>
            <p:nvPr/>
          </p:nvCxnSpPr>
          <p:spPr>
            <a:xfrm rot="10800000">
              <a:off x="-71700" y="4799100"/>
              <a:ext cx="9287400" cy="0"/>
            </a:xfrm>
            <a:prstGeom prst="straightConnector1">
              <a:avLst/>
            </a:prstGeom>
            <a:noFill/>
            <a:ln cap="flat" cmpd="sng" w="9525">
              <a:solidFill>
                <a:schemeClr val="dk1"/>
              </a:solidFill>
              <a:prstDash val="solid"/>
              <a:round/>
              <a:headEnd len="med" w="med" type="none"/>
              <a:tailEnd len="med" w="med" type="none"/>
            </a:ln>
          </p:spPr>
        </p:cxnSp>
        <p:cxnSp>
          <p:nvCxnSpPr>
            <p:cNvPr id="432" name="Google Shape;432;p26"/>
            <p:cNvCxnSpPr/>
            <p:nvPr/>
          </p:nvCxnSpPr>
          <p:spPr>
            <a:xfrm rot="10800000">
              <a:off x="-71700" y="344925"/>
              <a:ext cx="9287400" cy="0"/>
            </a:xfrm>
            <a:prstGeom prst="straightConnector1">
              <a:avLst/>
            </a:prstGeom>
            <a:noFill/>
            <a:ln cap="flat" cmpd="sng" w="9525">
              <a:solidFill>
                <a:schemeClr val="dk1"/>
              </a:solidFill>
              <a:prstDash val="solid"/>
              <a:round/>
              <a:headEnd len="med" w="med" type="none"/>
              <a:tailEnd len="med" w="med" type="none"/>
            </a:ln>
          </p:spPr>
        </p:cxnSp>
        <p:cxnSp>
          <p:nvCxnSpPr>
            <p:cNvPr id="433" name="Google Shape;433;p26"/>
            <p:cNvCxnSpPr/>
            <p:nvPr/>
          </p:nvCxnSpPr>
          <p:spPr>
            <a:xfrm>
              <a:off x="348450" y="-63175"/>
              <a:ext cx="0" cy="5259600"/>
            </a:xfrm>
            <a:prstGeom prst="straightConnector1">
              <a:avLst/>
            </a:prstGeom>
            <a:noFill/>
            <a:ln cap="flat" cmpd="sng" w="9525">
              <a:solidFill>
                <a:schemeClr val="dk1"/>
              </a:solidFill>
              <a:prstDash val="solid"/>
              <a:round/>
              <a:headEnd len="med" w="med" type="none"/>
              <a:tailEnd len="med" w="med" type="none"/>
            </a:ln>
          </p:spPr>
        </p:cxnSp>
        <p:sp>
          <p:nvSpPr>
            <p:cNvPr id="434" name="Google Shape;434;p26"/>
            <p:cNvSpPr/>
            <p:nvPr/>
          </p:nvSpPr>
          <p:spPr>
            <a:xfrm flipH="1">
              <a:off x="218252" y="208113"/>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6"/>
            <p:cNvSpPr/>
            <p:nvPr/>
          </p:nvSpPr>
          <p:spPr>
            <a:xfrm flipH="1">
              <a:off x="218252" y="4662288"/>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6"/>
            <p:cNvSpPr/>
            <p:nvPr/>
          </p:nvSpPr>
          <p:spPr>
            <a:xfrm flipH="1">
              <a:off x="8665352" y="4662288"/>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6"/>
            <p:cNvSpPr/>
            <p:nvPr/>
          </p:nvSpPr>
          <p:spPr>
            <a:xfrm flipH="1">
              <a:off x="8665352" y="208113"/>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8" name="Google Shape;438;p26"/>
            <p:cNvGrpSpPr/>
            <p:nvPr/>
          </p:nvGrpSpPr>
          <p:grpSpPr>
            <a:xfrm flipH="1">
              <a:off x="2960922" y="4689966"/>
              <a:ext cx="3222156" cy="218272"/>
              <a:chOff x="2598975" y="5244925"/>
              <a:chExt cx="3410050" cy="231000"/>
            </a:xfrm>
          </p:grpSpPr>
          <p:sp>
            <p:nvSpPr>
              <p:cNvPr id="439" name="Google Shape;439;p26"/>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6"/>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6"/>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6"/>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6"/>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6"/>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45" name="Google Shape;445;p26"/>
            <p:cNvCxnSpPr/>
            <p:nvPr/>
          </p:nvCxnSpPr>
          <p:spPr>
            <a:xfrm>
              <a:off x="8795600" y="-63175"/>
              <a:ext cx="0" cy="525960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4"/>
          <p:cNvSpPr txBox="1"/>
          <p:nvPr>
            <p:ph type="title"/>
          </p:nvPr>
        </p:nvSpPr>
        <p:spPr>
          <a:xfrm>
            <a:off x="720000" y="445025"/>
            <a:ext cx="7704000" cy="572700"/>
          </a:xfrm>
          <a:prstGeom prst="rect">
            <a:avLst/>
          </a:prstGeom>
        </p:spPr>
        <p:txBody>
          <a:bodyPr anchorCtr="0" anchor="t" bIns="0" lIns="0" spcFirstLastPara="1" rIns="0" wrap="square" tIns="0">
            <a:noAutofit/>
          </a:bodyPr>
          <a:lstStyle>
            <a:lvl1pPr lvl="0">
              <a:spcBef>
                <a:spcPts val="0"/>
              </a:spcBef>
              <a:spcAft>
                <a:spcPts val="0"/>
              </a:spcAft>
              <a:buSzPts val="3200"/>
              <a:buNone/>
              <a:defRPr sz="32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4" name="Google Shape;34;p4"/>
          <p:cNvSpPr txBox="1"/>
          <p:nvPr>
            <p:ph idx="1" type="body"/>
          </p:nvPr>
        </p:nvSpPr>
        <p:spPr>
          <a:xfrm>
            <a:off x="720000" y="1318675"/>
            <a:ext cx="7704000" cy="32502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434343"/>
              </a:buClr>
              <a:buSzPts val="1200"/>
              <a:buAutoNum type="arabicPeriod"/>
              <a:defRPr sz="1250"/>
            </a:lvl1pPr>
            <a:lvl2pPr indent="-304800" lvl="1" marL="914400">
              <a:spcBef>
                <a:spcPts val="0"/>
              </a:spcBef>
              <a:spcAft>
                <a:spcPts val="0"/>
              </a:spcAft>
              <a:buClr>
                <a:srgbClr val="434343"/>
              </a:buClr>
              <a:buSzPts val="1200"/>
              <a:buFont typeface="Roboto Condensed Light"/>
              <a:buAutoNum type="alphaLcPeriod"/>
              <a:defRPr/>
            </a:lvl2pPr>
            <a:lvl3pPr indent="-304800" lvl="2" marL="1371600">
              <a:spcBef>
                <a:spcPts val="0"/>
              </a:spcBef>
              <a:spcAft>
                <a:spcPts val="0"/>
              </a:spcAft>
              <a:buClr>
                <a:srgbClr val="434343"/>
              </a:buClr>
              <a:buSzPts val="1200"/>
              <a:buFont typeface="Roboto Condensed Light"/>
              <a:buAutoNum type="romanLcPeriod"/>
              <a:defRPr/>
            </a:lvl3pPr>
            <a:lvl4pPr indent="-304800" lvl="3" marL="1828800">
              <a:spcBef>
                <a:spcPts val="0"/>
              </a:spcBef>
              <a:spcAft>
                <a:spcPts val="0"/>
              </a:spcAft>
              <a:buClr>
                <a:srgbClr val="434343"/>
              </a:buClr>
              <a:buSzPts val="1200"/>
              <a:buFont typeface="Roboto Condensed Light"/>
              <a:buAutoNum type="arabicPeriod"/>
              <a:defRPr/>
            </a:lvl4pPr>
            <a:lvl5pPr indent="-304800" lvl="4" marL="2286000">
              <a:spcBef>
                <a:spcPts val="0"/>
              </a:spcBef>
              <a:spcAft>
                <a:spcPts val="0"/>
              </a:spcAft>
              <a:buClr>
                <a:srgbClr val="434343"/>
              </a:buClr>
              <a:buSzPts val="1200"/>
              <a:buFont typeface="Roboto Condensed Light"/>
              <a:buAutoNum type="alphaLcPeriod"/>
              <a:defRPr/>
            </a:lvl5pPr>
            <a:lvl6pPr indent="-304800" lvl="5" marL="2743200">
              <a:spcBef>
                <a:spcPts val="0"/>
              </a:spcBef>
              <a:spcAft>
                <a:spcPts val="0"/>
              </a:spcAft>
              <a:buClr>
                <a:srgbClr val="434343"/>
              </a:buClr>
              <a:buSzPts val="1200"/>
              <a:buFont typeface="Roboto Condensed Light"/>
              <a:buAutoNum type="romanLcPeriod"/>
              <a:defRPr/>
            </a:lvl6pPr>
            <a:lvl7pPr indent="-304800" lvl="6" marL="3200400">
              <a:spcBef>
                <a:spcPts val="0"/>
              </a:spcBef>
              <a:spcAft>
                <a:spcPts val="0"/>
              </a:spcAft>
              <a:buClr>
                <a:srgbClr val="434343"/>
              </a:buClr>
              <a:buSzPts val="1200"/>
              <a:buFont typeface="Roboto Condensed Light"/>
              <a:buAutoNum type="arabicPeriod"/>
              <a:defRPr/>
            </a:lvl7pPr>
            <a:lvl8pPr indent="-304800" lvl="7" marL="3657600">
              <a:spcBef>
                <a:spcPts val="0"/>
              </a:spcBef>
              <a:spcAft>
                <a:spcPts val="0"/>
              </a:spcAft>
              <a:buClr>
                <a:srgbClr val="434343"/>
              </a:buClr>
              <a:buSzPts val="1200"/>
              <a:buFont typeface="Roboto Condensed Light"/>
              <a:buAutoNum type="alphaLcPeriod"/>
              <a:defRPr/>
            </a:lvl8pPr>
            <a:lvl9pPr indent="-304800" lvl="8" marL="4114800">
              <a:spcBef>
                <a:spcPts val="0"/>
              </a:spcBef>
              <a:spcAft>
                <a:spcPts val="0"/>
              </a:spcAft>
              <a:buClr>
                <a:srgbClr val="434343"/>
              </a:buClr>
              <a:buSzPts val="1200"/>
              <a:buFont typeface="Roboto Condensed Light"/>
              <a:buAutoNum type="romanLcPeriod"/>
              <a:defRPr/>
            </a:lvl9pPr>
          </a:lstStyle>
          <a:p/>
        </p:txBody>
      </p:sp>
      <p:grpSp>
        <p:nvGrpSpPr>
          <p:cNvPr id="35" name="Google Shape;35;p4"/>
          <p:cNvGrpSpPr/>
          <p:nvPr/>
        </p:nvGrpSpPr>
        <p:grpSpPr>
          <a:xfrm>
            <a:off x="-71700" y="-63175"/>
            <a:ext cx="9287400" cy="5259600"/>
            <a:chOff x="-71700" y="-63175"/>
            <a:chExt cx="9287400" cy="5259600"/>
          </a:xfrm>
        </p:grpSpPr>
        <p:cxnSp>
          <p:nvCxnSpPr>
            <p:cNvPr id="36" name="Google Shape;36;p4"/>
            <p:cNvCxnSpPr/>
            <p:nvPr/>
          </p:nvCxnSpPr>
          <p:spPr>
            <a:xfrm rot="10800000">
              <a:off x="-71700" y="4799100"/>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37" name="Google Shape;37;p4"/>
            <p:cNvCxnSpPr/>
            <p:nvPr/>
          </p:nvCxnSpPr>
          <p:spPr>
            <a:xfrm rot="10800000">
              <a:off x="-71700" y="344925"/>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38" name="Google Shape;38;p4"/>
            <p:cNvCxnSpPr/>
            <p:nvPr/>
          </p:nvCxnSpPr>
          <p:spPr>
            <a:xfrm>
              <a:off x="879560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39" name="Google Shape;39;p4"/>
            <p:cNvCxnSpPr/>
            <p:nvPr/>
          </p:nvCxnSpPr>
          <p:spPr>
            <a:xfrm>
              <a:off x="34845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40" name="Google Shape;40;p4"/>
            <p:cNvCxnSpPr/>
            <p:nvPr/>
          </p:nvCxnSpPr>
          <p:spPr>
            <a:xfrm rot="10800000">
              <a:off x="-71700" y="1088450"/>
              <a:ext cx="9287400" cy="0"/>
            </a:xfrm>
            <a:prstGeom prst="straightConnector1">
              <a:avLst/>
            </a:prstGeom>
            <a:noFill/>
            <a:ln cap="flat" cmpd="sng" w="9525">
              <a:solidFill>
                <a:schemeClr val="lt1"/>
              </a:solidFill>
              <a:prstDash val="solid"/>
              <a:round/>
              <a:headEnd len="med" w="med" type="none"/>
              <a:tailEnd len="med" w="med" type="none"/>
            </a:ln>
          </p:spPr>
        </p:cxnSp>
        <p:sp>
          <p:nvSpPr>
            <p:cNvPr id="41" name="Google Shape;41;p4"/>
            <p:cNvSpPr/>
            <p:nvPr/>
          </p:nvSpPr>
          <p:spPr>
            <a:xfrm flipH="1">
              <a:off x="8163590"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4"/>
            <p:cNvSpPr/>
            <p:nvPr/>
          </p:nvSpPr>
          <p:spPr>
            <a:xfrm flipH="1">
              <a:off x="720002"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 name="Google Shape;43;p4"/>
            <p:cNvGrpSpPr/>
            <p:nvPr/>
          </p:nvGrpSpPr>
          <p:grpSpPr>
            <a:xfrm flipH="1">
              <a:off x="2960922" y="4689966"/>
              <a:ext cx="3222156" cy="218272"/>
              <a:chOff x="2598975" y="5244925"/>
              <a:chExt cx="3410050" cy="231000"/>
            </a:xfrm>
          </p:grpSpPr>
          <p:sp>
            <p:nvSpPr>
              <p:cNvPr id="44" name="Google Shape;44;p4"/>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4"/>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0" name="Shape 50"/>
        <p:cNvGrpSpPr/>
        <p:nvPr/>
      </p:nvGrpSpPr>
      <p:grpSpPr>
        <a:xfrm>
          <a:off x="0" y="0"/>
          <a:ext cx="0" cy="0"/>
          <a:chOff x="0" y="0"/>
          <a:chExt cx="0" cy="0"/>
        </a:xfrm>
      </p:grpSpPr>
      <p:sp>
        <p:nvSpPr>
          <p:cNvPr id="51" name="Google Shape;51;p5"/>
          <p:cNvSpPr txBox="1"/>
          <p:nvPr>
            <p:ph type="title"/>
          </p:nvPr>
        </p:nvSpPr>
        <p:spPr>
          <a:xfrm>
            <a:off x="720000" y="445025"/>
            <a:ext cx="7704000" cy="572700"/>
          </a:xfrm>
          <a:prstGeom prst="rect">
            <a:avLst/>
          </a:prstGeom>
        </p:spPr>
        <p:txBody>
          <a:bodyPr anchorCtr="0" anchor="t" bIns="0" lIns="0" spcFirstLastPara="1" rIns="0" wrap="square" tIns="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52" name="Google Shape;52;p5"/>
          <p:cNvSpPr txBox="1"/>
          <p:nvPr>
            <p:ph idx="1" type="subTitle"/>
          </p:nvPr>
        </p:nvSpPr>
        <p:spPr>
          <a:xfrm>
            <a:off x="5562963" y="1928100"/>
            <a:ext cx="2691000" cy="885900"/>
          </a:xfrm>
          <a:prstGeom prst="rect">
            <a:avLst/>
          </a:prstGeom>
        </p:spPr>
        <p:txBody>
          <a:bodyPr anchorCtr="0" anchor="t"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53" name="Google Shape;53;p5"/>
          <p:cNvSpPr txBox="1"/>
          <p:nvPr>
            <p:ph idx="2" type="subTitle"/>
          </p:nvPr>
        </p:nvSpPr>
        <p:spPr>
          <a:xfrm>
            <a:off x="5562963" y="1556438"/>
            <a:ext cx="2143500" cy="393600"/>
          </a:xfrm>
          <a:prstGeom prst="rect">
            <a:avLst/>
          </a:prstGeom>
        </p:spPr>
        <p:txBody>
          <a:bodyPr anchorCtr="0" anchor="t" bIns="0" lIns="0" spcFirstLastPara="1" rIns="0" wrap="square" tIns="0">
            <a:noAutofit/>
          </a:bodyPr>
          <a:lstStyle>
            <a:lvl1pPr lvl="0" rtl="0">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sp>
        <p:nvSpPr>
          <p:cNvPr id="54" name="Google Shape;54;p5"/>
          <p:cNvSpPr txBox="1"/>
          <p:nvPr>
            <p:ph idx="3" type="subTitle"/>
          </p:nvPr>
        </p:nvSpPr>
        <p:spPr>
          <a:xfrm>
            <a:off x="5562963" y="3470148"/>
            <a:ext cx="2691000" cy="885900"/>
          </a:xfrm>
          <a:prstGeom prst="rect">
            <a:avLst/>
          </a:prstGeom>
        </p:spPr>
        <p:txBody>
          <a:bodyPr anchorCtr="0" anchor="t"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55" name="Google Shape;55;p5"/>
          <p:cNvSpPr txBox="1"/>
          <p:nvPr>
            <p:ph idx="4" type="subTitle"/>
          </p:nvPr>
        </p:nvSpPr>
        <p:spPr>
          <a:xfrm>
            <a:off x="5562963" y="3098500"/>
            <a:ext cx="2143500" cy="393600"/>
          </a:xfrm>
          <a:prstGeom prst="rect">
            <a:avLst/>
          </a:prstGeom>
        </p:spPr>
        <p:txBody>
          <a:bodyPr anchorCtr="0" anchor="t" bIns="0" lIns="0" spcFirstLastPara="1" rIns="0" wrap="square" tIns="0">
            <a:noAutofit/>
          </a:bodyPr>
          <a:lstStyle>
            <a:lvl1pPr lvl="0" rtl="0">
              <a:spcBef>
                <a:spcPts val="0"/>
              </a:spcBef>
              <a:spcAft>
                <a:spcPts val="0"/>
              </a:spcAft>
              <a:buSzPts val="2000"/>
              <a:buFont typeface="DM Serif Display"/>
              <a:buNone/>
              <a:defRPr sz="2000">
                <a:highlight>
                  <a:schemeClr val="dk2"/>
                </a:highlight>
                <a:latin typeface="DM Serif Display"/>
                <a:ea typeface="DM Serif Display"/>
                <a:cs typeface="DM Serif Display"/>
                <a:sym typeface="DM Serif Display"/>
              </a:defRPr>
            </a:lvl1pPr>
            <a:lvl2pPr lvl="1" rtl="0">
              <a:spcBef>
                <a:spcPts val="0"/>
              </a:spcBef>
              <a:spcAft>
                <a:spcPts val="0"/>
              </a:spcAft>
              <a:buSzPts val="2000"/>
              <a:buFont typeface="DM Serif Display"/>
              <a:buNone/>
              <a:defRPr sz="2000">
                <a:latin typeface="DM Serif Display"/>
                <a:ea typeface="DM Serif Display"/>
                <a:cs typeface="DM Serif Display"/>
                <a:sym typeface="DM Serif Display"/>
              </a:defRPr>
            </a:lvl2pPr>
            <a:lvl3pPr lvl="2" rtl="0">
              <a:spcBef>
                <a:spcPts val="0"/>
              </a:spcBef>
              <a:spcAft>
                <a:spcPts val="0"/>
              </a:spcAft>
              <a:buSzPts val="2000"/>
              <a:buFont typeface="DM Serif Display"/>
              <a:buNone/>
              <a:defRPr sz="2000">
                <a:latin typeface="DM Serif Display"/>
                <a:ea typeface="DM Serif Display"/>
                <a:cs typeface="DM Serif Display"/>
                <a:sym typeface="DM Serif Display"/>
              </a:defRPr>
            </a:lvl3pPr>
            <a:lvl4pPr lvl="3" rtl="0">
              <a:spcBef>
                <a:spcPts val="0"/>
              </a:spcBef>
              <a:spcAft>
                <a:spcPts val="0"/>
              </a:spcAft>
              <a:buSzPts val="2000"/>
              <a:buFont typeface="DM Serif Display"/>
              <a:buNone/>
              <a:defRPr sz="2000">
                <a:latin typeface="DM Serif Display"/>
                <a:ea typeface="DM Serif Display"/>
                <a:cs typeface="DM Serif Display"/>
                <a:sym typeface="DM Serif Display"/>
              </a:defRPr>
            </a:lvl4pPr>
            <a:lvl5pPr lvl="4" rtl="0">
              <a:spcBef>
                <a:spcPts val="0"/>
              </a:spcBef>
              <a:spcAft>
                <a:spcPts val="0"/>
              </a:spcAft>
              <a:buSzPts val="2000"/>
              <a:buFont typeface="DM Serif Display"/>
              <a:buNone/>
              <a:defRPr sz="2000">
                <a:latin typeface="DM Serif Display"/>
                <a:ea typeface="DM Serif Display"/>
                <a:cs typeface="DM Serif Display"/>
                <a:sym typeface="DM Serif Display"/>
              </a:defRPr>
            </a:lvl5pPr>
            <a:lvl6pPr lvl="5" rtl="0">
              <a:spcBef>
                <a:spcPts val="0"/>
              </a:spcBef>
              <a:spcAft>
                <a:spcPts val="0"/>
              </a:spcAft>
              <a:buSzPts val="2000"/>
              <a:buFont typeface="DM Serif Display"/>
              <a:buNone/>
              <a:defRPr sz="2000">
                <a:latin typeface="DM Serif Display"/>
                <a:ea typeface="DM Serif Display"/>
                <a:cs typeface="DM Serif Display"/>
                <a:sym typeface="DM Serif Display"/>
              </a:defRPr>
            </a:lvl6pPr>
            <a:lvl7pPr lvl="6" rtl="0">
              <a:spcBef>
                <a:spcPts val="0"/>
              </a:spcBef>
              <a:spcAft>
                <a:spcPts val="0"/>
              </a:spcAft>
              <a:buSzPts val="2000"/>
              <a:buFont typeface="DM Serif Display"/>
              <a:buNone/>
              <a:defRPr sz="2000">
                <a:latin typeface="DM Serif Display"/>
                <a:ea typeface="DM Serif Display"/>
                <a:cs typeface="DM Serif Display"/>
                <a:sym typeface="DM Serif Display"/>
              </a:defRPr>
            </a:lvl7pPr>
            <a:lvl8pPr lvl="7" rtl="0">
              <a:spcBef>
                <a:spcPts val="0"/>
              </a:spcBef>
              <a:spcAft>
                <a:spcPts val="0"/>
              </a:spcAft>
              <a:buSzPts val="2000"/>
              <a:buFont typeface="DM Serif Display"/>
              <a:buNone/>
              <a:defRPr sz="2000">
                <a:latin typeface="DM Serif Display"/>
                <a:ea typeface="DM Serif Display"/>
                <a:cs typeface="DM Serif Display"/>
                <a:sym typeface="DM Serif Display"/>
              </a:defRPr>
            </a:lvl8pPr>
            <a:lvl9pPr lvl="8" rtl="0">
              <a:spcBef>
                <a:spcPts val="0"/>
              </a:spcBef>
              <a:spcAft>
                <a:spcPts val="0"/>
              </a:spcAft>
              <a:buSzPts val="2000"/>
              <a:buFont typeface="DM Serif Display"/>
              <a:buNone/>
              <a:defRPr sz="2000">
                <a:latin typeface="DM Serif Display"/>
                <a:ea typeface="DM Serif Display"/>
                <a:cs typeface="DM Serif Display"/>
                <a:sym typeface="DM Serif Display"/>
              </a:defRPr>
            </a:lvl9pPr>
          </a:lstStyle>
          <a:p/>
        </p:txBody>
      </p:sp>
      <p:grpSp>
        <p:nvGrpSpPr>
          <p:cNvPr id="56" name="Google Shape;56;p5"/>
          <p:cNvGrpSpPr/>
          <p:nvPr/>
        </p:nvGrpSpPr>
        <p:grpSpPr>
          <a:xfrm>
            <a:off x="-71700" y="-63175"/>
            <a:ext cx="9287400" cy="5259600"/>
            <a:chOff x="-71700" y="-63175"/>
            <a:chExt cx="9287400" cy="5259600"/>
          </a:xfrm>
        </p:grpSpPr>
        <p:cxnSp>
          <p:nvCxnSpPr>
            <p:cNvPr id="57" name="Google Shape;57;p5"/>
            <p:cNvCxnSpPr/>
            <p:nvPr/>
          </p:nvCxnSpPr>
          <p:spPr>
            <a:xfrm rot="10800000">
              <a:off x="-71700" y="4799100"/>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58" name="Google Shape;58;p5"/>
            <p:cNvCxnSpPr/>
            <p:nvPr/>
          </p:nvCxnSpPr>
          <p:spPr>
            <a:xfrm rot="10800000">
              <a:off x="-71700" y="344925"/>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59" name="Google Shape;59;p5"/>
            <p:cNvCxnSpPr/>
            <p:nvPr/>
          </p:nvCxnSpPr>
          <p:spPr>
            <a:xfrm>
              <a:off x="879560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60" name="Google Shape;60;p5"/>
            <p:cNvCxnSpPr/>
            <p:nvPr/>
          </p:nvCxnSpPr>
          <p:spPr>
            <a:xfrm>
              <a:off x="34845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61" name="Google Shape;61;p5"/>
            <p:cNvCxnSpPr/>
            <p:nvPr/>
          </p:nvCxnSpPr>
          <p:spPr>
            <a:xfrm rot="10800000">
              <a:off x="-71700" y="1088450"/>
              <a:ext cx="9287400" cy="0"/>
            </a:xfrm>
            <a:prstGeom prst="straightConnector1">
              <a:avLst/>
            </a:prstGeom>
            <a:noFill/>
            <a:ln cap="flat" cmpd="sng" w="9525">
              <a:solidFill>
                <a:schemeClr val="lt1"/>
              </a:solidFill>
              <a:prstDash val="solid"/>
              <a:round/>
              <a:headEnd len="med" w="med" type="none"/>
              <a:tailEnd len="med" w="med" type="none"/>
            </a:ln>
          </p:spPr>
        </p:cxnSp>
        <p:sp>
          <p:nvSpPr>
            <p:cNvPr id="62" name="Google Shape;62;p5"/>
            <p:cNvSpPr/>
            <p:nvPr/>
          </p:nvSpPr>
          <p:spPr>
            <a:xfrm flipH="1">
              <a:off x="8163590"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
            <p:cNvSpPr/>
            <p:nvPr/>
          </p:nvSpPr>
          <p:spPr>
            <a:xfrm flipH="1">
              <a:off x="720002"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 name="Google Shape;64;p5"/>
            <p:cNvGrpSpPr/>
            <p:nvPr/>
          </p:nvGrpSpPr>
          <p:grpSpPr>
            <a:xfrm flipH="1">
              <a:off x="2960922" y="4689966"/>
              <a:ext cx="3222156" cy="218272"/>
              <a:chOff x="2598975" y="5244925"/>
              <a:chExt cx="3410050" cy="231000"/>
            </a:xfrm>
          </p:grpSpPr>
          <p:sp>
            <p:nvSpPr>
              <p:cNvPr id="65" name="Google Shape;65;p5"/>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5"/>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5"/>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 name="Shape 71"/>
        <p:cNvGrpSpPr/>
        <p:nvPr/>
      </p:nvGrpSpPr>
      <p:grpSpPr>
        <a:xfrm>
          <a:off x="0" y="0"/>
          <a:ext cx="0" cy="0"/>
          <a:chOff x="0" y="0"/>
          <a:chExt cx="0" cy="0"/>
        </a:xfrm>
      </p:grpSpPr>
      <p:sp>
        <p:nvSpPr>
          <p:cNvPr id="72" name="Google Shape;72;p6"/>
          <p:cNvSpPr txBox="1"/>
          <p:nvPr>
            <p:ph type="title"/>
          </p:nvPr>
        </p:nvSpPr>
        <p:spPr>
          <a:xfrm>
            <a:off x="720000" y="445025"/>
            <a:ext cx="7704000" cy="572700"/>
          </a:xfrm>
          <a:prstGeom prst="rect">
            <a:avLst/>
          </a:prstGeom>
        </p:spPr>
        <p:txBody>
          <a:bodyPr anchorCtr="0" anchor="t" bIns="0" lIns="0" spcFirstLastPara="1" rIns="0" wrap="square" tIns="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grpSp>
        <p:nvGrpSpPr>
          <p:cNvPr id="73" name="Google Shape;73;p6"/>
          <p:cNvGrpSpPr/>
          <p:nvPr/>
        </p:nvGrpSpPr>
        <p:grpSpPr>
          <a:xfrm>
            <a:off x="-71700" y="-63175"/>
            <a:ext cx="9287400" cy="5259600"/>
            <a:chOff x="-71700" y="-63175"/>
            <a:chExt cx="9287400" cy="5259600"/>
          </a:xfrm>
        </p:grpSpPr>
        <p:cxnSp>
          <p:nvCxnSpPr>
            <p:cNvPr id="74" name="Google Shape;74;p6"/>
            <p:cNvCxnSpPr/>
            <p:nvPr/>
          </p:nvCxnSpPr>
          <p:spPr>
            <a:xfrm rot="10800000">
              <a:off x="-71700" y="4799100"/>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75" name="Google Shape;75;p6"/>
            <p:cNvCxnSpPr/>
            <p:nvPr/>
          </p:nvCxnSpPr>
          <p:spPr>
            <a:xfrm rot="10800000">
              <a:off x="-71700" y="344925"/>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76" name="Google Shape;76;p6"/>
            <p:cNvCxnSpPr/>
            <p:nvPr/>
          </p:nvCxnSpPr>
          <p:spPr>
            <a:xfrm>
              <a:off x="879560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77" name="Google Shape;77;p6"/>
            <p:cNvCxnSpPr/>
            <p:nvPr/>
          </p:nvCxnSpPr>
          <p:spPr>
            <a:xfrm>
              <a:off x="34845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78" name="Google Shape;78;p6"/>
            <p:cNvCxnSpPr/>
            <p:nvPr/>
          </p:nvCxnSpPr>
          <p:spPr>
            <a:xfrm rot="10800000">
              <a:off x="-71700" y="1088450"/>
              <a:ext cx="9287400" cy="0"/>
            </a:xfrm>
            <a:prstGeom prst="straightConnector1">
              <a:avLst/>
            </a:prstGeom>
            <a:noFill/>
            <a:ln cap="flat" cmpd="sng" w="9525">
              <a:solidFill>
                <a:schemeClr val="lt1"/>
              </a:solidFill>
              <a:prstDash val="solid"/>
              <a:round/>
              <a:headEnd len="med" w="med" type="none"/>
              <a:tailEnd len="med" w="med" type="none"/>
            </a:ln>
          </p:spPr>
        </p:cxnSp>
        <p:sp>
          <p:nvSpPr>
            <p:cNvPr id="79" name="Google Shape;79;p6"/>
            <p:cNvSpPr/>
            <p:nvPr/>
          </p:nvSpPr>
          <p:spPr>
            <a:xfrm flipH="1">
              <a:off x="8163590"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6"/>
            <p:cNvSpPr/>
            <p:nvPr/>
          </p:nvSpPr>
          <p:spPr>
            <a:xfrm flipH="1">
              <a:off x="720002"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 name="Google Shape;81;p6"/>
            <p:cNvGrpSpPr/>
            <p:nvPr/>
          </p:nvGrpSpPr>
          <p:grpSpPr>
            <a:xfrm flipH="1">
              <a:off x="2960922" y="4689966"/>
              <a:ext cx="3222156" cy="218272"/>
              <a:chOff x="2598975" y="5244925"/>
              <a:chExt cx="3410050" cy="231000"/>
            </a:xfrm>
          </p:grpSpPr>
          <p:sp>
            <p:nvSpPr>
              <p:cNvPr id="82" name="Google Shape;82;p6"/>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6"/>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6"/>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6"/>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8" name="Shape 88"/>
        <p:cNvGrpSpPr/>
        <p:nvPr/>
      </p:nvGrpSpPr>
      <p:grpSpPr>
        <a:xfrm>
          <a:off x="0" y="0"/>
          <a:ext cx="0" cy="0"/>
          <a:chOff x="0" y="0"/>
          <a:chExt cx="0" cy="0"/>
        </a:xfrm>
      </p:grpSpPr>
      <p:sp>
        <p:nvSpPr>
          <p:cNvPr id="89" name="Google Shape;89;p7"/>
          <p:cNvSpPr txBox="1"/>
          <p:nvPr>
            <p:ph idx="1" type="body"/>
          </p:nvPr>
        </p:nvSpPr>
        <p:spPr>
          <a:xfrm>
            <a:off x="3796200" y="1673200"/>
            <a:ext cx="4627800" cy="25146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0" name="Google Shape;90;p7"/>
          <p:cNvSpPr txBox="1"/>
          <p:nvPr>
            <p:ph type="title"/>
          </p:nvPr>
        </p:nvSpPr>
        <p:spPr>
          <a:xfrm>
            <a:off x="720000" y="445025"/>
            <a:ext cx="7704000" cy="572700"/>
          </a:xfrm>
          <a:prstGeom prst="rect">
            <a:avLst/>
          </a:prstGeom>
        </p:spPr>
        <p:txBody>
          <a:bodyPr anchorCtr="0" anchor="t"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grpSp>
        <p:nvGrpSpPr>
          <p:cNvPr id="91" name="Google Shape;91;p7"/>
          <p:cNvGrpSpPr/>
          <p:nvPr/>
        </p:nvGrpSpPr>
        <p:grpSpPr>
          <a:xfrm>
            <a:off x="-71700" y="-63175"/>
            <a:ext cx="9287400" cy="5259600"/>
            <a:chOff x="-71700" y="-63175"/>
            <a:chExt cx="9287400" cy="5259600"/>
          </a:xfrm>
        </p:grpSpPr>
        <p:cxnSp>
          <p:nvCxnSpPr>
            <p:cNvPr id="92" name="Google Shape;92;p7"/>
            <p:cNvCxnSpPr/>
            <p:nvPr/>
          </p:nvCxnSpPr>
          <p:spPr>
            <a:xfrm rot="10800000">
              <a:off x="-71700" y="4799100"/>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93" name="Google Shape;93;p7"/>
            <p:cNvCxnSpPr/>
            <p:nvPr/>
          </p:nvCxnSpPr>
          <p:spPr>
            <a:xfrm rot="10800000">
              <a:off x="-71700" y="344925"/>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94" name="Google Shape;94;p7"/>
            <p:cNvCxnSpPr/>
            <p:nvPr/>
          </p:nvCxnSpPr>
          <p:spPr>
            <a:xfrm>
              <a:off x="879560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95" name="Google Shape;95;p7"/>
            <p:cNvCxnSpPr/>
            <p:nvPr/>
          </p:nvCxnSpPr>
          <p:spPr>
            <a:xfrm>
              <a:off x="34845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96" name="Google Shape;96;p7"/>
            <p:cNvCxnSpPr/>
            <p:nvPr/>
          </p:nvCxnSpPr>
          <p:spPr>
            <a:xfrm rot="10800000">
              <a:off x="-71700" y="1088450"/>
              <a:ext cx="9287400" cy="0"/>
            </a:xfrm>
            <a:prstGeom prst="straightConnector1">
              <a:avLst/>
            </a:prstGeom>
            <a:noFill/>
            <a:ln cap="flat" cmpd="sng" w="9525">
              <a:solidFill>
                <a:schemeClr val="lt1"/>
              </a:solidFill>
              <a:prstDash val="solid"/>
              <a:round/>
              <a:headEnd len="med" w="med" type="none"/>
              <a:tailEnd len="med" w="med" type="none"/>
            </a:ln>
          </p:spPr>
        </p:cxnSp>
        <p:sp>
          <p:nvSpPr>
            <p:cNvPr id="97" name="Google Shape;97;p7"/>
            <p:cNvSpPr/>
            <p:nvPr/>
          </p:nvSpPr>
          <p:spPr>
            <a:xfrm flipH="1">
              <a:off x="8163590"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7"/>
            <p:cNvSpPr/>
            <p:nvPr/>
          </p:nvSpPr>
          <p:spPr>
            <a:xfrm flipH="1">
              <a:off x="720002" y="579888"/>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 name="Google Shape;99;p7"/>
            <p:cNvGrpSpPr/>
            <p:nvPr/>
          </p:nvGrpSpPr>
          <p:grpSpPr>
            <a:xfrm flipH="1">
              <a:off x="2960922" y="4689966"/>
              <a:ext cx="3222156" cy="218272"/>
              <a:chOff x="2598975" y="5244925"/>
              <a:chExt cx="3410050" cy="231000"/>
            </a:xfrm>
          </p:grpSpPr>
          <p:sp>
            <p:nvSpPr>
              <p:cNvPr id="100" name="Google Shape;100;p7"/>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7"/>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7"/>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7"/>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7"/>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7"/>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106" name="Shape 106"/>
        <p:cNvGrpSpPr/>
        <p:nvPr/>
      </p:nvGrpSpPr>
      <p:grpSpPr>
        <a:xfrm>
          <a:off x="0" y="0"/>
          <a:ext cx="0" cy="0"/>
          <a:chOff x="0" y="0"/>
          <a:chExt cx="0" cy="0"/>
        </a:xfrm>
      </p:grpSpPr>
      <p:sp>
        <p:nvSpPr>
          <p:cNvPr id="107" name="Google Shape;107;p8"/>
          <p:cNvSpPr txBox="1"/>
          <p:nvPr>
            <p:ph type="title"/>
          </p:nvPr>
        </p:nvSpPr>
        <p:spPr>
          <a:xfrm>
            <a:off x="1388100" y="1631025"/>
            <a:ext cx="6367800" cy="2608800"/>
          </a:xfrm>
          <a:prstGeom prst="rect">
            <a:avLst/>
          </a:prstGeom>
          <a:gradFill>
            <a:gsLst>
              <a:gs pos="0">
                <a:srgbClr val="ECE2B2">
                  <a:alpha val="29803"/>
                </a:srgbClr>
              </a:gs>
              <a:gs pos="100000">
                <a:srgbClr val="0B5C96">
                  <a:alpha val="40784"/>
                </a:srgbClr>
              </a:gs>
            </a:gsLst>
            <a:lin ang="10800025" scaled="0"/>
          </a:gra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lvl1pPr lvl="0">
              <a:spcBef>
                <a:spcPts val="0"/>
              </a:spcBef>
              <a:spcAft>
                <a:spcPts val="0"/>
              </a:spcAft>
              <a:buClr>
                <a:schemeClr val="dk1"/>
              </a:buClr>
              <a:buSzPts val="4800"/>
              <a:buNone/>
              <a:defRPr sz="8500">
                <a:solidFill>
                  <a:schemeClr val="dk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108" name="Google Shape;108;p8"/>
          <p:cNvGrpSpPr/>
          <p:nvPr/>
        </p:nvGrpSpPr>
        <p:grpSpPr>
          <a:xfrm>
            <a:off x="-71700" y="-63175"/>
            <a:ext cx="9287400" cy="5259600"/>
            <a:chOff x="-71700" y="-63175"/>
            <a:chExt cx="9287400" cy="5259600"/>
          </a:xfrm>
        </p:grpSpPr>
        <p:cxnSp>
          <p:nvCxnSpPr>
            <p:cNvPr id="109" name="Google Shape;109;p8"/>
            <p:cNvCxnSpPr/>
            <p:nvPr/>
          </p:nvCxnSpPr>
          <p:spPr>
            <a:xfrm rot="10800000">
              <a:off x="-71700" y="4799100"/>
              <a:ext cx="9287400" cy="0"/>
            </a:xfrm>
            <a:prstGeom prst="straightConnector1">
              <a:avLst/>
            </a:prstGeom>
            <a:noFill/>
            <a:ln cap="flat" cmpd="sng" w="9525">
              <a:solidFill>
                <a:schemeClr val="dk1"/>
              </a:solidFill>
              <a:prstDash val="solid"/>
              <a:round/>
              <a:headEnd len="med" w="med" type="none"/>
              <a:tailEnd len="med" w="med" type="none"/>
            </a:ln>
          </p:spPr>
        </p:cxnSp>
        <p:cxnSp>
          <p:nvCxnSpPr>
            <p:cNvPr id="110" name="Google Shape;110;p8"/>
            <p:cNvCxnSpPr/>
            <p:nvPr/>
          </p:nvCxnSpPr>
          <p:spPr>
            <a:xfrm rot="10800000">
              <a:off x="-71700" y="344925"/>
              <a:ext cx="9287400" cy="0"/>
            </a:xfrm>
            <a:prstGeom prst="straightConnector1">
              <a:avLst/>
            </a:prstGeom>
            <a:noFill/>
            <a:ln cap="flat" cmpd="sng" w="9525">
              <a:solidFill>
                <a:schemeClr val="dk1"/>
              </a:solidFill>
              <a:prstDash val="solid"/>
              <a:round/>
              <a:headEnd len="med" w="med" type="none"/>
              <a:tailEnd len="med" w="med" type="none"/>
            </a:ln>
          </p:spPr>
        </p:cxnSp>
        <p:cxnSp>
          <p:nvCxnSpPr>
            <p:cNvPr id="111" name="Google Shape;111;p8"/>
            <p:cNvCxnSpPr/>
            <p:nvPr/>
          </p:nvCxnSpPr>
          <p:spPr>
            <a:xfrm>
              <a:off x="348450" y="-63175"/>
              <a:ext cx="0" cy="5259600"/>
            </a:xfrm>
            <a:prstGeom prst="straightConnector1">
              <a:avLst/>
            </a:prstGeom>
            <a:noFill/>
            <a:ln cap="flat" cmpd="sng" w="9525">
              <a:solidFill>
                <a:schemeClr val="dk1"/>
              </a:solidFill>
              <a:prstDash val="solid"/>
              <a:round/>
              <a:headEnd len="med" w="med" type="none"/>
              <a:tailEnd len="med" w="med" type="none"/>
            </a:ln>
          </p:spPr>
        </p:cxnSp>
        <p:sp>
          <p:nvSpPr>
            <p:cNvPr id="112" name="Google Shape;112;p8"/>
            <p:cNvSpPr/>
            <p:nvPr/>
          </p:nvSpPr>
          <p:spPr>
            <a:xfrm flipH="1">
              <a:off x="218252" y="208113"/>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8"/>
            <p:cNvSpPr/>
            <p:nvPr/>
          </p:nvSpPr>
          <p:spPr>
            <a:xfrm flipH="1">
              <a:off x="218252" y="4662288"/>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8"/>
            <p:cNvSpPr/>
            <p:nvPr/>
          </p:nvSpPr>
          <p:spPr>
            <a:xfrm flipH="1">
              <a:off x="8665352" y="4662288"/>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8"/>
            <p:cNvSpPr/>
            <p:nvPr/>
          </p:nvSpPr>
          <p:spPr>
            <a:xfrm flipH="1">
              <a:off x="8665352" y="208113"/>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 name="Google Shape;116;p8"/>
            <p:cNvGrpSpPr/>
            <p:nvPr/>
          </p:nvGrpSpPr>
          <p:grpSpPr>
            <a:xfrm flipH="1">
              <a:off x="2960922" y="4689966"/>
              <a:ext cx="3222156" cy="218272"/>
              <a:chOff x="2598975" y="5244925"/>
              <a:chExt cx="3410050" cy="231000"/>
            </a:xfrm>
          </p:grpSpPr>
          <p:sp>
            <p:nvSpPr>
              <p:cNvPr id="117" name="Google Shape;117;p8"/>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8"/>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8"/>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8"/>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8"/>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8"/>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23" name="Google Shape;123;p8"/>
            <p:cNvCxnSpPr/>
            <p:nvPr/>
          </p:nvCxnSpPr>
          <p:spPr>
            <a:xfrm>
              <a:off x="8795600" y="-63175"/>
              <a:ext cx="0" cy="525960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9"/>
          <p:cNvSpPr txBox="1"/>
          <p:nvPr>
            <p:ph type="title"/>
          </p:nvPr>
        </p:nvSpPr>
        <p:spPr>
          <a:xfrm>
            <a:off x="2549400" y="2135752"/>
            <a:ext cx="4045200" cy="662400"/>
          </a:xfrm>
          <a:prstGeom prst="rect">
            <a:avLst/>
          </a:prstGeom>
          <a:gradFill>
            <a:gsLst>
              <a:gs pos="0">
                <a:srgbClr val="ECE2B2">
                  <a:alpha val="29803"/>
                </a:srgbClr>
              </a:gs>
              <a:gs pos="100000">
                <a:srgbClr val="0B5C96">
                  <a:alpha val="40784"/>
                </a:srgbClr>
              </a:gs>
            </a:gsLst>
            <a:lin ang="10800025" scaled="0"/>
          </a:gra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lvl1pPr lvl="0" algn="ctr">
              <a:spcBef>
                <a:spcPts val="0"/>
              </a:spcBef>
              <a:spcAft>
                <a:spcPts val="0"/>
              </a:spcAft>
              <a:buClr>
                <a:schemeClr val="dk1"/>
              </a:buClr>
              <a:buSzPts val="4200"/>
              <a:buNone/>
              <a:defRPr sz="4200">
                <a:solidFill>
                  <a:schemeClr val="dk1"/>
                </a:solidFill>
              </a:defRPr>
            </a:lvl1pPr>
            <a:lvl2pPr lvl="1" algn="ctr">
              <a:spcBef>
                <a:spcPts val="0"/>
              </a:spcBef>
              <a:spcAft>
                <a:spcPts val="0"/>
              </a:spcAft>
              <a:buClr>
                <a:schemeClr val="dk1"/>
              </a:buClr>
              <a:buSzPts val="4200"/>
              <a:buNone/>
              <a:defRPr sz="4200">
                <a:solidFill>
                  <a:schemeClr val="dk1"/>
                </a:solidFill>
              </a:defRPr>
            </a:lvl2pPr>
            <a:lvl3pPr lvl="2" algn="ctr">
              <a:spcBef>
                <a:spcPts val="0"/>
              </a:spcBef>
              <a:spcAft>
                <a:spcPts val="0"/>
              </a:spcAft>
              <a:buClr>
                <a:schemeClr val="dk1"/>
              </a:buClr>
              <a:buSzPts val="4200"/>
              <a:buNone/>
              <a:defRPr sz="4200">
                <a:solidFill>
                  <a:schemeClr val="dk1"/>
                </a:solidFill>
              </a:defRPr>
            </a:lvl3pPr>
            <a:lvl4pPr lvl="3" algn="ctr">
              <a:spcBef>
                <a:spcPts val="0"/>
              </a:spcBef>
              <a:spcAft>
                <a:spcPts val="0"/>
              </a:spcAft>
              <a:buClr>
                <a:schemeClr val="dk1"/>
              </a:buClr>
              <a:buSzPts val="4200"/>
              <a:buNone/>
              <a:defRPr sz="4200">
                <a:solidFill>
                  <a:schemeClr val="dk1"/>
                </a:solidFill>
              </a:defRPr>
            </a:lvl4pPr>
            <a:lvl5pPr lvl="4" algn="ctr">
              <a:spcBef>
                <a:spcPts val="0"/>
              </a:spcBef>
              <a:spcAft>
                <a:spcPts val="0"/>
              </a:spcAft>
              <a:buClr>
                <a:schemeClr val="dk1"/>
              </a:buClr>
              <a:buSzPts val="4200"/>
              <a:buNone/>
              <a:defRPr sz="4200">
                <a:solidFill>
                  <a:schemeClr val="dk1"/>
                </a:solidFill>
              </a:defRPr>
            </a:lvl5pPr>
            <a:lvl6pPr lvl="5" algn="ctr">
              <a:spcBef>
                <a:spcPts val="0"/>
              </a:spcBef>
              <a:spcAft>
                <a:spcPts val="0"/>
              </a:spcAft>
              <a:buClr>
                <a:schemeClr val="dk1"/>
              </a:buClr>
              <a:buSzPts val="4200"/>
              <a:buNone/>
              <a:defRPr sz="4200">
                <a:solidFill>
                  <a:schemeClr val="dk1"/>
                </a:solidFill>
              </a:defRPr>
            </a:lvl6pPr>
            <a:lvl7pPr lvl="6" algn="ctr">
              <a:spcBef>
                <a:spcPts val="0"/>
              </a:spcBef>
              <a:spcAft>
                <a:spcPts val="0"/>
              </a:spcAft>
              <a:buClr>
                <a:schemeClr val="dk1"/>
              </a:buClr>
              <a:buSzPts val="4200"/>
              <a:buNone/>
              <a:defRPr sz="4200">
                <a:solidFill>
                  <a:schemeClr val="dk1"/>
                </a:solidFill>
              </a:defRPr>
            </a:lvl7pPr>
            <a:lvl8pPr lvl="7" algn="ctr">
              <a:spcBef>
                <a:spcPts val="0"/>
              </a:spcBef>
              <a:spcAft>
                <a:spcPts val="0"/>
              </a:spcAft>
              <a:buClr>
                <a:schemeClr val="dk1"/>
              </a:buClr>
              <a:buSzPts val="4200"/>
              <a:buNone/>
              <a:defRPr sz="4200">
                <a:solidFill>
                  <a:schemeClr val="dk1"/>
                </a:solidFill>
              </a:defRPr>
            </a:lvl8pPr>
            <a:lvl9pPr lvl="8" algn="ctr">
              <a:spcBef>
                <a:spcPts val="0"/>
              </a:spcBef>
              <a:spcAft>
                <a:spcPts val="0"/>
              </a:spcAft>
              <a:buClr>
                <a:schemeClr val="dk1"/>
              </a:buClr>
              <a:buSzPts val="4200"/>
              <a:buNone/>
              <a:defRPr sz="4200">
                <a:solidFill>
                  <a:schemeClr val="dk1"/>
                </a:solidFill>
              </a:defRPr>
            </a:lvl9pPr>
          </a:lstStyle>
          <a:p/>
        </p:txBody>
      </p:sp>
      <p:sp>
        <p:nvSpPr>
          <p:cNvPr id="126" name="Google Shape;126;p9"/>
          <p:cNvSpPr txBox="1"/>
          <p:nvPr>
            <p:ph idx="1" type="subTitle"/>
          </p:nvPr>
        </p:nvSpPr>
        <p:spPr>
          <a:xfrm>
            <a:off x="2257500" y="3034352"/>
            <a:ext cx="4629000" cy="10746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Clr>
                <a:schemeClr val="dk1"/>
              </a:buClr>
              <a:buSzPts val="2100"/>
              <a:buNone/>
              <a:defRPr>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grpSp>
        <p:nvGrpSpPr>
          <p:cNvPr id="127" name="Google Shape;127;p9"/>
          <p:cNvGrpSpPr/>
          <p:nvPr/>
        </p:nvGrpSpPr>
        <p:grpSpPr>
          <a:xfrm>
            <a:off x="-71700" y="-63175"/>
            <a:ext cx="9287400" cy="5259600"/>
            <a:chOff x="-71700" y="-63175"/>
            <a:chExt cx="9287400" cy="5259600"/>
          </a:xfrm>
        </p:grpSpPr>
        <p:cxnSp>
          <p:nvCxnSpPr>
            <p:cNvPr id="128" name="Google Shape;128;p9"/>
            <p:cNvCxnSpPr/>
            <p:nvPr/>
          </p:nvCxnSpPr>
          <p:spPr>
            <a:xfrm rot="10800000">
              <a:off x="-71700" y="4799100"/>
              <a:ext cx="9287400" cy="0"/>
            </a:xfrm>
            <a:prstGeom prst="straightConnector1">
              <a:avLst/>
            </a:prstGeom>
            <a:noFill/>
            <a:ln cap="flat" cmpd="sng" w="9525">
              <a:solidFill>
                <a:schemeClr val="dk1"/>
              </a:solidFill>
              <a:prstDash val="solid"/>
              <a:round/>
              <a:headEnd len="med" w="med" type="none"/>
              <a:tailEnd len="med" w="med" type="none"/>
            </a:ln>
          </p:spPr>
        </p:cxnSp>
        <p:cxnSp>
          <p:nvCxnSpPr>
            <p:cNvPr id="129" name="Google Shape;129;p9"/>
            <p:cNvCxnSpPr/>
            <p:nvPr/>
          </p:nvCxnSpPr>
          <p:spPr>
            <a:xfrm rot="10800000">
              <a:off x="-71700" y="344925"/>
              <a:ext cx="9287400" cy="0"/>
            </a:xfrm>
            <a:prstGeom prst="straightConnector1">
              <a:avLst/>
            </a:prstGeom>
            <a:noFill/>
            <a:ln cap="flat" cmpd="sng" w="9525">
              <a:solidFill>
                <a:schemeClr val="dk1"/>
              </a:solidFill>
              <a:prstDash val="solid"/>
              <a:round/>
              <a:headEnd len="med" w="med" type="none"/>
              <a:tailEnd len="med" w="med" type="none"/>
            </a:ln>
          </p:spPr>
        </p:cxnSp>
        <p:cxnSp>
          <p:nvCxnSpPr>
            <p:cNvPr id="130" name="Google Shape;130;p9"/>
            <p:cNvCxnSpPr/>
            <p:nvPr/>
          </p:nvCxnSpPr>
          <p:spPr>
            <a:xfrm>
              <a:off x="348450" y="-63175"/>
              <a:ext cx="0" cy="5259600"/>
            </a:xfrm>
            <a:prstGeom prst="straightConnector1">
              <a:avLst/>
            </a:prstGeom>
            <a:noFill/>
            <a:ln cap="flat" cmpd="sng" w="9525">
              <a:solidFill>
                <a:schemeClr val="dk1"/>
              </a:solidFill>
              <a:prstDash val="solid"/>
              <a:round/>
              <a:headEnd len="med" w="med" type="none"/>
              <a:tailEnd len="med" w="med" type="none"/>
            </a:ln>
          </p:spPr>
        </p:cxnSp>
        <p:sp>
          <p:nvSpPr>
            <p:cNvPr id="131" name="Google Shape;131;p9"/>
            <p:cNvSpPr/>
            <p:nvPr/>
          </p:nvSpPr>
          <p:spPr>
            <a:xfrm flipH="1">
              <a:off x="218252" y="208113"/>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9"/>
            <p:cNvSpPr/>
            <p:nvPr/>
          </p:nvSpPr>
          <p:spPr>
            <a:xfrm flipH="1">
              <a:off x="218252" y="4662288"/>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9"/>
            <p:cNvSpPr/>
            <p:nvPr/>
          </p:nvSpPr>
          <p:spPr>
            <a:xfrm flipH="1">
              <a:off x="8665352" y="4662288"/>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9"/>
            <p:cNvSpPr/>
            <p:nvPr/>
          </p:nvSpPr>
          <p:spPr>
            <a:xfrm flipH="1">
              <a:off x="8665352" y="208113"/>
              <a:ext cx="260400" cy="273600"/>
            </a:xfrm>
            <a:prstGeom prst="star10">
              <a:avLst>
                <a:gd fmla="val 23331" name="adj"/>
                <a:gd fmla="val 105146" name="hf"/>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 name="Google Shape;135;p9"/>
            <p:cNvGrpSpPr/>
            <p:nvPr/>
          </p:nvGrpSpPr>
          <p:grpSpPr>
            <a:xfrm flipH="1">
              <a:off x="2960922" y="4689966"/>
              <a:ext cx="3222156" cy="218272"/>
              <a:chOff x="2598975" y="5244925"/>
              <a:chExt cx="3410050" cy="231000"/>
            </a:xfrm>
          </p:grpSpPr>
          <p:sp>
            <p:nvSpPr>
              <p:cNvPr id="136" name="Google Shape;136;p9"/>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9"/>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9"/>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9"/>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9"/>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9"/>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42" name="Google Shape;142;p9"/>
            <p:cNvCxnSpPr/>
            <p:nvPr/>
          </p:nvCxnSpPr>
          <p:spPr>
            <a:xfrm>
              <a:off x="8795600" y="-63175"/>
              <a:ext cx="0" cy="525960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3" name="Shape 143"/>
        <p:cNvGrpSpPr/>
        <p:nvPr/>
      </p:nvGrpSpPr>
      <p:grpSpPr>
        <a:xfrm>
          <a:off x="0" y="0"/>
          <a:ext cx="0" cy="0"/>
          <a:chOff x="0" y="0"/>
          <a:chExt cx="0" cy="0"/>
        </a:xfrm>
      </p:grpSpPr>
      <p:sp>
        <p:nvSpPr>
          <p:cNvPr id="144" name="Google Shape;144;p10"/>
          <p:cNvSpPr txBox="1"/>
          <p:nvPr>
            <p:ph idx="1" type="body"/>
          </p:nvPr>
        </p:nvSpPr>
        <p:spPr>
          <a:xfrm>
            <a:off x="2577250" y="3300050"/>
            <a:ext cx="3989400" cy="981300"/>
          </a:xfrm>
          <a:prstGeom prst="rect">
            <a:avLst/>
          </a:prstGeom>
          <a:gradFill>
            <a:gsLst>
              <a:gs pos="0">
                <a:srgbClr val="ECE2B2">
                  <a:alpha val="29803"/>
                </a:srgbClr>
              </a:gs>
              <a:gs pos="100000">
                <a:srgbClr val="0B5C96">
                  <a:alpha val="40784"/>
                </a:srgbClr>
              </a:gs>
            </a:gsLst>
            <a:lin ang="10800025" scaled="0"/>
          </a:gra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lvl1pPr indent="-228600" lvl="0" marL="457200" algn="ctr">
              <a:lnSpc>
                <a:spcPct val="100000"/>
              </a:lnSpc>
              <a:spcBef>
                <a:spcPts val="0"/>
              </a:spcBef>
              <a:spcAft>
                <a:spcPts val="0"/>
              </a:spcAft>
              <a:buSzPts val="1600"/>
              <a:buNone/>
              <a:defRPr sz="3200">
                <a:latin typeface="DM Serif Display"/>
                <a:ea typeface="DM Serif Display"/>
                <a:cs typeface="DM Serif Display"/>
                <a:sym typeface="DM Serif Display"/>
              </a:defRPr>
            </a:lvl1pPr>
          </a:lstStyle>
          <a:p/>
        </p:txBody>
      </p:sp>
      <p:cxnSp>
        <p:nvCxnSpPr>
          <p:cNvPr id="145" name="Google Shape;145;p10"/>
          <p:cNvCxnSpPr/>
          <p:nvPr/>
        </p:nvCxnSpPr>
        <p:spPr>
          <a:xfrm rot="10800000">
            <a:off x="-71700" y="4603500"/>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146" name="Google Shape;146;p10"/>
          <p:cNvCxnSpPr/>
          <p:nvPr/>
        </p:nvCxnSpPr>
        <p:spPr>
          <a:xfrm rot="10800000">
            <a:off x="-71700" y="540000"/>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147" name="Google Shape;147;p10"/>
          <p:cNvCxnSpPr/>
          <p:nvPr/>
        </p:nvCxnSpPr>
        <p:spPr>
          <a:xfrm>
            <a:off x="879560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148" name="Google Shape;148;p10"/>
          <p:cNvCxnSpPr/>
          <p:nvPr/>
        </p:nvCxnSpPr>
        <p:spPr>
          <a:xfrm>
            <a:off x="348450" y="-63175"/>
            <a:ext cx="0" cy="5259600"/>
          </a:xfrm>
          <a:prstGeom prst="straightConnector1">
            <a:avLst/>
          </a:prstGeom>
          <a:noFill/>
          <a:ln cap="flat" cmpd="sng" w="9525">
            <a:solidFill>
              <a:schemeClr val="lt1"/>
            </a:solidFill>
            <a:prstDash val="solid"/>
            <a:round/>
            <a:headEnd len="med" w="med" type="none"/>
            <a:tailEnd len="med" w="med" type="none"/>
          </a:ln>
        </p:spPr>
      </p:cxnSp>
      <p:sp>
        <p:nvSpPr>
          <p:cNvPr id="149" name="Google Shape;149;p10"/>
          <p:cNvSpPr/>
          <p:nvPr/>
        </p:nvSpPr>
        <p:spPr>
          <a:xfrm flipH="1">
            <a:off x="8665390" y="403200"/>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0"/>
          <p:cNvSpPr/>
          <p:nvPr/>
        </p:nvSpPr>
        <p:spPr>
          <a:xfrm flipH="1">
            <a:off x="8665390" y="4466700"/>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0"/>
          <p:cNvSpPr/>
          <p:nvPr/>
        </p:nvSpPr>
        <p:spPr>
          <a:xfrm flipH="1">
            <a:off x="218252" y="403200"/>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0"/>
          <p:cNvSpPr/>
          <p:nvPr/>
        </p:nvSpPr>
        <p:spPr>
          <a:xfrm flipH="1">
            <a:off x="218252" y="4466700"/>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 name="Google Shape;153;p10"/>
          <p:cNvGrpSpPr/>
          <p:nvPr/>
        </p:nvGrpSpPr>
        <p:grpSpPr>
          <a:xfrm flipH="1">
            <a:off x="2895847" y="430854"/>
            <a:ext cx="3222156" cy="218272"/>
            <a:chOff x="2598975" y="5244925"/>
            <a:chExt cx="3410050" cy="231000"/>
          </a:xfrm>
        </p:grpSpPr>
        <p:sp>
          <p:nvSpPr>
            <p:cNvPr id="154" name="Google Shape;154;p10"/>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0"/>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0"/>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0"/>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0"/>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0"/>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 name="Google Shape;160;p10"/>
          <p:cNvGrpSpPr/>
          <p:nvPr/>
        </p:nvGrpSpPr>
        <p:grpSpPr>
          <a:xfrm flipH="1">
            <a:off x="2895847" y="4494366"/>
            <a:ext cx="3222156" cy="218272"/>
            <a:chOff x="2598975" y="5244925"/>
            <a:chExt cx="3410050" cy="231000"/>
          </a:xfrm>
        </p:grpSpPr>
        <p:sp>
          <p:nvSpPr>
            <p:cNvPr id="161" name="Google Shape;161;p10"/>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0"/>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0"/>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0"/>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0"/>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0"/>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9.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7"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445025"/>
            <a:ext cx="7704000" cy="5727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chemeClr val="lt1"/>
              </a:buClr>
              <a:buSzPts val="3200"/>
              <a:buFont typeface="DM Serif Display"/>
              <a:buNone/>
              <a:defRPr sz="3200">
                <a:solidFill>
                  <a:schemeClr val="lt1"/>
                </a:solidFill>
                <a:latin typeface="DM Serif Display"/>
                <a:ea typeface="DM Serif Display"/>
                <a:cs typeface="DM Serif Display"/>
                <a:sym typeface="DM Serif Display"/>
              </a:defRPr>
            </a:lvl1pPr>
            <a:lvl2pPr lvl="1" algn="ctr">
              <a:spcBef>
                <a:spcPts val="0"/>
              </a:spcBef>
              <a:spcAft>
                <a:spcPts val="0"/>
              </a:spcAft>
              <a:buClr>
                <a:schemeClr val="lt1"/>
              </a:buClr>
              <a:buSzPts val="3200"/>
              <a:buFont typeface="DM Serif Display"/>
              <a:buNone/>
              <a:defRPr sz="3200">
                <a:solidFill>
                  <a:schemeClr val="lt1"/>
                </a:solidFill>
                <a:latin typeface="DM Serif Display"/>
                <a:ea typeface="DM Serif Display"/>
                <a:cs typeface="DM Serif Display"/>
                <a:sym typeface="DM Serif Display"/>
              </a:defRPr>
            </a:lvl2pPr>
            <a:lvl3pPr lvl="2" algn="ctr">
              <a:spcBef>
                <a:spcPts val="0"/>
              </a:spcBef>
              <a:spcAft>
                <a:spcPts val="0"/>
              </a:spcAft>
              <a:buClr>
                <a:schemeClr val="lt1"/>
              </a:buClr>
              <a:buSzPts val="3200"/>
              <a:buFont typeface="DM Serif Display"/>
              <a:buNone/>
              <a:defRPr sz="3200">
                <a:solidFill>
                  <a:schemeClr val="lt1"/>
                </a:solidFill>
                <a:latin typeface="DM Serif Display"/>
                <a:ea typeface="DM Serif Display"/>
                <a:cs typeface="DM Serif Display"/>
                <a:sym typeface="DM Serif Display"/>
              </a:defRPr>
            </a:lvl3pPr>
            <a:lvl4pPr lvl="3" algn="ctr">
              <a:spcBef>
                <a:spcPts val="0"/>
              </a:spcBef>
              <a:spcAft>
                <a:spcPts val="0"/>
              </a:spcAft>
              <a:buClr>
                <a:schemeClr val="lt1"/>
              </a:buClr>
              <a:buSzPts val="3200"/>
              <a:buFont typeface="DM Serif Display"/>
              <a:buNone/>
              <a:defRPr sz="3200">
                <a:solidFill>
                  <a:schemeClr val="lt1"/>
                </a:solidFill>
                <a:latin typeface="DM Serif Display"/>
                <a:ea typeface="DM Serif Display"/>
                <a:cs typeface="DM Serif Display"/>
                <a:sym typeface="DM Serif Display"/>
              </a:defRPr>
            </a:lvl4pPr>
            <a:lvl5pPr lvl="4" algn="ctr">
              <a:spcBef>
                <a:spcPts val="0"/>
              </a:spcBef>
              <a:spcAft>
                <a:spcPts val="0"/>
              </a:spcAft>
              <a:buClr>
                <a:schemeClr val="lt1"/>
              </a:buClr>
              <a:buSzPts val="3200"/>
              <a:buFont typeface="DM Serif Display"/>
              <a:buNone/>
              <a:defRPr sz="3200">
                <a:solidFill>
                  <a:schemeClr val="lt1"/>
                </a:solidFill>
                <a:latin typeface="DM Serif Display"/>
                <a:ea typeface="DM Serif Display"/>
                <a:cs typeface="DM Serif Display"/>
                <a:sym typeface="DM Serif Display"/>
              </a:defRPr>
            </a:lvl5pPr>
            <a:lvl6pPr lvl="5" algn="ctr">
              <a:spcBef>
                <a:spcPts val="0"/>
              </a:spcBef>
              <a:spcAft>
                <a:spcPts val="0"/>
              </a:spcAft>
              <a:buClr>
                <a:schemeClr val="lt1"/>
              </a:buClr>
              <a:buSzPts val="3200"/>
              <a:buFont typeface="DM Serif Display"/>
              <a:buNone/>
              <a:defRPr sz="3200">
                <a:solidFill>
                  <a:schemeClr val="lt1"/>
                </a:solidFill>
                <a:latin typeface="DM Serif Display"/>
                <a:ea typeface="DM Serif Display"/>
                <a:cs typeface="DM Serif Display"/>
                <a:sym typeface="DM Serif Display"/>
              </a:defRPr>
            </a:lvl6pPr>
            <a:lvl7pPr lvl="6" algn="ctr">
              <a:spcBef>
                <a:spcPts val="0"/>
              </a:spcBef>
              <a:spcAft>
                <a:spcPts val="0"/>
              </a:spcAft>
              <a:buClr>
                <a:schemeClr val="lt1"/>
              </a:buClr>
              <a:buSzPts val="3200"/>
              <a:buFont typeface="DM Serif Display"/>
              <a:buNone/>
              <a:defRPr sz="3200">
                <a:solidFill>
                  <a:schemeClr val="lt1"/>
                </a:solidFill>
                <a:latin typeface="DM Serif Display"/>
                <a:ea typeface="DM Serif Display"/>
                <a:cs typeface="DM Serif Display"/>
                <a:sym typeface="DM Serif Display"/>
              </a:defRPr>
            </a:lvl7pPr>
            <a:lvl8pPr lvl="7" algn="ctr">
              <a:spcBef>
                <a:spcPts val="0"/>
              </a:spcBef>
              <a:spcAft>
                <a:spcPts val="0"/>
              </a:spcAft>
              <a:buClr>
                <a:schemeClr val="lt1"/>
              </a:buClr>
              <a:buSzPts val="3200"/>
              <a:buFont typeface="DM Serif Display"/>
              <a:buNone/>
              <a:defRPr sz="3200">
                <a:solidFill>
                  <a:schemeClr val="lt1"/>
                </a:solidFill>
                <a:latin typeface="DM Serif Display"/>
                <a:ea typeface="DM Serif Display"/>
                <a:cs typeface="DM Serif Display"/>
                <a:sym typeface="DM Serif Display"/>
              </a:defRPr>
            </a:lvl8pPr>
            <a:lvl9pPr lvl="8" algn="ctr">
              <a:spcBef>
                <a:spcPts val="0"/>
              </a:spcBef>
              <a:spcAft>
                <a:spcPts val="0"/>
              </a:spcAft>
              <a:buClr>
                <a:schemeClr val="lt1"/>
              </a:buClr>
              <a:buSzPts val="3200"/>
              <a:buFont typeface="DM Serif Display"/>
              <a:buNone/>
              <a:defRPr sz="3200">
                <a:solidFill>
                  <a:schemeClr val="lt1"/>
                </a:solidFill>
                <a:latin typeface="DM Serif Display"/>
                <a:ea typeface="DM Serif Display"/>
                <a:cs typeface="DM Serif Display"/>
                <a:sym typeface="DM Serif Display"/>
              </a:defRPr>
            </a:lvl9pPr>
          </a:lstStyle>
          <a:p/>
        </p:txBody>
      </p:sp>
      <p:sp>
        <p:nvSpPr>
          <p:cNvPr id="7" name="Google Shape;7;p1"/>
          <p:cNvSpPr txBox="1"/>
          <p:nvPr>
            <p:ph idx="1" type="body"/>
          </p:nvPr>
        </p:nvSpPr>
        <p:spPr>
          <a:xfrm>
            <a:off x="720000" y="1152475"/>
            <a:ext cx="7704000" cy="34164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lt1"/>
              </a:buClr>
              <a:buSzPts val="1600"/>
              <a:buFont typeface="Archivo"/>
              <a:buChar char="●"/>
              <a:defRPr sz="1600">
                <a:solidFill>
                  <a:schemeClr val="lt1"/>
                </a:solidFill>
                <a:latin typeface="Archivo"/>
                <a:ea typeface="Archivo"/>
                <a:cs typeface="Archivo"/>
                <a:sym typeface="Archivo"/>
              </a:defRPr>
            </a:lvl1pPr>
            <a:lvl2pPr indent="-330200" lvl="1" marL="914400">
              <a:lnSpc>
                <a:spcPct val="100000"/>
              </a:lnSpc>
              <a:spcBef>
                <a:spcPts val="0"/>
              </a:spcBef>
              <a:spcAft>
                <a:spcPts val="0"/>
              </a:spcAft>
              <a:buClr>
                <a:schemeClr val="lt1"/>
              </a:buClr>
              <a:buSzPts val="1600"/>
              <a:buFont typeface="Archivo"/>
              <a:buChar char="○"/>
              <a:defRPr sz="1600">
                <a:solidFill>
                  <a:schemeClr val="lt1"/>
                </a:solidFill>
                <a:latin typeface="Archivo"/>
                <a:ea typeface="Archivo"/>
                <a:cs typeface="Archivo"/>
                <a:sym typeface="Archivo"/>
              </a:defRPr>
            </a:lvl2pPr>
            <a:lvl3pPr indent="-330200" lvl="2" marL="1371600">
              <a:lnSpc>
                <a:spcPct val="100000"/>
              </a:lnSpc>
              <a:spcBef>
                <a:spcPts val="0"/>
              </a:spcBef>
              <a:spcAft>
                <a:spcPts val="0"/>
              </a:spcAft>
              <a:buClr>
                <a:schemeClr val="lt1"/>
              </a:buClr>
              <a:buSzPts val="1600"/>
              <a:buFont typeface="Archivo"/>
              <a:buChar char="■"/>
              <a:defRPr sz="1600">
                <a:solidFill>
                  <a:schemeClr val="lt1"/>
                </a:solidFill>
                <a:latin typeface="Archivo"/>
                <a:ea typeface="Archivo"/>
                <a:cs typeface="Archivo"/>
                <a:sym typeface="Archivo"/>
              </a:defRPr>
            </a:lvl3pPr>
            <a:lvl4pPr indent="-330200" lvl="3" marL="1828800">
              <a:lnSpc>
                <a:spcPct val="100000"/>
              </a:lnSpc>
              <a:spcBef>
                <a:spcPts val="0"/>
              </a:spcBef>
              <a:spcAft>
                <a:spcPts val="0"/>
              </a:spcAft>
              <a:buClr>
                <a:schemeClr val="lt1"/>
              </a:buClr>
              <a:buSzPts val="1600"/>
              <a:buFont typeface="Archivo"/>
              <a:buChar char="●"/>
              <a:defRPr sz="1600">
                <a:solidFill>
                  <a:schemeClr val="lt1"/>
                </a:solidFill>
                <a:latin typeface="Archivo"/>
                <a:ea typeface="Archivo"/>
                <a:cs typeface="Archivo"/>
                <a:sym typeface="Archivo"/>
              </a:defRPr>
            </a:lvl4pPr>
            <a:lvl5pPr indent="-330200" lvl="4" marL="2286000">
              <a:lnSpc>
                <a:spcPct val="100000"/>
              </a:lnSpc>
              <a:spcBef>
                <a:spcPts val="0"/>
              </a:spcBef>
              <a:spcAft>
                <a:spcPts val="0"/>
              </a:spcAft>
              <a:buClr>
                <a:schemeClr val="lt1"/>
              </a:buClr>
              <a:buSzPts val="1600"/>
              <a:buFont typeface="Archivo"/>
              <a:buChar char="○"/>
              <a:defRPr sz="1600">
                <a:solidFill>
                  <a:schemeClr val="lt1"/>
                </a:solidFill>
                <a:latin typeface="Archivo"/>
                <a:ea typeface="Archivo"/>
                <a:cs typeface="Archivo"/>
                <a:sym typeface="Archivo"/>
              </a:defRPr>
            </a:lvl5pPr>
            <a:lvl6pPr indent="-330200" lvl="5" marL="2743200">
              <a:lnSpc>
                <a:spcPct val="100000"/>
              </a:lnSpc>
              <a:spcBef>
                <a:spcPts val="0"/>
              </a:spcBef>
              <a:spcAft>
                <a:spcPts val="0"/>
              </a:spcAft>
              <a:buClr>
                <a:schemeClr val="lt1"/>
              </a:buClr>
              <a:buSzPts val="1600"/>
              <a:buFont typeface="Archivo"/>
              <a:buChar char="■"/>
              <a:defRPr sz="1600">
                <a:solidFill>
                  <a:schemeClr val="lt1"/>
                </a:solidFill>
                <a:latin typeface="Archivo"/>
                <a:ea typeface="Archivo"/>
                <a:cs typeface="Archivo"/>
                <a:sym typeface="Archivo"/>
              </a:defRPr>
            </a:lvl6pPr>
            <a:lvl7pPr indent="-330200" lvl="6" marL="3200400">
              <a:lnSpc>
                <a:spcPct val="100000"/>
              </a:lnSpc>
              <a:spcBef>
                <a:spcPts val="0"/>
              </a:spcBef>
              <a:spcAft>
                <a:spcPts val="0"/>
              </a:spcAft>
              <a:buClr>
                <a:schemeClr val="lt1"/>
              </a:buClr>
              <a:buSzPts val="1600"/>
              <a:buFont typeface="Archivo"/>
              <a:buChar char="●"/>
              <a:defRPr sz="1600">
                <a:solidFill>
                  <a:schemeClr val="lt1"/>
                </a:solidFill>
                <a:latin typeface="Archivo"/>
                <a:ea typeface="Archivo"/>
                <a:cs typeface="Archivo"/>
                <a:sym typeface="Archivo"/>
              </a:defRPr>
            </a:lvl7pPr>
            <a:lvl8pPr indent="-330200" lvl="7" marL="3657600">
              <a:lnSpc>
                <a:spcPct val="100000"/>
              </a:lnSpc>
              <a:spcBef>
                <a:spcPts val="0"/>
              </a:spcBef>
              <a:spcAft>
                <a:spcPts val="0"/>
              </a:spcAft>
              <a:buClr>
                <a:schemeClr val="lt1"/>
              </a:buClr>
              <a:buSzPts val="1600"/>
              <a:buFont typeface="Archivo"/>
              <a:buChar char="○"/>
              <a:defRPr sz="1600">
                <a:solidFill>
                  <a:schemeClr val="lt1"/>
                </a:solidFill>
                <a:latin typeface="Archivo"/>
                <a:ea typeface="Archivo"/>
                <a:cs typeface="Archivo"/>
                <a:sym typeface="Archivo"/>
              </a:defRPr>
            </a:lvl8pPr>
            <a:lvl9pPr indent="-330200" lvl="8" marL="4114800">
              <a:lnSpc>
                <a:spcPct val="100000"/>
              </a:lnSpc>
              <a:spcBef>
                <a:spcPts val="0"/>
              </a:spcBef>
              <a:spcAft>
                <a:spcPts val="0"/>
              </a:spcAft>
              <a:buClr>
                <a:schemeClr val="lt1"/>
              </a:buClr>
              <a:buSzPts val="1600"/>
              <a:buFont typeface="Archivo"/>
              <a:buChar char="■"/>
              <a:defRPr sz="1600">
                <a:solidFill>
                  <a:schemeClr val="lt1"/>
                </a:solidFill>
                <a:latin typeface="Archivo"/>
                <a:ea typeface="Archivo"/>
                <a:cs typeface="Archivo"/>
                <a:sym typeface="Archivo"/>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11.jpg"/><Relationship Id="rId5"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14.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25.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28.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31.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33.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35.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38.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37.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40.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41.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43.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4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27"/>
          <p:cNvPicPr preferRelativeResize="0"/>
          <p:nvPr/>
        </p:nvPicPr>
        <p:blipFill rotWithShape="1">
          <a:blip r:embed="rId3">
            <a:alphaModFix/>
          </a:blip>
          <a:srcRect b="4644" l="9619" r="7599" t="28331"/>
          <a:stretch/>
        </p:blipFill>
        <p:spPr>
          <a:xfrm flipH="1">
            <a:off x="4909750" y="0"/>
            <a:ext cx="4234250" cy="5143501"/>
          </a:xfrm>
          <a:prstGeom prst="rect">
            <a:avLst/>
          </a:prstGeom>
          <a:noFill/>
          <a:ln>
            <a:noFill/>
          </a:ln>
        </p:spPr>
      </p:pic>
      <p:sp>
        <p:nvSpPr>
          <p:cNvPr id="451" name="Google Shape;451;p27"/>
          <p:cNvSpPr txBox="1"/>
          <p:nvPr>
            <p:ph idx="1" type="subTitle"/>
          </p:nvPr>
        </p:nvSpPr>
        <p:spPr>
          <a:xfrm flipH="1">
            <a:off x="1446725" y="2298150"/>
            <a:ext cx="3756600" cy="27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300">
                <a:solidFill>
                  <a:schemeClr val="accent3"/>
                </a:solidFill>
                <a:latin typeface="Playfair Display"/>
                <a:ea typeface="Playfair Display"/>
                <a:cs typeface="Playfair Display"/>
                <a:sym typeface="Playfair Display"/>
              </a:rPr>
              <a:t>With the integration of IoT Technology</a:t>
            </a:r>
            <a:endParaRPr sz="1300">
              <a:solidFill>
                <a:schemeClr val="accent3"/>
              </a:solidFill>
              <a:latin typeface="Playfair Display"/>
              <a:ea typeface="Playfair Display"/>
              <a:cs typeface="Playfair Display"/>
              <a:sym typeface="Playfair Display"/>
            </a:endParaRPr>
          </a:p>
          <a:p>
            <a:pPr indent="0" lvl="0" marL="0" rtl="0" algn="ctr">
              <a:spcBef>
                <a:spcPts val="0"/>
              </a:spcBef>
              <a:spcAft>
                <a:spcPts val="0"/>
              </a:spcAft>
              <a:buNone/>
            </a:pPr>
            <a:r>
              <a:t/>
            </a:r>
            <a:endParaRPr/>
          </a:p>
        </p:txBody>
      </p:sp>
      <p:sp>
        <p:nvSpPr>
          <p:cNvPr id="452" name="Google Shape;452;p27"/>
          <p:cNvSpPr txBox="1"/>
          <p:nvPr>
            <p:ph type="ctrTitle"/>
          </p:nvPr>
        </p:nvSpPr>
        <p:spPr>
          <a:xfrm flipH="1">
            <a:off x="314475" y="758650"/>
            <a:ext cx="4424700" cy="12873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b="1" lang="en" sz="4000">
                <a:solidFill>
                  <a:schemeClr val="accent3"/>
                </a:solidFill>
                <a:latin typeface="Playfair Display"/>
                <a:ea typeface="Playfair Display"/>
                <a:cs typeface="Playfair Display"/>
                <a:sym typeface="Playfair Display"/>
              </a:rPr>
              <a:t>Project - Low Fidelity Prototype</a:t>
            </a:r>
            <a:r>
              <a:rPr lang="en"/>
              <a:t> </a:t>
            </a:r>
            <a:endParaRPr/>
          </a:p>
        </p:txBody>
      </p:sp>
      <p:sp>
        <p:nvSpPr>
          <p:cNvPr id="453" name="Google Shape;453;p27"/>
          <p:cNvSpPr txBox="1"/>
          <p:nvPr>
            <p:ph idx="2" type="subTitle"/>
          </p:nvPr>
        </p:nvSpPr>
        <p:spPr>
          <a:xfrm flipH="1">
            <a:off x="5874450" y="3768125"/>
            <a:ext cx="2304900" cy="4389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GROUP 6</a:t>
            </a:r>
            <a:endParaRPr/>
          </a:p>
        </p:txBody>
      </p:sp>
      <p:cxnSp>
        <p:nvCxnSpPr>
          <p:cNvPr id="454" name="Google Shape;454;p27"/>
          <p:cNvCxnSpPr/>
          <p:nvPr/>
        </p:nvCxnSpPr>
        <p:spPr>
          <a:xfrm rot="10800000">
            <a:off x="574900" y="2172050"/>
            <a:ext cx="3658200" cy="0"/>
          </a:xfrm>
          <a:prstGeom prst="straightConnector1">
            <a:avLst/>
          </a:prstGeom>
          <a:noFill/>
          <a:ln cap="flat" cmpd="sng" w="9525">
            <a:solidFill>
              <a:schemeClr val="lt1"/>
            </a:solidFill>
            <a:prstDash val="solid"/>
            <a:round/>
            <a:headEnd len="med" w="med" type="none"/>
            <a:tailEnd len="med" w="med" type="none"/>
          </a:ln>
        </p:spPr>
      </p:cxnSp>
      <p:cxnSp>
        <p:nvCxnSpPr>
          <p:cNvPr id="455" name="Google Shape;455;p27"/>
          <p:cNvCxnSpPr/>
          <p:nvPr/>
        </p:nvCxnSpPr>
        <p:spPr>
          <a:xfrm rot="10800000">
            <a:off x="5258200" y="3987575"/>
            <a:ext cx="616200" cy="0"/>
          </a:xfrm>
          <a:prstGeom prst="straightConnector1">
            <a:avLst/>
          </a:prstGeom>
          <a:noFill/>
          <a:ln cap="flat" cmpd="sng" w="9525">
            <a:solidFill>
              <a:schemeClr val="lt1"/>
            </a:solidFill>
            <a:prstDash val="solid"/>
            <a:round/>
            <a:headEnd len="med" w="med" type="none"/>
            <a:tailEnd len="med" w="med" type="none"/>
          </a:ln>
        </p:spPr>
      </p:cxnSp>
      <p:cxnSp>
        <p:nvCxnSpPr>
          <p:cNvPr id="456" name="Google Shape;456;p27"/>
          <p:cNvCxnSpPr/>
          <p:nvPr/>
        </p:nvCxnSpPr>
        <p:spPr>
          <a:xfrm rot="10800000">
            <a:off x="8179400" y="3987575"/>
            <a:ext cx="616200" cy="0"/>
          </a:xfrm>
          <a:prstGeom prst="straightConnector1">
            <a:avLst/>
          </a:prstGeom>
          <a:noFill/>
          <a:ln cap="flat" cmpd="sng" w="9525">
            <a:solidFill>
              <a:schemeClr val="lt1"/>
            </a:solidFill>
            <a:prstDash val="solid"/>
            <a:round/>
            <a:headEnd len="med" w="med" type="none"/>
            <a:tailEnd len="med" w="med" type="none"/>
          </a:ln>
        </p:spPr>
      </p:cxnSp>
      <p:grpSp>
        <p:nvGrpSpPr>
          <p:cNvPr id="457" name="Google Shape;457;p27"/>
          <p:cNvGrpSpPr/>
          <p:nvPr/>
        </p:nvGrpSpPr>
        <p:grpSpPr>
          <a:xfrm>
            <a:off x="-286650" y="-266125"/>
            <a:ext cx="9729480" cy="5543092"/>
            <a:chOff x="-71700" y="-63175"/>
            <a:chExt cx="9287400" cy="5259600"/>
          </a:xfrm>
        </p:grpSpPr>
        <p:cxnSp>
          <p:nvCxnSpPr>
            <p:cNvPr id="458" name="Google Shape;458;p27"/>
            <p:cNvCxnSpPr/>
            <p:nvPr/>
          </p:nvCxnSpPr>
          <p:spPr>
            <a:xfrm>
              <a:off x="525820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459" name="Google Shape;459;p27"/>
            <p:cNvCxnSpPr/>
            <p:nvPr/>
          </p:nvCxnSpPr>
          <p:spPr>
            <a:xfrm rot="10800000">
              <a:off x="-71700" y="4603500"/>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460" name="Google Shape;460;p27"/>
            <p:cNvCxnSpPr/>
            <p:nvPr/>
          </p:nvCxnSpPr>
          <p:spPr>
            <a:xfrm>
              <a:off x="490975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461" name="Google Shape;461;p27"/>
            <p:cNvCxnSpPr/>
            <p:nvPr/>
          </p:nvCxnSpPr>
          <p:spPr>
            <a:xfrm rot="10800000">
              <a:off x="-71700" y="540000"/>
              <a:ext cx="9287400" cy="0"/>
            </a:xfrm>
            <a:prstGeom prst="straightConnector1">
              <a:avLst/>
            </a:prstGeom>
            <a:noFill/>
            <a:ln cap="flat" cmpd="sng" w="9525">
              <a:solidFill>
                <a:schemeClr val="lt1"/>
              </a:solidFill>
              <a:prstDash val="solid"/>
              <a:round/>
              <a:headEnd len="med" w="med" type="none"/>
              <a:tailEnd len="med" w="med" type="none"/>
            </a:ln>
          </p:spPr>
        </p:cxnSp>
        <p:cxnSp>
          <p:nvCxnSpPr>
            <p:cNvPr id="462" name="Google Shape;462;p27"/>
            <p:cNvCxnSpPr/>
            <p:nvPr/>
          </p:nvCxnSpPr>
          <p:spPr>
            <a:xfrm>
              <a:off x="8795600" y="-63175"/>
              <a:ext cx="0" cy="5259600"/>
            </a:xfrm>
            <a:prstGeom prst="straightConnector1">
              <a:avLst/>
            </a:prstGeom>
            <a:noFill/>
            <a:ln cap="flat" cmpd="sng" w="9525">
              <a:solidFill>
                <a:schemeClr val="lt1"/>
              </a:solidFill>
              <a:prstDash val="solid"/>
              <a:round/>
              <a:headEnd len="med" w="med" type="none"/>
              <a:tailEnd len="med" w="med" type="none"/>
            </a:ln>
          </p:spPr>
        </p:cxnSp>
        <p:cxnSp>
          <p:nvCxnSpPr>
            <p:cNvPr id="463" name="Google Shape;463;p27"/>
            <p:cNvCxnSpPr/>
            <p:nvPr/>
          </p:nvCxnSpPr>
          <p:spPr>
            <a:xfrm>
              <a:off x="348450" y="-63175"/>
              <a:ext cx="0" cy="5259600"/>
            </a:xfrm>
            <a:prstGeom prst="straightConnector1">
              <a:avLst/>
            </a:prstGeom>
            <a:noFill/>
            <a:ln cap="flat" cmpd="sng" w="9525">
              <a:solidFill>
                <a:schemeClr val="lt1"/>
              </a:solidFill>
              <a:prstDash val="solid"/>
              <a:round/>
              <a:headEnd len="med" w="med" type="none"/>
              <a:tailEnd len="med" w="med" type="none"/>
            </a:ln>
          </p:spPr>
        </p:cxnSp>
        <p:sp>
          <p:nvSpPr>
            <p:cNvPr id="464" name="Google Shape;464;p27"/>
            <p:cNvSpPr/>
            <p:nvPr/>
          </p:nvSpPr>
          <p:spPr>
            <a:xfrm flipH="1">
              <a:off x="8665390" y="403200"/>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7"/>
            <p:cNvSpPr/>
            <p:nvPr/>
          </p:nvSpPr>
          <p:spPr>
            <a:xfrm flipH="1">
              <a:off x="8665390" y="4466700"/>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7"/>
            <p:cNvSpPr/>
            <p:nvPr/>
          </p:nvSpPr>
          <p:spPr>
            <a:xfrm flipH="1">
              <a:off x="218252" y="403200"/>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7"/>
            <p:cNvSpPr/>
            <p:nvPr/>
          </p:nvSpPr>
          <p:spPr>
            <a:xfrm flipH="1">
              <a:off x="218252" y="4466700"/>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8" name="Google Shape;468;p27"/>
            <p:cNvGrpSpPr/>
            <p:nvPr/>
          </p:nvGrpSpPr>
          <p:grpSpPr>
            <a:xfrm flipH="1">
              <a:off x="970672" y="430854"/>
              <a:ext cx="3222156" cy="218272"/>
              <a:chOff x="2598975" y="5244925"/>
              <a:chExt cx="3410050" cy="231000"/>
            </a:xfrm>
          </p:grpSpPr>
          <p:sp>
            <p:nvSpPr>
              <p:cNvPr id="469" name="Google Shape;469;p27"/>
              <p:cNvSpPr/>
              <p:nvPr/>
            </p:nvSpPr>
            <p:spPr>
              <a:xfrm>
                <a:off x="5781525" y="5248700"/>
                <a:ext cx="227500" cy="227225"/>
              </a:xfrm>
              <a:custGeom>
                <a:rect b="b" l="l" r="r" t="t"/>
                <a:pathLst>
                  <a:path extrusionOk="0" h="9089" w="9100">
                    <a:moveTo>
                      <a:pt x="4550" y="1"/>
                    </a:moveTo>
                    <a:cubicBezTo>
                      <a:pt x="2043" y="1"/>
                      <a:pt x="1" y="2032"/>
                      <a:pt x="1" y="4551"/>
                    </a:cubicBezTo>
                    <a:cubicBezTo>
                      <a:pt x="1" y="7058"/>
                      <a:pt x="2043" y="9089"/>
                      <a:pt x="4550" y="9089"/>
                    </a:cubicBezTo>
                    <a:cubicBezTo>
                      <a:pt x="7057" y="9089"/>
                      <a:pt x="9099" y="7058"/>
                      <a:pt x="9099" y="4551"/>
                    </a:cubicBezTo>
                    <a:cubicBezTo>
                      <a:pt x="9099" y="2032"/>
                      <a:pt x="7057" y="1"/>
                      <a:pt x="4550" y="1"/>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7"/>
              <p:cNvSpPr/>
              <p:nvPr/>
            </p:nvSpPr>
            <p:spPr>
              <a:xfrm>
                <a:off x="3369700" y="5244925"/>
                <a:ext cx="226675" cy="202900"/>
              </a:xfrm>
              <a:custGeom>
                <a:rect b="b" l="l" r="r" t="t"/>
                <a:pathLst>
                  <a:path extrusionOk="0" h="8116" w="9067">
                    <a:moveTo>
                      <a:pt x="6657" y="1"/>
                    </a:moveTo>
                    <a:cubicBezTo>
                      <a:pt x="7522" y="1806"/>
                      <a:pt x="7089" y="4032"/>
                      <a:pt x="5490" y="5372"/>
                    </a:cubicBezTo>
                    <a:cubicBezTo>
                      <a:pt x="4650" y="6070"/>
                      <a:pt x="3634" y="6411"/>
                      <a:pt x="2624" y="6411"/>
                    </a:cubicBezTo>
                    <a:cubicBezTo>
                      <a:pt x="1698" y="6411"/>
                      <a:pt x="776" y="6124"/>
                      <a:pt x="1" y="5566"/>
                    </a:cubicBezTo>
                    <a:lnTo>
                      <a:pt x="1" y="5566"/>
                    </a:lnTo>
                    <a:cubicBezTo>
                      <a:pt x="163" y="5901"/>
                      <a:pt x="357" y="6214"/>
                      <a:pt x="606" y="6506"/>
                    </a:cubicBezTo>
                    <a:cubicBezTo>
                      <a:pt x="1493" y="7569"/>
                      <a:pt x="2766" y="8115"/>
                      <a:pt x="4048" y="8115"/>
                    </a:cubicBezTo>
                    <a:cubicBezTo>
                      <a:pt x="5060" y="8115"/>
                      <a:pt x="6078" y="7775"/>
                      <a:pt x="6916" y="7079"/>
                    </a:cubicBezTo>
                    <a:cubicBezTo>
                      <a:pt x="8807" y="5490"/>
                      <a:pt x="9066" y="2670"/>
                      <a:pt x="7478" y="768"/>
                    </a:cubicBezTo>
                    <a:cubicBezTo>
                      <a:pt x="7229" y="476"/>
                      <a:pt x="6948" y="217"/>
                      <a:pt x="6657" y="1"/>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7"/>
              <p:cNvSpPr/>
              <p:nvPr/>
            </p:nvSpPr>
            <p:spPr>
              <a:xfrm>
                <a:off x="5018375" y="5252775"/>
                <a:ext cx="246400" cy="219100"/>
              </a:xfrm>
              <a:custGeom>
                <a:rect b="b" l="l" r="r" t="t"/>
                <a:pathLst>
                  <a:path extrusionOk="0" h="8764" w="9856">
                    <a:moveTo>
                      <a:pt x="5468" y="0"/>
                    </a:moveTo>
                    <a:cubicBezTo>
                      <a:pt x="5134" y="0"/>
                      <a:pt x="4809" y="44"/>
                      <a:pt x="4485" y="119"/>
                    </a:cubicBezTo>
                    <a:cubicBezTo>
                      <a:pt x="4442" y="162"/>
                      <a:pt x="0" y="4160"/>
                      <a:pt x="4485" y="8645"/>
                    </a:cubicBezTo>
                    <a:cubicBezTo>
                      <a:pt x="4809" y="8720"/>
                      <a:pt x="5134" y="8763"/>
                      <a:pt x="5468" y="8763"/>
                    </a:cubicBezTo>
                    <a:cubicBezTo>
                      <a:pt x="7889" y="8763"/>
                      <a:pt x="9855" y="6797"/>
                      <a:pt x="9855" y="4388"/>
                    </a:cubicBezTo>
                    <a:cubicBezTo>
                      <a:pt x="9855" y="1967"/>
                      <a:pt x="7889" y="0"/>
                      <a:pt x="5468"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7"/>
              <p:cNvSpPr/>
              <p:nvPr/>
            </p:nvSpPr>
            <p:spPr>
              <a:xfrm>
                <a:off x="2616275" y="5265225"/>
                <a:ext cx="219925" cy="194200"/>
              </a:xfrm>
              <a:custGeom>
                <a:rect b="b" l="l" r="r" t="t"/>
                <a:pathLst>
                  <a:path extrusionOk="0" h="7768" w="8797">
                    <a:moveTo>
                      <a:pt x="4414" y="0"/>
                    </a:moveTo>
                    <a:cubicBezTo>
                      <a:pt x="2872" y="0"/>
                      <a:pt x="1409" y="924"/>
                      <a:pt x="800" y="2430"/>
                    </a:cubicBezTo>
                    <a:cubicBezTo>
                      <a:pt x="0" y="4419"/>
                      <a:pt x="973" y="6688"/>
                      <a:pt x="2951" y="7487"/>
                    </a:cubicBezTo>
                    <a:cubicBezTo>
                      <a:pt x="3424" y="7678"/>
                      <a:pt x="3913" y="7768"/>
                      <a:pt x="4394" y="7768"/>
                    </a:cubicBezTo>
                    <a:cubicBezTo>
                      <a:pt x="5935" y="7768"/>
                      <a:pt x="7396" y="6844"/>
                      <a:pt x="7997" y="5338"/>
                    </a:cubicBezTo>
                    <a:cubicBezTo>
                      <a:pt x="8796" y="3349"/>
                      <a:pt x="7835" y="1080"/>
                      <a:pt x="5857" y="280"/>
                    </a:cubicBezTo>
                    <a:cubicBezTo>
                      <a:pt x="5384" y="90"/>
                      <a:pt x="4895" y="0"/>
                      <a:pt x="441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7"/>
              <p:cNvSpPr/>
              <p:nvPr/>
            </p:nvSpPr>
            <p:spPr>
              <a:xfrm>
                <a:off x="2598975" y="5250125"/>
                <a:ext cx="254500" cy="224500"/>
              </a:xfrm>
              <a:custGeom>
                <a:rect b="b" l="l" r="r" t="t"/>
                <a:pathLst>
                  <a:path extrusionOk="0" h="8980" w="10180">
                    <a:moveTo>
                      <a:pt x="5106" y="604"/>
                    </a:moveTo>
                    <a:cubicBezTo>
                      <a:pt x="5587" y="604"/>
                      <a:pt x="6076" y="694"/>
                      <a:pt x="6549" y="884"/>
                    </a:cubicBezTo>
                    <a:cubicBezTo>
                      <a:pt x="8527" y="1684"/>
                      <a:pt x="9488" y="3953"/>
                      <a:pt x="8689" y="5942"/>
                    </a:cubicBezTo>
                    <a:cubicBezTo>
                      <a:pt x="8088" y="7448"/>
                      <a:pt x="6627" y="8372"/>
                      <a:pt x="5086" y="8372"/>
                    </a:cubicBezTo>
                    <a:cubicBezTo>
                      <a:pt x="4605" y="8372"/>
                      <a:pt x="4116" y="8282"/>
                      <a:pt x="3643" y="8091"/>
                    </a:cubicBezTo>
                    <a:cubicBezTo>
                      <a:pt x="1665" y="7292"/>
                      <a:pt x="692" y="5023"/>
                      <a:pt x="1492" y="3034"/>
                    </a:cubicBezTo>
                    <a:cubicBezTo>
                      <a:pt x="2101" y="1528"/>
                      <a:pt x="3564" y="604"/>
                      <a:pt x="5106" y="604"/>
                    </a:cubicBezTo>
                    <a:close/>
                    <a:moveTo>
                      <a:pt x="5107" y="0"/>
                    </a:moveTo>
                    <a:cubicBezTo>
                      <a:pt x="3325" y="0"/>
                      <a:pt x="1638" y="1062"/>
                      <a:pt x="930" y="2808"/>
                    </a:cubicBezTo>
                    <a:cubicBezTo>
                      <a:pt x="1" y="5109"/>
                      <a:pt x="1125" y="7724"/>
                      <a:pt x="3415" y="8653"/>
                    </a:cubicBezTo>
                    <a:cubicBezTo>
                      <a:pt x="3965" y="8875"/>
                      <a:pt x="4532" y="8980"/>
                      <a:pt x="5090" y="8980"/>
                    </a:cubicBezTo>
                    <a:cubicBezTo>
                      <a:pt x="6869" y="8980"/>
                      <a:pt x="8554" y="7912"/>
                      <a:pt x="9262" y="6168"/>
                    </a:cubicBezTo>
                    <a:cubicBezTo>
                      <a:pt x="10180" y="3867"/>
                      <a:pt x="9067" y="1252"/>
                      <a:pt x="6776" y="323"/>
                    </a:cubicBezTo>
                    <a:cubicBezTo>
                      <a:pt x="6229" y="104"/>
                      <a:pt x="5663" y="0"/>
                      <a:pt x="5107"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7"/>
              <p:cNvSpPr/>
              <p:nvPr/>
            </p:nvSpPr>
            <p:spPr>
              <a:xfrm>
                <a:off x="4269550" y="5252775"/>
                <a:ext cx="109700" cy="219100"/>
              </a:xfrm>
              <a:custGeom>
                <a:rect b="b" l="l" r="r" t="t"/>
                <a:pathLst>
                  <a:path extrusionOk="0" h="8764" w="4388">
                    <a:moveTo>
                      <a:pt x="0" y="0"/>
                    </a:moveTo>
                    <a:lnTo>
                      <a:pt x="0" y="8763"/>
                    </a:lnTo>
                    <a:cubicBezTo>
                      <a:pt x="2421" y="8763"/>
                      <a:pt x="4387" y="6797"/>
                      <a:pt x="4387" y="4388"/>
                    </a:cubicBezTo>
                    <a:cubicBezTo>
                      <a:pt x="4387" y="1967"/>
                      <a:pt x="2421" y="0"/>
                      <a:pt x="0" y="0"/>
                    </a:cubicBezTo>
                    <a:close/>
                  </a:path>
                </a:pathLst>
              </a:custGeom>
              <a:solidFill>
                <a:srgbClr val="F9F8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5" name="Google Shape;475;p27"/>
            <p:cNvSpPr/>
            <p:nvPr/>
          </p:nvSpPr>
          <p:spPr>
            <a:xfrm flipH="1">
              <a:off x="4779552" y="403200"/>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7"/>
            <p:cNvSpPr/>
            <p:nvPr/>
          </p:nvSpPr>
          <p:spPr>
            <a:xfrm flipH="1">
              <a:off x="4779552" y="4466700"/>
              <a:ext cx="260400" cy="273600"/>
            </a:xfrm>
            <a:prstGeom prst="star10">
              <a:avLst>
                <a:gd fmla="val 23331" name="adj"/>
                <a:gd fmla="val 105146" name="h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7" name="Google Shape;477;p27"/>
          <p:cNvSpPr txBox="1"/>
          <p:nvPr/>
        </p:nvSpPr>
        <p:spPr>
          <a:xfrm>
            <a:off x="314475" y="2975750"/>
            <a:ext cx="4424700" cy="13623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300">
                <a:solidFill>
                  <a:schemeClr val="accent3"/>
                </a:solidFill>
                <a:latin typeface="Playfair Display"/>
                <a:ea typeface="Playfair Display"/>
                <a:cs typeface="Playfair Display"/>
                <a:sym typeface="Playfair Display"/>
              </a:rPr>
              <a:t>ONLINE APPOINTMENT BOOKING SYSTEM FOR UTM HEALTH CENTRE </a:t>
            </a:r>
            <a:endParaRPr b="1" sz="1300">
              <a:solidFill>
                <a:schemeClr val="accent3"/>
              </a:solidFill>
              <a:latin typeface="Playfair Display"/>
              <a:ea typeface="Playfair Display"/>
              <a:cs typeface="Playfair Display"/>
              <a:sym typeface="Playfair Display"/>
            </a:endParaRPr>
          </a:p>
          <a:p>
            <a:pPr indent="0" lvl="0" marL="0" rtl="0" algn="ctr">
              <a:lnSpc>
                <a:spcPct val="150000"/>
              </a:lnSpc>
              <a:spcBef>
                <a:spcPts val="300"/>
              </a:spcBef>
              <a:spcAft>
                <a:spcPts val="0"/>
              </a:spcAft>
              <a:buNone/>
            </a:pPr>
            <a:r>
              <a:t/>
            </a:r>
            <a:endParaRPr b="1" sz="1300">
              <a:solidFill>
                <a:schemeClr val="accent3"/>
              </a:solidFill>
              <a:latin typeface="Playfair Display"/>
              <a:ea typeface="Playfair Display"/>
              <a:cs typeface="Playfair Display"/>
              <a:sym typeface="Playfair Display"/>
            </a:endParaRPr>
          </a:p>
          <a:p>
            <a:pPr indent="0" lvl="0" marL="0" rtl="0" algn="ctr">
              <a:lnSpc>
                <a:spcPct val="150000"/>
              </a:lnSpc>
              <a:spcBef>
                <a:spcPts val="300"/>
              </a:spcBef>
              <a:spcAft>
                <a:spcPts val="1600"/>
              </a:spcAft>
              <a:buNone/>
            </a:pPr>
            <a:r>
              <a:rPr b="1" lang="en" sz="1300">
                <a:solidFill>
                  <a:schemeClr val="accent3"/>
                </a:solidFill>
                <a:latin typeface="Playfair Display"/>
                <a:ea typeface="Playfair Display"/>
                <a:cs typeface="Playfair Display"/>
                <a:sym typeface="Playfair Display"/>
              </a:rPr>
              <a:t>SECP1513-05  Technology and Information System</a:t>
            </a:r>
            <a:endParaRPr b="1" sz="1300">
              <a:solidFill>
                <a:schemeClr val="accent3"/>
              </a:solidFill>
              <a:latin typeface="Playfair Display"/>
              <a:ea typeface="Playfair Display"/>
              <a:cs typeface="Playfair Display"/>
              <a:sym typeface="Playfair Display"/>
            </a:endParaRPr>
          </a:p>
        </p:txBody>
      </p:sp>
    </p:spTree>
  </p:cSld>
  <p:clrMapOvr>
    <a:masterClrMapping/>
  </p:clrMapOvr>
  <mc:AlternateContent>
    <mc:Choice Requires="p14">
      <p:transition spd="slow" p14:dur="1000">
        <p14:flip dir="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36"/>
          <p:cNvSpPr txBox="1"/>
          <p:nvPr>
            <p:ph type="title"/>
          </p:nvPr>
        </p:nvSpPr>
        <p:spPr>
          <a:xfrm>
            <a:off x="720000" y="445025"/>
            <a:ext cx="7704000" cy="572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solidFill>
                  <a:srgbClr val="F2F2F2"/>
                </a:solidFill>
              </a:rPr>
              <a:t>DETAILED STEPS</a:t>
            </a:r>
            <a:endParaRPr>
              <a:solidFill>
                <a:srgbClr val="F2F2F2"/>
              </a:solidFill>
            </a:endParaRPr>
          </a:p>
        </p:txBody>
      </p:sp>
      <p:sp>
        <p:nvSpPr>
          <p:cNvPr id="782" name="Google Shape;782;p36"/>
          <p:cNvSpPr txBox="1"/>
          <p:nvPr>
            <p:ph idx="1" type="body"/>
          </p:nvPr>
        </p:nvSpPr>
        <p:spPr>
          <a:xfrm>
            <a:off x="720000" y="1618975"/>
            <a:ext cx="3577500" cy="2442900"/>
          </a:xfrm>
          <a:prstGeom prst="rect">
            <a:avLst/>
          </a:prstGeom>
        </p:spPr>
        <p:txBody>
          <a:bodyPr anchorCtr="0" anchor="t" bIns="0" lIns="0" spcFirstLastPara="1" rIns="0" wrap="square" tIns="0">
            <a:noAutofit/>
          </a:bodyPr>
          <a:lstStyle/>
          <a:p>
            <a:pPr indent="0" lvl="0" marL="0" rtl="0" algn="just">
              <a:lnSpc>
                <a:spcPct val="150000"/>
              </a:lnSpc>
              <a:spcBef>
                <a:spcPts val="0"/>
              </a:spcBef>
              <a:spcAft>
                <a:spcPts val="0"/>
              </a:spcAft>
              <a:buNone/>
            </a:pPr>
            <a:r>
              <a:rPr lang="en" sz="1100" u="sng">
                <a:solidFill>
                  <a:schemeClr val="accent3"/>
                </a:solidFill>
                <a:latin typeface="Times New Roman"/>
                <a:ea typeface="Times New Roman"/>
                <a:cs typeface="Times New Roman"/>
                <a:sym typeface="Times New Roman"/>
              </a:rPr>
              <a:t>Discussion of project part 2 (second discussion)</a:t>
            </a:r>
            <a:endParaRPr sz="1100" u="sng">
              <a:solidFill>
                <a:schemeClr val="accent3"/>
              </a:solidFill>
              <a:latin typeface="Times New Roman"/>
              <a:ea typeface="Times New Roman"/>
              <a:cs typeface="Times New Roman"/>
              <a:sym typeface="Times New Roman"/>
            </a:endParaRPr>
          </a:p>
          <a:p>
            <a:pPr indent="0" lvl="0" marL="457200" rtl="0" algn="just">
              <a:lnSpc>
                <a:spcPct val="150000"/>
              </a:lnSpc>
              <a:spcBef>
                <a:spcPts val="0"/>
              </a:spcBef>
              <a:spcAft>
                <a:spcPts val="0"/>
              </a:spcAft>
              <a:buNone/>
            </a:pPr>
            <a:r>
              <a:t/>
            </a:r>
            <a:endParaRPr sz="1100" u="sng">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Date: 17 January 2022</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Time: 2:00p.m - 5:00p.m</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Platform: Google Meet and Webex</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 Discussed any misunderstandings or clarifications regarding assigned tasks.</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 Update project progress.</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 Discussed video division. </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 Proceed to complete assigned tasks.</a:t>
            </a:r>
            <a:endParaRPr sz="1100" u="sng">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t/>
            </a:r>
            <a:endParaRPr sz="1100" u="sng">
              <a:solidFill>
                <a:schemeClr val="accent3"/>
              </a:solidFill>
              <a:latin typeface="Times New Roman"/>
              <a:ea typeface="Times New Roman"/>
              <a:cs typeface="Times New Roman"/>
              <a:sym typeface="Times New Roman"/>
            </a:endParaRPr>
          </a:p>
          <a:p>
            <a:pPr indent="0" lvl="0" marL="457200" rtl="0" algn="l">
              <a:lnSpc>
                <a:spcPct val="150000"/>
              </a:lnSpc>
              <a:spcBef>
                <a:spcPts val="0"/>
              </a:spcBef>
              <a:spcAft>
                <a:spcPts val="1200"/>
              </a:spcAft>
              <a:buNone/>
            </a:pPr>
            <a:r>
              <a:t/>
            </a:r>
            <a:endParaRPr sz="1400">
              <a:solidFill>
                <a:schemeClr val="accent3"/>
              </a:solidFill>
              <a:latin typeface="Times New Roman"/>
              <a:ea typeface="Times New Roman"/>
              <a:cs typeface="Times New Roman"/>
              <a:sym typeface="Times New Roman"/>
            </a:endParaRPr>
          </a:p>
        </p:txBody>
      </p:sp>
      <p:cxnSp>
        <p:nvCxnSpPr>
          <p:cNvPr id="783" name="Google Shape;783;p36"/>
          <p:cNvCxnSpPr/>
          <p:nvPr/>
        </p:nvCxnSpPr>
        <p:spPr>
          <a:xfrm>
            <a:off x="4575400" y="1228300"/>
            <a:ext cx="15300" cy="3347100"/>
          </a:xfrm>
          <a:prstGeom prst="straightConnector1">
            <a:avLst/>
          </a:prstGeom>
          <a:noFill/>
          <a:ln cap="flat" cmpd="sng" w="9525">
            <a:solidFill>
              <a:srgbClr val="FFFFFF"/>
            </a:solidFill>
            <a:prstDash val="solid"/>
            <a:round/>
            <a:headEnd len="med" w="med" type="none"/>
            <a:tailEnd len="med" w="med" type="none"/>
          </a:ln>
        </p:spPr>
      </p:cxnSp>
      <p:sp>
        <p:nvSpPr>
          <p:cNvPr id="784" name="Google Shape;784;p36"/>
          <p:cNvSpPr txBox="1"/>
          <p:nvPr/>
        </p:nvSpPr>
        <p:spPr>
          <a:xfrm>
            <a:off x="5080950" y="1531275"/>
            <a:ext cx="3000000" cy="23859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en" sz="1100" u="sng">
                <a:solidFill>
                  <a:schemeClr val="accent3"/>
                </a:solidFill>
                <a:latin typeface="Times New Roman"/>
                <a:ea typeface="Times New Roman"/>
                <a:cs typeface="Times New Roman"/>
                <a:sym typeface="Times New Roman"/>
              </a:rPr>
              <a:t>Discussion of project part 2 (last discussion)</a:t>
            </a:r>
            <a:endParaRPr sz="1100">
              <a:solidFill>
                <a:schemeClr val="accent3"/>
              </a:solidFill>
              <a:latin typeface="Times New Roman"/>
              <a:ea typeface="Times New Roman"/>
              <a:cs typeface="Times New Roman"/>
              <a:sym typeface="Times New Roman"/>
            </a:endParaRPr>
          </a:p>
          <a:p>
            <a:pPr indent="0" lvl="0" marL="457200" rtl="0" algn="just">
              <a:lnSpc>
                <a:spcPct val="150000"/>
              </a:lnSpc>
              <a:spcBef>
                <a:spcPts val="0"/>
              </a:spcBef>
              <a:spcAft>
                <a:spcPts val="0"/>
              </a:spcAft>
              <a:buNone/>
            </a:pPr>
            <a:r>
              <a:t/>
            </a:r>
            <a:endParaRPr sz="1100" u="sng">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Date: 21 January 2022</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Time: 2:30p.m-6:00p.m</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Platform: Google Meet and WhatsApp</a:t>
            </a:r>
            <a:r>
              <a:rPr lang="en" sz="1100" u="sng">
                <a:solidFill>
                  <a:schemeClr val="accent3"/>
                </a:solidFill>
                <a:latin typeface="Times New Roman"/>
                <a:ea typeface="Times New Roman"/>
                <a:cs typeface="Times New Roman"/>
                <a:sym typeface="Times New Roman"/>
              </a:rPr>
              <a:t> </a:t>
            </a:r>
            <a:endParaRPr sz="1100" u="sng">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t/>
            </a:r>
            <a:endParaRPr sz="1100" u="sng">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 Finalize project report documentation</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 Double-check report for submission</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 Project video compilation </a:t>
            </a:r>
            <a:endParaRPr sz="1100" u="sng">
              <a:solidFill>
                <a:schemeClr val="accent3"/>
              </a:solidFill>
              <a:latin typeface="Times New Roman"/>
              <a:ea typeface="Times New Roman"/>
              <a:cs typeface="Times New Roman"/>
              <a:sym typeface="Times New Roman"/>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37"/>
          <p:cNvSpPr txBox="1"/>
          <p:nvPr>
            <p:ph type="title"/>
          </p:nvPr>
        </p:nvSpPr>
        <p:spPr>
          <a:xfrm>
            <a:off x="1544725" y="2135750"/>
            <a:ext cx="6154800" cy="6624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DETAILED DESCRIPTION</a:t>
            </a:r>
            <a:endParaRPr/>
          </a:p>
        </p:txBody>
      </p:sp>
      <p:sp>
        <p:nvSpPr>
          <p:cNvPr id="790" name="Google Shape;790;p37"/>
          <p:cNvSpPr txBox="1"/>
          <p:nvPr>
            <p:ph idx="1" type="subTitle"/>
          </p:nvPr>
        </p:nvSpPr>
        <p:spPr>
          <a:xfrm>
            <a:off x="2257500" y="3034352"/>
            <a:ext cx="4629000" cy="1074600"/>
          </a:xfrm>
          <a:prstGeom prst="rect">
            <a:avLst/>
          </a:prstGeom>
        </p:spPr>
        <p:txBody>
          <a:bodyPr anchorCtr="0" anchor="t" bIns="0" lIns="0" spcFirstLastPara="1" rIns="0" wrap="square" tIns="0">
            <a:noAutofit/>
          </a:bodyPr>
          <a:lstStyle/>
          <a:p>
            <a:pPr indent="-361950" lvl="0" marL="457200" rtl="0" algn="ctr">
              <a:spcBef>
                <a:spcPts val="0"/>
              </a:spcBef>
              <a:spcAft>
                <a:spcPts val="0"/>
              </a:spcAft>
              <a:buSzPts val="2100"/>
              <a:buFont typeface="Playfair Display"/>
              <a:buChar char="-"/>
            </a:pPr>
            <a:r>
              <a:rPr lang="en" sz="2100">
                <a:latin typeface="Playfair Display"/>
                <a:ea typeface="Playfair Display"/>
                <a:cs typeface="Playfair Display"/>
                <a:sym typeface="Playfair Display"/>
              </a:rPr>
              <a:t>Problem</a:t>
            </a:r>
            <a:endParaRPr sz="2100">
              <a:latin typeface="Playfair Display"/>
              <a:ea typeface="Playfair Display"/>
              <a:cs typeface="Playfair Display"/>
              <a:sym typeface="Playfair Display"/>
            </a:endParaRPr>
          </a:p>
          <a:p>
            <a:pPr indent="-361950" lvl="0" marL="457200" rtl="0" algn="ctr">
              <a:spcBef>
                <a:spcPts val="0"/>
              </a:spcBef>
              <a:spcAft>
                <a:spcPts val="0"/>
              </a:spcAft>
              <a:buSzPts val="2100"/>
              <a:buFont typeface="Playfair Display"/>
              <a:buChar char="-"/>
            </a:pPr>
            <a:r>
              <a:rPr lang="en" sz="2100">
                <a:latin typeface="Playfair Display"/>
                <a:ea typeface="Playfair Display"/>
                <a:cs typeface="Playfair Display"/>
                <a:sym typeface="Playfair Display"/>
              </a:rPr>
              <a:t>Solution</a:t>
            </a:r>
            <a:endParaRPr sz="2100">
              <a:latin typeface="Playfair Display"/>
              <a:ea typeface="Playfair Display"/>
              <a:cs typeface="Playfair Display"/>
              <a:sym typeface="Playfair Display"/>
            </a:endParaRPr>
          </a:p>
        </p:txBody>
      </p:sp>
      <p:cxnSp>
        <p:nvCxnSpPr>
          <p:cNvPr id="791" name="Google Shape;791;p37"/>
          <p:cNvCxnSpPr>
            <a:stCxn id="789" idx="1"/>
          </p:cNvCxnSpPr>
          <p:nvPr/>
        </p:nvCxnSpPr>
        <p:spPr>
          <a:xfrm rot="10800000">
            <a:off x="-1076375" y="2466950"/>
            <a:ext cx="2621100" cy="0"/>
          </a:xfrm>
          <a:prstGeom prst="straightConnector1">
            <a:avLst/>
          </a:prstGeom>
          <a:noFill/>
          <a:ln cap="flat" cmpd="sng" w="9525">
            <a:solidFill>
              <a:schemeClr val="dk1"/>
            </a:solidFill>
            <a:prstDash val="solid"/>
            <a:round/>
            <a:headEnd len="med" w="med" type="none"/>
            <a:tailEnd len="med" w="med" type="none"/>
          </a:ln>
        </p:spPr>
      </p:cxnSp>
      <p:cxnSp>
        <p:nvCxnSpPr>
          <p:cNvPr id="792" name="Google Shape;792;p37"/>
          <p:cNvCxnSpPr>
            <a:endCxn id="789" idx="3"/>
          </p:cNvCxnSpPr>
          <p:nvPr/>
        </p:nvCxnSpPr>
        <p:spPr>
          <a:xfrm rot="10800000">
            <a:off x="7699525" y="2466950"/>
            <a:ext cx="2549400" cy="0"/>
          </a:xfrm>
          <a:prstGeom prst="straightConnector1">
            <a:avLst/>
          </a:prstGeom>
          <a:noFill/>
          <a:ln cap="flat" cmpd="sng" w="9525">
            <a:solidFill>
              <a:schemeClr val="dk1"/>
            </a:solidFill>
            <a:prstDash val="solid"/>
            <a:round/>
            <a:headEnd len="med" w="med" type="none"/>
            <a:tailEnd len="med" w="med" type="none"/>
          </a:ln>
        </p:spPr>
      </p:cxnSp>
      <p:grpSp>
        <p:nvGrpSpPr>
          <p:cNvPr id="793" name="Google Shape;793;p37"/>
          <p:cNvGrpSpPr/>
          <p:nvPr/>
        </p:nvGrpSpPr>
        <p:grpSpPr>
          <a:xfrm>
            <a:off x="570783" y="2056952"/>
            <a:ext cx="881822" cy="820008"/>
            <a:chOff x="2287525" y="3243650"/>
            <a:chExt cx="571350" cy="531300"/>
          </a:xfrm>
        </p:grpSpPr>
        <p:sp>
          <p:nvSpPr>
            <p:cNvPr id="794" name="Google Shape;794;p37"/>
            <p:cNvSpPr/>
            <p:nvPr/>
          </p:nvSpPr>
          <p:spPr>
            <a:xfrm>
              <a:off x="2287525" y="3243650"/>
              <a:ext cx="571350" cy="531300"/>
            </a:xfrm>
            <a:custGeom>
              <a:rect b="b" l="l" r="r" t="t"/>
              <a:pathLst>
                <a:path extrusionOk="0" h="21252" w="22854">
                  <a:moveTo>
                    <a:pt x="11892" y="0"/>
                  </a:moveTo>
                  <a:cubicBezTo>
                    <a:pt x="11513" y="0"/>
                    <a:pt x="11123" y="38"/>
                    <a:pt x="10730" y="111"/>
                  </a:cubicBezTo>
                  <a:cubicBezTo>
                    <a:pt x="8386" y="555"/>
                    <a:pt x="6657" y="2111"/>
                    <a:pt x="6592" y="4639"/>
                  </a:cubicBezTo>
                  <a:cubicBezTo>
                    <a:pt x="6343" y="4574"/>
                    <a:pt x="6083" y="4531"/>
                    <a:pt x="5835" y="4510"/>
                  </a:cubicBezTo>
                  <a:cubicBezTo>
                    <a:pt x="5578" y="4485"/>
                    <a:pt x="5330" y="4473"/>
                    <a:pt x="5090" y="4473"/>
                  </a:cubicBezTo>
                  <a:cubicBezTo>
                    <a:pt x="2093" y="4473"/>
                    <a:pt x="446" y="6359"/>
                    <a:pt x="216" y="8821"/>
                  </a:cubicBezTo>
                  <a:cubicBezTo>
                    <a:pt x="0" y="11090"/>
                    <a:pt x="1070" y="13111"/>
                    <a:pt x="3555" y="13856"/>
                  </a:cubicBezTo>
                  <a:cubicBezTo>
                    <a:pt x="3425" y="14072"/>
                    <a:pt x="3307" y="14288"/>
                    <a:pt x="3220" y="14516"/>
                  </a:cubicBezTo>
                  <a:cubicBezTo>
                    <a:pt x="1924" y="17616"/>
                    <a:pt x="3372" y="19918"/>
                    <a:pt x="5932" y="20869"/>
                  </a:cubicBezTo>
                  <a:cubicBezTo>
                    <a:pt x="6612" y="21120"/>
                    <a:pt x="7301" y="21252"/>
                    <a:pt x="7970" y="21252"/>
                  </a:cubicBezTo>
                  <a:cubicBezTo>
                    <a:pt x="9462" y="21252"/>
                    <a:pt x="10859" y="20598"/>
                    <a:pt x="11843" y="19151"/>
                  </a:cubicBezTo>
                  <a:cubicBezTo>
                    <a:pt x="12027" y="19335"/>
                    <a:pt x="12211" y="19497"/>
                    <a:pt x="12405" y="19648"/>
                  </a:cubicBezTo>
                  <a:cubicBezTo>
                    <a:pt x="13529" y="20482"/>
                    <a:pt x="14645" y="20852"/>
                    <a:pt x="15684" y="20852"/>
                  </a:cubicBezTo>
                  <a:cubicBezTo>
                    <a:pt x="17165" y="20852"/>
                    <a:pt x="18490" y="20101"/>
                    <a:pt x="19461" y="18870"/>
                  </a:cubicBezTo>
                  <a:cubicBezTo>
                    <a:pt x="20877" y="17066"/>
                    <a:pt x="21082" y="14829"/>
                    <a:pt x="19396" y="12948"/>
                  </a:cubicBezTo>
                  <a:cubicBezTo>
                    <a:pt x="19634" y="12830"/>
                    <a:pt x="19850" y="12700"/>
                    <a:pt x="20044" y="12559"/>
                  </a:cubicBezTo>
                  <a:cubicBezTo>
                    <a:pt x="22811" y="10604"/>
                    <a:pt x="22854" y="7946"/>
                    <a:pt x="21223" y="5860"/>
                  </a:cubicBezTo>
                  <a:cubicBezTo>
                    <a:pt x="20256" y="4611"/>
                    <a:pt x="18911" y="3846"/>
                    <a:pt x="17398" y="3846"/>
                  </a:cubicBezTo>
                  <a:cubicBezTo>
                    <a:pt x="17118" y="3846"/>
                    <a:pt x="16833" y="3872"/>
                    <a:pt x="16543" y="3926"/>
                  </a:cubicBezTo>
                  <a:cubicBezTo>
                    <a:pt x="15954" y="1238"/>
                    <a:pt x="14079" y="0"/>
                    <a:pt x="11892" y="0"/>
                  </a:cubicBezTo>
                  <a:close/>
                </a:path>
              </a:pathLst>
            </a:custGeom>
            <a:solidFill>
              <a:srgbClr val="6393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37"/>
            <p:cNvSpPr/>
            <p:nvPr/>
          </p:nvSpPr>
          <p:spPr>
            <a:xfrm>
              <a:off x="2607625" y="3501675"/>
              <a:ext cx="132150" cy="25200"/>
            </a:xfrm>
            <a:custGeom>
              <a:rect b="b" l="l" r="r" t="t"/>
              <a:pathLst>
                <a:path extrusionOk="0" h="1008" w="5286">
                  <a:moveTo>
                    <a:pt x="4951" y="1"/>
                  </a:moveTo>
                  <a:cubicBezTo>
                    <a:pt x="4943" y="1"/>
                    <a:pt x="4936" y="1"/>
                    <a:pt x="4928" y="2"/>
                  </a:cubicBezTo>
                  <a:cubicBezTo>
                    <a:pt x="4777" y="12"/>
                    <a:pt x="4669" y="164"/>
                    <a:pt x="4637" y="348"/>
                  </a:cubicBezTo>
                  <a:lnTo>
                    <a:pt x="1" y="531"/>
                  </a:lnTo>
                  <a:cubicBezTo>
                    <a:pt x="1" y="564"/>
                    <a:pt x="12" y="585"/>
                    <a:pt x="12" y="607"/>
                  </a:cubicBezTo>
                  <a:lnTo>
                    <a:pt x="4637" y="672"/>
                  </a:lnTo>
                  <a:cubicBezTo>
                    <a:pt x="4680" y="855"/>
                    <a:pt x="4788" y="996"/>
                    <a:pt x="4939" y="1006"/>
                  </a:cubicBezTo>
                  <a:cubicBezTo>
                    <a:pt x="4947" y="1007"/>
                    <a:pt x="4955" y="1008"/>
                    <a:pt x="4962" y="1008"/>
                  </a:cubicBezTo>
                  <a:cubicBezTo>
                    <a:pt x="5127" y="1008"/>
                    <a:pt x="5285" y="788"/>
                    <a:pt x="5285" y="499"/>
                  </a:cubicBezTo>
                  <a:cubicBezTo>
                    <a:pt x="5274" y="220"/>
                    <a:pt x="5116" y="1"/>
                    <a:pt x="4951"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37"/>
            <p:cNvSpPr/>
            <p:nvPr/>
          </p:nvSpPr>
          <p:spPr>
            <a:xfrm>
              <a:off x="2605200" y="3527900"/>
              <a:ext cx="126450" cy="56450"/>
            </a:xfrm>
            <a:custGeom>
              <a:rect b="b" l="l" r="r" t="t"/>
              <a:pathLst>
                <a:path extrusionOk="0" h="2258" w="5058">
                  <a:moveTo>
                    <a:pt x="22" y="1"/>
                  </a:moveTo>
                  <a:cubicBezTo>
                    <a:pt x="11" y="22"/>
                    <a:pt x="11" y="55"/>
                    <a:pt x="1" y="77"/>
                  </a:cubicBezTo>
                  <a:lnTo>
                    <a:pt x="4301" y="1806"/>
                  </a:lnTo>
                  <a:cubicBezTo>
                    <a:pt x="4269" y="2000"/>
                    <a:pt x="4323" y="2173"/>
                    <a:pt x="4453" y="2238"/>
                  </a:cubicBezTo>
                  <a:cubicBezTo>
                    <a:pt x="4479" y="2251"/>
                    <a:pt x="4508" y="2257"/>
                    <a:pt x="4538" y="2257"/>
                  </a:cubicBezTo>
                  <a:cubicBezTo>
                    <a:pt x="4685" y="2257"/>
                    <a:pt x="4869" y="2113"/>
                    <a:pt x="4950" y="1881"/>
                  </a:cubicBezTo>
                  <a:cubicBezTo>
                    <a:pt x="5058" y="1611"/>
                    <a:pt x="4982" y="1341"/>
                    <a:pt x="4799" y="1297"/>
                  </a:cubicBezTo>
                  <a:cubicBezTo>
                    <a:pt x="4778" y="1290"/>
                    <a:pt x="4756" y="1287"/>
                    <a:pt x="4734" y="1287"/>
                  </a:cubicBezTo>
                  <a:cubicBezTo>
                    <a:pt x="4618" y="1287"/>
                    <a:pt x="4491" y="1378"/>
                    <a:pt x="4410" y="1514"/>
                  </a:cubicBezTo>
                  <a:lnTo>
                    <a:pt x="22"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37"/>
            <p:cNvSpPr/>
            <p:nvPr/>
          </p:nvSpPr>
          <p:spPr>
            <a:xfrm>
              <a:off x="2598175" y="3539525"/>
              <a:ext cx="104575" cy="93625"/>
            </a:xfrm>
            <a:custGeom>
              <a:rect b="b" l="l" r="r" t="t"/>
              <a:pathLst>
                <a:path extrusionOk="0" h="3745" w="4183">
                  <a:moveTo>
                    <a:pt x="44" y="1"/>
                  </a:moveTo>
                  <a:cubicBezTo>
                    <a:pt x="22" y="22"/>
                    <a:pt x="11" y="44"/>
                    <a:pt x="1" y="54"/>
                  </a:cubicBezTo>
                  <a:lnTo>
                    <a:pt x="3383" y="3221"/>
                  </a:lnTo>
                  <a:cubicBezTo>
                    <a:pt x="3286" y="3394"/>
                    <a:pt x="3264" y="3567"/>
                    <a:pt x="3372" y="3675"/>
                  </a:cubicBezTo>
                  <a:cubicBezTo>
                    <a:pt x="3415" y="3721"/>
                    <a:pt x="3479" y="3744"/>
                    <a:pt x="3552" y="3744"/>
                  </a:cubicBezTo>
                  <a:cubicBezTo>
                    <a:pt x="3682" y="3744"/>
                    <a:pt x="3842" y="3672"/>
                    <a:pt x="3966" y="3534"/>
                  </a:cubicBezTo>
                  <a:cubicBezTo>
                    <a:pt x="4161" y="3307"/>
                    <a:pt x="4182" y="3026"/>
                    <a:pt x="4042" y="2918"/>
                  </a:cubicBezTo>
                  <a:cubicBezTo>
                    <a:pt x="3998" y="2887"/>
                    <a:pt x="3947" y="2872"/>
                    <a:pt x="3892" y="2872"/>
                  </a:cubicBezTo>
                  <a:cubicBezTo>
                    <a:pt x="3797" y="2872"/>
                    <a:pt x="3691" y="2915"/>
                    <a:pt x="3588" y="2983"/>
                  </a:cubicBezTo>
                  <a:lnTo>
                    <a:pt x="44"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37"/>
            <p:cNvSpPr/>
            <p:nvPr/>
          </p:nvSpPr>
          <p:spPr>
            <a:xfrm>
              <a:off x="2587375" y="3547900"/>
              <a:ext cx="70800" cy="119675"/>
            </a:xfrm>
            <a:custGeom>
              <a:rect b="b" l="l" r="r" t="t"/>
              <a:pathLst>
                <a:path extrusionOk="0" h="4787" w="2832">
                  <a:moveTo>
                    <a:pt x="76" y="0"/>
                  </a:moveTo>
                  <a:cubicBezTo>
                    <a:pt x="54" y="12"/>
                    <a:pt x="33" y="22"/>
                    <a:pt x="1" y="33"/>
                  </a:cubicBezTo>
                  <a:lnTo>
                    <a:pt x="2010" y="4204"/>
                  </a:lnTo>
                  <a:cubicBezTo>
                    <a:pt x="1859" y="4334"/>
                    <a:pt x="1783" y="4495"/>
                    <a:pt x="1838" y="4625"/>
                  </a:cubicBezTo>
                  <a:cubicBezTo>
                    <a:pt x="1877" y="4730"/>
                    <a:pt x="1995" y="4787"/>
                    <a:pt x="2140" y="4787"/>
                  </a:cubicBezTo>
                  <a:cubicBezTo>
                    <a:pt x="2235" y="4787"/>
                    <a:pt x="2340" y="4763"/>
                    <a:pt x="2443" y="4712"/>
                  </a:cubicBezTo>
                  <a:cubicBezTo>
                    <a:pt x="2712" y="4582"/>
                    <a:pt x="2832" y="4312"/>
                    <a:pt x="2734" y="4161"/>
                  </a:cubicBezTo>
                  <a:cubicBezTo>
                    <a:pt x="2682" y="4079"/>
                    <a:pt x="2579" y="4038"/>
                    <a:pt x="2460" y="4038"/>
                  </a:cubicBezTo>
                  <a:cubicBezTo>
                    <a:pt x="2406" y="4038"/>
                    <a:pt x="2349" y="4047"/>
                    <a:pt x="2291" y="4063"/>
                  </a:cubicBezTo>
                  <a:lnTo>
                    <a:pt x="76" y="0"/>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7"/>
            <p:cNvSpPr/>
            <p:nvPr/>
          </p:nvSpPr>
          <p:spPr>
            <a:xfrm>
              <a:off x="2574675" y="3551950"/>
              <a:ext cx="27325" cy="131375"/>
            </a:xfrm>
            <a:custGeom>
              <a:rect b="b" l="l" r="r" t="t"/>
              <a:pathLst>
                <a:path extrusionOk="0" h="5255" w="1093">
                  <a:moveTo>
                    <a:pt x="76" y="1"/>
                  </a:moveTo>
                  <a:cubicBezTo>
                    <a:pt x="55" y="1"/>
                    <a:pt x="22" y="11"/>
                    <a:pt x="0" y="11"/>
                  </a:cubicBezTo>
                  <a:lnTo>
                    <a:pt x="368" y="4626"/>
                  </a:lnTo>
                  <a:cubicBezTo>
                    <a:pt x="184" y="4679"/>
                    <a:pt x="55" y="4809"/>
                    <a:pt x="55" y="4950"/>
                  </a:cubicBezTo>
                  <a:cubicBezTo>
                    <a:pt x="55" y="5121"/>
                    <a:pt x="270" y="5255"/>
                    <a:pt x="536" y="5255"/>
                  </a:cubicBezTo>
                  <a:cubicBezTo>
                    <a:pt x="555" y="5255"/>
                    <a:pt x="575" y="5254"/>
                    <a:pt x="595" y="5252"/>
                  </a:cubicBezTo>
                  <a:cubicBezTo>
                    <a:pt x="886" y="5209"/>
                    <a:pt x="1092" y="5025"/>
                    <a:pt x="1059" y="4852"/>
                  </a:cubicBezTo>
                  <a:cubicBezTo>
                    <a:pt x="1027" y="4712"/>
                    <a:pt x="876" y="4614"/>
                    <a:pt x="682" y="4593"/>
                  </a:cubicBezTo>
                  <a:lnTo>
                    <a:pt x="76"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37"/>
            <p:cNvSpPr/>
            <p:nvPr/>
          </p:nvSpPr>
          <p:spPr>
            <a:xfrm>
              <a:off x="2516600" y="3550875"/>
              <a:ext cx="47025" cy="128075"/>
            </a:xfrm>
            <a:custGeom>
              <a:rect b="b" l="l" r="r" t="t"/>
              <a:pathLst>
                <a:path extrusionOk="0" h="5123" w="1881">
                  <a:moveTo>
                    <a:pt x="1805" y="1"/>
                  </a:moveTo>
                  <a:lnTo>
                    <a:pt x="465" y="4441"/>
                  </a:lnTo>
                  <a:cubicBezTo>
                    <a:pt x="444" y="4439"/>
                    <a:pt x="423" y="4438"/>
                    <a:pt x="403" y="4438"/>
                  </a:cubicBezTo>
                  <a:cubicBezTo>
                    <a:pt x="244" y="4438"/>
                    <a:pt x="104" y="4511"/>
                    <a:pt x="65" y="4625"/>
                  </a:cubicBezTo>
                  <a:cubicBezTo>
                    <a:pt x="1" y="4787"/>
                    <a:pt x="173" y="5025"/>
                    <a:pt x="454" y="5101"/>
                  </a:cubicBezTo>
                  <a:cubicBezTo>
                    <a:pt x="519" y="5115"/>
                    <a:pt x="583" y="5122"/>
                    <a:pt x="642" y="5122"/>
                  </a:cubicBezTo>
                  <a:cubicBezTo>
                    <a:pt x="850" y="5122"/>
                    <a:pt x="1012" y="5038"/>
                    <a:pt x="1038" y="4895"/>
                  </a:cubicBezTo>
                  <a:cubicBezTo>
                    <a:pt x="1059" y="4755"/>
                    <a:pt x="951" y="4604"/>
                    <a:pt x="779" y="4517"/>
                  </a:cubicBezTo>
                  <a:lnTo>
                    <a:pt x="1881" y="11"/>
                  </a:lnTo>
                  <a:lnTo>
                    <a:pt x="1805"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37"/>
            <p:cNvSpPr/>
            <p:nvPr/>
          </p:nvSpPr>
          <p:spPr>
            <a:xfrm>
              <a:off x="2464725" y="3544650"/>
              <a:ext cx="86750" cy="110250"/>
            </a:xfrm>
            <a:custGeom>
              <a:rect b="b" l="l" r="r" t="t"/>
              <a:pathLst>
                <a:path extrusionOk="0" h="4410" w="3470">
                  <a:moveTo>
                    <a:pt x="3404" y="1"/>
                  </a:moveTo>
                  <a:lnTo>
                    <a:pt x="563" y="3664"/>
                  </a:lnTo>
                  <a:cubicBezTo>
                    <a:pt x="484" y="3630"/>
                    <a:pt x="405" y="3611"/>
                    <a:pt x="333" y="3611"/>
                  </a:cubicBezTo>
                  <a:cubicBezTo>
                    <a:pt x="248" y="3611"/>
                    <a:pt x="172" y="3637"/>
                    <a:pt x="119" y="3696"/>
                  </a:cubicBezTo>
                  <a:cubicBezTo>
                    <a:pt x="1" y="3826"/>
                    <a:pt x="76" y="4107"/>
                    <a:pt x="314" y="4269"/>
                  </a:cubicBezTo>
                  <a:cubicBezTo>
                    <a:pt x="436" y="4364"/>
                    <a:pt x="570" y="4410"/>
                    <a:pt x="685" y="4410"/>
                  </a:cubicBezTo>
                  <a:cubicBezTo>
                    <a:pt x="793" y="4410"/>
                    <a:pt x="883" y="4369"/>
                    <a:pt x="930" y="4291"/>
                  </a:cubicBezTo>
                  <a:cubicBezTo>
                    <a:pt x="1005" y="4172"/>
                    <a:pt x="941" y="3999"/>
                    <a:pt x="822" y="3847"/>
                  </a:cubicBezTo>
                  <a:lnTo>
                    <a:pt x="3469" y="44"/>
                  </a:lnTo>
                  <a:cubicBezTo>
                    <a:pt x="3447" y="34"/>
                    <a:pt x="3426" y="12"/>
                    <a:pt x="3404"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37"/>
            <p:cNvSpPr/>
            <p:nvPr/>
          </p:nvSpPr>
          <p:spPr>
            <a:xfrm>
              <a:off x="2426375" y="3534925"/>
              <a:ext cx="115650" cy="78650"/>
            </a:xfrm>
            <a:custGeom>
              <a:rect b="b" l="l" r="r" t="t"/>
              <a:pathLst>
                <a:path extrusionOk="0" h="3146" w="4626">
                  <a:moveTo>
                    <a:pt x="4592" y="1"/>
                  </a:moveTo>
                  <a:lnTo>
                    <a:pt x="616" y="2378"/>
                  </a:lnTo>
                  <a:cubicBezTo>
                    <a:pt x="513" y="2283"/>
                    <a:pt x="399" y="2223"/>
                    <a:pt x="294" y="2223"/>
                  </a:cubicBezTo>
                  <a:cubicBezTo>
                    <a:pt x="256" y="2223"/>
                    <a:pt x="218" y="2231"/>
                    <a:pt x="184" y="2248"/>
                  </a:cubicBezTo>
                  <a:cubicBezTo>
                    <a:pt x="22" y="2335"/>
                    <a:pt x="0" y="2616"/>
                    <a:pt x="162" y="2865"/>
                  </a:cubicBezTo>
                  <a:cubicBezTo>
                    <a:pt x="272" y="3045"/>
                    <a:pt x="445" y="3146"/>
                    <a:pt x="585" y="3146"/>
                  </a:cubicBezTo>
                  <a:cubicBezTo>
                    <a:pt x="638" y="3146"/>
                    <a:pt x="686" y="3132"/>
                    <a:pt x="724" y="3102"/>
                  </a:cubicBezTo>
                  <a:cubicBezTo>
                    <a:pt x="843" y="3016"/>
                    <a:pt x="854" y="2832"/>
                    <a:pt x="789" y="2648"/>
                  </a:cubicBezTo>
                  <a:lnTo>
                    <a:pt x="4625" y="65"/>
                  </a:lnTo>
                  <a:lnTo>
                    <a:pt x="4592"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7"/>
            <p:cNvSpPr/>
            <p:nvPr/>
          </p:nvSpPr>
          <p:spPr>
            <a:xfrm>
              <a:off x="2406100" y="3522500"/>
              <a:ext cx="130775" cy="37750"/>
            </a:xfrm>
            <a:custGeom>
              <a:rect b="b" l="l" r="r" t="t"/>
              <a:pathLst>
                <a:path extrusionOk="0" h="1510" w="5231">
                  <a:moveTo>
                    <a:pt x="5220" y="1"/>
                  </a:moveTo>
                  <a:lnTo>
                    <a:pt x="649" y="790"/>
                  </a:lnTo>
                  <a:cubicBezTo>
                    <a:pt x="587" y="624"/>
                    <a:pt x="456" y="508"/>
                    <a:pt x="312" y="508"/>
                  </a:cubicBezTo>
                  <a:cubicBezTo>
                    <a:pt x="306" y="508"/>
                    <a:pt x="299" y="508"/>
                    <a:pt x="293" y="509"/>
                  </a:cubicBezTo>
                  <a:cubicBezTo>
                    <a:pt x="120" y="531"/>
                    <a:pt x="1" y="790"/>
                    <a:pt x="55" y="1081"/>
                  </a:cubicBezTo>
                  <a:cubicBezTo>
                    <a:pt x="114" y="1335"/>
                    <a:pt x="286" y="1509"/>
                    <a:pt x="446" y="1509"/>
                  </a:cubicBezTo>
                  <a:cubicBezTo>
                    <a:pt x="464" y="1509"/>
                    <a:pt x="481" y="1507"/>
                    <a:pt x="498" y="1503"/>
                  </a:cubicBezTo>
                  <a:cubicBezTo>
                    <a:pt x="639" y="1460"/>
                    <a:pt x="714" y="1297"/>
                    <a:pt x="714" y="1103"/>
                  </a:cubicBezTo>
                  <a:lnTo>
                    <a:pt x="5231" y="77"/>
                  </a:lnTo>
                  <a:cubicBezTo>
                    <a:pt x="5220" y="44"/>
                    <a:pt x="5220" y="22"/>
                    <a:pt x="5220"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37"/>
            <p:cNvSpPr/>
            <p:nvPr/>
          </p:nvSpPr>
          <p:spPr>
            <a:xfrm>
              <a:off x="2405550" y="3476625"/>
              <a:ext cx="131075" cy="34550"/>
            </a:xfrm>
            <a:custGeom>
              <a:rect b="b" l="l" r="r" t="t"/>
              <a:pathLst>
                <a:path extrusionOk="0" h="1382" w="5243">
                  <a:moveTo>
                    <a:pt x="416" y="1"/>
                  </a:moveTo>
                  <a:cubicBezTo>
                    <a:pt x="257" y="1"/>
                    <a:pt x="83" y="183"/>
                    <a:pt x="44" y="442"/>
                  </a:cubicBezTo>
                  <a:cubicBezTo>
                    <a:pt x="1" y="733"/>
                    <a:pt x="120" y="982"/>
                    <a:pt x="304" y="993"/>
                  </a:cubicBezTo>
                  <a:cubicBezTo>
                    <a:pt x="310" y="993"/>
                    <a:pt x="316" y="993"/>
                    <a:pt x="322" y="993"/>
                  </a:cubicBezTo>
                  <a:cubicBezTo>
                    <a:pt x="457" y="993"/>
                    <a:pt x="587" y="877"/>
                    <a:pt x="649" y="712"/>
                  </a:cubicBezTo>
                  <a:lnTo>
                    <a:pt x="5231" y="1382"/>
                  </a:lnTo>
                  <a:cubicBezTo>
                    <a:pt x="5242" y="1360"/>
                    <a:pt x="5242" y="1339"/>
                    <a:pt x="5242" y="1307"/>
                  </a:cubicBezTo>
                  <a:lnTo>
                    <a:pt x="704" y="388"/>
                  </a:lnTo>
                  <a:cubicBezTo>
                    <a:pt x="704" y="204"/>
                    <a:pt x="617" y="42"/>
                    <a:pt x="476" y="10"/>
                  </a:cubicBezTo>
                  <a:cubicBezTo>
                    <a:pt x="457" y="4"/>
                    <a:pt x="437" y="1"/>
                    <a:pt x="416"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37"/>
            <p:cNvSpPr/>
            <p:nvPr/>
          </p:nvSpPr>
          <p:spPr>
            <a:xfrm>
              <a:off x="2424475" y="3422575"/>
              <a:ext cx="117275" cy="76175"/>
            </a:xfrm>
            <a:custGeom>
              <a:rect b="b" l="l" r="r" t="t"/>
              <a:pathLst>
                <a:path extrusionOk="0" h="3047" w="4691">
                  <a:moveTo>
                    <a:pt x="571" y="1"/>
                  </a:moveTo>
                  <a:cubicBezTo>
                    <a:pt x="430" y="1"/>
                    <a:pt x="256" y="108"/>
                    <a:pt x="152" y="292"/>
                  </a:cubicBezTo>
                  <a:cubicBezTo>
                    <a:pt x="0" y="551"/>
                    <a:pt x="22" y="821"/>
                    <a:pt x="184" y="907"/>
                  </a:cubicBezTo>
                  <a:cubicBezTo>
                    <a:pt x="217" y="923"/>
                    <a:pt x="252" y="931"/>
                    <a:pt x="289" y="931"/>
                  </a:cubicBezTo>
                  <a:cubicBezTo>
                    <a:pt x="398" y="931"/>
                    <a:pt x="520" y="864"/>
                    <a:pt x="617" y="767"/>
                  </a:cubicBezTo>
                  <a:lnTo>
                    <a:pt x="4647" y="3047"/>
                  </a:lnTo>
                  <a:cubicBezTo>
                    <a:pt x="4658" y="3025"/>
                    <a:pt x="4680" y="3003"/>
                    <a:pt x="4690" y="2982"/>
                  </a:cubicBezTo>
                  <a:lnTo>
                    <a:pt x="778" y="486"/>
                  </a:lnTo>
                  <a:cubicBezTo>
                    <a:pt x="843" y="313"/>
                    <a:pt x="822" y="129"/>
                    <a:pt x="703" y="43"/>
                  </a:cubicBezTo>
                  <a:cubicBezTo>
                    <a:pt x="666" y="14"/>
                    <a:pt x="621" y="1"/>
                    <a:pt x="571"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37"/>
            <p:cNvSpPr/>
            <p:nvPr/>
          </p:nvSpPr>
          <p:spPr>
            <a:xfrm>
              <a:off x="2461500" y="3380275"/>
              <a:ext cx="89175" cy="108225"/>
            </a:xfrm>
            <a:custGeom>
              <a:rect b="b" l="l" r="r" t="t"/>
              <a:pathLst>
                <a:path extrusionOk="0" h="4329" w="3567">
                  <a:moveTo>
                    <a:pt x="684" y="0"/>
                  </a:moveTo>
                  <a:cubicBezTo>
                    <a:pt x="568" y="0"/>
                    <a:pt x="429" y="49"/>
                    <a:pt x="303" y="147"/>
                  </a:cubicBezTo>
                  <a:cubicBezTo>
                    <a:pt x="65" y="320"/>
                    <a:pt x="0" y="601"/>
                    <a:pt x="119" y="730"/>
                  </a:cubicBezTo>
                  <a:cubicBezTo>
                    <a:pt x="169" y="786"/>
                    <a:pt x="242" y="810"/>
                    <a:pt x="324" y="810"/>
                  </a:cubicBezTo>
                  <a:cubicBezTo>
                    <a:pt x="402" y="810"/>
                    <a:pt x="488" y="788"/>
                    <a:pt x="572" y="752"/>
                  </a:cubicBezTo>
                  <a:lnTo>
                    <a:pt x="3512" y="4328"/>
                  </a:lnTo>
                  <a:cubicBezTo>
                    <a:pt x="3523" y="4318"/>
                    <a:pt x="3544" y="4306"/>
                    <a:pt x="3566" y="4285"/>
                  </a:cubicBezTo>
                  <a:lnTo>
                    <a:pt x="821" y="557"/>
                  </a:lnTo>
                  <a:cubicBezTo>
                    <a:pt x="940" y="406"/>
                    <a:pt x="994" y="233"/>
                    <a:pt x="918" y="114"/>
                  </a:cubicBezTo>
                  <a:cubicBezTo>
                    <a:pt x="873" y="38"/>
                    <a:pt x="787" y="0"/>
                    <a:pt x="684"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37"/>
            <p:cNvSpPr/>
            <p:nvPr/>
          </p:nvSpPr>
          <p:spPr>
            <a:xfrm>
              <a:off x="2512825" y="3354900"/>
              <a:ext cx="49725" cy="127375"/>
            </a:xfrm>
            <a:custGeom>
              <a:rect b="b" l="l" r="r" t="t"/>
              <a:pathLst>
                <a:path extrusionOk="0" h="5095" w="1989">
                  <a:moveTo>
                    <a:pt x="635" y="1"/>
                  </a:moveTo>
                  <a:cubicBezTo>
                    <a:pt x="574" y="1"/>
                    <a:pt x="509" y="9"/>
                    <a:pt x="443" y="27"/>
                  </a:cubicBezTo>
                  <a:cubicBezTo>
                    <a:pt x="162" y="113"/>
                    <a:pt x="0" y="340"/>
                    <a:pt x="65" y="513"/>
                  </a:cubicBezTo>
                  <a:cubicBezTo>
                    <a:pt x="115" y="633"/>
                    <a:pt x="267" y="698"/>
                    <a:pt x="435" y="698"/>
                  </a:cubicBezTo>
                  <a:cubicBezTo>
                    <a:pt x="448" y="698"/>
                    <a:pt x="462" y="697"/>
                    <a:pt x="476" y="697"/>
                  </a:cubicBezTo>
                  <a:lnTo>
                    <a:pt x="1912" y="5095"/>
                  </a:lnTo>
                  <a:cubicBezTo>
                    <a:pt x="1934" y="5084"/>
                    <a:pt x="1967" y="5084"/>
                    <a:pt x="1989" y="5073"/>
                  </a:cubicBezTo>
                  <a:lnTo>
                    <a:pt x="778" y="600"/>
                  </a:lnTo>
                  <a:cubicBezTo>
                    <a:pt x="951" y="513"/>
                    <a:pt x="1059" y="362"/>
                    <a:pt x="1026" y="221"/>
                  </a:cubicBezTo>
                  <a:cubicBezTo>
                    <a:pt x="1002" y="89"/>
                    <a:pt x="837" y="1"/>
                    <a:pt x="635"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37"/>
            <p:cNvSpPr/>
            <p:nvPr/>
          </p:nvSpPr>
          <p:spPr>
            <a:xfrm>
              <a:off x="2571975" y="3349050"/>
              <a:ext cx="25950" cy="131625"/>
            </a:xfrm>
            <a:custGeom>
              <a:rect b="b" l="l" r="r" t="t"/>
              <a:pathLst>
                <a:path extrusionOk="0" h="5265" w="1038">
                  <a:moveTo>
                    <a:pt x="500" y="1"/>
                  </a:moveTo>
                  <a:cubicBezTo>
                    <a:pt x="222" y="1"/>
                    <a:pt x="0" y="137"/>
                    <a:pt x="0" y="315"/>
                  </a:cubicBezTo>
                  <a:cubicBezTo>
                    <a:pt x="0" y="455"/>
                    <a:pt x="141" y="585"/>
                    <a:pt x="324" y="639"/>
                  </a:cubicBezTo>
                  <a:lnTo>
                    <a:pt x="76" y="5264"/>
                  </a:lnTo>
                  <a:cubicBezTo>
                    <a:pt x="91" y="5264"/>
                    <a:pt x="105" y="5259"/>
                    <a:pt x="123" y="5259"/>
                  </a:cubicBezTo>
                  <a:cubicBezTo>
                    <a:pt x="131" y="5259"/>
                    <a:pt x="141" y="5260"/>
                    <a:pt x="152" y="5264"/>
                  </a:cubicBezTo>
                  <a:lnTo>
                    <a:pt x="638" y="661"/>
                  </a:lnTo>
                  <a:cubicBezTo>
                    <a:pt x="833" y="639"/>
                    <a:pt x="984" y="542"/>
                    <a:pt x="1006" y="402"/>
                  </a:cubicBezTo>
                  <a:cubicBezTo>
                    <a:pt x="1038" y="217"/>
                    <a:pt x="821" y="23"/>
                    <a:pt x="530" y="1"/>
                  </a:cubicBezTo>
                  <a:cubicBezTo>
                    <a:pt x="520" y="1"/>
                    <a:pt x="510" y="1"/>
                    <a:pt x="500"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7"/>
            <p:cNvSpPr/>
            <p:nvPr/>
          </p:nvSpPr>
          <p:spPr>
            <a:xfrm>
              <a:off x="2586550" y="3363500"/>
              <a:ext cx="68100" cy="120950"/>
            </a:xfrm>
            <a:custGeom>
              <a:rect b="b" l="l" r="r" t="t"/>
              <a:pathLst>
                <a:path extrusionOk="0" h="4838" w="2724">
                  <a:moveTo>
                    <a:pt x="2034" y="0"/>
                  </a:moveTo>
                  <a:cubicBezTo>
                    <a:pt x="1884" y="0"/>
                    <a:pt x="1760" y="62"/>
                    <a:pt x="1719" y="169"/>
                  </a:cubicBezTo>
                  <a:cubicBezTo>
                    <a:pt x="1676" y="299"/>
                    <a:pt x="1751" y="461"/>
                    <a:pt x="1903" y="580"/>
                  </a:cubicBezTo>
                  <a:lnTo>
                    <a:pt x="1" y="4805"/>
                  </a:lnTo>
                  <a:cubicBezTo>
                    <a:pt x="22" y="4816"/>
                    <a:pt x="44" y="4826"/>
                    <a:pt x="77" y="4837"/>
                  </a:cubicBezTo>
                  <a:lnTo>
                    <a:pt x="2195" y="720"/>
                  </a:lnTo>
                  <a:cubicBezTo>
                    <a:pt x="2246" y="732"/>
                    <a:pt x="2297" y="738"/>
                    <a:pt x="2345" y="738"/>
                  </a:cubicBezTo>
                  <a:cubicBezTo>
                    <a:pt x="2468" y="738"/>
                    <a:pt x="2572" y="698"/>
                    <a:pt x="2627" y="612"/>
                  </a:cubicBezTo>
                  <a:cubicBezTo>
                    <a:pt x="2724" y="461"/>
                    <a:pt x="2594" y="191"/>
                    <a:pt x="2324" y="72"/>
                  </a:cubicBezTo>
                  <a:cubicBezTo>
                    <a:pt x="2227" y="23"/>
                    <a:pt x="2126" y="0"/>
                    <a:pt x="2034"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37"/>
            <p:cNvSpPr/>
            <p:nvPr/>
          </p:nvSpPr>
          <p:spPr>
            <a:xfrm>
              <a:off x="2597375" y="3396700"/>
              <a:ext cx="102950" cy="95850"/>
            </a:xfrm>
            <a:custGeom>
              <a:rect b="b" l="l" r="r" t="t"/>
              <a:pathLst>
                <a:path extrusionOk="0" h="3834" w="4118">
                  <a:moveTo>
                    <a:pt x="3472" y="0"/>
                  </a:moveTo>
                  <a:cubicBezTo>
                    <a:pt x="3393" y="0"/>
                    <a:pt x="3323" y="25"/>
                    <a:pt x="3275" y="73"/>
                  </a:cubicBezTo>
                  <a:cubicBezTo>
                    <a:pt x="3177" y="181"/>
                    <a:pt x="3210" y="354"/>
                    <a:pt x="3296" y="527"/>
                  </a:cubicBezTo>
                  <a:lnTo>
                    <a:pt x="0" y="3779"/>
                  </a:lnTo>
                  <a:cubicBezTo>
                    <a:pt x="22" y="3801"/>
                    <a:pt x="33" y="3822"/>
                    <a:pt x="54" y="3834"/>
                  </a:cubicBezTo>
                  <a:lnTo>
                    <a:pt x="3523" y="765"/>
                  </a:lnTo>
                  <a:cubicBezTo>
                    <a:pt x="3621" y="824"/>
                    <a:pt x="3724" y="863"/>
                    <a:pt x="3813" y="863"/>
                  </a:cubicBezTo>
                  <a:cubicBezTo>
                    <a:pt x="3871" y="863"/>
                    <a:pt x="3924" y="846"/>
                    <a:pt x="3966" y="808"/>
                  </a:cubicBezTo>
                  <a:cubicBezTo>
                    <a:pt x="4117" y="700"/>
                    <a:pt x="4085" y="419"/>
                    <a:pt x="3880" y="203"/>
                  </a:cubicBezTo>
                  <a:cubicBezTo>
                    <a:pt x="3758" y="68"/>
                    <a:pt x="3603" y="0"/>
                    <a:pt x="3472"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7"/>
            <p:cNvSpPr/>
            <p:nvPr/>
          </p:nvSpPr>
          <p:spPr>
            <a:xfrm>
              <a:off x="2604925" y="3444925"/>
              <a:ext cx="125125" cy="58975"/>
            </a:xfrm>
            <a:custGeom>
              <a:rect b="b" l="l" r="r" t="t"/>
              <a:pathLst>
                <a:path extrusionOk="0" h="2359" w="5005">
                  <a:moveTo>
                    <a:pt x="4489" y="0"/>
                  </a:moveTo>
                  <a:cubicBezTo>
                    <a:pt x="4453" y="0"/>
                    <a:pt x="4419" y="8"/>
                    <a:pt x="4388" y="24"/>
                  </a:cubicBezTo>
                  <a:cubicBezTo>
                    <a:pt x="4258" y="89"/>
                    <a:pt x="4215" y="262"/>
                    <a:pt x="4248" y="445"/>
                  </a:cubicBezTo>
                  <a:lnTo>
                    <a:pt x="1" y="2282"/>
                  </a:lnTo>
                  <a:lnTo>
                    <a:pt x="22" y="2358"/>
                  </a:lnTo>
                  <a:lnTo>
                    <a:pt x="4366" y="748"/>
                  </a:lnTo>
                  <a:cubicBezTo>
                    <a:pt x="4457" y="875"/>
                    <a:pt x="4586" y="964"/>
                    <a:pt x="4701" y="964"/>
                  </a:cubicBezTo>
                  <a:cubicBezTo>
                    <a:pt x="4724" y="964"/>
                    <a:pt x="4745" y="961"/>
                    <a:pt x="4766" y="954"/>
                  </a:cubicBezTo>
                  <a:cubicBezTo>
                    <a:pt x="4939" y="899"/>
                    <a:pt x="5004" y="630"/>
                    <a:pt x="4906" y="359"/>
                  </a:cubicBezTo>
                  <a:cubicBezTo>
                    <a:pt x="4819" y="141"/>
                    <a:pt x="4640" y="0"/>
                    <a:pt x="4489"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2" name="Google Shape;812;p37"/>
          <p:cNvGrpSpPr/>
          <p:nvPr/>
        </p:nvGrpSpPr>
        <p:grpSpPr>
          <a:xfrm>
            <a:off x="7699420" y="2056952"/>
            <a:ext cx="881822" cy="820008"/>
            <a:chOff x="2287525" y="3243650"/>
            <a:chExt cx="571350" cy="531300"/>
          </a:xfrm>
        </p:grpSpPr>
        <p:sp>
          <p:nvSpPr>
            <p:cNvPr id="813" name="Google Shape;813;p37"/>
            <p:cNvSpPr/>
            <p:nvPr/>
          </p:nvSpPr>
          <p:spPr>
            <a:xfrm>
              <a:off x="2287525" y="3243650"/>
              <a:ext cx="571350" cy="531300"/>
            </a:xfrm>
            <a:custGeom>
              <a:rect b="b" l="l" r="r" t="t"/>
              <a:pathLst>
                <a:path extrusionOk="0" h="21252" w="22854">
                  <a:moveTo>
                    <a:pt x="11892" y="0"/>
                  </a:moveTo>
                  <a:cubicBezTo>
                    <a:pt x="11513" y="0"/>
                    <a:pt x="11123" y="38"/>
                    <a:pt x="10730" y="111"/>
                  </a:cubicBezTo>
                  <a:cubicBezTo>
                    <a:pt x="8386" y="555"/>
                    <a:pt x="6657" y="2111"/>
                    <a:pt x="6592" y="4639"/>
                  </a:cubicBezTo>
                  <a:cubicBezTo>
                    <a:pt x="6343" y="4574"/>
                    <a:pt x="6083" y="4531"/>
                    <a:pt x="5835" y="4510"/>
                  </a:cubicBezTo>
                  <a:cubicBezTo>
                    <a:pt x="5578" y="4485"/>
                    <a:pt x="5330" y="4473"/>
                    <a:pt x="5090" y="4473"/>
                  </a:cubicBezTo>
                  <a:cubicBezTo>
                    <a:pt x="2093" y="4473"/>
                    <a:pt x="446" y="6359"/>
                    <a:pt x="216" y="8821"/>
                  </a:cubicBezTo>
                  <a:cubicBezTo>
                    <a:pt x="0" y="11090"/>
                    <a:pt x="1070" y="13111"/>
                    <a:pt x="3555" y="13856"/>
                  </a:cubicBezTo>
                  <a:cubicBezTo>
                    <a:pt x="3425" y="14072"/>
                    <a:pt x="3307" y="14288"/>
                    <a:pt x="3220" y="14516"/>
                  </a:cubicBezTo>
                  <a:cubicBezTo>
                    <a:pt x="1924" y="17616"/>
                    <a:pt x="3372" y="19918"/>
                    <a:pt x="5932" y="20869"/>
                  </a:cubicBezTo>
                  <a:cubicBezTo>
                    <a:pt x="6612" y="21120"/>
                    <a:pt x="7301" y="21252"/>
                    <a:pt x="7970" y="21252"/>
                  </a:cubicBezTo>
                  <a:cubicBezTo>
                    <a:pt x="9462" y="21252"/>
                    <a:pt x="10859" y="20598"/>
                    <a:pt x="11843" y="19151"/>
                  </a:cubicBezTo>
                  <a:cubicBezTo>
                    <a:pt x="12027" y="19335"/>
                    <a:pt x="12211" y="19497"/>
                    <a:pt x="12405" y="19648"/>
                  </a:cubicBezTo>
                  <a:cubicBezTo>
                    <a:pt x="13529" y="20482"/>
                    <a:pt x="14645" y="20852"/>
                    <a:pt x="15684" y="20852"/>
                  </a:cubicBezTo>
                  <a:cubicBezTo>
                    <a:pt x="17165" y="20852"/>
                    <a:pt x="18490" y="20101"/>
                    <a:pt x="19461" y="18870"/>
                  </a:cubicBezTo>
                  <a:cubicBezTo>
                    <a:pt x="20877" y="17066"/>
                    <a:pt x="21082" y="14829"/>
                    <a:pt x="19396" y="12948"/>
                  </a:cubicBezTo>
                  <a:cubicBezTo>
                    <a:pt x="19634" y="12830"/>
                    <a:pt x="19850" y="12700"/>
                    <a:pt x="20044" y="12559"/>
                  </a:cubicBezTo>
                  <a:cubicBezTo>
                    <a:pt x="22811" y="10604"/>
                    <a:pt x="22854" y="7946"/>
                    <a:pt x="21223" y="5860"/>
                  </a:cubicBezTo>
                  <a:cubicBezTo>
                    <a:pt x="20256" y="4611"/>
                    <a:pt x="18911" y="3846"/>
                    <a:pt x="17398" y="3846"/>
                  </a:cubicBezTo>
                  <a:cubicBezTo>
                    <a:pt x="17118" y="3846"/>
                    <a:pt x="16833" y="3872"/>
                    <a:pt x="16543" y="3926"/>
                  </a:cubicBezTo>
                  <a:cubicBezTo>
                    <a:pt x="15954" y="1238"/>
                    <a:pt x="14079" y="0"/>
                    <a:pt x="11892" y="0"/>
                  </a:cubicBezTo>
                  <a:close/>
                </a:path>
              </a:pathLst>
            </a:custGeom>
            <a:solidFill>
              <a:srgbClr val="6393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7"/>
            <p:cNvSpPr/>
            <p:nvPr/>
          </p:nvSpPr>
          <p:spPr>
            <a:xfrm>
              <a:off x="2607625" y="3501675"/>
              <a:ext cx="132150" cy="25200"/>
            </a:xfrm>
            <a:custGeom>
              <a:rect b="b" l="l" r="r" t="t"/>
              <a:pathLst>
                <a:path extrusionOk="0" h="1008" w="5286">
                  <a:moveTo>
                    <a:pt x="4951" y="1"/>
                  </a:moveTo>
                  <a:cubicBezTo>
                    <a:pt x="4943" y="1"/>
                    <a:pt x="4936" y="1"/>
                    <a:pt x="4928" y="2"/>
                  </a:cubicBezTo>
                  <a:cubicBezTo>
                    <a:pt x="4777" y="12"/>
                    <a:pt x="4669" y="164"/>
                    <a:pt x="4637" y="348"/>
                  </a:cubicBezTo>
                  <a:lnTo>
                    <a:pt x="1" y="531"/>
                  </a:lnTo>
                  <a:cubicBezTo>
                    <a:pt x="1" y="564"/>
                    <a:pt x="12" y="585"/>
                    <a:pt x="12" y="607"/>
                  </a:cubicBezTo>
                  <a:lnTo>
                    <a:pt x="4637" y="672"/>
                  </a:lnTo>
                  <a:cubicBezTo>
                    <a:pt x="4680" y="855"/>
                    <a:pt x="4788" y="996"/>
                    <a:pt x="4939" y="1006"/>
                  </a:cubicBezTo>
                  <a:cubicBezTo>
                    <a:pt x="4947" y="1007"/>
                    <a:pt x="4955" y="1008"/>
                    <a:pt x="4962" y="1008"/>
                  </a:cubicBezTo>
                  <a:cubicBezTo>
                    <a:pt x="5127" y="1008"/>
                    <a:pt x="5285" y="788"/>
                    <a:pt x="5285" y="499"/>
                  </a:cubicBezTo>
                  <a:cubicBezTo>
                    <a:pt x="5274" y="220"/>
                    <a:pt x="5116" y="1"/>
                    <a:pt x="4951"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7"/>
            <p:cNvSpPr/>
            <p:nvPr/>
          </p:nvSpPr>
          <p:spPr>
            <a:xfrm>
              <a:off x="2605200" y="3527900"/>
              <a:ext cx="126450" cy="56450"/>
            </a:xfrm>
            <a:custGeom>
              <a:rect b="b" l="l" r="r" t="t"/>
              <a:pathLst>
                <a:path extrusionOk="0" h="2258" w="5058">
                  <a:moveTo>
                    <a:pt x="22" y="1"/>
                  </a:moveTo>
                  <a:cubicBezTo>
                    <a:pt x="11" y="22"/>
                    <a:pt x="11" y="55"/>
                    <a:pt x="1" y="77"/>
                  </a:cubicBezTo>
                  <a:lnTo>
                    <a:pt x="4301" y="1806"/>
                  </a:lnTo>
                  <a:cubicBezTo>
                    <a:pt x="4269" y="2000"/>
                    <a:pt x="4323" y="2173"/>
                    <a:pt x="4453" y="2238"/>
                  </a:cubicBezTo>
                  <a:cubicBezTo>
                    <a:pt x="4479" y="2251"/>
                    <a:pt x="4508" y="2257"/>
                    <a:pt x="4538" y="2257"/>
                  </a:cubicBezTo>
                  <a:cubicBezTo>
                    <a:pt x="4685" y="2257"/>
                    <a:pt x="4869" y="2113"/>
                    <a:pt x="4950" y="1881"/>
                  </a:cubicBezTo>
                  <a:cubicBezTo>
                    <a:pt x="5058" y="1611"/>
                    <a:pt x="4982" y="1341"/>
                    <a:pt x="4799" y="1297"/>
                  </a:cubicBezTo>
                  <a:cubicBezTo>
                    <a:pt x="4778" y="1290"/>
                    <a:pt x="4756" y="1287"/>
                    <a:pt x="4734" y="1287"/>
                  </a:cubicBezTo>
                  <a:cubicBezTo>
                    <a:pt x="4618" y="1287"/>
                    <a:pt x="4491" y="1378"/>
                    <a:pt x="4410" y="1514"/>
                  </a:cubicBezTo>
                  <a:lnTo>
                    <a:pt x="22"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37"/>
            <p:cNvSpPr/>
            <p:nvPr/>
          </p:nvSpPr>
          <p:spPr>
            <a:xfrm>
              <a:off x="2598175" y="3539525"/>
              <a:ext cx="104575" cy="93625"/>
            </a:xfrm>
            <a:custGeom>
              <a:rect b="b" l="l" r="r" t="t"/>
              <a:pathLst>
                <a:path extrusionOk="0" h="3745" w="4183">
                  <a:moveTo>
                    <a:pt x="44" y="1"/>
                  </a:moveTo>
                  <a:cubicBezTo>
                    <a:pt x="22" y="22"/>
                    <a:pt x="11" y="44"/>
                    <a:pt x="1" y="54"/>
                  </a:cubicBezTo>
                  <a:lnTo>
                    <a:pt x="3383" y="3221"/>
                  </a:lnTo>
                  <a:cubicBezTo>
                    <a:pt x="3286" y="3394"/>
                    <a:pt x="3264" y="3567"/>
                    <a:pt x="3372" y="3675"/>
                  </a:cubicBezTo>
                  <a:cubicBezTo>
                    <a:pt x="3415" y="3721"/>
                    <a:pt x="3479" y="3744"/>
                    <a:pt x="3552" y="3744"/>
                  </a:cubicBezTo>
                  <a:cubicBezTo>
                    <a:pt x="3682" y="3744"/>
                    <a:pt x="3842" y="3672"/>
                    <a:pt x="3966" y="3534"/>
                  </a:cubicBezTo>
                  <a:cubicBezTo>
                    <a:pt x="4161" y="3307"/>
                    <a:pt x="4182" y="3026"/>
                    <a:pt x="4042" y="2918"/>
                  </a:cubicBezTo>
                  <a:cubicBezTo>
                    <a:pt x="3998" y="2887"/>
                    <a:pt x="3947" y="2872"/>
                    <a:pt x="3892" y="2872"/>
                  </a:cubicBezTo>
                  <a:cubicBezTo>
                    <a:pt x="3797" y="2872"/>
                    <a:pt x="3691" y="2915"/>
                    <a:pt x="3588" y="2983"/>
                  </a:cubicBezTo>
                  <a:lnTo>
                    <a:pt x="44"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37"/>
            <p:cNvSpPr/>
            <p:nvPr/>
          </p:nvSpPr>
          <p:spPr>
            <a:xfrm>
              <a:off x="2587375" y="3547900"/>
              <a:ext cx="70800" cy="119675"/>
            </a:xfrm>
            <a:custGeom>
              <a:rect b="b" l="l" r="r" t="t"/>
              <a:pathLst>
                <a:path extrusionOk="0" h="4787" w="2832">
                  <a:moveTo>
                    <a:pt x="76" y="0"/>
                  </a:moveTo>
                  <a:cubicBezTo>
                    <a:pt x="54" y="12"/>
                    <a:pt x="33" y="22"/>
                    <a:pt x="1" y="33"/>
                  </a:cubicBezTo>
                  <a:lnTo>
                    <a:pt x="2010" y="4204"/>
                  </a:lnTo>
                  <a:cubicBezTo>
                    <a:pt x="1859" y="4334"/>
                    <a:pt x="1783" y="4495"/>
                    <a:pt x="1838" y="4625"/>
                  </a:cubicBezTo>
                  <a:cubicBezTo>
                    <a:pt x="1877" y="4730"/>
                    <a:pt x="1995" y="4787"/>
                    <a:pt x="2140" y="4787"/>
                  </a:cubicBezTo>
                  <a:cubicBezTo>
                    <a:pt x="2235" y="4787"/>
                    <a:pt x="2340" y="4763"/>
                    <a:pt x="2443" y="4712"/>
                  </a:cubicBezTo>
                  <a:cubicBezTo>
                    <a:pt x="2712" y="4582"/>
                    <a:pt x="2832" y="4312"/>
                    <a:pt x="2734" y="4161"/>
                  </a:cubicBezTo>
                  <a:cubicBezTo>
                    <a:pt x="2682" y="4079"/>
                    <a:pt x="2579" y="4038"/>
                    <a:pt x="2460" y="4038"/>
                  </a:cubicBezTo>
                  <a:cubicBezTo>
                    <a:pt x="2406" y="4038"/>
                    <a:pt x="2349" y="4047"/>
                    <a:pt x="2291" y="4063"/>
                  </a:cubicBezTo>
                  <a:lnTo>
                    <a:pt x="76" y="0"/>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37"/>
            <p:cNvSpPr/>
            <p:nvPr/>
          </p:nvSpPr>
          <p:spPr>
            <a:xfrm>
              <a:off x="2574675" y="3551950"/>
              <a:ext cx="27325" cy="131375"/>
            </a:xfrm>
            <a:custGeom>
              <a:rect b="b" l="l" r="r" t="t"/>
              <a:pathLst>
                <a:path extrusionOk="0" h="5255" w="1093">
                  <a:moveTo>
                    <a:pt x="76" y="1"/>
                  </a:moveTo>
                  <a:cubicBezTo>
                    <a:pt x="55" y="1"/>
                    <a:pt x="22" y="11"/>
                    <a:pt x="0" y="11"/>
                  </a:cubicBezTo>
                  <a:lnTo>
                    <a:pt x="368" y="4626"/>
                  </a:lnTo>
                  <a:cubicBezTo>
                    <a:pt x="184" y="4679"/>
                    <a:pt x="55" y="4809"/>
                    <a:pt x="55" y="4950"/>
                  </a:cubicBezTo>
                  <a:cubicBezTo>
                    <a:pt x="55" y="5121"/>
                    <a:pt x="270" y="5255"/>
                    <a:pt x="536" y="5255"/>
                  </a:cubicBezTo>
                  <a:cubicBezTo>
                    <a:pt x="555" y="5255"/>
                    <a:pt x="575" y="5254"/>
                    <a:pt x="595" y="5252"/>
                  </a:cubicBezTo>
                  <a:cubicBezTo>
                    <a:pt x="886" y="5209"/>
                    <a:pt x="1092" y="5025"/>
                    <a:pt x="1059" y="4852"/>
                  </a:cubicBezTo>
                  <a:cubicBezTo>
                    <a:pt x="1027" y="4712"/>
                    <a:pt x="876" y="4614"/>
                    <a:pt x="682" y="4593"/>
                  </a:cubicBezTo>
                  <a:lnTo>
                    <a:pt x="76"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37"/>
            <p:cNvSpPr/>
            <p:nvPr/>
          </p:nvSpPr>
          <p:spPr>
            <a:xfrm>
              <a:off x="2516600" y="3550875"/>
              <a:ext cx="47025" cy="128075"/>
            </a:xfrm>
            <a:custGeom>
              <a:rect b="b" l="l" r="r" t="t"/>
              <a:pathLst>
                <a:path extrusionOk="0" h="5123" w="1881">
                  <a:moveTo>
                    <a:pt x="1805" y="1"/>
                  </a:moveTo>
                  <a:lnTo>
                    <a:pt x="465" y="4441"/>
                  </a:lnTo>
                  <a:cubicBezTo>
                    <a:pt x="444" y="4439"/>
                    <a:pt x="423" y="4438"/>
                    <a:pt x="403" y="4438"/>
                  </a:cubicBezTo>
                  <a:cubicBezTo>
                    <a:pt x="244" y="4438"/>
                    <a:pt x="104" y="4511"/>
                    <a:pt x="65" y="4625"/>
                  </a:cubicBezTo>
                  <a:cubicBezTo>
                    <a:pt x="1" y="4787"/>
                    <a:pt x="173" y="5025"/>
                    <a:pt x="454" y="5101"/>
                  </a:cubicBezTo>
                  <a:cubicBezTo>
                    <a:pt x="519" y="5115"/>
                    <a:pt x="583" y="5122"/>
                    <a:pt x="642" y="5122"/>
                  </a:cubicBezTo>
                  <a:cubicBezTo>
                    <a:pt x="850" y="5122"/>
                    <a:pt x="1012" y="5038"/>
                    <a:pt x="1038" y="4895"/>
                  </a:cubicBezTo>
                  <a:cubicBezTo>
                    <a:pt x="1059" y="4755"/>
                    <a:pt x="951" y="4604"/>
                    <a:pt x="779" y="4517"/>
                  </a:cubicBezTo>
                  <a:lnTo>
                    <a:pt x="1881" y="11"/>
                  </a:lnTo>
                  <a:lnTo>
                    <a:pt x="1805"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37"/>
            <p:cNvSpPr/>
            <p:nvPr/>
          </p:nvSpPr>
          <p:spPr>
            <a:xfrm>
              <a:off x="2464725" y="3544650"/>
              <a:ext cx="86750" cy="110250"/>
            </a:xfrm>
            <a:custGeom>
              <a:rect b="b" l="l" r="r" t="t"/>
              <a:pathLst>
                <a:path extrusionOk="0" h="4410" w="3470">
                  <a:moveTo>
                    <a:pt x="3404" y="1"/>
                  </a:moveTo>
                  <a:lnTo>
                    <a:pt x="563" y="3664"/>
                  </a:lnTo>
                  <a:cubicBezTo>
                    <a:pt x="484" y="3630"/>
                    <a:pt x="405" y="3611"/>
                    <a:pt x="333" y="3611"/>
                  </a:cubicBezTo>
                  <a:cubicBezTo>
                    <a:pt x="248" y="3611"/>
                    <a:pt x="172" y="3637"/>
                    <a:pt x="119" y="3696"/>
                  </a:cubicBezTo>
                  <a:cubicBezTo>
                    <a:pt x="1" y="3826"/>
                    <a:pt x="76" y="4107"/>
                    <a:pt x="314" y="4269"/>
                  </a:cubicBezTo>
                  <a:cubicBezTo>
                    <a:pt x="436" y="4364"/>
                    <a:pt x="570" y="4410"/>
                    <a:pt x="685" y="4410"/>
                  </a:cubicBezTo>
                  <a:cubicBezTo>
                    <a:pt x="793" y="4410"/>
                    <a:pt x="883" y="4369"/>
                    <a:pt x="930" y="4291"/>
                  </a:cubicBezTo>
                  <a:cubicBezTo>
                    <a:pt x="1005" y="4172"/>
                    <a:pt x="941" y="3999"/>
                    <a:pt x="822" y="3847"/>
                  </a:cubicBezTo>
                  <a:lnTo>
                    <a:pt x="3469" y="44"/>
                  </a:lnTo>
                  <a:cubicBezTo>
                    <a:pt x="3447" y="34"/>
                    <a:pt x="3426" y="12"/>
                    <a:pt x="3404"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37"/>
            <p:cNvSpPr/>
            <p:nvPr/>
          </p:nvSpPr>
          <p:spPr>
            <a:xfrm>
              <a:off x="2426375" y="3534925"/>
              <a:ext cx="115650" cy="78650"/>
            </a:xfrm>
            <a:custGeom>
              <a:rect b="b" l="l" r="r" t="t"/>
              <a:pathLst>
                <a:path extrusionOk="0" h="3146" w="4626">
                  <a:moveTo>
                    <a:pt x="4592" y="1"/>
                  </a:moveTo>
                  <a:lnTo>
                    <a:pt x="616" y="2378"/>
                  </a:lnTo>
                  <a:cubicBezTo>
                    <a:pt x="513" y="2283"/>
                    <a:pt x="399" y="2223"/>
                    <a:pt x="294" y="2223"/>
                  </a:cubicBezTo>
                  <a:cubicBezTo>
                    <a:pt x="256" y="2223"/>
                    <a:pt x="218" y="2231"/>
                    <a:pt x="184" y="2248"/>
                  </a:cubicBezTo>
                  <a:cubicBezTo>
                    <a:pt x="22" y="2335"/>
                    <a:pt x="0" y="2616"/>
                    <a:pt x="162" y="2865"/>
                  </a:cubicBezTo>
                  <a:cubicBezTo>
                    <a:pt x="272" y="3045"/>
                    <a:pt x="445" y="3146"/>
                    <a:pt x="585" y="3146"/>
                  </a:cubicBezTo>
                  <a:cubicBezTo>
                    <a:pt x="638" y="3146"/>
                    <a:pt x="686" y="3132"/>
                    <a:pt x="724" y="3102"/>
                  </a:cubicBezTo>
                  <a:cubicBezTo>
                    <a:pt x="843" y="3016"/>
                    <a:pt x="854" y="2832"/>
                    <a:pt x="789" y="2648"/>
                  </a:cubicBezTo>
                  <a:lnTo>
                    <a:pt x="4625" y="65"/>
                  </a:lnTo>
                  <a:lnTo>
                    <a:pt x="4592"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37"/>
            <p:cNvSpPr/>
            <p:nvPr/>
          </p:nvSpPr>
          <p:spPr>
            <a:xfrm>
              <a:off x="2406100" y="3522500"/>
              <a:ext cx="130775" cy="37750"/>
            </a:xfrm>
            <a:custGeom>
              <a:rect b="b" l="l" r="r" t="t"/>
              <a:pathLst>
                <a:path extrusionOk="0" h="1510" w="5231">
                  <a:moveTo>
                    <a:pt x="5220" y="1"/>
                  </a:moveTo>
                  <a:lnTo>
                    <a:pt x="649" y="790"/>
                  </a:lnTo>
                  <a:cubicBezTo>
                    <a:pt x="587" y="624"/>
                    <a:pt x="456" y="508"/>
                    <a:pt x="312" y="508"/>
                  </a:cubicBezTo>
                  <a:cubicBezTo>
                    <a:pt x="306" y="508"/>
                    <a:pt x="299" y="508"/>
                    <a:pt x="293" y="509"/>
                  </a:cubicBezTo>
                  <a:cubicBezTo>
                    <a:pt x="120" y="531"/>
                    <a:pt x="1" y="790"/>
                    <a:pt x="55" y="1081"/>
                  </a:cubicBezTo>
                  <a:cubicBezTo>
                    <a:pt x="114" y="1335"/>
                    <a:pt x="286" y="1509"/>
                    <a:pt x="446" y="1509"/>
                  </a:cubicBezTo>
                  <a:cubicBezTo>
                    <a:pt x="464" y="1509"/>
                    <a:pt x="481" y="1507"/>
                    <a:pt x="498" y="1503"/>
                  </a:cubicBezTo>
                  <a:cubicBezTo>
                    <a:pt x="639" y="1460"/>
                    <a:pt x="714" y="1297"/>
                    <a:pt x="714" y="1103"/>
                  </a:cubicBezTo>
                  <a:lnTo>
                    <a:pt x="5231" y="77"/>
                  </a:lnTo>
                  <a:cubicBezTo>
                    <a:pt x="5220" y="44"/>
                    <a:pt x="5220" y="22"/>
                    <a:pt x="5220"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37"/>
            <p:cNvSpPr/>
            <p:nvPr/>
          </p:nvSpPr>
          <p:spPr>
            <a:xfrm>
              <a:off x="2405550" y="3476625"/>
              <a:ext cx="131075" cy="34550"/>
            </a:xfrm>
            <a:custGeom>
              <a:rect b="b" l="l" r="r" t="t"/>
              <a:pathLst>
                <a:path extrusionOk="0" h="1382" w="5243">
                  <a:moveTo>
                    <a:pt x="416" y="1"/>
                  </a:moveTo>
                  <a:cubicBezTo>
                    <a:pt x="257" y="1"/>
                    <a:pt x="83" y="183"/>
                    <a:pt x="44" y="442"/>
                  </a:cubicBezTo>
                  <a:cubicBezTo>
                    <a:pt x="1" y="733"/>
                    <a:pt x="120" y="982"/>
                    <a:pt x="304" y="993"/>
                  </a:cubicBezTo>
                  <a:cubicBezTo>
                    <a:pt x="310" y="993"/>
                    <a:pt x="316" y="993"/>
                    <a:pt x="322" y="993"/>
                  </a:cubicBezTo>
                  <a:cubicBezTo>
                    <a:pt x="457" y="993"/>
                    <a:pt x="587" y="877"/>
                    <a:pt x="649" y="712"/>
                  </a:cubicBezTo>
                  <a:lnTo>
                    <a:pt x="5231" y="1382"/>
                  </a:lnTo>
                  <a:cubicBezTo>
                    <a:pt x="5242" y="1360"/>
                    <a:pt x="5242" y="1339"/>
                    <a:pt x="5242" y="1307"/>
                  </a:cubicBezTo>
                  <a:lnTo>
                    <a:pt x="704" y="388"/>
                  </a:lnTo>
                  <a:cubicBezTo>
                    <a:pt x="704" y="204"/>
                    <a:pt x="617" y="42"/>
                    <a:pt x="476" y="10"/>
                  </a:cubicBezTo>
                  <a:cubicBezTo>
                    <a:pt x="457" y="4"/>
                    <a:pt x="437" y="1"/>
                    <a:pt x="416"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37"/>
            <p:cNvSpPr/>
            <p:nvPr/>
          </p:nvSpPr>
          <p:spPr>
            <a:xfrm>
              <a:off x="2424475" y="3422575"/>
              <a:ext cx="117275" cy="76175"/>
            </a:xfrm>
            <a:custGeom>
              <a:rect b="b" l="l" r="r" t="t"/>
              <a:pathLst>
                <a:path extrusionOk="0" h="3047" w="4691">
                  <a:moveTo>
                    <a:pt x="571" y="1"/>
                  </a:moveTo>
                  <a:cubicBezTo>
                    <a:pt x="430" y="1"/>
                    <a:pt x="256" y="108"/>
                    <a:pt x="152" y="292"/>
                  </a:cubicBezTo>
                  <a:cubicBezTo>
                    <a:pt x="0" y="551"/>
                    <a:pt x="22" y="821"/>
                    <a:pt x="184" y="907"/>
                  </a:cubicBezTo>
                  <a:cubicBezTo>
                    <a:pt x="217" y="923"/>
                    <a:pt x="252" y="931"/>
                    <a:pt x="289" y="931"/>
                  </a:cubicBezTo>
                  <a:cubicBezTo>
                    <a:pt x="398" y="931"/>
                    <a:pt x="520" y="864"/>
                    <a:pt x="617" y="767"/>
                  </a:cubicBezTo>
                  <a:lnTo>
                    <a:pt x="4647" y="3047"/>
                  </a:lnTo>
                  <a:cubicBezTo>
                    <a:pt x="4658" y="3025"/>
                    <a:pt x="4680" y="3003"/>
                    <a:pt x="4690" y="2982"/>
                  </a:cubicBezTo>
                  <a:lnTo>
                    <a:pt x="778" y="486"/>
                  </a:lnTo>
                  <a:cubicBezTo>
                    <a:pt x="843" y="313"/>
                    <a:pt x="822" y="129"/>
                    <a:pt x="703" y="43"/>
                  </a:cubicBezTo>
                  <a:cubicBezTo>
                    <a:pt x="666" y="14"/>
                    <a:pt x="621" y="1"/>
                    <a:pt x="571"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37"/>
            <p:cNvSpPr/>
            <p:nvPr/>
          </p:nvSpPr>
          <p:spPr>
            <a:xfrm>
              <a:off x="2461500" y="3380275"/>
              <a:ext cx="89175" cy="108225"/>
            </a:xfrm>
            <a:custGeom>
              <a:rect b="b" l="l" r="r" t="t"/>
              <a:pathLst>
                <a:path extrusionOk="0" h="4329" w="3567">
                  <a:moveTo>
                    <a:pt x="684" y="0"/>
                  </a:moveTo>
                  <a:cubicBezTo>
                    <a:pt x="568" y="0"/>
                    <a:pt x="429" y="49"/>
                    <a:pt x="303" y="147"/>
                  </a:cubicBezTo>
                  <a:cubicBezTo>
                    <a:pt x="65" y="320"/>
                    <a:pt x="0" y="601"/>
                    <a:pt x="119" y="730"/>
                  </a:cubicBezTo>
                  <a:cubicBezTo>
                    <a:pt x="169" y="786"/>
                    <a:pt x="242" y="810"/>
                    <a:pt x="324" y="810"/>
                  </a:cubicBezTo>
                  <a:cubicBezTo>
                    <a:pt x="402" y="810"/>
                    <a:pt x="488" y="788"/>
                    <a:pt x="572" y="752"/>
                  </a:cubicBezTo>
                  <a:lnTo>
                    <a:pt x="3512" y="4328"/>
                  </a:lnTo>
                  <a:cubicBezTo>
                    <a:pt x="3523" y="4318"/>
                    <a:pt x="3544" y="4306"/>
                    <a:pt x="3566" y="4285"/>
                  </a:cubicBezTo>
                  <a:lnTo>
                    <a:pt x="821" y="557"/>
                  </a:lnTo>
                  <a:cubicBezTo>
                    <a:pt x="940" y="406"/>
                    <a:pt x="994" y="233"/>
                    <a:pt x="918" y="114"/>
                  </a:cubicBezTo>
                  <a:cubicBezTo>
                    <a:pt x="873" y="38"/>
                    <a:pt x="787" y="0"/>
                    <a:pt x="684"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37"/>
            <p:cNvSpPr/>
            <p:nvPr/>
          </p:nvSpPr>
          <p:spPr>
            <a:xfrm>
              <a:off x="2512825" y="3354900"/>
              <a:ext cx="49725" cy="127375"/>
            </a:xfrm>
            <a:custGeom>
              <a:rect b="b" l="l" r="r" t="t"/>
              <a:pathLst>
                <a:path extrusionOk="0" h="5095" w="1989">
                  <a:moveTo>
                    <a:pt x="635" y="1"/>
                  </a:moveTo>
                  <a:cubicBezTo>
                    <a:pt x="574" y="1"/>
                    <a:pt x="509" y="9"/>
                    <a:pt x="443" y="27"/>
                  </a:cubicBezTo>
                  <a:cubicBezTo>
                    <a:pt x="162" y="113"/>
                    <a:pt x="0" y="340"/>
                    <a:pt x="65" y="513"/>
                  </a:cubicBezTo>
                  <a:cubicBezTo>
                    <a:pt x="115" y="633"/>
                    <a:pt x="267" y="698"/>
                    <a:pt x="435" y="698"/>
                  </a:cubicBezTo>
                  <a:cubicBezTo>
                    <a:pt x="448" y="698"/>
                    <a:pt x="462" y="697"/>
                    <a:pt x="476" y="697"/>
                  </a:cubicBezTo>
                  <a:lnTo>
                    <a:pt x="1912" y="5095"/>
                  </a:lnTo>
                  <a:cubicBezTo>
                    <a:pt x="1934" y="5084"/>
                    <a:pt x="1967" y="5084"/>
                    <a:pt x="1989" y="5073"/>
                  </a:cubicBezTo>
                  <a:lnTo>
                    <a:pt x="778" y="600"/>
                  </a:lnTo>
                  <a:cubicBezTo>
                    <a:pt x="951" y="513"/>
                    <a:pt x="1059" y="362"/>
                    <a:pt x="1026" y="221"/>
                  </a:cubicBezTo>
                  <a:cubicBezTo>
                    <a:pt x="1002" y="89"/>
                    <a:pt x="837" y="1"/>
                    <a:pt x="635"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37"/>
            <p:cNvSpPr/>
            <p:nvPr/>
          </p:nvSpPr>
          <p:spPr>
            <a:xfrm>
              <a:off x="2571975" y="3349050"/>
              <a:ext cx="25950" cy="131625"/>
            </a:xfrm>
            <a:custGeom>
              <a:rect b="b" l="l" r="r" t="t"/>
              <a:pathLst>
                <a:path extrusionOk="0" h="5265" w="1038">
                  <a:moveTo>
                    <a:pt x="500" y="1"/>
                  </a:moveTo>
                  <a:cubicBezTo>
                    <a:pt x="222" y="1"/>
                    <a:pt x="0" y="137"/>
                    <a:pt x="0" y="315"/>
                  </a:cubicBezTo>
                  <a:cubicBezTo>
                    <a:pt x="0" y="455"/>
                    <a:pt x="141" y="585"/>
                    <a:pt x="324" y="639"/>
                  </a:cubicBezTo>
                  <a:lnTo>
                    <a:pt x="76" y="5264"/>
                  </a:lnTo>
                  <a:cubicBezTo>
                    <a:pt x="91" y="5264"/>
                    <a:pt x="105" y="5259"/>
                    <a:pt x="123" y="5259"/>
                  </a:cubicBezTo>
                  <a:cubicBezTo>
                    <a:pt x="131" y="5259"/>
                    <a:pt x="141" y="5260"/>
                    <a:pt x="152" y="5264"/>
                  </a:cubicBezTo>
                  <a:lnTo>
                    <a:pt x="638" y="661"/>
                  </a:lnTo>
                  <a:cubicBezTo>
                    <a:pt x="833" y="639"/>
                    <a:pt x="984" y="542"/>
                    <a:pt x="1006" y="402"/>
                  </a:cubicBezTo>
                  <a:cubicBezTo>
                    <a:pt x="1038" y="217"/>
                    <a:pt x="821" y="23"/>
                    <a:pt x="530" y="1"/>
                  </a:cubicBezTo>
                  <a:cubicBezTo>
                    <a:pt x="520" y="1"/>
                    <a:pt x="510" y="1"/>
                    <a:pt x="500"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37"/>
            <p:cNvSpPr/>
            <p:nvPr/>
          </p:nvSpPr>
          <p:spPr>
            <a:xfrm>
              <a:off x="2586550" y="3363500"/>
              <a:ext cx="68100" cy="120950"/>
            </a:xfrm>
            <a:custGeom>
              <a:rect b="b" l="l" r="r" t="t"/>
              <a:pathLst>
                <a:path extrusionOk="0" h="4838" w="2724">
                  <a:moveTo>
                    <a:pt x="2034" y="0"/>
                  </a:moveTo>
                  <a:cubicBezTo>
                    <a:pt x="1884" y="0"/>
                    <a:pt x="1760" y="62"/>
                    <a:pt x="1719" y="169"/>
                  </a:cubicBezTo>
                  <a:cubicBezTo>
                    <a:pt x="1676" y="299"/>
                    <a:pt x="1751" y="461"/>
                    <a:pt x="1903" y="580"/>
                  </a:cubicBezTo>
                  <a:lnTo>
                    <a:pt x="1" y="4805"/>
                  </a:lnTo>
                  <a:cubicBezTo>
                    <a:pt x="22" y="4816"/>
                    <a:pt x="44" y="4826"/>
                    <a:pt x="77" y="4837"/>
                  </a:cubicBezTo>
                  <a:lnTo>
                    <a:pt x="2195" y="720"/>
                  </a:lnTo>
                  <a:cubicBezTo>
                    <a:pt x="2246" y="732"/>
                    <a:pt x="2297" y="738"/>
                    <a:pt x="2345" y="738"/>
                  </a:cubicBezTo>
                  <a:cubicBezTo>
                    <a:pt x="2468" y="738"/>
                    <a:pt x="2572" y="698"/>
                    <a:pt x="2627" y="612"/>
                  </a:cubicBezTo>
                  <a:cubicBezTo>
                    <a:pt x="2724" y="461"/>
                    <a:pt x="2594" y="191"/>
                    <a:pt x="2324" y="72"/>
                  </a:cubicBezTo>
                  <a:cubicBezTo>
                    <a:pt x="2227" y="23"/>
                    <a:pt x="2126" y="0"/>
                    <a:pt x="2034"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37"/>
            <p:cNvSpPr/>
            <p:nvPr/>
          </p:nvSpPr>
          <p:spPr>
            <a:xfrm>
              <a:off x="2597375" y="3396700"/>
              <a:ext cx="102950" cy="95850"/>
            </a:xfrm>
            <a:custGeom>
              <a:rect b="b" l="l" r="r" t="t"/>
              <a:pathLst>
                <a:path extrusionOk="0" h="3834" w="4118">
                  <a:moveTo>
                    <a:pt x="3472" y="0"/>
                  </a:moveTo>
                  <a:cubicBezTo>
                    <a:pt x="3393" y="0"/>
                    <a:pt x="3323" y="25"/>
                    <a:pt x="3275" y="73"/>
                  </a:cubicBezTo>
                  <a:cubicBezTo>
                    <a:pt x="3177" y="181"/>
                    <a:pt x="3210" y="354"/>
                    <a:pt x="3296" y="527"/>
                  </a:cubicBezTo>
                  <a:lnTo>
                    <a:pt x="0" y="3779"/>
                  </a:lnTo>
                  <a:cubicBezTo>
                    <a:pt x="22" y="3801"/>
                    <a:pt x="33" y="3822"/>
                    <a:pt x="54" y="3834"/>
                  </a:cubicBezTo>
                  <a:lnTo>
                    <a:pt x="3523" y="765"/>
                  </a:lnTo>
                  <a:cubicBezTo>
                    <a:pt x="3621" y="824"/>
                    <a:pt x="3724" y="863"/>
                    <a:pt x="3813" y="863"/>
                  </a:cubicBezTo>
                  <a:cubicBezTo>
                    <a:pt x="3871" y="863"/>
                    <a:pt x="3924" y="846"/>
                    <a:pt x="3966" y="808"/>
                  </a:cubicBezTo>
                  <a:cubicBezTo>
                    <a:pt x="4117" y="700"/>
                    <a:pt x="4085" y="419"/>
                    <a:pt x="3880" y="203"/>
                  </a:cubicBezTo>
                  <a:cubicBezTo>
                    <a:pt x="3758" y="68"/>
                    <a:pt x="3603" y="0"/>
                    <a:pt x="3472"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7"/>
            <p:cNvSpPr/>
            <p:nvPr/>
          </p:nvSpPr>
          <p:spPr>
            <a:xfrm>
              <a:off x="2604925" y="3444925"/>
              <a:ext cx="125125" cy="58975"/>
            </a:xfrm>
            <a:custGeom>
              <a:rect b="b" l="l" r="r" t="t"/>
              <a:pathLst>
                <a:path extrusionOk="0" h="2359" w="5005">
                  <a:moveTo>
                    <a:pt x="4489" y="0"/>
                  </a:moveTo>
                  <a:cubicBezTo>
                    <a:pt x="4453" y="0"/>
                    <a:pt x="4419" y="8"/>
                    <a:pt x="4388" y="24"/>
                  </a:cubicBezTo>
                  <a:cubicBezTo>
                    <a:pt x="4258" y="89"/>
                    <a:pt x="4215" y="262"/>
                    <a:pt x="4248" y="445"/>
                  </a:cubicBezTo>
                  <a:lnTo>
                    <a:pt x="1" y="2282"/>
                  </a:lnTo>
                  <a:lnTo>
                    <a:pt x="22" y="2358"/>
                  </a:lnTo>
                  <a:lnTo>
                    <a:pt x="4366" y="748"/>
                  </a:lnTo>
                  <a:cubicBezTo>
                    <a:pt x="4457" y="875"/>
                    <a:pt x="4586" y="964"/>
                    <a:pt x="4701" y="964"/>
                  </a:cubicBezTo>
                  <a:cubicBezTo>
                    <a:pt x="4724" y="964"/>
                    <a:pt x="4745" y="961"/>
                    <a:pt x="4766" y="954"/>
                  </a:cubicBezTo>
                  <a:cubicBezTo>
                    <a:pt x="4939" y="899"/>
                    <a:pt x="5004" y="630"/>
                    <a:pt x="4906" y="359"/>
                  </a:cubicBezTo>
                  <a:cubicBezTo>
                    <a:pt x="4819" y="141"/>
                    <a:pt x="4640" y="0"/>
                    <a:pt x="4489"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1" name="Google Shape;831;p37"/>
          <p:cNvSpPr txBox="1"/>
          <p:nvPr>
            <p:ph idx="4294967295" type="title"/>
          </p:nvPr>
        </p:nvSpPr>
        <p:spPr>
          <a:xfrm>
            <a:off x="2278713" y="573650"/>
            <a:ext cx="4603800" cy="1549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9000">
                <a:solidFill>
                  <a:schemeClr val="dk1"/>
                </a:solidFill>
              </a:rPr>
              <a:t>03</a:t>
            </a:r>
            <a:endParaRPr sz="9000">
              <a:solidFill>
                <a:schemeClr val="dk1"/>
              </a:solidFill>
            </a:endParaRPr>
          </a:p>
        </p:txBody>
      </p:sp>
    </p:spTree>
  </p:cSld>
  <p:clrMapOvr>
    <a:masterClrMapping/>
  </p:clrMapOvr>
  <mc:AlternateContent>
    <mc:Choice Requires="p14">
      <p:transition spd="slow" p14:dur="1000">
        <p:push dir="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38"/>
          <p:cNvSpPr txBox="1"/>
          <p:nvPr>
            <p:ph type="title"/>
          </p:nvPr>
        </p:nvSpPr>
        <p:spPr>
          <a:xfrm>
            <a:off x="720000" y="445025"/>
            <a:ext cx="7704000" cy="572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PROBLEM</a:t>
            </a:r>
            <a:endParaRPr/>
          </a:p>
        </p:txBody>
      </p:sp>
      <p:sp>
        <p:nvSpPr>
          <p:cNvPr id="837" name="Google Shape;837;p38"/>
          <p:cNvSpPr/>
          <p:nvPr/>
        </p:nvSpPr>
        <p:spPr>
          <a:xfrm>
            <a:off x="3760500" y="1204075"/>
            <a:ext cx="1623000" cy="824400"/>
          </a:xfrm>
          <a:prstGeom prst="round2DiagRect">
            <a:avLst>
              <a:gd fmla="val 16667" name="adj1"/>
              <a:gd fmla="val 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Potential Clients:</a:t>
            </a:r>
            <a:endParaRPr>
              <a:latin typeface="Times New Roman"/>
              <a:ea typeface="Times New Roman"/>
              <a:cs typeface="Times New Roman"/>
              <a:sym typeface="Times New Roman"/>
            </a:endParaRPr>
          </a:p>
          <a:p>
            <a:pPr indent="0" lvl="0" marL="0" rtl="0" algn="l">
              <a:spcBef>
                <a:spcPts val="0"/>
              </a:spcBef>
              <a:spcAft>
                <a:spcPts val="0"/>
              </a:spcAft>
              <a:buNone/>
            </a:pPr>
            <a:r>
              <a:rPr lang="en">
                <a:latin typeface="Times New Roman"/>
                <a:ea typeface="Times New Roman"/>
                <a:cs typeface="Times New Roman"/>
                <a:sym typeface="Times New Roman"/>
              </a:rPr>
              <a:t>Members of UTM</a:t>
            </a:r>
            <a:endParaRPr>
              <a:latin typeface="Times New Roman"/>
              <a:ea typeface="Times New Roman"/>
              <a:cs typeface="Times New Roman"/>
              <a:sym typeface="Times New Roman"/>
            </a:endParaRPr>
          </a:p>
        </p:txBody>
      </p:sp>
      <p:sp>
        <p:nvSpPr>
          <p:cNvPr id="838" name="Google Shape;838;p38"/>
          <p:cNvSpPr/>
          <p:nvPr/>
        </p:nvSpPr>
        <p:spPr>
          <a:xfrm>
            <a:off x="597675" y="3277825"/>
            <a:ext cx="2111400" cy="982800"/>
          </a:xfrm>
          <a:prstGeom prst="round2DiagRect">
            <a:avLst>
              <a:gd fmla="val 16667" name="adj1"/>
              <a:gd fmla="val 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S</a:t>
            </a:r>
            <a:r>
              <a:rPr lang="en">
                <a:latin typeface="Times New Roman"/>
                <a:ea typeface="Times New Roman"/>
                <a:cs typeface="Times New Roman"/>
                <a:sym typeface="Times New Roman"/>
              </a:rPr>
              <a:t>pending too long time in the clinic may have risk of catching Covid-19</a:t>
            </a:r>
            <a:endParaRPr>
              <a:latin typeface="Times New Roman"/>
              <a:ea typeface="Times New Roman"/>
              <a:cs typeface="Times New Roman"/>
              <a:sym typeface="Times New Roman"/>
            </a:endParaRPr>
          </a:p>
        </p:txBody>
      </p:sp>
      <p:sp>
        <p:nvSpPr>
          <p:cNvPr id="839" name="Google Shape;839;p38"/>
          <p:cNvSpPr/>
          <p:nvPr/>
        </p:nvSpPr>
        <p:spPr>
          <a:xfrm>
            <a:off x="6239550" y="3277825"/>
            <a:ext cx="2111400" cy="982800"/>
          </a:xfrm>
          <a:prstGeom prst="round2DiagRect">
            <a:avLst>
              <a:gd fmla="val 16667" name="adj1"/>
              <a:gd fmla="val 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No estimation of waiting time for appointment</a:t>
            </a:r>
            <a:endParaRPr>
              <a:latin typeface="Times New Roman"/>
              <a:ea typeface="Times New Roman"/>
              <a:cs typeface="Times New Roman"/>
              <a:sym typeface="Times New Roman"/>
            </a:endParaRPr>
          </a:p>
        </p:txBody>
      </p:sp>
      <p:sp>
        <p:nvSpPr>
          <p:cNvPr id="840" name="Google Shape;840;p38"/>
          <p:cNvSpPr/>
          <p:nvPr/>
        </p:nvSpPr>
        <p:spPr>
          <a:xfrm>
            <a:off x="1469900" y="2028475"/>
            <a:ext cx="2111400" cy="982800"/>
          </a:xfrm>
          <a:prstGeom prst="round2DiagRect">
            <a:avLst>
              <a:gd fmla="val 16667" name="adj1"/>
              <a:gd fmla="val 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Have to wait in a long line to go the UTM Health Centre</a:t>
            </a:r>
            <a:endParaRPr>
              <a:latin typeface="Times New Roman"/>
              <a:ea typeface="Times New Roman"/>
              <a:cs typeface="Times New Roman"/>
              <a:sym typeface="Times New Roman"/>
            </a:endParaRPr>
          </a:p>
        </p:txBody>
      </p:sp>
      <p:sp>
        <p:nvSpPr>
          <p:cNvPr id="841" name="Google Shape;841;p38"/>
          <p:cNvSpPr/>
          <p:nvPr/>
        </p:nvSpPr>
        <p:spPr>
          <a:xfrm>
            <a:off x="5583900" y="2028475"/>
            <a:ext cx="2111400" cy="982800"/>
          </a:xfrm>
          <a:prstGeom prst="round2DiagRect">
            <a:avLst>
              <a:gd fmla="val 16667" name="adj1"/>
              <a:gd fmla="val 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S</a:t>
            </a:r>
            <a:r>
              <a:rPr lang="en">
                <a:latin typeface="Times New Roman"/>
                <a:ea typeface="Times New Roman"/>
                <a:cs typeface="Times New Roman"/>
                <a:sym typeface="Times New Roman"/>
              </a:rPr>
              <a:t>tudents have a packed schedule due to their classes</a:t>
            </a:r>
            <a:endParaRPr>
              <a:latin typeface="Times New Roman"/>
              <a:ea typeface="Times New Roman"/>
              <a:cs typeface="Times New Roman"/>
              <a:sym typeface="Times New Roman"/>
            </a:endParaRPr>
          </a:p>
        </p:txBody>
      </p:sp>
      <p:sp>
        <p:nvSpPr>
          <p:cNvPr id="842" name="Google Shape;842;p38"/>
          <p:cNvSpPr/>
          <p:nvPr/>
        </p:nvSpPr>
        <p:spPr>
          <a:xfrm>
            <a:off x="3472500" y="3277825"/>
            <a:ext cx="2111400" cy="982800"/>
          </a:xfrm>
          <a:prstGeom prst="round2DiagRect">
            <a:avLst>
              <a:gd fmla="val 16667" name="adj1"/>
              <a:gd fmla="val 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Cases of human error where when registering</a:t>
            </a:r>
            <a:endParaRPr>
              <a:latin typeface="Times New Roman"/>
              <a:ea typeface="Times New Roman"/>
              <a:cs typeface="Times New Roman"/>
              <a:sym typeface="Times New Roman"/>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39"/>
          <p:cNvSpPr txBox="1"/>
          <p:nvPr>
            <p:ph type="title"/>
          </p:nvPr>
        </p:nvSpPr>
        <p:spPr>
          <a:xfrm>
            <a:off x="720000" y="445025"/>
            <a:ext cx="7704000" cy="572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SOLUTION</a:t>
            </a:r>
            <a:endParaRPr/>
          </a:p>
        </p:txBody>
      </p:sp>
      <p:sp>
        <p:nvSpPr>
          <p:cNvPr id="848" name="Google Shape;848;p39"/>
          <p:cNvSpPr/>
          <p:nvPr/>
        </p:nvSpPr>
        <p:spPr>
          <a:xfrm>
            <a:off x="824500" y="3004375"/>
            <a:ext cx="2368800" cy="829200"/>
          </a:xfrm>
          <a:prstGeom prst="snip2DiagRect">
            <a:avLst>
              <a:gd fmla="val 0" name="adj1"/>
              <a:gd fmla="val 1666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Appointment</a:t>
            </a:r>
            <a:r>
              <a:rPr lang="en">
                <a:latin typeface="Times New Roman"/>
                <a:ea typeface="Times New Roman"/>
                <a:cs typeface="Times New Roman"/>
                <a:sym typeface="Times New Roman"/>
              </a:rPr>
              <a:t> can be schedule a</a:t>
            </a:r>
            <a:r>
              <a:rPr lang="en">
                <a:latin typeface="Times New Roman"/>
                <a:ea typeface="Times New Roman"/>
                <a:cs typeface="Times New Roman"/>
                <a:sym typeface="Times New Roman"/>
              </a:rPr>
              <a:t>ccording to their free time</a:t>
            </a:r>
            <a:endParaRPr>
              <a:latin typeface="Times New Roman"/>
              <a:ea typeface="Times New Roman"/>
              <a:cs typeface="Times New Roman"/>
              <a:sym typeface="Times New Roman"/>
            </a:endParaRPr>
          </a:p>
        </p:txBody>
      </p:sp>
      <p:sp>
        <p:nvSpPr>
          <p:cNvPr id="849" name="Google Shape;849;p39"/>
          <p:cNvSpPr/>
          <p:nvPr/>
        </p:nvSpPr>
        <p:spPr>
          <a:xfrm>
            <a:off x="3556475" y="3004375"/>
            <a:ext cx="2368800" cy="829200"/>
          </a:xfrm>
          <a:prstGeom prst="snip2DiagRect">
            <a:avLst>
              <a:gd fmla="val 0" name="adj1"/>
              <a:gd fmla="val 1666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UTM Health Centre staff can retain and maintain their data online</a:t>
            </a:r>
            <a:endParaRPr>
              <a:latin typeface="Times New Roman"/>
              <a:ea typeface="Times New Roman"/>
              <a:cs typeface="Times New Roman"/>
              <a:sym typeface="Times New Roman"/>
            </a:endParaRPr>
          </a:p>
        </p:txBody>
      </p:sp>
      <p:sp>
        <p:nvSpPr>
          <p:cNvPr id="850" name="Google Shape;850;p39"/>
          <p:cNvSpPr/>
          <p:nvPr/>
        </p:nvSpPr>
        <p:spPr>
          <a:xfrm>
            <a:off x="6211750" y="3004375"/>
            <a:ext cx="2368800" cy="829200"/>
          </a:xfrm>
          <a:prstGeom prst="snip2DiagRect">
            <a:avLst>
              <a:gd fmla="val 0" name="adj1"/>
              <a:gd fmla="val 1666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O</a:t>
            </a:r>
            <a:r>
              <a:rPr lang="en">
                <a:latin typeface="Times New Roman"/>
                <a:ea typeface="Times New Roman"/>
                <a:cs typeface="Times New Roman"/>
                <a:sym typeface="Times New Roman"/>
              </a:rPr>
              <a:t>nline payment system</a:t>
            </a:r>
            <a:endParaRPr>
              <a:latin typeface="Times New Roman"/>
              <a:ea typeface="Times New Roman"/>
              <a:cs typeface="Times New Roman"/>
              <a:sym typeface="Times New Roman"/>
            </a:endParaRPr>
          </a:p>
        </p:txBody>
      </p:sp>
      <p:sp>
        <p:nvSpPr>
          <p:cNvPr id="851" name="Google Shape;851;p39"/>
          <p:cNvSpPr/>
          <p:nvPr/>
        </p:nvSpPr>
        <p:spPr>
          <a:xfrm>
            <a:off x="994500" y="1562388"/>
            <a:ext cx="3577500" cy="897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Health management system which integrates online appointment booking system for UTM Health Centre and health data retrieval</a:t>
            </a:r>
            <a:endParaRPr>
              <a:latin typeface="Times New Roman"/>
              <a:ea typeface="Times New Roman"/>
              <a:cs typeface="Times New Roman"/>
              <a:sym typeface="Times New Roman"/>
            </a:endParaRPr>
          </a:p>
        </p:txBody>
      </p:sp>
      <p:sp>
        <p:nvSpPr>
          <p:cNvPr id="852" name="Google Shape;852;p39"/>
          <p:cNvSpPr/>
          <p:nvPr/>
        </p:nvSpPr>
        <p:spPr>
          <a:xfrm>
            <a:off x="4928650" y="1499700"/>
            <a:ext cx="2881200" cy="102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Integration of the proposed system with Iot technologies; the system will connect with users’ Iot devices </a:t>
            </a:r>
            <a:endParaRPr>
              <a:latin typeface="Times New Roman"/>
              <a:ea typeface="Times New Roman"/>
              <a:cs typeface="Times New Roman"/>
              <a:sym typeface="Times New Roman"/>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40"/>
          <p:cNvSpPr txBox="1"/>
          <p:nvPr>
            <p:ph type="title"/>
          </p:nvPr>
        </p:nvSpPr>
        <p:spPr>
          <a:xfrm>
            <a:off x="720000" y="445025"/>
            <a:ext cx="7704000" cy="572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SOLUTION</a:t>
            </a:r>
            <a:endParaRPr/>
          </a:p>
        </p:txBody>
      </p:sp>
      <p:sp>
        <p:nvSpPr>
          <p:cNvPr id="858" name="Google Shape;858;p40"/>
          <p:cNvSpPr/>
          <p:nvPr/>
        </p:nvSpPr>
        <p:spPr>
          <a:xfrm>
            <a:off x="1107150" y="1657925"/>
            <a:ext cx="2538900" cy="949200"/>
          </a:xfrm>
          <a:prstGeom prst="snip2DiagRect">
            <a:avLst>
              <a:gd fmla="val 0" name="adj1"/>
              <a:gd fmla="val 1666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Web-enabled devices will collect the data and process the data through the system.</a:t>
            </a:r>
            <a:endParaRPr>
              <a:latin typeface="Times New Roman"/>
              <a:ea typeface="Times New Roman"/>
              <a:cs typeface="Times New Roman"/>
              <a:sym typeface="Times New Roman"/>
            </a:endParaRPr>
          </a:p>
        </p:txBody>
      </p:sp>
      <p:sp>
        <p:nvSpPr>
          <p:cNvPr id="859" name="Google Shape;859;p40"/>
          <p:cNvSpPr/>
          <p:nvPr/>
        </p:nvSpPr>
        <p:spPr>
          <a:xfrm>
            <a:off x="3302550" y="3170550"/>
            <a:ext cx="2538900" cy="949200"/>
          </a:xfrm>
          <a:prstGeom prst="snip2DiagRect">
            <a:avLst>
              <a:gd fmla="val 0" name="adj1"/>
              <a:gd fmla="val 1666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M</a:t>
            </a:r>
            <a:r>
              <a:rPr lang="en">
                <a:latin typeface="Times New Roman"/>
                <a:ea typeface="Times New Roman"/>
                <a:cs typeface="Times New Roman"/>
                <a:sym typeface="Times New Roman"/>
              </a:rPr>
              <a:t>ake management easier, resulting in increased system efficiency.</a:t>
            </a:r>
            <a:endParaRPr>
              <a:latin typeface="Times New Roman"/>
              <a:ea typeface="Times New Roman"/>
              <a:cs typeface="Times New Roman"/>
              <a:sym typeface="Times New Roman"/>
            </a:endParaRPr>
          </a:p>
        </p:txBody>
      </p:sp>
      <p:sp>
        <p:nvSpPr>
          <p:cNvPr id="860" name="Google Shape;860;p40"/>
          <p:cNvSpPr/>
          <p:nvPr/>
        </p:nvSpPr>
        <p:spPr>
          <a:xfrm>
            <a:off x="5236950" y="1657925"/>
            <a:ext cx="2538900" cy="949200"/>
          </a:xfrm>
          <a:prstGeom prst="snip2DiagRect">
            <a:avLst>
              <a:gd fmla="val 0" name="adj1"/>
              <a:gd fmla="val 1666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System that can be accessed </a:t>
            </a:r>
            <a:r>
              <a:rPr lang="en">
                <a:latin typeface="Times New Roman"/>
                <a:ea typeface="Times New Roman"/>
                <a:cs typeface="Times New Roman"/>
                <a:sym typeface="Times New Roman"/>
              </a:rPr>
              <a:t>24 hours a day, 7 days a week</a:t>
            </a:r>
            <a:endParaRPr>
              <a:latin typeface="Times New Roman"/>
              <a:ea typeface="Times New Roman"/>
              <a:cs typeface="Times New Roman"/>
              <a:sym typeface="Times New Roman"/>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41"/>
          <p:cNvSpPr txBox="1"/>
          <p:nvPr>
            <p:ph type="title"/>
          </p:nvPr>
        </p:nvSpPr>
        <p:spPr>
          <a:xfrm>
            <a:off x="720000" y="445025"/>
            <a:ext cx="7704000" cy="572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TEAMWORKING</a:t>
            </a:r>
            <a:endParaRPr/>
          </a:p>
        </p:txBody>
      </p:sp>
      <p:sp>
        <p:nvSpPr>
          <p:cNvPr id="866" name="Google Shape;866;p41"/>
          <p:cNvSpPr/>
          <p:nvPr/>
        </p:nvSpPr>
        <p:spPr>
          <a:xfrm>
            <a:off x="1721300" y="1604188"/>
            <a:ext cx="2538900" cy="949200"/>
          </a:xfrm>
          <a:prstGeom prst="snip2DiagRect">
            <a:avLst>
              <a:gd fmla="val 0" name="adj1"/>
              <a:gd fmla="val 1666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Exchange of ideas and opinions between group members</a:t>
            </a:r>
            <a:endParaRPr>
              <a:latin typeface="Times New Roman"/>
              <a:ea typeface="Times New Roman"/>
              <a:cs typeface="Times New Roman"/>
              <a:sym typeface="Times New Roman"/>
            </a:endParaRPr>
          </a:p>
        </p:txBody>
      </p:sp>
      <p:sp>
        <p:nvSpPr>
          <p:cNvPr id="867" name="Google Shape;867;p41"/>
          <p:cNvSpPr/>
          <p:nvPr/>
        </p:nvSpPr>
        <p:spPr>
          <a:xfrm>
            <a:off x="907375" y="3047725"/>
            <a:ext cx="2148000" cy="949200"/>
          </a:xfrm>
          <a:prstGeom prst="snip2DiagRect">
            <a:avLst>
              <a:gd fmla="val 0" name="adj1"/>
              <a:gd fmla="val 1666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Allocation of tasks to each group members</a:t>
            </a:r>
            <a:endParaRPr>
              <a:latin typeface="Times New Roman"/>
              <a:ea typeface="Times New Roman"/>
              <a:cs typeface="Times New Roman"/>
              <a:sym typeface="Times New Roman"/>
            </a:endParaRPr>
          </a:p>
        </p:txBody>
      </p:sp>
      <p:sp>
        <p:nvSpPr>
          <p:cNvPr id="868" name="Google Shape;868;p41"/>
          <p:cNvSpPr/>
          <p:nvPr/>
        </p:nvSpPr>
        <p:spPr>
          <a:xfrm>
            <a:off x="4883800" y="1604200"/>
            <a:ext cx="2538900" cy="949200"/>
          </a:xfrm>
          <a:prstGeom prst="snip2DiagRect">
            <a:avLst>
              <a:gd fmla="val 0" name="adj1"/>
              <a:gd fmla="val 1666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Collaborated brainstorming ideas to come up with the proposed system</a:t>
            </a:r>
            <a:endParaRPr>
              <a:latin typeface="Times New Roman"/>
              <a:ea typeface="Times New Roman"/>
              <a:cs typeface="Times New Roman"/>
              <a:sym typeface="Times New Roman"/>
            </a:endParaRPr>
          </a:p>
        </p:txBody>
      </p:sp>
      <p:sp>
        <p:nvSpPr>
          <p:cNvPr id="869" name="Google Shape;869;p41"/>
          <p:cNvSpPr/>
          <p:nvPr/>
        </p:nvSpPr>
        <p:spPr>
          <a:xfrm>
            <a:off x="3661425" y="3047725"/>
            <a:ext cx="2148000" cy="949200"/>
          </a:xfrm>
          <a:prstGeom prst="snip2DiagRect">
            <a:avLst>
              <a:gd fmla="val 0" name="adj1"/>
              <a:gd fmla="val 1666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Constant communication through our WhatsApp group</a:t>
            </a:r>
            <a:endParaRPr>
              <a:latin typeface="Times New Roman"/>
              <a:ea typeface="Times New Roman"/>
              <a:cs typeface="Times New Roman"/>
              <a:sym typeface="Times New Roman"/>
            </a:endParaRPr>
          </a:p>
        </p:txBody>
      </p:sp>
      <p:sp>
        <p:nvSpPr>
          <p:cNvPr id="870" name="Google Shape;870;p41"/>
          <p:cNvSpPr/>
          <p:nvPr/>
        </p:nvSpPr>
        <p:spPr>
          <a:xfrm>
            <a:off x="6276000" y="3047725"/>
            <a:ext cx="2148000" cy="949200"/>
          </a:xfrm>
          <a:prstGeom prst="snip2DiagRect">
            <a:avLst>
              <a:gd fmla="val 0" name="adj1"/>
              <a:gd fmla="val 1666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Help each other and any team members in need</a:t>
            </a:r>
            <a:endParaRPr>
              <a:latin typeface="Times New Roman"/>
              <a:ea typeface="Times New Roman"/>
              <a:cs typeface="Times New Roman"/>
              <a:sym typeface="Times New Roman"/>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42"/>
          <p:cNvSpPr txBox="1"/>
          <p:nvPr>
            <p:ph type="title"/>
          </p:nvPr>
        </p:nvSpPr>
        <p:spPr>
          <a:xfrm>
            <a:off x="798400" y="2150850"/>
            <a:ext cx="7692000" cy="841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AWS ARCHITECTURE</a:t>
            </a:r>
            <a:endParaRPr/>
          </a:p>
        </p:txBody>
      </p:sp>
      <p:sp>
        <p:nvSpPr>
          <p:cNvPr id="876" name="Google Shape;876;p42"/>
          <p:cNvSpPr txBox="1"/>
          <p:nvPr>
            <p:ph idx="2" type="title"/>
          </p:nvPr>
        </p:nvSpPr>
        <p:spPr>
          <a:xfrm>
            <a:off x="2278713" y="573650"/>
            <a:ext cx="4603800" cy="15498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04</a:t>
            </a:r>
            <a:endParaRPr/>
          </a:p>
        </p:txBody>
      </p:sp>
      <p:grpSp>
        <p:nvGrpSpPr>
          <p:cNvPr id="877" name="Google Shape;877;p42"/>
          <p:cNvGrpSpPr/>
          <p:nvPr/>
        </p:nvGrpSpPr>
        <p:grpSpPr>
          <a:xfrm>
            <a:off x="2356908" y="3288548"/>
            <a:ext cx="4574983" cy="662423"/>
            <a:chOff x="1899325" y="4226225"/>
            <a:chExt cx="3362475" cy="486825"/>
          </a:xfrm>
        </p:grpSpPr>
        <p:sp>
          <p:nvSpPr>
            <p:cNvPr id="878" name="Google Shape;878;p42"/>
            <p:cNvSpPr/>
            <p:nvPr/>
          </p:nvSpPr>
          <p:spPr>
            <a:xfrm>
              <a:off x="2013050" y="4467450"/>
              <a:ext cx="3099650" cy="4350"/>
            </a:xfrm>
            <a:custGeom>
              <a:rect b="b" l="l" r="r" t="t"/>
              <a:pathLst>
                <a:path extrusionOk="0" h="174" w="123986">
                  <a:moveTo>
                    <a:pt x="1" y="1"/>
                  </a:moveTo>
                  <a:lnTo>
                    <a:pt x="1" y="174"/>
                  </a:lnTo>
                  <a:lnTo>
                    <a:pt x="123985" y="174"/>
                  </a:lnTo>
                  <a:lnTo>
                    <a:pt x="1239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2"/>
            <p:cNvSpPr/>
            <p:nvPr/>
          </p:nvSpPr>
          <p:spPr>
            <a:xfrm>
              <a:off x="5171025" y="4424225"/>
              <a:ext cx="90775" cy="90800"/>
            </a:xfrm>
            <a:custGeom>
              <a:rect b="b" l="l" r="r" t="t"/>
              <a:pathLst>
                <a:path extrusionOk="0" h="3632" w="3631">
                  <a:moveTo>
                    <a:pt x="1815" y="1"/>
                  </a:moveTo>
                  <a:cubicBezTo>
                    <a:pt x="810" y="1"/>
                    <a:pt x="0" y="812"/>
                    <a:pt x="0" y="1816"/>
                  </a:cubicBezTo>
                  <a:cubicBezTo>
                    <a:pt x="0" y="2822"/>
                    <a:pt x="810" y="3632"/>
                    <a:pt x="1815" y="3632"/>
                  </a:cubicBezTo>
                  <a:cubicBezTo>
                    <a:pt x="2820" y="3632"/>
                    <a:pt x="3631" y="2822"/>
                    <a:pt x="3631" y="1816"/>
                  </a:cubicBezTo>
                  <a:cubicBezTo>
                    <a:pt x="3631" y="812"/>
                    <a:pt x="2820" y="1"/>
                    <a:pt x="18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2"/>
            <p:cNvSpPr/>
            <p:nvPr/>
          </p:nvSpPr>
          <p:spPr>
            <a:xfrm>
              <a:off x="1899325" y="4427475"/>
              <a:ext cx="82950" cy="87550"/>
            </a:xfrm>
            <a:custGeom>
              <a:rect b="b" l="l" r="r" t="t"/>
              <a:pathLst>
                <a:path extrusionOk="0" h="3502" w="3318">
                  <a:moveTo>
                    <a:pt x="1805" y="1"/>
                  </a:moveTo>
                  <a:lnTo>
                    <a:pt x="1805" y="1"/>
                  </a:lnTo>
                  <a:cubicBezTo>
                    <a:pt x="2356" y="574"/>
                    <a:pt x="2485" y="1470"/>
                    <a:pt x="2053" y="2183"/>
                  </a:cubicBezTo>
                  <a:cubicBezTo>
                    <a:pt x="1711" y="2735"/>
                    <a:pt x="1122" y="3041"/>
                    <a:pt x="522" y="3041"/>
                  </a:cubicBezTo>
                  <a:cubicBezTo>
                    <a:pt x="347" y="3041"/>
                    <a:pt x="171" y="3015"/>
                    <a:pt x="0" y="2961"/>
                  </a:cubicBezTo>
                  <a:lnTo>
                    <a:pt x="0" y="2961"/>
                  </a:lnTo>
                  <a:cubicBezTo>
                    <a:pt x="98" y="3069"/>
                    <a:pt x="216" y="3167"/>
                    <a:pt x="346" y="3242"/>
                  </a:cubicBezTo>
                  <a:cubicBezTo>
                    <a:pt x="637" y="3418"/>
                    <a:pt x="959" y="3502"/>
                    <a:pt x="1277" y="3502"/>
                  </a:cubicBezTo>
                  <a:cubicBezTo>
                    <a:pt x="1881" y="3502"/>
                    <a:pt x="2470" y="3200"/>
                    <a:pt x="2810" y="2648"/>
                  </a:cubicBezTo>
                  <a:cubicBezTo>
                    <a:pt x="3318" y="1806"/>
                    <a:pt x="3059" y="703"/>
                    <a:pt x="2216" y="185"/>
                  </a:cubicBezTo>
                  <a:cubicBezTo>
                    <a:pt x="2075" y="109"/>
                    <a:pt x="1945" y="44"/>
                    <a:pt x="18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42"/>
            <p:cNvSpPr/>
            <p:nvPr/>
          </p:nvSpPr>
          <p:spPr>
            <a:xfrm>
              <a:off x="3872975" y="4348350"/>
              <a:ext cx="19750" cy="242850"/>
            </a:xfrm>
            <a:custGeom>
              <a:rect b="b" l="l" r="r" t="t"/>
              <a:pathLst>
                <a:path extrusionOk="0" h="9714" w="790">
                  <a:moveTo>
                    <a:pt x="389" y="0"/>
                  </a:moveTo>
                  <a:cubicBezTo>
                    <a:pt x="173" y="0"/>
                    <a:pt x="0" y="173"/>
                    <a:pt x="0" y="389"/>
                  </a:cubicBezTo>
                  <a:lnTo>
                    <a:pt x="0" y="9315"/>
                  </a:lnTo>
                  <a:cubicBezTo>
                    <a:pt x="0" y="9531"/>
                    <a:pt x="173" y="9714"/>
                    <a:pt x="389" y="9714"/>
                  </a:cubicBezTo>
                  <a:lnTo>
                    <a:pt x="401" y="9714"/>
                  </a:lnTo>
                  <a:cubicBezTo>
                    <a:pt x="617" y="9714"/>
                    <a:pt x="790" y="9531"/>
                    <a:pt x="790" y="9315"/>
                  </a:cubicBezTo>
                  <a:lnTo>
                    <a:pt x="790" y="389"/>
                  </a:lnTo>
                  <a:cubicBezTo>
                    <a:pt x="79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42"/>
            <p:cNvSpPr/>
            <p:nvPr/>
          </p:nvSpPr>
          <p:spPr>
            <a:xfrm>
              <a:off x="4065050" y="4294025"/>
              <a:ext cx="19750" cy="351225"/>
            </a:xfrm>
            <a:custGeom>
              <a:rect b="b" l="l" r="r" t="t"/>
              <a:pathLst>
                <a:path extrusionOk="0" h="14049" w="790">
                  <a:moveTo>
                    <a:pt x="390" y="1"/>
                  </a:moveTo>
                  <a:cubicBezTo>
                    <a:pt x="174" y="1"/>
                    <a:pt x="1" y="185"/>
                    <a:pt x="1" y="401"/>
                  </a:cubicBezTo>
                  <a:lnTo>
                    <a:pt x="1" y="13649"/>
                  </a:lnTo>
                  <a:cubicBezTo>
                    <a:pt x="1" y="13865"/>
                    <a:pt x="174" y="14048"/>
                    <a:pt x="390" y="14048"/>
                  </a:cubicBezTo>
                  <a:lnTo>
                    <a:pt x="400" y="14048"/>
                  </a:lnTo>
                  <a:cubicBezTo>
                    <a:pt x="616" y="14048"/>
                    <a:pt x="789" y="13865"/>
                    <a:pt x="789" y="13649"/>
                  </a:cubicBezTo>
                  <a:lnTo>
                    <a:pt x="789" y="401"/>
                  </a:lnTo>
                  <a:cubicBezTo>
                    <a:pt x="789" y="185"/>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42"/>
            <p:cNvSpPr/>
            <p:nvPr/>
          </p:nvSpPr>
          <p:spPr>
            <a:xfrm>
              <a:off x="4641000" y="4252425"/>
              <a:ext cx="20000" cy="427125"/>
            </a:xfrm>
            <a:custGeom>
              <a:rect b="b" l="l" r="r" t="t"/>
              <a:pathLst>
                <a:path extrusionOk="0" h="17085" w="800">
                  <a:moveTo>
                    <a:pt x="389" y="1"/>
                  </a:moveTo>
                  <a:cubicBezTo>
                    <a:pt x="173" y="1"/>
                    <a:pt x="0" y="185"/>
                    <a:pt x="0" y="401"/>
                  </a:cubicBezTo>
                  <a:lnTo>
                    <a:pt x="0" y="16696"/>
                  </a:lnTo>
                  <a:cubicBezTo>
                    <a:pt x="0" y="16912"/>
                    <a:pt x="173" y="17085"/>
                    <a:pt x="389" y="17085"/>
                  </a:cubicBezTo>
                  <a:lnTo>
                    <a:pt x="411" y="17085"/>
                  </a:lnTo>
                  <a:cubicBezTo>
                    <a:pt x="627" y="17085"/>
                    <a:pt x="800" y="16912"/>
                    <a:pt x="800" y="16696"/>
                  </a:cubicBezTo>
                  <a:lnTo>
                    <a:pt x="800" y="401"/>
                  </a:lnTo>
                  <a:cubicBezTo>
                    <a:pt x="800" y="185"/>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2"/>
            <p:cNvSpPr/>
            <p:nvPr/>
          </p:nvSpPr>
          <p:spPr>
            <a:xfrm>
              <a:off x="3904850" y="4315650"/>
              <a:ext cx="20025" cy="307975"/>
            </a:xfrm>
            <a:custGeom>
              <a:rect b="b" l="l" r="r" t="t"/>
              <a:pathLst>
                <a:path extrusionOk="0" h="12319" w="801">
                  <a:moveTo>
                    <a:pt x="401" y="0"/>
                  </a:moveTo>
                  <a:cubicBezTo>
                    <a:pt x="185" y="0"/>
                    <a:pt x="0" y="173"/>
                    <a:pt x="0" y="389"/>
                  </a:cubicBezTo>
                  <a:lnTo>
                    <a:pt x="0" y="11930"/>
                  </a:lnTo>
                  <a:cubicBezTo>
                    <a:pt x="0" y="12146"/>
                    <a:pt x="185" y="12319"/>
                    <a:pt x="401" y="12319"/>
                  </a:cubicBezTo>
                  <a:lnTo>
                    <a:pt x="411" y="12319"/>
                  </a:lnTo>
                  <a:cubicBezTo>
                    <a:pt x="627" y="12319"/>
                    <a:pt x="800" y="12146"/>
                    <a:pt x="800" y="11930"/>
                  </a:cubicBezTo>
                  <a:lnTo>
                    <a:pt x="800" y="389"/>
                  </a:lnTo>
                  <a:cubicBezTo>
                    <a:pt x="800" y="173"/>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2"/>
            <p:cNvSpPr/>
            <p:nvPr/>
          </p:nvSpPr>
          <p:spPr>
            <a:xfrm>
              <a:off x="3744925" y="4277825"/>
              <a:ext cx="20025" cy="383900"/>
            </a:xfrm>
            <a:custGeom>
              <a:rect b="b" l="l" r="r" t="t"/>
              <a:pathLst>
                <a:path extrusionOk="0" h="15356" w="801">
                  <a:moveTo>
                    <a:pt x="390" y="0"/>
                  </a:moveTo>
                  <a:cubicBezTo>
                    <a:pt x="173" y="0"/>
                    <a:pt x="1" y="173"/>
                    <a:pt x="1" y="389"/>
                  </a:cubicBezTo>
                  <a:lnTo>
                    <a:pt x="1" y="14955"/>
                  </a:lnTo>
                  <a:cubicBezTo>
                    <a:pt x="1" y="15171"/>
                    <a:pt x="173" y="15356"/>
                    <a:pt x="390" y="15356"/>
                  </a:cubicBezTo>
                  <a:lnTo>
                    <a:pt x="401" y="15356"/>
                  </a:lnTo>
                  <a:cubicBezTo>
                    <a:pt x="617" y="15356"/>
                    <a:pt x="800" y="15171"/>
                    <a:pt x="800" y="14955"/>
                  </a:cubicBezTo>
                  <a:lnTo>
                    <a:pt x="800" y="389"/>
                  </a:lnTo>
                  <a:cubicBezTo>
                    <a:pt x="80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2"/>
            <p:cNvSpPr/>
            <p:nvPr/>
          </p:nvSpPr>
          <p:spPr>
            <a:xfrm>
              <a:off x="4160950" y="4277825"/>
              <a:ext cx="20000" cy="383900"/>
            </a:xfrm>
            <a:custGeom>
              <a:rect b="b" l="l" r="r" t="t"/>
              <a:pathLst>
                <a:path extrusionOk="0" h="15356" w="800">
                  <a:moveTo>
                    <a:pt x="389" y="0"/>
                  </a:moveTo>
                  <a:cubicBezTo>
                    <a:pt x="173" y="0"/>
                    <a:pt x="0" y="173"/>
                    <a:pt x="0" y="389"/>
                  </a:cubicBezTo>
                  <a:lnTo>
                    <a:pt x="0" y="14955"/>
                  </a:lnTo>
                  <a:cubicBezTo>
                    <a:pt x="0" y="15171"/>
                    <a:pt x="173" y="15356"/>
                    <a:pt x="389" y="15356"/>
                  </a:cubicBezTo>
                  <a:lnTo>
                    <a:pt x="400" y="15356"/>
                  </a:lnTo>
                  <a:cubicBezTo>
                    <a:pt x="617" y="15356"/>
                    <a:pt x="800" y="15171"/>
                    <a:pt x="800" y="14955"/>
                  </a:cubicBezTo>
                  <a:lnTo>
                    <a:pt x="800" y="389"/>
                  </a:lnTo>
                  <a:cubicBezTo>
                    <a:pt x="800" y="173"/>
                    <a:pt x="617"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42"/>
            <p:cNvSpPr/>
            <p:nvPr/>
          </p:nvSpPr>
          <p:spPr>
            <a:xfrm>
              <a:off x="4321150" y="4277825"/>
              <a:ext cx="19725" cy="383900"/>
            </a:xfrm>
            <a:custGeom>
              <a:rect b="b" l="l" r="r" t="t"/>
              <a:pathLst>
                <a:path extrusionOk="0" h="15356" w="789">
                  <a:moveTo>
                    <a:pt x="389" y="0"/>
                  </a:moveTo>
                  <a:cubicBezTo>
                    <a:pt x="173" y="0"/>
                    <a:pt x="0" y="173"/>
                    <a:pt x="0" y="389"/>
                  </a:cubicBezTo>
                  <a:lnTo>
                    <a:pt x="0" y="14955"/>
                  </a:lnTo>
                  <a:cubicBezTo>
                    <a:pt x="0" y="15171"/>
                    <a:pt x="173" y="15356"/>
                    <a:pt x="389" y="15356"/>
                  </a:cubicBezTo>
                  <a:lnTo>
                    <a:pt x="400" y="15356"/>
                  </a:lnTo>
                  <a:cubicBezTo>
                    <a:pt x="616" y="15356"/>
                    <a:pt x="789" y="15171"/>
                    <a:pt x="789" y="14955"/>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42"/>
            <p:cNvSpPr/>
            <p:nvPr/>
          </p:nvSpPr>
          <p:spPr>
            <a:xfrm>
              <a:off x="4705000" y="4277825"/>
              <a:ext cx="20025" cy="383900"/>
            </a:xfrm>
            <a:custGeom>
              <a:rect b="b" l="l" r="r" t="t"/>
              <a:pathLst>
                <a:path extrusionOk="0" h="15356" w="801">
                  <a:moveTo>
                    <a:pt x="390" y="0"/>
                  </a:moveTo>
                  <a:cubicBezTo>
                    <a:pt x="174" y="0"/>
                    <a:pt x="1" y="173"/>
                    <a:pt x="1" y="389"/>
                  </a:cubicBezTo>
                  <a:lnTo>
                    <a:pt x="1" y="14955"/>
                  </a:lnTo>
                  <a:cubicBezTo>
                    <a:pt x="1" y="15171"/>
                    <a:pt x="174" y="15356"/>
                    <a:pt x="390" y="15356"/>
                  </a:cubicBezTo>
                  <a:lnTo>
                    <a:pt x="401" y="15356"/>
                  </a:lnTo>
                  <a:cubicBezTo>
                    <a:pt x="617" y="15356"/>
                    <a:pt x="800" y="15171"/>
                    <a:pt x="800" y="14955"/>
                  </a:cubicBezTo>
                  <a:lnTo>
                    <a:pt x="800" y="389"/>
                  </a:lnTo>
                  <a:cubicBezTo>
                    <a:pt x="80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42"/>
            <p:cNvSpPr/>
            <p:nvPr/>
          </p:nvSpPr>
          <p:spPr>
            <a:xfrm>
              <a:off x="4609125" y="4277825"/>
              <a:ext cx="19725" cy="383900"/>
            </a:xfrm>
            <a:custGeom>
              <a:rect b="b" l="l" r="r" t="t"/>
              <a:pathLst>
                <a:path extrusionOk="0" h="15356" w="789">
                  <a:moveTo>
                    <a:pt x="389" y="0"/>
                  </a:moveTo>
                  <a:cubicBezTo>
                    <a:pt x="173" y="0"/>
                    <a:pt x="0" y="173"/>
                    <a:pt x="0" y="389"/>
                  </a:cubicBezTo>
                  <a:lnTo>
                    <a:pt x="0" y="14955"/>
                  </a:lnTo>
                  <a:cubicBezTo>
                    <a:pt x="0" y="15171"/>
                    <a:pt x="173" y="15356"/>
                    <a:pt x="389" y="15356"/>
                  </a:cubicBezTo>
                  <a:lnTo>
                    <a:pt x="400" y="15356"/>
                  </a:lnTo>
                  <a:cubicBezTo>
                    <a:pt x="616" y="15356"/>
                    <a:pt x="789" y="15171"/>
                    <a:pt x="789" y="14955"/>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2"/>
            <p:cNvSpPr/>
            <p:nvPr/>
          </p:nvSpPr>
          <p:spPr>
            <a:xfrm>
              <a:off x="4737175" y="4335900"/>
              <a:ext cx="19725" cy="267725"/>
            </a:xfrm>
            <a:custGeom>
              <a:rect b="b" l="l" r="r" t="t"/>
              <a:pathLst>
                <a:path extrusionOk="0" h="10709" w="789">
                  <a:moveTo>
                    <a:pt x="389" y="1"/>
                  </a:moveTo>
                  <a:cubicBezTo>
                    <a:pt x="173" y="1"/>
                    <a:pt x="0" y="174"/>
                    <a:pt x="0" y="390"/>
                  </a:cubicBezTo>
                  <a:lnTo>
                    <a:pt x="0" y="10310"/>
                  </a:lnTo>
                  <a:cubicBezTo>
                    <a:pt x="0" y="10526"/>
                    <a:pt x="173" y="10709"/>
                    <a:pt x="389" y="10709"/>
                  </a:cubicBezTo>
                  <a:lnTo>
                    <a:pt x="400" y="10709"/>
                  </a:lnTo>
                  <a:cubicBezTo>
                    <a:pt x="616" y="10709"/>
                    <a:pt x="789" y="10526"/>
                    <a:pt x="789" y="10310"/>
                  </a:cubicBezTo>
                  <a:lnTo>
                    <a:pt x="789" y="390"/>
                  </a:lnTo>
                  <a:cubicBezTo>
                    <a:pt x="789"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2"/>
            <p:cNvSpPr/>
            <p:nvPr/>
          </p:nvSpPr>
          <p:spPr>
            <a:xfrm>
              <a:off x="3713050" y="4335900"/>
              <a:ext cx="19750" cy="267725"/>
            </a:xfrm>
            <a:custGeom>
              <a:rect b="b" l="l" r="r" t="t"/>
              <a:pathLst>
                <a:path extrusionOk="0" h="10709" w="790">
                  <a:moveTo>
                    <a:pt x="389" y="1"/>
                  </a:moveTo>
                  <a:cubicBezTo>
                    <a:pt x="173" y="1"/>
                    <a:pt x="0" y="174"/>
                    <a:pt x="0" y="390"/>
                  </a:cubicBezTo>
                  <a:lnTo>
                    <a:pt x="0" y="10310"/>
                  </a:lnTo>
                  <a:cubicBezTo>
                    <a:pt x="0" y="10526"/>
                    <a:pt x="173" y="10709"/>
                    <a:pt x="389" y="10709"/>
                  </a:cubicBezTo>
                  <a:lnTo>
                    <a:pt x="401" y="10709"/>
                  </a:lnTo>
                  <a:cubicBezTo>
                    <a:pt x="617" y="10709"/>
                    <a:pt x="790" y="10526"/>
                    <a:pt x="790" y="10310"/>
                  </a:cubicBezTo>
                  <a:lnTo>
                    <a:pt x="790" y="390"/>
                  </a:lnTo>
                  <a:cubicBezTo>
                    <a:pt x="79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42"/>
            <p:cNvSpPr/>
            <p:nvPr/>
          </p:nvSpPr>
          <p:spPr>
            <a:xfrm>
              <a:off x="3680900" y="4391275"/>
              <a:ext cx="20025" cy="157000"/>
            </a:xfrm>
            <a:custGeom>
              <a:rect b="b" l="l" r="r" t="t"/>
              <a:pathLst>
                <a:path extrusionOk="0" h="6280" w="801">
                  <a:moveTo>
                    <a:pt x="390" y="1"/>
                  </a:moveTo>
                  <a:cubicBezTo>
                    <a:pt x="174" y="1"/>
                    <a:pt x="1" y="174"/>
                    <a:pt x="1" y="390"/>
                  </a:cubicBezTo>
                  <a:lnTo>
                    <a:pt x="1" y="5879"/>
                  </a:lnTo>
                  <a:cubicBezTo>
                    <a:pt x="1" y="6095"/>
                    <a:pt x="174" y="6279"/>
                    <a:pt x="390" y="6279"/>
                  </a:cubicBezTo>
                  <a:lnTo>
                    <a:pt x="400" y="6279"/>
                  </a:lnTo>
                  <a:cubicBezTo>
                    <a:pt x="616" y="6279"/>
                    <a:pt x="801" y="6095"/>
                    <a:pt x="801" y="5879"/>
                  </a:cubicBezTo>
                  <a:lnTo>
                    <a:pt x="801" y="390"/>
                  </a:lnTo>
                  <a:cubicBezTo>
                    <a:pt x="801"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42"/>
            <p:cNvSpPr/>
            <p:nvPr/>
          </p:nvSpPr>
          <p:spPr>
            <a:xfrm>
              <a:off x="3649025" y="4401825"/>
              <a:ext cx="19750" cy="135625"/>
            </a:xfrm>
            <a:custGeom>
              <a:rect b="b" l="l" r="r" t="t"/>
              <a:pathLst>
                <a:path extrusionOk="0" h="5425" w="790">
                  <a:moveTo>
                    <a:pt x="390" y="1"/>
                  </a:moveTo>
                  <a:cubicBezTo>
                    <a:pt x="174" y="1"/>
                    <a:pt x="1" y="184"/>
                    <a:pt x="1" y="400"/>
                  </a:cubicBezTo>
                  <a:lnTo>
                    <a:pt x="1" y="5025"/>
                  </a:lnTo>
                  <a:cubicBezTo>
                    <a:pt x="1" y="5241"/>
                    <a:pt x="174" y="5425"/>
                    <a:pt x="390" y="5425"/>
                  </a:cubicBezTo>
                  <a:lnTo>
                    <a:pt x="400" y="5425"/>
                  </a:lnTo>
                  <a:cubicBezTo>
                    <a:pt x="616" y="5425"/>
                    <a:pt x="789" y="5241"/>
                    <a:pt x="789" y="5025"/>
                  </a:cubicBezTo>
                  <a:lnTo>
                    <a:pt x="789" y="400"/>
                  </a:lnTo>
                  <a:cubicBezTo>
                    <a:pt x="789" y="18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42"/>
            <p:cNvSpPr/>
            <p:nvPr/>
          </p:nvSpPr>
          <p:spPr>
            <a:xfrm>
              <a:off x="3521000" y="4421000"/>
              <a:ext cx="19725" cy="97275"/>
            </a:xfrm>
            <a:custGeom>
              <a:rect b="b" l="l" r="r" t="t"/>
              <a:pathLst>
                <a:path extrusionOk="0" h="3891" w="789">
                  <a:moveTo>
                    <a:pt x="389" y="0"/>
                  </a:moveTo>
                  <a:cubicBezTo>
                    <a:pt x="173" y="0"/>
                    <a:pt x="0" y="173"/>
                    <a:pt x="0" y="389"/>
                  </a:cubicBezTo>
                  <a:lnTo>
                    <a:pt x="0" y="3501"/>
                  </a:lnTo>
                  <a:cubicBezTo>
                    <a:pt x="0" y="3717"/>
                    <a:pt x="173" y="3890"/>
                    <a:pt x="389" y="3890"/>
                  </a:cubicBezTo>
                  <a:lnTo>
                    <a:pt x="399" y="3890"/>
                  </a:lnTo>
                  <a:cubicBezTo>
                    <a:pt x="616" y="3890"/>
                    <a:pt x="788" y="3717"/>
                    <a:pt x="788" y="3501"/>
                  </a:cubicBezTo>
                  <a:lnTo>
                    <a:pt x="788" y="389"/>
                  </a:lnTo>
                  <a:cubicBezTo>
                    <a:pt x="788" y="173"/>
                    <a:pt x="616" y="0"/>
                    <a:pt x="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42"/>
            <p:cNvSpPr/>
            <p:nvPr/>
          </p:nvSpPr>
          <p:spPr>
            <a:xfrm>
              <a:off x="4928975" y="4432075"/>
              <a:ext cx="20000" cy="75400"/>
            </a:xfrm>
            <a:custGeom>
              <a:rect b="b" l="l" r="r" t="t"/>
              <a:pathLst>
                <a:path extrusionOk="0" h="3016" w="800">
                  <a:moveTo>
                    <a:pt x="400" y="1"/>
                  </a:moveTo>
                  <a:cubicBezTo>
                    <a:pt x="183" y="1"/>
                    <a:pt x="0" y="174"/>
                    <a:pt x="0" y="390"/>
                  </a:cubicBezTo>
                  <a:lnTo>
                    <a:pt x="0" y="2616"/>
                  </a:lnTo>
                  <a:cubicBezTo>
                    <a:pt x="0" y="2832"/>
                    <a:pt x="183" y="3015"/>
                    <a:pt x="400" y="3015"/>
                  </a:cubicBezTo>
                  <a:lnTo>
                    <a:pt x="411" y="3015"/>
                  </a:lnTo>
                  <a:cubicBezTo>
                    <a:pt x="627" y="3015"/>
                    <a:pt x="800" y="2832"/>
                    <a:pt x="800" y="2616"/>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42"/>
            <p:cNvSpPr/>
            <p:nvPr/>
          </p:nvSpPr>
          <p:spPr>
            <a:xfrm>
              <a:off x="3616875" y="4365875"/>
              <a:ext cx="20025" cy="207500"/>
            </a:xfrm>
            <a:custGeom>
              <a:rect b="b" l="l" r="r" t="t"/>
              <a:pathLst>
                <a:path extrusionOk="0" h="8300" w="801">
                  <a:moveTo>
                    <a:pt x="390" y="1"/>
                  </a:moveTo>
                  <a:cubicBezTo>
                    <a:pt x="174" y="1"/>
                    <a:pt x="1" y="174"/>
                    <a:pt x="1" y="390"/>
                  </a:cubicBezTo>
                  <a:lnTo>
                    <a:pt x="1" y="7911"/>
                  </a:lnTo>
                  <a:cubicBezTo>
                    <a:pt x="1" y="8127"/>
                    <a:pt x="174" y="8300"/>
                    <a:pt x="390" y="8300"/>
                  </a:cubicBezTo>
                  <a:lnTo>
                    <a:pt x="401" y="8300"/>
                  </a:lnTo>
                  <a:cubicBezTo>
                    <a:pt x="617" y="8300"/>
                    <a:pt x="800" y="8127"/>
                    <a:pt x="800" y="7911"/>
                  </a:cubicBezTo>
                  <a:lnTo>
                    <a:pt x="800" y="390"/>
                  </a:lnTo>
                  <a:cubicBezTo>
                    <a:pt x="80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42"/>
            <p:cNvSpPr/>
            <p:nvPr/>
          </p:nvSpPr>
          <p:spPr>
            <a:xfrm>
              <a:off x="4864925" y="4393450"/>
              <a:ext cx="20025" cy="152375"/>
            </a:xfrm>
            <a:custGeom>
              <a:rect b="b" l="l" r="r" t="t"/>
              <a:pathLst>
                <a:path extrusionOk="0" h="6095" w="801">
                  <a:moveTo>
                    <a:pt x="401" y="0"/>
                  </a:moveTo>
                  <a:cubicBezTo>
                    <a:pt x="185" y="0"/>
                    <a:pt x="1" y="184"/>
                    <a:pt x="1" y="400"/>
                  </a:cubicBezTo>
                  <a:lnTo>
                    <a:pt x="1" y="5695"/>
                  </a:lnTo>
                  <a:cubicBezTo>
                    <a:pt x="1" y="5911"/>
                    <a:pt x="185" y="6095"/>
                    <a:pt x="401" y="6095"/>
                  </a:cubicBezTo>
                  <a:lnTo>
                    <a:pt x="411" y="6095"/>
                  </a:lnTo>
                  <a:cubicBezTo>
                    <a:pt x="628" y="6095"/>
                    <a:pt x="800" y="5911"/>
                    <a:pt x="800" y="5695"/>
                  </a:cubicBezTo>
                  <a:lnTo>
                    <a:pt x="800" y="400"/>
                  </a:lnTo>
                  <a:cubicBezTo>
                    <a:pt x="800" y="184"/>
                    <a:pt x="628"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42"/>
            <p:cNvSpPr/>
            <p:nvPr/>
          </p:nvSpPr>
          <p:spPr>
            <a:xfrm>
              <a:off x="4897100" y="4415050"/>
              <a:ext cx="20000" cy="109175"/>
            </a:xfrm>
            <a:custGeom>
              <a:rect b="b" l="l" r="r" t="t"/>
              <a:pathLst>
                <a:path extrusionOk="0" h="4367" w="800">
                  <a:moveTo>
                    <a:pt x="389" y="1"/>
                  </a:moveTo>
                  <a:cubicBezTo>
                    <a:pt x="173" y="1"/>
                    <a:pt x="0" y="173"/>
                    <a:pt x="0" y="390"/>
                  </a:cubicBezTo>
                  <a:lnTo>
                    <a:pt x="0" y="3977"/>
                  </a:lnTo>
                  <a:cubicBezTo>
                    <a:pt x="0" y="4193"/>
                    <a:pt x="173" y="4366"/>
                    <a:pt x="389" y="4366"/>
                  </a:cubicBezTo>
                  <a:lnTo>
                    <a:pt x="400" y="4366"/>
                  </a:lnTo>
                  <a:cubicBezTo>
                    <a:pt x="616" y="4366"/>
                    <a:pt x="800" y="4193"/>
                    <a:pt x="800" y="3977"/>
                  </a:cubicBezTo>
                  <a:lnTo>
                    <a:pt x="800" y="390"/>
                  </a:lnTo>
                  <a:cubicBezTo>
                    <a:pt x="800" y="173"/>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2"/>
            <p:cNvSpPr/>
            <p:nvPr/>
          </p:nvSpPr>
          <p:spPr>
            <a:xfrm>
              <a:off x="4833050" y="4373725"/>
              <a:ext cx="20025" cy="191825"/>
            </a:xfrm>
            <a:custGeom>
              <a:rect b="b" l="l" r="r" t="t"/>
              <a:pathLst>
                <a:path extrusionOk="0" h="7673" w="801">
                  <a:moveTo>
                    <a:pt x="390" y="1"/>
                  </a:moveTo>
                  <a:cubicBezTo>
                    <a:pt x="174" y="1"/>
                    <a:pt x="1" y="174"/>
                    <a:pt x="1" y="390"/>
                  </a:cubicBezTo>
                  <a:lnTo>
                    <a:pt x="1" y="7284"/>
                  </a:lnTo>
                  <a:cubicBezTo>
                    <a:pt x="1" y="7500"/>
                    <a:pt x="174" y="7673"/>
                    <a:pt x="390" y="7673"/>
                  </a:cubicBezTo>
                  <a:lnTo>
                    <a:pt x="401" y="7673"/>
                  </a:lnTo>
                  <a:cubicBezTo>
                    <a:pt x="617" y="7673"/>
                    <a:pt x="800" y="7500"/>
                    <a:pt x="800" y="7284"/>
                  </a:cubicBezTo>
                  <a:lnTo>
                    <a:pt x="800" y="390"/>
                  </a:lnTo>
                  <a:cubicBezTo>
                    <a:pt x="80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2"/>
            <p:cNvSpPr/>
            <p:nvPr/>
          </p:nvSpPr>
          <p:spPr>
            <a:xfrm>
              <a:off x="4801175" y="4415875"/>
              <a:ext cx="19750" cy="107550"/>
            </a:xfrm>
            <a:custGeom>
              <a:rect b="b" l="l" r="r" t="t"/>
              <a:pathLst>
                <a:path extrusionOk="0" h="4302" w="790">
                  <a:moveTo>
                    <a:pt x="390" y="0"/>
                  </a:moveTo>
                  <a:cubicBezTo>
                    <a:pt x="174" y="0"/>
                    <a:pt x="1" y="173"/>
                    <a:pt x="1" y="389"/>
                  </a:cubicBezTo>
                  <a:lnTo>
                    <a:pt x="1" y="3912"/>
                  </a:lnTo>
                  <a:cubicBezTo>
                    <a:pt x="1" y="4128"/>
                    <a:pt x="174" y="4301"/>
                    <a:pt x="390" y="4301"/>
                  </a:cubicBezTo>
                  <a:lnTo>
                    <a:pt x="401" y="4301"/>
                  </a:lnTo>
                  <a:cubicBezTo>
                    <a:pt x="617" y="4301"/>
                    <a:pt x="790" y="4128"/>
                    <a:pt x="790" y="3912"/>
                  </a:cubicBezTo>
                  <a:lnTo>
                    <a:pt x="790" y="389"/>
                  </a:lnTo>
                  <a:cubicBezTo>
                    <a:pt x="79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2"/>
            <p:cNvSpPr/>
            <p:nvPr/>
          </p:nvSpPr>
          <p:spPr>
            <a:xfrm>
              <a:off x="4769050" y="4390200"/>
              <a:ext cx="20000" cy="158875"/>
            </a:xfrm>
            <a:custGeom>
              <a:rect b="b" l="l" r="r" t="t"/>
              <a:pathLst>
                <a:path extrusionOk="0" h="6355" w="800">
                  <a:moveTo>
                    <a:pt x="389" y="0"/>
                  </a:moveTo>
                  <a:cubicBezTo>
                    <a:pt x="173" y="0"/>
                    <a:pt x="0" y="173"/>
                    <a:pt x="0" y="389"/>
                  </a:cubicBezTo>
                  <a:lnTo>
                    <a:pt x="0" y="5965"/>
                  </a:lnTo>
                  <a:cubicBezTo>
                    <a:pt x="0" y="6181"/>
                    <a:pt x="173" y="6354"/>
                    <a:pt x="389" y="6354"/>
                  </a:cubicBezTo>
                  <a:lnTo>
                    <a:pt x="400" y="6354"/>
                  </a:lnTo>
                  <a:cubicBezTo>
                    <a:pt x="616" y="6354"/>
                    <a:pt x="800" y="6181"/>
                    <a:pt x="800" y="5965"/>
                  </a:cubicBezTo>
                  <a:lnTo>
                    <a:pt x="800" y="389"/>
                  </a:lnTo>
                  <a:cubicBezTo>
                    <a:pt x="800"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42"/>
            <p:cNvSpPr/>
            <p:nvPr/>
          </p:nvSpPr>
          <p:spPr>
            <a:xfrm>
              <a:off x="3328900" y="4335900"/>
              <a:ext cx="19750" cy="267725"/>
            </a:xfrm>
            <a:custGeom>
              <a:rect b="b" l="l" r="r" t="t"/>
              <a:pathLst>
                <a:path extrusionOk="0" h="10709" w="790">
                  <a:moveTo>
                    <a:pt x="390" y="1"/>
                  </a:moveTo>
                  <a:cubicBezTo>
                    <a:pt x="174" y="1"/>
                    <a:pt x="1" y="174"/>
                    <a:pt x="1" y="390"/>
                  </a:cubicBezTo>
                  <a:lnTo>
                    <a:pt x="1" y="10310"/>
                  </a:lnTo>
                  <a:cubicBezTo>
                    <a:pt x="1" y="10526"/>
                    <a:pt x="174" y="10709"/>
                    <a:pt x="390" y="10709"/>
                  </a:cubicBezTo>
                  <a:lnTo>
                    <a:pt x="401" y="10709"/>
                  </a:lnTo>
                  <a:cubicBezTo>
                    <a:pt x="617" y="10709"/>
                    <a:pt x="790" y="10526"/>
                    <a:pt x="790" y="10310"/>
                  </a:cubicBezTo>
                  <a:lnTo>
                    <a:pt x="790" y="390"/>
                  </a:lnTo>
                  <a:cubicBezTo>
                    <a:pt x="79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42"/>
            <p:cNvSpPr/>
            <p:nvPr/>
          </p:nvSpPr>
          <p:spPr>
            <a:xfrm>
              <a:off x="3456950" y="4393450"/>
              <a:ext cx="19750" cy="152375"/>
            </a:xfrm>
            <a:custGeom>
              <a:rect b="b" l="l" r="r" t="t"/>
              <a:pathLst>
                <a:path extrusionOk="0" h="6095" w="790">
                  <a:moveTo>
                    <a:pt x="390" y="0"/>
                  </a:moveTo>
                  <a:cubicBezTo>
                    <a:pt x="174" y="0"/>
                    <a:pt x="1" y="184"/>
                    <a:pt x="1" y="400"/>
                  </a:cubicBezTo>
                  <a:lnTo>
                    <a:pt x="1" y="5695"/>
                  </a:lnTo>
                  <a:cubicBezTo>
                    <a:pt x="1" y="5911"/>
                    <a:pt x="174" y="6095"/>
                    <a:pt x="390" y="6095"/>
                  </a:cubicBezTo>
                  <a:lnTo>
                    <a:pt x="401" y="6095"/>
                  </a:lnTo>
                  <a:cubicBezTo>
                    <a:pt x="617" y="6095"/>
                    <a:pt x="790" y="5911"/>
                    <a:pt x="790" y="5695"/>
                  </a:cubicBezTo>
                  <a:lnTo>
                    <a:pt x="790" y="400"/>
                  </a:lnTo>
                  <a:cubicBezTo>
                    <a:pt x="790" y="184"/>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42"/>
            <p:cNvSpPr/>
            <p:nvPr/>
          </p:nvSpPr>
          <p:spPr>
            <a:xfrm>
              <a:off x="3488825" y="4415050"/>
              <a:ext cx="20025" cy="109175"/>
            </a:xfrm>
            <a:custGeom>
              <a:rect b="b" l="l" r="r" t="t"/>
              <a:pathLst>
                <a:path extrusionOk="0" h="4367" w="801">
                  <a:moveTo>
                    <a:pt x="401" y="1"/>
                  </a:moveTo>
                  <a:cubicBezTo>
                    <a:pt x="185" y="1"/>
                    <a:pt x="1" y="173"/>
                    <a:pt x="1" y="390"/>
                  </a:cubicBezTo>
                  <a:lnTo>
                    <a:pt x="1" y="3977"/>
                  </a:lnTo>
                  <a:cubicBezTo>
                    <a:pt x="1" y="4193"/>
                    <a:pt x="185" y="4366"/>
                    <a:pt x="401" y="4366"/>
                  </a:cubicBezTo>
                  <a:lnTo>
                    <a:pt x="411" y="4366"/>
                  </a:lnTo>
                  <a:cubicBezTo>
                    <a:pt x="627" y="4366"/>
                    <a:pt x="800" y="4193"/>
                    <a:pt x="800" y="3977"/>
                  </a:cubicBezTo>
                  <a:lnTo>
                    <a:pt x="800" y="390"/>
                  </a:lnTo>
                  <a:cubicBezTo>
                    <a:pt x="800" y="173"/>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42"/>
            <p:cNvSpPr/>
            <p:nvPr/>
          </p:nvSpPr>
          <p:spPr>
            <a:xfrm>
              <a:off x="3424825" y="4373725"/>
              <a:ext cx="20000" cy="191825"/>
            </a:xfrm>
            <a:custGeom>
              <a:rect b="b" l="l" r="r" t="t"/>
              <a:pathLst>
                <a:path extrusionOk="0" h="7673" w="800">
                  <a:moveTo>
                    <a:pt x="400" y="1"/>
                  </a:moveTo>
                  <a:cubicBezTo>
                    <a:pt x="183" y="1"/>
                    <a:pt x="0" y="174"/>
                    <a:pt x="0" y="390"/>
                  </a:cubicBezTo>
                  <a:lnTo>
                    <a:pt x="0" y="7284"/>
                  </a:lnTo>
                  <a:cubicBezTo>
                    <a:pt x="0" y="7500"/>
                    <a:pt x="183" y="7673"/>
                    <a:pt x="400" y="7673"/>
                  </a:cubicBezTo>
                  <a:lnTo>
                    <a:pt x="411" y="7673"/>
                  </a:lnTo>
                  <a:cubicBezTo>
                    <a:pt x="627" y="7673"/>
                    <a:pt x="800" y="7500"/>
                    <a:pt x="800" y="7284"/>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42"/>
            <p:cNvSpPr/>
            <p:nvPr/>
          </p:nvSpPr>
          <p:spPr>
            <a:xfrm>
              <a:off x="3392950" y="4415875"/>
              <a:ext cx="19725" cy="107550"/>
            </a:xfrm>
            <a:custGeom>
              <a:rect b="b" l="l" r="r" t="t"/>
              <a:pathLst>
                <a:path extrusionOk="0" h="4302" w="789">
                  <a:moveTo>
                    <a:pt x="389" y="0"/>
                  </a:moveTo>
                  <a:cubicBezTo>
                    <a:pt x="173" y="0"/>
                    <a:pt x="0" y="173"/>
                    <a:pt x="0" y="389"/>
                  </a:cubicBezTo>
                  <a:lnTo>
                    <a:pt x="0" y="3912"/>
                  </a:lnTo>
                  <a:cubicBezTo>
                    <a:pt x="0" y="4128"/>
                    <a:pt x="173" y="4301"/>
                    <a:pt x="389" y="4301"/>
                  </a:cubicBezTo>
                  <a:lnTo>
                    <a:pt x="400" y="4301"/>
                  </a:lnTo>
                  <a:cubicBezTo>
                    <a:pt x="616" y="4301"/>
                    <a:pt x="789" y="4128"/>
                    <a:pt x="789" y="3912"/>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42"/>
            <p:cNvSpPr/>
            <p:nvPr/>
          </p:nvSpPr>
          <p:spPr>
            <a:xfrm>
              <a:off x="3360775" y="4390200"/>
              <a:ext cx="20025" cy="158875"/>
            </a:xfrm>
            <a:custGeom>
              <a:rect b="b" l="l" r="r" t="t"/>
              <a:pathLst>
                <a:path extrusionOk="0" h="6355" w="801">
                  <a:moveTo>
                    <a:pt x="401" y="0"/>
                  </a:moveTo>
                  <a:cubicBezTo>
                    <a:pt x="185" y="0"/>
                    <a:pt x="1" y="173"/>
                    <a:pt x="1" y="389"/>
                  </a:cubicBezTo>
                  <a:lnTo>
                    <a:pt x="1" y="5965"/>
                  </a:lnTo>
                  <a:cubicBezTo>
                    <a:pt x="1" y="6181"/>
                    <a:pt x="185" y="6354"/>
                    <a:pt x="401" y="6354"/>
                  </a:cubicBezTo>
                  <a:lnTo>
                    <a:pt x="411" y="6354"/>
                  </a:lnTo>
                  <a:cubicBezTo>
                    <a:pt x="628" y="6354"/>
                    <a:pt x="800" y="6181"/>
                    <a:pt x="800" y="5965"/>
                  </a:cubicBezTo>
                  <a:lnTo>
                    <a:pt x="800" y="389"/>
                  </a:lnTo>
                  <a:cubicBezTo>
                    <a:pt x="800" y="173"/>
                    <a:pt x="628"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42"/>
            <p:cNvSpPr/>
            <p:nvPr/>
          </p:nvSpPr>
          <p:spPr>
            <a:xfrm>
              <a:off x="4032900" y="4335900"/>
              <a:ext cx="20000" cy="267725"/>
            </a:xfrm>
            <a:custGeom>
              <a:rect b="b" l="l" r="r" t="t"/>
              <a:pathLst>
                <a:path extrusionOk="0" h="10709" w="800">
                  <a:moveTo>
                    <a:pt x="401" y="1"/>
                  </a:moveTo>
                  <a:cubicBezTo>
                    <a:pt x="184" y="1"/>
                    <a:pt x="0" y="174"/>
                    <a:pt x="0" y="390"/>
                  </a:cubicBezTo>
                  <a:lnTo>
                    <a:pt x="0" y="10310"/>
                  </a:lnTo>
                  <a:cubicBezTo>
                    <a:pt x="0" y="10526"/>
                    <a:pt x="184" y="10709"/>
                    <a:pt x="401" y="10709"/>
                  </a:cubicBezTo>
                  <a:lnTo>
                    <a:pt x="411" y="10709"/>
                  </a:lnTo>
                  <a:cubicBezTo>
                    <a:pt x="627" y="10709"/>
                    <a:pt x="800" y="10526"/>
                    <a:pt x="800" y="10310"/>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42"/>
            <p:cNvSpPr/>
            <p:nvPr/>
          </p:nvSpPr>
          <p:spPr>
            <a:xfrm>
              <a:off x="4129075" y="4335900"/>
              <a:ext cx="19750" cy="267725"/>
            </a:xfrm>
            <a:custGeom>
              <a:rect b="b" l="l" r="r" t="t"/>
              <a:pathLst>
                <a:path extrusionOk="0" h="10709" w="790">
                  <a:moveTo>
                    <a:pt x="389" y="1"/>
                  </a:moveTo>
                  <a:cubicBezTo>
                    <a:pt x="173" y="1"/>
                    <a:pt x="0" y="174"/>
                    <a:pt x="0" y="390"/>
                  </a:cubicBezTo>
                  <a:lnTo>
                    <a:pt x="0" y="10310"/>
                  </a:lnTo>
                  <a:cubicBezTo>
                    <a:pt x="0" y="10526"/>
                    <a:pt x="173" y="10709"/>
                    <a:pt x="389" y="10709"/>
                  </a:cubicBezTo>
                  <a:lnTo>
                    <a:pt x="400" y="10709"/>
                  </a:lnTo>
                  <a:cubicBezTo>
                    <a:pt x="617" y="10709"/>
                    <a:pt x="789" y="10526"/>
                    <a:pt x="789" y="10310"/>
                  </a:cubicBezTo>
                  <a:lnTo>
                    <a:pt x="789" y="390"/>
                  </a:lnTo>
                  <a:cubicBezTo>
                    <a:pt x="789" y="174"/>
                    <a:pt x="617"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42"/>
            <p:cNvSpPr/>
            <p:nvPr/>
          </p:nvSpPr>
          <p:spPr>
            <a:xfrm>
              <a:off x="4001025" y="4427225"/>
              <a:ext cx="19750" cy="85100"/>
            </a:xfrm>
            <a:custGeom>
              <a:rect b="b" l="l" r="r" t="t"/>
              <a:pathLst>
                <a:path extrusionOk="0" h="3404" w="790">
                  <a:moveTo>
                    <a:pt x="389" y="0"/>
                  </a:moveTo>
                  <a:cubicBezTo>
                    <a:pt x="173" y="0"/>
                    <a:pt x="0" y="173"/>
                    <a:pt x="0" y="389"/>
                  </a:cubicBezTo>
                  <a:lnTo>
                    <a:pt x="0" y="3004"/>
                  </a:lnTo>
                  <a:cubicBezTo>
                    <a:pt x="0" y="3220"/>
                    <a:pt x="173" y="3404"/>
                    <a:pt x="389" y="3404"/>
                  </a:cubicBezTo>
                  <a:lnTo>
                    <a:pt x="401" y="3404"/>
                  </a:lnTo>
                  <a:cubicBezTo>
                    <a:pt x="617" y="3404"/>
                    <a:pt x="790" y="3220"/>
                    <a:pt x="790" y="3004"/>
                  </a:cubicBezTo>
                  <a:lnTo>
                    <a:pt x="790" y="389"/>
                  </a:lnTo>
                  <a:cubicBezTo>
                    <a:pt x="79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42"/>
            <p:cNvSpPr/>
            <p:nvPr/>
          </p:nvSpPr>
          <p:spPr>
            <a:xfrm>
              <a:off x="3968875" y="4404775"/>
              <a:ext cx="20025" cy="129700"/>
            </a:xfrm>
            <a:custGeom>
              <a:rect b="b" l="l" r="r" t="t"/>
              <a:pathLst>
                <a:path extrusionOk="0" h="5188" w="801">
                  <a:moveTo>
                    <a:pt x="400" y="1"/>
                  </a:moveTo>
                  <a:cubicBezTo>
                    <a:pt x="184" y="1"/>
                    <a:pt x="1" y="185"/>
                    <a:pt x="1" y="401"/>
                  </a:cubicBezTo>
                  <a:lnTo>
                    <a:pt x="1" y="4788"/>
                  </a:lnTo>
                  <a:cubicBezTo>
                    <a:pt x="1" y="5004"/>
                    <a:pt x="184" y="5188"/>
                    <a:pt x="400" y="5188"/>
                  </a:cubicBezTo>
                  <a:lnTo>
                    <a:pt x="411" y="5188"/>
                  </a:lnTo>
                  <a:cubicBezTo>
                    <a:pt x="628" y="5188"/>
                    <a:pt x="800" y="5004"/>
                    <a:pt x="800" y="4788"/>
                  </a:cubicBezTo>
                  <a:lnTo>
                    <a:pt x="800" y="401"/>
                  </a:lnTo>
                  <a:cubicBezTo>
                    <a:pt x="800" y="185"/>
                    <a:pt x="628"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42"/>
            <p:cNvSpPr/>
            <p:nvPr/>
          </p:nvSpPr>
          <p:spPr>
            <a:xfrm>
              <a:off x="3585000" y="4384525"/>
              <a:ext cx="19750" cy="170225"/>
            </a:xfrm>
            <a:custGeom>
              <a:rect b="b" l="l" r="r" t="t"/>
              <a:pathLst>
                <a:path extrusionOk="0" h="6809" w="790">
                  <a:moveTo>
                    <a:pt x="390" y="1"/>
                  </a:moveTo>
                  <a:cubicBezTo>
                    <a:pt x="173" y="1"/>
                    <a:pt x="1" y="174"/>
                    <a:pt x="1" y="390"/>
                  </a:cubicBezTo>
                  <a:lnTo>
                    <a:pt x="1" y="6420"/>
                  </a:lnTo>
                  <a:cubicBezTo>
                    <a:pt x="1" y="6636"/>
                    <a:pt x="173" y="6809"/>
                    <a:pt x="390" y="6809"/>
                  </a:cubicBezTo>
                  <a:lnTo>
                    <a:pt x="401" y="6809"/>
                  </a:lnTo>
                  <a:cubicBezTo>
                    <a:pt x="617" y="6809"/>
                    <a:pt x="790" y="6636"/>
                    <a:pt x="790" y="6420"/>
                  </a:cubicBezTo>
                  <a:lnTo>
                    <a:pt x="790" y="390"/>
                  </a:lnTo>
                  <a:cubicBezTo>
                    <a:pt x="79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42"/>
            <p:cNvSpPr/>
            <p:nvPr/>
          </p:nvSpPr>
          <p:spPr>
            <a:xfrm>
              <a:off x="3552875" y="4401825"/>
              <a:ext cx="20000" cy="135625"/>
            </a:xfrm>
            <a:custGeom>
              <a:rect b="b" l="l" r="r" t="t"/>
              <a:pathLst>
                <a:path extrusionOk="0" h="5425" w="800">
                  <a:moveTo>
                    <a:pt x="389" y="1"/>
                  </a:moveTo>
                  <a:cubicBezTo>
                    <a:pt x="173" y="1"/>
                    <a:pt x="0" y="184"/>
                    <a:pt x="0" y="400"/>
                  </a:cubicBezTo>
                  <a:lnTo>
                    <a:pt x="0" y="5025"/>
                  </a:lnTo>
                  <a:cubicBezTo>
                    <a:pt x="0" y="5241"/>
                    <a:pt x="173" y="5425"/>
                    <a:pt x="389" y="5425"/>
                  </a:cubicBezTo>
                  <a:lnTo>
                    <a:pt x="411" y="5425"/>
                  </a:lnTo>
                  <a:cubicBezTo>
                    <a:pt x="627" y="5425"/>
                    <a:pt x="800" y="5241"/>
                    <a:pt x="800" y="5025"/>
                  </a:cubicBezTo>
                  <a:lnTo>
                    <a:pt x="800" y="400"/>
                  </a:lnTo>
                  <a:cubicBezTo>
                    <a:pt x="800" y="18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42"/>
            <p:cNvSpPr/>
            <p:nvPr/>
          </p:nvSpPr>
          <p:spPr>
            <a:xfrm>
              <a:off x="3200850" y="4421000"/>
              <a:ext cx="20025" cy="97275"/>
            </a:xfrm>
            <a:custGeom>
              <a:rect b="b" l="l" r="r" t="t"/>
              <a:pathLst>
                <a:path extrusionOk="0" h="3891" w="801">
                  <a:moveTo>
                    <a:pt x="390" y="0"/>
                  </a:moveTo>
                  <a:cubicBezTo>
                    <a:pt x="174" y="0"/>
                    <a:pt x="1" y="173"/>
                    <a:pt x="1" y="389"/>
                  </a:cubicBezTo>
                  <a:lnTo>
                    <a:pt x="1" y="3501"/>
                  </a:lnTo>
                  <a:cubicBezTo>
                    <a:pt x="1" y="3717"/>
                    <a:pt x="174" y="3890"/>
                    <a:pt x="390" y="3890"/>
                  </a:cubicBezTo>
                  <a:lnTo>
                    <a:pt x="401" y="3890"/>
                  </a:lnTo>
                  <a:cubicBezTo>
                    <a:pt x="617" y="3890"/>
                    <a:pt x="800" y="3717"/>
                    <a:pt x="800" y="3501"/>
                  </a:cubicBezTo>
                  <a:lnTo>
                    <a:pt x="800" y="389"/>
                  </a:lnTo>
                  <a:cubicBezTo>
                    <a:pt x="80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42"/>
            <p:cNvSpPr/>
            <p:nvPr/>
          </p:nvSpPr>
          <p:spPr>
            <a:xfrm>
              <a:off x="3296775" y="4365875"/>
              <a:ext cx="20000" cy="207500"/>
            </a:xfrm>
            <a:custGeom>
              <a:rect b="b" l="l" r="r" t="t"/>
              <a:pathLst>
                <a:path extrusionOk="0" h="8300" w="800">
                  <a:moveTo>
                    <a:pt x="400" y="1"/>
                  </a:moveTo>
                  <a:cubicBezTo>
                    <a:pt x="184" y="1"/>
                    <a:pt x="0" y="174"/>
                    <a:pt x="0" y="390"/>
                  </a:cubicBezTo>
                  <a:lnTo>
                    <a:pt x="0" y="7911"/>
                  </a:lnTo>
                  <a:cubicBezTo>
                    <a:pt x="0" y="8127"/>
                    <a:pt x="184" y="8300"/>
                    <a:pt x="400" y="8300"/>
                  </a:cubicBezTo>
                  <a:lnTo>
                    <a:pt x="411" y="8300"/>
                  </a:lnTo>
                  <a:cubicBezTo>
                    <a:pt x="627" y="8300"/>
                    <a:pt x="800" y="8127"/>
                    <a:pt x="800" y="7911"/>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42"/>
            <p:cNvSpPr/>
            <p:nvPr/>
          </p:nvSpPr>
          <p:spPr>
            <a:xfrm>
              <a:off x="3136850" y="4393450"/>
              <a:ext cx="20000" cy="152375"/>
            </a:xfrm>
            <a:custGeom>
              <a:rect b="b" l="l" r="r" t="t"/>
              <a:pathLst>
                <a:path extrusionOk="0" h="6095" w="800">
                  <a:moveTo>
                    <a:pt x="389" y="0"/>
                  </a:moveTo>
                  <a:cubicBezTo>
                    <a:pt x="173" y="0"/>
                    <a:pt x="0" y="184"/>
                    <a:pt x="0" y="400"/>
                  </a:cubicBezTo>
                  <a:lnTo>
                    <a:pt x="0" y="5695"/>
                  </a:lnTo>
                  <a:cubicBezTo>
                    <a:pt x="0" y="5911"/>
                    <a:pt x="173" y="6095"/>
                    <a:pt x="389" y="6095"/>
                  </a:cubicBezTo>
                  <a:lnTo>
                    <a:pt x="400" y="6095"/>
                  </a:lnTo>
                  <a:cubicBezTo>
                    <a:pt x="616" y="6095"/>
                    <a:pt x="800" y="5911"/>
                    <a:pt x="800" y="5695"/>
                  </a:cubicBezTo>
                  <a:lnTo>
                    <a:pt x="800" y="400"/>
                  </a:lnTo>
                  <a:cubicBezTo>
                    <a:pt x="800" y="184"/>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42"/>
            <p:cNvSpPr/>
            <p:nvPr/>
          </p:nvSpPr>
          <p:spPr>
            <a:xfrm>
              <a:off x="3168975" y="4415050"/>
              <a:ext cx="19775" cy="109175"/>
            </a:xfrm>
            <a:custGeom>
              <a:rect b="b" l="l" r="r" t="t"/>
              <a:pathLst>
                <a:path extrusionOk="0" h="4367" w="791">
                  <a:moveTo>
                    <a:pt x="390" y="1"/>
                  </a:moveTo>
                  <a:cubicBezTo>
                    <a:pt x="174" y="1"/>
                    <a:pt x="1" y="173"/>
                    <a:pt x="1" y="390"/>
                  </a:cubicBezTo>
                  <a:lnTo>
                    <a:pt x="1" y="3977"/>
                  </a:lnTo>
                  <a:cubicBezTo>
                    <a:pt x="1" y="4193"/>
                    <a:pt x="174" y="4366"/>
                    <a:pt x="390" y="4366"/>
                  </a:cubicBezTo>
                  <a:lnTo>
                    <a:pt x="401" y="4366"/>
                  </a:lnTo>
                  <a:cubicBezTo>
                    <a:pt x="617" y="4366"/>
                    <a:pt x="790" y="4193"/>
                    <a:pt x="790" y="3977"/>
                  </a:cubicBezTo>
                  <a:lnTo>
                    <a:pt x="790" y="390"/>
                  </a:lnTo>
                  <a:cubicBezTo>
                    <a:pt x="790" y="173"/>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42"/>
            <p:cNvSpPr/>
            <p:nvPr/>
          </p:nvSpPr>
          <p:spPr>
            <a:xfrm>
              <a:off x="3104975" y="4373725"/>
              <a:ext cx="19725" cy="191825"/>
            </a:xfrm>
            <a:custGeom>
              <a:rect b="b" l="l" r="r" t="t"/>
              <a:pathLst>
                <a:path extrusionOk="0" h="7673" w="789">
                  <a:moveTo>
                    <a:pt x="389" y="1"/>
                  </a:moveTo>
                  <a:cubicBezTo>
                    <a:pt x="173" y="1"/>
                    <a:pt x="0" y="174"/>
                    <a:pt x="0" y="390"/>
                  </a:cubicBezTo>
                  <a:lnTo>
                    <a:pt x="0" y="7284"/>
                  </a:lnTo>
                  <a:cubicBezTo>
                    <a:pt x="0" y="7500"/>
                    <a:pt x="173" y="7673"/>
                    <a:pt x="389" y="7673"/>
                  </a:cubicBezTo>
                  <a:lnTo>
                    <a:pt x="400" y="7673"/>
                  </a:lnTo>
                  <a:cubicBezTo>
                    <a:pt x="616" y="7673"/>
                    <a:pt x="789" y="7500"/>
                    <a:pt x="789" y="7284"/>
                  </a:cubicBezTo>
                  <a:lnTo>
                    <a:pt x="789" y="390"/>
                  </a:lnTo>
                  <a:cubicBezTo>
                    <a:pt x="789"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42"/>
            <p:cNvSpPr/>
            <p:nvPr/>
          </p:nvSpPr>
          <p:spPr>
            <a:xfrm>
              <a:off x="3072800" y="4415875"/>
              <a:ext cx="20025" cy="107550"/>
            </a:xfrm>
            <a:custGeom>
              <a:rect b="b" l="l" r="r" t="t"/>
              <a:pathLst>
                <a:path extrusionOk="0" h="4302" w="801">
                  <a:moveTo>
                    <a:pt x="390" y="0"/>
                  </a:moveTo>
                  <a:cubicBezTo>
                    <a:pt x="174" y="0"/>
                    <a:pt x="1" y="173"/>
                    <a:pt x="1" y="389"/>
                  </a:cubicBezTo>
                  <a:lnTo>
                    <a:pt x="1" y="3912"/>
                  </a:lnTo>
                  <a:cubicBezTo>
                    <a:pt x="1" y="4128"/>
                    <a:pt x="174" y="4301"/>
                    <a:pt x="390" y="4301"/>
                  </a:cubicBezTo>
                  <a:lnTo>
                    <a:pt x="401" y="4301"/>
                  </a:lnTo>
                  <a:cubicBezTo>
                    <a:pt x="617" y="4301"/>
                    <a:pt x="801" y="4128"/>
                    <a:pt x="801" y="3912"/>
                  </a:cubicBezTo>
                  <a:lnTo>
                    <a:pt x="801" y="389"/>
                  </a:lnTo>
                  <a:cubicBezTo>
                    <a:pt x="801"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42"/>
            <p:cNvSpPr/>
            <p:nvPr/>
          </p:nvSpPr>
          <p:spPr>
            <a:xfrm>
              <a:off x="3264900" y="4384525"/>
              <a:ext cx="20000" cy="170225"/>
            </a:xfrm>
            <a:custGeom>
              <a:rect b="b" l="l" r="r" t="t"/>
              <a:pathLst>
                <a:path extrusionOk="0" h="6809" w="800">
                  <a:moveTo>
                    <a:pt x="389" y="1"/>
                  </a:moveTo>
                  <a:cubicBezTo>
                    <a:pt x="173" y="1"/>
                    <a:pt x="0" y="174"/>
                    <a:pt x="0" y="390"/>
                  </a:cubicBezTo>
                  <a:lnTo>
                    <a:pt x="0" y="6420"/>
                  </a:lnTo>
                  <a:cubicBezTo>
                    <a:pt x="0" y="6636"/>
                    <a:pt x="173" y="6809"/>
                    <a:pt x="389" y="6809"/>
                  </a:cubicBezTo>
                  <a:lnTo>
                    <a:pt x="400" y="6809"/>
                  </a:lnTo>
                  <a:cubicBezTo>
                    <a:pt x="616" y="6809"/>
                    <a:pt x="800" y="6636"/>
                    <a:pt x="800" y="6420"/>
                  </a:cubicBezTo>
                  <a:lnTo>
                    <a:pt x="800" y="390"/>
                  </a:lnTo>
                  <a:cubicBezTo>
                    <a:pt x="800"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42"/>
            <p:cNvSpPr/>
            <p:nvPr/>
          </p:nvSpPr>
          <p:spPr>
            <a:xfrm>
              <a:off x="3233025" y="4401825"/>
              <a:ext cx="19725" cy="135625"/>
            </a:xfrm>
            <a:custGeom>
              <a:rect b="b" l="l" r="r" t="t"/>
              <a:pathLst>
                <a:path extrusionOk="0" h="5425" w="789">
                  <a:moveTo>
                    <a:pt x="389" y="1"/>
                  </a:moveTo>
                  <a:cubicBezTo>
                    <a:pt x="173" y="1"/>
                    <a:pt x="0" y="184"/>
                    <a:pt x="0" y="400"/>
                  </a:cubicBezTo>
                  <a:lnTo>
                    <a:pt x="0" y="5025"/>
                  </a:lnTo>
                  <a:cubicBezTo>
                    <a:pt x="0" y="5241"/>
                    <a:pt x="173" y="5425"/>
                    <a:pt x="389" y="5425"/>
                  </a:cubicBezTo>
                  <a:lnTo>
                    <a:pt x="400" y="5425"/>
                  </a:lnTo>
                  <a:cubicBezTo>
                    <a:pt x="616" y="5425"/>
                    <a:pt x="789" y="5241"/>
                    <a:pt x="789" y="5025"/>
                  </a:cubicBezTo>
                  <a:lnTo>
                    <a:pt x="789" y="400"/>
                  </a:lnTo>
                  <a:cubicBezTo>
                    <a:pt x="789" y="18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42"/>
            <p:cNvSpPr/>
            <p:nvPr/>
          </p:nvSpPr>
          <p:spPr>
            <a:xfrm>
              <a:off x="3937000" y="4377525"/>
              <a:ext cx="19750" cy="184250"/>
            </a:xfrm>
            <a:custGeom>
              <a:rect b="b" l="l" r="r" t="t"/>
              <a:pathLst>
                <a:path extrusionOk="0" h="7370" w="790">
                  <a:moveTo>
                    <a:pt x="390" y="0"/>
                  </a:moveTo>
                  <a:cubicBezTo>
                    <a:pt x="174" y="0"/>
                    <a:pt x="1" y="173"/>
                    <a:pt x="1" y="389"/>
                  </a:cubicBezTo>
                  <a:lnTo>
                    <a:pt x="1" y="6981"/>
                  </a:lnTo>
                  <a:cubicBezTo>
                    <a:pt x="1" y="7197"/>
                    <a:pt x="174" y="7370"/>
                    <a:pt x="390" y="7370"/>
                  </a:cubicBezTo>
                  <a:lnTo>
                    <a:pt x="400" y="7370"/>
                  </a:lnTo>
                  <a:cubicBezTo>
                    <a:pt x="616" y="7370"/>
                    <a:pt x="789" y="7197"/>
                    <a:pt x="789" y="6981"/>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42"/>
            <p:cNvSpPr/>
            <p:nvPr/>
          </p:nvSpPr>
          <p:spPr>
            <a:xfrm>
              <a:off x="4257125" y="4411275"/>
              <a:ext cx="19750" cy="116725"/>
            </a:xfrm>
            <a:custGeom>
              <a:rect b="b" l="l" r="r" t="t"/>
              <a:pathLst>
                <a:path extrusionOk="0" h="4669" w="790">
                  <a:moveTo>
                    <a:pt x="389" y="0"/>
                  </a:moveTo>
                  <a:cubicBezTo>
                    <a:pt x="173" y="0"/>
                    <a:pt x="0" y="173"/>
                    <a:pt x="0" y="389"/>
                  </a:cubicBezTo>
                  <a:lnTo>
                    <a:pt x="0" y="4279"/>
                  </a:lnTo>
                  <a:cubicBezTo>
                    <a:pt x="0" y="4495"/>
                    <a:pt x="173" y="4668"/>
                    <a:pt x="389" y="4668"/>
                  </a:cubicBezTo>
                  <a:lnTo>
                    <a:pt x="400" y="4668"/>
                  </a:lnTo>
                  <a:cubicBezTo>
                    <a:pt x="616" y="4668"/>
                    <a:pt x="789" y="4495"/>
                    <a:pt x="789" y="4279"/>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42"/>
            <p:cNvSpPr/>
            <p:nvPr/>
          </p:nvSpPr>
          <p:spPr>
            <a:xfrm>
              <a:off x="4289000" y="4362375"/>
              <a:ext cx="20000" cy="214525"/>
            </a:xfrm>
            <a:custGeom>
              <a:rect b="b" l="l" r="r" t="t"/>
              <a:pathLst>
                <a:path extrusionOk="0" h="8581" w="800">
                  <a:moveTo>
                    <a:pt x="389" y="1"/>
                  </a:moveTo>
                  <a:cubicBezTo>
                    <a:pt x="173" y="1"/>
                    <a:pt x="0" y="184"/>
                    <a:pt x="0" y="400"/>
                  </a:cubicBezTo>
                  <a:lnTo>
                    <a:pt x="0" y="8180"/>
                  </a:lnTo>
                  <a:cubicBezTo>
                    <a:pt x="0" y="8397"/>
                    <a:pt x="173" y="8581"/>
                    <a:pt x="389" y="8581"/>
                  </a:cubicBezTo>
                  <a:lnTo>
                    <a:pt x="400" y="8581"/>
                  </a:lnTo>
                  <a:cubicBezTo>
                    <a:pt x="616" y="8581"/>
                    <a:pt x="800" y="8397"/>
                    <a:pt x="800" y="8180"/>
                  </a:cubicBezTo>
                  <a:lnTo>
                    <a:pt x="800" y="400"/>
                  </a:lnTo>
                  <a:cubicBezTo>
                    <a:pt x="800" y="18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2"/>
            <p:cNvSpPr/>
            <p:nvPr/>
          </p:nvSpPr>
          <p:spPr>
            <a:xfrm>
              <a:off x="4353025" y="4331050"/>
              <a:ext cx="20025" cy="277200"/>
            </a:xfrm>
            <a:custGeom>
              <a:rect b="b" l="l" r="r" t="t"/>
              <a:pathLst>
                <a:path extrusionOk="0" h="11088" w="801">
                  <a:moveTo>
                    <a:pt x="390" y="0"/>
                  </a:moveTo>
                  <a:cubicBezTo>
                    <a:pt x="173" y="0"/>
                    <a:pt x="1" y="184"/>
                    <a:pt x="1" y="400"/>
                  </a:cubicBezTo>
                  <a:lnTo>
                    <a:pt x="1" y="10698"/>
                  </a:lnTo>
                  <a:cubicBezTo>
                    <a:pt x="1" y="10914"/>
                    <a:pt x="173" y="11087"/>
                    <a:pt x="390" y="11087"/>
                  </a:cubicBezTo>
                  <a:lnTo>
                    <a:pt x="400" y="11087"/>
                  </a:lnTo>
                  <a:cubicBezTo>
                    <a:pt x="616" y="11087"/>
                    <a:pt x="800" y="10914"/>
                    <a:pt x="800" y="10698"/>
                  </a:cubicBezTo>
                  <a:lnTo>
                    <a:pt x="800" y="400"/>
                  </a:lnTo>
                  <a:cubicBezTo>
                    <a:pt x="800" y="184"/>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42"/>
            <p:cNvSpPr/>
            <p:nvPr/>
          </p:nvSpPr>
          <p:spPr>
            <a:xfrm>
              <a:off x="4224975" y="4384800"/>
              <a:ext cx="20025" cy="169675"/>
            </a:xfrm>
            <a:custGeom>
              <a:rect b="b" l="l" r="r" t="t"/>
              <a:pathLst>
                <a:path extrusionOk="0" h="6787" w="801">
                  <a:moveTo>
                    <a:pt x="390" y="0"/>
                  </a:moveTo>
                  <a:cubicBezTo>
                    <a:pt x="174" y="0"/>
                    <a:pt x="1" y="173"/>
                    <a:pt x="1" y="389"/>
                  </a:cubicBezTo>
                  <a:lnTo>
                    <a:pt x="1" y="6397"/>
                  </a:lnTo>
                  <a:cubicBezTo>
                    <a:pt x="1" y="6613"/>
                    <a:pt x="174" y="6786"/>
                    <a:pt x="390" y="6786"/>
                  </a:cubicBezTo>
                  <a:lnTo>
                    <a:pt x="400" y="6786"/>
                  </a:lnTo>
                  <a:cubicBezTo>
                    <a:pt x="616" y="6786"/>
                    <a:pt x="800" y="6613"/>
                    <a:pt x="800" y="6397"/>
                  </a:cubicBezTo>
                  <a:lnTo>
                    <a:pt x="800" y="389"/>
                  </a:lnTo>
                  <a:cubicBezTo>
                    <a:pt x="800"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42"/>
            <p:cNvSpPr/>
            <p:nvPr/>
          </p:nvSpPr>
          <p:spPr>
            <a:xfrm>
              <a:off x="4193100" y="4305925"/>
              <a:ext cx="19725" cy="327425"/>
            </a:xfrm>
            <a:custGeom>
              <a:rect b="b" l="l" r="r" t="t"/>
              <a:pathLst>
                <a:path extrusionOk="0" h="13097" w="789">
                  <a:moveTo>
                    <a:pt x="390" y="0"/>
                  </a:moveTo>
                  <a:cubicBezTo>
                    <a:pt x="173" y="0"/>
                    <a:pt x="1" y="173"/>
                    <a:pt x="1" y="389"/>
                  </a:cubicBezTo>
                  <a:lnTo>
                    <a:pt x="1" y="12708"/>
                  </a:lnTo>
                  <a:cubicBezTo>
                    <a:pt x="1" y="12924"/>
                    <a:pt x="173" y="13097"/>
                    <a:pt x="390" y="13097"/>
                  </a:cubicBezTo>
                  <a:lnTo>
                    <a:pt x="400" y="13097"/>
                  </a:lnTo>
                  <a:cubicBezTo>
                    <a:pt x="616" y="13097"/>
                    <a:pt x="789" y="12924"/>
                    <a:pt x="789" y="12708"/>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42"/>
            <p:cNvSpPr/>
            <p:nvPr/>
          </p:nvSpPr>
          <p:spPr>
            <a:xfrm>
              <a:off x="4545075" y="4277825"/>
              <a:ext cx="19775" cy="383900"/>
            </a:xfrm>
            <a:custGeom>
              <a:rect b="b" l="l" r="r" t="t"/>
              <a:pathLst>
                <a:path extrusionOk="0" h="15356" w="791">
                  <a:moveTo>
                    <a:pt x="390" y="0"/>
                  </a:moveTo>
                  <a:cubicBezTo>
                    <a:pt x="174" y="0"/>
                    <a:pt x="1" y="173"/>
                    <a:pt x="1" y="389"/>
                  </a:cubicBezTo>
                  <a:lnTo>
                    <a:pt x="1" y="14955"/>
                  </a:lnTo>
                  <a:cubicBezTo>
                    <a:pt x="1" y="15171"/>
                    <a:pt x="174" y="15356"/>
                    <a:pt x="390" y="15356"/>
                  </a:cubicBezTo>
                  <a:lnTo>
                    <a:pt x="401" y="15356"/>
                  </a:lnTo>
                  <a:cubicBezTo>
                    <a:pt x="617" y="15356"/>
                    <a:pt x="790" y="15171"/>
                    <a:pt x="790" y="14955"/>
                  </a:cubicBezTo>
                  <a:lnTo>
                    <a:pt x="790" y="389"/>
                  </a:lnTo>
                  <a:cubicBezTo>
                    <a:pt x="79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42"/>
            <p:cNvSpPr/>
            <p:nvPr/>
          </p:nvSpPr>
          <p:spPr>
            <a:xfrm>
              <a:off x="4481075" y="4335900"/>
              <a:ext cx="19725" cy="267725"/>
            </a:xfrm>
            <a:custGeom>
              <a:rect b="b" l="l" r="r" t="t"/>
              <a:pathLst>
                <a:path extrusionOk="0" h="10709" w="789">
                  <a:moveTo>
                    <a:pt x="389" y="1"/>
                  </a:moveTo>
                  <a:cubicBezTo>
                    <a:pt x="173" y="1"/>
                    <a:pt x="0" y="174"/>
                    <a:pt x="0" y="390"/>
                  </a:cubicBezTo>
                  <a:lnTo>
                    <a:pt x="0" y="10310"/>
                  </a:lnTo>
                  <a:cubicBezTo>
                    <a:pt x="0" y="10526"/>
                    <a:pt x="173" y="10709"/>
                    <a:pt x="389" y="10709"/>
                  </a:cubicBezTo>
                  <a:lnTo>
                    <a:pt x="400" y="10709"/>
                  </a:lnTo>
                  <a:cubicBezTo>
                    <a:pt x="616" y="10709"/>
                    <a:pt x="789" y="10526"/>
                    <a:pt x="789" y="10310"/>
                  </a:cubicBezTo>
                  <a:lnTo>
                    <a:pt x="789" y="390"/>
                  </a:lnTo>
                  <a:cubicBezTo>
                    <a:pt x="789"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42"/>
            <p:cNvSpPr/>
            <p:nvPr/>
          </p:nvSpPr>
          <p:spPr>
            <a:xfrm>
              <a:off x="4512950" y="4393450"/>
              <a:ext cx="20025" cy="152375"/>
            </a:xfrm>
            <a:custGeom>
              <a:rect b="b" l="l" r="r" t="t"/>
              <a:pathLst>
                <a:path extrusionOk="0" h="6095" w="801">
                  <a:moveTo>
                    <a:pt x="400" y="0"/>
                  </a:moveTo>
                  <a:cubicBezTo>
                    <a:pt x="184" y="0"/>
                    <a:pt x="0" y="184"/>
                    <a:pt x="0" y="400"/>
                  </a:cubicBezTo>
                  <a:lnTo>
                    <a:pt x="0" y="5695"/>
                  </a:lnTo>
                  <a:cubicBezTo>
                    <a:pt x="0" y="5911"/>
                    <a:pt x="184" y="6095"/>
                    <a:pt x="400" y="6095"/>
                  </a:cubicBezTo>
                  <a:lnTo>
                    <a:pt x="411" y="6095"/>
                  </a:lnTo>
                  <a:cubicBezTo>
                    <a:pt x="627" y="6095"/>
                    <a:pt x="800" y="5911"/>
                    <a:pt x="800" y="5695"/>
                  </a:cubicBezTo>
                  <a:lnTo>
                    <a:pt x="800" y="400"/>
                  </a:lnTo>
                  <a:cubicBezTo>
                    <a:pt x="800" y="184"/>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2"/>
            <p:cNvSpPr/>
            <p:nvPr/>
          </p:nvSpPr>
          <p:spPr>
            <a:xfrm>
              <a:off x="4576950" y="4360775"/>
              <a:ext cx="20025" cy="218000"/>
            </a:xfrm>
            <a:custGeom>
              <a:rect b="b" l="l" r="r" t="t"/>
              <a:pathLst>
                <a:path extrusionOk="0" h="8720" w="801">
                  <a:moveTo>
                    <a:pt x="401" y="0"/>
                  </a:moveTo>
                  <a:cubicBezTo>
                    <a:pt x="185" y="0"/>
                    <a:pt x="1" y="173"/>
                    <a:pt x="1" y="389"/>
                  </a:cubicBezTo>
                  <a:lnTo>
                    <a:pt x="1" y="8320"/>
                  </a:lnTo>
                  <a:cubicBezTo>
                    <a:pt x="1" y="8537"/>
                    <a:pt x="185" y="8720"/>
                    <a:pt x="401" y="8720"/>
                  </a:cubicBezTo>
                  <a:lnTo>
                    <a:pt x="412" y="8720"/>
                  </a:lnTo>
                  <a:cubicBezTo>
                    <a:pt x="628" y="8720"/>
                    <a:pt x="801" y="8537"/>
                    <a:pt x="801" y="8320"/>
                  </a:cubicBezTo>
                  <a:lnTo>
                    <a:pt x="801" y="389"/>
                  </a:lnTo>
                  <a:cubicBezTo>
                    <a:pt x="801" y="173"/>
                    <a:pt x="628" y="0"/>
                    <a:pt x="4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42"/>
            <p:cNvSpPr/>
            <p:nvPr/>
          </p:nvSpPr>
          <p:spPr>
            <a:xfrm>
              <a:off x="4448925" y="4291075"/>
              <a:ext cx="20000" cy="357150"/>
            </a:xfrm>
            <a:custGeom>
              <a:rect b="b" l="l" r="r" t="t"/>
              <a:pathLst>
                <a:path extrusionOk="0" h="14286" w="800">
                  <a:moveTo>
                    <a:pt x="400" y="0"/>
                  </a:moveTo>
                  <a:cubicBezTo>
                    <a:pt x="184" y="0"/>
                    <a:pt x="0" y="173"/>
                    <a:pt x="0" y="389"/>
                  </a:cubicBezTo>
                  <a:lnTo>
                    <a:pt x="0" y="13896"/>
                  </a:lnTo>
                  <a:cubicBezTo>
                    <a:pt x="0" y="14112"/>
                    <a:pt x="184" y="14285"/>
                    <a:pt x="400" y="14285"/>
                  </a:cubicBezTo>
                  <a:lnTo>
                    <a:pt x="411" y="14285"/>
                  </a:lnTo>
                  <a:cubicBezTo>
                    <a:pt x="627" y="14285"/>
                    <a:pt x="800" y="14112"/>
                    <a:pt x="800" y="13896"/>
                  </a:cubicBezTo>
                  <a:lnTo>
                    <a:pt x="800" y="389"/>
                  </a:lnTo>
                  <a:cubicBezTo>
                    <a:pt x="800" y="173"/>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2"/>
            <p:cNvSpPr/>
            <p:nvPr/>
          </p:nvSpPr>
          <p:spPr>
            <a:xfrm>
              <a:off x="4417050" y="4252425"/>
              <a:ext cx="19750" cy="434425"/>
            </a:xfrm>
            <a:custGeom>
              <a:rect b="b" l="l" r="r" t="t"/>
              <a:pathLst>
                <a:path extrusionOk="0" h="17377" w="790">
                  <a:moveTo>
                    <a:pt x="389" y="1"/>
                  </a:moveTo>
                  <a:cubicBezTo>
                    <a:pt x="173" y="1"/>
                    <a:pt x="0" y="185"/>
                    <a:pt x="0" y="401"/>
                  </a:cubicBezTo>
                  <a:lnTo>
                    <a:pt x="0" y="16977"/>
                  </a:lnTo>
                  <a:cubicBezTo>
                    <a:pt x="0" y="17193"/>
                    <a:pt x="173" y="17376"/>
                    <a:pt x="389" y="17376"/>
                  </a:cubicBezTo>
                  <a:lnTo>
                    <a:pt x="400" y="17376"/>
                  </a:lnTo>
                  <a:cubicBezTo>
                    <a:pt x="616" y="17376"/>
                    <a:pt x="789" y="17193"/>
                    <a:pt x="789" y="16977"/>
                  </a:cubicBezTo>
                  <a:lnTo>
                    <a:pt x="789" y="401"/>
                  </a:lnTo>
                  <a:cubicBezTo>
                    <a:pt x="789" y="185"/>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42"/>
            <p:cNvSpPr/>
            <p:nvPr/>
          </p:nvSpPr>
          <p:spPr>
            <a:xfrm>
              <a:off x="3840825" y="4403700"/>
              <a:ext cx="20025" cy="131850"/>
            </a:xfrm>
            <a:custGeom>
              <a:rect b="b" l="l" r="r" t="t"/>
              <a:pathLst>
                <a:path extrusionOk="0" h="5274" w="801">
                  <a:moveTo>
                    <a:pt x="400" y="1"/>
                  </a:moveTo>
                  <a:cubicBezTo>
                    <a:pt x="184" y="1"/>
                    <a:pt x="1" y="185"/>
                    <a:pt x="1" y="401"/>
                  </a:cubicBezTo>
                  <a:lnTo>
                    <a:pt x="1" y="4875"/>
                  </a:lnTo>
                  <a:cubicBezTo>
                    <a:pt x="1" y="5101"/>
                    <a:pt x="184" y="5274"/>
                    <a:pt x="400" y="5274"/>
                  </a:cubicBezTo>
                  <a:lnTo>
                    <a:pt x="412" y="5274"/>
                  </a:lnTo>
                  <a:cubicBezTo>
                    <a:pt x="628" y="5274"/>
                    <a:pt x="801" y="5101"/>
                    <a:pt x="801" y="4875"/>
                  </a:cubicBezTo>
                  <a:lnTo>
                    <a:pt x="801" y="401"/>
                  </a:lnTo>
                  <a:cubicBezTo>
                    <a:pt x="801" y="185"/>
                    <a:pt x="628" y="1"/>
                    <a:pt x="4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42"/>
            <p:cNvSpPr/>
            <p:nvPr/>
          </p:nvSpPr>
          <p:spPr>
            <a:xfrm>
              <a:off x="2400700" y="4348350"/>
              <a:ext cx="20025" cy="242850"/>
            </a:xfrm>
            <a:custGeom>
              <a:rect b="b" l="l" r="r" t="t"/>
              <a:pathLst>
                <a:path extrusionOk="0" h="9714" w="801">
                  <a:moveTo>
                    <a:pt x="401" y="0"/>
                  </a:moveTo>
                  <a:cubicBezTo>
                    <a:pt x="185" y="0"/>
                    <a:pt x="0" y="173"/>
                    <a:pt x="0" y="389"/>
                  </a:cubicBezTo>
                  <a:lnTo>
                    <a:pt x="0" y="9315"/>
                  </a:lnTo>
                  <a:cubicBezTo>
                    <a:pt x="0" y="9531"/>
                    <a:pt x="185" y="9714"/>
                    <a:pt x="401" y="9714"/>
                  </a:cubicBezTo>
                  <a:lnTo>
                    <a:pt x="411" y="9714"/>
                  </a:lnTo>
                  <a:cubicBezTo>
                    <a:pt x="627" y="9714"/>
                    <a:pt x="800" y="9531"/>
                    <a:pt x="800" y="9315"/>
                  </a:cubicBezTo>
                  <a:lnTo>
                    <a:pt x="800" y="389"/>
                  </a:lnTo>
                  <a:cubicBezTo>
                    <a:pt x="800" y="173"/>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42"/>
            <p:cNvSpPr/>
            <p:nvPr/>
          </p:nvSpPr>
          <p:spPr>
            <a:xfrm>
              <a:off x="2432850" y="4315650"/>
              <a:ext cx="19750" cy="307975"/>
            </a:xfrm>
            <a:custGeom>
              <a:rect b="b" l="l" r="r" t="t"/>
              <a:pathLst>
                <a:path extrusionOk="0" h="12319" w="790">
                  <a:moveTo>
                    <a:pt x="390" y="0"/>
                  </a:moveTo>
                  <a:cubicBezTo>
                    <a:pt x="174" y="0"/>
                    <a:pt x="1" y="173"/>
                    <a:pt x="1" y="389"/>
                  </a:cubicBezTo>
                  <a:lnTo>
                    <a:pt x="1" y="11930"/>
                  </a:lnTo>
                  <a:cubicBezTo>
                    <a:pt x="1" y="12146"/>
                    <a:pt x="174" y="12319"/>
                    <a:pt x="390" y="12319"/>
                  </a:cubicBezTo>
                  <a:lnTo>
                    <a:pt x="400" y="12319"/>
                  </a:lnTo>
                  <a:cubicBezTo>
                    <a:pt x="616" y="12319"/>
                    <a:pt x="789" y="12146"/>
                    <a:pt x="789" y="11930"/>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42"/>
            <p:cNvSpPr/>
            <p:nvPr/>
          </p:nvSpPr>
          <p:spPr>
            <a:xfrm>
              <a:off x="2528750" y="4427225"/>
              <a:ext cx="20000" cy="85100"/>
            </a:xfrm>
            <a:custGeom>
              <a:rect b="b" l="l" r="r" t="t"/>
              <a:pathLst>
                <a:path extrusionOk="0" h="3404" w="800">
                  <a:moveTo>
                    <a:pt x="389" y="0"/>
                  </a:moveTo>
                  <a:cubicBezTo>
                    <a:pt x="173" y="0"/>
                    <a:pt x="0" y="173"/>
                    <a:pt x="0" y="389"/>
                  </a:cubicBezTo>
                  <a:lnTo>
                    <a:pt x="0" y="3004"/>
                  </a:lnTo>
                  <a:cubicBezTo>
                    <a:pt x="0" y="3220"/>
                    <a:pt x="173" y="3404"/>
                    <a:pt x="389" y="3404"/>
                  </a:cubicBezTo>
                  <a:lnTo>
                    <a:pt x="401" y="3404"/>
                  </a:lnTo>
                  <a:cubicBezTo>
                    <a:pt x="617" y="3404"/>
                    <a:pt x="800" y="3220"/>
                    <a:pt x="800" y="3004"/>
                  </a:cubicBezTo>
                  <a:lnTo>
                    <a:pt x="800" y="389"/>
                  </a:lnTo>
                  <a:cubicBezTo>
                    <a:pt x="80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42"/>
            <p:cNvSpPr/>
            <p:nvPr/>
          </p:nvSpPr>
          <p:spPr>
            <a:xfrm>
              <a:off x="2496875" y="4404775"/>
              <a:ext cx="19750" cy="129700"/>
            </a:xfrm>
            <a:custGeom>
              <a:rect b="b" l="l" r="r" t="t"/>
              <a:pathLst>
                <a:path extrusionOk="0" h="5188" w="790">
                  <a:moveTo>
                    <a:pt x="389" y="1"/>
                  </a:moveTo>
                  <a:cubicBezTo>
                    <a:pt x="173" y="1"/>
                    <a:pt x="0" y="185"/>
                    <a:pt x="0" y="401"/>
                  </a:cubicBezTo>
                  <a:lnTo>
                    <a:pt x="0" y="4788"/>
                  </a:lnTo>
                  <a:cubicBezTo>
                    <a:pt x="0" y="5004"/>
                    <a:pt x="173" y="5188"/>
                    <a:pt x="389" y="5188"/>
                  </a:cubicBezTo>
                  <a:lnTo>
                    <a:pt x="401" y="5188"/>
                  </a:lnTo>
                  <a:cubicBezTo>
                    <a:pt x="617" y="5188"/>
                    <a:pt x="790" y="5004"/>
                    <a:pt x="790" y="4788"/>
                  </a:cubicBezTo>
                  <a:lnTo>
                    <a:pt x="790" y="401"/>
                  </a:lnTo>
                  <a:cubicBezTo>
                    <a:pt x="790" y="185"/>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42"/>
            <p:cNvSpPr/>
            <p:nvPr/>
          </p:nvSpPr>
          <p:spPr>
            <a:xfrm>
              <a:off x="2464725" y="4377525"/>
              <a:ext cx="20025" cy="184250"/>
            </a:xfrm>
            <a:custGeom>
              <a:rect b="b" l="l" r="r" t="t"/>
              <a:pathLst>
                <a:path extrusionOk="0" h="7370" w="801">
                  <a:moveTo>
                    <a:pt x="400" y="0"/>
                  </a:moveTo>
                  <a:cubicBezTo>
                    <a:pt x="174" y="0"/>
                    <a:pt x="1" y="173"/>
                    <a:pt x="1" y="389"/>
                  </a:cubicBezTo>
                  <a:lnTo>
                    <a:pt x="1" y="6981"/>
                  </a:lnTo>
                  <a:cubicBezTo>
                    <a:pt x="1" y="7197"/>
                    <a:pt x="174" y="7370"/>
                    <a:pt x="400" y="7370"/>
                  </a:cubicBezTo>
                  <a:lnTo>
                    <a:pt x="411" y="7370"/>
                  </a:lnTo>
                  <a:cubicBezTo>
                    <a:pt x="628" y="7370"/>
                    <a:pt x="800" y="7197"/>
                    <a:pt x="800" y="6981"/>
                  </a:cubicBezTo>
                  <a:lnTo>
                    <a:pt x="800" y="389"/>
                  </a:lnTo>
                  <a:cubicBezTo>
                    <a:pt x="800" y="173"/>
                    <a:pt x="628"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42"/>
            <p:cNvSpPr/>
            <p:nvPr/>
          </p:nvSpPr>
          <p:spPr>
            <a:xfrm>
              <a:off x="2368825" y="4403700"/>
              <a:ext cx="19750" cy="131850"/>
            </a:xfrm>
            <a:custGeom>
              <a:rect b="b" l="l" r="r" t="t"/>
              <a:pathLst>
                <a:path extrusionOk="0" h="5274" w="790">
                  <a:moveTo>
                    <a:pt x="389" y="1"/>
                  </a:moveTo>
                  <a:cubicBezTo>
                    <a:pt x="173" y="1"/>
                    <a:pt x="0" y="185"/>
                    <a:pt x="0" y="401"/>
                  </a:cubicBezTo>
                  <a:lnTo>
                    <a:pt x="0" y="4875"/>
                  </a:lnTo>
                  <a:cubicBezTo>
                    <a:pt x="0" y="5101"/>
                    <a:pt x="173" y="5274"/>
                    <a:pt x="389" y="5274"/>
                  </a:cubicBezTo>
                  <a:lnTo>
                    <a:pt x="401" y="5274"/>
                  </a:lnTo>
                  <a:cubicBezTo>
                    <a:pt x="617" y="5274"/>
                    <a:pt x="790" y="5101"/>
                    <a:pt x="790" y="4875"/>
                  </a:cubicBezTo>
                  <a:lnTo>
                    <a:pt x="790" y="401"/>
                  </a:lnTo>
                  <a:cubicBezTo>
                    <a:pt x="790" y="185"/>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42"/>
            <p:cNvSpPr/>
            <p:nvPr/>
          </p:nvSpPr>
          <p:spPr>
            <a:xfrm>
              <a:off x="3808950" y="4315650"/>
              <a:ext cx="20025" cy="307975"/>
            </a:xfrm>
            <a:custGeom>
              <a:rect b="b" l="l" r="r" t="t"/>
              <a:pathLst>
                <a:path extrusionOk="0" h="12319" w="801">
                  <a:moveTo>
                    <a:pt x="390" y="0"/>
                  </a:moveTo>
                  <a:cubicBezTo>
                    <a:pt x="174" y="0"/>
                    <a:pt x="1" y="173"/>
                    <a:pt x="1" y="389"/>
                  </a:cubicBezTo>
                  <a:lnTo>
                    <a:pt x="1" y="11930"/>
                  </a:lnTo>
                  <a:cubicBezTo>
                    <a:pt x="1" y="12146"/>
                    <a:pt x="174" y="12319"/>
                    <a:pt x="390" y="12319"/>
                  </a:cubicBezTo>
                  <a:lnTo>
                    <a:pt x="400" y="12319"/>
                  </a:lnTo>
                  <a:cubicBezTo>
                    <a:pt x="616" y="12319"/>
                    <a:pt x="800" y="12146"/>
                    <a:pt x="800" y="11930"/>
                  </a:cubicBezTo>
                  <a:lnTo>
                    <a:pt x="800" y="389"/>
                  </a:lnTo>
                  <a:cubicBezTo>
                    <a:pt x="800"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42"/>
            <p:cNvSpPr/>
            <p:nvPr/>
          </p:nvSpPr>
          <p:spPr>
            <a:xfrm>
              <a:off x="3777075" y="4226225"/>
              <a:ext cx="19750" cy="486825"/>
            </a:xfrm>
            <a:custGeom>
              <a:rect b="b" l="l" r="r" t="t"/>
              <a:pathLst>
                <a:path extrusionOk="0" h="19473" w="790">
                  <a:moveTo>
                    <a:pt x="390" y="1"/>
                  </a:moveTo>
                  <a:cubicBezTo>
                    <a:pt x="174" y="1"/>
                    <a:pt x="1" y="174"/>
                    <a:pt x="1" y="390"/>
                  </a:cubicBezTo>
                  <a:lnTo>
                    <a:pt x="1" y="19084"/>
                  </a:lnTo>
                  <a:cubicBezTo>
                    <a:pt x="1" y="19300"/>
                    <a:pt x="174" y="19473"/>
                    <a:pt x="390" y="19473"/>
                  </a:cubicBezTo>
                  <a:lnTo>
                    <a:pt x="400" y="19473"/>
                  </a:lnTo>
                  <a:cubicBezTo>
                    <a:pt x="616" y="19473"/>
                    <a:pt x="789" y="19300"/>
                    <a:pt x="789" y="19084"/>
                  </a:cubicBezTo>
                  <a:lnTo>
                    <a:pt x="789" y="390"/>
                  </a:lnTo>
                  <a:cubicBezTo>
                    <a:pt x="789"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42"/>
            <p:cNvSpPr/>
            <p:nvPr/>
          </p:nvSpPr>
          <p:spPr>
            <a:xfrm>
              <a:off x="2912900" y="4348350"/>
              <a:ext cx="19750" cy="242850"/>
            </a:xfrm>
            <a:custGeom>
              <a:rect b="b" l="l" r="r" t="t"/>
              <a:pathLst>
                <a:path extrusionOk="0" h="9714" w="790">
                  <a:moveTo>
                    <a:pt x="389" y="0"/>
                  </a:moveTo>
                  <a:cubicBezTo>
                    <a:pt x="173" y="0"/>
                    <a:pt x="0" y="173"/>
                    <a:pt x="0" y="389"/>
                  </a:cubicBezTo>
                  <a:lnTo>
                    <a:pt x="0" y="9315"/>
                  </a:lnTo>
                  <a:cubicBezTo>
                    <a:pt x="0" y="9531"/>
                    <a:pt x="173" y="9714"/>
                    <a:pt x="389" y="9714"/>
                  </a:cubicBezTo>
                  <a:lnTo>
                    <a:pt x="400" y="9714"/>
                  </a:lnTo>
                  <a:cubicBezTo>
                    <a:pt x="616" y="9714"/>
                    <a:pt x="789" y="9531"/>
                    <a:pt x="789" y="9315"/>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42"/>
            <p:cNvSpPr/>
            <p:nvPr/>
          </p:nvSpPr>
          <p:spPr>
            <a:xfrm>
              <a:off x="2944775" y="4315650"/>
              <a:ext cx="20000" cy="307975"/>
            </a:xfrm>
            <a:custGeom>
              <a:rect b="b" l="l" r="r" t="t"/>
              <a:pathLst>
                <a:path extrusionOk="0" h="12319" w="800">
                  <a:moveTo>
                    <a:pt x="400" y="0"/>
                  </a:moveTo>
                  <a:cubicBezTo>
                    <a:pt x="184" y="0"/>
                    <a:pt x="0" y="173"/>
                    <a:pt x="0" y="389"/>
                  </a:cubicBezTo>
                  <a:lnTo>
                    <a:pt x="0" y="11930"/>
                  </a:lnTo>
                  <a:cubicBezTo>
                    <a:pt x="0" y="12146"/>
                    <a:pt x="184" y="12319"/>
                    <a:pt x="400" y="12319"/>
                  </a:cubicBezTo>
                  <a:lnTo>
                    <a:pt x="411" y="12319"/>
                  </a:lnTo>
                  <a:cubicBezTo>
                    <a:pt x="627" y="12319"/>
                    <a:pt x="800" y="12146"/>
                    <a:pt x="800" y="11930"/>
                  </a:cubicBezTo>
                  <a:lnTo>
                    <a:pt x="800" y="389"/>
                  </a:lnTo>
                  <a:cubicBezTo>
                    <a:pt x="800" y="173"/>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42"/>
            <p:cNvSpPr/>
            <p:nvPr/>
          </p:nvSpPr>
          <p:spPr>
            <a:xfrm>
              <a:off x="2784850" y="4277825"/>
              <a:ext cx="19750" cy="383900"/>
            </a:xfrm>
            <a:custGeom>
              <a:rect b="b" l="l" r="r" t="t"/>
              <a:pathLst>
                <a:path extrusionOk="0" h="15356" w="790">
                  <a:moveTo>
                    <a:pt x="389" y="0"/>
                  </a:moveTo>
                  <a:cubicBezTo>
                    <a:pt x="173" y="0"/>
                    <a:pt x="0" y="173"/>
                    <a:pt x="0" y="389"/>
                  </a:cubicBezTo>
                  <a:lnTo>
                    <a:pt x="0" y="14955"/>
                  </a:lnTo>
                  <a:cubicBezTo>
                    <a:pt x="0" y="15171"/>
                    <a:pt x="173" y="15356"/>
                    <a:pt x="389" y="15356"/>
                  </a:cubicBezTo>
                  <a:lnTo>
                    <a:pt x="400" y="15356"/>
                  </a:lnTo>
                  <a:cubicBezTo>
                    <a:pt x="616" y="15356"/>
                    <a:pt x="789" y="15171"/>
                    <a:pt x="789" y="14955"/>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42"/>
            <p:cNvSpPr/>
            <p:nvPr/>
          </p:nvSpPr>
          <p:spPr>
            <a:xfrm>
              <a:off x="2752700" y="4335900"/>
              <a:ext cx="20025" cy="267725"/>
            </a:xfrm>
            <a:custGeom>
              <a:rect b="b" l="l" r="r" t="t"/>
              <a:pathLst>
                <a:path extrusionOk="0" h="10709" w="801">
                  <a:moveTo>
                    <a:pt x="400" y="1"/>
                  </a:moveTo>
                  <a:cubicBezTo>
                    <a:pt x="184" y="1"/>
                    <a:pt x="1" y="174"/>
                    <a:pt x="1" y="390"/>
                  </a:cubicBezTo>
                  <a:lnTo>
                    <a:pt x="1" y="10310"/>
                  </a:lnTo>
                  <a:cubicBezTo>
                    <a:pt x="1" y="10526"/>
                    <a:pt x="184" y="10709"/>
                    <a:pt x="400" y="10709"/>
                  </a:cubicBezTo>
                  <a:lnTo>
                    <a:pt x="411" y="10709"/>
                  </a:lnTo>
                  <a:cubicBezTo>
                    <a:pt x="627" y="10709"/>
                    <a:pt x="800" y="10526"/>
                    <a:pt x="800" y="10310"/>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42"/>
            <p:cNvSpPr/>
            <p:nvPr/>
          </p:nvSpPr>
          <p:spPr>
            <a:xfrm>
              <a:off x="2720825" y="4391275"/>
              <a:ext cx="20025" cy="157000"/>
            </a:xfrm>
            <a:custGeom>
              <a:rect b="b" l="l" r="r" t="t"/>
              <a:pathLst>
                <a:path extrusionOk="0" h="6280" w="801">
                  <a:moveTo>
                    <a:pt x="390" y="1"/>
                  </a:moveTo>
                  <a:cubicBezTo>
                    <a:pt x="174" y="1"/>
                    <a:pt x="1" y="174"/>
                    <a:pt x="1" y="390"/>
                  </a:cubicBezTo>
                  <a:lnTo>
                    <a:pt x="1" y="5879"/>
                  </a:lnTo>
                  <a:cubicBezTo>
                    <a:pt x="1" y="6095"/>
                    <a:pt x="174" y="6279"/>
                    <a:pt x="390" y="6279"/>
                  </a:cubicBezTo>
                  <a:lnTo>
                    <a:pt x="400" y="6279"/>
                  </a:lnTo>
                  <a:cubicBezTo>
                    <a:pt x="616" y="6279"/>
                    <a:pt x="800" y="6095"/>
                    <a:pt x="800" y="5879"/>
                  </a:cubicBezTo>
                  <a:lnTo>
                    <a:pt x="800" y="390"/>
                  </a:lnTo>
                  <a:cubicBezTo>
                    <a:pt x="800"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42"/>
            <p:cNvSpPr/>
            <p:nvPr/>
          </p:nvSpPr>
          <p:spPr>
            <a:xfrm>
              <a:off x="2688950" y="4401825"/>
              <a:ext cx="19725" cy="135625"/>
            </a:xfrm>
            <a:custGeom>
              <a:rect b="b" l="l" r="r" t="t"/>
              <a:pathLst>
                <a:path extrusionOk="0" h="5425" w="789">
                  <a:moveTo>
                    <a:pt x="390" y="1"/>
                  </a:moveTo>
                  <a:cubicBezTo>
                    <a:pt x="173" y="1"/>
                    <a:pt x="1" y="184"/>
                    <a:pt x="1" y="400"/>
                  </a:cubicBezTo>
                  <a:lnTo>
                    <a:pt x="1" y="5025"/>
                  </a:lnTo>
                  <a:cubicBezTo>
                    <a:pt x="1" y="5241"/>
                    <a:pt x="173" y="5425"/>
                    <a:pt x="390" y="5425"/>
                  </a:cubicBezTo>
                  <a:lnTo>
                    <a:pt x="400" y="5425"/>
                  </a:lnTo>
                  <a:cubicBezTo>
                    <a:pt x="616" y="5425"/>
                    <a:pt x="789" y="5241"/>
                    <a:pt x="789" y="5025"/>
                  </a:cubicBezTo>
                  <a:lnTo>
                    <a:pt x="789" y="400"/>
                  </a:lnTo>
                  <a:cubicBezTo>
                    <a:pt x="789" y="18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42"/>
            <p:cNvSpPr/>
            <p:nvPr/>
          </p:nvSpPr>
          <p:spPr>
            <a:xfrm>
              <a:off x="2560900" y="4421000"/>
              <a:ext cx="19750" cy="97275"/>
            </a:xfrm>
            <a:custGeom>
              <a:rect b="b" l="l" r="r" t="t"/>
              <a:pathLst>
                <a:path extrusionOk="0" h="3891" w="790">
                  <a:moveTo>
                    <a:pt x="390" y="0"/>
                  </a:moveTo>
                  <a:cubicBezTo>
                    <a:pt x="174" y="0"/>
                    <a:pt x="1" y="173"/>
                    <a:pt x="1" y="389"/>
                  </a:cubicBezTo>
                  <a:lnTo>
                    <a:pt x="1" y="3501"/>
                  </a:lnTo>
                  <a:cubicBezTo>
                    <a:pt x="1" y="3717"/>
                    <a:pt x="174" y="3890"/>
                    <a:pt x="390" y="3890"/>
                  </a:cubicBezTo>
                  <a:lnTo>
                    <a:pt x="400" y="3890"/>
                  </a:lnTo>
                  <a:cubicBezTo>
                    <a:pt x="616" y="3890"/>
                    <a:pt x="789" y="3717"/>
                    <a:pt x="789" y="3501"/>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42"/>
            <p:cNvSpPr/>
            <p:nvPr/>
          </p:nvSpPr>
          <p:spPr>
            <a:xfrm>
              <a:off x="2656800" y="4365875"/>
              <a:ext cx="20000" cy="207500"/>
            </a:xfrm>
            <a:custGeom>
              <a:rect b="b" l="l" r="r" t="t"/>
              <a:pathLst>
                <a:path extrusionOk="0" h="8300" w="800">
                  <a:moveTo>
                    <a:pt x="389" y="1"/>
                  </a:moveTo>
                  <a:cubicBezTo>
                    <a:pt x="173" y="1"/>
                    <a:pt x="0" y="174"/>
                    <a:pt x="0" y="390"/>
                  </a:cubicBezTo>
                  <a:lnTo>
                    <a:pt x="0" y="7911"/>
                  </a:lnTo>
                  <a:cubicBezTo>
                    <a:pt x="0" y="8127"/>
                    <a:pt x="173" y="8300"/>
                    <a:pt x="389" y="8300"/>
                  </a:cubicBezTo>
                  <a:lnTo>
                    <a:pt x="400" y="8300"/>
                  </a:lnTo>
                  <a:cubicBezTo>
                    <a:pt x="617" y="8300"/>
                    <a:pt x="800" y="8127"/>
                    <a:pt x="800" y="7911"/>
                  </a:cubicBezTo>
                  <a:lnTo>
                    <a:pt x="800" y="390"/>
                  </a:lnTo>
                  <a:cubicBezTo>
                    <a:pt x="800" y="174"/>
                    <a:pt x="617"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42"/>
            <p:cNvSpPr/>
            <p:nvPr/>
          </p:nvSpPr>
          <p:spPr>
            <a:xfrm>
              <a:off x="3040925" y="4427225"/>
              <a:ext cx="19775" cy="85100"/>
            </a:xfrm>
            <a:custGeom>
              <a:rect b="b" l="l" r="r" t="t"/>
              <a:pathLst>
                <a:path extrusionOk="0" h="3404" w="791">
                  <a:moveTo>
                    <a:pt x="390" y="0"/>
                  </a:moveTo>
                  <a:cubicBezTo>
                    <a:pt x="174" y="0"/>
                    <a:pt x="1" y="173"/>
                    <a:pt x="1" y="389"/>
                  </a:cubicBezTo>
                  <a:lnTo>
                    <a:pt x="1" y="3004"/>
                  </a:lnTo>
                  <a:cubicBezTo>
                    <a:pt x="1" y="3220"/>
                    <a:pt x="174" y="3404"/>
                    <a:pt x="390" y="3404"/>
                  </a:cubicBezTo>
                  <a:lnTo>
                    <a:pt x="401" y="3404"/>
                  </a:lnTo>
                  <a:cubicBezTo>
                    <a:pt x="617" y="3404"/>
                    <a:pt x="790" y="3220"/>
                    <a:pt x="790" y="3004"/>
                  </a:cubicBezTo>
                  <a:lnTo>
                    <a:pt x="790" y="389"/>
                  </a:lnTo>
                  <a:cubicBezTo>
                    <a:pt x="79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42"/>
            <p:cNvSpPr/>
            <p:nvPr/>
          </p:nvSpPr>
          <p:spPr>
            <a:xfrm>
              <a:off x="2336675" y="4421000"/>
              <a:ext cx="20025" cy="97275"/>
            </a:xfrm>
            <a:custGeom>
              <a:rect b="b" l="l" r="r" t="t"/>
              <a:pathLst>
                <a:path extrusionOk="0" h="3891" w="801">
                  <a:moveTo>
                    <a:pt x="400" y="0"/>
                  </a:moveTo>
                  <a:cubicBezTo>
                    <a:pt x="184" y="0"/>
                    <a:pt x="1" y="173"/>
                    <a:pt x="1" y="389"/>
                  </a:cubicBezTo>
                  <a:lnTo>
                    <a:pt x="1" y="3501"/>
                  </a:lnTo>
                  <a:cubicBezTo>
                    <a:pt x="1" y="3717"/>
                    <a:pt x="184" y="3890"/>
                    <a:pt x="400" y="3890"/>
                  </a:cubicBezTo>
                  <a:lnTo>
                    <a:pt x="412" y="3890"/>
                  </a:lnTo>
                  <a:cubicBezTo>
                    <a:pt x="628" y="3890"/>
                    <a:pt x="801" y="3717"/>
                    <a:pt x="801" y="3501"/>
                  </a:cubicBezTo>
                  <a:lnTo>
                    <a:pt x="801" y="389"/>
                  </a:lnTo>
                  <a:cubicBezTo>
                    <a:pt x="801" y="173"/>
                    <a:pt x="628" y="0"/>
                    <a:pt x="4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42"/>
            <p:cNvSpPr/>
            <p:nvPr/>
          </p:nvSpPr>
          <p:spPr>
            <a:xfrm>
              <a:off x="2272650" y="4393450"/>
              <a:ext cx="20025" cy="152375"/>
            </a:xfrm>
            <a:custGeom>
              <a:rect b="b" l="l" r="r" t="t"/>
              <a:pathLst>
                <a:path extrusionOk="0" h="6095" w="801">
                  <a:moveTo>
                    <a:pt x="401" y="0"/>
                  </a:moveTo>
                  <a:cubicBezTo>
                    <a:pt x="185" y="0"/>
                    <a:pt x="1" y="184"/>
                    <a:pt x="1" y="400"/>
                  </a:cubicBezTo>
                  <a:lnTo>
                    <a:pt x="1" y="5695"/>
                  </a:lnTo>
                  <a:cubicBezTo>
                    <a:pt x="1" y="5911"/>
                    <a:pt x="185" y="6095"/>
                    <a:pt x="401" y="6095"/>
                  </a:cubicBezTo>
                  <a:lnTo>
                    <a:pt x="411" y="6095"/>
                  </a:lnTo>
                  <a:cubicBezTo>
                    <a:pt x="627" y="6095"/>
                    <a:pt x="800" y="5911"/>
                    <a:pt x="800" y="5695"/>
                  </a:cubicBezTo>
                  <a:lnTo>
                    <a:pt x="800" y="400"/>
                  </a:lnTo>
                  <a:cubicBezTo>
                    <a:pt x="800" y="184"/>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42"/>
            <p:cNvSpPr/>
            <p:nvPr/>
          </p:nvSpPr>
          <p:spPr>
            <a:xfrm>
              <a:off x="2304800" y="4415050"/>
              <a:ext cx="19750" cy="109175"/>
            </a:xfrm>
            <a:custGeom>
              <a:rect b="b" l="l" r="r" t="t"/>
              <a:pathLst>
                <a:path extrusionOk="0" h="4367" w="790">
                  <a:moveTo>
                    <a:pt x="390" y="1"/>
                  </a:moveTo>
                  <a:cubicBezTo>
                    <a:pt x="174" y="1"/>
                    <a:pt x="1" y="173"/>
                    <a:pt x="1" y="390"/>
                  </a:cubicBezTo>
                  <a:lnTo>
                    <a:pt x="1" y="3977"/>
                  </a:lnTo>
                  <a:cubicBezTo>
                    <a:pt x="1" y="4193"/>
                    <a:pt x="174" y="4366"/>
                    <a:pt x="390" y="4366"/>
                  </a:cubicBezTo>
                  <a:lnTo>
                    <a:pt x="400" y="4366"/>
                  </a:lnTo>
                  <a:cubicBezTo>
                    <a:pt x="616" y="4366"/>
                    <a:pt x="789" y="4193"/>
                    <a:pt x="789" y="3977"/>
                  </a:cubicBezTo>
                  <a:lnTo>
                    <a:pt x="789" y="390"/>
                  </a:lnTo>
                  <a:cubicBezTo>
                    <a:pt x="789" y="173"/>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2"/>
            <p:cNvSpPr/>
            <p:nvPr/>
          </p:nvSpPr>
          <p:spPr>
            <a:xfrm>
              <a:off x="2240775" y="4373725"/>
              <a:ext cx="20025" cy="191825"/>
            </a:xfrm>
            <a:custGeom>
              <a:rect b="b" l="l" r="r" t="t"/>
              <a:pathLst>
                <a:path extrusionOk="0" h="7673" w="801">
                  <a:moveTo>
                    <a:pt x="390" y="1"/>
                  </a:moveTo>
                  <a:cubicBezTo>
                    <a:pt x="173" y="1"/>
                    <a:pt x="1" y="174"/>
                    <a:pt x="1" y="390"/>
                  </a:cubicBezTo>
                  <a:lnTo>
                    <a:pt x="1" y="7284"/>
                  </a:lnTo>
                  <a:cubicBezTo>
                    <a:pt x="1" y="7500"/>
                    <a:pt x="173" y="7673"/>
                    <a:pt x="390" y="7673"/>
                  </a:cubicBezTo>
                  <a:lnTo>
                    <a:pt x="401" y="7673"/>
                  </a:lnTo>
                  <a:cubicBezTo>
                    <a:pt x="617" y="7673"/>
                    <a:pt x="800" y="7500"/>
                    <a:pt x="800" y="7284"/>
                  </a:cubicBezTo>
                  <a:lnTo>
                    <a:pt x="800" y="390"/>
                  </a:lnTo>
                  <a:cubicBezTo>
                    <a:pt x="80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42"/>
            <p:cNvSpPr/>
            <p:nvPr/>
          </p:nvSpPr>
          <p:spPr>
            <a:xfrm>
              <a:off x="2208650" y="4415875"/>
              <a:ext cx="20000" cy="107550"/>
            </a:xfrm>
            <a:custGeom>
              <a:rect b="b" l="l" r="r" t="t"/>
              <a:pathLst>
                <a:path extrusionOk="0" h="4302" w="800">
                  <a:moveTo>
                    <a:pt x="399" y="0"/>
                  </a:moveTo>
                  <a:cubicBezTo>
                    <a:pt x="183" y="0"/>
                    <a:pt x="0" y="173"/>
                    <a:pt x="0" y="389"/>
                  </a:cubicBezTo>
                  <a:lnTo>
                    <a:pt x="0" y="3912"/>
                  </a:lnTo>
                  <a:cubicBezTo>
                    <a:pt x="0" y="4128"/>
                    <a:pt x="183" y="4301"/>
                    <a:pt x="399" y="4301"/>
                  </a:cubicBezTo>
                  <a:lnTo>
                    <a:pt x="411" y="4301"/>
                  </a:lnTo>
                  <a:cubicBezTo>
                    <a:pt x="627" y="4301"/>
                    <a:pt x="800" y="4128"/>
                    <a:pt x="800" y="3912"/>
                  </a:cubicBezTo>
                  <a:lnTo>
                    <a:pt x="800" y="389"/>
                  </a:lnTo>
                  <a:cubicBezTo>
                    <a:pt x="800" y="173"/>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42"/>
            <p:cNvSpPr/>
            <p:nvPr/>
          </p:nvSpPr>
          <p:spPr>
            <a:xfrm>
              <a:off x="2176775" y="4427225"/>
              <a:ext cx="20000" cy="85100"/>
            </a:xfrm>
            <a:custGeom>
              <a:rect b="b" l="l" r="r" t="t"/>
              <a:pathLst>
                <a:path extrusionOk="0" h="3404" w="800">
                  <a:moveTo>
                    <a:pt x="389" y="0"/>
                  </a:moveTo>
                  <a:cubicBezTo>
                    <a:pt x="173" y="0"/>
                    <a:pt x="0" y="173"/>
                    <a:pt x="0" y="389"/>
                  </a:cubicBezTo>
                  <a:lnTo>
                    <a:pt x="0" y="3004"/>
                  </a:lnTo>
                  <a:cubicBezTo>
                    <a:pt x="0" y="3220"/>
                    <a:pt x="173" y="3404"/>
                    <a:pt x="389" y="3404"/>
                  </a:cubicBezTo>
                  <a:lnTo>
                    <a:pt x="399" y="3404"/>
                  </a:lnTo>
                  <a:cubicBezTo>
                    <a:pt x="615" y="3404"/>
                    <a:pt x="800" y="3220"/>
                    <a:pt x="800" y="3004"/>
                  </a:cubicBezTo>
                  <a:lnTo>
                    <a:pt x="800" y="389"/>
                  </a:lnTo>
                  <a:cubicBezTo>
                    <a:pt x="800" y="173"/>
                    <a:pt x="615" y="0"/>
                    <a:pt x="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42"/>
            <p:cNvSpPr/>
            <p:nvPr/>
          </p:nvSpPr>
          <p:spPr>
            <a:xfrm>
              <a:off x="3008800" y="4404775"/>
              <a:ext cx="20025" cy="129700"/>
            </a:xfrm>
            <a:custGeom>
              <a:rect b="b" l="l" r="r" t="t"/>
              <a:pathLst>
                <a:path extrusionOk="0" h="5188" w="801">
                  <a:moveTo>
                    <a:pt x="400" y="1"/>
                  </a:moveTo>
                  <a:cubicBezTo>
                    <a:pt x="173" y="1"/>
                    <a:pt x="0" y="185"/>
                    <a:pt x="0" y="401"/>
                  </a:cubicBezTo>
                  <a:lnTo>
                    <a:pt x="0" y="4788"/>
                  </a:lnTo>
                  <a:cubicBezTo>
                    <a:pt x="0" y="5004"/>
                    <a:pt x="173" y="5188"/>
                    <a:pt x="400" y="5188"/>
                  </a:cubicBezTo>
                  <a:lnTo>
                    <a:pt x="411" y="5188"/>
                  </a:lnTo>
                  <a:cubicBezTo>
                    <a:pt x="627" y="5188"/>
                    <a:pt x="800" y="5004"/>
                    <a:pt x="800" y="4788"/>
                  </a:cubicBezTo>
                  <a:lnTo>
                    <a:pt x="800" y="401"/>
                  </a:lnTo>
                  <a:cubicBezTo>
                    <a:pt x="800" y="185"/>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2"/>
            <p:cNvSpPr/>
            <p:nvPr/>
          </p:nvSpPr>
          <p:spPr>
            <a:xfrm>
              <a:off x="2624925" y="4384525"/>
              <a:ext cx="19750" cy="170225"/>
            </a:xfrm>
            <a:custGeom>
              <a:rect b="b" l="l" r="r" t="t"/>
              <a:pathLst>
                <a:path extrusionOk="0" h="6809" w="790">
                  <a:moveTo>
                    <a:pt x="389" y="1"/>
                  </a:moveTo>
                  <a:cubicBezTo>
                    <a:pt x="173" y="1"/>
                    <a:pt x="0" y="174"/>
                    <a:pt x="0" y="390"/>
                  </a:cubicBezTo>
                  <a:lnTo>
                    <a:pt x="0" y="6420"/>
                  </a:lnTo>
                  <a:cubicBezTo>
                    <a:pt x="0" y="6636"/>
                    <a:pt x="173" y="6809"/>
                    <a:pt x="389" y="6809"/>
                  </a:cubicBezTo>
                  <a:lnTo>
                    <a:pt x="400" y="6809"/>
                  </a:lnTo>
                  <a:cubicBezTo>
                    <a:pt x="617" y="6809"/>
                    <a:pt x="789" y="6636"/>
                    <a:pt x="789" y="6420"/>
                  </a:cubicBezTo>
                  <a:lnTo>
                    <a:pt x="789" y="390"/>
                  </a:lnTo>
                  <a:cubicBezTo>
                    <a:pt x="789" y="174"/>
                    <a:pt x="617"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42"/>
            <p:cNvSpPr/>
            <p:nvPr/>
          </p:nvSpPr>
          <p:spPr>
            <a:xfrm>
              <a:off x="2592775" y="4401825"/>
              <a:ext cx="20025" cy="135625"/>
            </a:xfrm>
            <a:custGeom>
              <a:rect b="b" l="l" r="r" t="t"/>
              <a:pathLst>
                <a:path extrusionOk="0" h="5425" w="801">
                  <a:moveTo>
                    <a:pt x="390" y="1"/>
                  </a:moveTo>
                  <a:cubicBezTo>
                    <a:pt x="174" y="1"/>
                    <a:pt x="1" y="184"/>
                    <a:pt x="1" y="400"/>
                  </a:cubicBezTo>
                  <a:lnTo>
                    <a:pt x="1" y="5025"/>
                  </a:lnTo>
                  <a:cubicBezTo>
                    <a:pt x="1" y="5241"/>
                    <a:pt x="174" y="5425"/>
                    <a:pt x="390" y="5425"/>
                  </a:cubicBezTo>
                  <a:lnTo>
                    <a:pt x="400" y="5425"/>
                  </a:lnTo>
                  <a:cubicBezTo>
                    <a:pt x="616" y="5425"/>
                    <a:pt x="800" y="5241"/>
                    <a:pt x="800" y="5025"/>
                  </a:cubicBezTo>
                  <a:lnTo>
                    <a:pt x="800" y="400"/>
                  </a:lnTo>
                  <a:cubicBezTo>
                    <a:pt x="800" y="18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42"/>
            <p:cNvSpPr/>
            <p:nvPr/>
          </p:nvSpPr>
          <p:spPr>
            <a:xfrm>
              <a:off x="2976925" y="4377525"/>
              <a:ext cx="19725" cy="184250"/>
            </a:xfrm>
            <a:custGeom>
              <a:rect b="b" l="l" r="r" t="t"/>
              <a:pathLst>
                <a:path extrusionOk="0" h="7370" w="789">
                  <a:moveTo>
                    <a:pt x="389" y="0"/>
                  </a:moveTo>
                  <a:cubicBezTo>
                    <a:pt x="173" y="0"/>
                    <a:pt x="0" y="173"/>
                    <a:pt x="0" y="389"/>
                  </a:cubicBezTo>
                  <a:lnTo>
                    <a:pt x="0" y="6981"/>
                  </a:lnTo>
                  <a:cubicBezTo>
                    <a:pt x="0" y="7197"/>
                    <a:pt x="173" y="7370"/>
                    <a:pt x="389" y="7370"/>
                  </a:cubicBezTo>
                  <a:lnTo>
                    <a:pt x="400" y="7370"/>
                  </a:lnTo>
                  <a:cubicBezTo>
                    <a:pt x="616" y="7370"/>
                    <a:pt x="789" y="7197"/>
                    <a:pt x="789" y="6981"/>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42"/>
            <p:cNvSpPr/>
            <p:nvPr/>
          </p:nvSpPr>
          <p:spPr>
            <a:xfrm>
              <a:off x="2880750" y="4403700"/>
              <a:ext cx="20025" cy="131850"/>
            </a:xfrm>
            <a:custGeom>
              <a:rect b="b" l="l" r="r" t="t"/>
              <a:pathLst>
                <a:path extrusionOk="0" h="5274" w="801">
                  <a:moveTo>
                    <a:pt x="400" y="1"/>
                  </a:moveTo>
                  <a:cubicBezTo>
                    <a:pt x="184" y="1"/>
                    <a:pt x="1" y="185"/>
                    <a:pt x="1" y="401"/>
                  </a:cubicBezTo>
                  <a:lnTo>
                    <a:pt x="1" y="4875"/>
                  </a:lnTo>
                  <a:cubicBezTo>
                    <a:pt x="1" y="5101"/>
                    <a:pt x="184" y="5274"/>
                    <a:pt x="400" y="5274"/>
                  </a:cubicBezTo>
                  <a:lnTo>
                    <a:pt x="411" y="5274"/>
                  </a:lnTo>
                  <a:cubicBezTo>
                    <a:pt x="627" y="5274"/>
                    <a:pt x="800" y="5101"/>
                    <a:pt x="800" y="4875"/>
                  </a:cubicBezTo>
                  <a:lnTo>
                    <a:pt x="800" y="401"/>
                  </a:lnTo>
                  <a:cubicBezTo>
                    <a:pt x="800" y="185"/>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42"/>
            <p:cNvSpPr/>
            <p:nvPr/>
          </p:nvSpPr>
          <p:spPr>
            <a:xfrm>
              <a:off x="2848875" y="4315650"/>
              <a:ext cx="19725" cy="307975"/>
            </a:xfrm>
            <a:custGeom>
              <a:rect b="b" l="l" r="r" t="t"/>
              <a:pathLst>
                <a:path extrusionOk="0" h="12319" w="789">
                  <a:moveTo>
                    <a:pt x="390" y="0"/>
                  </a:moveTo>
                  <a:cubicBezTo>
                    <a:pt x="173" y="0"/>
                    <a:pt x="1" y="173"/>
                    <a:pt x="1" y="389"/>
                  </a:cubicBezTo>
                  <a:lnTo>
                    <a:pt x="1" y="11930"/>
                  </a:lnTo>
                  <a:cubicBezTo>
                    <a:pt x="1" y="12146"/>
                    <a:pt x="173" y="12319"/>
                    <a:pt x="390" y="12319"/>
                  </a:cubicBezTo>
                  <a:lnTo>
                    <a:pt x="400" y="12319"/>
                  </a:lnTo>
                  <a:cubicBezTo>
                    <a:pt x="616" y="12319"/>
                    <a:pt x="789" y="12146"/>
                    <a:pt x="789" y="11930"/>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42"/>
            <p:cNvSpPr/>
            <p:nvPr/>
          </p:nvSpPr>
          <p:spPr>
            <a:xfrm>
              <a:off x="2816725" y="4226225"/>
              <a:ext cx="20000" cy="486825"/>
            </a:xfrm>
            <a:custGeom>
              <a:rect b="b" l="l" r="r" t="t"/>
              <a:pathLst>
                <a:path extrusionOk="0" h="19473" w="800">
                  <a:moveTo>
                    <a:pt x="400" y="1"/>
                  </a:moveTo>
                  <a:cubicBezTo>
                    <a:pt x="184" y="1"/>
                    <a:pt x="0" y="174"/>
                    <a:pt x="0" y="390"/>
                  </a:cubicBezTo>
                  <a:lnTo>
                    <a:pt x="0" y="19084"/>
                  </a:lnTo>
                  <a:cubicBezTo>
                    <a:pt x="0" y="19300"/>
                    <a:pt x="184" y="19473"/>
                    <a:pt x="400" y="19473"/>
                  </a:cubicBezTo>
                  <a:lnTo>
                    <a:pt x="411" y="19473"/>
                  </a:lnTo>
                  <a:cubicBezTo>
                    <a:pt x="627" y="19473"/>
                    <a:pt x="800" y="19300"/>
                    <a:pt x="800" y="19084"/>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2"/>
            <p:cNvSpPr/>
            <p:nvPr/>
          </p:nvSpPr>
          <p:spPr>
            <a:xfrm>
              <a:off x="4096925" y="4226225"/>
              <a:ext cx="20025" cy="486825"/>
            </a:xfrm>
            <a:custGeom>
              <a:rect b="b" l="l" r="r" t="t"/>
              <a:pathLst>
                <a:path extrusionOk="0" h="19473" w="801">
                  <a:moveTo>
                    <a:pt x="390" y="1"/>
                  </a:moveTo>
                  <a:cubicBezTo>
                    <a:pt x="174" y="1"/>
                    <a:pt x="1" y="174"/>
                    <a:pt x="1" y="390"/>
                  </a:cubicBezTo>
                  <a:lnTo>
                    <a:pt x="1" y="19084"/>
                  </a:lnTo>
                  <a:cubicBezTo>
                    <a:pt x="1" y="19300"/>
                    <a:pt x="174" y="19473"/>
                    <a:pt x="390" y="19473"/>
                  </a:cubicBezTo>
                  <a:lnTo>
                    <a:pt x="411" y="19473"/>
                  </a:lnTo>
                  <a:cubicBezTo>
                    <a:pt x="627" y="19473"/>
                    <a:pt x="800" y="19300"/>
                    <a:pt x="800" y="19084"/>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42"/>
            <p:cNvSpPr/>
            <p:nvPr/>
          </p:nvSpPr>
          <p:spPr>
            <a:xfrm>
              <a:off x="4384900" y="4226225"/>
              <a:ext cx="20025" cy="486825"/>
            </a:xfrm>
            <a:custGeom>
              <a:rect b="b" l="l" r="r" t="t"/>
              <a:pathLst>
                <a:path extrusionOk="0" h="19473" w="801">
                  <a:moveTo>
                    <a:pt x="400" y="1"/>
                  </a:moveTo>
                  <a:cubicBezTo>
                    <a:pt x="184" y="1"/>
                    <a:pt x="1" y="174"/>
                    <a:pt x="1" y="390"/>
                  </a:cubicBezTo>
                  <a:lnTo>
                    <a:pt x="1" y="19084"/>
                  </a:lnTo>
                  <a:cubicBezTo>
                    <a:pt x="1" y="19300"/>
                    <a:pt x="184" y="19473"/>
                    <a:pt x="400" y="19473"/>
                  </a:cubicBezTo>
                  <a:lnTo>
                    <a:pt x="411" y="19473"/>
                  </a:lnTo>
                  <a:cubicBezTo>
                    <a:pt x="627" y="19473"/>
                    <a:pt x="800" y="19300"/>
                    <a:pt x="800" y="19084"/>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2"/>
            <p:cNvSpPr/>
            <p:nvPr/>
          </p:nvSpPr>
          <p:spPr>
            <a:xfrm>
              <a:off x="4673125" y="4226225"/>
              <a:ext cx="19775" cy="486825"/>
            </a:xfrm>
            <a:custGeom>
              <a:rect b="b" l="l" r="r" t="t"/>
              <a:pathLst>
                <a:path extrusionOk="0" h="19473" w="791">
                  <a:moveTo>
                    <a:pt x="390" y="1"/>
                  </a:moveTo>
                  <a:cubicBezTo>
                    <a:pt x="174" y="1"/>
                    <a:pt x="1" y="174"/>
                    <a:pt x="1" y="390"/>
                  </a:cubicBezTo>
                  <a:lnTo>
                    <a:pt x="1" y="19084"/>
                  </a:lnTo>
                  <a:cubicBezTo>
                    <a:pt x="1" y="19300"/>
                    <a:pt x="174" y="19473"/>
                    <a:pt x="390" y="19473"/>
                  </a:cubicBezTo>
                  <a:lnTo>
                    <a:pt x="401" y="19473"/>
                  </a:lnTo>
                  <a:cubicBezTo>
                    <a:pt x="617" y="19473"/>
                    <a:pt x="790" y="19300"/>
                    <a:pt x="790" y="19084"/>
                  </a:cubicBezTo>
                  <a:lnTo>
                    <a:pt x="790" y="390"/>
                  </a:lnTo>
                  <a:cubicBezTo>
                    <a:pt x="79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42"/>
            <p:cNvSpPr/>
            <p:nvPr/>
          </p:nvSpPr>
          <p:spPr>
            <a:xfrm>
              <a:off x="2004675" y="4427475"/>
              <a:ext cx="43775" cy="87550"/>
            </a:xfrm>
            <a:custGeom>
              <a:rect b="b" l="l" r="r" t="t"/>
              <a:pathLst>
                <a:path extrusionOk="0" h="3502" w="1751">
                  <a:moveTo>
                    <a:pt x="0" y="1"/>
                  </a:moveTo>
                  <a:lnTo>
                    <a:pt x="0" y="3502"/>
                  </a:lnTo>
                  <a:cubicBezTo>
                    <a:pt x="973" y="3502"/>
                    <a:pt x="1751" y="2724"/>
                    <a:pt x="1751" y="1751"/>
                  </a:cubicBezTo>
                  <a:cubicBezTo>
                    <a:pt x="1751" y="790"/>
                    <a:pt x="973" y="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42"/>
            <p:cNvSpPr/>
            <p:nvPr/>
          </p:nvSpPr>
          <p:spPr>
            <a:xfrm>
              <a:off x="5044600" y="4427475"/>
              <a:ext cx="98350" cy="87550"/>
            </a:xfrm>
            <a:custGeom>
              <a:rect b="b" l="l" r="r" t="t"/>
              <a:pathLst>
                <a:path extrusionOk="0" h="3502" w="3934">
                  <a:moveTo>
                    <a:pt x="2183" y="1"/>
                  </a:moveTo>
                  <a:cubicBezTo>
                    <a:pt x="2053" y="1"/>
                    <a:pt x="1923" y="22"/>
                    <a:pt x="1794" y="44"/>
                  </a:cubicBezTo>
                  <a:cubicBezTo>
                    <a:pt x="1772" y="65"/>
                    <a:pt x="0" y="1665"/>
                    <a:pt x="1794" y="3458"/>
                  </a:cubicBezTo>
                  <a:cubicBezTo>
                    <a:pt x="1923" y="3491"/>
                    <a:pt x="2053" y="3502"/>
                    <a:pt x="2183" y="3502"/>
                  </a:cubicBezTo>
                  <a:cubicBezTo>
                    <a:pt x="3155" y="3502"/>
                    <a:pt x="3933" y="2724"/>
                    <a:pt x="3933" y="1751"/>
                  </a:cubicBezTo>
                  <a:cubicBezTo>
                    <a:pt x="3933" y="790"/>
                    <a:pt x="3155" y="1"/>
                    <a:pt x="21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1000">
        <p:push/>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43"/>
          <p:cNvSpPr txBox="1"/>
          <p:nvPr>
            <p:ph type="title"/>
          </p:nvPr>
        </p:nvSpPr>
        <p:spPr>
          <a:xfrm>
            <a:off x="5141902" y="456275"/>
            <a:ext cx="3520800" cy="536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AWS </a:t>
            </a:r>
            <a:r>
              <a:rPr lang="en"/>
              <a:t>architecture</a:t>
            </a:r>
            <a:endParaRPr/>
          </a:p>
        </p:txBody>
      </p:sp>
      <p:pic>
        <p:nvPicPr>
          <p:cNvPr id="975" name="Google Shape;975;p43"/>
          <p:cNvPicPr preferRelativeResize="0"/>
          <p:nvPr/>
        </p:nvPicPr>
        <p:blipFill>
          <a:blip r:embed="rId3">
            <a:alphaModFix/>
          </a:blip>
          <a:stretch>
            <a:fillRect/>
          </a:stretch>
        </p:blipFill>
        <p:spPr>
          <a:xfrm>
            <a:off x="1174075" y="392325"/>
            <a:ext cx="3362100" cy="1482750"/>
          </a:xfrm>
          <a:prstGeom prst="rect">
            <a:avLst/>
          </a:prstGeom>
          <a:noFill/>
          <a:ln>
            <a:noFill/>
          </a:ln>
        </p:spPr>
      </p:pic>
      <p:pic>
        <p:nvPicPr>
          <p:cNvPr id="976" name="Google Shape;976;p43"/>
          <p:cNvPicPr preferRelativeResize="0"/>
          <p:nvPr/>
        </p:nvPicPr>
        <p:blipFill rotWithShape="1">
          <a:blip r:embed="rId4">
            <a:alphaModFix/>
          </a:blip>
          <a:srcRect b="0" l="0" r="0" t="4952"/>
          <a:stretch/>
        </p:blipFill>
        <p:spPr>
          <a:xfrm>
            <a:off x="1726175" y="1940125"/>
            <a:ext cx="4318650" cy="2749550"/>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44"/>
          <p:cNvSpPr txBox="1"/>
          <p:nvPr>
            <p:ph type="title"/>
          </p:nvPr>
        </p:nvSpPr>
        <p:spPr>
          <a:xfrm>
            <a:off x="798400" y="2150850"/>
            <a:ext cx="7692000" cy="841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LOW FIDELITY PROTOTYPE</a:t>
            </a:r>
            <a:endParaRPr/>
          </a:p>
        </p:txBody>
      </p:sp>
      <p:sp>
        <p:nvSpPr>
          <p:cNvPr id="982" name="Google Shape;982;p44"/>
          <p:cNvSpPr txBox="1"/>
          <p:nvPr>
            <p:ph idx="2" type="title"/>
          </p:nvPr>
        </p:nvSpPr>
        <p:spPr>
          <a:xfrm>
            <a:off x="2278713" y="573650"/>
            <a:ext cx="4603800" cy="15498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05</a:t>
            </a:r>
            <a:endParaRPr/>
          </a:p>
        </p:txBody>
      </p:sp>
      <p:grpSp>
        <p:nvGrpSpPr>
          <p:cNvPr id="983" name="Google Shape;983;p44"/>
          <p:cNvGrpSpPr/>
          <p:nvPr/>
        </p:nvGrpSpPr>
        <p:grpSpPr>
          <a:xfrm>
            <a:off x="2356908" y="3288548"/>
            <a:ext cx="4574983" cy="662423"/>
            <a:chOff x="1899325" y="4226225"/>
            <a:chExt cx="3362475" cy="486825"/>
          </a:xfrm>
        </p:grpSpPr>
        <p:sp>
          <p:nvSpPr>
            <p:cNvPr id="984" name="Google Shape;984;p44"/>
            <p:cNvSpPr/>
            <p:nvPr/>
          </p:nvSpPr>
          <p:spPr>
            <a:xfrm>
              <a:off x="2013050" y="4467450"/>
              <a:ext cx="3099650" cy="4350"/>
            </a:xfrm>
            <a:custGeom>
              <a:rect b="b" l="l" r="r" t="t"/>
              <a:pathLst>
                <a:path extrusionOk="0" h="174" w="123986">
                  <a:moveTo>
                    <a:pt x="1" y="1"/>
                  </a:moveTo>
                  <a:lnTo>
                    <a:pt x="1" y="174"/>
                  </a:lnTo>
                  <a:lnTo>
                    <a:pt x="123985" y="174"/>
                  </a:lnTo>
                  <a:lnTo>
                    <a:pt x="1239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44"/>
            <p:cNvSpPr/>
            <p:nvPr/>
          </p:nvSpPr>
          <p:spPr>
            <a:xfrm>
              <a:off x="5171025" y="4424225"/>
              <a:ext cx="90775" cy="90800"/>
            </a:xfrm>
            <a:custGeom>
              <a:rect b="b" l="l" r="r" t="t"/>
              <a:pathLst>
                <a:path extrusionOk="0" h="3632" w="3631">
                  <a:moveTo>
                    <a:pt x="1815" y="1"/>
                  </a:moveTo>
                  <a:cubicBezTo>
                    <a:pt x="810" y="1"/>
                    <a:pt x="0" y="812"/>
                    <a:pt x="0" y="1816"/>
                  </a:cubicBezTo>
                  <a:cubicBezTo>
                    <a:pt x="0" y="2822"/>
                    <a:pt x="810" y="3632"/>
                    <a:pt x="1815" y="3632"/>
                  </a:cubicBezTo>
                  <a:cubicBezTo>
                    <a:pt x="2820" y="3632"/>
                    <a:pt x="3631" y="2822"/>
                    <a:pt x="3631" y="1816"/>
                  </a:cubicBezTo>
                  <a:cubicBezTo>
                    <a:pt x="3631" y="812"/>
                    <a:pt x="2820" y="1"/>
                    <a:pt x="18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44"/>
            <p:cNvSpPr/>
            <p:nvPr/>
          </p:nvSpPr>
          <p:spPr>
            <a:xfrm>
              <a:off x="1899325" y="4427475"/>
              <a:ext cx="82950" cy="87550"/>
            </a:xfrm>
            <a:custGeom>
              <a:rect b="b" l="l" r="r" t="t"/>
              <a:pathLst>
                <a:path extrusionOk="0" h="3502" w="3318">
                  <a:moveTo>
                    <a:pt x="1805" y="1"/>
                  </a:moveTo>
                  <a:lnTo>
                    <a:pt x="1805" y="1"/>
                  </a:lnTo>
                  <a:cubicBezTo>
                    <a:pt x="2356" y="574"/>
                    <a:pt x="2485" y="1470"/>
                    <a:pt x="2053" y="2183"/>
                  </a:cubicBezTo>
                  <a:cubicBezTo>
                    <a:pt x="1711" y="2735"/>
                    <a:pt x="1122" y="3041"/>
                    <a:pt x="522" y="3041"/>
                  </a:cubicBezTo>
                  <a:cubicBezTo>
                    <a:pt x="347" y="3041"/>
                    <a:pt x="171" y="3015"/>
                    <a:pt x="0" y="2961"/>
                  </a:cubicBezTo>
                  <a:lnTo>
                    <a:pt x="0" y="2961"/>
                  </a:lnTo>
                  <a:cubicBezTo>
                    <a:pt x="98" y="3069"/>
                    <a:pt x="216" y="3167"/>
                    <a:pt x="346" y="3242"/>
                  </a:cubicBezTo>
                  <a:cubicBezTo>
                    <a:pt x="637" y="3418"/>
                    <a:pt x="959" y="3502"/>
                    <a:pt x="1277" y="3502"/>
                  </a:cubicBezTo>
                  <a:cubicBezTo>
                    <a:pt x="1881" y="3502"/>
                    <a:pt x="2470" y="3200"/>
                    <a:pt x="2810" y="2648"/>
                  </a:cubicBezTo>
                  <a:cubicBezTo>
                    <a:pt x="3318" y="1806"/>
                    <a:pt x="3059" y="703"/>
                    <a:pt x="2216" y="185"/>
                  </a:cubicBezTo>
                  <a:cubicBezTo>
                    <a:pt x="2075" y="109"/>
                    <a:pt x="1945" y="44"/>
                    <a:pt x="18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44"/>
            <p:cNvSpPr/>
            <p:nvPr/>
          </p:nvSpPr>
          <p:spPr>
            <a:xfrm>
              <a:off x="3872975" y="4348350"/>
              <a:ext cx="19750" cy="242850"/>
            </a:xfrm>
            <a:custGeom>
              <a:rect b="b" l="l" r="r" t="t"/>
              <a:pathLst>
                <a:path extrusionOk="0" h="9714" w="790">
                  <a:moveTo>
                    <a:pt x="389" y="0"/>
                  </a:moveTo>
                  <a:cubicBezTo>
                    <a:pt x="173" y="0"/>
                    <a:pt x="0" y="173"/>
                    <a:pt x="0" y="389"/>
                  </a:cubicBezTo>
                  <a:lnTo>
                    <a:pt x="0" y="9315"/>
                  </a:lnTo>
                  <a:cubicBezTo>
                    <a:pt x="0" y="9531"/>
                    <a:pt x="173" y="9714"/>
                    <a:pt x="389" y="9714"/>
                  </a:cubicBezTo>
                  <a:lnTo>
                    <a:pt x="401" y="9714"/>
                  </a:lnTo>
                  <a:cubicBezTo>
                    <a:pt x="617" y="9714"/>
                    <a:pt x="790" y="9531"/>
                    <a:pt x="790" y="9315"/>
                  </a:cubicBezTo>
                  <a:lnTo>
                    <a:pt x="790" y="389"/>
                  </a:lnTo>
                  <a:cubicBezTo>
                    <a:pt x="79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44"/>
            <p:cNvSpPr/>
            <p:nvPr/>
          </p:nvSpPr>
          <p:spPr>
            <a:xfrm>
              <a:off x="4065050" y="4294025"/>
              <a:ext cx="19750" cy="351225"/>
            </a:xfrm>
            <a:custGeom>
              <a:rect b="b" l="l" r="r" t="t"/>
              <a:pathLst>
                <a:path extrusionOk="0" h="14049" w="790">
                  <a:moveTo>
                    <a:pt x="390" y="1"/>
                  </a:moveTo>
                  <a:cubicBezTo>
                    <a:pt x="174" y="1"/>
                    <a:pt x="1" y="185"/>
                    <a:pt x="1" y="401"/>
                  </a:cubicBezTo>
                  <a:lnTo>
                    <a:pt x="1" y="13649"/>
                  </a:lnTo>
                  <a:cubicBezTo>
                    <a:pt x="1" y="13865"/>
                    <a:pt x="174" y="14048"/>
                    <a:pt x="390" y="14048"/>
                  </a:cubicBezTo>
                  <a:lnTo>
                    <a:pt x="400" y="14048"/>
                  </a:lnTo>
                  <a:cubicBezTo>
                    <a:pt x="616" y="14048"/>
                    <a:pt x="789" y="13865"/>
                    <a:pt x="789" y="13649"/>
                  </a:cubicBezTo>
                  <a:lnTo>
                    <a:pt x="789" y="401"/>
                  </a:lnTo>
                  <a:cubicBezTo>
                    <a:pt x="789" y="185"/>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44"/>
            <p:cNvSpPr/>
            <p:nvPr/>
          </p:nvSpPr>
          <p:spPr>
            <a:xfrm>
              <a:off x="4641000" y="4252425"/>
              <a:ext cx="20000" cy="427125"/>
            </a:xfrm>
            <a:custGeom>
              <a:rect b="b" l="l" r="r" t="t"/>
              <a:pathLst>
                <a:path extrusionOk="0" h="17085" w="800">
                  <a:moveTo>
                    <a:pt x="389" y="1"/>
                  </a:moveTo>
                  <a:cubicBezTo>
                    <a:pt x="173" y="1"/>
                    <a:pt x="0" y="185"/>
                    <a:pt x="0" y="401"/>
                  </a:cubicBezTo>
                  <a:lnTo>
                    <a:pt x="0" y="16696"/>
                  </a:lnTo>
                  <a:cubicBezTo>
                    <a:pt x="0" y="16912"/>
                    <a:pt x="173" y="17085"/>
                    <a:pt x="389" y="17085"/>
                  </a:cubicBezTo>
                  <a:lnTo>
                    <a:pt x="411" y="17085"/>
                  </a:lnTo>
                  <a:cubicBezTo>
                    <a:pt x="627" y="17085"/>
                    <a:pt x="800" y="16912"/>
                    <a:pt x="800" y="16696"/>
                  </a:cubicBezTo>
                  <a:lnTo>
                    <a:pt x="800" y="401"/>
                  </a:lnTo>
                  <a:cubicBezTo>
                    <a:pt x="800" y="185"/>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44"/>
            <p:cNvSpPr/>
            <p:nvPr/>
          </p:nvSpPr>
          <p:spPr>
            <a:xfrm>
              <a:off x="3904850" y="4315650"/>
              <a:ext cx="20025" cy="307975"/>
            </a:xfrm>
            <a:custGeom>
              <a:rect b="b" l="l" r="r" t="t"/>
              <a:pathLst>
                <a:path extrusionOk="0" h="12319" w="801">
                  <a:moveTo>
                    <a:pt x="401" y="0"/>
                  </a:moveTo>
                  <a:cubicBezTo>
                    <a:pt x="185" y="0"/>
                    <a:pt x="0" y="173"/>
                    <a:pt x="0" y="389"/>
                  </a:cubicBezTo>
                  <a:lnTo>
                    <a:pt x="0" y="11930"/>
                  </a:lnTo>
                  <a:cubicBezTo>
                    <a:pt x="0" y="12146"/>
                    <a:pt x="185" y="12319"/>
                    <a:pt x="401" y="12319"/>
                  </a:cubicBezTo>
                  <a:lnTo>
                    <a:pt x="411" y="12319"/>
                  </a:lnTo>
                  <a:cubicBezTo>
                    <a:pt x="627" y="12319"/>
                    <a:pt x="800" y="12146"/>
                    <a:pt x="800" y="11930"/>
                  </a:cubicBezTo>
                  <a:lnTo>
                    <a:pt x="800" y="389"/>
                  </a:lnTo>
                  <a:cubicBezTo>
                    <a:pt x="800" y="173"/>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44"/>
            <p:cNvSpPr/>
            <p:nvPr/>
          </p:nvSpPr>
          <p:spPr>
            <a:xfrm>
              <a:off x="3744925" y="4277825"/>
              <a:ext cx="20025" cy="383900"/>
            </a:xfrm>
            <a:custGeom>
              <a:rect b="b" l="l" r="r" t="t"/>
              <a:pathLst>
                <a:path extrusionOk="0" h="15356" w="801">
                  <a:moveTo>
                    <a:pt x="390" y="0"/>
                  </a:moveTo>
                  <a:cubicBezTo>
                    <a:pt x="173" y="0"/>
                    <a:pt x="1" y="173"/>
                    <a:pt x="1" y="389"/>
                  </a:cubicBezTo>
                  <a:lnTo>
                    <a:pt x="1" y="14955"/>
                  </a:lnTo>
                  <a:cubicBezTo>
                    <a:pt x="1" y="15171"/>
                    <a:pt x="173" y="15356"/>
                    <a:pt x="390" y="15356"/>
                  </a:cubicBezTo>
                  <a:lnTo>
                    <a:pt x="401" y="15356"/>
                  </a:lnTo>
                  <a:cubicBezTo>
                    <a:pt x="617" y="15356"/>
                    <a:pt x="800" y="15171"/>
                    <a:pt x="800" y="14955"/>
                  </a:cubicBezTo>
                  <a:lnTo>
                    <a:pt x="800" y="389"/>
                  </a:lnTo>
                  <a:cubicBezTo>
                    <a:pt x="80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44"/>
            <p:cNvSpPr/>
            <p:nvPr/>
          </p:nvSpPr>
          <p:spPr>
            <a:xfrm>
              <a:off x="4160950" y="4277825"/>
              <a:ext cx="20000" cy="383900"/>
            </a:xfrm>
            <a:custGeom>
              <a:rect b="b" l="l" r="r" t="t"/>
              <a:pathLst>
                <a:path extrusionOk="0" h="15356" w="800">
                  <a:moveTo>
                    <a:pt x="389" y="0"/>
                  </a:moveTo>
                  <a:cubicBezTo>
                    <a:pt x="173" y="0"/>
                    <a:pt x="0" y="173"/>
                    <a:pt x="0" y="389"/>
                  </a:cubicBezTo>
                  <a:lnTo>
                    <a:pt x="0" y="14955"/>
                  </a:lnTo>
                  <a:cubicBezTo>
                    <a:pt x="0" y="15171"/>
                    <a:pt x="173" y="15356"/>
                    <a:pt x="389" y="15356"/>
                  </a:cubicBezTo>
                  <a:lnTo>
                    <a:pt x="400" y="15356"/>
                  </a:lnTo>
                  <a:cubicBezTo>
                    <a:pt x="617" y="15356"/>
                    <a:pt x="800" y="15171"/>
                    <a:pt x="800" y="14955"/>
                  </a:cubicBezTo>
                  <a:lnTo>
                    <a:pt x="800" y="389"/>
                  </a:lnTo>
                  <a:cubicBezTo>
                    <a:pt x="800" y="173"/>
                    <a:pt x="617"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44"/>
            <p:cNvSpPr/>
            <p:nvPr/>
          </p:nvSpPr>
          <p:spPr>
            <a:xfrm>
              <a:off x="4321150" y="4277825"/>
              <a:ext cx="19725" cy="383900"/>
            </a:xfrm>
            <a:custGeom>
              <a:rect b="b" l="l" r="r" t="t"/>
              <a:pathLst>
                <a:path extrusionOk="0" h="15356" w="789">
                  <a:moveTo>
                    <a:pt x="389" y="0"/>
                  </a:moveTo>
                  <a:cubicBezTo>
                    <a:pt x="173" y="0"/>
                    <a:pt x="0" y="173"/>
                    <a:pt x="0" y="389"/>
                  </a:cubicBezTo>
                  <a:lnTo>
                    <a:pt x="0" y="14955"/>
                  </a:lnTo>
                  <a:cubicBezTo>
                    <a:pt x="0" y="15171"/>
                    <a:pt x="173" y="15356"/>
                    <a:pt x="389" y="15356"/>
                  </a:cubicBezTo>
                  <a:lnTo>
                    <a:pt x="400" y="15356"/>
                  </a:lnTo>
                  <a:cubicBezTo>
                    <a:pt x="616" y="15356"/>
                    <a:pt x="789" y="15171"/>
                    <a:pt x="789" y="14955"/>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4"/>
            <p:cNvSpPr/>
            <p:nvPr/>
          </p:nvSpPr>
          <p:spPr>
            <a:xfrm>
              <a:off x="4705000" y="4277825"/>
              <a:ext cx="20025" cy="383900"/>
            </a:xfrm>
            <a:custGeom>
              <a:rect b="b" l="l" r="r" t="t"/>
              <a:pathLst>
                <a:path extrusionOk="0" h="15356" w="801">
                  <a:moveTo>
                    <a:pt x="390" y="0"/>
                  </a:moveTo>
                  <a:cubicBezTo>
                    <a:pt x="174" y="0"/>
                    <a:pt x="1" y="173"/>
                    <a:pt x="1" y="389"/>
                  </a:cubicBezTo>
                  <a:lnTo>
                    <a:pt x="1" y="14955"/>
                  </a:lnTo>
                  <a:cubicBezTo>
                    <a:pt x="1" y="15171"/>
                    <a:pt x="174" y="15356"/>
                    <a:pt x="390" y="15356"/>
                  </a:cubicBezTo>
                  <a:lnTo>
                    <a:pt x="401" y="15356"/>
                  </a:lnTo>
                  <a:cubicBezTo>
                    <a:pt x="617" y="15356"/>
                    <a:pt x="800" y="15171"/>
                    <a:pt x="800" y="14955"/>
                  </a:cubicBezTo>
                  <a:lnTo>
                    <a:pt x="800" y="389"/>
                  </a:lnTo>
                  <a:cubicBezTo>
                    <a:pt x="80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4"/>
            <p:cNvSpPr/>
            <p:nvPr/>
          </p:nvSpPr>
          <p:spPr>
            <a:xfrm>
              <a:off x="4609125" y="4277825"/>
              <a:ext cx="19725" cy="383900"/>
            </a:xfrm>
            <a:custGeom>
              <a:rect b="b" l="l" r="r" t="t"/>
              <a:pathLst>
                <a:path extrusionOk="0" h="15356" w="789">
                  <a:moveTo>
                    <a:pt x="389" y="0"/>
                  </a:moveTo>
                  <a:cubicBezTo>
                    <a:pt x="173" y="0"/>
                    <a:pt x="0" y="173"/>
                    <a:pt x="0" y="389"/>
                  </a:cubicBezTo>
                  <a:lnTo>
                    <a:pt x="0" y="14955"/>
                  </a:lnTo>
                  <a:cubicBezTo>
                    <a:pt x="0" y="15171"/>
                    <a:pt x="173" y="15356"/>
                    <a:pt x="389" y="15356"/>
                  </a:cubicBezTo>
                  <a:lnTo>
                    <a:pt x="400" y="15356"/>
                  </a:lnTo>
                  <a:cubicBezTo>
                    <a:pt x="616" y="15356"/>
                    <a:pt x="789" y="15171"/>
                    <a:pt x="789" y="14955"/>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4"/>
            <p:cNvSpPr/>
            <p:nvPr/>
          </p:nvSpPr>
          <p:spPr>
            <a:xfrm>
              <a:off x="4737175" y="4335900"/>
              <a:ext cx="19725" cy="267725"/>
            </a:xfrm>
            <a:custGeom>
              <a:rect b="b" l="l" r="r" t="t"/>
              <a:pathLst>
                <a:path extrusionOk="0" h="10709" w="789">
                  <a:moveTo>
                    <a:pt x="389" y="1"/>
                  </a:moveTo>
                  <a:cubicBezTo>
                    <a:pt x="173" y="1"/>
                    <a:pt x="0" y="174"/>
                    <a:pt x="0" y="390"/>
                  </a:cubicBezTo>
                  <a:lnTo>
                    <a:pt x="0" y="10310"/>
                  </a:lnTo>
                  <a:cubicBezTo>
                    <a:pt x="0" y="10526"/>
                    <a:pt x="173" y="10709"/>
                    <a:pt x="389" y="10709"/>
                  </a:cubicBezTo>
                  <a:lnTo>
                    <a:pt x="400" y="10709"/>
                  </a:lnTo>
                  <a:cubicBezTo>
                    <a:pt x="616" y="10709"/>
                    <a:pt x="789" y="10526"/>
                    <a:pt x="789" y="10310"/>
                  </a:cubicBezTo>
                  <a:lnTo>
                    <a:pt x="789" y="390"/>
                  </a:lnTo>
                  <a:cubicBezTo>
                    <a:pt x="789"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4"/>
            <p:cNvSpPr/>
            <p:nvPr/>
          </p:nvSpPr>
          <p:spPr>
            <a:xfrm>
              <a:off x="3713050" y="4335900"/>
              <a:ext cx="19750" cy="267725"/>
            </a:xfrm>
            <a:custGeom>
              <a:rect b="b" l="l" r="r" t="t"/>
              <a:pathLst>
                <a:path extrusionOk="0" h="10709" w="790">
                  <a:moveTo>
                    <a:pt x="389" y="1"/>
                  </a:moveTo>
                  <a:cubicBezTo>
                    <a:pt x="173" y="1"/>
                    <a:pt x="0" y="174"/>
                    <a:pt x="0" y="390"/>
                  </a:cubicBezTo>
                  <a:lnTo>
                    <a:pt x="0" y="10310"/>
                  </a:lnTo>
                  <a:cubicBezTo>
                    <a:pt x="0" y="10526"/>
                    <a:pt x="173" y="10709"/>
                    <a:pt x="389" y="10709"/>
                  </a:cubicBezTo>
                  <a:lnTo>
                    <a:pt x="401" y="10709"/>
                  </a:lnTo>
                  <a:cubicBezTo>
                    <a:pt x="617" y="10709"/>
                    <a:pt x="790" y="10526"/>
                    <a:pt x="790" y="10310"/>
                  </a:cubicBezTo>
                  <a:lnTo>
                    <a:pt x="790" y="390"/>
                  </a:lnTo>
                  <a:cubicBezTo>
                    <a:pt x="79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44"/>
            <p:cNvSpPr/>
            <p:nvPr/>
          </p:nvSpPr>
          <p:spPr>
            <a:xfrm>
              <a:off x="3680900" y="4391275"/>
              <a:ext cx="20025" cy="157000"/>
            </a:xfrm>
            <a:custGeom>
              <a:rect b="b" l="l" r="r" t="t"/>
              <a:pathLst>
                <a:path extrusionOk="0" h="6280" w="801">
                  <a:moveTo>
                    <a:pt x="390" y="1"/>
                  </a:moveTo>
                  <a:cubicBezTo>
                    <a:pt x="174" y="1"/>
                    <a:pt x="1" y="174"/>
                    <a:pt x="1" y="390"/>
                  </a:cubicBezTo>
                  <a:lnTo>
                    <a:pt x="1" y="5879"/>
                  </a:lnTo>
                  <a:cubicBezTo>
                    <a:pt x="1" y="6095"/>
                    <a:pt x="174" y="6279"/>
                    <a:pt x="390" y="6279"/>
                  </a:cubicBezTo>
                  <a:lnTo>
                    <a:pt x="400" y="6279"/>
                  </a:lnTo>
                  <a:cubicBezTo>
                    <a:pt x="616" y="6279"/>
                    <a:pt x="801" y="6095"/>
                    <a:pt x="801" y="5879"/>
                  </a:cubicBezTo>
                  <a:lnTo>
                    <a:pt x="801" y="390"/>
                  </a:lnTo>
                  <a:cubicBezTo>
                    <a:pt x="801"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44"/>
            <p:cNvSpPr/>
            <p:nvPr/>
          </p:nvSpPr>
          <p:spPr>
            <a:xfrm>
              <a:off x="3649025" y="4401825"/>
              <a:ext cx="19750" cy="135625"/>
            </a:xfrm>
            <a:custGeom>
              <a:rect b="b" l="l" r="r" t="t"/>
              <a:pathLst>
                <a:path extrusionOk="0" h="5425" w="790">
                  <a:moveTo>
                    <a:pt x="390" y="1"/>
                  </a:moveTo>
                  <a:cubicBezTo>
                    <a:pt x="174" y="1"/>
                    <a:pt x="1" y="184"/>
                    <a:pt x="1" y="400"/>
                  </a:cubicBezTo>
                  <a:lnTo>
                    <a:pt x="1" y="5025"/>
                  </a:lnTo>
                  <a:cubicBezTo>
                    <a:pt x="1" y="5241"/>
                    <a:pt x="174" y="5425"/>
                    <a:pt x="390" y="5425"/>
                  </a:cubicBezTo>
                  <a:lnTo>
                    <a:pt x="400" y="5425"/>
                  </a:lnTo>
                  <a:cubicBezTo>
                    <a:pt x="616" y="5425"/>
                    <a:pt x="789" y="5241"/>
                    <a:pt x="789" y="5025"/>
                  </a:cubicBezTo>
                  <a:lnTo>
                    <a:pt x="789" y="400"/>
                  </a:lnTo>
                  <a:cubicBezTo>
                    <a:pt x="789" y="18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44"/>
            <p:cNvSpPr/>
            <p:nvPr/>
          </p:nvSpPr>
          <p:spPr>
            <a:xfrm>
              <a:off x="3521000" y="4421000"/>
              <a:ext cx="19725" cy="97275"/>
            </a:xfrm>
            <a:custGeom>
              <a:rect b="b" l="l" r="r" t="t"/>
              <a:pathLst>
                <a:path extrusionOk="0" h="3891" w="789">
                  <a:moveTo>
                    <a:pt x="389" y="0"/>
                  </a:moveTo>
                  <a:cubicBezTo>
                    <a:pt x="173" y="0"/>
                    <a:pt x="0" y="173"/>
                    <a:pt x="0" y="389"/>
                  </a:cubicBezTo>
                  <a:lnTo>
                    <a:pt x="0" y="3501"/>
                  </a:lnTo>
                  <a:cubicBezTo>
                    <a:pt x="0" y="3717"/>
                    <a:pt x="173" y="3890"/>
                    <a:pt x="389" y="3890"/>
                  </a:cubicBezTo>
                  <a:lnTo>
                    <a:pt x="399" y="3890"/>
                  </a:lnTo>
                  <a:cubicBezTo>
                    <a:pt x="616" y="3890"/>
                    <a:pt x="788" y="3717"/>
                    <a:pt x="788" y="3501"/>
                  </a:cubicBezTo>
                  <a:lnTo>
                    <a:pt x="788" y="389"/>
                  </a:lnTo>
                  <a:cubicBezTo>
                    <a:pt x="788" y="173"/>
                    <a:pt x="616" y="0"/>
                    <a:pt x="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44"/>
            <p:cNvSpPr/>
            <p:nvPr/>
          </p:nvSpPr>
          <p:spPr>
            <a:xfrm>
              <a:off x="4928975" y="4432075"/>
              <a:ext cx="20000" cy="75400"/>
            </a:xfrm>
            <a:custGeom>
              <a:rect b="b" l="l" r="r" t="t"/>
              <a:pathLst>
                <a:path extrusionOk="0" h="3016" w="800">
                  <a:moveTo>
                    <a:pt x="400" y="1"/>
                  </a:moveTo>
                  <a:cubicBezTo>
                    <a:pt x="183" y="1"/>
                    <a:pt x="0" y="174"/>
                    <a:pt x="0" y="390"/>
                  </a:cubicBezTo>
                  <a:lnTo>
                    <a:pt x="0" y="2616"/>
                  </a:lnTo>
                  <a:cubicBezTo>
                    <a:pt x="0" y="2832"/>
                    <a:pt x="183" y="3015"/>
                    <a:pt x="400" y="3015"/>
                  </a:cubicBezTo>
                  <a:lnTo>
                    <a:pt x="411" y="3015"/>
                  </a:lnTo>
                  <a:cubicBezTo>
                    <a:pt x="627" y="3015"/>
                    <a:pt x="800" y="2832"/>
                    <a:pt x="800" y="2616"/>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44"/>
            <p:cNvSpPr/>
            <p:nvPr/>
          </p:nvSpPr>
          <p:spPr>
            <a:xfrm>
              <a:off x="3616875" y="4365875"/>
              <a:ext cx="20025" cy="207500"/>
            </a:xfrm>
            <a:custGeom>
              <a:rect b="b" l="l" r="r" t="t"/>
              <a:pathLst>
                <a:path extrusionOk="0" h="8300" w="801">
                  <a:moveTo>
                    <a:pt x="390" y="1"/>
                  </a:moveTo>
                  <a:cubicBezTo>
                    <a:pt x="174" y="1"/>
                    <a:pt x="1" y="174"/>
                    <a:pt x="1" y="390"/>
                  </a:cubicBezTo>
                  <a:lnTo>
                    <a:pt x="1" y="7911"/>
                  </a:lnTo>
                  <a:cubicBezTo>
                    <a:pt x="1" y="8127"/>
                    <a:pt x="174" y="8300"/>
                    <a:pt x="390" y="8300"/>
                  </a:cubicBezTo>
                  <a:lnTo>
                    <a:pt x="401" y="8300"/>
                  </a:lnTo>
                  <a:cubicBezTo>
                    <a:pt x="617" y="8300"/>
                    <a:pt x="800" y="8127"/>
                    <a:pt x="800" y="7911"/>
                  </a:cubicBezTo>
                  <a:lnTo>
                    <a:pt x="800" y="390"/>
                  </a:lnTo>
                  <a:cubicBezTo>
                    <a:pt x="80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44"/>
            <p:cNvSpPr/>
            <p:nvPr/>
          </p:nvSpPr>
          <p:spPr>
            <a:xfrm>
              <a:off x="4864925" y="4393450"/>
              <a:ext cx="20025" cy="152375"/>
            </a:xfrm>
            <a:custGeom>
              <a:rect b="b" l="l" r="r" t="t"/>
              <a:pathLst>
                <a:path extrusionOk="0" h="6095" w="801">
                  <a:moveTo>
                    <a:pt x="401" y="0"/>
                  </a:moveTo>
                  <a:cubicBezTo>
                    <a:pt x="185" y="0"/>
                    <a:pt x="1" y="184"/>
                    <a:pt x="1" y="400"/>
                  </a:cubicBezTo>
                  <a:lnTo>
                    <a:pt x="1" y="5695"/>
                  </a:lnTo>
                  <a:cubicBezTo>
                    <a:pt x="1" y="5911"/>
                    <a:pt x="185" y="6095"/>
                    <a:pt x="401" y="6095"/>
                  </a:cubicBezTo>
                  <a:lnTo>
                    <a:pt x="411" y="6095"/>
                  </a:lnTo>
                  <a:cubicBezTo>
                    <a:pt x="628" y="6095"/>
                    <a:pt x="800" y="5911"/>
                    <a:pt x="800" y="5695"/>
                  </a:cubicBezTo>
                  <a:lnTo>
                    <a:pt x="800" y="400"/>
                  </a:lnTo>
                  <a:cubicBezTo>
                    <a:pt x="800" y="184"/>
                    <a:pt x="628"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44"/>
            <p:cNvSpPr/>
            <p:nvPr/>
          </p:nvSpPr>
          <p:spPr>
            <a:xfrm>
              <a:off x="4897100" y="4415050"/>
              <a:ext cx="20000" cy="109175"/>
            </a:xfrm>
            <a:custGeom>
              <a:rect b="b" l="l" r="r" t="t"/>
              <a:pathLst>
                <a:path extrusionOk="0" h="4367" w="800">
                  <a:moveTo>
                    <a:pt x="389" y="1"/>
                  </a:moveTo>
                  <a:cubicBezTo>
                    <a:pt x="173" y="1"/>
                    <a:pt x="0" y="173"/>
                    <a:pt x="0" y="390"/>
                  </a:cubicBezTo>
                  <a:lnTo>
                    <a:pt x="0" y="3977"/>
                  </a:lnTo>
                  <a:cubicBezTo>
                    <a:pt x="0" y="4193"/>
                    <a:pt x="173" y="4366"/>
                    <a:pt x="389" y="4366"/>
                  </a:cubicBezTo>
                  <a:lnTo>
                    <a:pt x="400" y="4366"/>
                  </a:lnTo>
                  <a:cubicBezTo>
                    <a:pt x="616" y="4366"/>
                    <a:pt x="800" y="4193"/>
                    <a:pt x="800" y="3977"/>
                  </a:cubicBezTo>
                  <a:lnTo>
                    <a:pt x="800" y="390"/>
                  </a:lnTo>
                  <a:cubicBezTo>
                    <a:pt x="800" y="173"/>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44"/>
            <p:cNvSpPr/>
            <p:nvPr/>
          </p:nvSpPr>
          <p:spPr>
            <a:xfrm>
              <a:off x="4833050" y="4373725"/>
              <a:ext cx="20025" cy="191825"/>
            </a:xfrm>
            <a:custGeom>
              <a:rect b="b" l="l" r="r" t="t"/>
              <a:pathLst>
                <a:path extrusionOk="0" h="7673" w="801">
                  <a:moveTo>
                    <a:pt x="390" y="1"/>
                  </a:moveTo>
                  <a:cubicBezTo>
                    <a:pt x="174" y="1"/>
                    <a:pt x="1" y="174"/>
                    <a:pt x="1" y="390"/>
                  </a:cubicBezTo>
                  <a:lnTo>
                    <a:pt x="1" y="7284"/>
                  </a:lnTo>
                  <a:cubicBezTo>
                    <a:pt x="1" y="7500"/>
                    <a:pt x="174" y="7673"/>
                    <a:pt x="390" y="7673"/>
                  </a:cubicBezTo>
                  <a:lnTo>
                    <a:pt x="401" y="7673"/>
                  </a:lnTo>
                  <a:cubicBezTo>
                    <a:pt x="617" y="7673"/>
                    <a:pt x="800" y="7500"/>
                    <a:pt x="800" y="7284"/>
                  </a:cubicBezTo>
                  <a:lnTo>
                    <a:pt x="800" y="390"/>
                  </a:lnTo>
                  <a:cubicBezTo>
                    <a:pt x="80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44"/>
            <p:cNvSpPr/>
            <p:nvPr/>
          </p:nvSpPr>
          <p:spPr>
            <a:xfrm>
              <a:off x="4801175" y="4415875"/>
              <a:ext cx="19750" cy="107550"/>
            </a:xfrm>
            <a:custGeom>
              <a:rect b="b" l="l" r="r" t="t"/>
              <a:pathLst>
                <a:path extrusionOk="0" h="4302" w="790">
                  <a:moveTo>
                    <a:pt x="390" y="0"/>
                  </a:moveTo>
                  <a:cubicBezTo>
                    <a:pt x="174" y="0"/>
                    <a:pt x="1" y="173"/>
                    <a:pt x="1" y="389"/>
                  </a:cubicBezTo>
                  <a:lnTo>
                    <a:pt x="1" y="3912"/>
                  </a:lnTo>
                  <a:cubicBezTo>
                    <a:pt x="1" y="4128"/>
                    <a:pt x="174" y="4301"/>
                    <a:pt x="390" y="4301"/>
                  </a:cubicBezTo>
                  <a:lnTo>
                    <a:pt x="401" y="4301"/>
                  </a:lnTo>
                  <a:cubicBezTo>
                    <a:pt x="617" y="4301"/>
                    <a:pt x="790" y="4128"/>
                    <a:pt x="790" y="3912"/>
                  </a:cubicBezTo>
                  <a:lnTo>
                    <a:pt x="790" y="389"/>
                  </a:lnTo>
                  <a:cubicBezTo>
                    <a:pt x="79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44"/>
            <p:cNvSpPr/>
            <p:nvPr/>
          </p:nvSpPr>
          <p:spPr>
            <a:xfrm>
              <a:off x="4769050" y="4390200"/>
              <a:ext cx="20000" cy="158875"/>
            </a:xfrm>
            <a:custGeom>
              <a:rect b="b" l="l" r="r" t="t"/>
              <a:pathLst>
                <a:path extrusionOk="0" h="6355" w="800">
                  <a:moveTo>
                    <a:pt x="389" y="0"/>
                  </a:moveTo>
                  <a:cubicBezTo>
                    <a:pt x="173" y="0"/>
                    <a:pt x="0" y="173"/>
                    <a:pt x="0" y="389"/>
                  </a:cubicBezTo>
                  <a:lnTo>
                    <a:pt x="0" y="5965"/>
                  </a:lnTo>
                  <a:cubicBezTo>
                    <a:pt x="0" y="6181"/>
                    <a:pt x="173" y="6354"/>
                    <a:pt x="389" y="6354"/>
                  </a:cubicBezTo>
                  <a:lnTo>
                    <a:pt x="400" y="6354"/>
                  </a:lnTo>
                  <a:cubicBezTo>
                    <a:pt x="616" y="6354"/>
                    <a:pt x="800" y="6181"/>
                    <a:pt x="800" y="5965"/>
                  </a:cubicBezTo>
                  <a:lnTo>
                    <a:pt x="800" y="389"/>
                  </a:lnTo>
                  <a:cubicBezTo>
                    <a:pt x="800"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44"/>
            <p:cNvSpPr/>
            <p:nvPr/>
          </p:nvSpPr>
          <p:spPr>
            <a:xfrm>
              <a:off x="3328900" y="4335900"/>
              <a:ext cx="19750" cy="267725"/>
            </a:xfrm>
            <a:custGeom>
              <a:rect b="b" l="l" r="r" t="t"/>
              <a:pathLst>
                <a:path extrusionOk="0" h="10709" w="790">
                  <a:moveTo>
                    <a:pt x="390" y="1"/>
                  </a:moveTo>
                  <a:cubicBezTo>
                    <a:pt x="174" y="1"/>
                    <a:pt x="1" y="174"/>
                    <a:pt x="1" y="390"/>
                  </a:cubicBezTo>
                  <a:lnTo>
                    <a:pt x="1" y="10310"/>
                  </a:lnTo>
                  <a:cubicBezTo>
                    <a:pt x="1" y="10526"/>
                    <a:pt x="174" y="10709"/>
                    <a:pt x="390" y="10709"/>
                  </a:cubicBezTo>
                  <a:lnTo>
                    <a:pt x="401" y="10709"/>
                  </a:lnTo>
                  <a:cubicBezTo>
                    <a:pt x="617" y="10709"/>
                    <a:pt x="790" y="10526"/>
                    <a:pt x="790" y="10310"/>
                  </a:cubicBezTo>
                  <a:lnTo>
                    <a:pt x="790" y="390"/>
                  </a:lnTo>
                  <a:cubicBezTo>
                    <a:pt x="79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44"/>
            <p:cNvSpPr/>
            <p:nvPr/>
          </p:nvSpPr>
          <p:spPr>
            <a:xfrm>
              <a:off x="3456950" y="4393450"/>
              <a:ext cx="19750" cy="152375"/>
            </a:xfrm>
            <a:custGeom>
              <a:rect b="b" l="l" r="r" t="t"/>
              <a:pathLst>
                <a:path extrusionOk="0" h="6095" w="790">
                  <a:moveTo>
                    <a:pt x="390" y="0"/>
                  </a:moveTo>
                  <a:cubicBezTo>
                    <a:pt x="174" y="0"/>
                    <a:pt x="1" y="184"/>
                    <a:pt x="1" y="400"/>
                  </a:cubicBezTo>
                  <a:lnTo>
                    <a:pt x="1" y="5695"/>
                  </a:lnTo>
                  <a:cubicBezTo>
                    <a:pt x="1" y="5911"/>
                    <a:pt x="174" y="6095"/>
                    <a:pt x="390" y="6095"/>
                  </a:cubicBezTo>
                  <a:lnTo>
                    <a:pt x="401" y="6095"/>
                  </a:lnTo>
                  <a:cubicBezTo>
                    <a:pt x="617" y="6095"/>
                    <a:pt x="790" y="5911"/>
                    <a:pt x="790" y="5695"/>
                  </a:cubicBezTo>
                  <a:lnTo>
                    <a:pt x="790" y="400"/>
                  </a:lnTo>
                  <a:cubicBezTo>
                    <a:pt x="790" y="184"/>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44"/>
            <p:cNvSpPr/>
            <p:nvPr/>
          </p:nvSpPr>
          <p:spPr>
            <a:xfrm>
              <a:off x="3488825" y="4415050"/>
              <a:ext cx="20025" cy="109175"/>
            </a:xfrm>
            <a:custGeom>
              <a:rect b="b" l="l" r="r" t="t"/>
              <a:pathLst>
                <a:path extrusionOk="0" h="4367" w="801">
                  <a:moveTo>
                    <a:pt x="401" y="1"/>
                  </a:moveTo>
                  <a:cubicBezTo>
                    <a:pt x="185" y="1"/>
                    <a:pt x="1" y="173"/>
                    <a:pt x="1" y="390"/>
                  </a:cubicBezTo>
                  <a:lnTo>
                    <a:pt x="1" y="3977"/>
                  </a:lnTo>
                  <a:cubicBezTo>
                    <a:pt x="1" y="4193"/>
                    <a:pt x="185" y="4366"/>
                    <a:pt x="401" y="4366"/>
                  </a:cubicBezTo>
                  <a:lnTo>
                    <a:pt x="411" y="4366"/>
                  </a:lnTo>
                  <a:cubicBezTo>
                    <a:pt x="627" y="4366"/>
                    <a:pt x="800" y="4193"/>
                    <a:pt x="800" y="3977"/>
                  </a:cubicBezTo>
                  <a:lnTo>
                    <a:pt x="800" y="390"/>
                  </a:lnTo>
                  <a:cubicBezTo>
                    <a:pt x="800" y="173"/>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44"/>
            <p:cNvSpPr/>
            <p:nvPr/>
          </p:nvSpPr>
          <p:spPr>
            <a:xfrm>
              <a:off x="3424825" y="4373725"/>
              <a:ext cx="20000" cy="191825"/>
            </a:xfrm>
            <a:custGeom>
              <a:rect b="b" l="l" r="r" t="t"/>
              <a:pathLst>
                <a:path extrusionOk="0" h="7673" w="800">
                  <a:moveTo>
                    <a:pt x="400" y="1"/>
                  </a:moveTo>
                  <a:cubicBezTo>
                    <a:pt x="183" y="1"/>
                    <a:pt x="0" y="174"/>
                    <a:pt x="0" y="390"/>
                  </a:cubicBezTo>
                  <a:lnTo>
                    <a:pt x="0" y="7284"/>
                  </a:lnTo>
                  <a:cubicBezTo>
                    <a:pt x="0" y="7500"/>
                    <a:pt x="183" y="7673"/>
                    <a:pt x="400" y="7673"/>
                  </a:cubicBezTo>
                  <a:lnTo>
                    <a:pt x="411" y="7673"/>
                  </a:lnTo>
                  <a:cubicBezTo>
                    <a:pt x="627" y="7673"/>
                    <a:pt x="800" y="7500"/>
                    <a:pt x="800" y="7284"/>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44"/>
            <p:cNvSpPr/>
            <p:nvPr/>
          </p:nvSpPr>
          <p:spPr>
            <a:xfrm>
              <a:off x="3392950" y="4415875"/>
              <a:ext cx="19725" cy="107550"/>
            </a:xfrm>
            <a:custGeom>
              <a:rect b="b" l="l" r="r" t="t"/>
              <a:pathLst>
                <a:path extrusionOk="0" h="4302" w="789">
                  <a:moveTo>
                    <a:pt x="389" y="0"/>
                  </a:moveTo>
                  <a:cubicBezTo>
                    <a:pt x="173" y="0"/>
                    <a:pt x="0" y="173"/>
                    <a:pt x="0" y="389"/>
                  </a:cubicBezTo>
                  <a:lnTo>
                    <a:pt x="0" y="3912"/>
                  </a:lnTo>
                  <a:cubicBezTo>
                    <a:pt x="0" y="4128"/>
                    <a:pt x="173" y="4301"/>
                    <a:pt x="389" y="4301"/>
                  </a:cubicBezTo>
                  <a:lnTo>
                    <a:pt x="400" y="4301"/>
                  </a:lnTo>
                  <a:cubicBezTo>
                    <a:pt x="616" y="4301"/>
                    <a:pt x="789" y="4128"/>
                    <a:pt x="789" y="3912"/>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44"/>
            <p:cNvSpPr/>
            <p:nvPr/>
          </p:nvSpPr>
          <p:spPr>
            <a:xfrm>
              <a:off x="3360775" y="4390200"/>
              <a:ext cx="20025" cy="158875"/>
            </a:xfrm>
            <a:custGeom>
              <a:rect b="b" l="l" r="r" t="t"/>
              <a:pathLst>
                <a:path extrusionOk="0" h="6355" w="801">
                  <a:moveTo>
                    <a:pt x="401" y="0"/>
                  </a:moveTo>
                  <a:cubicBezTo>
                    <a:pt x="185" y="0"/>
                    <a:pt x="1" y="173"/>
                    <a:pt x="1" y="389"/>
                  </a:cubicBezTo>
                  <a:lnTo>
                    <a:pt x="1" y="5965"/>
                  </a:lnTo>
                  <a:cubicBezTo>
                    <a:pt x="1" y="6181"/>
                    <a:pt x="185" y="6354"/>
                    <a:pt x="401" y="6354"/>
                  </a:cubicBezTo>
                  <a:lnTo>
                    <a:pt x="411" y="6354"/>
                  </a:lnTo>
                  <a:cubicBezTo>
                    <a:pt x="628" y="6354"/>
                    <a:pt x="800" y="6181"/>
                    <a:pt x="800" y="5965"/>
                  </a:cubicBezTo>
                  <a:lnTo>
                    <a:pt x="800" y="389"/>
                  </a:lnTo>
                  <a:cubicBezTo>
                    <a:pt x="800" y="173"/>
                    <a:pt x="628"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44"/>
            <p:cNvSpPr/>
            <p:nvPr/>
          </p:nvSpPr>
          <p:spPr>
            <a:xfrm>
              <a:off x="4032900" y="4335900"/>
              <a:ext cx="20000" cy="267725"/>
            </a:xfrm>
            <a:custGeom>
              <a:rect b="b" l="l" r="r" t="t"/>
              <a:pathLst>
                <a:path extrusionOk="0" h="10709" w="800">
                  <a:moveTo>
                    <a:pt x="401" y="1"/>
                  </a:moveTo>
                  <a:cubicBezTo>
                    <a:pt x="184" y="1"/>
                    <a:pt x="0" y="174"/>
                    <a:pt x="0" y="390"/>
                  </a:cubicBezTo>
                  <a:lnTo>
                    <a:pt x="0" y="10310"/>
                  </a:lnTo>
                  <a:cubicBezTo>
                    <a:pt x="0" y="10526"/>
                    <a:pt x="184" y="10709"/>
                    <a:pt x="401" y="10709"/>
                  </a:cubicBezTo>
                  <a:lnTo>
                    <a:pt x="411" y="10709"/>
                  </a:lnTo>
                  <a:cubicBezTo>
                    <a:pt x="627" y="10709"/>
                    <a:pt x="800" y="10526"/>
                    <a:pt x="800" y="10310"/>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44"/>
            <p:cNvSpPr/>
            <p:nvPr/>
          </p:nvSpPr>
          <p:spPr>
            <a:xfrm>
              <a:off x="4129075" y="4335900"/>
              <a:ext cx="19750" cy="267725"/>
            </a:xfrm>
            <a:custGeom>
              <a:rect b="b" l="l" r="r" t="t"/>
              <a:pathLst>
                <a:path extrusionOk="0" h="10709" w="790">
                  <a:moveTo>
                    <a:pt x="389" y="1"/>
                  </a:moveTo>
                  <a:cubicBezTo>
                    <a:pt x="173" y="1"/>
                    <a:pt x="0" y="174"/>
                    <a:pt x="0" y="390"/>
                  </a:cubicBezTo>
                  <a:lnTo>
                    <a:pt x="0" y="10310"/>
                  </a:lnTo>
                  <a:cubicBezTo>
                    <a:pt x="0" y="10526"/>
                    <a:pt x="173" y="10709"/>
                    <a:pt x="389" y="10709"/>
                  </a:cubicBezTo>
                  <a:lnTo>
                    <a:pt x="400" y="10709"/>
                  </a:lnTo>
                  <a:cubicBezTo>
                    <a:pt x="617" y="10709"/>
                    <a:pt x="789" y="10526"/>
                    <a:pt x="789" y="10310"/>
                  </a:cubicBezTo>
                  <a:lnTo>
                    <a:pt x="789" y="390"/>
                  </a:lnTo>
                  <a:cubicBezTo>
                    <a:pt x="789" y="174"/>
                    <a:pt x="617"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44"/>
            <p:cNvSpPr/>
            <p:nvPr/>
          </p:nvSpPr>
          <p:spPr>
            <a:xfrm>
              <a:off x="4001025" y="4427225"/>
              <a:ext cx="19750" cy="85100"/>
            </a:xfrm>
            <a:custGeom>
              <a:rect b="b" l="l" r="r" t="t"/>
              <a:pathLst>
                <a:path extrusionOk="0" h="3404" w="790">
                  <a:moveTo>
                    <a:pt x="389" y="0"/>
                  </a:moveTo>
                  <a:cubicBezTo>
                    <a:pt x="173" y="0"/>
                    <a:pt x="0" y="173"/>
                    <a:pt x="0" y="389"/>
                  </a:cubicBezTo>
                  <a:lnTo>
                    <a:pt x="0" y="3004"/>
                  </a:lnTo>
                  <a:cubicBezTo>
                    <a:pt x="0" y="3220"/>
                    <a:pt x="173" y="3404"/>
                    <a:pt x="389" y="3404"/>
                  </a:cubicBezTo>
                  <a:lnTo>
                    <a:pt x="401" y="3404"/>
                  </a:lnTo>
                  <a:cubicBezTo>
                    <a:pt x="617" y="3404"/>
                    <a:pt x="790" y="3220"/>
                    <a:pt x="790" y="3004"/>
                  </a:cubicBezTo>
                  <a:lnTo>
                    <a:pt x="790" y="389"/>
                  </a:lnTo>
                  <a:cubicBezTo>
                    <a:pt x="79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44"/>
            <p:cNvSpPr/>
            <p:nvPr/>
          </p:nvSpPr>
          <p:spPr>
            <a:xfrm>
              <a:off x="3968875" y="4404775"/>
              <a:ext cx="20025" cy="129700"/>
            </a:xfrm>
            <a:custGeom>
              <a:rect b="b" l="l" r="r" t="t"/>
              <a:pathLst>
                <a:path extrusionOk="0" h="5188" w="801">
                  <a:moveTo>
                    <a:pt x="400" y="1"/>
                  </a:moveTo>
                  <a:cubicBezTo>
                    <a:pt x="184" y="1"/>
                    <a:pt x="1" y="185"/>
                    <a:pt x="1" y="401"/>
                  </a:cubicBezTo>
                  <a:lnTo>
                    <a:pt x="1" y="4788"/>
                  </a:lnTo>
                  <a:cubicBezTo>
                    <a:pt x="1" y="5004"/>
                    <a:pt x="184" y="5188"/>
                    <a:pt x="400" y="5188"/>
                  </a:cubicBezTo>
                  <a:lnTo>
                    <a:pt x="411" y="5188"/>
                  </a:lnTo>
                  <a:cubicBezTo>
                    <a:pt x="628" y="5188"/>
                    <a:pt x="800" y="5004"/>
                    <a:pt x="800" y="4788"/>
                  </a:cubicBezTo>
                  <a:lnTo>
                    <a:pt x="800" y="401"/>
                  </a:lnTo>
                  <a:cubicBezTo>
                    <a:pt x="800" y="185"/>
                    <a:pt x="628"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44"/>
            <p:cNvSpPr/>
            <p:nvPr/>
          </p:nvSpPr>
          <p:spPr>
            <a:xfrm>
              <a:off x="3585000" y="4384525"/>
              <a:ext cx="19750" cy="170225"/>
            </a:xfrm>
            <a:custGeom>
              <a:rect b="b" l="l" r="r" t="t"/>
              <a:pathLst>
                <a:path extrusionOk="0" h="6809" w="790">
                  <a:moveTo>
                    <a:pt x="390" y="1"/>
                  </a:moveTo>
                  <a:cubicBezTo>
                    <a:pt x="173" y="1"/>
                    <a:pt x="1" y="174"/>
                    <a:pt x="1" y="390"/>
                  </a:cubicBezTo>
                  <a:lnTo>
                    <a:pt x="1" y="6420"/>
                  </a:lnTo>
                  <a:cubicBezTo>
                    <a:pt x="1" y="6636"/>
                    <a:pt x="173" y="6809"/>
                    <a:pt x="390" y="6809"/>
                  </a:cubicBezTo>
                  <a:lnTo>
                    <a:pt x="401" y="6809"/>
                  </a:lnTo>
                  <a:cubicBezTo>
                    <a:pt x="617" y="6809"/>
                    <a:pt x="790" y="6636"/>
                    <a:pt x="790" y="6420"/>
                  </a:cubicBezTo>
                  <a:lnTo>
                    <a:pt x="790" y="390"/>
                  </a:lnTo>
                  <a:cubicBezTo>
                    <a:pt x="79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44"/>
            <p:cNvSpPr/>
            <p:nvPr/>
          </p:nvSpPr>
          <p:spPr>
            <a:xfrm>
              <a:off x="3552875" y="4401825"/>
              <a:ext cx="20000" cy="135625"/>
            </a:xfrm>
            <a:custGeom>
              <a:rect b="b" l="l" r="r" t="t"/>
              <a:pathLst>
                <a:path extrusionOk="0" h="5425" w="800">
                  <a:moveTo>
                    <a:pt x="389" y="1"/>
                  </a:moveTo>
                  <a:cubicBezTo>
                    <a:pt x="173" y="1"/>
                    <a:pt x="0" y="184"/>
                    <a:pt x="0" y="400"/>
                  </a:cubicBezTo>
                  <a:lnTo>
                    <a:pt x="0" y="5025"/>
                  </a:lnTo>
                  <a:cubicBezTo>
                    <a:pt x="0" y="5241"/>
                    <a:pt x="173" y="5425"/>
                    <a:pt x="389" y="5425"/>
                  </a:cubicBezTo>
                  <a:lnTo>
                    <a:pt x="411" y="5425"/>
                  </a:lnTo>
                  <a:cubicBezTo>
                    <a:pt x="627" y="5425"/>
                    <a:pt x="800" y="5241"/>
                    <a:pt x="800" y="5025"/>
                  </a:cubicBezTo>
                  <a:lnTo>
                    <a:pt x="800" y="400"/>
                  </a:lnTo>
                  <a:cubicBezTo>
                    <a:pt x="800" y="18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44"/>
            <p:cNvSpPr/>
            <p:nvPr/>
          </p:nvSpPr>
          <p:spPr>
            <a:xfrm>
              <a:off x="3200850" y="4421000"/>
              <a:ext cx="20025" cy="97275"/>
            </a:xfrm>
            <a:custGeom>
              <a:rect b="b" l="l" r="r" t="t"/>
              <a:pathLst>
                <a:path extrusionOk="0" h="3891" w="801">
                  <a:moveTo>
                    <a:pt x="390" y="0"/>
                  </a:moveTo>
                  <a:cubicBezTo>
                    <a:pt x="174" y="0"/>
                    <a:pt x="1" y="173"/>
                    <a:pt x="1" y="389"/>
                  </a:cubicBezTo>
                  <a:lnTo>
                    <a:pt x="1" y="3501"/>
                  </a:lnTo>
                  <a:cubicBezTo>
                    <a:pt x="1" y="3717"/>
                    <a:pt x="174" y="3890"/>
                    <a:pt x="390" y="3890"/>
                  </a:cubicBezTo>
                  <a:lnTo>
                    <a:pt x="401" y="3890"/>
                  </a:lnTo>
                  <a:cubicBezTo>
                    <a:pt x="617" y="3890"/>
                    <a:pt x="800" y="3717"/>
                    <a:pt x="800" y="3501"/>
                  </a:cubicBezTo>
                  <a:lnTo>
                    <a:pt x="800" y="389"/>
                  </a:lnTo>
                  <a:cubicBezTo>
                    <a:pt x="80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44"/>
            <p:cNvSpPr/>
            <p:nvPr/>
          </p:nvSpPr>
          <p:spPr>
            <a:xfrm>
              <a:off x="3296775" y="4365875"/>
              <a:ext cx="20000" cy="207500"/>
            </a:xfrm>
            <a:custGeom>
              <a:rect b="b" l="l" r="r" t="t"/>
              <a:pathLst>
                <a:path extrusionOk="0" h="8300" w="800">
                  <a:moveTo>
                    <a:pt x="400" y="1"/>
                  </a:moveTo>
                  <a:cubicBezTo>
                    <a:pt x="184" y="1"/>
                    <a:pt x="0" y="174"/>
                    <a:pt x="0" y="390"/>
                  </a:cubicBezTo>
                  <a:lnTo>
                    <a:pt x="0" y="7911"/>
                  </a:lnTo>
                  <a:cubicBezTo>
                    <a:pt x="0" y="8127"/>
                    <a:pt x="184" y="8300"/>
                    <a:pt x="400" y="8300"/>
                  </a:cubicBezTo>
                  <a:lnTo>
                    <a:pt x="411" y="8300"/>
                  </a:lnTo>
                  <a:cubicBezTo>
                    <a:pt x="627" y="8300"/>
                    <a:pt x="800" y="8127"/>
                    <a:pt x="800" y="7911"/>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44"/>
            <p:cNvSpPr/>
            <p:nvPr/>
          </p:nvSpPr>
          <p:spPr>
            <a:xfrm>
              <a:off x="3136850" y="4393450"/>
              <a:ext cx="20000" cy="152375"/>
            </a:xfrm>
            <a:custGeom>
              <a:rect b="b" l="l" r="r" t="t"/>
              <a:pathLst>
                <a:path extrusionOk="0" h="6095" w="800">
                  <a:moveTo>
                    <a:pt x="389" y="0"/>
                  </a:moveTo>
                  <a:cubicBezTo>
                    <a:pt x="173" y="0"/>
                    <a:pt x="0" y="184"/>
                    <a:pt x="0" y="400"/>
                  </a:cubicBezTo>
                  <a:lnTo>
                    <a:pt x="0" y="5695"/>
                  </a:lnTo>
                  <a:cubicBezTo>
                    <a:pt x="0" y="5911"/>
                    <a:pt x="173" y="6095"/>
                    <a:pt x="389" y="6095"/>
                  </a:cubicBezTo>
                  <a:lnTo>
                    <a:pt x="400" y="6095"/>
                  </a:lnTo>
                  <a:cubicBezTo>
                    <a:pt x="616" y="6095"/>
                    <a:pt x="800" y="5911"/>
                    <a:pt x="800" y="5695"/>
                  </a:cubicBezTo>
                  <a:lnTo>
                    <a:pt x="800" y="400"/>
                  </a:lnTo>
                  <a:cubicBezTo>
                    <a:pt x="800" y="184"/>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44"/>
            <p:cNvSpPr/>
            <p:nvPr/>
          </p:nvSpPr>
          <p:spPr>
            <a:xfrm>
              <a:off x="3168975" y="4415050"/>
              <a:ext cx="19775" cy="109175"/>
            </a:xfrm>
            <a:custGeom>
              <a:rect b="b" l="l" r="r" t="t"/>
              <a:pathLst>
                <a:path extrusionOk="0" h="4367" w="791">
                  <a:moveTo>
                    <a:pt x="390" y="1"/>
                  </a:moveTo>
                  <a:cubicBezTo>
                    <a:pt x="174" y="1"/>
                    <a:pt x="1" y="173"/>
                    <a:pt x="1" y="390"/>
                  </a:cubicBezTo>
                  <a:lnTo>
                    <a:pt x="1" y="3977"/>
                  </a:lnTo>
                  <a:cubicBezTo>
                    <a:pt x="1" y="4193"/>
                    <a:pt x="174" y="4366"/>
                    <a:pt x="390" y="4366"/>
                  </a:cubicBezTo>
                  <a:lnTo>
                    <a:pt x="401" y="4366"/>
                  </a:lnTo>
                  <a:cubicBezTo>
                    <a:pt x="617" y="4366"/>
                    <a:pt x="790" y="4193"/>
                    <a:pt x="790" y="3977"/>
                  </a:cubicBezTo>
                  <a:lnTo>
                    <a:pt x="790" y="390"/>
                  </a:lnTo>
                  <a:cubicBezTo>
                    <a:pt x="790" y="173"/>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44"/>
            <p:cNvSpPr/>
            <p:nvPr/>
          </p:nvSpPr>
          <p:spPr>
            <a:xfrm>
              <a:off x="3104975" y="4373725"/>
              <a:ext cx="19725" cy="191825"/>
            </a:xfrm>
            <a:custGeom>
              <a:rect b="b" l="l" r="r" t="t"/>
              <a:pathLst>
                <a:path extrusionOk="0" h="7673" w="789">
                  <a:moveTo>
                    <a:pt x="389" y="1"/>
                  </a:moveTo>
                  <a:cubicBezTo>
                    <a:pt x="173" y="1"/>
                    <a:pt x="0" y="174"/>
                    <a:pt x="0" y="390"/>
                  </a:cubicBezTo>
                  <a:lnTo>
                    <a:pt x="0" y="7284"/>
                  </a:lnTo>
                  <a:cubicBezTo>
                    <a:pt x="0" y="7500"/>
                    <a:pt x="173" y="7673"/>
                    <a:pt x="389" y="7673"/>
                  </a:cubicBezTo>
                  <a:lnTo>
                    <a:pt x="400" y="7673"/>
                  </a:lnTo>
                  <a:cubicBezTo>
                    <a:pt x="616" y="7673"/>
                    <a:pt x="789" y="7500"/>
                    <a:pt x="789" y="7284"/>
                  </a:cubicBezTo>
                  <a:lnTo>
                    <a:pt x="789" y="390"/>
                  </a:lnTo>
                  <a:cubicBezTo>
                    <a:pt x="789"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44"/>
            <p:cNvSpPr/>
            <p:nvPr/>
          </p:nvSpPr>
          <p:spPr>
            <a:xfrm>
              <a:off x="3072800" y="4415875"/>
              <a:ext cx="20025" cy="107550"/>
            </a:xfrm>
            <a:custGeom>
              <a:rect b="b" l="l" r="r" t="t"/>
              <a:pathLst>
                <a:path extrusionOk="0" h="4302" w="801">
                  <a:moveTo>
                    <a:pt x="390" y="0"/>
                  </a:moveTo>
                  <a:cubicBezTo>
                    <a:pt x="174" y="0"/>
                    <a:pt x="1" y="173"/>
                    <a:pt x="1" y="389"/>
                  </a:cubicBezTo>
                  <a:lnTo>
                    <a:pt x="1" y="3912"/>
                  </a:lnTo>
                  <a:cubicBezTo>
                    <a:pt x="1" y="4128"/>
                    <a:pt x="174" y="4301"/>
                    <a:pt x="390" y="4301"/>
                  </a:cubicBezTo>
                  <a:lnTo>
                    <a:pt x="401" y="4301"/>
                  </a:lnTo>
                  <a:cubicBezTo>
                    <a:pt x="617" y="4301"/>
                    <a:pt x="801" y="4128"/>
                    <a:pt x="801" y="3912"/>
                  </a:cubicBezTo>
                  <a:lnTo>
                    <a:pt x="801" y="389"/>
                  </a:lnTo>
                  <a:cubicBezTo>
                    <a:pt x="801"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44"/>
            <p:cNvSpPr/>
            <p:nvPr/>
          </p:nvSpPr>
          <p:spPr>
            <a:xfrm>
              <a:off x="3264900" y="4384525"/>
              <a:ext cx="20000" cy="170225"/>
            </a:xfrm>
            <a:custGeom>
              <a:rect b="b" l="l" r="r" t="t"/>
              <a:pathLst>
                <a:path extrusionOk="0" h="6809" w="800">
                  <a:moveTo>
                    <a:pt x="389" y="1"/>
                  </a:moveTo>
                  <a:cubicBezTo>
                    <a:pt x="173" y="1"/>
                    <a:pt x="0" y="174"/>
                    <a:pt x="0" y="390"/>
                  </a:cubicBezTo>
                  <a:lnTo>
                    <a:pt x="0" y="6420"/>
                  </a:lnTo>
                  <a:cubicBezTo>
                    <a:pt x="0" y="6636"/>
                    <a:pt x="173" y="6809"/>
                    <a:pt x="389" y="6809"/>
                  </a:cubicBezTo>
                  <a:lnTo>
                    <a:pt x="400" y="6809"/>
                  </a:lnTo>
                  <a:cubicBezTo>
                    <a:pt x="616" y="6809"/>
                    <a:pt x="800" y="6636"/>
                    <a:pt x="800" y="6420"/>
                  </a:cubicBezTo>
                  <a:lnTo>
                    <a:pt x="800" y="390"/>
                  </a:lnTo>
                  <a:cubicBezTo>
                    <a:pt x="800"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44"/>
            <p:cNvSpPr/>
            <p:nvPr/>
          </p:nvSpPr>
          <p:spPr>
            <a:xfrm>
              <a:off x="3233025" y="4401825"/>
              <a:ext cx="19725" cy="135625"/>
            </a:xfrm>
            <a:custGeom>
              <a:rect b="b" l="l" r="r" t="t"/>
              <a:pathLst>
                <a:path extrusionOk="0" h="5425" w="789">
                  <a:moveTo>
                    <a:pt x="389" y="1"/>
                  </a:moveTo>
                  <a:cubicBezTo>
                    <a:pt x="173" y="1"/>
                    <a:pt x="0" y="184"/>
                    <a:pt x="0" y="400"/>
                  </a:cubicBezTo>
                  <a:lnTo>
                    <a:pt x="0" y="5025"/>
                  </a:lnTo>
                  <a:cubicBezTo>
                    <a:pt x="0" y="5241"/>
                    <a:pt x="173" y="5425"/>
                    <a:pt x="389" y="5425"/>
                  </a:cubicBezTo>
                  <a:lnTo>
                    <a:pt x="400" y="5425"/>
                  </a:lnTo>
                  <a:cubicBezTo>
                    <a:pt x="616" y="5425"/>
                    <a:pt x="789" y="5241"/>
                    <a:pt x="789" y="5025"/>
                  </a:cubicBezTo>
                  <a:lnTo>
                    <a:pt x="789" y="400"/>
                  </a:lnTo>
                  <a:cubicBezTo>
                    <a:pt x="789" y="18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44"/>
            <p:cNvSpPr/>
            <p:nvPr/>
          </p:nvSpPr>
          <p:spPr>
            <a:xfrm>
              <a:off x="3937000" y="4377525"/>
              <a:ext cx="19750" cy="184250"/>
            </a:xfrm>
            <a:custGeom>
              <a:rect b="b" l="l" r="r" t="t"/>
              <a:pathLst>
                <a:path extrusionOk="0" h="7370" w="790">
                  <a:moveTo>
                    <a:pt x="390" y="0"/>
                  </a:moveTo>
                  <a:cubicBezTo>
                    <a:pt x="174" y="0"/>
                    <a:pt x="1" y="173"/>
                    <a:pt x="1" y="389"/>
                  </a:cubicBezTo>
                  <a:lnTo>
                    <a:pt x="1" y="6981"/>
                  </a:lnTo>
                  <a:cubicBezTo>
                    <a:pt x="1" y="7197"/>
                    <a:pt x="174" y="7370"/>
                    <a:pt x="390" y="7370"/>
                  </a:cubicBezTo>
                  <a:lnTo>
                    <a:pt x="400" y="7370"/>
                  </a:lnTo>
                  <a:cubicBezTo>
                    <a:pt x="616" y="7370"/>
                    <a:pt x="789" y="7197"/>
                    <a:pt x="789" y="6981"/>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44"/>
            <p:cNvSpPr/>
            <p:nvPr/>
          </p:nvSpPr>
          <p:spPr>
            <a:xfrm>
              <a:off x="4257125" y="4411275"/>
              <a:ext cx="19750" cy="116725"/>
            </a:xfrm>
            <a:custGeom>
              <a:rect b="b" l="l" r="r" t="t"/>
              <a:pathLst>
                <a:path extrusionOk="0" h="4669" w="790">
                  <a:moveTo>
                    <a:pt x="389" y="0"/>
                  </a:moveTo>
                  <a:cubicBezTo>
                    <a:pt x="173" y="0"/>
                    <a:pt x="0" y="173"/>
                    <a:pt x="0" y="389"/>
                  </a:cubicBezTo>
                  <a:lnTo>
                    <a:pt x="0" y="4279"/>
                  </a:lnTo>
                  <a:cubicBezTo>
                    <a:pt x="0" y="4495"/>
                    <a:pt x="173" y="4668"/>
                    <a:pt x="389" y="4668"/>
                  </a:cubicBezTo>
                  <a:lnTo>
                    <a:pt x="400" y="4668"/>
                  </a:lnTo>
                  <a:cubicBezTo>
                    <a:pt x="616" y="4668"/>
                    <a:pt x="789" y="4495"/>
                    <a:pt x="789" y="4279"/>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44"/>
            <p:cNvSpPr/>
            <p:nvPr/>
          </p:nvSpPr>
          <p:spPr>
            <a:xfrm>
              <a:off x="4289000" y="4362375"/>
              <a:ext cx="20000" cy="214525"/>
            </a:xfrm>
            <a:custGeom>
              <a:rect b="b" l="l" r="r" t="t"/>
              <a:pathLst>
                <a:path extrusionOk="0" h="8581" w="800">
                  <a:moveTo>
                    <a:pt x="389" y="1"/>
                  </a:moveTo>
                  <a:cubicBezTo>
                    <a:pt x="173" y="1"/>
                    <a:pt x="0" y="184"/>
                    <a:pt x="0" y="400"/>
                  </a:cubicBezTo>
                  <a:lnTo>
                    <a:pt x="0" y="8180"/>
                  </a:lnTo>
                  <a:cubicBezTo>
                    <a:pt x="0" y="8397"/>
                    <a:pt x="173" y="8581"/>
                    <a:pt x="389" y="8581"/>
                  </a:cubicBezTo>
                  <a:lnTo>
                    <a:pt x="400" y="8581"/>
                  </a:lnTo>
                  <a:cubicBezTo>
                    <a:pt x="616" y="8581"/>
                    <a:pt x="800" y="8397"/>
                    <a:pt x="800" y="8180"/>
                  </a:cubicBezTo>
                  <a:lnTo>
                    <a:pt x="800" y="400"/>
                  </a:lnTo>
                  <a:cubicBezTo>
                    <a:pt x="800" y="18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44"/>
            <p:cNvSpPr/>
            <p:nvPr/>
          </p:nvSpPr>
          <p:spPr>
            <a:xfrm>
              <a:off x="4353025" y="4331050"/>
              <a:ext cx="20025" cy="277200"/>
            </a:xfrm>
            <a:custGeom>
              <a:rect b="b" l="l" r="r" t="t"/>
              <a:pathLst>
                <a:path extrusionOk="0" h="11088" w="801">
                  <a:moveTo>
                    <a:pt x="390" y="0"/>
                  </a:moveTo>
                  <a:cubicBezTo>
                    <a:pt x="173" y="0"/>
                    <a:pt x="1" y="184"/>
                    <a:pt x="1" y="400"/>
                  </a:cubicBezTo>
                  <a:lnTo>
                    <a:pt x="1" y="10698"/>
                  </a:lnTo>
                  <a:cubicBezTo>
                    <a:pt x="1" y="10914"/>
                    <a:pt x="173" y="11087"/>
                    <a:pt x="390" y="11087"/>
                  </a:cubicBezTo>
                  <a:lnTo>
                    <a:pt x="400" y="11087"/>
                  </a:lnTo>
                  <a:cubicBezTo>
                    <a:pt x="616" y="11087"/>
                    <a:pt x="800" y="10914"/>
                    <a:pt x="800" y="10698"/>
                  </a:cubicBezTo>
                  <a:lnTo>
                    <a:pt x="800" y="400"/>
                  </a:lnTo>
                  <a:cubicBezTo>
                    <a:pt x="800" y="184"/>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44"/>
            <p:cNvSpPr/>
            <p:nvPr/>
          </p:nvSpPr>
          <p:spPr>
            <a:xfrm>
              <a:off x="4224975" y="4384800"/>
              <a:ext cx="20025" cy="169675"/>
            </a:xfrm>
            <a:custGeom>
              <a:rect b="b" l="l" r="r" t="t"/>
              <a:pathLst>
                <a:path extrusionOk="0" h="6787" w="801">
                  <a:moveTo>
                    <a:pt x="390" y="0"/>
                  </a:moveTo>
                  <a:cubicBezTo>
                    <a:pt x="174" y="0"/>
                    <a:pt x="1" y="173"/>
                    <a:pt x="1" y="389"/>
                  </a:cubicBezTo>
                  <a:lnTo>
                    <a:pt x="1" y="6397"/>
                  </a:lnTo>
                  <a:cubicBezTo>
                    <a:pt x="1" y="6613"/>
                    <a:pt x="174" y="6786"/>
                    <a:pt x="390" y="6786"/>
                  </a:cubicBezTo>
                  <a:lnTo>
                    <a:pt x="400" y="6786"/>
                  </a:lnTo>
                  <a:cubicBezTo>
                    <a:pt x="616" y="6786"/>
                    <a:pt x="800" y="6613"/>
                    <a:pt x="800" y="6397"/>
                  </a:cubicBezTo>
                  <a:lnTo>
                    <a:pt x="800" y="389"/>
                  </a:lnTo>
                  <a:cubicBezTo>
                    <a:pt x="800"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44"/>
            <p:cNvSpPr/>
            <p:nvPr/>
          </p:nvSpPr>
          <p:spPr>
            <a:xfrm>
              <a:off x="4193100" y="4305925"/>
              <a:ext cx="19725" cy="327425"/>
            </a:xfrm>
            <a:custGeom>
              <a:rect b="b" l="l" r="r" t="t"/>
              <a:pathLst>
                <a:path extrusionOk="0" h="13097" w="789">
                  <a:moveTo>
                    <a:pt x="390" y="0"/>
                  </a:moveTo>
                  <a:cubicBezTo>
                    <a:pt x="173" y="0"/>
                    <a:pt x="1" y="173"/>
                    <a:pt x="1" y="389"/>
                  </a:cubicBezTo>
                  <a:lnTo>
                    <a:pt x="1" y="12708"/>
                  </a:lnTo>
                  <a:cubicBezTo>
                    <a:pt x="1" y="12924"/>
                    <a:pt x="173" y="13097"/>
                    <a:pt x="390" y="13097"/>
                  </a:cubicBezTo>
                  <a:lnTo>
                    <a:pt x="400" y="13097"/>
                  </a:lnTo>
                  <a:cubicBezTo>
                    <a:pt x="616" y="13097"/>
                    <a:pt x="789" y="12924"/>
                    <a:pt x="789" y="12708"/>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44"/>
            <p:cNvSpPr/>
            <p:nvPr/>
          </p:nvSpPr>
          <p:spPr>
            <a:xfrm>
              <a:off x="4545075" y="4277825"/>
              <a:ext cx="19775" cy="383900"/>
            </a:xfrm>
            <a:custGeom>
              <a:rect b="b" l="l" r="r" t="t"/>
              <a:pathLst>
                <a:path extrusionOk="0" h="15356" w="791">
                  <a:moveTo>
                    <a:pt x="390" y="0"/>
                  </a:moveTo>
                  <a:cubicBezTo>
                    <a:pt x="174" y="0"/>
                    <a:pt x="1" y="173"/>
                    <a:pt x="1" y="389"/>
                  </a:cubicBezTo>
                  <a:lnTo>
                    <a:pt x="1" y="14955"/>
                  </a:lnTo>
                  <a:cubicBezTo>
                    <a:pt x="1" y="15171"/>
                    <a:pt x="174" y="15356"/>
                    <a:pt x="390" y="15356"/>
                  </a:cubicBezTo>
                  <a:lnTo>
                    <a:pt x="401" y="15356"/>
                  </a:lnTo>
                  <a:cubicBezTo>
                    <a:pt x="617" y="15356"/>
                    <a:pt x="790" y="15171"/>
                    <a:pt x="790" y="14955"/>
                  </a:cubicBezTo>
                  <a:lnTo>
                    <a:pt x="790" y="389"/>
                  </a:lnTo>
                  <a:cubicBezTo>
                    <a:pt x="79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44"/>
            <p:cNvSpPr/>
            <p:nvPr/>
          </p:nvSpPr>
          <p:spPr>
            <a:xfrm>
              <a:off x="4481075" y="4335900"/>
              <a:ext cx="19725" cy="267725"/>
            </a:xfrm>
            <a:custGeom>
              <a:rect b="b" l="l" r="r" t="t"/>
              <a:pathLst>
                <a:path extrusionOk="0" h="10709" w="789">
                  <a:moveTo>
                    <a:pt x="389" y="1"/>
                  </a:moveTo>
                  <a:cubicBezTo>
                    <a:pt x="173" y="1"/>
                    <a:pt x="0" y="174"/>
                    <a:pt x="0" y="390"/>
                  </a:cubicBezTo>
                  <a:lnTo>
                    <a:pt x="0" y="10310"/>
                  </a:lnTo>
                  <a:cubicBezTo>
                    <a:pt x="0" y="10526"/>
                    <a:pt x="173" y="10709"/>
                    <a:pt x="389" y="10709"/>
                  </a:cubicBezTo>
                  <a:lnTo>
                    <a:pt x="400" y="10709"/>
                  </a:lnTo>
                  <a:cubicBezTo>
                    <a:pt x="616" y="10709"/>
                    <a:pt x="789" y="10526"/>
                    <a:pt x="789" y="10310"/>
                  </a:cubicBezTo>
                  <a:lnTo>
                    <a:pt x="789" y="390"/>
                  </a:lnTo>
                  <a:cubicBezTo>
                    <a:pt x="789"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44"/>
            <p:cNvSpPr/>
            <p:nvPr/>
          </p:nvSpPr>
          <p:spPr>
            <a:xfrm>
              <a:off x="4512950" y="4393450"/>
              <a:ext cx="20025" cy="152375"/>
            </a:xfrm>
            <a:custGeom>
              <a:rect b="b" l="l" r="r" t="t"/>
              <a:pathLst>
                <a:path extrusionOk="0" h="6095" w="801">
                  <a:moveTo>
                    <a:pt x="400" y="0"/>
                  </a:moveTo>
                  <a:cubicBezTo>
                    <a:pt x="184" y="0"/>
                    <a:pt x="0" y="184"/>
                    <a:pt x="0" y="400"/>
                  </a:cubicBezTo>
                  <a:lnTo>
                    <a:pt x="0" y="5695"/>
                  </a:lnTo>
                  <a:cubicBezTo>
                    <a:pt x="0" y="5911"/>
                    <a:pt x="184" y="6095"/>
                    <a:pt x="400" y="6095"/>
                  </a:cubicBezTo>
                  <a:lnTo>
                    <a:pt x="411" y="6095"/>
                  </a:lnTo>
                  <a:cubicBezTo>
                    <a:pt x="627" y="6095"/>
                    <a:pt x="800" y="5911"/>
                    <a:pt x="800" y="5695"/>
                  </a:cubicBezTo>
                  <a:lnTo>
                    <a:pt x="800" y="400"/>
                  </a:lnTo>
                  <a:cubicBezTo>
                    <a:pt x="800" y="184"/>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44"/>
            <p:cNvSpPr/>
            <p:nvPr/>
          </p:nvSpPr>
          <p:spPr>
            <a:xfrm>
              <a:off x="4576950" y="4360775"/>
              <a:ext cx="20025" cy="218000"/>
            </a:xfrm>
            <a:custGeom>
              <a:rect b="b" l="l" r="r" t="t"/>
              <a:pathLst>
                <a:path extrusionOk="0" h="8720" w="801">
                  <a:moveTo>
                    <a:pt x="401" y="0"/>
                  </a:moveTo>
                  <a:cubicBezTo>
                    <a:pt x="185" y="0"/>
                    <a:pt x="1" y="173"/>
                    <a:pt x="1" y="389"/>
                  </a:cubicBezTo>
                  <a:lnTo>
                    <a:pt x="1" y="8320"/>
                  </a:lnTo>
                  <a:cubicBezTo>
                    <a:pt x="1" y="8537"/>
                    <a:pt x="185" y="8720"/>
                    <a:pt x="401" y="8720"/>
                  </a:cubicBezTo>
                  <a:lnTo>
                    <a:pt x="412" y="8720"/>
                  </a:lnTo>
                  <a:cubicBezTo>
                    <a:pt x="628" y="8720"/>
                    <a:pt x="801" y="8537"/>
                    <a:pt x="801" y="8320"/>
                  </a:cubicBezTo>
                  <a:lnTo>
                    <a:pt x="801" y="389"/>
                  </a:lnTo>
                  <a:cubicBezTo>
                    <a:pt x="801" y="173"/>
                    <a:pt x="628" y="0"/>
                    <a:pt x="4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44"/>
            <p:cNvSpPr/>
            <p:nvPr/>
          </p:nvSpPr>
          <p:spPr>
            <a:xfrm>
              <a:off x="4448925" y="4291075"/>
              <a:ext cx="20000" cy="357150"/>
            </a:xfrm>
            <a:custGeom>
              <a:rect b="b" l="l" r="r" t="t"/>
              <a:pathLst>
                <a:path extrusionOk="0" h="14286" w="800">
                  <a:moveTo>
                    <a:pt x="400" y="0"/>
                  </a:moveTo>
                  <a:cubicBezTo>
                    <a:pt x="184" y="0"/>
                    <a:pt x="0" y="173"/>
                    <a:pt x="0" y="389"/>
                  </a:cubicBezTo>
                  <a:lnTo>
                    <a:pt x="0" y="13896"/>
                  </a:lnTo>
                  <a:cubicBezTo>
                    <a:pt x="0" y="14112"/>
                    <a:pt x="184" y="14285"/>
                    <a:pt x="400" y="14285"/>
                  </a:cubicBezTo>
                  <a:lnTo>
                    <a:pt x="411" y="14285"/>
                  </a:lnTo>
                  <a:cubicBezTo>
                    <a:pt x="627" y="14285"/>
                    <a:pt x="800" y="14112"/>
                    <a:pt x="800" y="13896"/>
                  </a:cubicBezTo>
                  <a:lnTo>
                    <a:pt x="800" y="389"/>
                  </a:lnTo>
                  <a:cubicBezTo>
                    <a:pt x="800" y="173"/>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44"/>
            <p:cNvSpPr/>
            <p:nvPr/>
          </p:nvSpPr>
          <p:spPr>
            <a:xfrm>
              <a:off x="4417050" y="4252425"/>
              <a:ext cx="19750" cy="434425"/>
            </a:xfrm>
            <a:custGeom>
              <a:rect b="b" l="l" r="r" t="t"/>
              <a:pathLst>
                <a:path extrusionOk="0" h="17377" w="790">
                  <a:moveTo>
                    <a:pt x="389" y="1"/>
                  </a:moveTo>
                  <a:cubicBezTo>
                    <a:pt x="173" y="1"/>
                    <a:pt x="0" y="185"/>
                    <a:pt x="0" y="401"/>
                  </a:cubicBezTo>
                  <a:lnTo>
                    <a:pt x="0" y="16977"/>
                  </a:lnTo>
                  <a:cubicBezTo>
                    <a:pt x="0" y="17193"/>
                    <a:pt x="173" y="17376"/>
                    <a:pt x="389" y="17376"/>
                  </a:cubicBezTo>
                  <a:lnTo>
                    <a:pt x="400" y="17376"/>
                  </a:lnTo>
                  <a:cubicBezTo>
                    <a:pt x="616" y="17376"/>
                    <a:pt x="789" y="17193"/>
                    <a:pt x="789" y="16977"/>
                  </a:cubicBezTo>
                  <a:lnTo>
                    <a:pt x="789" y="401"/>
                  </a:lnTo>
                  <a:cubicBezTo>
                    <a:pt x="789" y="185"/>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44"/>
            <p:cNvSpPr/>
            <p:nvPr/>
          </p:nvSpPr>
          <p:spPr>
            <a:xfrm>
              <a:off x="3840825" y="4403700"/>
              <a:ext cx="20025" cy="131850"/>
            </a:xfrm>
            <a:custGeom>
              <a:rect b="b" l="l" r="r" t="t"/>
              <a:pathLst>
                <a:path extrusionOk="0" h="5274" w="801">
                  <a:moveTo>
                    <a:pt x="400" y="1"/>
                  </a:moveTo>
                  <a:cubicBezTo>
                    <a:pt x="184" y="1"/>
                    <a:pt x="1" y="185"/>
                    <a:pt x="1" y="401"/>
                  </a:cubicBezTo>
                  <a:lnTo>
                    <a:pt x="1" y="4875"/>
                  </a:lnTo>
                  <a:cubicBezTo>
                    <a:pt x="1" y="5101"/>
                    <a:pt x="184" y="5274"/>
                    <a:pt x="400" y="5274"/>
                  </a:cubicBezTo>
                  <a:lnTo>
                    <a:pt x="412" y="5274"/>
                  </a:lnTo>
                  <a:cubicBezTo>
                    <a:pt x="628" y="5274"/>
                    <a:pt x="801" y="5101"/>
                    <a:pt x="801" y="4875"/>
                  </a:cubicBezTo>
                  <a:lnTo>
                    <a:pt x="801" y="401"/>
                  </a:lnTo>
                  <a:cubicBezTo>
                    <a:pt x="801" y="185"/>
                    <a:pt x="628" y="1"/>
                    <a:pt x="4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44"/>
            <p:cNvSpPr/>
            <p:nvPr/>
          </p:nvSpPr>
          <p:spPr>
            <a:xfrm>
              <a:off x="2400700" y="4348350"/>
              <a:ext cx="20025" cy="242850"/>
            </a:xfrm>
            <a:custGeom>
              <a:rect b="b" l="l" r="r" t="t"/>
              <a:pathLst>
                <a:path extrusionOk="0" h="9714" w="801">
                  <a:moveTo>
                    <a:pt x="401" y="0"/>
                  </a:moveTo>
                  <a:cubicBezTo>
                    <a:pt x="185" y="0"/>
                    <a:pt x="0" y="173"/>
                    <a:pt x="0" y="389"/>
                  </a:cubicBezTo>
                  <a:lnTo>
                    <a:pt x="0" y="9315"/>
                  </a:lnTo>
                  <a:cubicBezTo>
                    <a:pt x="0" y="9531"/>
                    <a:pt x="185" y="9714"/>
                    <a:pt x="401" y="9714"/>
                  </a:cubicBezTo>
                  <a:lnTo>
                    <a:pt x="411" y="9714"/>
                  </a:lnTo>
                  <a:cubicBezTo>
                    <a:pt x="627" y="9714"/>
                    <a:pt x="800" y="9531"/>
                    <a:pt x="800" y="9315"/>
                  </a:cubicBezTo>
                  <a:lnTo>
                    <a:pt x="800" y="389"/>
                  </a:lnTo>
                  <a:cubicBezTo>
                    <a:pt x="800" y="173"/>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44"/>
            <p:cNvSpPr/>
            <p:nvPr/>
          </p:nvSpPr>
          <p:spPr>
            <a:xfrm>
              <a:off x="2432850" y="4315650"/>
              <a:ext cx="19750" cy="307975"/>
            </a:xfrm>
            <a:custGeom>
              <a:rect b="b" l="l" r="r" t="t"/>
              <a:pathLst>
                <a:path extrusionOk="0" h="12319" w="790">
                  <a:moveTo>
                    <a:pt x="390" y="0"/>
                  </a:moveTo>
                  <a:cubicBezTo>
                    <a:pt x="174" y="0"/>
                    <a:pt x="1" y="173"/>
                    <a:pt x="1" y="389"/>
                  </a:cubicBezTo>
                  <a:lnTo>
                    <a:pt x="1" y="11930"/>
                  </a:lnTo>
                  <a:cubicBezTo>
                    <a:pt x="1" y="12146"/>
                    <a:pt x="174" y="12319"/>
                    <a:pt x="390" y="12319"/>
                  </a:cubicBezTo>
                  <a:lnTo>
                    <a:pt x="400" y="12319"/>
                  </a:lnTo>
                  <a:cubicBezTo>
                    <a:pt x="616" y="12319"/>
                    <a:pt x="789" y="12146"/>
                    <a:pt x="789" y="11930"/>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44"/>
            <p:cNvSpPr/>
            <p:nvPr/>
          </p:nvSpPr>
          <p:spPr>
            <a:xfrm>
              <a:off x="2528750" y="4427225"/>
              <a:ext cx="20000" cy="85100"/>
            </a:xfrm>
            <a:custGeom>
              <a:rect b="b" l="l" r="r" t="t"/>
              <a:pathLst>
                <a:path extrusionOk="0" h="3404" w="800">
                  <a:moveTo>
                    <a:pt x="389" y="0"/>
                  </a:moveTo>
                  <a:cubicBezTo>
                    <a:pt x="173" y="0"/>
                    <a:pt x="0" y="173"/>
                    <a:pt x="0" y="389"/>
                  </a:cubicBezTo>
                  <a:lnTo>
                    <a:pt x="0" y="3004"/>
                  </a:lnTo>
                  <a:cubicBezTo>
                    <a:pt x="0" y="3220"/>
                    <a:pt x="173" y="3404"/>
                    <a:pt x="389" y="3404"/>
                  </a:cubicBezTo>
                  <a:lnTo>
                    <a:pt x="401" y="3404"/>
                  </a:lnTo>
                  <a:cubicBezTo>
                    <a:pt x="617" y="3404"/>
                    <a:pt x="800" y="3220"/>
                    <a:pt x="800" y="3004"/>
                  </a:cubicBezTo>
                  <a:lnTo>
                    <a:pt x="800" y="389"/>
                  </a:lnTo>
                  <a:cubicBezTo>
                    <a:pt x="80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44"/>
            <p:cNvSpPr/>
            <p:nvPr/>
          </p:nvSpPr>
          <p:spPr>
            <a:xfrm>
              <a:off x="2496875" y="4404775"/>
              <a:ext cx="19750" cy="129700"/>
            </a:xfrm>
            <a:custGeom>
              <a:rect b="b" l="l" r="r" t="t"/>
              <a:pathLst>
                <a:path extrusionOk="0" h="5188" w="790">
                  <a:moveTo>
                    <a:pt x="389" y="1"/>
                  </a:moveTo>
                  <a:cubicBezTo>
                    <a:pt x="173" y="1"/>
                    <a:pt x="0" y="185"/>
                    <a:pt x="0" y="401"/>
                  </a:cubicBezTo>
                  <a:lnTo>
                    <a:pt x="0" y="4788"/>
                  </a:lnTo>
                  <a:cubicBezTo>
                    <a:pt x="0" y="5004"/>
                    <a:pt x="173" y="5188"/>
                    <a:pt x="389" y="5188"/>
                  </a:cubicBezTo>
                  <a:lnTo>
                    <a:pt x="401" y="5188"/>
                  </a:lnTo>
                  <a:cubicBezTo>
                    <a:pt x="617" y="5188"/>
                    <a:pt x="790" y="5004"/>
                    <a:pt x="790" y="4788"/>
                  </a:cubicBezTo>
                  <a:lnTo>
                    <a:pt x="790" y="401"/>
                  </a:lnTo>
                  <a:cubicBezTo>
                    <a:pt x="790" y="185"/>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44"/>
            <p:cNvSpPr/>
            <p:nvPr/>
          </p:nvSpPr>
          <p:spPr>
            <a:xfrm>
              <a:off x="2464725" y="4377525"/>
              <a:ext cx="20025" cy="184250"/>
            </a:xfrm>
            <a:custGeom>
              <a:rect b="b" l="l" r="r" t="t"/>
              <a:pathLst>
                <a:path extrusionOk="0" h="7370" w="801">
                  <a:moveTo>
                    <a:pt x="400" y="0"/>
                  </a:moveTo>
                  <a:cubicBezTo>
                    <a:pt x="174" y="0"/>
                    <a:pt x="1" y="173"/>
                    <a:pt x="1" y="389"/>
                  </a:cubicBezTo>
                  <a:lnTo>
                    <a:pt x="1" y="6981"/>
                  </a:lnTo>
                  <a:cubicBezTo>
                    <a:pt x="1" y="7197"/>
                    <a:pt x="174" y="7370"/>
                    <a:pt x="400" y="7370"/>
                  </a:cubicBezTo>
                  <a:lnTo>
                    <a:pt x="411" y="7370"/>
                  </a:lnTo>
                  <a:cubicBezTo>
                    <a:pt x="628" y="7370"/>
                    <a:pt x="800" y="7197"/>
                    <a:pt x="800" y="6981"/>
                  </a:cubicBezTo>
                  <a:lnTo>
                    <a:pt x="800" y="389"/>
                  </a:lnTo>
                  <a:cubicBezTo>
                    <a:pt x="800" y="173"/>
                    <a:pt x="628"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44"/>
            <p:cNvSpPr/>
            <p:nvPr/>
          </p:nvSpPr>
          <p:spPr>
            <a:xfrm>
              <a:off x="2368825" y="4403700"/>
              <a:ext cx="19750" cy="131850"/>
            </a:xfrm>
            <a:custGeom>
              <a:rect b="b" l="l" r="r" t="t"/>
              <a:pathLst>
                <a:path extrusionOk="0" h="5274" w="790">
                  <a:moveTo>
                    <a:pt x="389" y="1"/>
                  </a:moveTo>
                  <a:cubicBezTo>
                    <a:pt x="173" y="1"/>
                    <a:pt x="0" y="185"/>
                    <a:pt x="0" y="401"/>
                  </a:cubicBezTo>
                  <a:lnTo>
                    <a:pt x="0" y="4875"/>
                  </a:lnTo>
                  <a:cubicBezTo>
                    <a:pt x="0" y="5101"/>
                    <a:pt x="173" y="5274"/>
                    <a:pt x="389" y="5274"/>
                  </a:cubicBezTo>
                  <a:lnTo>
                    <a:pt x="401" y="5274"/>
                  </a:lnTo>
                  <a:cubicBezTo>
                    <a:pt x="617" y="5274"/>
                    <a:pt x="790" y="5101"/>
                    <a:pt x="790" y="4875"/>
                  </a:cubicBezTo>
                  <a:lnTo>
                    <a:pt x="790" y="401"/>
                  </a:lnTo>
                  <a:cubicBezTo>
                    <a:pt x="790" y="185"/>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44"/>
            <p:cNvSpPr/>
            <p:nvPr/>
          </p:nvSpPr>
          <p:spPr>
            <a:xfrm>
              <a:off x="3808950" y="4315650"/>
              <a:ext cx="20025" cy="307975"/>
            </a:xfrm>
            <a:custGeom>
              <a:rect b="b" l="l" r="r" t="t"/>
              <a:pathLst>
                <a:path extrusionOk="0" h="12319" w="801">
                  <a:moveTo>
                    <a:pt x="390" y="0"/>
                  </a:moveTo>
                  <a:cubicBezTo>
                    <a:pt x="174" y="0"/>
                    <a:pt x="1" y="173"/>
                    <a:pt x="1" y="389"/>
                  </a:cubicBezTo>
                  <a:lnTo>
                    <a:pt x="1" y="11930"/>
                  </a:lnTo>
                  <a:cubicBezTo>
                    <a:pt x="1" y="12146"/>
                    <a:pt x="174" y="12319"/>
                    <a:pt x="390" y="12319"/>
                  </a:cubicBezTo>
                  <a:lnTo>
                    <a:pt x="400" y="12319"/>
                  </a:lnTo>
                  <a:cubicBezTo>
                    <a:pt x="616" y="12319"/>
                    <a:pt x="800" y="12146"/>
                    <a:pt x="800" y="11930"/>
                  </a:cubicBezTo>
                  <a:lnTo>
                    <a:pt x="800" y="389"/>
                  </a:lnTo>
                  <a:cubicBezTo>
                    <a:pt x="800"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44"/>
            <p:cNvSpPr/>
            <p:nvPr/>
          </p:nvSpPr>
          <p:spPr>
            <a:xfrm>
              <a:off x="3777075" y="4226225"/>
              <a:ext cx="19750" cy="486825"/>
            </a:xfrm>
            <a:custGeom>
              <a:rect b="b" l="l" r="r" t="t"/>
              <a:pathLst>
                <a:path extrusionOk="0" h="19473" w="790">
                  <a:moveTo>
                    <a:pt x="390" y="1"/>
                  </a:moveTo>
                  <a:cubicBezTo>
                    <a:pt x="174" y="1"/>
                    <a:pt x="1" y="174"/>
                    <a:pt x="1" y="390"/>
                  </a:cubicBezTo>
                  <a:lnTo>
                    <a:pt x="1" y="19084"/>
                  </a:lnTo>
                  <a:cubicBezTo>
                    <a:pt x="1" y="19300"/>
                    <a:pt x="174" y="19473"/>
                    <a:pt x="390" y="19473"/>
                  </a:cubicBezTo>
                  <a:lnTo>
                    <a:pt x="400" y="19473"/>
                  </a:lnTo>
                  <a:cubicBezTo>
                    <a:pt x="616" y="19473"/>
                    <a:pt x="789" y="19300"/>
                    <a:pt x="789" y="19084"/>
                  </a:cubicBezTo>
                  <a:lnTo>
                    <a:pt x="789" y="390"/>
                  </a:lnTo>
                  <a:cubicBezTo>
                    <a:pt x="789"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44"/>
            <p:cNvSpPr/>
            <p:nvPr/>
          </p:nvSpPr>
          <p:spPr>
            <a:xfrm>
              <a:off x="2912900" y="4348350"/>
              <a:ext cx="19750" cy="242850"/>
            </a:xfrm>
            <a:custGeom>
              <a:rect b="b" l="l" r="r" t="t"/>
              <a:pathLst>
                <a:path extrusionOk="0" h="9714" w="790">
                  <a:moveTo>
                    <a:pt x="389" y="0"/>
                  </a:moveTo>
                  <a:cubicBezTo>
                    <a:pt x="173" y="0"/>
                    <a:pt x="0" y="173"/>
                    <a:pt x="0" y="389"/>
                  </a:cubicBezTo>
                  <a:lnTo>
                    <a:pt x="0" y="9315"/>
                  </a:lnTo>
                  <a:cubicBezTo>
                    <a:pt x="0" y="9531"/>
                    <a:pt x="173" y="9714"/>
                    <a:pt x="389" y="9714"/>
                  </a:cubicBezTo>
                  <a:lnTo>
                    <a:pt x="400" y="9714"/>
                  </a:lnTo>
                  <a:cubicBezTo>
                    <a:pt x="616" y="9714"/>
                    <a:pt x="789" y="9531"/>
                    <a:pt x="789" y="9315"/>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44"/>
            <p:cNvSpPr/>
            <p:nvPr/>
          </p:nvSpPr>
          <p:spPr>
            <a:xfrm>
              <a:off x="2944775" y="4315650"/>
              <a:ext cx="20000" cy="307975"/>
            </a:xfrm>
            <a:custGeom>
              <a:rect b="b" l="l" r="r" t="t"/>
              <a:pathLst>
                <a:path extrusionOk="0" h="12319" w="800">
                  <a:moveTo>
                    <a:pt x="400" y="0"/>
                  </a:moveTo>
                  <a:cubicBezTo>
                    <a:pt x="184" y="0"/>
                    <a:pt x="0" y="173"/>
                    <a:pt x="0" y="389"/>
                  </a:cubicBezTo>
                  <a:lnTo>
                    <a:pt x="0" y="11930"/>
                  </a:lnTo>
                  <a:cubicBezTo>
                    <a:pt x="0" y="12146"/>
                    <a:pt x="184" y="12319"/>
                    <a:pt x="400" y="12319"/>
                  </a:cubicBezTo>
                  <a:lnTo>
                    <a:pt x="411" y="12319"/>
                  </a:lnTo>
                  <a:cubicBezTo>
                    <a:pt x="627" y="12319"/>
                    <a:pt x="800" y="12146"/>
                    <a:pt x="800" y="11930"/>
                  </a:cubicBezTo>
                  <a:lnTo>
                    <a:pt x="800" y="389"/>
                  </a:lnTo>
                  <a:cubicBezTo>
                    <a:pt x="800" y="173"/>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44"/>
            <p:cNvSpPr/>
            <p:nvPr/>
          </p:nvSpPr>
          <p:spPr>
            <a:xfrm>
              <a:off x="2784850" y="4277825"/>
              <a:ext cx="19750" cy="383900"/>
            </a:xfrm>
            <a:custGeom>
              <a:rect b="b" l="l" r="r" t="t"/>
              <a:pathLst>
                <a:path extrusionOk="0" h="15356" w="790">
                  <a:moveTo>
                    <a:pt x="389" y="0"/>
                  </a:moveTo>
                  <a:cubicBezTo>
                    <a:pt x="173" y="0"/>
                    <a:pt x="0" y="173"/>
                    <a:pt x="0" y="389"/>
                  </a:cubicBezTo>
                  <a:lnTo>
                    <a:pt x="0" y="14955"/>
                  </a:lnTo>
                  <a:cubicBezTo>
                    <a:pt x="0" y="15171"/>
                    <a:pt x="173" y="15356"/>
                    <a:pt x="389" y="15356"/>
                  </a:cubicBezTo>
                  <a:lnTo>
                    <a:pt x="400" y="15356"/>
                  </a:lnTo>
                  <a:cubicBezTo>
                    <a:pt x="616" y="15356"/>
                    <a:pt x="789" y="15171"/>
                    <a:pt x="789" y="14955"/>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44"/>
            <p:cNvSpPr/>
            <p:nvPr/>
          </p:nvSpPr>
          <p:spPr>
            <a:xfrm>
              <a:off x="2752700" y="4335900"/>
              <a:ext cx="20025" cy="267725"/>
            </a:xfrm>
            <a:custGeom>
              <a:rect b="b" l="l" r="r" t="t"/>
              <a:pathLst>
                <a:path extrusionOk="0" h="10709" w="801">
                  <a:moveTo>
                    <a:pt x="400" y="1"/>
                  </a:moveTo>
                  <a:cubicBezTo>
                    <a:pt x="184" y="1"/>
                    <a:pt x="1" y="174"/>
                    <a:pt x="1" y="390"/>
                  </a:cubicBezTo>
                  <a:lnTo>
                    <a:pt x="1" y="10310"/>
                  </a:lnTo>
                  <a:cubicBezTo>
                    <a:pt x="1" y="10526"/>
                    <a:pt x="184" y="10709"/>
                    <a:pt x="400" y="10709"/>
                  </a:cubicBezTo>
                  <a:lnTo>
                    <a:pt x="411" y="10709"/>
                  </a:lnTo>
                  <a:cubicBezTo>
                    <a:pt x="627" y="10709"/>
                    <a:pt x="800" y="10526"/>
                    <a:pt x="800" y="10310"/>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44"/>
            <p:cNvSpPr/>
            <p:nvPr/>
          </p:nvSpPr>
          <p:spPr>
            <a:xfrm>
              <a:off x="2720825" y="4391275"/>
              <a:ext cx="20025" cy="157000"/>
            </a:xfrm>
            <a:custGeom>
              <a:rect b="b" l="l" r="r" t="t"/>
              <a:pathLst>
                <a:path extrusionOk="0" h="6280" w="801">
                  <a:moveTo>
                    <a:pt x="390" y="1"/>
                  </a:moveTo>
                  <a:cubicBezTo>
                    <a:pt x="174" y="1"/>
                    <a:pt x="1" y="174"/>
                    <a:pt x="1" y="390"/>
                  </a:cubicBezTo>
                  <a:lnTo>
                    <a:pt x="1" y="5879"/>
                  </a:lnTo>
                  <a:cubicBezTo>
                    <a:pt x="1" y="6095"/>
                    <a:pt x="174" y="6279"/>
                    <a:pt x="390" y="6279"/>
                  </a:cubicBezTo>
                  <a:lnTo>
                    <a:pt x="400" y="6279"/>
                  </a:lnTo>
                  <a:cubicBezTo>
                    <a:pt x="616" y="6279"/>
                    <a:pt x="800" y="6095"/>
                    <a:pt x="800" y="5879"/>
                  </a:cubicBezTo>
                  <a:lnTo>
                    <a:pt x="800" y="390"/>
                  </a:lnTo>
                  <a:cubicBezTo>
                    <a:pt x="800"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44"/>
            <p:cNvSpPr/>
            <p:nvPr/>
          </p:nvSpPr>
          <p:spPr>
            <a:xfrm>
              <a:off x="2688950" y="4401825"/>
              <a:ext cx="19725" cy="135625"/>
            </a:xfrm>
            <a:custGeom>
              <a:rect b="b" l="l" r="r" t="t"/>
              <a:pathLst>
                <a:path extrusionOk="0" h="5425" w="789">
                  <a:moveTo>
                    <a:pt x="390" y="1"/>
                  </a:moveTo>
                  <a:cubicBezTo>
                    <a:pt x="173" y="1"/>
                    <a:pt x="1" y="184"/>
                    <a:pt x="1" y="400"/>
                  </a:cubicBezTo>
                  <a:lnTo>
                    <a:pt x="1" y="5025"/>
                  </a:lnTo>
                  <a:cubicBezTo>
                    <a:pt x="1" y="5241"/>
                    <a:pt x="173" y="5425"/>
                    <a:pt x="390" y="5425"/>
                  </a:cubicBezTo>
                  <a:lnTo>
                    <a:pt x="400" y="5425"/>
                  </a:lnTo>
                  <a:cubicBezTo>
                    <a:pt x="616" y="5425"/>
                    <a:pt x="789" y="5241"/>
                    <a:pt x="789" y="5025"/>
                  </a:cubicBezTo>
                  <a:lnTo>
                    <a:pt x="789" y="400"/>
                  </a:lnTo>
                  <a:cubicBezTo>
                    <a:pt x="789" y="18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44"/>
            <p:cNvSpPr/>
            <p:nvPr/>
          </p:nvSpPr>
          <p:spPr>
            <a:xfrm>
              <a:off x="2560900" y="4421000"/>
              <a:ext cx="19750" cy="97275"/>
            </a:xfrm>
            <a:custGeom>
              <a:rect b="b" l="l" r="r" t="t"/>
              <a:pathLst>
                <a:path extrusionOk="0" h="3891" w="790">
                  <a:moveTo>
                    <a:pt x="390" y="0"/>
                  </a:moveTo>
                  <a:cubicBezTo>
                    <a:pt x="174" y="0"/>
                    <a:pt x="1" y="173"/>
                    <a:pt x="1" y="389"/>
                  </a:cubicBezTo>
                  <a:lnTo>
                    <a:pt x="1" y="3501"/>
                  </a:lnTo>
                  <a:cubicBezTo>
                    <a:pt x="1" y="3717"/>
                    <a:pt x="174" y="3890"/>
                    <a:pt x="390" y="3890"/>
                  </a:cubicBezTo>
                  <a:lnTo>
                    <a:pt x="400" y="3890"/>
                  </a:lnTo>
                  <a:cubicBezTo>
                    <a:pt x="616" y="3890"/>
                    <a:pt x="789" y="3717"/>
                    <a:pt x="789" y="3501"/>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44"/>
            <p:cNvSpPr/>
            <p:nvPr/>
          </p:nvSpPr>
          <p:spPr>
            <a:xfrm>
              <a:off x="2656800" y="4365875"/>
              <a:ext cx="20000" cy="207500"/>
            </a:xfrm>
            <a:custGeom>
              <a:rect b="b" l="l" r="r" t="t"/>
              <a:pathLst>
                <a:path extrusionOk="0" h="8300" w="800">
                  <a:moveTo>
                    <a:pt x="389" y="1"/>
                  </a:moveTo>
                  <a:cubicBezTo>
                    <a:pt x="173" y="1"/>
                    <a:pt x="0" y="174"/>
                    <a:pt x="0" y="390"/>
                  </a:cubicBezTo>
                  <a:lnTo>
                    <a:pt x="0" y="7911"/>
                  </a:lnTo>
                  <a:cubicBezTo>
                    <a:pt x="0" y="8127"/>
                    <a:pt x="173" y="8300"/>
                    <a:pt x="389" y="8300"/>
                  </a:cubicBezTo>
                  <a:lnTo>
                    <a:pt x="400" y="8300"/>
                  </a:lnTo>
                  <a:cubicBezTo>
                    <a:pt x="617" y="8300"/>
                    <a:pt x="800" y="8127"/>
                    <a:pt x="800" y="7911"/>
                  </a:cubicBezTo>
                  <a:lnTo>
                    <a:pt x="800" y="390"/>
                  </a:lnTo>
                  <a:cubicBezTo>
                    <a:pt x="800" y="174"/>
                    <a:pt x="617"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44"/>
            <p:cNvSpPr/>
            <p:nvPr/>
          </p:nvSpPr>
          <p:spPr>
            <a:xfrm>
              <a:off x="3040925" y="4427225"/>
              <a:ext cx="19775" cy="85100"/>
            </a:xfrm>
            <a:custGeom>
              <a:rect b="b" l="l" r="r" t="t"/>
              <a:pathLst>
                <a:path extrusionOk="0" h="3404" w="791">
                  <a:moveTo>
                    <a:pt x="390" y="0"/>
                  </a:moveTo>
                  <a:cubicBezTo>
                    <a:pt x="174" y="0"/>
                    <a:pt x="1" y="173"/>
                    <a:pt x="1" y="389"/>
                  </a:cubicBezTo>
                  <a:lnTo>
                    <a:pt x="1" y="3004"/>
                  </a:lnTo>
                  <a:cubicBezTo>
                    <a:pt x="1" y="3220"/>
                    <a:pt x="174" y="3404"/>
                    <a:pt x="390" y="3404"/>
                  </a:cubicBezTo>
                  <a:lnTo>
                    <a:pt x="401" y="3404"/>
                  </a:lnTo>
                  <a:cubicBezTo>
                    <a:pt x="617" y="3404"/>
                    <a:pt x="790" y="3220"/>
                    <a:pt x="790" y="3004"/>
                  </a:cubicBezTo>
                  <a:lnTo>
                    <a:pt x="790" y="389"/>
                  </a:lnTo>
                  <a:cubicBezTo>
                    <a:pt x="79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44"/>
            <p:cNvSpPr/>
            <p:nvPr/>
          </p:nvSpPr>
          <p:spPr>
            <a:xfrm>
              <a:off x="2336675" y="4421000"/>
              <a:ext cx="20025" cy="97275"/>
            </a:xfrm>
            <a:custGeom>
              <a:rect b="b" l="l" r="r" t="t"/>
              <a:pathLst>
                <a:path extrusionOk="0" h="3891" w="801">
                  <a:moveTo>
                    <a:pt x="400" y="0"/>
                  </a:moveTo>
                  <a:cubicBezTo>
                    <a:pt x="184" y="0"/>
                    <a:pt x="1" y="173"/>
                    <a:pt x="1" y="389"/>
                  </a:cubicBezTo>
                  <a:lnTo>
                    <a:pt x="1" y="3501"/>
                  </a:lnTo>
                  <a:cubicBezTo>
                    <a:pt x="1" y="3717"/>
                    <a:pt x="184" y="3890"/>
                    <a:pt x="400" y="3890"/>
                  </a:cubicBezTo>
                  <a:lnTo>
                    <a:pt x="412" y="3890"/>
                  </a:lnTo>
                  <a:cubicBezTo>
                    <a:pt x="628" y="3890"/>
                    <a:pt x="801" y="3717"/>
                    <a:pt x="801" y="3501"/>
                  </a:cubicBezTo>
                  <a:lnTo>
                    <a:pt x="801" y="389"/>
                  </a:lnTo>
                  <a:cubicBezTo>
                    <a:pt x="801" y="173"/>
                    <a:pt x="628" y="0"/>
                    <a:pt x="4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44"/>
            <p:cNvSpPr/>
            <p:nvPr/>
          </p:nvSpPr>
          <p:spPr>
            <a:xfrm>
              <a:off x="2272650" y="4393450"/>
              <a:ext cx="20025" cy="152375"/>
            </a:xfrm>
            <a:custGeom>
              <a:rect b="b" l="l" r="r" t="t"/>
              <a:pathLst>
                <a:path extrusionOk="0" h="6095" w="801">
                  <a:moveTo>
                    <a:pt x="401" y="0"/>
                  </a:moveTo>
                  <a:cubicBezTo>
                    <a:pt x="185" y="0"/>
                    <a:pt x="1" y="184"/>
                    <a:pt x="1" y="400"/>
                  </a:cubicBezTo>
                  <a:lnTo>
                    <a:pt x="1" y="5695"/>
                  </a:lnTo>
                  <a:cubicBezTo>
                    <a:pt x="1" y="5911"/>
                    <a:pt x="185" y="6095"/>
                    <a:pt x="401" y="6095"/>
                  </a:cubicBezTo>
                  <a:lnTo>
                    <a:pt x="411" y="6095"/>
                  </a:lnTo>
                  <a:cubicBezTo>
                    <a:pt x="627" y="6095"/>
                    <a:pt x="800" y="5911"/>
                    <a:pt x="800" y="5695"/>
                  </a:cubicBezTo>
                  <a:lnTo>
                    <a:pt x="800" y="400"/>
                  </a:lnTo>
                  <a:cubicBezTo>
                    <a:pt x="800" y="184"/>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44"/>
            <p:cNvSpPr/>
            <p:nvPr/>
          </p:nvSpPr>
          <p:spPr>
            <a:xfrm>
              <a:off x="2304800" y="4415050"/>
              <a:ext cx="19750" cy="109175"/>
            </a:xfrm>
            <a:custGeom>
              <a:rect b="b" l="l" r="r" t="t"/>
              <a:pathLst>
                <a:path extrusionOk="0" h="4367" w="790">
                  <a:moveTo>
                    <a:pt x="390" y="1"/>
                  </a:moveTo>
                  <a:cubicBezTo>
                    <a:pt x="174" y="1"/>
                    <a:pt x="1" y="173"/>
                    <a:pt x="1" y="390"/>
                  </a:cubicBezTo>
                  <a:lnTo>
                    <a:pt x="1" y="3977"/>
                  </a:lnTo>
                  <a:cubicBezTo>
                    <a:pt x="1" y="4193"/>
                    <a:pt x="174" y="4366"/>
                    <a:pt x="390" y="4366"/>
                  </a:cubicBezTo>
                  <a:lnTo>
                    <a:pt x="400" y="4366"/>
                  </a:lnTo>
                  <a:cubicBezTo>
                    <a:pt x="616" y="4366"/>
                    <a:pt x="789" y="4193"/>
                    <a:pt x="789" y="3977"/>
                  </a:cubicBezTo>
                  <a:lnTo>
                    <a:pt x="789" y="390"/>
                  </a:lnTo>
                  <a:cubicBezTo>
                    <a:pt x="789" y="173"/>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44"/>
            <p:cNvSpPr/>
            <p:nvPr/>
          </p:nvSpPr>
          <p:spPr>
            <a:xfrm>
              <a:off x="2240775" y="4373725"/>
              <a:ext cx="20025" cy="191825"/>
            </a:xfrm>
            <a:custGeom>
              <a:rect b="b" l="l" r="r" t="t"/>
              <a:pathLst>
                <a:path extrusionOk="0" h="7673" w="801">
                  <a:moveTo>
                    <a:pt x="390" y="1"/>
                  </a:moveTo>
                  <a:cubicBezTo>
                    <a:pt x="173" y="1"/>
                    <a:pt x="1" y="174"/>
                    <a:pt x="1" y="390"/>
                  </a:cubicBezTo>
                  <a:lnTo>
                    <a:pt x="1" y="7284"/>
                  </a:lnTo>
                  <a:cubicBezTo>
                    <a:pt x="1" y="7500"/>
                    <a:pt x="173" y="7673"/>
                    <a:pt x="390" y="7673"/>
                  </a:cubicBezTo>
                  <a:lnTo>
                    <a:pt x="401" y="7673"/>
                  </a:lnTo>
                  <a:cubicBezTo>
                    <a:pt x="617" y="7673"/>
                    <a:pt x="800" y="7500"/>
                    <a:pt x="800" y="7284"/>
                  </a:cubicBezTo>
                  <a:lnTo>
                    <a:pt x="800" y="390"/>
                  </a:lnTo>
                  <a:cubicBezTo>
                    <a:pt x="80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44"/>
            <p:cNvSpPr/>
            <p:nvPr/>
          </p:nvSpPr>
          <p:spPr>
            <a:xfrm>
              <a:off x="2208650" y="4415875"/>
              <a:ext cx="20000" cy="107550"/>
            </a:xfrm>
            <a:custGeom>
              <a:rect b="b" l="l" r="r" t="t"/>
              <a:pathLst>
                <a:path extrusionOk="0" h="4302" w="800">
                  <a:moveTo>
                    <a:pt x="399" y="0"/>
                  </a:moveTo>
                  <a:cubicBezTo>
                    <a:pt x="183" y="0"/>
                    <a:pt x="0" y="173"/>
                    <a:pt x="0" y="389"/>
                  </a:cubicBezTo>
                  <a:lnTo>
                    <a:pt x="0" y="3912"/>
                  </a:lnTo>
                  <a:cubicBezTo>
                    <a:pt x="0" y="4128"/>
                    <a:pt x="183" y="4301"/>
                    <a:pt x="399" y="4301"/>
                  </a:cubicBezTo>
                  <a:lnTo>
                    <a:pt x="411" y="4301"/>
                  </a:lnTo>
                  <a:cubicBezTo>
                    <a:pt x="627" y="4301"/>
                    <a:pt x="800" y="4128"/>
                    <a:pt x="800" y="3912"/>
                  </a:cubicBezTo>
                  <a:lnTo>
                    <a:pt x="800" y="389"/>
                  </a:lnTo>
                  <a:cubicBezTo>
                    <a:pt x="800" y="173"/>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44"/>
            <p:cNvSpPr/>
            <p:nvPr/>
          </p:nvSpPr>
          <p:spPr>
            <a:xfrm>
              <a:off x="2176775" y="4427225"/>
              <a:ext cx="20000" cy="85100"/>
            </a:xfrm>
            <a:custGeom>
              <a:rect b="b" l="l" r="r" t="t"/>
              <a:pathLst>
                <a:path extrusionOk="0" h="3404" w="800">
                  <a:moveTo>
                    <a:pt x="389" y="0"/>
                  </a:moveTo>
                  <a:cubicBezTo>
                    <a:pt x="173" y="0"/>
                    <a:pt x="0" y="173"/>
                    <a:pt x="0" y="389"/>
                  </a:cubicBezTo>
                  <a:lnTo>
                    <a:pt x="0" y="3004"/>
                  </a:lnTo>
                  <a:cubicBezTo>
                    <a:pt x="0" y="3220"/>
                    <a:pt x="173" y="3404"/>
                    <a:pt x="389" y="3404"/>
                  </a:cubicBezTo>
                  <a:lnTo>
                    <a:pt x="399" y="3404"/>
                  </a:lnTo>
                  <a:cubicBezTo>
                    <a:pt x="615" y="3404"/>
                    <a:pt x="800" y="3220"/>
                    <a:pt x="800" y="3004"/>
                  </a:cubicBezTo>
                  <a:lnTo>
                    <a:pt x="800" y="389"/>
                  </a:lnTo>
                  <a:cubicBezTo>
                    <a:pt x="800" y="173"/>
                    <a:pt x="615" y="0"/>
                    <a:pt x="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44"/>
            <p:cNvSpPr/>
            <p:nvPr/>
          </p:nvSpPr>
          <p:spPr>
            <a:xfrm>
              <a:off x="3008800" y="4404775"/>
              <a:ext cx="20025" cy="129700"/>
            </a:xfrm>
            <a:custGeom>
              <a:rect b="b" l="l" r="r" t="t"/>
              <a:pathLst>
                <a:path extrusionOk="0" h="5188" w="801">
                  <a:moveTo>
                    <a:pt x="400" y="1"/>
                  </a:moveTo>
                  <a:cubicBezTo>
                    <a:pt x="173" y="1"/>
                    <a:pt x="0" y="185"/>
                    <a:pt x="0" y="401"/>
                  </a:cubicBezTo>
                  <a:lnTo>
                    <a:pt x="0" y="4788"/>
                  </a:lnTo>
                  <a:cubicBezTo>
                    <a:pt x="0" y="5004"/>
                    <a:pt x="173" y="5188"/>
                    <a:pt x="400" y="5188"/>
                  </a:cubicBezTo>
                  <a:lnTo>
                    <a:pt x="411" y="5188"/>
                  </a:lnTo>
                  <a:cubicBezTo>
                    <a:pt x="627" y="5188"/>
                    <a:pt x="800" y="5004"/>
                    <a:pt x="800" y="4788"/>
                  </a:cubicBezTo>
                  <a:lnTo>
                    <a:pt x="800" y="401"/>
                  </a:lnTo>
                  <a:cubicBezTo>
                    <a:pt x="800" y="185"/>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44"/>
            <p:cNvSpPr/>
            <p:nvPr/>
          </p:nvSpPr>
          <p:spPr>
            <a:xfrm>
              <a:off x="2624925" y="4384525"/>
              <a:ext cx="19750" cy="170225"/>
            </a:xfrm>
            <a:custGeom>
              <a:rect b="b" l="l" r="r" t="t"/>
              <a:pathLst>
                <a:path extrusionOk="0" h="6809" w="790">
                  <a:moveTo>
                    <a:pt x="389" y="1"/>
                  </a:moveTo>
                  <a:cubicBezTo>
                    <a:pt x="173" y="1"/>
                    <a:pt x="0" y="174"/>
                    <a:pt x="0" y="390"/>
                  </a:cubicBezTo>
                  <a:lnTo>
                    <a:pt x="0" y="6420"/>
                  </a:lnTo>
                  <a:cubicBezTo>
                    <a:pt x="0" y="6636"/>
                    <a:pt x="173" y="6809"/>
                    <a:pt x="389" y="6809"/>
                  </a:cubicBezTo>
                  <a:lnTo>
                    <a:pt x="400" y="6809"/>
                  </a:lnTo>
                  <a:cubicBezTo>
                    <a:pt x="617" y="6809"/>
                    <a:pt x="789" y="6636"/>
                    <a:pt x="789" y="6420"/>
                  </a:cubicBezTo>
                  <a:lnTo>
                    <a:pt x="789" y="390"/>
                  </a:lnTo>
                  <a:cubicBezTo>
                    <a:pt x="789" y="174"/>
                    <a:pt x="617"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44"/>
            <p:cNvSpPr/>
            <p:nvPr/>
          </p:nvSpPr>
          <p:spPr>
            <a:xfrm>
              <a:off x="2592775" y="4401825"/>
              <a:ext cx="20025" cy="135625"/>
            </a:xfrm>
            <a:custGeom>
              <a:rect b="b" l="l" r="r" t="t"/>
              <a:pathLst>
                <a:path extrusionOk="0" h="5425" w="801">
                  <a:moveTo>
                    <a:pt x="390" y="1"/>
                  </a:moveTo>
                  <a:cubicBezTo>
                    <a:pt x="174" y="1"/>
                    <a:pt x="1" y="184"/>
                    <a:pt x="1" y="400"/>
                  </a:cubicBezTo>
                  <a:lnTo>
                    <a:pt x="1" y="5025"/>
                  </a:lnTo>
                  <a:cubicBezTo>
                    <a:pt x="1" y="5241"/>
                    <a:pt x="174" y="5425"/>
                    <a:pt x="390" y="5425"/>
                  </a:cubicBezTo>
                  <a:lnTo>
                    <a:pt x="400" y="5425"/>
                  </a:lnTo>
                  <a:cubicBezTo>
                    <a:pt x="616" y="5425"/>
                    <a:pt x="800" y="5241"/>
                    <a:pt x="800" y="5025"/>
                  </a:cubicBezTo>
                  <a:lnTo>
                    <a:pt x="800" y="400"/>
                  </a:lnTo>
                  <a:cubicBezTo>
                    <a:pt x="800" y="18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44"/>
            <p:cNvSpPr/>
            <p:nvPr/>
          </p:nvSpPr>
          <p:spPr>
            <a:xfrm>
              <a:off x="2976925" y="4377525"/>
              <a:ext cx="19725" cy="184250"/>
            </a:xfrm>
            <a:custGeom>
              <a:rect b="b" l="l" r="r" t="t"/>
              <a:pathLst>
                <a:path extrusionOk="0" h="7370" w="789">
                  <a:moveTo>
                    <a:pt x="389" y="0"/>
                  </a:moveTo>
                  <a:cubicBezTo>
                    <a:pt x="173" y="0"/>
                    <a:pt x="0" y="173"/>
                    <a:pt x="0" y="389"/>
                  </a:cubicBezTo>
                  <a:lnTo>
                    <a:pt x="0" y="6981"/>
                  </a:lnTo>
                  <a:cubicBezTo>
                    <a:pt x="0" y="7197"/>
                    <a:pt x="173" y="7370"/>
                    <a:pt x="389" y="7370"/>
                  </a:cubicBezTo>
                  <a:lnTo>
                    <a:pt x="400" y="7370"/>
                  </a:lnTo>
                  <a:cubicBezTo>
                    <a:pt x="616" y="7370"/>
                    <a:pt x="789" y="7197"/>
                    <a:pt x="789" y="6981"/>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44"/>
            <p:cNvSpPr/>
            <p:nvPr/>
          </p:nvSpPr>
          <p:spPr>
            <a:xfrm>
              <a:off x="2880750" y="4403700"/>
              <a:ext cx="20025" cy="131850"/>
            </a:xfrm>
            <a:custGeom>
              <a:rect b="b" l="l" r="r" t="t"/>
              <a:pathLst>
                <a:path extrusionOk="0" h="5274" w="801">
                  <a:moveTo>
                    <a:pt x="400" y="1"/>
                  </a:moveTo>
                  <a:cubicBezTo>
                    <a:pt x="184" y="1"/>
                    <a:pt x="1" y="185"/>
                    <a:pt x="1" y="401"/>
                  </a:cubicBezTo>
                  <a:lnTo>
                    <a:pt x="1" y="4875"/>
                  </a:lnTo>
                  <a:cubicBezTo>
                    <a:pt x="1" y="5101"/>
                    <a:pt x="184" y="5274"/>
                    <a:pt x="400" y="5274"/>
                  </a:cubicBezTo>
                  <a:lnTo>
                    <a:pt x="411" y="5274"/>
                  </a:lnTo>
                  <a:cubicBezTo>
                    <a:pt x="627" y="5274"/>
                    <a:pt x="800" y="5101"/>
                    <a:pt x="800" y="4875"/>
                  </a:cubicBezTo>
                  <a:lnTo>
                    <a:pt x="800" y="401"/>
                  </a:lnTo>
                  <a:cubicBezTo>
                    <a:pt x="800" y="185"/>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44"/>
            <p:cNvSpPr/>
            <p:nvPr/>
          </p:nvSpPr>
          <p:spPr>
            <a:xfrm>
              <a:off x="2848875" y="4315650"/>
              <a:ext cx="19725" cy="307975"/>
            </a:xfrm>
            <a:custGeom>
              <a:rect b="b" l="l" r="r" t="t"/>
              <a:pathLst>
                <a:path extrusionOk="0" h="12319" w="789">
                  <a:moveTo>
                    <a:pt x="390" y="0"/>
                  </a:moveTo>
                  <a:cubicBezTo>
                    <a:pt x="173" y="0"/>
                    <a:pt x="1" y="173"/>
                    <a:pt x="1" y="389"/>
                  </a:cubicBezTo>
                  <a:lnTo>
                    <a:pt x="1" y="11930"/>
                  </a:lnTo>
                  <a:cubicBezTo>
                    <a:pt x="1" y="12146"/>
                    <a:pt x="173" y="12319"/>
                    <a:pt x="390" y="12319"/>
                  </a:cubicBezTo>
                  <a:lnTo>
                    <a:pt x="400" y="12319"/>
                  </a:lnTo>
                  <a:cubicBezTo>
                    <a:pt x="616" y="12319"/>
                    <a:pt x="789" y="12146"/>
                    <a:pt x="789" y="11930"/>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44"/>
            <p:cNvSpPr/>
            <p:nvPr/>
          </p:nvSpPr>
          <p:spPr>
            <a:xfrm>
              <a:off x="2816725" y="4226225"/>
              <a:ext cx="20000" cy="486825"/>
            </a:xfrm>
            <a:custGeom>
              <a:rect b="b" l="l" r="r" t="t"/>
              <a:pathLst>
                <a:path extrusionOk="0" h="19473" w="800">
                  <a:moveTo>
                    <a:pt x="400" y="1"/>
                  </a:moveTo>
                  <a:cubicBezTo>
                    <a:pt x="184" y="1"/>
                    <a:pt x="0" y="174"/>
                    <a:pt x="0" y="390"/>
                  </a:cubicBezTo>
                  <a:lnTo>
                    <a:pt x="0" y="19084"/>
                  </a:lnTo>
                  <a:cubicBezTo>
                    <a:pt x="0" y="19300"/>
                    <a:pt x="184" y="19473"/>
                    <a:pt x="400" y="19473"/>
                  </a:cubicBezTo>
                  <a:lnTo>
                    <a:pt x="411" y="19473"/>
                  </a:lnTo>
                  <a:cubicBezTo>
                    <a:pt x="627" y="19473"/>
                    <a:pt x="800" y="19300"/>
                    <a:pt x="800" y="19084"/>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44"/>
            <p:cNvSpPr/>
            <p:nvPr/>
          </p:nvSpPr>
          <p:spPr>
            <a:xfrm>
              <a:off x="4096925" y="4226225"/>
              <a:ext cx="20025" cy="486825"/>
            </a:xfrm>
            <a:custGeom>
              <a:rect b="b" l="l" r="r" t="t"/>
              <a:pathLst>
                <a:path extrusionOk="0" h="19473" w="801">
                  <a:moveTo>
                    <a:pt x="390" y="1"/>
                  </a:moveTo>
                  <a:cubicBezTo>
                    <a:pt x="174" y="1"/>
                    <a:pt x="1" y="174"/>
                    <a:pt x="1" y="390"/>
                  </a:cubicBezTo>
                  <a:lnTo>
                    <a:pt x="1" y="19084"/>
                  </a:lnTo>
                  <a:cubicBezTo>
                    <a:pt x="1" y="19300"/>
                    <a:pt x="174" y="19473"/>
                    <a:pt x="390" y="19473"/>
                  </a:cubicBezTo>
                  <a:lnTo>
                    <a:pt x="411" y="19473"/>
                  </a:lnTo>
                  <a:cubicBezTo>
                    <a:pt x="627" y="19473"/>
                    <a:pt x="800" y="19300"/>
                    <a:pt x="800" y="19084"/>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44"/>
            <p:cNvSpPr/>
            <p:nvPr/>
          </p:nvSpPr>
          <p:spPr>
            <a:xfrm>
              <a:off x="4384900" y="4226225"/>
              <a:ext cx="20025" cy="486825"/>
            </a:xfrm>
            <a:custGeom>
              <a:rect b="b" l="l" r="r" t="t"/>
              <a:pathLst>
                <a:path extrusionOk="0" h="19473" w="801">
                  <a:moveTo>
                    <a:pt x="400" y="1"/>
                  </a:moveTo>
                  <a:cubicBezTo>
                    <a:pt x="184" y="1"/>
                    <a:pt x="1" y="174"/>
                    <a:pt x="1" y="390"/>
                  </a:cubicBezTo>
                  <a:lnTo>
                    <a:pt x="1" y="19084"/>
                  </a:lnTo>
                  <a:cubicBezTo>
                    <a:pt x="1" y="19300"/>
                    <a:pt x="184" y="19473"/>
                    <a:pt x="400" y="19473"/>
                  </a:cubicBezTo>
                  <a:lnTo>
                    <a:pt x="411" y="19473"/>
                  </a:lnTo>
                  <a:cubicBezTo>
                    <a:pt x="627" y="19473"/>
                    <a:pt x="800" y="19300"/>
                    <a:pt x="800" y="19084"/>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44"/>
            <p:cNvSpPr/>
            <p:nvPr/>
          </p:nvSpPr>
          <p:spPr>
            <a:xfrm>
              <a:off x="4673125" y="4226225"/>
              <a:ext cx="19775" cy="486825"/>
            </a:xfrm>
            <a:custGeom>
              <a:rect b="b" l="l" r="r" t="t"/>
              <a:pathLst>
                <a:path extrusionOk="0" h="19473" w="791">
                  <a:moveTo>
                    <a:pt x="390" y="1"/>
                  </a:moveTo>
                  <a:cubicBezTo>
                    <a:pt x="174" y="1"/>
                    <a:pt x="1" y="174"/>
                    <a:pt x="1" y="390"/>
                  </a:cubicBezTo>
                  <a:lnTo>
                    <a:pt x="1" y="19084"/>
                  </a:lnTo>
                  <a:cubicBezTo>
                    <a:pt x="1" y="19300"/>
                    <a:pt x="174" y="19473"/>
                    <a:pt x="390" y="19473"/>
                  </a:cubicBezTo>
                  <a:lnTo>
                    <a:pt x="401" y="19473"/>
                  </a:lnTo>
                  <a:cubicBezTo>
                    <a:pt x="617" y="19473"/>
                    <a:pt x="790" y="19300"/>
                    <a:pt x="790" y="19084"/>
                  </a:cubicBezTo>
                  <a:lnTo>
                    <a:pt x="790" y="390"/>
                  </a:lnTo>
                  <a:cubicBezTo>
                    <a:pt x="79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44"/>
            <p:cNvSpPr/>
            <p:nvPr/>
          </p:nvSpPr>
          <p:spPr>
            <a:xfrm>
              <a:off x="2004675" y="4427475"/>
              <a:ext cx="43775" cy="87550"/>
            </a:xfrm>
            <a:custGeom>
              <a:rect b="b" l="l" r="r" t="t"/>
              <a:pathLst>
                <a:path extrusionOk="0" h="3502" w="1751">
                  <a:moveTo>
                    <a:pt x="0" y="1"/>
                  </a:moveTo>
                  <a:lnTo>
                    <a:pt x="0" y="3502"/>
                  </a:lnTo>
                  <a:cubicBezTo>
                    <a:pt x="973" y="3502"/>
                    <a:pt x="1751" y="2724"/>
                    <a:pt x="1751" y="1751"/>
                  </a:cubicBezTo>
                  <a:cubicBezTo>
                    <a:pt x="1751" y="790"/>
                    <a:pt x="973" y="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44"/>
            <p:cNvSpPr/>
            <p:nvPr/>
          </p:nvSpPr>
          <p:spPr>
            <a:xfrm>
              <a:off x="5044600" y="4427475"/>
              <a:ext cx="98350" cy="87550"/>
            </a:xfrm>
            <a:custGeom>
              <a:rect b="b" l="l" r="r" t="t"/>
              <a:pathLst>
                <a:path extrusionOk="0" h="3502" w="3934">
                  <a:moveTo>
                    <a:pt x="2183" y="1"/>
                  </a:moveTo>
                  <a:cubicBezTo>
                    <a:pt x="2053" y="1"/>
                    <a:pt x="1923" y="22"/>
                    <a:pt x="1794" y="44"/>
                  </a:cubicBezTo>
                  <a:cubicBezTo>
                    <a:pt x="1772" y="65"/>
                    <a:pt x="0" y="1665"/>
                    <a:pt x="1794" y="3458"/>
                  </a:cubicBezTo>
                  <a:cubicBezTo>
                    <a:pt x="1923" y="3491"/>
                    <a:pt x="2053" y="3502"/>
                    <a:pt x="2183" y="3502"/>
                  </a:cubicBezTo>
                  <a:cubicBezTo>
                    <a:pt x="3155" y="3502"/>
                    <a:pt x="3933" y="2724"/>
                    <a:pt x="3933" y="1751"/>
                  </a:cubicBezTo>
                  <a:cubicBezTo>
                    <a:pt x="3933" y="790"/>
                    <a:pt x="3155" y="1"/>
                    <a:pt x="21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1000">
        <p:push/>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45"/>
          <p:cNvSpPr txBox="1"/>
          <p:nvPr>
            <p:ph idx="1" type="subTitle"/>
          </p:nvPr>
        </p:nvSpPr>
        <p:spPr>
          <a:xfrm>
            <a:off x="890500" y="4349625"/>
            <a:ext cx="3451200" cy="394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This is the main page before login/sign up into the system. </a:t>
            </a:r>
            <a:endParaRPr sz="1000">
              <a:solidFill>
                <a:srgbClr val="F2F2F2"/>
              </a:solidFill>
              <a:latin typeface="Playfair Display"/>
              <a:ea typeface="Playfair Display"/>
              <a:cs typeface="Playfair Display"/>
              <a:sym typeface="Playfair Display"/>
            </a:endParaRPr>
          </a:p>
        </p:txBody>
      </p:sp>
      <p:pic>
        <p:nvPicPr>
          <p:cNvPr id="1081" name="Google Shape;1081;p45"/>
          <p:cNvPicPr preferRelativeResize="0"/>
          <p:nvPr/>
        </p:nvPicPr>
        <p:blipFill>
          <a:blip r:embed="rId3">
            <a:alphaModFix/>
          </a:blip>
          <a:stretch>
            <a:fillRect/>
          </a:stretch>
        </p:blipFill>
        <p:spPr>
          <a:xfrm>
            <a:off x="1252600" y="365300"/>
            <a:ext cx="2652000" cy="3753995"/>
          </a:xfrm>
          <a:prstGeom prst="rect">
            <a:avLst/>
          </a:prstGeom>
          <a:noFill/>
          <a:ln>
            <a:noFill/>
          </a:ln>
        </p:spPr>
      </p:pic>
      <p:pic>
        <p:nvPicPr>
          <p:cNvPr id="1082" name="Google Shape;1082;p45"/>
          <p:cNvPicPr preferRelativeResize="0"/>
          <p:nvPr/>
        </p:nvPicPr>
        <p:blipFill>
          <a:blip r:embed="rId4">
            <a:alphaModFix/>
          </a:blip>
          <a:stretch>
            <a:fillRect/>
          </a:stretch>
        </p:blipFill>
        <p:spPr>
          <a:xfrm>
            <a:off x="5239402" y="362675"/>
            <a:ext cx="2652000" cy="3759260"/>
          </a:xfrm>
          <a:prstGeom prst="rect">
            <a:avLst/>
          </a:prstGeom>
          <a:noFill/>
          <a:ln>
            <a:noFill/>
          </a:ln>
        </p:spPr>
      </p:pic>
      <p:sp>
        <p:nvSpPr>
          <p:cNvPr id="1083" name="Google Shape;1083;p45"/>
          <p:cNvSpPr txBox="1"/>
          <p:nvPr>
            <p:ph idx="1" type="subTitle"/>
          </p:nvPr>
        </p:nvSpPr>
        <p:spPr>
          <a:xfrm>
            <a:off x="4851775" y="4257525"/>
            <a:ext cx="35928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To use the system, user have to sign up with the system. This is the sign up interface page where user have to fill their details. </a:t>
            </a:r>
            <a:endParaRPr sz="1000">
              <a:solidFill>
                <a:srgbClr val="F2F2F2"/>
              </a:solidFill>
              <a:latin typeface="Playfair Display"/>
              <a:ea typeface="Playfair Display"/>
              <a:cs typeface="Playfair Display"/>
              <a:sym typeface="Playfair Displ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28"/>
          <p:cNvSpPr txBox="1"/>
          <p:nvPr>
            <p:ph type="title"/>
          </p:nvPr>
        </p:nvSpPr>
        <p:spPr>
          <a:xfrm>
            <a:off x="720000" y="445025"/>
            <a:ext cx="7704000" cy="572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solidFill>
                  <a:srgbClr val="F2F2F2"/>
                </a:solidFill>
              </a:rPr>
              <a:t>GROUP MEMBERS</a:t>
            </a:r>
            <a:endParaRPr>
              <a:solidFill>
                <a:srgbClr val="F2F2F2"/>
              </a:solidFill>
            </a:endParaRPr>
          </a:p>
        </p:txBody>
      </p:sp>
      <p:sp>
        <p:nvSpPr>
          <p:cNvPr id="483" name="Google Shape;483;p28"/>
          <p:cNvSpPr txBox="1"/>
          <p:nvPr>
            <p:ph idx="1" type="subTitle"/>
          </p:nvPr>
        </p:nvSpPr>
        <p:spPr>
          <a:xfrm>
            <a:off x="1941498" y="1724413"/>
            <a:ext cx="2498700" cy="543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en" sz="1400">
                <a:solidFill>
                  <a:schemeClr val="accent3"/>
                </a:solidFill>
                <a:latin typeface="Times New Roman"/>
                <a:ea typeface="Times New Roman"/>
                <a:cs typeface="Times New Roman"/>
                <a:sym typeface="Times New Roman"/>
              </a:rPr>
              <a:t>Muhammad Ameerul Hadzim bin Muhammad Habib (A19EE0080)</a:t>
            </a:r>
            <a:endParaRPr sz="1400">
              <a:solidFill>
                <a:schemeClr val="accent3"/>
              </a:solidFill>
              <a:latin typeface="Times New Roman"/>
              <a:ea typeface="Times New Roman"/>
              <a:cs typeface="Times New Roman"/>
              <a:sym typeface="Times New Roman"/>
            </a:endParaRPr>
          </a:p>
          <a:p>
            <a:pPr indent="0" lvl="0" marL="0" rtl="0" algn="l">
              <a:spcBef>
                <a:spcPts val="0"/>
              </a:spcBef>
              <a:spcAft>
                <a:spcPts val="1200"/>
              </a:spcAft>
              <a:buNone/>
            </a:pPr>
            <a:r>
              <a:t/>
            </a:r>
            <a:endParaRPr/>
          </a:p>
        </p:txBody>
      </p:sp>
      <p:grpSp>
        <p:nvGrpSpPr>
          <p:cNvPr id="484" name="Google Shape;484;p28"/>
          <p:cNvGrpSpPr/>
          <p:nvPr/>
        </p:nvGrpSpPr>
        <p:grpSpPr>
          <a:xfrm rot="10800000">
            <a:off x="303365" y="3805066"/>
            <a:ext cx="485190" cy="451180"/>
            <a:chOff x="2287525" y="3243650"/>
            <a:chExt cx="571350" cy="531300"/>
          </a:xfrm>
        </p:grpSpPr>
        <p:sp>
          <p:nvSpPr>
            <p:cNvPr id="485" name="Google Shape;485;p28"/>
            <p:cNvSpPr/>
            <p:nvPr/>
          </p:nvSpPr>
          <p:spPr>
            <a:xfrm>
              <a:off x="2287525" y="3243650"/>
              <a:ext cx="571350" cy="531300"/>
            </a:xfrm>
            <a:custGeom>
              <a:rect b="b" l="l" r="r" t="t"/>
              <a:pathLst>
                <a:path extrusionOk="0" h="21252" w="22854">
                  <a:moveTo>
                    <a:pt x="11892" y="0"/>
                  </a:moveTo>
                  <a:cubicBezTo>
                    <a:pt x="11513" y="0"/>
                    <a:pt x="11123" y="38"/>
                    <a:pt x="10730" y="111"/>
                  </a:cubicBezTo>
                  <a:cubicBezTo>
                    <a:pt x="8386" y="555"/>
                    <a:pt x="6657" y="2111"/>
                    <a:pt x="6592" y="4639"/>
                  </a:cubicBezTo>
                  <a:cubicBezTo>
                    <a:pt x="6343" y="4574"/>
                    <a:pt x="6083" y="4531"/>
                    <a:pt x="5835" y="4510"/>
                  </a:cubicBezTo>
                  <a:cubicBezTo>
                    <a:pt x="5578" y="4485"/>
                    <a:pt x="5330" y="4473"/>
                    <a:pt x="5090" y="4473"/>
                  </a:cubicBezTo>
                  <a:cubicBezTo>
                    <a:pt x="2093" y="4473"/>
                    <a:pt x="446" y="6359"/>
                    <a:pt x="216" y="8821"/>
                  </a:cubicBezTo>
                  <a:cubicBezTo>
                    <a:pt x="0" y="11090"/>
                    <a:pt x="1070" y="13111"/>
                    <a:pt x="3555" y="13856"/>
                  </a:cubicBezTo>
                  <a:cubicBezTo>
                    <a:pt x="3425" y="14072"/>
                    <a:pt x="3307" y="14288"/>
                    <a:pt x="3220" y="14516"/>
                  </a:cubicBezTo>
                  <a:cubicBezTo>
                    <a:pt x="1924" y="17616"/>
                    <a:pt x="3372" y="19918"/>
                    <a:pt x="5932" y="20869"/>
                  </a:cubicBezTo>
                  <a:cubicBezTo>
                    <a:pt x="6612" y="21120"/>
                    <a:pt x="7301" y="21252"/>
                    <a:pt x="7970" y="21252"/>
                  </a:cubicBezTo>
                  <a:cubicBezTo>
                    <a:pt x="9462" y="21252"/>
                    <a:pt x="10859" y="20598"/>
                    <a:pt x="11843" y="19151"/>
                  </a:cubicBezTo>
                  <a:cubicBezTo>
                    <a:pt x="12027" y="19335"/>
                    <a:pt x="12211" y="19497"/>
                    <a:pt x="12405" y="19648"/>
                  </a:cubicBezTo>
                  <a:cubicBezTo>
                    <a:pt x="13529" y="20482"/>
                    <a:pt x="14645" y="20852"/>
                    <a:pt x="15684" y="20852"/>
                  </a:cubicBezTo>
                  <a:cubicBezTo>
                    <a:pt x="17165" y="20852"/>
                    <a:pt x="18490" y="20101"/>
                    <a:pt x="19461" y="18870"/>
                  </a:cubicBezTo>
                  <a:cubicBezTo>
                    <a:pt x="20877" y="17066"/>
                    <a:pt x="21082" y="14829"/>
                    <a:pt x="19396" y="12948"/>
                  </a:cubicBezTo>
                  <a:cubicBezTo>
                    <a:pt x="19634" y="12830"/>
                    <a:pt x="19850" y="12700"/>
                    <a:pt x="20044" y="12559"/>
                  </a:cubicBezTo>
                  <a:cubicBezTo>
                    <a:pt x="22811" y="10604"/>
                    <a:pt x="22854" y="7946"/>
                    <a:pt x="21223" y="5860"/>
                  </a:cubicBezTo>
                  <a:cubicBezTo>
                    <a:pt x="20256" y="4611"/>
                    <a:pt x="18911" y="3846"/>
                    <a:pt x="17398" y="3846"/>
                  </a:cubicBezTo>
                  <a:cubicBezTo>
                    <a:pt x="17118" y="3846"/>
                    <a:pt x="16833" y="3872"/>
                    <a:pt x="16543" y="3926"/>
                  </a:cubicBezTo>
                  <a:cubicBezTo>
                    <a:pt x="15954" y="1238"/>
                    <a:pt x="14079" y="0"/>
                    <a:pt x="11892" y="0"/>
                  </a:cubicBezTo>
                  <a:close/>
                </a:path>
              </a:pathLst>
            </a:custGeom>
            <a:solidFill>
              <a:srgbClr val="6393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8"/>
            <p:cNvSpPr/>
            <p:nvPr/>
          </p:nvSpPr>
          <p:spPr>
            <a:xfrm>
              <a:off x="2607625" y="3501675"/>
              <a:ext cx="132150" cy="25200"/>
            </a:xfrm>
            <a:custGeom>
              <a:rect b="b" l="l" r="r" t="t"/>
              <a:pathLst>
                <a:path extrusionOk="0" h="1008" w="5286">
                  <a:moveTo>
                    <a:pt x="4951" y="1"/>
                  </a:moveTo>
                  <a:cubicBezTo>
                    <a:pt x="4943" y="1"/>
                    <a:pt x="4936" y="1"/>
                    <a:pt x="4928" y="2"/>
                  </a:cubicBezTo>
                  <a:cubicBezTo>
                    <a:pt x="4777" y="12"/>
                    <a:pt x="4669" y="164"/>
                    <a:pt x="4637" y="348"/>
                  </a:cubicBezTo>
                  <a:lnTo>
                    <a:pt x="1" y="531"/>
                  </a:lnTo>
                  <a:cubicBezTo>
                    <a:pt x="1" y="564"/>
                    <a:pt x="12" y="585"/>
                    <a:pt x="12" y="607"/>
                  </a:cubicBezTo>
                  <a:lnTo>
                    <a:pt x="4637" y="672"/>
                  </a:lnTo>
                  <a:cubicBezTo>
                    <a:pt x="4680" y="855"/>
                    <a:pt x="4788" y="996"/>
                    <a:pt x="4939" y="1006"/>
                  </a:cubicBezTo>
                  <a:cubicBezTo>
                    <a:pt x="4947" y="1007"/>
                    <a:pt x="4955" y="1008"/>
                    <a:pt x="4962" y="1008"/>
                  </a:cubicBezTo>
                  <a:cubicBezTo>
                    <a:pt x="5127" y="1008"/>
                    <a:pt x="5285" y="788"/>
                    <a:pt x="5285" y="499"/>
                  </a:cubicBezTo>
                  <a:cubicBezTo>
                    <a:pt x="5274" y="220"/>
                    <a:pt x="5116" y="1"/>
                    <a:pt x="4951"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8"/>
            <p:cNvSpPr/>
            <p:nvPr/>
          </p:nvSpPr>
          <p:spPr>
            <a:xfrm>
              <a:off x="2605200" y="3527900"/>
              <a:ext cx="126450" cy="56450"/>
            </a:xfrm>
            <a:custGeom>
              <a:rect b="b" l="l" r="r" t="t"/>
              <a:pathLst>
                <a:path extrusionOk="0" h="2258" w="5058">
                  <a:moveTo>
                    <a:pt x="22" y="1"/>
                  </a:moveTo>
                  <a:cubicBezTo>
                    <a:pt x="11" y="22"/>
                    <a:pt x="11" y="55"/>
                    <a:pt x="1" y="77"/>
                  </a:cubicBezTo>
                  <a:lnTo>
                    <a:pt x="4301" y="1806"/>
                  </a:lnTo>
                  <a:cubicBezTo>
                    <a:pt x="4269" y="2000"/>
                    <a:pt x="4323" y="2173"/>
                    <a:pt x="4453" y="2238"/>
                  </a:cubicBezTo>
                  <a:cubicBezTo>
                    <a:pt x="4479" y="2251"/>
                    <a:pt x="4508" y="2257"/>
                    <a:pt x="4538" y="2257"/>
                  </a:cubicBezTo>
                  <a:cubicBezTo>
                    <a:pt x="4685" y="2257"/>
                    <a:pt x="4869" y="2113"/>
                    <a:pt x="4950" y="1881"/>
                  </a:cubicBezTo>
                  <a:cubicBezTo>
                    <a:pt x="5058" y="1611"/>
                    <a:pt x="4982" y="1341"/>
                    <a:pt x="4799" y="1297"/>
                  </a:cubicBezTo>
                  <a:cubicBezTo>
                    <a:pt x="4778" y="1290"/>
                    <a:pt x="4756" y="1287"/>
                    <a:pt x="4734" y="1287"/>
                  </a:cubicBezTo>
                  <a:cubicBezTo>
                    <a:pt x="4618" y="1287"/>
                    <a:pt x="4491" y="1378"/>
                    <a:pt x="4410" y="1514"/>
                  </a:cubicBezTo>
                  <a:lnTo>
                    <a:pt x="22"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8"/>
            <p:cNvSpPr/>
            <p:nvPr/>
          </p:nvSpPr>
          <p:spPr>
            <a:xfrm>
              <a:off x="2598175" y="3539525"/>
              <a:ext cx="104575" cy="93625"/>
            </a:xfrm>
            <a:custGeom>
              <a:rect b="b" l="l" r="r" t="t"/>
              <a:pathLst>
                <a:path extrusionOk="0" h="3745" w="4183">
                  <a:moveTo>
                    <a:pt x="44" y="1"/>
                  </a:moveTo>
                  <a:cubicBezTo>
                    <a:pt x="22" y="22"/>
                    <a:pt x="11" y="44"/>
                    <a:pt x="1" y="54"/>
                  </a:cubicBezTo>
                  <a:lnTo>
                    <a:pt x="3383" y="3221"/>
                  </a:lnTo>
                  <a:cubicBezTo>
                    <a:pt x="3286" y="3394"/>
                    <a:pt x="3264" y="3567"/>
                    <a:pt x="3372" y="3675"/>
                  </a:cubicBezTo>
                  <a:cubicBezTo>
                    <a:pt x="3415" y="3721"/>
                    <a:pt x="3479" y="3744"/>
                    <a:pt x="3552" y="3744"/>
                  </a:cubicBezTo>
                  <a:cubicBezTo>
                    <a:pt x="3682" y="3744"/>
                    <a:pt x="3842" y="3672"/>
                    <a:pt x="3966" y="3534"/>
                  </a:cubicBezTo>
                  <a:cubicBezTo>
                    <a:pt x="4161" y="3307"/>
                    <a:pt x="4182" y="3026"/>
                    <a:pt x="4042" y="2918"/>
                  </a:cubicBezTo>
                  <a:cubicBezTo>
                    <a:pt x="3998" y="2887"/>
                    <a:pt x="3947" y="2872"/>
                    <a:pt x="3892" y="2872"/>
                  </a:cubicBezTo>
                  <a:cubicBezTo>
                    <a:pt x="3797" y="2872"/>
                    <a:pt x="3691" y="2915"/>
                    <a:pt x="3588" y="2983"/>
                  </a:cubicBezTo>
                  <a:lnTo>
                    <a:pt x="44"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8"/>
            <p:cNvSpPr/>
            <p:nvPr/>
          </p:nvSpPr>
          <p:spPr>
            <a:xfrm>
              <a:off x="2587375" y="3547900"/>
              <a:ext cx="70800" cy="119675"/>
            </a:xfrm>
            <a:custGeom>
              <a:rect b="b" l="l" r="r" t="t"/>
              <a:pathLst>
                <a:path extrusionOk="0" h="4787" w="2832">
                  <a:moveTo>
                    <a:pt x="76" y="0"/>
                  </a:moveTo>
                  <a:cubicBezTo>
                    <a:pt x="54" y="12"/>
                    <a:pt x="33" y="22"/>
                    <a:pt x="1" y="33"/>
                  </a:cubicBezTo>
                  <a:lnTo>
                    <a:pt x="2010" y="4204"/>
                  </a:lnTo>
                  <a:cubicBezTo>
                    <a:pt x="1859" y="4334"/>
                    <a:pt x="1783" y="4495"/>
                    <a:pt x="1838" y="4625"/>
                  </a:cubicBezTo>
                  <a:cubicBezTo>
                    <a:pt x="1877" y="4730"/>
                    <a:pt x="1995" y="4787"/>
                    <a:pt x="2140" y="4787"/>
                  </a:cubicBezTo>
                  <a:cubicBezTo>
                    <a:pt x="2235" y="4787"/>
                    <a:pt x="2340" y="4763"/>
                    <a:pt x="2443" y="4712"/>
                  </a:cubicBezTo>
                  <a:cubicBezTo>
                    <a:pt x="2712" y="4582"/>
                    <a:pt x="2832" y="4312"/>
                    <a:pt x="2734" y="4161"/>
                  </a:cubicBezTo>
                  <a:cubicBezTo>
                    <a:pt x="2682" y="4079"/>
                    <a:pt x="2579" y="4038"/>
                    <a:pt x="2460" y="4038"/>
                  </a:cubicBezTo>
                  <a:cubicBezTo>
                    <a:pt x="2406" y="4038"/>
                    <a:pt x="2349" y="4047"/>
                    <a:pt x="2291" y="4063"/>
                  </a:cubicBezTo>
                  <a:lnTo>
                    <a:pt x="76" y="0"/>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8"/>
            <p:cNvSpPr/>
            <p:nvPr/>
          </p:nvSpPr>
          <p:spPr>
            <a:xfrm>
              <a:off x="2574675" y="3551950"/>
              <a:ext cx="27325" cy="131375"/>
            </a:xfrm>
            <a:custGeom>
              <a:rect b="b" l="l" r="r" t="t"/>
              <a:pathLst>
                <a:path extrusionOk="0" h="5255" w="1093">
                  <a:moveTo>
                    <a:pt x="76" y="1"/>
                  </a:moveTo>
                  <a:cubicBezTo>
                    <a:pt x="55" y="1"/>
                    <a:pt x="22" y="11"/>
                    <a:pt x="0" y="11"/>
                  </a:cubicBezTo>
                  <a:lnTo>
                    <a:pt x="368" y="4626"/>
                  </a:lnTo>
                  <a:cubicBezTo>
                    <a:pt x="184" y="4679"/>
                    <a:pt x="55" y="4809"/>
                    <a:pt x="55" y="4950"/>
                  </a:cubicBezTo>
                  <a:cubicBezTo>
                    <a:pt x="55" y="5121"/>
                    <a:pt x="270" y="5255"/>
                    <a:pt x="536" y="5255"/>
                  </a:cubicBezTo>
                  <a:cubicBezTo>
                    <a:pt x="555" y="5255"/>
                    <a:pt x="575" y="5254"/>
                    <a:pt x="595" y="5252"/>
                  </a:cubicBezTo>
                  <a:cubicBezTo>
                    <a:pt x="886" y="5209"/>
                    <a:pt x="1092" y="5025"/>
                    <a:pt x="1059" y="4852"/>
                  </a:cubicBezTo>
                  <a:cubicBezTo>
                    <a:pt x="1027" y="4712"/>
                    <a:pt x="876" y="4614"/>
                    <a:pt x="682" y="4593"/>
                  </a:cubicBezTo>
                  <a:lnTo>
                    <a:pt x="76"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8"/>
            <p:cNvSpPr/>
            <p:nvPr/>
          </p:nvSpPr>
          <p:spPr>
            <a:xfrm>
              <a:off x="2516600" y="3550875"/>
              <a:ext cx="47025" cy="128075"/>
            </a:xfrm>
            <a:custGeom>
              <a:rect b="b" l="l" r="r" t="t"/>
              <a:pathLst>
                <a:path extrusionOk="0" h="5123" w="1881">
                  <a:moveTo>
                    <a:pt x="1805" y="1"/>
                  </a:moveTo>
                  <a:lnTo>
                    <a:pt x="465" y="4441"/>
                  </a:lnTo>
                  <a:cubicBezTo>
                    <a:pt x="444" y="4439"/>
                    <a:pt x="423" y="4438"/>
                    <a:pt x="403" y="4438"/>
                  </a:cubicBezTo>
                  <a:cubicBezTo>
                    <a:pt x="244" y="4438"/>
                    <a:pt x="104" y="4511"/>
                    <a:pt x="65" y="4625"/>
                  </a:cubicBezTo>
                  <a:cubicBezTo>
                    <a:pt x="1" y="4787"/>
                    <a:pt x="173" y="5025"/>
                    <a:pt x="454" y="5101"/>
                  </a:cubicBezTo>
                  <a:cubicBezTo>
                    <a:pt x="519" y="5115"/>
                    <a:pt x="583" y="5122"/>
                    <a:pt x="642" y="5122"/>
                  </a:cubicBezTo>
                  <a:cubicBezTo>
                    <a:pt x="850" y="5122"/>
                    <a:pt x="1012" y="5038"/>
                    <a:pt x="1038" y="4895"/>
                  </a:cubicBezTo>
                  <a:cubicBezTo>
                    <a:pt x="1059" y="4755"/>
                    <a:pt x="951" y="4604"/>
                    <a:pt x="779" y="4517"/>
                  </a:cubicBezTo>
                  <a:lnTo>
                    <a:pt x="1881" y="11"/>
                  </a:lnTo>
                  <a:lnTo>
                    <a:pt x="1805"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8"/>
            <p:cNvSpPr/>
            <p:nvPr/>
          </p:nvSpPr>
          <p:spPr>
            <a:xfrm>
              <a:off x="2464725" y="3544650"/>
              <a:ext cx="86750" cy="110250"/>
            </a:xfrm>
            <a:custGeom>
              <a:rect b="b" l="l" r="r" t="t"/>
              <a:pathLst>
                <a:path extrusionOk="0" h="4410" w="3470">
                  <a:moveTo>
                    <a:pt x="3404" y="1"/>
                  </a:moveTo>
                  <a:lnTo>
                    <a:pt x="563" y="3664"/>
                  </a:lnTo>
                  <a:cubicBezTo>
                    <a:pt x="484" y="3630"/>
                    <a:pt x="405" y="3611"/>
                    <a:pt x="333" y="3611"/>
                  </a:cubicBezTo>
                  <a:cubicBezTo>
                    <a:pt x="248" y="3611"/>
                    <a:pt x="172" y="3637"/>
                    <a:pt x="119" y="3696"/>
                  </a:cubicBezTo>
                  <a:cubicBezTo>
                    <a:pt x="1" y="3826"/>
                    <a:pt x="76" y="4107"/>
                    <a:pt x="314" y="4269"/>
                  </a:cubicBezTo>
                  <a:cubicBezTo>
                    <a:pt x="436" y="4364"/>
                    <a:pt x="570" y="4410"/>
                    <a:pt x="685" y="4410"/>
                  </a:cubicBezTo>
                  <a:cubicBezTo>
                    <a:pt x="793" y="4410"/>
                    <a:pt x="883" y="4369"/>
                    <a:pt x="930" y="4291"/>
                  </a:cubicBezTo>
                  <a:cubicBezTo>
                    <a:pt x="1005" y="4172"/>
                    <a:pt x="941" y="3999"/>
                    <a:pt x="822" y="3847"/>
                  </a:cubicBezTo>
                  <a:lnTo>
                    <a:pt x="3469" y="44"/>
                  </a:lnTo>
                  <a:cubicBezTo>
                    <a:pt x="3447" y="34"/>
                    <a:pt x="3426" y="12"/>
                    <a:pt x="3404"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8"/>
            <p:cNvSpPr/>
            <p:nvPr/>
          </p:nvSpPr>
          <p:spPr>
            <a:xfrm>
              <a:off x="2426375" y="3534925"/>
              <a:ext cx="115650" cy="78650"/>
            </a:xfrm>
            <a:custGeom>
              <a:rect b="b" l="l" r="r" t="t"/>
              <a:pathLst>
                <a:path extrusionOk="0" h="3146" w="4626">
                  <a:moveTo>
                    <a:pt x="4592" y="1"/>
                  </a:moveTo>
                  <a:lnTo>
                    <a:pt x="616" y="2378"/>
                  </a:lnTo>
                  <a:cubicBezTo>
                    <a:pt x="513" y="2283"/>
                    <a:pt x="399" y="2223"/>
                    <a:pt x="294" y="2223"/>
                  </a:cubicBezTo>
                  <a:cubicBezTo>
                    <a:pt x="256" y="2223"/>
                    <a:pt x="218" y="2231"/>
                    <a:pt x="184" y="2248"/>
                  </a:cubicBezTo>
                  <a:cubicBezTo>
                    <a:pt x="22" y="2335"/>
                    <a:pt x="0" y="2616"/>
                    <a:pt x="162" y="2865"/>
                  </a:cubicBezTo>
                  <a:cubicBezTo>
                    <a:pt x="272" y="3045"/>
                    <a:pt x="445" y="3146"/>
                    <a:pt x="585" y="3146"/>
                  </a:cubicBezTo>
                  <a:cubicBezTo>
                    <a:pt x="638" y="3146"/>
                    <a:pt x="686" y="3132"/>
                    <a:pt x="724" y="3102"/>
                  </a:cubicBezTo>
                  <a:cubicBezTo>
                    <a:pt x="843" y="3016"/>
                    <a:pt x="854" y="2832"/>
                    <a:pt x="789" y="2648"/>
                  </a:cubicBezTo>
                  <a:lnTo>
                    <a:pt x="4625" y="65"/>
                  </a:lnTo>
                  <a:lnTo>
                    <a:pt x="4592"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8"/>
            <p:cNvSpPr/>
            <p:nvPr/>
          </p:nvSpPr>
          <p:spPr>
            <a:xfrm>
              <a:off x="2406100" y="3522500"/>
              <a:ext cx="130775" cy="37750"/>
            </a:xfrm>
            <a:custGeom>
              <a:rect b="b" l="l" r="r" t="t"/>
              <a:pathLst>
                <a:path extrusionOk="0" h="1510" w="5231">
                  <a:moveTo>
                    <a:pt x="5220" y="1"/>
                  </a:moveTo>
                  <a:lnTo>
                    <a:pt x="649" y="790"/>
                  </a:lnTo>
                  <a:cubicBezTo>
                    <a:pt x="587" y="624"/>
                    <a:pt x="456" y="508"/>
                    <a:pt x="312" y="508"/>
                  </a:cubicBezTo>
                  <a:cubicBezTo>
                    <a:pt x="306" y="508"/>
                    <a:pt x="299" y="508"/>
                    <a:pt x="293" y="509"/>
                  </a:cubicBezTo>
                  <a:cubicBezTo>
                    <a:pt x="120" y="531"/>
                    <a:pt x="1" y="790"/>
                    <a:pt x="55" y="1081"/>
                  </a:cubicBezTo>
                  <a:cubicBezTo>
                    <a:pt x="114" y="1335"/>
                    <a:pt x="286" y="1509"/>
                    <a:pt x="446" y="1509"/>
                  </a:cubicBezTo>
                  <a:cubicBezTo>
                    <a:pt x="464" y="1509"/>
                    <a:pt x="481" y="1507"/>
                    <a:pt x="498" y="1503"/>
                  </a:cubicBezTo>
                  <a:cubicBezTo>
                    <a:pt x="639" y="1460"/>
                    <a:pt x="714" y="1297"/>
                    <a:pt x="714" y="1103"/>
                  </a:cubicBezTo>
                  <a:lnTo>
                    <a:pt x="5231" y="77"/>
                  </a:lnTo>
                  <a:cubicBezTo>
                    <a:pt x="5220" y="44"/>
                    <a:pt x="5220" y="22"/>
                    <a:pt x="5220"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8"/>
            <p:cNvSpPr/>
            <p:nvPr/>
          </p:nvSpPr>
          <p:spPr>
            <a:xfrm>
              <a:off x="2405550" y="3476625"/>
              <a:ext cx="131075" cy="34550"/>
            </a:xfrm>
            <a:custGeom>
              <a:rect b="b" l="l" r="r" t="t"/>
              <a:pathLst>
                <a:path extrusionOk="0" h="1382" w="5243">
                  <a:moveTo>
                    <a:pt x="416" y="1"/>
                  </a:moveTo>
                  <a:cubicBezTo>
                    <a:pt x="257" y="1"/>
                    <a:pt x="83" y="183"/>
                    <a:pt x="44" y="442"/>
                  </a:cubicBezTo>
                  <a:cubicBezTo>
                    <a:pt x="1" y="733"/>
                    <a:pt x="120" y="982"/>
                    <a:pt x="304" y="993"/>
                  </a:cubicBezTo>
                  <a:cubicBezTo>
                    <a:pt x="310" y="993"/>
                    <a:pt x="316" y="993"/>
                    <a:pt x="322" y="993"/>
                  </a:cubicBezTo>
                  <a:cubicBezTo>
                    <a:pt x="457" y="993"/>
                    <a:pt x="587" y="877"/>
                    <a:pt x="649" y="712"/>
                  </a:cubicBezTo>
                  <a:lnTo>
                    <a:pt x="5231" y="1382"/>
                  </a:lnTo>
                  <a:cubicBezTo>
                    <a:pt x="5242" y="1360"/>
                    <a:pt x="5242" y="1339"/>
                    <a:pt x="5242" y="1307"/>
                  </a:cubicBezTo>
                  <a:lnTo>
                    <a:pt x="704" y="388"/>
                  </a:lnTo>
                  <a:cubicBezTo>
                    <a:pt x="704" y="204"/>
                    <a:pt x="617" y="42"/>
                    <a:pt x="476" y="10"/>
                  </a:cubicBezTo>
                  <a:cubicBezTo>
                    <a:pt x="457" y="4"/>
                    <a:pt x="437" y="1"/>
                    <a:pt x="416"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8"/>
            <p:cNvSpPr/>
            <p:nvPr/>
          </p:nvSpPr>
          <p:spPr>
            <a:xfrm>
              <a:off x="2424475" y="3422575"/>
              <a:ext cx="117275" cy="76175"/>
            </a:xfrm>
            <a:custGeom>
              <a:rect b="b" l="l" r="r" t="t"/>
              <a:pathLst>
                <a:path extrusionOk="0" h="3047" w="4691">
                  <a:moveTo>
                    <a:pt x="571" y="1"/>
                  </a:moveTo>
                  <a:cubicBezTo>
                    <a:pt x="430" y="1"/>
                    <a:pt x="256" y="108"/>
                    <a:pt x="152" y="292"/>
                  </a:cubicBezTo>
                  <a:cubicBezTo>
                    <a:pt x="0" y="551"/>
                    <a:pt x="22" y="821"/>
                    <a:pt x="184" y="907"/>
                  </a:cubicBezTo>
                  <a:cubicBezTo>
                    <a:pt x="217" y="923"/>
                    <a:pt x="252" y="931"/>
                    <a:pt x="289" y="931"/>
                  </a:cubicBezTo>
                  <a:cubicBezTo>
                    <a:pt x="398" y="931"/>
                    <a:pt x="520" y="864"/>
                    <a:pt x="617" y="767"/>
                  </a:cubicBezTo>
                  <a:lnTo>
                    <a:pt x="4647" y="3047"/>
                  </a:lnTo>
                  <a:cubicBezTo>
                    <a:pt x="4658" y="3025"/>
                    <a:pt x="4680" y="3003"/>
                    <a:pt x="4690" y="2982"/>
                  </a:cubicBezTo>
                  <a:lnTo>
                    <a:pt x="778" y="486"/>
                  </a:lnTo>
                  <a:cubicBezTo>
                    <a:pt x="843" y="313"/>
                    <a:pt x="822" y="129"/>
                    <a:pt x="703" y="43"/>
                  </a:cubicBezTo>
                  <a:cubicBezTo>
                    <a:pt x="666" y="14"/>
                    <a:pt x="621" y="1"/>
                    <a:pt x="571"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8"/>
            <p:cNvSpPr/>
            <p:nvPr/>
          </p:nvSpPr>
          <p:spPr>
            <a:xfrm>
              <a:off x="2461500" y="3380275"/>
              <a:ext cx="89175" cy="108225"/>
            </a:xfrm>
            <a:custGeom>
              <a:rect b="b" l="l" r="r" t="t"/>
              <a:pathLst>
                <a:path extrusionOk="0" h="4329" w="3567">
                  <a:moveTo>
                    <a:pt x="684" y="0"/>
                  </a:moveTo>
                  <a:cubicBezTo>
                    <a:pt x="568" y="0"/>
                    <a:pt x="429" y="49"/>
                    <a:pt x="303" y="147"/>
                  </a:cubicBezTo>
                  <a:cubicBezTo>
                    <a:pt x="65" y="320"/>
                    <a:pt x="0" y="601"/>
                    <a:pt x="119" y="730"/>
                  </a:cubicBezTo>
                  <a:cubicBezTo>
                    <a:pt x="169" y="786"/>
                    <a:pt x="242" y="810"/>
                    <a:pt x="324" y="810"/>
                  </a:cubicBezTo>
                  <a:cubicBezTo>
                    <a:pt x="402" y="810"/>
                    <a:pt x="488" y="788"/>
                    <a:pt x="572" y="752"/>
                  </a:cubicBezTo>
                  <a:lnTo>
                    <a:pt x="3512" y="4328"/>
                  </a:lnTo>
                  <a:cubicBezTo>
                    <a:pt x="3523" y="4318"/>
                    <a:pt x="3544" y="4306"/>
                    <a:pt x="3566" y="4285"/>
                  </a:cubicBezTo>
                  <a:lnTo>
                    <a:pt x="821" y="557"/>
                  </a:lnTo>
                  <a:cubicBezTo>
                    <a:pt x="940" y="406"/>
                    <a:pt x="994" y="233"/>
                    <a:pt x="918" y="114"/>
                  </a:cubicBezTo>
                  <a:cubicBezTo>
                    <a:pt x="873" y="38"/>
                    <a:pt x="787" y="0"/>
                    <a:pt x="684"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8"/>
            <p:cNvSpPr/>
            <p:nvPr/>
          </p:nvSpPr>
          <p:spPr>
            <a:xfrm>
              <a:off x="2512825" y="3354900"/>
              <a:ext cx="49725" cy="127375"/>
            </a:xfrm>
            <a:custGeom>
              <a:rect b="b" l="l" r="r" t="t"/>
              <a:pathLst>
                <a:path extrusionOk="0" h="5095" w="1989">
                  <a:moveTo>
                    <a:pt x="635" y="1"/>
                  </a:moveTo>
                  <a:cubicBezTo>
                    <a:pt x="574" y="1"/>
                    <a:pt x="509" y="9"/>
                    <a:pt x="443" y="27"/>
                  </a:cubicBezTo>
                  <a:cubicBezTo>
                    <a:pt x="162" y="113"/>
                    <a:pt x="0" y="340"/>
                    <a:pt x="65" y="513"/>
                  </a:cubicBezTo>
                  <a:cubicBezTo>
                    <a:pt x="115" y="633"/>
                    <a:pt x="267" y="698"/>
                    <a:pt x="435" y="698"/>
                  </a:cubicBezTo>
                  <a:cubicBezTo>
                    <a:pt x="448" y="698"/>
                    <a:pt x="462" y="697"/>
                    <a:pt x="476" y="697"/>
                  </a:cubicBezTo>
                  <a:lnTo>
                    <a:pt x="1912" y="5095"/>
                  </a:lnTo>
                  <a:cubicBezTo>
                    <a:pt x="1934" y="5084"/>
                    <a:pt x="1967" y="5084"/>
                    <a:pt x="1989" y="5073"/>
                  </a:cubicBezTo>
                  <a:lnTo>
                    <a:pt x="778" y="600"/>
                  </a:lnTo>
                  <a:cubicBezTo>
                    <a:pt x="951" y="513"/>
                    <a:pt x="1059" y="362"/>
                    <a:pt x="1026" y="221"/>
                  </a:cubicBezTo>
                  <a:cubicBezTo>
                    <a:pt x="1002" y="89"/>
                    <a:pt x="837" y="1"/>
                    <a:pt x="635"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8"/>
            <p:cNvSpPr/>
            <p:nvPr/>
          </p:nvSpPr>
          <p:spPr>
            <a:xfrm>
              <a:off x="2571975" y="3349050"/>
              <a:ext cx="25950" cy="131625"/>
            </a:xfrm>
            <a:custGeom>
              <a:rect b="b" l="l" r="r" t="t"/>
              <a:pathLst>
                <a:path extrusionOk="0" h="5265" w="1038">
                  <a:moveTo>
                    <a:pt x="500" y="1"/>
                  </a:moveTo>
                  <a:cubicBezTo>
                    <a:pt x="222" y="1"/>
                    <a:pt x="0" y="137"/>
                    <a:pt x="0" y="315"/>
                  </a:cubicBezTo>
                  <a:cubicBezTo>
                    <a:pt x="0" y="455"/>
                    <a:pt x="141" y="585"/>
                    <a:pt x="324" y="639"/>
                  </a:cubicBezTo>
                  <a:lnTo>
                    <a:pt x="76" y="5264"/>
                  </a:lnTo>
                  <a:cubicBezTo>
                    <a:pt x="91" y="5264"/>
                    <a:pt x="105" y="5259"/>
                    <a:pt x="123" y="5259"/>
                  </a:cubicBezTo>
                  <a:cubicBezTo>
                    <a:pt x="131" y="5259"/>
                    <a:pt x="141" y="5260"/>
                    <a:pt x="152" y="5264"/>
                  </a:cubicBezTo>
                  <a:lnTo>
                    <a:pt x="638" y="661"/>
                  </a:lnTo>
                  <a:cubicBezTo>
                    <a:pt x="833" y="639"/>
                    <a:pt x="984" y="542"/>
                    <a:pt x="1006" y="402"/>
                  </a:cubicBezTo>
                  <a:cubicBezTo>
                    <a:pt x="1038" y="217"/>
                    <a:pt x="821" y="23"/>
                    <a:pt x="530" y="1"/>
                  </a:cubicBezTo>
                  <a:cubicBezTo>
                    <a:pt x="520" y="1"/>
                    <a:pt x="510" y="1"/>
                    <a:pt x="500"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8"/>
            <p:cNvSpPr/>
            <p:nvPr/>
          </p:nvSpPr>
          <p:spPr>
            <a:xfrm>
              <a:off x="2586550" y="3363500"/>
              <a:ext cx="68100" cy="120950"/>
            </a:xfrm>
            <a:custGeom>
              <a:rect b="b" l="l" r="r" t="t"/>
              <a:pathLst>
                <a:path extrusionOk="0" h="4838" w="2724">
                  <a:moveTo>
                    <a:pt x="2034" y="0"/>
                  </a:moveTo>
                  <a:cubicBezTo>
                    <a:pt x="1884" y="0"/>
                    <a:pt x="1760" y="62"/>
                    <a:pt x="1719" y="169"/>
                  </a:cubicBezTo>
                  <a:cubicBezTo>
                    <a:pt x="1676" y="299"/>
                    <a:pt x="1751" y="461"/>
                    <a:pt x="1903" y="580"/>
                  </a:cubicBezTo>
                  <a:lnTo>
                    <a:pt x="1" y="4805"/>
                  </a:lnTo>
                  <a:cubicBezTo>
                    <a:pt x="22" y="4816"/>
                    <a:pt x="44" y="4826"/>
                    <a:pt x="77" y="4837"/>
                  </a:cubicBezTo>
                  <a:lnTo>
                    <a:pt x="2195" y="720"/>
                  </a:lnTo>
                  <a:cubicBezTo>
                    <a:pt x="2246" y="732"/>
                    <a:pt x="2297" y="738"/>
                    <a:pt x="2345" y="738"/>
                  </a:cubicBezTo>
                  <a:cubicBezTo>
                    <a:pt x="2468" y="738"/>
                    <a:pt x="2572" y="698"/>
                    <a:pt x="2627" y="612"/>
                  </a:cubicBezTo>
                  <a:cubicBezTo>
                    <a:pt x="2724" y="461"/>
                    <a:pt x="2594" y="191"/>
                    <a:pt x="2324" y="72"/>
                  </a:cubicBezTo>
                  <a:cubicBezTo>
                    <a:pt x="2227" y="23"/>
                    <a:pt x="2126" y="0"/>
                    <a:pt x="2034"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8"/>
            <p:cNvSpPr/>
            <p:nvPr/>
          </p:nvSpPr>
          <p:spPr>
            <a:xfrm>
              <a:off x="2597375" y="3396700"/>
              <a:ext cx="102950" cy="95850"/>
            </a:xfrm>
            <a:custGeom>
              <a:rect b="b" l="l" r="r" t="t"/>
              <a:pathLst>
                <a:path extrusionOk="0" h="3834" w="4118">
                  <a:moveTo>
                    <a:pt x="3472" y="0"/>
                  </a:moveTo>
                  <a:cubicBezTo>
                    <a:pt x="3393" y="0"/>
                    <a:pt x="3323" y="25"/>
                    <a:pt x="3275" y="73"/>
                  </a:cubicBezTo>
                  <a:cubicBezTo>
                    <a:pt x="3177" y="181"/>
                    <a:pt x="3210" y="354"/>
                    <a:pt x="3296" y="527"/>
                  </a:cubicBezTo>
                  <a:lnTo>
                    <a:pt x="0" y="3779"/>
                  </a:lnTo>
                  <a:cubicBezTo>
                    <a:pt x="22" y="3801"/>
                    <a:pt x="33" y="3822"/>
                    <a:pt x="54" y="3834"/>
                  </a:cubicBezTo>
                  <a:lnTo>
                    <a:pt x="3523" y="765"/>
                  </a:lnTo>
                  <a:cubicBezTo>
                    <a:pt x="3621" y="824"/>
                    <a:pt x="3724" y="863"/>
                    <a:pt x="3813" y="863"/>
                  </a:cubicBezTo>
                  <a:cubicBezTo>
                    <a:pt x="3871" y="863"/>
                    <a:pt x="3924" y="846"/>
                    <a:pt x="3966" y="808"/>
                  </a:cubicBezTo>
                  <a:cubicBezTo>
                    <a:pt x="4117" y="700"/>
                    <a:pt x="4085" y="419"/>
                    <a:pt x="3880" y="203"/>
                  </a:cubicBezTo>
                  <a:cubicBezTo>
                    <a:pt x="3758" y="68"/>
                    <a:pt x="3603" y="0"/>
                    <a:pt x="3472"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8"/>
            <p:cNvSpPr/>
            <p:nvPr/>
          </p:nvSpPr>
          <p:spPr>
            <a:xfrm>
              <a:off x="2604925" y="3444925"/>
              <a:ext cx="125125" cy="58975"/>
            </a:xfrm>
            <a:custGeom>
              <a:rect b="b" l="l" r="r" t="t"/>
              <a:pathLst>
                <a:path extrusionOk="0" h="2359" w="5005">
                  <a:moveTo>
                    <a:pt x="4489" y="0"/>
                  </a:moveTo>
                  <a:cubicBezTo>
                    <a:pt x="4453" y="0"/>
                    <a:pt x="4419" y="8"/>
                    <a:pt x="4388" y="24"/>
                  </a:cubicBezTo>
                  <a:cubicBezTo>
                    <a:pt x="4258" y="89"/>
                    <a:pt x="4215" y="262"/>
                    <a:pt x="4248" y="445"/>
                  </a:cubicBezTo>
                  <a:lnTo>
                    <a:pt x="1" y="2282"/>
                  </a:lnTo>
                  <a:lnTo>
                    <a:pt x="22" y="2358"/>
                  </a:lnTo>
                  <a:lnTo>
                    <a:pt x="4366" y="748"/>
                  </a:lnTo>
                  <a:cubicBezTo>
                    <a:pt x="4457" y="875"/>
                    <a:pt x="4586" y="964"/>
                    <a:pt x="4701" y="964"/>
                  </a:cubicBezTo>
                  <a:cubicBezTo>
                    <a:pt x="4724" y="964"/>
                    <a:pt x="4745" y="961"/>
                    <a:pt x="4766" y="954"/>
                  </a:cubicBezTo>
                  <a:cubicBezTo>
                    <a:pt x="4939" y="899"/>
                    <a:pt x="5004" y="630"/>
                    <a:pt x="4906" y="359"/>
                  </a:cubicBezTo>
                  <a:cubicBezTo>
                    <a:pt x="4819" y="141"/>
                    <a:pt x="4640" y="0"/>
                    <a:pt x="4489"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3" name="Google Shape;503;p28"/>
          <p:cNvGrpSpPr/>
          <p:nvPr/>
        </p:nvGrpSpPr>
        <p:grpSpPr>
          <a:xfrm rot="-925639">
            <a:off x="354647" y="4312654"/>
            <a:ext cx="485189" cy="451179"/>
            <a:chOff x="2287525" y="3243650"/>
            <a:chExt cx="571350" cy="531300"/>
          </a:xfrm>
        </p:grpSpPr>
        <p:sp>
          <p:nvSpPr>
            <p:cNvPr id="504" name="Google Shape;504;p28"/>
            <p:cNvSpPr/>
            <p:nvPr/>
          </p:nvSpPr>
          <p:spPr>
            <a:xfrm>
              <a:off x="2287525" y="3243650"/>
              <a:ext cx="571350" cy="531300"/>
            </a:xfrm>
            <a:custGeom>
              <a:rect b="b" l="l" r="r" t="t"/>
              <a:pathLst>
                <a:path extrusionOk="0" h="21252" w="22854">
                  <a:moveTo>
                    <a:pt x="11892" y="0"/>
                  </a:moveTo>
                  <a:cubicBezTo>
                    <a:pt x="11513" y="0"/>
                    <a:pt x="11123" y="38"/>
                    <a:pt x="10730" y="111"/>
                  </a:cubicBezTo>
                  <a:cubicBezTo>
                    <a:pt x="8386" y="555"/>
                    <a:pt x="6657" y="2111"/>
                    <a:pt x="6592" y="4639"/>
                  </a:cubicBezTo>
                  <a:cubicBezTo>
                    <a:pt x="6343" y="4574"/>
                    <a:pt x="6083" y="4531"/>
                    <a:pt x="5835" y="4510"/>
                  </a:cubicBezTo>
                  <a:cubicBezTo>
                    <a:pt x="5578" y="4485"/>
                    <a:pt x="5330" y="4473"/>
                    <a:pt x="5090" y="4473"/>
                  </a:cubicBezTo>
                  <a:cubicBezTo>
                    <a:pt x="2093" y="4473"/>
                    <a:pt x="446" y="6359"/>
                    <a:pt x="216" y="8821"/>
                  </a:cubicBezTo>
                  <a:cubicBezTo>
                    <a:pt x="0" y="11090"/>
                    <a:pt x="1070" y="13111"/>
                    <a:pt x="3555" y="13856"/>
                  </a:cubicBezTo>
                  <a:cubicBezTo>
                    <a:pt x="3425" y="14072"/>
                    <a:pt x="3307" y="14288"/>
                    <a:pt x="3220" y="14516"/>
                  </a:cubicBezTo>
                  <a:cubicBezTo>
                    <a:pt x="1924" y="17616"/>
                    <a:pt x="3372" y="19918"/>
                    <a:pt x="5932" y="20869"/>
                  </a:cubicBezTo>
                  <a:cubicBezTo>
                    <a:pt x="6612" y="21120"/>
                    <a:pt x="7301" y="21252"/>
                    <a:pt x="7970" y="21252"/>
                  </a:cubicBezTo>
                  <a:cubicBezTo>
                    <a:pt x="9462" y="21252"/>
                    <a:pt x="10859" y="20598"/>
                    <a:pt x="11843" y="19151"/>
                  </a:cubicBezTo>
                  <a:cubicBezTo>
                    <a:pt x="12027" y="19335"/>
                    <a:pt x="12211" y="19497"/>
                    <a:pt x="12405" y="19648"/>
                  </a:cubicBezTo>
                  <a:cubicBezTo>
                    <a:pt x="13529" y="20482"/>
                    <a:pt x="14645" y="20852"/>
                    <a:pt x="15684" y="20852"/>
                  </a:cubicBezTo>
                  <a:cubicBezTo>
                    <a:pt x="17165" y="20852"/>
                    <a:pt x="18490" y="20101"/>
                    <a:pt x="19461" y="18870"/>
                  </a:cubicBezTo>
                  <a:cubicBezTo>
                    <a:pt x="20877" y="17066"/>
                    <a:pt x="21082" y="14829"/>
                    <a:pt x="19396" y="12948"/>
                  </a:cubicBezTo>
                  <a:cubicBezTo>
                    <a:pt x="19634" y="12830"/>
                    <a:pt x="19850" y="12700"/>
                    <a:pt x="20044" y="12559"/>
                  </a:cubicBezTo>
                  <a:cubicBezTo>
                    <a:pt x="22811" y="10604"/>
                    <a:pt x="22854" y="7946"/>
                    <a:pt x="21223" y="5860"/>
                  </a:cubicBezTo>
                  <a:cubicBezTo>
                    <a:pt x="20256" y="4611"/>
                    <a:pt x="18911" y="3846"/>
                    <a:pt x="17398" y="3846"/>
                  </a:cubicBezTo>
                  <a:cubicBezTo>
                    <a:pt x="17118" y="3846"/>
                    <a:pt x="16833" y="3872"/>
                    <a:pt x="16543" y="3926"/>
                  </a:cubicBezTo>
                  <a:cubicBezTo>
                    <a:pt x="15954" y="1238"/>
                    <a:pt x="14079" y="0"/>
                    <a:pt x="11892" y="0"/>
                  </a:cubicBezTo>
                  <a:close/>
                </a:path>
              </a:pathLst>
            </a:custGeom>
            <a:solidFill>
              <a:srgbClr val="6393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8"/>
            <p:cNvSpPr/>
            <p:nvPr/>
          </p:nvSpPr>
          <p:spPr>
            <a:xfrm>
              <a:off x="2607625" y="3501675"/>
              <a:ext cx="132150" cy="25200"/>
            </a:xfrm>
            <a:custGeom>
              <a:rect b="b" l="l" r="r" t="t"/>
              <a:pathLst>
                <a:path extrusionOk="0" h="1008" w="5286">
                  <a:moveTo>
                    <a:pt x="4951" y="1"/>
                  </a:moveTo>
                  <a:cubicBezTo>
                    <a:pt x="4943" y="1"/>
                    <a:pt x="4936" y="1"/>
                    <a:pt x="4928" y="2"/>
                  </a:cubicBezTo>
                  <a:cubicBezTo>
                    <a:pt x="4777" y="12"/>
                    <a:pt x="4669" y="164"/>
                    <a:pt x="4637" y="348"/>
                  </a:cubicBezTo>
                  <a:lnTo>
                    <a:pt x="1" y="531"/>
                  </a:lnTo>
                  <a:cubicBezTo>
                    <a:pt x="1" y="564"/>
                    <a:pt x="12" y="585"/>
                    <a:pt x="12" y="607"/>
                  </a:cubicBezTo>
                  <a:lnTo>
                    <a:pt x="4637" y="672"/>
                  </a:lnTo>
                  <a:cubicBezTo>
                    <a:pt x="4680" y="855"/>
                    <a:pt x="4788" y="996"/>
                    <a:pt x="4939" y="1006"/>
                  </a:cubicBezTo>
                  <a:cubicBezTo>
                    <a:pt x="4947" y="1007"/>
                    <a:pt x="4955" y="1008"/>
                    <a:pt x="4962" y="1008"/>
                  </a:cubicBezTo>
                  <a:cubicBezTo>
                    <a:pt x="5127" y="1008"/>
                    <a:pt x="5285" y="788"/>
                    <a:pt x="5285" y="499"/>
                  </a:cubicBezTo>
                  <a:cubicBezTo>
                    <a:pt x="5274" y="220"/>
                    <a:pt x="5116" y="1"/>
                    <a:pt x="4951"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8"/>
            <p:cNvSpPr/>
            <p:nvPr/>
          </p:nvSpPr>
          <p:spPr>
            <a:xfrm>
              <a:off x="2605200" y="3527900"/>
              <a:ext cx="126450" cy="56450"/>
            </a:xfrm>
            <a:custGeom>
              <a:rect b="b" l="l" r="r" t="t"/>
              <a:pathLst>
                <a:path extrusionOk="0" h="2258" w="5058">
                  <a:moveTo>
                    <a:pt x="22" y="1"/>
                  </a:moveTo>
                  <a:cubicBezTo>
                    <a:pt x="11" y="22"/>
                    <a:pt x="11" y="55"/>
                    <a:pt x="1" y="77"/>
                  </a:cubicBezTo>
                  <a:lnTo>
                    <a:pt x="4301" y="1806"/>
                  </a:lnTo>
                  <a:cubicBezTo>
                    <a:pt x="4269" y="2000"/>
                    <a:pt x="4323" y="2173"/>
                    <a:pt x="4453" y="2238"/>
                  </a:cubicBezTo>
                  <a:cubicBezTo>
                    <a:pt x="4479" y="2251"/>
                    <a:pt x="4508" y="2257"/>
                    <a:pt x="4538" y="2257"/>
                  </a:cubicBezTo>
                  <a:cubicBezTo>
                    <a:pt x="4685" y="2257"/>
                    <a:pt x="4869" y="2113"/>
                    <a:pt x="4950" y="1881"/>
                  </a:cubicBezTo>
                  <a:cubicBezTo>
                    <a:pt x="5058" y="1611"/>
                    <a:pt x="4982" y="1341"/>
                    <a:pt x="4799" y="1297"/>
                  </a:cubicBezTo>
                  <a:cubicBezTo>
                    <a:pt x="4778" y="1290"/>
                    <a:pt x="4756" y="1287"/>
                    <a:pt x="4734" y="1287"/>
                  </a:cubicBezTo>
                  <a:cubicBezTo>
                    <a:pt x="4618" y="1287"/>
                    <a:pt x="4491" y="1378"/>
                    <a:pt x="4410" y="1514"/>
                  </a:cubicBezTo>
                  <a:lnTo>
                    <a:pt x="22"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8"/>
            <p:cNvSpPr/>
            <p:nvPr/>
          </p:nvSpPr>
          <p:spPr>
            <a:xfrm>
              <a:off x="2598175" y="3539525"/>
              <a:ext cx="104575" cy="93625"/>
            </a:xfrm>
            <a:custGeom>
              <a:rect b="b" l="l" r="r" t="t"/>
              <a:pathLst>
                <a:path extrusionOk="0" h="3745" w="4183">
                  <a:moveTo>
                    <a:pt x="44" y="1"/>
                  </a:moveTo>
                  <a:cubicBezTo>
                    <a:pt x="22" y="22"/>
                    <a:pt x="11" y="44"/>
                    <a:pt x="1" y="54"/>
                  </a:cubicBezTo>
                  <a:lnTo>
                    <a:pt x="3383" y="3221"/>
                  </a:lnTo>
                  <a:cubicBezTo>
                    <a:pt x="3286" y="3394"/>
                    <a:pt x="3264" y="3567"/>
                    <a:pt x="3372" y="3675"/>
                  </a:cubicBezTo>
                  <a:cubicBezTo>
                    <a:pt x="3415" y="3721"/>
                    <a:pt x="3479" y="3744"/>
                    <a:pt x="3552" y="3744"/>
                  </a:cubicBezTo>
                  <a:cubicBezTo>
                    <a:pt x="3682" y="3744"/>
                    <a:pt x="3842" y="3672"/>
                    <a:pt x="3966" y="3534"/>
                  </a:cubicBezTo>
                  <a:cubicBezTo>
                    <a:pt x="4161" y="3307"/>
                    <a:pt x="4182" y="3026"/>
                    <a:pt x="4042" y="2918"/>
                  </a:cubicBezTo>
                  <a:cubicBezTo>
                    <a:pt x="3998" y="2887"/>
                    <a:pt x="3947" y="2872"/>
                    <a:pt x="3892" y="2872"/>
                  </a:cubicBezTo>
                  <a:cubicBezTo>
                    <a:pt x="3797" y="2872"/>
                    <a:pt x="3691" y="2915"/>
                    <a:pt x="3588" y="2983"/>
                  </a:cubicBezTo>
                  <a:lnTo>
                    <a:pt x="44"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8"/>
            <p:cNvSpPr/>
            <p:nvPr/>
          </p:nvSpPr>
          <p:spPr>
            <a:xfrm>
              <a:off x="2587375" y="3547900"/>
              <a:ext cx="70800" cy="119675"/>
            </a:xfrm>
            <a:custGeom>
              <a:rect b="b" l="l" r="r" t="t"/>
              <a:pathLst>
                <a:path extrusionOk="0" h="4787" w="2832">
                  <a:moveTo>
                    <a:pt x="76" y="0"/>
                  </a:moveTo>
                  <a:cubicBezTo>
                    <a:pt x="54" y="12"/>
                    <a:pt x="33" y="22"/>
                    <a:pt x="1" y="33"/>
                  </a:cubicBezTo>
                  <a:lnTo>
                    <a:pt x="2010" y="4204"/>
                  </a:lnTo>
                  <a:cubicBezTo>
                    <a:pt x="1859" y="4334"/>
                    <a:pt x="1783" y="4495"/>
                    <a:pt x="1838" y="4625"/>
                  </a:cubicBezTo>
                  <a:cubicBezTo>
                    <a:pt x="1877" y="4730"/>
                    <a:pt x="1995" y="4787"/>
                    <a:pt x="2140" y="4787"/>
                  </a:cubicBezTo>
                  <a:cubicBezTo>
                    <a:pt x="2235" y="4787"/>
                    <a:pt x="2340" y="4763"/>
                    <a:pt x="2443" y="4712"/>
                  </a:cubicBezTo>
                  <a:cubicBezTo>
                    <a:pt x="2712" y="4582"/>
                    <a:pt x="2832" y="4312"/>
                    <a:pt x="2734" y="4161"/>
                  </a:cubicBezTo>
                  <a:cubicBezTo>
                    <a:pt x="2682" y="4079"/>
                    <a:pt x="2579" y="4038"/>
                    <a:pt x="2460" y="4038"/>
                  </a:cubicBezTo>
                  <a:cubicBezTo>
                    <a:pt x="2406" y="4038"/>
                    <a:pt x="2349" y="4047"/>
                    <a:pt x="2291" y="4063"/>
                  </a:cubicBezTo>
                  <a:lnTo>
                    <a:pt x="76" y="0"/>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8"/>
            <p:cNvSpPr/>
            <p:nvPr/>
          </p:nvSpPr>
          <p:spPr>
            <a:xfrm>
              <a:off x="2574675" y="3551950"/>
              <a:ext cx="27325" cy="131375"/>
            </a:xfrm>
            <a:custGeom>
              <a:rect b="b" l="l" r="r" t="t"/>
              <a:pathLst>
                <a:path extrusionOk="0" h="5255" w="1093">
                  <a:moveTo>
                    <a:pt x="76" y="1"/>
                  </a:moveTo>
                  <a:cubicBezTo>
                    <a:pt x="55" y="1"/>
                    <a:pt x="22" y="11"/>
                    <a:pt x="0" y="11"/>
                  </a:cubicBezTo>
                  <a:lnTo>
                    <a:pt x="368" y="4626"/>
                  </a:lnTo>
                  <a:cubicBezTo>
                    <a:pt x="184" y="4679"/>
                    <a:pt x="55" y="4809"/>
                    <a:pt x="55" y="4950"/>
                  </a:cubicBezTo>
                  <a:cubicBezTo>
                    <a:pt x="55" y="5121"/>
                    <a:pt x="270" y="5255"/>
                    <a:pt x="536" y="5255"/>
                  </a:cubicBezTo>
                  <a:cubicBezTo>
                    <a:pt x="555" y="5255"/>
                    <a:pt x="575" y="5254"/>
                    <a:pt x="595" y="5252"/>
                  </a:cubicBezTo>
                  <a:cubicBezTo>
                    <a:pt x="886" y="5209"/>
                    <a:pt x="1092" y="5025"/>
                    <a:pt x="1059" y="4852"/>
                  </a:cubicBezTo>
                  <a:cubicBezTo>
                    <a:pt x="1027" y="4712"/>
                    <a:pt x="876" y="4614"/>
                    <a:pt x="682" y="4593"/>
                  </a:cubicBezTo>
                  <a:lnTo>
                    <a:pt x="76"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8"/>
            <p:cNvSpPr/>
            <p:nvPr/>
          </p:nvSpPr>
          <p:spPr>
            <a:xfrm>
              <a:off x="2516600" y="3550875"/>
              <a:ext cx="47025" cy="128075"/>
            </a:xfrm>
            <a:custGeom>
              <a:rect b="b" l="l" r="r" t="t"/>
              <a:pathLst>
                <a:path extrusionOk="0" h="5123" w="1881">
                  <a:moveTo>
                    <a:pt x="1805" y="1"/>
                  </a:moveTo>
                  <a:lnTo>
                    <a:pt x="465" y="4441"/>
                  </a:lnTo>
                  <a:cubicBezTo>
                    <a:pt x="444" y="4439"/>
                    <a:pt x="423" y="4438"/>
                    <a:pt x="403" y="4438"/>
                  </a:cubicBezTo>
                  <a:cubicBezTo>
                    <a:pt x="244" y="4438"/>
                    <a:pt x="104" y="4511"/>
                    <a:pt x="65" y="4625"/>
                  </a:cubicBezTo>
                  <a:cubicBezTo>
                    <a:pt x="1" y="4787"/>
                    <a:pt x="173" y="5025"/>
                    <a:pt x="454" y="5101"/>
                  </a:cubicBezTo>
                  <a:cubicBezTo>
                    <a:pt x="519" y="5115"/>
                    <a:pt x="583" y="5122"/>
                    <a:pt x="642" y="5122"/>
                  </a:cubicBezTo>
                  <a:cubicBezTo>
                    <a:pt x="850" y="5122"/>
                    <a:pt x="1012" y="5038"/>
                    <a:pt x="1038" y="4895"/>
                  </a:cubicBezTo>
                  <a:cubicBezTo>
                    <a:pt x="1059" y="4755"/>
                    <a:pt x="951" y="4604"/>
                    <a:pt x="779" y="4517"/>
                  </a:cubicBezTo>
                  <a:lnTo>
                    <a:pt x="1881" y="11"/>
                  </a:lnTo>
                  <a:lnTo>
                    <a:pt x="1805"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8"/>
            <p:cNvSpPr/>
            <p:nvPr/>
          </p:nvSpPr>
          <p:spPr>
            <a:xfrm>
              <a:off x="2464725" y="3544650"/>
              <a:ext cx="86750" cy="110250"/>
            </a:xfrm>
            <a:custGeom>
              <a:rect b="b" l="l" r="r" t="t"/>
              <a:pathLst>
                <a:path extrusionOk="0" h="4410" w="3470">
                  <a:moveTo>
                    <a:pt x="3404" y="1"/>
                  </a:moveTo>
                  <a:lnTo>
                    <a:pt x="563" y="3664"/>
                  </a:lnTo>
                  <a:cubicBezTo>
                    <a:pt x="484" y="3630"/>
                    <a:pt x="405" y="3611"/>
                    <a:pt x="333" y="3611"/>
                  </a:cubicBezTo>
                  <a:cubicBezTo>
                    <a:pt x="248" y="3611"/>
                    <a:pt x="172" y="3637"/>
                    <a:pt x="119" y="3696"/>
                  </a:cubicBezTo>
                  <a:cubicBezTo>
                    <a:pt x="1" y="3826"/>
                    <a:pt x="76" y="4107"/>
                    <a:pt x="314" y="4269"/>
                  </a:cubicBezTo>
                  <a:cubicBezTo>
                    <a:pt x="436" y="4364"/>
                    <a:pt x="570" y="4410"/>
                    <a:pt x="685" y="4410"/>
                  </a:cubicBezTo>
                  <a:cubicBezTo>
                    <a:pt x="793" y="4410"/>
                    <a:pt x="883" y="4369"/>
                    <a:pt x="930" y="4291"/>
                  </a:cubicBezTo>
                  <a:cubicBezTo>
                    <a:pt x="1005" y="4172"/>
                    <a:pt x="941" y="3999"/>
                    <a:pt x="822" y="3847"/>
                  </a:cubicBezTo>
                  <a:lnTo>
                    <a:pt x="3469" y="44"/>
                  </a:lnTo>
                  <a:cubicBezTo>
                    <a:pt x="3447" y="34"/>
                    <a:pt x="3426" y="12"/>
                    <a:pt x="3404"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8"/>
            <p:cNvSpPr/>
            <p:nvPr/>
          </p:nvSpPr>
          <p:spPr>
            <a:xfrm>
              <a:off x="2426375" y="3534925"/>
              <a:ext cx="115650" cy="78650"/>
            </a:xfrm>
            <a:custGeom>
              <a:rect b="b" l="l" r="r" t="t"/>
              <a:pathLst>
                <a:path extrusionOk="0" h="3146" w="4626">
                  <a:moveTo>
                    <a:pt x="4592" y="1"/>
                  </a:moveTo>
                  <a:lnTo>
                    <a:pt x="616" y="2378"/>
                  </a:lnTo>
                  <a:cubicBezTo>
                    <a:pt x="513" y="2283"/>
                    <a:pt x="399" y="2223"/>
                    <a:pt x="294" y="2223"/>
                  </a:cubicBezTo>
                  <a:cubicBezTo>
                    <a:pt x="256" y="2223"/>
                    <a:pt x="218" y="2231"/>
                    <a:pt x="184" y="2248"/>
                  </a:cubicBezTo>
                  <a:cubicBezTo>
                    <a:pt x="22" y="2335"/>
                    <a:pt x="0" y="2616"/>
                    <a:pt x="162" y="2865"/>
                  </a:cubicBezTo>
                  <a:cubicBezTo>
                    <a:pt x="272" y="3045"/>
                    <a:pt x="445" y="3146"/>
                    <a:pt x="585" y="3146"/>
                  </a:cubicBezTo>
                  <a:cubicBezTo>
                    <a:pt x="638" y="3146"/>
                    <a:pt x="686" y="3132"/>
                    <a:pt x="724" y="3102"/>
                  </a:cubicBezTo>
                  <a:cubicBezTo>
                    <a:pt x="843" y="3016"/>
                    <a:pt x="854" y="2832"/>
                    <a:pt x="789" y="2648"/>
                  </a:cubicBezTo>
                  <a:lnTo>
                    <a:pt x="4625" y="65"/>
                  </a:lnTo>
                  <a:lnTo>
                    <a:pt x="4592"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8"/>
            <p:cNvSpPr/>
            <p:nvPr/>
          </p:nvSpPr>
          <p:spPr>
            <a:xfrm>
              <a:off x="2406100" y="3522500"/>
              <a:ext cx="130775" cy="37750"/>
            </a:xfrm>
            <a:custGeom>
              <a:rect b="b" l="l" r="r" t="t"/>
              <a:pathLst>
                <a:path extrusionOk="0" h="1510" w="5231">
                  <a:moveTo>
                    <a:pt x="5220" y="1"/>
                  </a:moveTo>
                  <a:lnTo>
                    <a:pt x="649" y="790"/>
                  </a:lnTo>
                  <a:cubicBezTo>
                    <a:pt x="587" y="624"/>
                    <a:pt x="456" y="508"/>
                    <a:pt x="312" y="508"/>
                  </a:cubicBezTo>
                  <a:cubicBezTo>
                    <a:pt x="306" y="508"/>
                    <a:pt x="299" y="508"/>
                    <a:pt x="293" y="509"/>
                  </a:cubicBezTo>
                  <a:cubicBezTo>
                    <a:pt x="120" y="531"/>
                    <a:pt x="1" y="790"/>
                    <a:pt x="55" y="1081"/>
                  </a:cubicBezTo>
                  <a:cubicBezTo>
                    <a:pt x="114" y="1335"/>
                    <a:pt x="286" y="1509"/>
                    <a:pt x="446" y="1509"/>
                  </a:cubicBezTo>
                  <a:cubicBezTo>
                    <a:pt x="464" y="1509"/>
                    <a:pt x="481" y="1507"/>
                    <a:pt x="498" y="1503"/>
                  </a:cubicBezTo>
                  <a:cubicBezTo>
                    <a:pt x="639" y="1460"/>
                    <a:pt x="714" y="1297"/>
                    <a:pt x="714" y="1103"/>
                  </a:cubicBezTo>
                  <a:lnTo>
                    <a:pt x="5231" y="77"/>
                  </a:lnTo>
                  <a:cubicBezTo>
                    <a:pt x="5220" y="44"/>
                    <a:pt x="5220" y="22"/>
                    <a:pt x="5220"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8"/>
            <p:cNvSpPr/>
            <p:nvPr/>
          </p:nvSpPr>
          <p:spPr>
            <a:xfrm>
              <a:off x="2405550" y="3476625"/>
              <a:ext cx="131075" cy="34550"/>
            </a:xfrm>
            <a:custGeom>
              <a:rect b="b" l="l" r="r" t="t"/>
              <a:pathLst>
                <a:path extrusionOk="0" h="1382" w="5243">
                  <a:moveTo>
                    <a:pt x="416" y="1"/>
                  </a:moveTo>
                  <a:cubicBezTo>
                    <a:pt x="257" y="1"/>
                    <a:pt x="83" y="183"/>
                    <a:pt x="44" y="442"/>
                  </a:cubicBezTo>
                  <a:cubicBezTo>
                    <a:pt x="1" y="733"/>
                    <a:pt x="120" y="982"/>
                    <a:pt x="304" y="993"/>
                  </a:cubicBezTo>
                  <a:cubicBezTo>
                    <a:pt x="310" y="993"/>
                    <a:pt x="316" y="993"/>
                    <a:pt x="322" y="993"/>
                  </a:cubicBezTo>
                  <a:cubicBezTo>
                    <a:pt x="457" y="993"/>
                    <a:pt x="587" y="877"/>
                    <a:pt x="649" y="712"/>
                  </a:cubicBezTo>
                  <a:lnTo>
                    <a:pt x="5231" y="1382"/>
                  </a:lnTo>
                  <a:cubicBezTo>
                    <a:pt x="5242" y="1360"/>
                    <a:pt x="5242" y="1339"/>
                    <a:pt x="5242" y="1307"/>
                  </a:cubicBezTo>
                  <a:lnTo>
                    <a:pt x="704" y="388"/>
                  </a:lnTo>
                  <a:cubicBezTo>
                    <a:pt x="704" y="204"/>
                    <a:pt x="617" y="42"/>
                    <a:pt x="476" y="10"/>
                  </a:cubicBezTo>
                  <a:cubicBezTo>
                    <a:pt x="457" y="4"/>
                    <a:pt x="437" y="1"/>
                    <a:pt x="416"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8"/>
            <p:cNvSpPr/>
            <p:nvPr/>
          </p:nvSpPr>
          <p:spPr>
            <a:xfrm>
              <a:off x="2424475" y="3422575"/>
              <a:ext cx="117275" cy="76175"/>
            </a:xfrm>
            <a:custGeom>
              <a:rect b="b" l="l" r="r" t="t"/>
              <a:pathLst>
                <a:path extrusionOk="0" h="3047" w="4691">
                  <a:moveTo>
                    <a:pt x="571" y="1"/>
                  </a:moveTo>
                  <a:cubicBezTo>
                    <a:pt x="430" y="1"/>
                    <a:pt x="256" y="108"/>
                    <a:pt x="152" y="292"/>
                  </a:cubicBezTo>
                  <a:cubicBezTo>
                    <a:pt x="0" y="551"/>
                    <a:pt x="22" y="821"/>
                    <a:pt x="184" y="907"/>
                  </a:cubicBezTo>
                  <a:cubicBezTo>
                    <a:pt x="217" y="923"/>
                    <a:pt x="252" y="931"/>
                    <a:pt x="289" y="931"/>
                  </a:cubicBezTo>
                  <a:cubicBezTo>
                    <a:pt x="398" y="931"/>
                    <a:pt x="520" y="864"/>
                    <a:pt x="617" y="767"/>
                  </a:cubicBezTo>
                  <a:lnTo>
                    <a:pt x="4647" y="3047"/>
                  </a:lnTo>
                  <a:cubicBezTo>
                    <a:pt x="4658" y="3025"/>
                    <a:pt x="4680" y="3003"/>
                    <a:pt x="4690" y="2982"/>
                  </a:cubicBezTo>
                  <a:lnTo>
                    <a:pt x="778" y="486"/>
                  </a:lnTo>
                  <a:cubicBezTo>
                    <a:pt x="843" y="313"/>
                    <a:pt x="822" y="129"/>
                    <a:pt x="703" y="43"/>
                  </a:cubicBezTo>
                  <a:cubicBezTo>
                    <a:pt x="666" y="14"/>
                    <a:pt x="621" y="1"/>
                    <a:pt x="571"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8"/>
            <p:cNvSpPr/>
            <p:nvPr/>
          </p:nvSpPr>
          <p:spPr>
            <a:xfrm>
              <a:off x="2461500" y="3380275"/>
              <a:ext cx="89175" cy="108225"/>
            </a:xfrm>
            <a:custGeom>
              <a:rect b="b" l="l" r="r" t="t"/>
              <a:pathLst>
                <a:path extrusionOk="0" h="4329" w="3567">
                  <a:moveTo>
                    <a:pt x="684" y="0"/>
                  </a:moveTo>
                  <a:cubicBezTo>
                    <a:pt x="568" y="0"/>
                    <a:pt x="429" y="49"/>
                    <a:pt x="303" y="147"/>
                  </a:cubicBezTo>
                  <a:cubicBezTo>
                    <a:pt x="65" y="320"/>
                    <a:pt x="0" y="601"/>
                    <a:pt x="119" y="730"/>
                  </a:cubicBezTo>
                  <a:cubicBezTo>
                    <a:pt x="169" y="786"/>
                    <a:pt x="242" y="810"/>
                    <a:pt x="324" y="810"/>
                  </a:cubicBezTo>
                  <a:cubicBezTo>
                    <a:pt x="402" y="810"/>
                    <a:pt x="488" y="788"/>
                    <a:pt x="572" y="752"/>
                  </a:cubicBezTo>
                  <a:lnTo>
                    <a:pt x="3512" y="4328"/>
                  </a:lnTo>
                  <a:cubicBezTo>
                    <a:pt x="3523" y="4318"/>
                    <a:pt x="3544" y="4306"/>
                    <a:pt x="3566" y="4285"/>
                  </a:cubicBezTo>
                  <a:lnTo>
                    <a:pt x="821" y="557"/>
                  </a:lnTo>
                  <a:cubicBezTo>
                    <a:pt x="940" y="406"/>
                    <a:pt x="994" y="233"/>
                    <a:pt x="918" y="114"/>
                  </a:cubicBezTo>
                  <a:cubicBezTo>
                    <a:pt x="873" y="38"/>
                    <a:pt x="787" y="0"/>
                    <a:pt x="684"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8"/>
            <p:cNvSpPr/>
            <p:nvPr/>
          </p:nvSpPr>
          <p:spPr>
            <a:xfrm>
              <a:off x="2512825" y="3354900"/>
              <a:ext cx="49725" cy="127375"/>
            </a:xfrm>
            <a:custGeom>
              <a:rect b="b" l="l" r="r" t="t"/>
              <a:pathLst>
                <a:path extrusionOk="0" h="5095" w="1989">
                  <a:moveTo>
                    <a:pt x="635" y="1"/>
                  </a:moveTo>
                  <a:cubicBezTo>
                    <a:pt x="574" y="1"/>
                    <a:pt x="509" y="9"/>
                    <a:pt x="443" y="27"/>
                  </a:cubicBezTo>
                  <a:cubicBezTo>
                    <a:pt x="162" y="113"/>
                    <a:pt x="0" y="340"/>
                    <a:pt x="65" y="513"/>
                  </a:cubicBezTo>
                  <a:cubicBezTo>
                    <a:pt x="115" y="633"/>
                    <a:pt x="267" y="698"/>
                    <a:pt x="435" y="698"/>
                  </a:cubicBezTo>
                  <a:cubicBezTo>
                    <a:pt x="448" y="698"/>
                    <a:pt x="462" y="697"/>
                    <a:pt x="476" y="697"/>
                  </a:cubicBezTo>
                  <a:lnTo>
                    <a:pt x="1912" y="5095"/>
                  </a:lnTo>
                  <a:cubicBezTo>
                    <a:pt x="1934" y="5084"/>
                    <a:pt x="1967" y="5084"/>
                    <a:pt x="1989" y="5073"/>
                  </a:cubicBezTo>
                  <a:lnTo>
                    <a:pt x="778" y="600"/>
                  </a:lnTo>
                  <a:cubicBezTo>
                    <a:pt x="951" y="513"/>
                    <a:pt x="1059" y="362"/>
                    <a:pt x="1026" y="221"/>
                  </a:cubicBezTo>
                  <a:cubicBezTo>
                    <a:pt x="1002" y="89"/>
                    <a:pt x="837" y="1"/>
                    <a:pt x="635"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8"/>
            <p:cNvSpPr/>
            <p:nvPr/>
          </p:nvSpPr>
          <p:spPr>
            <a:xfrm>
              <a:off x="2571975" y="3349050"/>
              <a:ext cx="25950" cy="131625"/>
            </a:xfrm>
            <a:custGeom>
              <a:rect b="b" l="l" r="r" t="t"/>
              <a:pathLst>
                <a:path extrusionOk="0" h="5265" w="1038">
                  <a:moveTo>
                    <a:pt x="500" y="1"/>
                  </a:moveTo>
                  <a:cubicBezTo>
                    <a:pt x="222" y="1"/>
                    <a:pt x="0" y="137"/>
                    <a:pt x="0" y="315"/>
                  </a:cubicBezTo>
                  <a:cubicBezTo>
                    <a:pt x="0" y="455"/>
                    <a:pt x="141" y="585"/>
                    <a:pt x="324" y="639"/>
                  </a:cubicBezTo>
                  <a:lnTo>
                    <a:pt x="76" y="5264"/>
                  </a:lnTo>
                  <a:cubicBezTo>
                    <a:pt x="91" y="5264"/>
                    <a:pt x="105" y="5259"/>
                    <a:pt x="123" y="5259"/>
                  </a:cubicBezTo>
                  <a:cubicBezTo>
                    <a:pt x="131" y="5259"/>
                    <a:pt x="141" y="5260"/>
                    <a:pt x="152" y="5264"/>
                  </a:cubicBezTo>
                  <a:lnTo>
                    <a:pt x="638" y="661"/>
                  </a:lnTo>
                  <a:cubicBezTo>
                    <a:pt x="833" y="639"/>
                    <a:pt x="984" y="542"/>
                    <a:pt x="1006" y="402"/>
                  </a:cubicBezTo>
                  <a:cubicBezTo>
                    <a:pt x="1038" y="217"/>
                    <a:pt x="821" y="23"/>
                    <a:pt x="530" y="1"/>
                  </a:cubicBezTo>
                  <a:cubicBezTo>
                    <a:pt x="520" y="1"/>
                    <a:pt x="510" y="1"/>
                    <a:pt x="500"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8"/>
            <p:cNvSpPr/>
            <p:nvPr/>
          </p:nvSpPr>
          <p:spPr>
            <a:xfrm>
              <a:off x="2586550" y="3363500"/>
              <a:ext cx="68100" cy="120950"/>
            </a:xfrm>
            <a:custGeom>
              <a:rect b="b" l="l" r="r" t="t"/>
              <a:pathLst>
                <a:path extrusionOk="0" h="4838" w="2724">
                  <a:moveTo>
                    <a:pt x="2034" y="0"/>
                  </a:moveTo>
                  <a:cubicBezTo>
                    <a:pt x="1884" y="0"/>
                    <a:pt x="1760" y="62"/>
                    <a:pt x="1719" y="169"/>
                  </a:cubicBezTo>
                  <a:cubicBezTo>
                    <a:pt x="1676" y="299"/>
                    <a:pt x="1751" y="461"/>
                    <a:pt x="1903" y="580"/>
                  </a:cubicBezTo>
                  <a:lnTo>
                    <a:pt x="1" y="4805"/>
                  </a:lnTo>
                  <a:cubicBezTo>
                    <a:pt x="22" y="4816"/>
                    <a:pt x="44" y="4826"/>
                    <a:pt x="77" y="4837"/>
                  </a:cubicBezTo>
                  <a:lnTo>
                    <a:pt x="2195" y="720"/>
                  </a:lnTo>
                  <a:cubicBezTo>
                    <a:pt x="2246" y="732"/>
                    <a:pt x="2297" y="738"/>
                    <a:pt x="2345" y="738"/>
                  </a:cubicBezTo>
                  <a:cubicBezTo>
                    <a:pt x="2468" y="738"/>
                    <a:pt x="2572" y="698"/>
                    <a:pt x="2627" y="612"/>
                  </a:cubicBezTo>
                  <a:cubicBezTo>
                    <a:pt x="2724" y="461"/>
                    <a:pt x="2594" y="191"/>
                    <a:pt x="2324" y="72"/>
                  </a:cubicBezTo>
                  <a:cubicBezTo>
                    <a:pt x="2227" y="23"/>
                    <a:pt x="2126" y="0"/>
                    <a:pt x="2034"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8"/>
            <p:cNvSpPr/>
            <p:nvPr/>
          </p:nvSpPr>
          <p:spPr>
            <a:xfrm>
              <a:off x="2597375" y="3396700"/>
              <a:ext cx="102950" cy="95850"/>
            </a:xfrm>
            <a:custGeom>
              <a:rect b="b" l="l" r="r" t="t"/>
              <a:pathLst>
                <a:path extrusionOk="0" h="3834" w="4118">
                  <a:moveTo>
                    <a:pt x="3472" y="0"/>
                  </a:moveTo>
                  <a:cubicBezTo>
                    <a:pt x="3393" y="0"/>
                    <a:pt x="3323" y="25"/>
                    <a:pt x="3275" y="73"/>
                  </a:cubicBezTo>
                  <a:cubicBezTo>
                    <a:pt x="3177" y="181"/>
                    <a:pt x="3210" y="354"/>
                    <a:pt x="3296" y="527"/>
                  </a:cubicBezTo>
                  <a:lnTo>
                    <a:pt x="0" y="3779"/>
                  </a:lnTo>
                  <a:cubicBezTo>
                    <a:pt x="22" y="3801"/>
                    <a:pt x="33" y="3822"/>
                    <a:pt x="54" y="3834"/>
                  </a:cubicBezTo>
                  <a:lnTo>
                    <a:pt x="3523" y="765"/>
                  </a:lnTo>
                  <a:cubicBezTo>
                    <a:pt x="3621" y="824"/>
                    <a:pt x="3724" y="863"/>
                    <a:pt x="3813" y="863"/>
                  </a:cubicBezTo>
                  <a:cubicBezTo>
                    <a:pt x="3871" y="863"/>
                    <a:pt x="3924" y="846"/>
                    <a:pt x="3966" y="808"/>
                  </a:cubicBezTo>
                  <a:cubicBezTo>
                    <a:pt x="4117" y="700"/>
                    <a:pt x="4085" y="419"/>
                    <a:pt x="3880" y="203"/>
                  </a:cubicBezTo>
                  <a:cubicBezTo>
                    <a:pt x="3758" y="68"/>
                    <a:pt x="3603" y="0"/>
                    <a:pt x="3472"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8"/>
            <p:cNvSpPr/>
            <p:nvPr/>
          </p:nvSpPr>
          <p:spPr>
            <a:xfrm>
              <a:off x="2604925" y="3444925"/>
              <a:ext cx="125125" cy="58975"/>
            </a:xfrm>
            <a:custGeom>
              <a:rect b="b" l="l" r="r" t="t"/>
              <a:pathLst>
                <a:path extrusionOk="0" h="2359" w="5005">
                  <a:moveTo>
                    <a:pt x="4489" y="0"/>
                  </a:moveTo>
                  <a:cubicBezTo>
                    <a:pt x="4453" y="0"/>
                    <a:pt x="4419" y="8"/>
                    <a:pt x="4388" y="24"/>
                  </a:cubicBezTo>
                  <a:cubicBezTo>
                    <a:pt x="4258" y="89"/>
                    <a:pt x="4215" y="262"/>
                    <a:pt x="4248" y="445"/>
                  </a:cubicBezTo>
                  <a:lnTo>
                    <a:pt x="1" y="2282"/>
                  </a:lnTo>
                  <a:lnTo>
                    <a:pt x="22" y="2358"/>
                  </a:lnTo>
                  <a:lnTo>
                    <a:pt x="4366" y="748"/>
                  </a:lnTo>
                  <a:cubicBezTo>
                    <a:pt x="4457" y="875"/>
                    <a:pt x="4586" y="964"/>
                    <a:pt x="4701" y="964"/>
                  </a:cubicBezTo>
                  <a:cubicBezTo>
                    <a:pt x="4724" y="964"/>
                    <a:pt x="4745" y="961"/>
                    <a:pt x="4766" y="954"/>
                  </a:cubicBezTo>
                  <a:cubicBezTo>
                    <a:pt x="4939" y="899"/>
                    <a:pt x="5004" y="630"/>
                    <a:pt x="4906" y="359"/>
                  </a:cubicBezTo>
                  <a:cubicBezTo>
                    <a:pt x="4819" y="141"/>
                    <a:pt x="4640" y="0"/>
                    <a:pt x="4489"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22" name="Google Shape;522;p28"/>
          <p:cNvPicPr preferRelativeResize="0"/>
          <p:nvPr/>
        </p:nvPicPr>
        <p:blipFill rotWithShape="1">
          <a:blip r:embed="rId3">
            <a:alphaModFix/>
          </a:blip>
          <a:srcRect b="7270" l="8623" r="7003" t="18617"/>
          <a:stretch/>
        </p:blipFill>
        <p:spPr>
          <a:xfrm>
            <a:off x="719996" y="1424400"/>
            <a:ext cx="979672" cy="1147351"/>
          </a:xfrm>
          <a:prstGeom prst="rect">
            <a:avLst/>
          </a:prstGeom>
          <a:noFill/>
          <a:ln>
            <a:noFill/>
          </a:ln>
        </p:spPr>
      </p:pic>
      <p:pic>
        <p:nvPicPr>
          <p:cNvPr id="523" name="Google Shape;523;p28"/>
          <p:cNvPicPr preferRelativeResize="0"/>
          <p:nvPr/>
        </p:nvPicPr>
        <p:blipFill rotWithShape="1">
          <a:blip r:embed="rId4">
            <a:alphaModFix/>
          </a:blip>
          <a:srcRect b="17023" l="15721" r="16688" t="27343"/>
          <a:stretch/>
        </p:blipFill>
        <p:spPr>
          <a:xfrm>
            <a:off x="5007900" y="1424400"/>
            <a:ext cx="784075" cy="1147350"/>
          </a:xfrm>
          <a:prstGeom prst="rect">
            <a:avLst/>
          </a:prstGeom>
          <a:noFill/>
          <a:ln>
            <a:noFill/>
          </a:ln>
        </p:spPr>
      </p:pic>
      <p:sp>
        <p:nvSpPr>
          <p:cNvPr id="524" name="Google Shape;524;p28"/>
          <p:cNvSpPr txBox="1"/>
          <p:nvPr/>
        </p:nvSpPr>
        <p:spPr>
          <a:xfrm>
            <a:off x="6092100" y="1683950"/>
            <a:ext cx="2331900" cy="723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chemeClr val="accent3"/>
                </a:solidFill>
                <a:latin typeface="Times New Roman"/>
                <a:ea typeface="Times New Roman"/>
                <a:cs typeface="Times New Roman"/>
                <a:sym typeface="Times New Roman"/>
              </a:rPr>
              <a:t>Puteri Nur Alisa binti Ismail (A19ET0362)</a:t>
            </a:r>
            <a:endParaRPr>
              <a:solidFill>
                <a:schemeClr val="accent3"/>
              </a:solidFill>
              <a:latin typeface="Times New Roman"/>
              <a:ea typeface="Times New Roman"/>
              <a:cs typeface="Times New Roman"/>
              <a:sym typeface="Times New Roman"/>
            </a:endParaRPr>
          </a:p>
        </p:txBody>
      </p:sp>
      <p:pic>
        <p:nvPicPr>
          <p:cNvPr id="525" name="Google Shape;525;p28"/>
          <p:cNvPicPr preferRelativeResize="0"/>
          <p:nvPr/>
        </p:nvPicPr>
        <p:blipFill>
          <a:blip r:embed="rId5">
            <a:alphaModFix/>
          </a:blip>
          <a:stretch>
            <a:fillRect/>
          </a:stretch>
        </p:blipFill>
        <p:spPr>
          <a:xfrm>
            <a:off x="2989004" y="3073475"/>
            <a:ext cx="833608" cy="1147350"/>
          </a:xfrm>
          <a:prstGeom prst="rect">
            <a:avLst/>
          </a:prstGeom>
          <a:noFill/>
          <a:ln>
            <a:noFill/>
          </a:ln>
        </p:spPr>
      </p:pic>
      <p:sp>
        <p:nvSpPr>
          <p:cNvPr id="526" name="Google Shape;526;p28"/>
          <p:cNvSpPr txBox="1"/>
          <p:nvPr/>
        </p:nvSpPr>
        <p:spPr>
          <a:xfrm>
            <a:off x="3960125" y="3356625"/>
            <a:ext cx="3000000" cy="723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chemeClr val="accent3"/>
                </a:solidFill>
                <a:latin typeface="Times New Roman"/>
                <a:ea typeface="Times New Roman"/>
                <a:cs typeface="Times New Roman"/>
                <a:sym typeface="Times New Roman"/>
              </a:rPr>
              <a:t>Muhammad Afiq Azmi bin Suhaizi (A21EC0063)</a:t>
            </a:r>
            <a:endParaRPr sz="1500">
              <a:solidFill>
                <a:schemeClr val="accent3"/>
              </a:solidFill>
              <a:latin typeface="Lato"/>
              <a:ea typeface="Lato"/>
              <a:cs typeface="Lato"/>
              <a:sym typeface="Lato"/>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46"/>
          <p:cNvSpPr txBox="1"/>
          <p:nvPr>
            <p:ph idx="1" type="subTitle"/>
          </p:nvPr>
        </p:nvSpPr>
        <p:spPr>
          <a:xfrm>
            <a:off x="979688" y="4218925"/>
            <a:ext cx="32244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After filling in their details, user have to request for tac number to connect the application with their mobile phone.</a:t>
            </a:r>
            <a:endParaRPr sz="1000">
              <a:solidFill>
                <a:srgbClr val="F2F2F2"/>
              </a:solidFill>
              <a:latin typeface="Playfair Display"/>
              <a:ea typeface="Playfair Display"/>
              <a:cs typeface="Playfair Display"/>
              <a:sym typeface="Playfair Display"/>
            </a:endParaRPr>
          </a:p>
        </p:txBody>
      </p:sp>
      <p:sp>
        <p:nvSpPr>
          <p:cNvPr id="1089" name="Google Shape;1089;p46"/>
          <p:cNvSpPr txBox="1"/>
          <p:nvPr>
            <p:ph idx="1" type="subTitle"/>
          </p:nvPr>
        </p:nvSpPr>
        <p:spPr>
          <a:xfrm>
            <a:off x="4817213" y="4218925"/>
            <a:ext cx="33471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This interface shows tac number has been sent after pressing request tac number,</a:t>
            </a:r>
            <a:endParaRPr sz="1000">
              <a:solidFill>
                <a:srgbClr val="F2F2F2"/>
              </a:solidFill>
              <a:latin typeface="Playfair Display"/>
              <a:ea typeface="Playfair Display"/>
              <a:cs typeface="Playfair Display"/>
              <a:sym typeface="Playfair Display"/>
            </a:endParaRPr>
          </a:p>
        </p:txBody>
      </p:sp>
      <p:pic>
        <p:nvPicPr>
          <p:cNvPr id="1090" name="Google Shape;1090;p46"/>
          <p:cNvPicPr preferRelativeResize="0"/>
          <p:nvPr/>
        </p:nvPicPr>
        <p:blipFill>
          <a:blip r:embed="rId3">
            <a:alphaModFix/>
          </a:blip>
          <a:stretch>
            <a:fillRect/>
          </a:stretch>
        </p:blipFill>
        <p:spPr>
          <a:xfrm>
            <a:off x="1272487" y="345563"/>
            <a:ext cx="2638800" cy="3763550"/>
          </a:xfrm>
          <a:prstGeom prst="rect">
            <a:avLst/>
          </a:prstGeom>
          <a:noFill/>
          <a:ln>
            <a:noFill/>
          </a:ln>
        </p:spPr>
      </p:pic>
      <p:pic>
        <p:nvPicPr>
          <p:cNvPr id="1091" name="Google Shape;1091;p46"/>
          <p:cNvPicPr preferRelativeResize="0"/>
          <p:nvPr/>
        </p:nvPicPr>
        <p:blipFill>
          <a:blip r:embed="rId4">
            <a:alphaModFix/>
          </a:blip>
          <a:stretch>
            <a:fillRect/>
          </a:stretch>
        </p:blipFill>
        <p:spPr>
          <a:xfrm>
            <a:off x="5171363" y="357113"/>
            <a:ext cx="2638800" cy="374043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47"/>
          <p:cNvSpPr txBox="1"/>
          <p:nvPr>
            <p:ph idx="1" type="subTitle"/>
          </p:nvPr>
        </p:nvSpPr>
        <p:spPr>
          <a:xfrm>
            <a:off x="1213150" y="4235400"/>
            <a:ext cx="26388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After receiving tac number, user have to enter the tac number, and click “Sign Up”. </a:t>
            </a:r>
            <a:endParaRPr sz="1000">
              <a:solidFill>
                <a:srgbClr val="F2F2F2"/>
              </a:solidFill>
              <a:latin typeface="Playfair Display"/>
              <a:ea typeface="Playfair Display"/>
              <a:cs typeface="Playfair Display"/>
              <a:sym typeface="Playfair Display"/>
            </a:endParaRPr>
          </a:p>
        </p:txBody>
      </p:sp>
      <p:sp>
        <p:nvSpPr>
          <p:cNvPr id="1097" name="Google Shape;1097;p47"/>
          <p:cNvSpPr txBox="1"/>
          <p:nvPr>
            <p:ph idx="1" type="subTitle"/>
          </p:nvPr>
        </p:nvSpPr>
        <p:spPr>
          <a:xfrm>
            <a:off x="4675900" y="4235400"/>
            <a:ext cx="35997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This interface shows that sign up is successful. User can proceed to the login page to use the system. </a:t>
            </a:r>
            <a:endParaRPr sz="1000">
              <a:solidFill>
                <a:srgbClr val="F2F2F2"/>
              </a:solidFill>
              <a:latin typeface="Playfair Display"/>
              <a:ea typeface="Playfair Display"/>
              <a:cs typeface="Playfair Display"/>
              <a:sym typeface="Playfair Display"/>
            </a:endParaRPr>
          </a:p>
        </p:txBody>
      </p:sp>
      <p:pic>
        <p:nvPicPr>
          <p:cNvPr id="1098" name="Google Shape;1098;p47"/>
          <p:cNvPicPr preferRelativeResize="0"/>
          <p:nvPr/>
        </p:nvPicPr>
        <p:blipFill>
          <a:blip r:embed="rId3">
            <a:alphaModFix/>
          </a:blip>
          <a:stretch>
            <a:fillRect/>
          </a:stretch>
        </p:blipFill>
        <p:spPr>
          <a:xfrm>
            <a:off x="1213150" y="330200"/>
            <a:ext cx="2638800" cy="3742611"/>
          </a:xfrm>
          <a:prstGeom prst="rect">
            <a:avLst/>
          </a:prstGeom>
          <a:noFill/>
          <a:ln>
            <a:noFill/>
          </a:ln>
        </p:spPr>
      </p:pic>
      <p:pic>
        <p:nvPicPr>
          <p:cNvPr id="1099" name="Google Shape;1099;p47"/>
          <p:cNvPicPr preferRelativeResize="0"/>
          <p:nvPr/>
        </p:nvPicPr>
        <p:blipFill>
          <a:blip r:embed="rId4">
            <a:alphaModFix/>
          </a:blip>
          <a:stretch>
            <a:fillRect/>
          </a:stretch>
        </p:blipFill>
        <p:spPr>
          <a:xfrm>
            <a:off x="5158075" y="329102"/>
            <a:ext cx="2638800" cy="374481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48"/>
          <p:cNvSpPr txBox="1"/>
          <p:nvPr>
            <p:ph idx="1" type="subTitle"/>
          </p:nvPr>
        </p:nvSpPr>
        <p:spPr>
          <a:xfrm>
            <a:off x="1195163" y="4215988"/>
            <a:ext cx="2638800" cy="4314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To login, user have to fill in the login details same as the ones they use to sign up. </a:t>
            </a:r>
            <a:endParaRPr sz="1000">
              <a:solidFill>
                <a:srgbClr val="F2F2F2"/>
              </a:solidFill>
              <a:latin typeface="Playfair Display"/>
              <a:ea typeface="Playfair Display"/>
              <a:cs typeface="Playfair Display"/>
              <a:sym typeface="Playfair Display"/>
            </a:endParaRPr>
          </a:p>
        </p:txBody>
      </p:sp>
      <p:sp>
        <p:nvSpPr>
          <p:cNvPr id="1105" name="Google Shape;1105;p48"/>
          <p:cNvSpPr txBox="1"/>
          <p:nvPr>
            <p:ph idx="1" type="subTitle"/>
          </p:nvPr>
        </p:nvSpPr>
        <p:spPr>
          <a:xfrm>
            <a:off x="4755238" y="4215988"/>
            <a:ext cx="3347100" cy="4314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After entering the details, user click “Login” to enter the system. </a:t>
            </a:r>
            <a:endParaRPr sz="1000">
              <a:solidFill>
                <a:srgbClr val="F2F2F2"/>
              </a:solidFill>
              <a:latin typeface="Playfair Display"/>
              <a:ea typeface="Playfair Display"/>
              <a:cs typeface="Playfair Display"/>
              <a:sym typeface="Playfair Display"/>
            </a:endParaRPr>
          </a:p>
        </p:txBody>
      </p:sp>
      <p:pic>
        <p:nvPicPr>
          <p:cNvPr id="1106" name="Google Shape;1106;p48"/>
          <p:cNvPicPr preferRelativeResize="0"/>
          <p:nvPr/>
        </p:nvPicPr>
        <p:blipFill>
          <a:blip r:embed="rId3">
            <a:alphaModFix/>
          </a:blip>
          <a:stretch>
            <a:fillRect/>
          </a:stretch>
        </p:blipFill>
        <p:spPr>
          <a:xfrm>
            <a:off x="1195163" y="344215"/>
            <a:ext cx="2638800" cy="3748955"/>
          </a:xfrm>
          <a:prstGeom prst="rect">
            <a:avLst/>
          </a:prstGeom>
          <a:noFill/>
          <a:ln>
            <a:noFill/>
          </a:ln>
        </p:spPr>
      </p:pic>
      <p:pic>
        <p:nvPicPr>
          <p:cNvPr id="1107" name="Google Shape;1107;p48"/>
          <p:cNvPicPr preferRelativeResize="0"/>
          <p:nvPr/>
        </p:nvPicPr>
        <p:blipFill>
          <a:blip r:embed="rId4">
            <a:alphaModFix/>
          </a:blip>
          <a:stretch>
            <a:fillRect/>
          </a:stretch>
        </p:blipFill>
        <p:spPr>
          <a:xfrm>
            <a:off x="5268137" y="342600"/>
            <a:ext cx="2638800" cy="375216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49"/>
          <p:cNvSpPr txBox="1"/>
          <p:nvPr>
            <p:ph idx="1" type="subTitle"/>
          </p:nvPr>
        </p:nvSpPr>
        <p:spPr>
          <a:xfrm>
            <a:off x="848650" y="4214900"/>
            <a:ext cx="35775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This is the main page of our system. In the main page, it shows the details of UTM Health Centre operating hours, address, and call number. </a:t>
            </a:r>
            <a:endParaRPr sz="1000">
              <a:solidFill>
                <a:srgbClr val="F2F2F2"/>
              </a:solidFill>
              <a:latin typeface="Playfair Display"/>
              <a:ea typeface="Playfair Display"/>
              <a:cs typeface="Playfair Display"/>
              <a:sym typeface="Playfair Display"/>
            </a:endParaRPr>
          </a:p>
        </p:txBody>
      </p:sp>
      <p:sp>
        <p:nvSpPr>
          <p:cNvPr id="1113" name="Google Shape;1113;p49"/>
          <p:cNvSpPr txBox="1"/>
          <p:nvPr>
            <p:ph idx="1" type="subTitle"/>
          </p:nvPr>
        </p:nvSpPr>
        <p:spPr>
          <a:xfrm>
            <a:off x="4641050" y="4214900"/>
            <a:ext cx="36543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On the button in the nav bar, user can choose selection of option they want to do. </a:t>
            </a:r>
            <a:endParaRPr sz="1000">
              <a:solidFill>
                <a:srgbClr val="F2F2F2"/>
              </a:solidFill>
              <a:latin typeface="Playfair Display"/>
              <a:ea typeface="Playfair Display"/>
              <a:cs typeface="Playfair Display"/>
              <a:sym typeface="Playfair Display"/>
            </a:endParaRPr>
          </a:p>
        </p:txBody>
      </p:sp>
      <p:pic>
        <p:nvPicPr>
          <p:cNvPr id="1114" name="Google Shape;1114;p49"/>
          <p:cNvPicPr preferRelativeResize="0"/>
          <p:nvPr/>
        </p:nvPicPr>
        <p:blipFill>
          <a:blip r:embed="rId3">
            <a:alphaModFix/>
          </a:blip>
          <a:stretch>
            <a:fillRect/>
          </a:stretch>
        </p:blipFill>
        <p:spPr>
          <a:xfrm>
            <a:off x="5246050" y="349602"/>
            <a:ext cx="2638825" cy="3754916"/>
          </a:xfrm>
          <a:prstGeom prst="rect">
            <a:avLst/>
          </a:prstGeom>
          <a:noFill/>
          <a:ln>
            <a:noFill/>
          </a:ln>
        </p:spPr>
      </p:pic>
      <p:pic>
        <p:nvPicPr>
          <p:cNvPr id="1115" name="Google Shape;1115;p49"/>
          <p:cNvPicPr preferRelativeResize="0"/>
          <p:nvPr/>
        </p:nvPicPr>
        <p:blipFill>
          <a:blip r:embed="rId4">
            <a:alphaModFix/>
          </a:blip>
          <a:stretch>
            <a:fillRect/>
          </a:stretch>
        </p:blipFill>
        <p:spPr>
          <a:xfrm>
            <a:off x="1178275" y="358975"/>
            <a:ext cx="2638825" cy="373617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50"/>
          <p:cNvSpPr txBox="1"/>
          <p:nvPr>
            <p:ph idx="1" type="subTitle"/>
          </p:nvPr>
        </p:nvSpPr>
        <p:spPr>
          <a:xfrm>
            <a:off x="487950" y="4245150"/>
            <a:ext cx="3577500" cy="330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If user select “Profile”, the system will direct user to their profile page where the user can choose to update their profile. </a:t>
            </a:r>
            <a:endParaRPr sz="1000">
              <a:solidFill>
                <a:srgbClr val="F2F2F2"/>
              </a:solidFill>
              <a:latin typeface="Playfair Display"/>
              <a:ea typeface="Playfair Display"/>
              <a:cs typeface="Playfair Display"/>
              <a:sym typeface="Playfair Display"/>
            </a:endParaRPr>
          </a:p>
        </p:txBody>
      </p:sp>
      <p:sp>
        <p:nvSpPr>
          <p:cNvPr id="1121" name="Google Shape;1121;p50"/>
          <p:cNvSpPr txBox="1"/>
          <p:nvPr>
            <p:ph idx="1" type="subTitle"/>
          </p:nvPr>
        </p:nvSpPr>
        <p:spPr>
          <a:xfrm>
            <a:off x="4445825" y="4120638"/>
            <a:ext cx="42102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If the user select “Book Appointment”, the system will direct them to the book appointment page. Here, there are list of dates available for appointment booking. User have to select dates that are available. </a:t>
            </a:r>
            <a:endParaRPr sz="1000">
              <a:solidFill>
                <a:srgbClr val="F2F2F2"/>
              </a:solidFill>
              <a:latin typeface="Playfair Display"/>
              <a:ea typeface="Playfair Display"/>
              <a:cs typeface="Playfair Display"/>
              <a:sym typeface="Playfair Display"/>
            </a:endParaRPr>
          </a:p>
        </p:txBody>
      </p:sp>
      <p:pic>
        <p:nvPicPr>
          <p:cNvPr id="1122" name="Google Shape;1122;p50"/>
          <p:cNvPicPr preferRelativeResize="0"/>
          <p:nvPr/>
        </p:nvPicPr>
        <p:blipFill>
          <a:blip r:embed="rId3">
            <a:alphaModFix/>
          </a:blip>
          <a:stretch>
            <a:fillRect/>
          </a:stretch>
        </p:blipFill>
        <p:spPr>
          <a:xfrm>
            <a:off x="5401500" y="324862"/>
            <a:ext cx="2638800" cy="3748488"/>
          </a:xfrm>
          <a:prstGeom prst="rect">
            <a:avLst/>
          </a:prstGeom>
          <a:noFill/>
          <a:ln>
            <a:noFill/>
          </a:ln>
        </p:spPr>
      </p:pic>
      <p:pic>
        <p:nvPicPr>
          <p:cNvPr id="1123" name="Google Shape;1123;p50"/>
          <p:cNvPicPr preferRelativeResize="0"/>
          <p:nvPr/>
        </p:nvPicPr>
        <p:blipFill>
          <a:blip r:embed="rId4">
            <a:alphaModFix/>
          </a:blip>
          <a:stretch>
            <a:fillRect/>
          </a:stretch>
        </p:blipFill>
        <p:spPr>
          <a:xfrm>
            <a:off x="957288" y="321000"/>
            <a:ext cx="2638825" cy="375623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51"/>
          <p:cNvSpPr txBox="1"/>
          <p:nvPr>
            <p:ph idx="1" type="subTitle"/>
          </p:nvPr>
        </p:nvSpPr>
        <p:spPr>
          <a:xfrm>
            <a:off x="598775" y="4260800"/>
            <a:ext cx="3577500" cy="330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Once they select the date, the system will display the session for the selected date. User have to choose the available session. </a:t>
            </a:r>
            <a:endParaRPr sz="1000">
              <a:solidFill>
                <a:srgbClr val="F2F2F2"/>
              </a:solidFill>
              <a:latin typeface="Playfair Display"/>
              <a:ea typeface="Playfair Display"/>
              <a:cs typeface="Playfair Display"/>
              <a:sym typeface="Playfair Display"/>
            </a:endParaRPr>
          </a:p>
        </p:txBody>
      </p:sp>
      <p:sp>
        <p:nvSpPr>
          <p:cNvPr id="1129" name="Google Shape;1129;p51"/>
          <p:cNvSpPr txBox="1"/>
          <p:nvPr>
            <p:ph idx="1" type="subTitle"/>
          </p:nvPr>
        </p:nvSpPr>
        <p:spPr>
          <a:xfrm>
            <a:off x="4449150" y="4198548"/>
            <a:ext cx="4210200" cy="4545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After selecting the date and session, the system will display the confirmation of the selection date and session. If the date and session is confirmed, the user select “Proceed” to proceed with the appointment. </a:t>
            </a:r>
            <a:endParaRPr sz="1000">
              <a:solidFill>
                <a:srgbClr val="F2F2F2"/>
              </a:solidFill>
              <a:latin typeface="Playfair Display"/>
              <a:ea typeface="Playfair Display"/>
              <a:cs typeface="Playfair Display"/>
              <a:sym typeface="Playfair Display"/>
            </a:endParaRPr>
          </a:p>
        </p:txBody>
      </p:sp>
      <p:pic>
        <p:nvPicPr>
          <p:cNvPr id="1130" name="Google Shape;1130;p51"/>
          <p:cNvPicPr preferRelativeResize="0"/>
          <p:nvPr/>
        </p:nvPicPr>
        <p:blipFill>
          <a:blip r:embed="rId3">
            <a:alphaModFix/>
          </a:blip>
          <a:stretch>
            <a:fillRect/>
          </a:stretch>
        </p:blipFill>
        <p:spPr>
          <a:xfrm>
            <a:off x="5527975" y="341200"/>
            <a:ext cx="2638800" cy="3737570"/>
          </a:xfrm>
          <a:prstGeom prst="rect">
            <a:avLst/>
          </a:prstGeom>
          <a:noFill/>
          <a:ln>
            <a:noFill/>
          </a:ln>
        </p:spPr>
      </p:pic>
      <p:pic>
        <p:nvPicPr>
          <p:cNvPr id="1131" name="Google Shape;1131;p51"/>
          <p:cNvPicPr preferRelativeResize="0"/>
          <p:nvPr/>
        </p:nvPicPr>
        <p:blipFill>
          <a:blip r:embed="rId4">
            <a:alphaModFix/>
          </a:blip>
          <a:stretch>
            <a:fillRect/>
          </a:stretch>
        </p:blipFill>
        <p:spPr>
          <a:xfrm>
            <a:off x="1196450" y="336875"/>
            <a:ext cx="2638800" cy="374622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52"/>
          <p:cNvSpPr txBox="1"/>
          <p:nvPr>
            <p:ph idx="1" type="subTitle"/>
          </p:nvPr>
        </p:nvSpPr>
        <p:spPr>
          <a:xfrm>
            <a:off x="592038" y="4205050"/>
            <a:ext cx="38505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The system will then display the appointment details form, where the system have automatically update the user details within the form. The user only have to fill in the appointment reason. </a:t>
            </a:r>
            <a:endParaRPr sz="1000">
              <a:solidFill>
                <a:srgbClr val="F2F2F2"/>
              </a:solidFill>
              <a:latin typeface="Playfair Display"/>
              <a:ea typeface="Playfair Display"/>
              <a:cs typeface="Playfair Display"/>
              <a:sym typeface="Playfair Display"/>
            </a:endParaRPr>
          </a:p>
        </p:txBody>
      </p:sp>
      <p:sp>
        <p:nvSpPr>
          <p:cNvPr id="1137" name="Google Shape;1137;p52"/>
          <p:cNvSpPr txBox="1"/>
          <p:nvPr>
            <p:ph idx="1" type="subTitle"/>
          </p:nvPr>
        </p:nvSpPr>
        <p:spPr>
          <a:xfrm>
            <a:off x="4797336" y="4205050"/>
            <a:ext cx="3773400" cy="410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After entering the appointment reason, the user can select “Book Appointment” to book their appointment. </a:t>
            </a:r>
            <a:endParaRPr sz="1000">
              <a:solidFill>
                <a:srgbClr val="F2F2F2"/>
              </a:solidFill>
              <a:latin typeface="Playfair Display"/>
              <a:ea typeface="Playfair Display"/>
              <a:cs typeface="Playfair Display"/>
              <a:sym typeface="Playfair Display"/>
            </a:endParaRPr>
          </a:p>
        </p:txBody>
      </p:sp>
      <p:pic>
        <p:nvPicPr>
          <p:cNvPr id="1138" name="Google Shape;1138;p52"/>
          <p:cNvPicPr preferRelativeResize="0"/>
          <p:nvPr/>
        </p:nvPicPr>
        <p:blipFill>
          <a:blip r:embed="rId3">
            <a:alphaModFix/>
          </a:blip>
          <a:stretch>
            <a:fillRect/>
          </a:stretch>
        </p:blipFill>
        <p:spPr>
          <a:xfrm>
            <a:off x="1180800" y="335102"/>
            <a:ext cx="2672975" cy="3808525"/>
          </a:xfrm>
          <a:prstGeom prst="rect">
            <a:avLst/>
          </a:prstGeom>
          <a:noFill/>
          <a:ln>
            <a:noFill/>
          </a:ln>
        </p:spPr>
      </p:pic>
      <p:pic>
        <p:nvPicPr>
          <p:cNvPr id="1139" name="Google Shape;1139;p52"/>
          <p:cNvPicPr preferRelativeResize="0"/>
          <p:nvPr/>
        </p:nvPicPr>
        <p:blipFill>
          <a:blip r:embed="rId4">
            <a:alphaModFix/>
          </a:blip>
          <a:stretch>
            <a:fillRect/>
          </a:stretch>
        </p:blipFill>
        <p:spPr>
          <a:xfrm>
            <a:off x="5347550" y="348188"/>
            <a:ext cx="2672975" cy="378233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53"/>
          <p:cNvSpPr txBox="1"/>
          <p:nvPr>
            <p:ph idx="1" type="subTitle"/>
          </p:nvPr>
        </p:nvSpPr>
        <p:spPr>
          <a:xfrm>
            <a:off x="836150" y="4230075"/>
            <a:ext cx="35775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Once the appointment has been booked, the system will display appointment booking successful page, with the appointment details displayed in the page. </a:t>
            </a:r>
            <a:endParaRPr sz="1000">
              <a:solidFill>
                <a:srgbClr val="F2F2F2"/>
              </a:solidFill>
              <a:latin typeface="Playfair Display"/>
              <a:ea typeface="Playfair Display"/>
              <a:cs typeface="Playfair Display"/>
              <a:sym typeface="Playfair Display"/>
            </a:endParaRPr>
          </a:p>
        </p:txBody>
      </p:sp>
      <p:sp>
        <p:nvSpPr>
          <p:cNvPr id="1145" name="Google Shape;1145;p53"/>
          <p:cNvSpPr txBox="1"/>
          <p:nvPr>
            <p:ph idx="1" type="subTitle"/>
          </p:nvPr>
        </p:nvSpPr>
        <p:spPr>
          <a:xfrm>
            <a:off x="4985550" y="4230075"/>
            <a:ext cx="3366000" cy="440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The system will then update the session that have been booked by the user to be unavailable. </a:t>
            </a:r>
            <a:endParaRPr sz="1000">
              <a:solidFill>
                <a:srgbClr val="F2F2F2"/>
              </a:solidFill>
              <a:latin typeface="Playfair Display"/>
              <a:ea typeface="Playfair Display"/>
              <a:cs typeface="Playfair Display"/>
              <a:sym typeface="Playfair Display"/>
            </a:endParaRPr>
          </a:p>
        </p:txBody>
      </p:sp>
      <p:pic>
        <p:nvPicPr>
          <p:cNvPr id="1146" name="Google Shape;1146;p53"/>
          <p:cNvPicPr preferRelativeResize="0"/>
          <p:nvPr/>
        </p:nvPicPr>
        <p:blipFill>
          <a:blip r:embed="rId3">
            <a:alphaModFix/>
          </a:blip>
          <a:stretch>
            <a:fillRect/>
          </a:stretch>
        </p:blipFill>
        <p:spPr>
          <a:xfrm>
            <a:off x="1303900" y="265874"/>
            <a:ext cx="2713150" cy="3869576"/>
          </a:xfrm>
          <a:prstGeom prst="rect">
            <a:avLst/>
          </a:prstGeom>
          <a:noFill/>
          <a:ln>
            <a:noFill/>
          </a:ln>
        </p:spPr>
      </p:pic>
      <p:pic>
        <p:nvPicPr>
          <p:cNvPr id="1147" name="Google Shape;1147;p53"/>
          <p:cNvPicPr preferRelativeResize="0"/>
          <p:nvPr/>
        </p:nvPicPr>
        <p:blipFill>
          <a:blip r:embed="rId4">
            <a:alphaModFix/>
          </a:blip>
          <a:stretch>
            <a:fillRect/>
          </a:stretch>
        </p:blipFill>
        <p:spPr>
          <a:xfrm>
            <a:off x="5347550" y="271650"/>
            <a:ext cx="2713150" cy="38583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54"/>
          <p:cNvSpPr txBox="1"/>
          <p:nvPr>
            <p:ph idx="1" type="subTitle"/>
          </p:nvPr>
        </p:nvSpPr>
        <p:spPr>
          <a:xfrm>
            <a:off x="966550" y="4352925"/>
            <a:ext cx="3162900" cy="452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Next, the user can go to “My Booking”, to manage their booking. </a:t>
            </a:r>
            <a:endParaRPr sz="1000">
              <a:solidFill>
                <a:srgbClr val="F2F2F2"/>
              </a:solidFill>
              <a:latin typeface="Playfair Display"/>
              <a:ea typeface="Playfair Display"/>
              <a:cs typeface="Playfair Display"/>
              <a:sym typeface="Playfair Display"/>
            </a:endParaRPr>
          </a:p>
        </p:txBody>
      </p:sp>
      <p:sp>
        <p:nvSpPr>
          <p:cNvPr id="1153" name="Google Shape;1153;p54"/>
          <p:cNvSpPr txBox="1"/>
          <p:nvPr>
            <p:ph idx="1" type="subTitle"/>
          </p:nvPr>
        </p:nvSpPr>
        <p:spPr>
          <a:xfrm>
            <a:off x="4716975" y="4226625"/>
            <a:ext cx="39612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The user can choose to “Check-In” once they have arrived at the UTM Health Centre for their appointment to connect the application with their IOT devices or cancel their booking. </a:t>
            </a:r>
            <a:endParaRPr sz="1000">
              <a:solidFill>
                <a:srgbClr val="F2F2F2"/>
              </a:solidFill>
              <a:latin typeface="Playfair Display"/>
              <a:ea typeface="Playfair Display"/>
              <a:cs typeface="Playfair Display"/>
              <a:sym typeface="Playfair Display"/>
            </a:endParaRPr>
          </a:p>
        </p:txBody>
      </p:sp>
      <p:pic>
        <p:nvPicPr>
          <p:cNvPr id="1154" name="Google Shape;1154;p54"/>
          <p:cNvPicPr preferRelativeResize="0"/>
          <p:nvPr/>
        </p:nvPicPr>
        <p:blipFill>
          <a:blip r:embed="rId3">
            <a:alphaModFix/>
          </a:blip>
          <a:stretch>
            <a:fillRect/>
          </a:stretch>
        </p:blipFill>
        <p:spPr>
          <a:xfrm>
            <a:off x="1180800" y="330150"/>
            <a:ext cx="2669350" cy="3775103"/>
          </a:xfrm>
          <a:prstGeom prst="rect">
            <a:avLst/>
          </a:prstGeom>
          <a:noFill/>
          <a:ln>
            <a:noFill/>
          </a:ln>
        </p:spPr>
      </p:pic>
      <p:pic>
        <p:nvPicPr>
          <p:cNvPr id="1155" name="Google Shape;1155;p54"/>
          <p:cNvPicPr preferRelativeResize="0"/>
          <p:nvPr/>
        </p:nvPicPr>
        <p:blipFill>
          <a:blip r:embed="rId4">
            <a:alphaModFix/>
          </a:blip>
          <a:stretch>
            <a:fillRect/>
          </a:stretch>
        </p:blipFill>
        <p:spPr>
          <a:xfrm>
            <a:off x="5362900" y="320150"/>
            <a:ext cx="2669350" cy="37946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55"/>
          <p:cNvSpPr txBox="1"/>
          <p:nvPr>
            <p:ph idx="1" type="subTitle"/>
          </p:nvPr>
        </p:nvSpPr>
        <p:spPr>
          <a:xfrm>
            <a:off x="825450" y="4276150"/>
            <a:ext cx="32319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Once the user have selected “Check-In”, the system will display page to proceed updating their details from their IOT devices. </a:t>
            </a:r>
            <a:endParaRPr sz="1000">
              <a:solidFill>
                <a:srgbClr val="F2F2F2"/>
              </a:solidFill>
              <a:latin typeface="Playfair Display"/>
              <a:ea typeface="Playfair Display"/>
              <a:cs typeface="Playfair Display"/>
              <a:sym typeface="Playfair Display"/>
            </a:endParaRPr>
          </a:p>
        </p:txBody>
      </p:sp>
      <p:sp>
        <p:nvSpPr>
          <p:cNvPr id="1161" name="Google Shape;1161;p55"/>
          <p:cNvSpPr txBox="1"/>
          <p:nvPr>
            <p:ph idx="1" type="subTitle"/>
          </p:nvPr>
        </p:nvSpPr>
        <p:spPr>
          <a:xfrm>
            <a:off x="4562725" y="4276138"/>
            <a:ext cx="42102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The system then will display the list of IOT devices by the user that is connected or not connected with the system. To connect the function, the user have to select on the function such as “Heart-rate monitoring” function. </a:t>
            </a:r>
            <a:endParaRPr sz="1000">
              <a:solidFill>
                <a:srgbClr val="F2F2F2"/>
              </a:solidFill>
              <a:latin typeface="Playfair Display"/>
              <a:ea typeface="Playfair Display"/>
              <a:cs typeface="Playfair Display"/>
              <a:sym typeface="Playfair Display"/>
            </a:endParaRPr>
          </a:p>
        </p:txBody>
      </p:sp>
      <p:pic>
        <p:nvPicPr>
          <p:cNvPr id="1162" name="Google Shape;1162;p55"/>
          <p:cNvPicPr preferRelativeResize="0"/>
          <p:nvPr/>
        </p:nvPicPr>
        <p:blipFill>
          <a:blip r:embed="rId3">
            <a:alphaModFix/>
          </a:blip>
          <a:stretch>
            <a:fillRect/>
          </a:stretch>
        </p:blipFill>
        <p:spPr>
          <a:xfrm>
            <a:off x="1090425" y="330125"/>
            <a:ext cx="2701950" cy="3821225"/>
          </a:xfrm>
          <a:prstGeom prst="rect">
            <a:avLst/>
          </a:prstGeom>
          <a:noFill/>
          <a:ln>
            <a:noFill/>
          </a:ln>
        </p:spPr>
      </p:pic>
      <p:pic>
        <p:nvPicPr>
          <p:cNvPr id="1163" name="Google Shape;1163;p55"/>
          <p:cNvPicPr preferRelativeResize="0"/>
          <p:nvPr/>
        </p:nvPicPr>
        <p:blipFill>
          <a:blip r:embed="rId4">
            <a:alphaModFix/>
          </a:blip>
          <a:stretch>
            <a:fillRect/>
          </a:stretch>
        </p:blipFill>
        <p:spPr>
          <a:xfrm>
            <a:off x="5316850" y="350265"/>
            <a:ext cx="2701950" cy="378095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29"/>
          <p:cNvSpPr txBox="1"/>
          <p:nvPr>
            <p:ph type="title"/>
          </p:nvPr>
        </p:nvSpPr>
        <p:spPr>
          <a:xfrm>
            <a:off x="720000" y="445025"/>
            <a:ext cx="7704000" cy="572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solidFill>
                  <a:schemeClr val="accent3"/>
                </a:solidFill>
              </a:rPr>
              <a:t>Table of contents</a:t>
            </a:r>
            <a:endParaRPr>
              <a:solidFill>
                <a:schemeClr val="accent3"/>
              </a:solidFill>
            </a:endParaRPr>
          </a:p>
        </p:txBody>
      </p:sp>
      <p:sp>
        <p:nvSpPr>
          <p:cNvPr id="532" name="Google Shape;532;p29"/>
          <p:cNvSpPr txBox="1"/>
          <p:nvPr>
            <p:ph idx="2" type="subTitle"/>
          </p:nvPr>
        </p:nvSpPr>
        <p:spPr>
          <a:xfrm>
            <a:off x="1453900" y="1791400"/>
            <a:ext cx="2661600" cy="393600"/>
          </a:xfrm>
          <a:prstGeom prst="rect">
            <a:avLst/>
          </a:prstGeom>
        </p:spPr>
        <p:txBody>
          <a:bodyPr anchorCtr="0" anchor="t" bIns="0" lIns="0" spcFirstLastPara="1" rIns="0" wrap="square" tIns="0">
            <a:noAutofit/>
          </a:bodyPr>
          <a:lstStyle/>
          <a:p>
            <a:pPr indent="0" lvl="0" marL="0" rtl="0" algn="r">
              <a:spcBef>
                <a:spcPts val="0"/>
              </a:spcBef>
              <a:spcAft>
                <a:spcPts val="1200"/>
              </a:spcAft>
              <a:buNone/>
            </a:pPr>
            <a:r>
              <a:rPr lang="en">
                <a:solidFill>
                  <a:srgbClr val="F2F2F2"/>
                </a:solidFill>
              </a:rPr>
              <a:t>INTRODUCTION</a:t>
            </a:r>
            <a:endParaRPr>
              <a:solidFill>
                <a:srgbClr val="F2F2F2"/>
              </a:solidFill>
            </a:endParaRPr>
          </a:p>
        </p:txBody>
      </p:sp>
      <p:sp>
        <p:nvSpPr>
          <p:cNvPr id="533" name="Google Shape;533;p29"/>
          <p:cNvSpPr txBox="1"/>
          <p:nvPr>
            <p:ph idx="3" type="subTitle"/>
          </p:nvPr>
        </p:nvSpPr>
        <p:spPr>
          <a:xfrm>
            <a:off x="468450" y="4018100"/>
            <a:ext cx="2661600" cy="543000"/>
          </a:xfrm>
          <a:prstGeom prst="rect">
            <a:avLst/>
          </a:prstGeom>
        </p:spPr>
        <p:txBody>
          <a:bodyPr anchorCtr="0" anchor="t" bIns="0" lIns="0" spcFirstLastPara="1" rIns="0" wrap="square" tIns="0">
            <a:noAutofit/>
          </a:bodyPr>
          <a:lstStyle/>
          <a:p>
            <a:pPr indent="0" lvl="0" marL="0" rtl="0" algn="l">
              <a:spcBef>
                <a:spcPts val="0"/>
              </a:spcBef>
              <a:spcAft>
                <a:spcPts val="1200"/>
              </a:spcAft>
              <a:buNone/>
            </a:pPr>
            <a:r>
              <a:rPr lang="en">
                <a:solidFill>
                  <a:srgbClr val="F2F2F2"/>
                </a:solidFill>
              </a:rPr>
              <a:t>Problem, solution and teamworking</a:t>
            </a:r>
            <a:endParaRPr>
              <a:solidFill>
                <a:srgbClr val="F2F2F2"/>
              </a:solidFill>
            </a:endParaRPr>
          </a:p>
        </p:txBody>
      </p:sp>
      <p:sp>
        <p:nvSpPr>
          <p:cNvPr id="534" name="Google Shape;534;p29"/>
          <p:cNvSpPr txBox="1"/>
          <p:nvPr>
            <p:ph idx="4" type="subTitle"/>
          </p:nvPr>
        </p:nvSpPr>
        <p:spPr>
          <a:xfrm>
            <a:off x="468450" y="3624500"/>
            <a:ext cx="3185700" cy="393600"/>
          </a:xfrm>
          <a:prstGeom prst="rect">
            <a:avLst/>
          </a:prstGeom>
        </p:spPr>
        <p:txBody>
          <a:bodyPr anchorCtr="0" anchor="t" bIns="0" lIns="0" spcFirstLastPara="1" rIns="0" wrap="square" tIns="0">
            <a:noAutofit/>
          </a:bodyPr>
          <a:lstStyle/>
          <a:p>
            <a:pPr indent="0" lvl="0" marL="0" rtl="0" algn="l">
              <a:spcBef>
                <a:spcPts val="0"/>
              </a:spcBef>
              <a:spcAft>
                <a:spcPts val="1200"/>
              </a:spcAft>
              <a:buNone/>
            </a:pPr>
            <a:r>
              <a:rPr lang="en">
                <a:solidFill>
                  <a:srgbClr val="F2F2F2"/>
                </a:solidFill>
              </a:rPr>
              <a:t>DETAILED </a:t>
            </a:r>
            <a:r>
              <a:rPr lang="en">
                <a:solidFill>
                  <a:srgbClr val="F2F2F2"/>
                </a:solidFill>
              </a:rPr>
              <a:t>DESCRIPTIONS</a:t>
            </a:r>
            <a:endParaRPr>
              <a:solidFill>
                <a:srgbClr val="F2F2F2"/>
              </a:solidFill>
            </a:endParaRPr>
          </a:p>
        </p:txBody>
      </p:sp>
      <p:sp>
        <p:nvSpPr>
          <p:cNvPr id="535" name="Google Shape;535;p29"/>
          <p:cNvSpPr txBox="1"/>
          <p:nvPr>
            <p:ph idx="5" type="title"/>
          </p:nvPr>
        </p:nvSpPr>
        <p:spPr>
          <a:xfrm>
            <a:off x="2282800" y="1056088"/>
            <a:ext cx="1832700" cy="7353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solidFill>
                  <a:srgbClr val="F2F2F2"/>
                </a:solidFill>
              </a:rPr>
              <a:t>01</a:t>
            </a:r>
            <a:endParaRPr>
              <a:solidFill>
                <a:srgbClr val="F2F2F2"/>
              </a:solidFill>
            </a:endParaRPr>
          </a:p>
        </p:txBody>
      </p:sp>
      <p:sp>
        <p:nvSpPr>
          <p:cNvPr id="536" name="Google Shape;536;p29"/>
          <p:cNvSpPr txBox="1"/>
          <p:nvPr>
            <p:ph idx="6" type="title"/>
          </p:nvPr>
        </p:nvSpPr>
        <p:spPr>
          <a:xfrm>
            <a:off x="5028500" y="1056088"/>
            <a:ext cx="1832700" cy="735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solidFill>
                  <a:srgbClr val="F2F2F2"/>
                </a:solidFill>
              </a:rPr>
              <a:t>02</a:t>
            </a:r>
            <a:endParaRPr>
              <a:solidFill>
                <a:srgbClr val="F2F2F2"/>
              </a:solidFill>
            </a:endParaRPr>
          </a:p>
        </p:txBody>
      </p:sp>
      <p:sp>
        <p:nvSpPr>
          <p:cNvPr id="537" name="Google Shape;537;p29"/>
          <p:cNvSpPr txBox="1"/>
          <p:nvPr>
            <p:ph idx="8" type="subTitle"/>
          </p:nvPr>
        </p:nvSpPr>
        <p:spPr>
          <a:xfrm>
            <a:off x="6861200" y="3542425"/>
            <a:ext cx="1923900" cy="393600"/>
          </a:xfrm>
          <a:prstGeom prst="rect">
            <a:avLst/>
          </a:prstGeom>
        </p:spPr>
        <p:txBody>
          <a:bodyPr anchorCtr="0" anchor="t" bIns="0" lIns="0" spcFirstLastPara="1" rIns="0" wrap="square" tIns="0">
            <a:noAutofit/>
          </a:bodyPr>
          <a:lstStyle/>
          <a:p>
            <a:pPr indent="0" lvl="0" marL="0" rtl="0" algn="l">
              <a:spcBef>
                <a:spcPts val="0"/>
              </a:spcBef>
              <a:spcAft>
                <a:spcPts val="1200"/>
              </a:spcAft>
              <a:buNone/>
            </a:pPr>
            <a:r>
              <a:rPr lang="en">
                <a:solidFill>
                  <a:srgbClr val="F2F2F2"/>
                </a:solidFill>
              </a:rPr>
              <a:t>LOW-FI</a:t>
            </a:r>
            <a:r>
              <a:rPr lang="en">
                <a:solidFill>
                  <a:srgbClr val="F2F2F2"/>
                </a:solidFill>
              </a:rPr>
              <a:t>DELITY PROT</a:t>
            </a:r>
            <a:r>
              <a:rPr lang="en">
                <a:solidFill>
                  <a:srgbClr val="F2F2F2"/>
                </a:solidFill>
              </a:rPr>
              <a:t>OTYPE</a:t>
            </a:r>
            <a:endParaRPr>
              <a:solidFill>
                <a:srgbClr val="F2F2F2"/>
              </a:solidFill>
            </a:endParaRPr>
          </a:p>
        </p:txBody>
      </p:sp>
      <p:sp>
        <p:nvSpPr>
          <p:cNvPr id="538" name="Google Shape;538;p29"/>
          <p:cNvSpPr txBox="1"/>
          <p:nvPr>
            <p:ph idx="14" type="title"/>
          </p:nvPr>
        </p:nvSpPr>
        <p:spPr>
          <a:xfrm>
            <a:off x="1915775" y="2999425"/>
            <a:ext cx="678900" cy="5430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sz="4900">
                <a:solidFill>
                  <a:srgbClr val="F2F2F2"/>
                </a:solidFill>
              </a:rPr>
              <a:t>03</a:t>
            </a:r>
            <a:endParaRPr sz="4900">
              <a:solidFill>
                <a:srgbClr val="F2F2F2"/>
              </a:solidFill>
            </a:endParaRPr>
          </a:p>
        </p:txBody>
      </p:sp>
      <p:cxnSp>
        <p:nvCxnSpPr>
          <p:cNvPr id="539" name="Google Shape;539;p29"/>
          <p:cNvCxnSpPr/>
          <p:nvPr/>
        </p:nvCxnSpPr>
        <p:spPr>
          <a:xfrm rot="10800000">
            <a:off x="353975" y="1448550"/>
            <a:ext cx="3020400" cy="0"/>
          </a:xfrm>
          <a:prstGeom prst="straightConnector1">
            <a:avLst/>
          </a:prstGeom>
          <a:noFill/>
          <a:ln cap="flat" cmpd="sng" w="9525">
            <a:solidFill>
              <a:schemeClr val="lt1"/>
            </a:solidFill>
            <a:prstDash val="solid"/>
            <a:round/>
            <a:headEnd len="med" w="med" type="none"/>
            <a:tailEnd len="med" w="med" type="none"/>
          </a:ln>
        </p:spPr>
      </p:cxnSp>
      <p:cxnSp>
        <p:nvCxnSpPr>
          <p:cNvPr id="540" name="Google Shape;540;p29"/>
          <p:cNvCxnSpPr/>
          <p:nvPr/>
        </p:nvCxnSpPr>
        <p:spPr>
          <a:xfrm rot="10800000">
            <a:off x="354400" y="3245100"/>
            <a:ext cx="1472700" cy="9900"/>
          </a:xfrm>
          <a:prstGeom prst="straightConnector1">
            <a:avLst/>
          </a:prstGeom>
          <a:noFill/>
          <a:ln cap="flat" cmpd="sng" w="9525">
            <a:solidFill>
              <a:schemeClr val="lt1"/>
            </a:solidFill>
            <a:prstDash val="solid"/>
            <a:round/>
            <a:headEnd len="med" w="med" type="none"/>
            <a:tailEnd len="med" w="med" type="none"/>
          </a:ln>
        </p:spPr>
      </p:cxnSp>
      <p:cxnSp>
        <p:nvCxnSpPr>
          <p:cNvPr id="541" name="Google Shape;541;p29"/>
          <p:cNvCxnSpPr/>
          <p:nvPr/>
        </p:nvCxnSpPr>
        <p:spPr>
          <a:xfrm rot="10800000">
            <a:off x="5775200" y="1448550"/>
            <a:ext cx="3020400" cy="0"/>
          </a:xfrm>
          <a:prstGeom prst="straightConnector1">
            <a:avLst/>
          </a:prstGeom>
          <a:noFill/>
          <a:ln cap="flat" cmpd="sng" w="9525">
            <a:solidFill>
              <a:schemeClr val="lt1"/>
            </a:solidFill>
            <a:prstDash val="solid"/>
            <a:round/>
            <a:headEnd len="med" w="med" type="none"/>
            <a:tailEnd len="med" w="med" type="none"/>
          </a:ln>
        </p:spPr>
      </p:cxnSp>
      <p:cxnSp>
        <p:nvCxnSpPr>
          <p:cNvPr id="542" name="Google Shape;542;p29"/>
          <p:cNvCxnSpPr/>
          <p:nvPr/>
        </p:nvCxnSpPr>
        <p:spPr>
          <a:xfrm rot="10800000">
            <a:off x="7815200" y="3255000"/>
            <a:ext cx="982500" cy="0"/>
          </a:xfrm>
          <a:prstGeom prst="straightConnector1">
            <a:avLst/>
          </a:prstGeom>
          <a:noFill/>
          <a:ln cap="flat" cmpd="sng" w="9525">
            <a:solidFill>
              <a:schemeClr val="lt1"/>
            </a:solidFill>
            <a:prstDash val="solid"/>
            <a:round/>
            <a:headEnd len="med" w="med" type="none"/>
            <a:tailEnd len="med" w="med" type="none"/>
          </a:ln>
        </p:spPr>
      </p:cxnSp>
      <p:grpSp>
        <p:nvGrpSpPr>
          <p:cNvPr id="543" name="Google Shape;543;p29"/>
          <p:cNvGrpSpPr/>
          <p:nvPr/>
        </p:nvGrpSpPr>
        <p:grpSpPr>
          <a:xfrm>
            <a:off x="4360365" y="1248643"/>
            <a:ext cx="423256" cy="393587"/>
            <a:chOff x="2287525" y="3243650"/>
            <a:chExt cx="571350" cy="531300"/>
          </a:xfrm>
        </p:grpSpPr>
        <p:sp>
          <p:nvSpPr>
            <p:cNvPr id="544" name="Google Shape;544;p29"/>
            <p:cNvSpPr/>
            <p:nvPr/>
          </p:nvSpPr>
          <p:spPr>
            <a:xfrm>
              <a:off x="2287525" y="3243650"/>
              <a:ext cx="571350" cy="531300"/>
            </a:xfrm>
            <a:custGeom>
              <a:rect b="b" l="l" r="r" t="t"/>
              <a:pathLst>
                <a:path extrusionOk="0" h="21252" w="22854">
                  <a:moveTo>
                    <a:pt x="11892" y="0"/>
                  </a:moveTo>
                  <a:cubicBezTo>
                    <a:pt x="11513" y="0"/>
                    <a:pt x="11123" y="38"/>
                    <a:pt x="10730" y="111"/>
                  </a:cubicBezTo>
                  <a:cubicBezTo>
                    <a:pt x="8386" y="555"/>
                    <a:pt x="6657" y="2111"/>
                    <a:pt x="6592" y="4639"/>
                  </a:cubicBezTo>
                  <a:cubicBezTo>
                    <a:pt x="6343" y="4574"/>
                    <a:pt x="6083" y="4531"/>
                    <a:pt x="5835" y="4510"/>
                  </a:cubicBezTo>
                  <a:cubicBezTo>
                    <a:pt x="5578" y="4485"/>
                    <a:pt x="5330" y="4473"/>
                    <a:pt x="5090" y="4473"/>
                  </a:cubicBezTo>
                  <a:cubicBezTo>
                    <a:pt x="2093" y="4473"/>
                    <a:pt x="446" y="6359"/>
                    <a:pt x="216" y="8821"/>
                  </a:cubicBezTo>
                  <a:cubicBezTo>
                    <a:pt x="0" y="11090"/>
                    <a:pt x="1070" y="13111"/>
                    <a:pt x="3555" y="13856"/>
                  </a:cubicBezTo>
                  <a:cubicBezTo>
                    <a:pt x="3425" y="14072"/>
                    <a:pt x="3307" y="14288"/>
                    <a:pt x="3220" y="14516"/>
                  </a:cubicBezTo>
                  <a:cubicBezTo>
                    <a:pt x="1924" y="17616"/>
                    <a:pt x="3372" y="19918"/>
                    <a:pt x="5932" y="20869"/>
                  </a:cubicBezTo>
                  <a:cubicBezTo>
                    <a:pt x="6612" y="21120"/>
                    <a:pt x="7301" y="21252"/>
                    <a:pt x="7970" y="21252"/>
                  </a:cubicBezTo>
                  <a:cubicBezTo>
                    <a:pt x="9462" y="21252"/>
                    <a:pt x="10859" y="20598"/>
                    <a:pt x="11843" y="19151"/>
                  </a:cubicBezTo>
                  <a:cubicBezTo>
                    <a:pt x="12027" y="19335"/>
                    <a:pt x="12211" y="19497"/>
                    <a:pt x="12405" y="19648"/>
                  </a:cubicBezTo>
                  <a:cubicBezTo>
                    <a:pt x="13529" y="20482"/>
                    <a:pt x="14645" y="20852"/>
                    <a:pt x="15684" y="20852"/>
                  </a:cubicBezTo>
                  <a:cubicBezTo>
                    <a:pt x="17165" y="20852"/>
                    <a:pt x="18490" y="20101"/>
                    <a:pt x="19461" y="18870"/>
                  </a:cubicBezTo>
                  <a:cubicBezTo>
                    <a:pt x="20877" y="17066"/>
                    <a:pt x="21082" y="14829"/>
                    <a:pt x="19396" y="12948"/>
                  </a:cubicBezTo>
                  <a:cubicBezTo>
                    <a:pt x="19634" y="12830"/>
                    <a:pt x="19850" y="12700"/>
                    <a:pt x="20044" y="12559"/>
                  </a:cubicBezTo>
                  <a:cubicBezTo>
                    <a:pt x="22811" y="10604"/>
                    <a:pt x="22854" y="7946"/>
                    <a:pt x="21223" y="5860"/>
                  </a:cubicBezTo>
                  <a:cubicBezTo>
                    <a:pt x="20256" y="4611"/>
                    <a:pt x="18911" y="3846"/>
                    <a:pt x="17398" y="3846"/>
                  </a:cubicBezTo>
                  <a:cubicBezTo>
                    <a:pt x="17118" y="3846"/>
                    <a:pt x="16833" y="3872"/>
                    <a:pt x="16543" y="3926"/>
                  </a:cubicBezTo>
                  <a:cubicBezTo>
                    <a:pt x="15954" y="1238"/>
                    <a:pt x="14079" y="0"/>
                    <a:pt x="11892" y="0"/>
                  </a:cubicBezTo>
                  <a:close/>
                </a:path>
              </a:pathLst>
            </a:custGeom>
            <a:solidFill>
              <a:srgbClr val="6393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9"/>
            <p:cNvSpPr/>
            <p:nvPr/>
          </p:nvSpPr>
          <p:spPr>
            <a:xfrm>
              <a:off x="2607625" y="3501675"/>
              <a:ext cx="132150" cy="25200"/>
            </a:xfrm>
            <a:custGeom>
              <a:rect b="b" l="l" r="r" t="t"/>
              <a:pathLst>
                <a:path extrusionOk="0" h="1008" w="5286">
                  <a:moveTo>
                    <a:pt x="4951" y="1"/>
                  </a:moveTo>
                  <a:cubicBezTo>
                    <a:pt x="4943" y="1"/>
                    <a:pt x="4936" y="1"/>
                    <a:pt x="4928" y="2"/>
                  </a:cubicBezTo>
                  <a:cubicBezTo>
                    <a:pt x="4777" y="12"/>
                    <a:pt x="4669" y="164"/>
                    <a:pt x="4637" y="348"/>
                  </a:cubicBezTo>
                  <a:lnTo>
                    <a:pt x="1" y="531"/>
                  </a:lnTo>
                  <a:cubicBezTo>
                    <a:pt x="1" y="564"/>
                    <a:pt x="12" y="585"/>
                    <a:pt x="12" y="607"/>
                  </a:cubicBezTo>
                  <a:lnTo>
                    <a:pt x="4637" y="672"/>
                  </a:lnTo>
                  <a:cubicBezTo>
                    <a:pt x="4680" y="855"/>
                    <a:pt x="4788" y="996"/>
                    <a:pt x="4939" y="1006"/>
                  </a:cubicBezTo>
                  <a:cubicBezTo>
                    <a:pt x="4947" y="1007"/>
                    <a:pt x="4955" y="1008"/>
                    <a:pt x="4962" y="1008"/>
                  </a:cubicBezTo>
                  <a:cubicBezTo>
                    <a:pt x="5127" y="1008"/>
                    <a:pt x="5285" y="788"/>
                    <a:pt x="5285" y="499"/>
                  </a:cubicBezTo>
                  <a:cubicBezTo>
                    <a:pt x="5274" y="220"/>
                    <a:pt x="5116" y="1"/>
                    <a:pt x="4951"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9"/>
            <p:cNvSpPr/>
            <p:nvPr/>
          </p:nvSpPr>
          <p:spPr>
            <a:xfrm>
              <a:off x="2605200" y="3527900"/>
              <a:ext cx="126450" cy="56450"/>
            </a:xfrm>
            <a:custGeom>
              <a:rect b="b" l="l" r="r" t="t"/>
              <a:pathLst>
                <a:path extrusionOk="0" h="2258" w="5058">
                  <a:moveTo>
                    <a:pt x="22" y="1"/>
                  </a:moveTo>
                  <a:cubicBezTo>
                    <a:pt x="11" y="22"/>
                    <a:pt x="11" y="55"/>
                    <a:pt x="1" y="77"/>
                  </a:cubicBezTo>
                  <a:lnTo>
                    <a:pt x="4301" y="1806"/>
                  </a:lnTo>
                  <a:cubicBezTo>
                    <a:pt x="4269" y="2000"/>
                    <a:pt x="4323" y="2173"/>
                    <a:pt x="4453" y="2238"/>
                  </a:cubicBezTo>
                  <a:cubicBezTo>
                    <a:pt x="4479" y="2251"/>
                    <a:pt x="4508" y="2257"/>
                    <a:pt x="4538" y="2257"/>
                  </a:cubicBezTo>
                  <a:cubicBezTo>
                    <a:pt x="4685" y="2257"/>
                    <a:pt x="4869" y="2113"/>
                    <a:pt x="4950" y="1881"/>
                  </a:cubicBezTo>
                  <a:cubicBezTo>
                    <a:pt x="5058" y="1611"/>
                    <a:pt x="4982" y="1341"/>
                    <a:pt x="4799" y="1297"/>
                  </a:cubicBezTo>
                  <a:cubicBezTo>
                    <a:pt x="4778" y="1290"/>
                    <a:pt x="4756" y="1287"/>
                    <a:pt x="4734" y="1287"/>
                  </a:cubicBezTo>
                  <a:cubicBezTo>
                    <a:pt x="4618" y="1287"/>
                    <a:pt x="4491" y="1378"/>
                    <a:pt x="4410" y="1514"/>
                  </a:cubicBezTo>
                  <a:lnTo>
                    <a:pt x="22"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9"/>
            <p:cNvSpPr/>
            <p:nvPr/>
          </p:nvSpPr>
          <p:spPr>
            <a:xfrm>
              <a:off x="2598175" y="3539525"/>
              <a:ext cx="104575" cy="93625"/>
            </a:xfrm>
            <a:custGeom>
              <a:rect b="b" l="l" r="r" t="t"/>
              <a:pathLst>
                <a:path extrusionOk="0" h="3745" w="4183">
                  <a:moveTo>
                    <a:pt x="44" y="1"/>
                  </a:moveTo>
                  <a:cubicBezTo>
                    <a:pt x="22" y="22"/>
                    <a:pt x="11" y="44"/>
                    <a:pt x="1" y="54"/>
                  </a:cubicBezTo>
                  <a:lnTo>
                    <a:pt x="3383" y="3221"/>
                  </a:lnTo>
                  <a:cubicBezTo>
                    <a:pt x="3286" y="3394"/>
                    <a:pt x="3264" y="3567"/>
                    <a:pt x="3372" y="3675"/>
                  </a:cubicBezTo>
                  <a:cubicBezTo>
                    <a:pt x="3415" y="3721"/>
                    <a:pt x="3479" y="3744"/>
                    <a:pt x="3552" y="3744"/>
                  </a:cubicBezTo>
                  <a:cubicBezTo>
                    <a:pt x="3682" y="3744"/>
                    <a:pt x="3842" y="3672"/>
                    <a:pt x="3966" y="3534"/>
                  </a:cubicBezTo>
                  <a:cubicBezTo>
                    <a:pt x="4161" y="3307"/>
                    <a:pt x="4182" y="3026"/>
                    <a:pt x="4042" y="2918"/>
                  </a:cubicBezTo>
                  <a:cubicBezTo>
                    <a:pt x="3998" y="2887"/>
                    <a:pt x="3947" y="2872"/>
                    <a:pt x="3892" y="2872"/>
                  </a:cubicBezTo>
                  <a:cubicBezTo>
                    <a:pt x="3797" y="2872"/>
                    <a:pt x="3691" y="2915"/>
                    <a:pt x="3588" y="2983"/>
                  </a:cubicBezTo>
                  <a:lnTo>
                    <a:pt x="44"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9"/>
            <p:cNvSpPr/>
            <p:nvPr/>
          </p:nvSpPr>
          <p:spPr>
            <a:xfrm>
              <a:off x="2587375" y="3547900"/>
              <a:ext cx="70800" cy="119675"/>
            </a:xfrm>
            <a:custGeom>
              <a:rect b="b" l="l" r="r" t="t"/>
              <a:pathLst>
                <a:path extrusionOk="0" h="4787" w="2832">
                  <a:moveTo>
                    <a:pt x="76" y="0"/>
                  </a:moveTo>
                  <a:cubicBezTo>
                    <a:pt x="54" y="12"/>
                    <a:pt x="33" y="22"/>
                    <a:pt x="1" y="33"/>
                  </a:cubicBezTo>
                  <a:lnTo>
                    <a:pt x="2010" y="4204"/>
                  </a:lnTo>
                  <a:cubicBezTo>
                    <a:pt x="1859" y="4334"/>
                    <a:pt x="1783" y="4495"/>
                    <a:pt x="1838" y="4625"/>
                  </a:cubicBezTo>
                  <a:cubicBezTo>
                    <a:pt x="1877" y="4730"/>
                    <a:pt x="1995" y="4787"/>
                    <a:pt x="2140" y="4787"/>
                  </a:cubicBezTo>
                  <a:cubicBezTo>
                    <a:pt x="2235" y="4787"/>
                    <a:pt x="2340" y="4763"/>
                    <a:pt x="2443" y="4712"/>
                  </a:cubicBezTo>
                  <a:cubicBezTo>
                    <a:pt x="2712" y="4582"/>
                    <a:pt x="2832" y="4312"/>
                    <a:pt x="2734" y="4161"/>
                  </a:cubicBezTo>
                  <a:cubicBezTo>
                    <a:pt x="2682" y="4079"/>
                    <a:pt x="2579" y="4038"/>
                    <a:pt x="2460" y="4038"/>
                  </a:cubicBezTo>
                  <a:cubicBezTo>
                    <a:pt x="2406" y="4038"/>
                    <a:pt x="2349" y="4047"/>
                    <a:pt x="2291" y="4063"/>
                  </a:cubicBezTo>
                  <a:lnTo>
                    <a:pt x="76" y="0"/>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9"/>
            <p:cNvSpPr/>
            <p:nvPr/>
          </p:nvSpPr>
          <p:spPr>
            <a:xfrm>
              <a:off x="2574675" y="3551950"/>
              <a:ext cx="27325" cy="131375"/>
            </a:xfrm>
            <a:custGeom>
              <a:rect b="b" l="l" r="r" t="t"/>
              <a:pathLst>
                <a:path extrusionOk="0" h="5255" w="1093">
                  <a:moveTo>
                    <a:pt x="76" y="1"/>
                  </a:moveTo>
                  <a:cubicBezTo>
                    <a:pt x="55" y="1"/>
                    <a:pt x="22" y="11"/>
                    <a:pt x="0" y="11"/>
                  </a:cubicBezTo>
                  <a:lnTo>
                    <a:pt x="368" y="4626"/>
                  </a:lnTo>
                  <a:cubicBezTo>
                    <a:pt x="184" y="4679"/>
                    <a:pt x="55" y="4809"/>
                    <a:pt x="55" y="4950"/>
                  </a:cubicBezTo>
                  <a:cubicBezTo>
                    <a:pt x="55" y="5121"/>
                    <a:pt x="270" y="5255"/>
                    <a:pt x="536" y="5255"/>
                  </a:cubicBezTo>
                  <a:cubicBezTo>
                    <a:pt x="555" y="5255"/>
                    <a:pt x="575" y="5254"/>
                    <a:pt x="595" y="5252"/>
                  </a:cubicBezTo>
                  <a:cubicBezTo>
                    <a:pt x="886" y="5209"/>
                    <a:pt x="1092" y="5025"/>
                    <a:pt x="1059" y="4852"/>
                  </a:cubicBezTo>
                  <a:cubicBezTo>
                    <a:pt x="1027" y="4712"/>
                    <a:pt x="876" y="4614"/>
                    <a:pt x="682" y="4593"/>
                  </a:cubicBezTo>
                  <a:lnTo>
                    <a:pt x="76"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9"/>
            <p:cNvSpPr/>
            <p:nvPr/>
          </p:nvSpPr>
          <p:spPr>
            <a:xfrm>
              <a:off x="2516600" y="3550875"/>
              <a:ext cx="47025" cy="128075"/>
            </a:xfrm>
            <a:custGeom>
              <a:rect b="b" l="l" r="r" t="t"/>
              <a:pathLst>
                <a:path extrusionOk="0" h="5123" w="1881">
                  <a:moveTo>
                    <a:pt x="1805" y="1"/>
                  </a:moveTo>
                  <a:lnTo>
                    <a:pt x="465" y="4441"/>
                  </a:lnTo>
                  <a:cubicBezTo>
                    <a:pt x="444" y="4439"/>
                    <a:pt x="423" y="4438"/>
                    <a:pt x="403" y="4438"/>
                  </a:cubicBezTo>
                  <a:cubicBezTo>
                    <a:pt x="244" y="4438"/>
                    <a:pt x="104" y="4511"/>
                    <a:pt x="65" y="4625"/>
                  </a:cubicBezTo>
                  <a:cubicBezTo>
                    <a:pt x="1" y="4787"/>
                    <a:pt x="173" y="5025"/>
                    <a:pt x="454" y="5101"/>
                  </a:cubicBezTo>
                  <a:cubicBezTo>
                    <a:pt x="519" y="5115"/>
                    <a:pt x="583" y="5122"/>
                    <a:pt x="642" y="5122"/>
                  </a:cubicBezTo>
                  <a:cubicBezTo>
                    <a:pt x="850" y="5122"/>
                    <a:pt x="1012" y="5038"/>
                    <a:pt x="1038" y="4895"/>
                  </a:cubicBezTo>
                  <a:cubicBezTo>
                    <a:pt x="1059" y="4755"/>
                    <a:pt x="951" y="4604"/>
                    <a:pt x="779" y="4517"/>
                  </a:cubicBezTo>
                  <a:lnTo>
                    <a:pt x="1881" y="11"/>
                  </a:lnTo>
                  <a:lnTo>
                    <a:pt x="1805"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9"/>
            <p:cNvSpPr/>
            <p:nvPr/>
          </p:nvSpPr>
          <p:spPr>
            <a:xfrm>
              <a:off x="2464725" y="3544650"/>
              <a:ext cx="86750" cy="110250"/>
            </a:xfrm>
            <a:custGeom>
              <a:rect b="b" l="l" r="r" t="t"/>
              <a:pathLst>
                <a:path extrusionOk="0" h="4410" w="3470">
                  <a:moveTo>
                    <a:pt x="3404" y="1"/>
                  </a:moveTo>
                  <a:lnTo>
                    <a:pt x="563" y="3664"/>
                  </a:lnTo>
                  <a:cubicBezTo>
                    <a:pt x="484" y="3630"/>
                    <a:pt x="405" y="3611"/>
                    <a:pt x="333" y="3611"/>
                  </a:cubicBezTo>
                  <a:cubicBezTo>
                    <a:pt x="248" y="3611"/>
                    <a:pt x="172" y="3637"/>
                    <a:pt x="119" y="3696"/>
                  </a:cubicBezTo>
                  <a:cubicBezTo>
                    <a:pt x="1" y="3826"/>
                    <a:pt x="76" y="4107"/>
                    <a:pt x="314" y="4269"/>
                  </a:cubicBezTo>
                  <a:cubicBezTo>
                    <a:pt x="436" y="4364"/>
                    <a:pt x="570" y="4410"/>
                    <a:pt x="685" y="4410"/>
                  </a:cubicBezTo>
                  <a:cubicBezTo>
                    <a:pt x="793" y="4410"/>
                    <a:pt x="883" y="4369"/>
                    <a:pt x="930" y="4291"/>
                  </a:cubicBezTo>
                  <a:cubicBezTo>
                    <a:pt x="1005" y="4172"/>
                    <a:pt x="941" y="3999"/>
                    <a:pt x="822" y="3847"/>
                  </a:cubicBezTo>
                  <a:lnTo>
                    <a:pt x="3469" y="44"/>
                  </a:lnTo>
                  <a:cubicBezTo>
                    <a:pt x="3447" y="34"/>
                    <a:pt x="3426" y="12"/>
                    <a:pt x="3404"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9"/>
            <p:cNvSpPr/>
            <p:nvPr/>
          </p:nvSpPr>
          <p:spPr>
            <a:xfrm>
              <a:off x="2426375" y="3534925"/>
              <a:ext cx="115650" cy="78650"/>
            </a:xfrm>
            <a:custGeom>
              <a:rect b="b" l="l" r="r" t="t"/>
              <a:pathLst>
                <a:path extrusionOk="0" h="3146" w="4626">
                  <a:moveTo>
                    <a:pt x="4592" y="1"/>
                  </a:moveTo>
                  <a:lnTo>
                    <a:pt x="616" y="2378"/>
                  </a:lnTo>
                  <a:cubicBezTo>
                    <a:pt x="513" y="2283"/>
                    <a:pt x="399" y="2223"/>
                    <a:pt x="294" y="2223"/>
                  </a:cubicBezTo>
                  <a:cubicBezTo>
                    <a:pt x="256" y="2223"/>
                    <a:pt x="218" y="2231"/>
                    <a:pt x="184" y="2248"/>
                  </a:cubicBezTo>
                  <a:cubicBezTo>
                    <a:pt x="22" y="2335"/>
                    <a:pt x="0" y="2616"/>
                    <a:pt x="162" y="2865"/>
                  </a:cubicBezTo>
                  <a:cubicBezTo>
                    <a:pt x="272" y="3045"/>
                    <a:pt x="445" y="3146"/>
                    <a:pt x="585" y="3146"/>
                  </a:cubicBezTo>
                  <a:cubicBezTo>
                    <a:pt x="638" y="3146"/>
                    <a:pt x="686" y="3132"/>
                    <a:pt x="724" y="3102"/>
                  </a:cubicBezTo>
                  <a:cubicBezTo>
                    <a:pt x="843" y="3016"/>
                    <a:pt x="854" y="2832"/>
                    <a:pt x="789" y="2648"/>
                  </a:cubicBezTo>
                  <a:lnTo>
                    <a:pt x="4625" y="65"/>
                  </a:lnTo>
                  <a:lnTo>
                    <a:pt x="4592"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9"/>
            <p:cNvSpPr/>
            <p:nvPr/>
          </p:nvSpPr>
          <p:spPr>
            <a:xfrm>
              <a:off x="2406100" y="3522500"/>
              <a:ext cx="130775" cy="37750"/>
            </a:xfrm>
            <a:custGeom>
              <a:rect b="b" l="l" r="r" t="t"/>
              <a:pathLst>
                <a:path extrusionOk="0" h="1510" w="5231">
                  <a:moveTo>
                    <a:pt x="5220" y="1"/>
                  </a:moveTo>
                  <a:lnTo>
                    <a:pt x="649" y="790"/>
                  </a:lnTo>
                  <a:cubicBezTo>
                    <a:pt x="587" y="624"/>
                    <a:pt x="456" y="508"/>
                    <a:pt x="312" y="508"/>
                  </a:cubicBezTo>
                  <a:cubicBezTo>
                    <a:pt x="306" y="508"/>
                    <a:pt x="299" y="508"/>
                    <a:pt x="293" y="509"/>
                  </a:cubicBezTo>
                  <a:cubicBezTo>
                    <a:pt x="120" y="531"/>
                    <a:pt x="1" y="790"/>
                    <a:pt x="55" y="1081"/>
                  </a:cubicBezTo>
                  <a:cubicBezTo>
                    <a:pt x="114" y="1335"/>
                    <a:pt x="286" y="1509"/>
                    <a:pt x="446" y="1509"/>
                  </a:cubicBezTo>
                  <a:cubicBezTo>
                    <a:pt x="464" y="1509"/>
                    <a:pt x="481" y="1507"/>
                    <a:pt x="498" y="1503"/>
                  </a:cubicBezTo>
                  <a:cubicBezTo>
                    <a:pt x="639" y="1460"/>
                    <a:pt x="714" y="1297"/>
                    <a:pt x="714" y="1103"/>
                  </a:cubicBezTo>
                  <a:lnTo>
                    <a:pt x="5231" y="77"/>
                  </a:lnTo>
                  <a:cubicBezTo>
                    <a:pt x="5220" y="44"/>
                    <a:pt x="5220" y="22"/>
                    <a:pt x="5220"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9"/>
            <p:cNvSpPr/>
            <p:nvPr/>
          </p:nvSpPr>
          <p:spPr>
            <a:xfrm>
              <a:off x="2405550" y="3476625"/>
              <a:ext cx="131075" cy="34550"/>
            </a:xfrm>
            <a:custGeom>
              <a:rect b="b" l="l" r="r" t="t"/>
              <a:pathLst>
                <a:path extrusionOk="0" h="1382" w="5243">
                  <a:moveTo>
                    <a:pt x="416" y="1"/>
                  </a:moveTo>
                  <a:cubicBezTo>
                    <a:pt x="257" y="1"/>
                    <a:pt x="83" y="183"/>
                    <a:pt x="44" y="442"/>
                  </a:cubicBezTo>
                  <a:cubicBezTo>
                    <a:pt x="1" y="733"/>
                    <a:pt x="120" y="982"/>
                    <a:pt x="304" y="993"/>
                  </a:cubicBezTo>
                  <a:cubicBezTo>
                    <a:pt x="310" y="993"/>
                    <a:pt x="316" y="993"/>
                    <a:pt x="322" y="993"/>
                  </a:cubicBezTo>
                  <a:cubicBezTo>
                    <a:pt x="457" y="993"/>
                    <a:pt x="587" y="877"/>
                    <a:pt x="649" y="712"/>
                  </a:cubicBezTo>
                  <a:lnTo>
                    <a:pt x="5231" y="1382"/>
                  </a:lnTo>
                  <a:cubicBezTo>
                    <a:pt x="5242" y="1360"/>
                    <a:pt x="5242" y="1339"/>
                    <a:pt x="5242" y="1307"/>
                  </a:cubicBezTo>
                  <a:lnTo>
                    <a:pt x="704" y="388"/>
                  </a:lnTo>
                  <a:cubicBezTo>
                    <a:pt x="704" y="204"/>
                    <a:pt x="617" y="42"/>
                    <a:pt x="476" y="10"/>
                  </a:cubicBezTo>
                  <a:cubicBezTo>
                    <a:pt x="457" y="4"/>
                    <a:pt x="437" y="1"/>
                    <a:pt x="416"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9"/>
            <p:cNvSpPr/>
            <p:nvPr/>
          </p:nvSpPr>
          <p:spPr>
            <a:xfrm>
              <a:off x="2424475" y="3422575"/>
              <a:ext cx="117275" cy="76175"/>
            </a:xfrm>
            <a:custGeom>
              <a:rect b="b" l="l" r="r" t="t"/>
              <a:pathLst>
                <a:path extrusionOk="0" h="3047" w="4691">
                  <a:moveTo>
                    <a:pt x="571" y="1"/>
                  </a:moveTo>
                  <a:cubicBezTo>
                    <a:pt x="430" y="1"/>
                    <a:pt x="256" y="108"/>
                    <a:pt x="152" y="292"/>
                  </a:cubicBezTo>
                  <a:cubicBezTo>
                    <a:pt x="0" y="551"/>
                    <a:pt x="22" y="821"/>
                    <a:pt x="184" y="907"/>
                  </a:cubicBezTo>
                  <a:cubicBezTo>
                    <a:pt x="217" y="923"/>
                    <a:pt x="252" y="931"/>
                    <a:pt x="289" y="931"/>
                  </a:cubicBezTo>
                  <a:cubicBezTo>
                    <a:pt x="398" y="931"/>
                    <a:pt x="520" y="864"/>
                    <a:pt x="617" y="767"/>
                  </a:cubicBezTo>
                  <a:lnTo>
                    <a:pt x="4647" y="3047"/>
                  </a:lnTo>
                  <a:cubicBezTo>
                    <a:pt x="4658" y="3025"/>
                    <a:pt x="4680" y="3003"/>
                    <a:pt x="4690" y="2982"/>
                  </a:cubicBezTo>
                  <a:lnTo>
                    <a:pt x="778" y="486"/>
                  </a:lnTo>
                  <a:cubicBezTo>
                    <a:pt x="843" y="313"/>
                    <a:pt x="822" y="129"/>
                    <a:pt x="703" y="43"/>
                  </a:cubicBezTo>
                  <a:cubicBezTo>
                    <a:pt x="666" y="14"/>
                    <a:pt x="621" y="1"/>
                    <a:pt x="571"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9"/>
            <p:cNvSpPr/>
            <p:nvPr/>
          </p:nvSpPr>
          <p:spPr>
            <a:xfrm>
              <a:off x="2461500" y="3380275"/>
              <a:ext cx="89175" cy="108225"/>
            </a:xfrm>
            <a:custGeom>
              <a:rect b="b" l="l" r="r" t="t"/>
              <a:pathLst>
                <a:path extrusionOk="0" h="4329" w="3567">
                  <a:moveTo>
                    <a:pt x="684" y="0"/>
                  </a:moveTo>
                  <a:cubicBezTo>
                    <a:pt x="568" y="0"/>
                    <a:pt x="429" y="49"/>
                    <a:pt x="303" y="147"/>
                  </a:cubicBezTo>
                  <a:cubicBezTo>
                    <a:pt x="65" y="320"/>
                    <a:pt x="0" y="601"/>
                    <a:pt x="119" y="730"/>
                  </a:cubicBezTo>
                  <a:cubicBezTo>
                    <a:pt x="169" y="786"/>
                    <a:pt x="242" y="810"/>
                    <a:pt x="324" y="810"/>
                  </a:cubicBezTo>
                  <a:cubicBezTo>
                    <a:pt x="402" y="810"/>
                    <a:pt x="488" y="788"/>
                    <a:pt x="572" y="752"/>
                  </a:cubicBezTo>
                  <a:lnTo>
                    <a:pt x="3512" y="4328"/>
                  </a:lnTo>
                  <a:cubicBezTo>
                    <a:pt x="3523" y="4318"/>
                    <a:pt x="3544" y="4306"/>
                    <a:pt x="3566" y="4285"/>
                  </a:cubicBezTo>
                  <a:lnTo>
                    <a:pt x="821" y="557"/>
                  </a:lnTo>
                  <a:cubicBezTo>
                    <a:pt x="940" y="406"/>
                    <a:pt x="994" y="233"/>
                    <a:pt x="918" y="114"/>
                  </a:cubicBezTo>
                  <a:cubicBezTo>
                    <a:pt x="873" y="38"/>
                    <a:pt x="787" y="0"/>
                    <a:pt x="684"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9"/>
            <p:cNvSpPr/>
            <p:nvPr/>
          </p:nvSpPr>
          <p:spPr>
            <a:xfrm>
              <a:off x="2512825" y="3354900"/>
              <a:ext cx="49725" cy="127375"/>
            </a:xfrm>
            <a:custGeom>
              <a:rect b="b" l="l" r="r" t="t"/>
              <a:pathLst>
                <a:path extrusionOk="0" h="5095" w="1989">
                  <a:moveTo>
                    <a:pt x="635" y="1"/>
                  </a:moveTo>
                  <a:cubicBezTo>
                    <a:pt x="574" y="1"/>
                    <a:pt x="509" y="9"/>
                    <a:pt x="443" y="27"/>
                  </a:cubicBezTo>
                  <a:cubicBezTo>
                    <a:pt x="162" y="113"/>
                    <a:pt x="0" y="340"/>
                    <a:pt x="65" y="513"/>
                  </a:cubicBezTo>
                  <a:cubicBezTo>
                    <a:pt x="115" y="633"/>
                    <a:pt x="267" y="698"/>
                    <a:pt x="435" y="698"/>
                  </a:cubicBezTo>
                  <a:cubicBezTo>
                    <a:pt x="448" y="698"/>
                    <a:pt x="462" y="697"/>
                    <a:pt x="476" y="697"/>
                  </a:cubicBezTo>
                  <a:lnTo>
                    <a:pt x="1912" y="5095"/>
                  </a:lnTo>
                  <a:cubicBezTo>
                    <a:pt x="1934" y="5084"/>
                    <a:pt x="1967" y="5084"/>
                    <a:pt x="1989" y="5073"/>
                  </a:cubicBezTo>
                  <a:lnTo>
                    <a:pt x="778" y="600"/>
                  </a:lnTo>
                  <a:cubicBezTo>
                    <a:pt x="951" y="513"/>
                    <a:pt x="1059" y="362"/>
                    <a:pt x="1026" y="221"/>
                  </a:cubicBezTo>
                  <a:cubicBezTo>
                    <a:pt x="1002" y="89"/>
                    <a:pt x="837" y="1"/>
                    <a:pt x="635"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9"/>
            <p:cNvSpPr/>
            <p:nvPr/>
          </p:nvSpPr>
          <p:spPr>
            <a:xfrm>
              <a:off x="2571975" y="3349050"/>
              <a:ext cx="25950" cy="131625"/>
            </a:xfrm>
            <a:custGeom>
              <a:rect b="b" l="l" r="r" t="t"/>
              <a:pathLst>
                <a:path extrusionOk="0" h="5265" w="1038">
                  <a:moveTo>
                    <a:pt x="500" y="1"/>
                  </a:moveTo>
                  <a:cubicBezTo>
                    <a:pt x="222" y="1"/>
                    <a:pt x="0" y="137"/>
                    <a:pt x="0" y="315"/>
                  </a:cubicBezTo>
                  <a:cubicBezTo>
                    <a:pt x="0" y="455"/>
                    <a:pt x="141" y="585"/>
                    <a:pt x="324" y="639"/>
                  </a:cubicBezTo>
                  <a:lnTo>
                    <a:pt x="76" y="5264"/>
                  </a:lnTo>
                  <a:cubicBezTo>
                    <a:pt x="91" y="5264"/>
                    <a:pt x="105" y="5259"/>
                    <a:pt x="123" y="5259"/>
                  </a:cubicBezTo>
                  <a:cubicBezTo>
                    <a:pt x="131" y="5259"/>
                    <a:pt x="141" y="5260"/>
                    <a:pt x="152" y="5264"/>
                  </a:cubicBezTo>
                  <a:lnTo>
                    <a:pt x="638" y="661"/>
                  </a:lnTo>
                  <a:cubicBezTo>
                    <a:pt x="833" y="639"/>
                    <a:pt x="984" y="542"/>
                    <a:pt x="1006" y="402"/>
                  </a:cubicBezTo>
                  <a:cubicBezTo>
                    <a:pt x="1038" y="217"/>
                    <a:pt x="821" y="23"/>
                    <a:pt x="530" y="1"/>
                  </a:cubicBezTo>
                  <a:cubicBezTo>
                    <a:pt x="520" y="1"/>
                    <a:pt x="510" y="1"/>
                    <a:pt x="500"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9"/>
            <p:cNvSpPr/>
            <p:nvPr/>
          </p:nvSpPr>
          <p:spPr>
            <a:xfrm>
              <a:off x="2586550" y="3363500"/>
              <a:ext cx="68100" cy="120950"/>
            </a:xfrm>
            <a:custGeom>
              <a:rect b="b" l="l" r="r" t="t"/>
              <a:pathLst>
                <a:path extrusionOk="0" h="4838" w="2724">
                  <a:moveTo>
                    <a:pt x="2034" y="0"/>
                  </a:moveTo>
                  <a:cubicBezTo>
                    <a:pt x="1884" y="0"/>
                    <a:pt x="1760" y="62"/>
                    <a:pt x="1719" y="169"/>
                  </a:cubicBezTo>
                  <a:cubicBezTo>
                    <a:pt x="1676" y="299"/>
                    <a:pt x="1751" y="461"/>
                    <a:pt x="1903" y="580"/>
                  </a:cubicBezTo>
                  <a:lnTo>
                    <a:pt x="1" y="4805"/>
                  </a:lnTo>
                  <a:cubicBezTo>
                    <a:pt x="22" y="4816"/>
                    <a:pt x="44" y="4826"/>
                    <a:pt x="77" y="4837"/>
                  </a:cubicBezTo>
                  <a:lnTo>
                    <a:pt x="2195" y="720"/>
                  </a:lnTo>
                  <a:cubicBezTo>
                    <a:pt x="2246" y="732"/>
                    <a:pt x="2297" y="738"/>
                    <a:pt x="2345" y="738"/>
                  </a:cubicBezTo>
                  <a:cubicBezTo>
                    <a:pt x="2468" y="738"/>
                    <a:pt x="2572" y="698"/>
                    <a:pt x="2627" y="612"/>
                  </a:cubicBezTo>
                  <a:cubicBezTo>
                    <a:pt x="2724" y="461"/>
                    <a:pt x="2594" y="191"/>
                    <a:pt x="2324" y="72"/>
                  </a:cubicBezTo>
                  <a:cubicBezTo>
                    <a:pt x="2227" y="23"/>
                    <a:pt x="2126" y="0"/>
                    <a:pt x="2034"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9"/>
            <p:cNvSpPr/>
            <p:nvPr/>
          </p:nvSpPr>
          <p:spPr>
            <a:xfrm>
              <a:off x="2597375" y="3396700"/>
              <a:ext cx="102950" cy="95850"/>
            </a:xfrm>
            <a:custGeom>
              <a:rect b="b" l="l" r="r" t="t"/>
              <a:pathLst>
                <a:path extrusionOk="0" h="3834" w="4118">
                  <a:moveTo>
                    <a:pt x="3472" y="0"/>
                  </a:moveTo>
                  <a:cubicBezTo>
                    <a:pt x="3393" y="0"/>
                    <a:pt x="3323" y="25"/>
                    <a:pt x="3275" y="73"/>
                  </a:cubicBezTo>
                  <a:cubicBezTo>
                    <a:pt x="3177" y="181"/>
                    <a:pt x="3210" y="354"/>
                    <a:pt x="3296" y="527"/>
                  </a:cubicBezTo>
                  <a:lnTo>
                    <a:pt x="0" y="3779"/>
                  </a:lnTo>
                  <a:cubicBezTo>
                    <a:pt x="22" y="3801"/>
                    <a:pt x="33" y="3822"/>
                    <a:pt x="54" y="3834"/>
                  </a:cubicBezTo>
                  <a:lnTo>
                    <a:pt x="3523" y="765"/>
                  </a:lnTo>
                  <a:cubicBezTo>
                    <a:pt x="3621" y="824"/>
                    <a:pt x="3724" y="863"/>
                    <a:pt x="3813" y="863"/>
                  </a:cubicBezTo>
                  <a:cubicBezTo>
                    <a:pt x="3871" y="863"/>
                    <a:pt x="3924" y="846"/>
                    <a:pt x="3966" y="808"/>
                  </a:cubicBezTo>
                  <a:cubicBezTo>
                    <a:pt x="4117" y="700"/>
                    <a:pt x="4085" y="419"/>
                    <a:pt x="3880" y="203"/>
                  </a:cubicBezTo>
                  <a:cubicBezTo>
                    <a:pt x="3758" y="68"/>
                    <a:pt x="3603" y="0"/>
                    <a:pt x="3472"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9"/>
            <p:cNvSpPr/>
            <p:nvPr/>
          </p:nvSpPr>
          <p:spPr>
            <a:xfrm>
              <a:off x="2604925" y="3444925"/>
              <a:ext cx="125125" cy="58975"/>
            </a:xfrm>
            <a:custGeom>
              <a:rect b="b" l="l" r="r" t="t"/>
              <a:pathLst>
                <a:path extrusionOk="0" h="2359" w="5005">
                  <a:moveTo>
                    <a:pt x="4489" y="0"/>
                  </a:moveTo>
                  <a:cubicBezTo>
                    <a:pt x="4453" y="0"/>
                    <a:pt x="4419" y="8"/>
                    <a:pt x="4388" y="24"/>
                  </a:cubicBezTo>
                  <a:cubicBezTo>
                    <a:pt x="4258" y="89"/>
                    <a:pt x="4215" y="262"/>
                    <a:pt x="4248" y="445"/>
                  </a:cubicBezTo>
                  <a:lnTo>
                    <a:pt x="1" y="2282"/>
                  </a:lnTo>
                  <a:lnTo>
                    <a:pt x="22" y="2358"/>
                  </a:lnTo>
                  <a:lnTo>
                    <a:pt x="4366" y="748"/>
                  </a:lnTo>
                  <a:cubicBezTo>
                    <a:pt x="4457" y="875"/>
                    <a:pt x="4586" y="964"/>
                    <a:pt x="4701" y="964"/>
                  </a:cubicBezTo>
                  <a:cubicBezTo>
                    <a:pt x="4724" y="964"/>
                    <a:pt x="4745" y="961"/>
                    <a:pt x="4766" y="954"/>
                  </a:cubicBezTo>
                  <a:cubicBezTo>
                    <a:pt x="4939" y="899"/>
                    <a:pt x="5004" y="630"/>
                    <a:pt x="4906" y="359"/>
                  </a:cubicBezTo>
                  <a:cubicBezTo>
                    <a:pt x="4819" y="141"/>
                    <a:pt x="4640" y="0"/>
                    <a:pt x="4489"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2" name="Google Shape;562;p29"/>
          <p:cNvSpPr txBox="1"/>
          <p:nvPr>
            <p:ph idx="14" type="title"/>
          </p:nvPr>
        </p:nvSpPr>
        <p:spPr>
          <a:xfrm>
            <a:off x="7126400" y="2983500"/>
            <a:ext cx="678900" cy="5430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sz="4900">
                <a:solidFill>
                  <a:srgbClr val="F2F2F2"/>
                </a:solidFill>
              </a:rPr>
              <a:t>05</a:t>
            </a:r>
            <a:endParaRPr sz="4900">
              <a:solidFill>
                <a:srgbClr val="F2F2F2"/>
              </a:solidFill>
            </a:endParaRPr>
          </a:p>
        </p:txBody>
      </p:sp>
      <p:grpSp>
        <p:nvGrpSpPr>
          <p:cNvPr id="563" name="Google Shape;563;p29"/>
          <p:cNvGrpSpPr/>
          <p:nvPr/>
        </p:nvGrpSpPr>
        <p:grpSpPr>
          <a:xfrm>
            <a:off x="3654161" y="2480435"/>
            <a:ext cx="461365" cy="469244"/>
            <a:chOff x="2287525" y="3243650"/>
            <a:chExt cx="571350" cy="531300"/>
          </a:xfrm>
        </p:grpSpPr>
        <p:sp>
          <p:nvSpPr>
            <p:cNvPr id="564" name="Google Shape;564;p29"/>
            <p:cNvSpPr/>
            <p:nvPr/>
          </p:nvSpPr>
          <p:spPr>
            <a:xfrm>
              <a:off x="2287525" y="3243650"/>
              <a:ext cx="571350" cy="531300"/>
            </a:xfrm>
            <a:custGeom>
              <a:rect b="b" l="l" r="r" t="t"/>
              <a:pathLst>
                <a:path extrusionOk="0" h="21252" w="22854">
                  <a:moveTo>
                    <a:pt x="11892" y="0"/>
                  </a:moveTo>
                  <a:cubicBezTo>
                    <a:pt x="11513" y="0"/>
                    <a:pt x="11123" y="38"/>
                    <a:pt x="10730" y="111"/>
                  </a:cubicBezTo>
                  <a:cubicBezTo>
                    <a:pt x="8386" y="555"/>
                    <a:pt x="6657" y="2111"/>
                    <a:pt x="6592" y="4639"/>
                  </a:cubicBezTo>
                  <a:cubicBezTo>
                    <a:pt x="6343" y="4574"/>
                    <a:pt x="6083" y="4531"/>
                    <a:pt x="5835" y="4510"/>
                  </a:cubicBezTo>
                  <a:cubicBezTo>
                    <a:pt x="5578" y="4485"/>
                    <a:pt x="5330" y="4473"/>
                    <a:pt x="5090" y="4473"/>
                  </a:cubicBezTo>
                  <a:cubicBezTo>
                    <a:pt x="2093" y="4473"/>
                    <a:pt x="446" y="6359"/>
                    <a:pt x="216" y="8821"/>
                  </a:cubicBezTo>
                  <a:cubicBezTo>
                    <a:pt x="0" y="11090"/>
                    <a:pt x="1070" y="13111"/>
                    <a:pt x="3555" y="13856"/>
                  </a:cubicBezTo>
                  <a:cubicBezTo>
                    <a:pt x="3425" y="14072"/>
                    <a:pt x="3307" y="14288"/>
                    <a:pt x="3220" y="14516"/>
                  </a:cubicBezTo>
                  <a:cubicBezTo>
                    <a:pt x="1924" y="17616"/>
                    <a:pt x="3372" y="19918"/>
                    <a:pt x="5932" y="20869"/>
                  </a:cubicBezTo>
                  <a:cubicBezTo>
                    <a:pt x="6612" y="21120"/>
                    <a:pt x="7301" y="21252"/>
                    <a:pt x="7970" y="21252"/>
                  </a:cubicBezTo>
                  <a:cubicBezTo>
                    <a:pt x="9462" y="21252"/>
                    <a:pt x="10859" y="20598"/>
                    <a:pt x="11843" y="19151"/>
                  </a:cubicBezTo>
                  <a:cubicBezTo>
                    <a:pt x="12027" y="19335"/>
                    <a:pt x="12211" y="19497"/>
                    <a:pt x="12405" y="19648"/>
                  </a:cubicBezTo>
                  <a:cubicBezTo>
                    <a:pt x="13529" y="20482"/>
                    <a:pt x="14645" y="20852"/>
                    <a:pt x="15684" y="20852"/>
                  </a:cubicBezTo>
                  <a:cubicBezTo>
                    <a:pt x="17165" y="20852"/>
                    <a:pt x="18490" y="20101"/>
                    <a:pt x="19461" y="18870"/>
                  </a:cubicBezTo>
                  <a:cubicBezTo>
                    <a:pt x="20877" y="17066"/>
                    <a:pt x="21082" y="14829"/>
                    <a:pt x="19396" y="12948"/>
                  </a:cubicBezTo>
                  <a:cubicBezTo>
                    <a:pt x="19634" y="12830"/>
                    <a:pt x="19850" y="12700"/>
                    <a:pt x="20044" y="12559"/>
                  </a:cubicBezTo>
                  <a:cubicBezTo>
                    <a:pt x="22811" y="10604"/>
                    <a:pt x="22854" y="7946"/>
                    <a:pt x="21223" y="5860"/>
                  </a:cubicBezTo>
                  <a:cubicBezTo>
                    <a:pt x="20256" y="4611"/>
                    <a:pt x="18911" y="3846"/>
                    <a:pt x="17398" y="3846"/>
                  </a:cubicBezTo>
                  <a:cubicBezTo>
                    <a:pt x="17118" y="3846"/>
                    <a:pt x="16833" y="3872"/>
                    <a:pt x="16543" y="3926"/>
                  </a:cubicBezTo>
                  <a:cubicBezTo>
                    <a:pt x="15954" y="1238"/>
                    <a:pt x="14079" y="0"/>
                    <a:pt x="11892" y="0"/>
                  </a:cubicBezTo>
                  <a:close/>
                </a:path>
              </a:pathLst>
            </a:custGeom>
            <a:solidFill>
              <a:srgbClr val="6393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9"/>
            <p:cNvSpPr/>
            <p:nvPr/>
          </p:nvSpPr>
          <p:spPr>
            <a:xfrm>
              <a:off x="2607625" y="3501675"/>
              <a:ext cx="132150" cy="25200"/>
            </a:xfrm>
            <a:custGeom>
              <a:rect b="b" l="l" r="r" t="t"/>
              <a:pathLst>
                <a:path extrusionOk="0" h="1008" w="5286">
                  <a:moveTo>
                    <a:pt x="4951" y="1"/>
                  </a:moveTo>
                  <a:cubicBezTo>
                    <a:pt x="4943" y="1"/>
                    <a:pt x="4936" y="1"/>
                    <a:pt x="4928" y="2"/>
                  </a:cubicBezTo>
                  <a:cubicBezTo>
                    <a:pt x="4777" y="12"/>
                    <a:pt x="4669" y="164"/>
                    <a:pt x="4637" y="348"/>
                  </a:cubicBezTo>
                  <a:lnTo>
                    <a:pt x="1" y="531"/>
                  </a:lnTo>
                  <a:cubicBezTo>
                    <a:pt x="1" y="564"/>
                    <a:pt x="12" y="585"/>
                    <a:pt x="12" y="607"/>
                  </a:cubicBezTo>
                  <a:lnTo>
                    <a:pt x="4637" y="672"/>
                  </a:lnTo>
                  <a:cubicBezTo>
                    <a:pt x="4680" y="855"/>
                    <a:pt x="4788" y="996"/>
                    <a:pt x="4939" y="1006"/>
                  </a:cubicBezTo>
                  <a:cubicBezTo>
                    <a:pt x="4947" y="1007"/>
                    <a:pt x="4955" y="1008"/>
                    <a:pt x="4962" y="1008"/>
                  </a:cubicBezTo>
                  <a:cubicBezTo>
                    <a:pt x="5127" y="1008"/>
                    <a:pt x="5285" y="788"/>
                    <a:pt x="5285" y="499"/>
                  </a:cubicBezTo>
                  <a:cubicBezTo>
                    <a:pt x="5274" y="220"/>
                    <a:pt x="5116" y="1"/>
                    <a:pt x="4951"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9"/>
            <p:cNvSpPr/>
            <p:nvPr/>
          </p:nvSpPr>
          <p:spPr>
            <a:xfrm>
              <a:off x="2605200" y="3527900"/>
              <a:ext cx="126450" cy="56450"/>
            </a:xfrm>
            <a:custGeom>
              <a:rect b="b" l="l" r="r" t="t"/>
              <a:pathLst>
                <a:path extrusionOk="0" h="2258" w="5058">
                  <a:moveTo>
                    <a:pt x="22" y="1"/>
                  </a:moveTo>
                  <a:cubicBezTo>
                    <a:pt x="11" y="22"/>
                    <a:pt x="11" y="55"/>
                    <a:pt x="1" y="77"/>
                  </a:cubicBezTo>
                  <a:lnTo>
                    <a:pt x="4301" y="1806"/>
                  </a:lnTo>
                  <a:cubicBezTo>
                    <a:pt x="4269" y="2000"/>
                    <a:pt x="4323" y="2173"/>
                    <a:pt x="4453" y="2238"/>
                  </a:cubicBezTo>
                  <a:cubicBezTo>
                    <a:pt x="4479" y="2251"/>
                    <a:pt x="4508" y="2257"/>
                    <a:pt x="4538" y="2257"/>
                  </a:cubicBezTo>
                  <a:cubicBezTo>
                    <a:pt x="4685" y="2257"/>
                    <a:pt x="4869" y="2113"/>
                    <a:pt x="4950" y="1881"/>
                  </a:cubicBezTo>
                  <a:cubicBezTo>
                    <a:pt x="5058" y="1611"/>
                    <a:pt x="4982" y="1341"/>
                    <a:pt x="4799" y="1297"/>
                  </a:cubicBezTo>
                  <a:cubicBezTo>
                    <a:pt x="4778" y="1290"/>
                    <a:pt x="4756" y="1287"/>
                    <a:pt x="4734" y="1287"/>
                  </a:cubicBezTo>
                  <a:cubicBezTo>
                    <a:pt x="4618" y="1287"/>
                    <a:pt x="4491" y="1378"/>
                    <a:pt x="4410" y="1514"/>
                  </a:cubicBezTo>
                  <a:lnTo>
                    <a:pt x="22"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9"/>
            <p:cNvSpPr/>
            <p:nvPr/>
          </p:nvSpPr>
          <p:spPr>
            <a:xfrm>
              <a:off x="2598175" y="3539525"/>
              <a:ext cx="104575" cy="93625"/>
            </a:xfrm>
            <a:custGeom>
              <a:rect b="b" l="l" r="r" t="t"/>
              <a:pathLst>
                <a:path extrusionOk="0" h="3745" w="4183">
                  <a:moveTo>
                    <a:pt x="44" y="1"/>
                  </a:moveTo>
                  <a:cubicBezTo>
                    <a:pt x="22" y="22"/>
                    <a:pt x="11" y="44"/>
                    <a:pt x="1" y="54"/>
                  </a:cubicBezTo>
                  <a:lnTo>
                    <a:pt x="3383" y="3221"/>
                  </a:lnTo>
                  <a:cubicBezTo>
                    <a:pt x="3286" y="3394"/>
                    <a:pt x="3264" y="3567"/>
                    <a:pt x="3372" y="3675"/>
                  </a:cubicBezTo>
                  <a:cubicBezTo>
                    <a:pt x="3415" y="3721"/>
                    <a:pt x="3479" y="3744"/>
                    <a:pt x="3552" y="3744"/>
                  </a:cubicBezTo>
                  <a:cubicBezTo>
                    <a:pt x="3682" y="3744"/>
                    <a:pt x="3842" y="3672"/>
                    <a:pt x="3966" y="3534"/>
                  </a:cubicBezTo>
                  <a:cubicBezTo>
                    <a:pt x="4161" y="3307"/>
                    <a:pt x="4182" y="3026"/>
                    <a:pt x="4042" y="2918"/>
                  </a:cubicBezTo>
                  <a:cubicBezTo>
                    <a:pt x="3998" y="2887"/>
                    <a:pt x="3947" y="2872"/>
                    <a:pt x="3892" y="2872"/>
                  </a:cubicBezTo>
                  <a:cubicBezTo>
                    <a:pt x="3797" y="2872"/>
                    <a:pt x="3691" y="2915"/>
                    <a:pt x="3588" y="2983"/>
                  </a:cubicBezTo>
                  <a:lnTo>
                    <a:pt x="44"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9"/>
            <p:cNvSpPr/>
            <p:nvPr/>
          </p:nvSpPr>
          <p:spPr>
            <a:xfrm>
              <a:off x="2587375" y="3547900"/>
              <a:ext cx="70800" cy="119675"/>
            </a:xfrm>
            <a:custGeom>
              <a:rect b="b" l="l" r="r" t="t"/>
              <a:pathLst>
                <a:path extrusionOk="0" h="4787" w="2832">
                  <a:moveTo>
                    <a:pt x="76" y="0"/>
                  </a:moveTo>
                  <a:cubicBezTo>
                    <a:pt x="54" y="12"/>
                    <a:pt x="33" y="22"/>
                    <a:pt x="1" y="33"/>
                  </a:cubicBezTo>
                  <a:lnTo>
                    <a:pt x="2010" y="4204"/>
                  </a:lnTo>
                  <a:cubicBezTo>
                    <a:pt x="1859" y="4334"/>
                    <a:pt x="1783" y="4495"/>
                    <a:pt x="1838" y="4625"/>
                  </a:cubicBezTo>
                  <a:cubicBezTo>
                    <a:pt x="1877" y="4730"/>
                    <a:pt x="1995" y="4787"/>
                    <a:pt x="2140" y="4787"/>
                  </a:cubicBezTo>
                  <a:cubicBezTo>
                    <a:pt x="2235" y="4787"/>
                    <a:pt x="2340" y="4763"/>
                    <a:pt x="2443" y="4712"/>
                  </a:cubicBezTo>
                  <a:cubicBezTo>
                    <a:pt x="2712" y="4582"/>
                    <a:pt x="2832" y="4312"/>
                    <a:pt x="2734" y="4161"/>
                  </a:cubicBezTo>
                  <a:cubicBezTo>
                    <a:pt x="2682" y="4079"/>
                    <a:pt x="2579" y="4038"/>
                    <a:pt x="2460" y="4038"/>
                  </a:cubicBezTo>
                  <a:cubicBezTo>
                    <a:pt x="2406" y="4038"/>
                    <a:pt x="2349" y="4047"/>
                    <a:pt x="2291" y="4063"/>
                  </a:cubicBezTo>
                  <a:lnTo>
                    <a:pt x="76" y="0"/>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9"/>
            <p:cNvSpPr/>
            <p:nvPr/>
          </p:nvSpPr>
          <p:spPr>
            <a:xfrm>
              <a:off x="2574675" y="3551950"/>
              <a:ext cx="27325" cy="131375"/>
            </a:xfrm>
            <a:custGeom>
              <a:rect b="b" l="l" r="r" t="t"/>
              <a:pathLst>
                <a:path extrusionOk="0" h="5255" w="1093">
                  <a:moveTo>
                    <a:pt x="76" y="1"/>
                  </a:moveTo>
                  <a:cubicBezTo>
                    <a:pt x="55" y="1"/>
                    <a:pt x="22" y="11"/>
                    <a:pt x="0" y="11"/>
                  </a:cubicBezTo>
                  <a:lnTo>
                    <a:pt x="368" y="4626"/>
                  </a:lnTo>
                  <a:cubicBezTo>
                    <a:pt x="184" y="4679"/>
                    <a:pt x="55" y="4809"/>
                    <a:pt x="55" y="4950"/>
                  </a:cubicBezTo>
                  <a:cubicBezTo>
                    <a:pt x="55" y="5121"/>
                    <a:pt x="270" y="5255"/>
                    <a:pt x="536" y="5255"/>
                  </a:cubicBezTo>
                  <a:cubicBezTo>
                    <a:pt x="555" y="5255"/>
                    <a:pt x="575" y="5254"/>
                    <a:pt x="595" y="5252"/>
                  </a:cubicBezTo>
                  <a:cubicBezTo>
                    <a:pt x="886" y="5209"/>
                    <a:pt x="1092" y="5025"/>
                    <a:pt x="1059" y="4852"/>
                  </a:cubicBezTo>
                  <a:cubicBezTo>
                    <a:pt x="1027" y="4712"/>
                    <a:pt x="876" y="4614"/>
                    <a:pt x="682" y="4593"/>
                  </a:cubicBezTo>
                  <a:lnTo>
                    <a:pt x="76"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9"/>
            <p:cNvSpPr/>
            <p:nvPr/>
          </p:nvSpPr>
          <p:spPr>
            <a:xfrm>
              <a:off x="2516600" y="3550875"/>
              <a:ext cx="47025" cy="128075"/>
            </a:xfrm>
            <a:custGeom>
              <a:rect b="b" l="l" r="r" t="t"/>
              <a:pathLst>
                <a:path extrusionOk="0" h="5123" w="1881">
                  <a:moveTo>
                    <a:pt x="1805" y="1"/>
                  </a:moveTo>
                  <a:lnTo>
                    <a:pt x="465" y="4441"/>
                  </a:lnTo>
                  <a:cubicBezTo>
                    <a:pt x="444" y="4439"/>
                    <a:pt x="423" y="4438"/>
                    <a:pt x="403" y="4438"/>
                  </a:cubicBezTo>
                  <a:cubicBezTo>
                    <a:pt x="244" y="4438"/>
                    <a:pt x="104" y="4511"/>
                    <a:pt x="65" y="4625"/>
                  </a:cubicBezTo>
                  <a:cubicBezTo>
                    <a:pt x="1" y="4787"/>
                    <a:pt x="173" y="5025"/>
                    <a:pt x="454" y="5101"/>
                  </a:cubicBezTo>
                  <a:cubicBezTo>
                    <a:pt x="519" y="5115"/>
                    <a:pt x="583" y="5122"/>
                    <a:pt x="642" y="5122"/>
                  </a:cubicBezTo>
                  <a:cubicBezTo>
                    <a:pt x="850" y="5122"/>
                    <a:pt x="1012" y="5038"/>
                    <a:pt x="1038" y="4895"/>
                  </a:cubicBezTo>
                  <a:cubicBezTo>
                    <a:pt x="1059" y="4755"/>
                    <a:pt x="951" y="4604"/>
                    <a:pt x="779" y="4517"/>
                  </a:cubicBezTo>
                  <a:lnTo>
                    <a:pt x="1881" y="11"/>
                  </a:lnTo>
                  <a:lnTo>
                    <a:pt x="1805"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9"/>
            <p:cNvSpPr/>
            <p:nvPr/>
          </p:nvSpPr>
          <p:spPr>
            <a:xfrm>
              <a:off x="2464725" y="3544650"/>
              <a:ext cx="86750" cy="110250"/>
            </a:xfrm>
            <a:custGeom>
              <a:rect b="b" l="l" r="r" t="t"/>
              <a:pathLst>
                <a:path extrusionOk="0" h="4410" w="3470">
                  <a:moveTo>
                    <a:pt x="3404" y="1"/>
                  </a:moveTo>
                  <a:lnTo>
                    <a:pt x="563" y="3664"/>
                  </a:lnTo>
                  <a:cubicBezTo>
                    <a:pt x="484" y="3630"/>
                    <a:pt x="405" y="3611"/>
                    <a:pt x="333" y="3611"/>
                  </a:cubicBezTo>
                  <a:cubicBezTo>
                    <a:pt x="248" y="3611"/>
                    <a:pt x="172" y="3637"/>
                    <a:pt x="119" y="3696"/>
                  </a:cubicBezTo>
                  <a:cubicBezTo>
                    <a:pt x="1" y="3826"/>
                    <a:pt x="76" y="4107"/>
                    <a:pt x="314" y="4269"/>
                  </a:cubicBezTo>
                  <a:cubicBezTo>
                    <a:pt x="436" y="4364"/>
                    <a:pt x="570" y="4410"/>
                    <a:pt x="685" y="4410"/>
                  </a:cubicBezTo>
                  <a:cubicBezTo>
                    <a:pt x="793" y="4410"/>
                    <a:pt x="883" y="4369"/>
                    <a:pt x="930" y="4291"/>
                  </a:cubicBezTo>
                  <a:cubicBezTo>
                    <a:pt x="1005" y="4172"/>
                    <a:pt x="941" y="3999"/>
                    <a:pt x="822" y="3847"/>
                  </a:cubicBezTo>
                  <a:lnTo>
                    <a:pt x="3469" y="44"/>
                  </a:lnTo>
                  <a:cubicBezTo>
                    <a:pt x="3447" y="34"/>
                    <a:pt x="3426" y="12"/>
                    <a:pt x="3404"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9"/>
            <p:cNvSpPr/>
            <p:nvPr/>
          </p:nvSpPr>
          <p:spPr>
            <a:xfrm>
              <a:off x="2426375" y="3534925"/>
              <a:ext cx="115650" cy="78650"/>
            </a:xfrm>
            <a:custGeom>
              <a:rect b="b" l="l" r="r" t="t"/>
              <a:pathLst>
                <a:path extrusionOk="0" h="3146" w="4626">
                  <a:moveTo>
                    <a:pt x="4592" y="1"/>
                  </a:moveTo>
                  <a:lnTo>
                    <a:pt x="616" y="2378"/>
                  </a:lnTo>
                  <a:cubicBezTo>
                    <a:pt x="513" y="2283"/>
                    <a:pt x="399" y="2223"/>
                    <a:pt x="294" y="2223"/>
                  </a:cubicBezTo>
                  <a:cubicBezTo>
                    <a:pt x="256" y="2223"/>
                    <a:pt x="218" y="2231"/>
                    <a:pt x="184" y="2248"/>
                  </a:cubicBezTo>
                  <a:cubicBezTo>
                    <a:pt x="22" y="2335"/>
                    <a:pt x="0" y="2616"/>
                    <a:pt x="162" y="2865"/>
                  </a:cubicBezTo>
                  <a:cubicBezTo>
                    <a:pt x="272" y="3045"/>
                    <a:pt x="445" y="3146"/>
                    <a:pt x="585" y="3146"/>
                  </a:cubicBezTo>
                  <a:cubicBezTo>
                    <a:pt x="638" y="3146"/>
                    <a:pt x="686" y="3132"/>
                    <a:pt x="724" y="3102"/>
                  </a:cubicBezTo>
                  <a:cubicBezTo>
                    <a:pt x="843" y="3016"/>
                    <a:pt x="854" y="2832"/>
                    <a:pt x="789" y="2648"/>
                  </a:cubicBezTo>
                  <a:lnTo>
                    <a:pt x="4625" y="65"/>
                  </a:lnTo>
                  <a:lnTo>
                    <a:pt x="4592"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9"/>
            <p:cNvSpPr/>
            <p:nvPr/>
          </p:nvSpPr>
          <p:spPr>
            <a:xfrm>
              <a:off x="2406100" y="3522500"/>
              <a:ext cx="130775" cy="37750"/>
            </a:xfrm>
            <a:custGeom>
              <a:rect b="b" l="l" r="r" t="t"/>
              <a:pathLst>
                <a:path extrusionOk="0" h="1510" w="5231">
                  <a:moveTo>
                    <a:pt x="5220" y="1"/>
                  </a:moveTo>
                  <a:lnTo>
                    <a:pt x="649" y="790"/>
                  </a:lnTo>
                  <a:cubicBezTo>
                    <a:pt x="587" y="624"/>
                    <a:pt x="456" y="508"/>
                    <a:pt x="312" y="508"/>
                  </a:cubicBezTo>
                  <a:cubicBezTo>
                    <a:pt x="306" y="508"/>
                    <a:pt x="299" y="508"/>
                    <a:pt x="293" y="509"/>
                  </a:cubicBezTo>
                  <a:cubicBezTo>
                    <a:pt x="120" y="531"/>
                    <a:pt x="1" y="790"/>
                    <a:pt x="55" y="1081"/>
                  </a:cubicBezTo>
                  <a:cubicBezTo>
                    <a:pt x="114" y="1335"/>
                    <a:pt x="286" y="1509"/>
                    <a:pt x="446" y="1509"/>
                  </a:cubicBezTo>
                  <a:cubicBezTo>
                    <a:pt x="464" y="1509"/>
                    <a:pt x="481" y="1507"/>
                    <a:pt x="498" y="1503"/>
                  </a:cubicBezTo>
                  <a:cubicBezTo>
                    <a:pt x="639" y="1460"/>
                    <a:pt x="714" y="1297"/>
                    <a:pt x="714" y="1103"/>
                  </a:cubicBezTo>
                  <a:lnTo>
                    <a:pt x="5231" y="77"/>
                  </a:lnTo>
                  <a:cubicBezTo>
                    <a:pt x="5220" y="44"/>
                    <a:pt x="5220" y="22"/>
                    <a:pt x="5220"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9"/>
            <p:cNvSpPr/>
            <p:nvPr/>
          </p:nvSpPr>
          <p:spPr>
            <a:xfrm>
              <a:off x="2405550" y="3476625"/>
              <a:ext cx="131075" cy="34550"/>
            </a:xfrm>
            <a:custGeom>
              <a:rect b="b" l="l" r="r" t="t"/>
              <a:pathLst>
                <a:path extrusionOk="0" h="1382" w="5243">
                  <a:moveTo>
                    <a:pt x="416" y="1"/>
                  </a:moveTo>
                  <a:cubicBezTo>
                    <a:pt x="257" y="1"/>
                    <a:pt x="83" y="183"/>
                    <a:pt x="44" y="442"/>
                  </a:cubicBezTo>
                  <a:cubicBezTo>
                    <a:pt x="1" y="733"/>
                    <a:pt x="120" y="982"/>
                    <a:pt x="304" y="993"/>
                  </a:cubicBezTo>
                  <a:cubicBezTo>
                    <a:pt x="310" y="993"/>
                    <a:pt x="316" y="993"/>
                    <a:pt x="322" y="993"/>
                  </a:cubicBezTo>
                  <a:cubicBezTo>
                    <a:pt x="457" y="993"/>
                    <a:pt x="587" y="877"/>
                    <a:pt x="649" y="712"/>
                  </a:cubicBezTo>
                  <a:lnTo>
                    <a:pt x="5231" y="1382"/>
                  </a:lnTo>
                  <a:cubicBezTo>
                    <a:pt x="5242" y="1360"/>
                    <a:pt x="5242" y="1339"/>
                    <a:pt x="5242" y="1307"/>
                  </a:cubicBezTo>
                  <a:lnTo>
                    <a:pt x="704" y="388"/>
                  </a:lnTo>
                  <a:cubicBezTo>
                    <a:pt x="704" y="204"/>
                    <a:pt x="617" y="42"/>
                    <a:pt x="476" y="10"/>
                  </a:cubicBezTo>
                  <a:cubicBezTo>
                    <a:pt x="457" y="4"/>
                    <a:pt x="437" y="1"/>
                    <a:pt x="416"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9"/>
            <p:cNvSpPr/>
            <p:nvPr/>
          </p:nvSpPr>
          <p:spPr>
            <a:xfrm>
              <a:off x="2424475" y="3422575"/>
              <a:ext cx="117275" cy="76175"/>
            </a:xfrm>
            <a:custGeom>
              <a:rect b="b" l="l" r="r" t="t"/>
              <a:pathLst>
                <a:path extrusionOk="0" h="3047" w="4691">
                  <a:moveTo>
                    <a:pt x="571" y="1"/>
                  </a:moveTo>
                  <a:cubicBezTo>
                    <a:pt x="430" y="1"/>
                    <a:pt x="256" y="108"/>
                    <a:pt x="152" y="292"/>
                  </a:cubicBezTo>
                  <a:cubicBezTo>
                    <a:pt x="0" y="551"/>
                    <a:pt x="22" y="821"/>
                    <a:pt x="184" y="907"/>
                  </a:cubicBezTo>
                  <a:cubicBezTo>
                    <a:pt x="217" y="923"/>
                    <a:pt x="252" y="931"/>
                    <a:pt x="289" y="931"/>
                  </a:cubicBezTo>
                  <a:cubicBezTo>
                    <a:pt x="398" y="931"/>
                    <a:pt x="520" y="864"/>
                    <a:pt x="617" y="767"/>
                  </a:cubicBezTo>
                  <a:lnTo>
                    <a:pt x="4647" y="3047"/>
                  </a:lnTo>
                  <a:cubicBezTo>
                    <a:pt x="4658" y="3025"/>
                    <a:pt x="4680" y="3003"/>
                    <a:pt x="4690" y="2982"/>
                  </a:cubicBezTo>
                  <a:lnTo>
                    <a:pt x="778" y="486"/>
                  </a:lnTo>
                  <a:cubicBezTo>
                    <a:pt x="843" y="313"/>
                    <a:pt x="822" y="129"/>
                    <a:pt x="703" y="43"/>
                  </a:cubicBezTo>
                  <a:cubicBezTo>
                    <a:pt x="666" y="14"/>
                    <a:pt x="621" y="1"/>
                    <a:pt x="571"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9"/>
            <p:cNvSpPr/>
            <p:nvPr/>
          </p:nvSpPr>
          <p:spPr>
            <a:xfrm>
              <a:off x="2461500" y="3380275"/>
              <a:ext cx="89175" cy="108225"/>
            </a:xfrm>
            <a:custGeom>
              <a:rect b="b" l="l" r="r" t="t"/>
              <a:pathLst>
                <a:path extrusionOk="0" h="4329" w="3567">
                  <a:moveTo>
                    <a:pt x="684" y="0"/>
                  </a:moveTo>
                  <a:cubicBezTo>
                    <a:pt x="568" y="0"/>
                    <a:pt x="429" y="49"/>
                    <a:pt x="303" y="147"/>
                  </a:cubicBezTo>
                  <a:cubicBezTo>
                    <a:pt x="65" y="320"/>
                    <a:pt x="0" y="601"/>
                    <a:pt x="119" y="730"/>
                  </a:cubicBezTo>
                  <a:cubicBezTo>
                    <a:pt x="169" y="786"/>
                    <a:pt x="242" y="810"/>
                    <a:pt x="324" y="810"/>
                  </a:cubicBezTo>
                  <a:cubicBezTo>
                    <a:pt x="402" y="810"/>
                    <a:pt x="488" y="788"/>
                    <a:pt x="572" y="752"/>
                  </a:cubicBezTo>
                  <a:lnTo>
                    <a:pt x="3512" y="4328"/>
                  </a:lnTo>
                  <a:cubicBezTo>
                    <a:pt x="3523" y="4318"/>
                    <a:pt x="3544" y="4306"/>
                    <a:pt x="3566" y="4285"/>
                  </a:cubicBezTo>
                  <a:lnTo>
                    <a:pt x="821" y="557"/>
                  </a:lnTo>
                  <a:cubicBezTo>
                    <a:pt x="940" y="406"/>
                    <a:pt x="994" y="233"/>
                    <a:pt x="918" y="114"/>
                  </a:cubicBezTo>
                  <a:cubicBezTo>
                    <a:pt x="873" y="38"/>
                    <a:pt x="787" y="0"/>
                    <a:pt x="684"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9"/>
            <p:cNvSpPr/>
            <p:nvPr/>
          </p:nvSpPr>
          <p:spPr>
            <a:xfrm>
              <a:off x="2512825" y="3354900"/>
              <a:ext cx="49725" cy="127375"/>
            </a:xfrm>
            <a:custGeom>
              <a:rect b="b" l="l" r="r" t="t"/>
              <a:pathLst>
                <a:path extrusionOk="0" h="5095" w="1989">
                  <a:moveTo>
                    <a:pt x="635" y="1"/>
                  </a:moveTo>
                  <a:cubicBezTo>
                    <a:pt x="574" y="1"/>
                    <a:pt x="509" y="9"/>
                    <a:pt x="443" y="27"/>
                  </a:cubicBezTo>
                  <a:cubicBezTo>
                    <a:pt x="162" y="113"/>
                    <a:pt x="0" y="340"/>
                    <a:pt x="65" y="513"/>
                  </a:cubicBezTo>
                  <a:cubicBezTo>
                    <a:pt x="115" y="633"/>
                    <a:pt x="267" y="698"/>
                    <a:pt x="435" y="698"/>
                  </a:cubicBezTo>
                  <a:cubicBezTo>
                    <a:pt x="448" y="698"/>
                    <a:pt x="462" y="697"/>
                    <a:pt x="476" y="697"/>
                  </a:cubicBezTo>
                  <a:lnTo>
                    <a:pt x="1912" y="5095"/>
                  </a:lnTo>
                  <a:cubicBezTo>
                    <a:pt x="1934" y="5084"/>
                    <a:pt x="1967" y="5084"/>
                    <a:pt x="1989" y="5073"/>
                  </a:cubicBezTo>
                  <a:lnTo>
                    <a:pt x="778" y="600"/>
                  </a:lnTo>
                  <a:cubicBezTo>
                    <a:pt x="951" y="513"/>
                    <a:pt x="1059" y="362"/>
                    <a:pt x="1026" y="221"/>
                  </a:cubicBezTo>
                  <a:cubicBezTo>
                    <a:pt x="1002" y="89"/>
                    <a:pt x="837" y="1"/>
                    <a:pt x="635"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9"/>
            <p:cNvSpPr/>
            <p:nvPr/>
          </p:nvSpPr>
          <p:spPr>
            <a:xfrm>
              <a:off x="2571975" y="3349050"/>
              <a:ext cx="25950" cy="131625"/>
            </a:xfrm>
            <a:custGeom>
              <a:rect b="b" l="l" r="r" t="t"/>
              <a:pathLst>
                <a:path extrusionOk="0" h="5265" w="1038">
                  <a:moveTo>
                    <a:pt x="500" y="1"/>
                  </a:moveTo>
                  <a:cubicBezTo>
                    <a:pt x="222" y="1"/>
                    <a:pt x="0" y="137"/>
                    <a:pt x="0" y="315"/>
                  </a:cubicBezTo>
                  <a:cubicBezTo>
                    <a:pt x="0" y="455"/>
                    <a:pt x="141" y="585"/>
                    <a:pt x="324" y="639"/>
                  </a:cubicBezTo>
                  <a:lnTo>
                    <a:pt x="76" y="5264"/>
                  </a:lnTo>
                  <a:cubicBezTo>
                    <a:pt x="91" y="5264"/>
                    <a:pt x="105" y="5259"/>
                    <a:pt x="123" y="5259"/>
                  </a:cubicBezTo>
                  <a:cubicBezTo>
                    <a:pt x="131" y="5259"/>
                    <a:pt x="141" y="5260"/>
                    <a:pt x="152" y="5264"/>
                  </a:cubicBezTo>
                  <a:lnTo>
                    <a:pt x="638" y="661"/>
                  </a:lnTo>
                  <a:cubicBezTo>
                    <a:pt x="833" y="639"/>
                    <a:pt x="984" y="542"/>
                    <a:pt x="1006" y="402"/>
                  </a:cubicBezTo>
                  <a:cubicBezTo>
                    <a:pt x="1038" y="217"/>
                    <a:pt x="821" y="23"/>
                    <a:pt x="530" y="1"/>
                  </a:cubicBezTo>
                  <a:cubicBezTo>
                    <a:pt x="520" y="1"/>
                    <a:pt x="510" y="1"/>
                    <a:pt x="500"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9"/>
            <p:cNvSpPr/>
            <p:nvPr/>
          </p:nvSpPr>
          <p:spPr>
            <a:xfrm>
              <a:off x="2586550" y="3363500"/>
              <a:ext cx="68100" cy="120950"/>
            </a:xfrm>
            <a:custGeom>
              <a:rect b="b" l="l" r="r" t="t"/>
              <a:pathLst>
                <a:path extrusionOk="0" h="4838" w="2724">
                  <a:moveTo>
                    <a:pt x="2034" y="0"/>
                  </a:moveTo>
                  <a:cubicBezTo>
                    <a:pt x="1884" y="0"/>
                    <a:pt x="1760" y="62"/>
                    <a:pt x="1719" y="169"/>
                  </a:cubicBezTo>
                  <a:cubicBezTo>
                    <a:pt x="1676" y="299"/>
                    <a:pt x="1751" y="461"/>
                    <a:pt x="1903" y="580"/>
                  </a:cubicBezTo>
                  <a:lnTo>
                    <a:pt x="1" y="4805"/>
                  </a:lnTo>
                  <a:cubicBezTo>
                    <a:pt x="22" y="4816"/>
                    <a:pt x="44" y="4826"/>
                    <a:pt x="77" y="4837"/>
                  </a:cubicBezTo>
                  <a:lnTo>
                    <a:pt x="2195" y="720"/>
                  </a:lnTo>
                  <a:cubicBezTo>
                    <a:pt x="2246" y="732"/>
                    <a:pt x="2297" y="738"/>
                    <a:pt x="2345" y="738"/>
                  </a:cubicBezTo>
                  <a:cubicBezTo>
                    <a:pt x="2468" y="738"/>
                    <a:pt x="2572" y="698"/>
                    <a:pt x="2627" y="612"/>
                  </a:cubicBezTo>
                  <a:cubicBezTo>
                    <a:pt x="2724" y="461"/>
                    <a:pt x="2594" y="191"/>
                    <a:pt x="2324" y="72"/>
                  </a:cubicBezTo>
                  <a:cubicBezTo>
                    <a:pt x="2227" y="23"/>
                    <a:pt x="2126" y="0"/>
                    <a:pt x="2034"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9"/>
            <p:cNvSpPr/>
            <p:nvPr/>
          </p:nvSpPr>
          <p:spPr>
            <a:xfrm>
              <a:off x="2597375" y="3396700"/>
              <a:ext cx="102950" cy="95850"/>
            </a:xfrm>
            <a:custGeom>
              <a:rect b="b" l="l" r="r" t="t"/>
              <a:pathLst>
                <a:path extrusionOk="0" h="3834" w="4118">
                  <a:moveTo>
                    <a:pt x="3472" y="0"/>
                  </a:moveTo>
                  <a:cubicBezTo>
                    <a:pt x="3393" y="0"/>
                    <a:pt x="3323" y="25"/>
                    <a:pt x="3275" y="73"/>
                  </a:cubicBezTo>
                  <a:cubicBezTo>
                    <a:pt x="3177" y="181"/>
                    <a:pt x="3210" y="354"/>
                    <a:pt x="3296" y="527"/>
                  </a:cubicBezTo>
                  <a:lnTo>
                    <a:pt x="0" y="3779"/>
                  </a:lnTo>
                  <a:cubicBezTo>
                    <a:pt x="22" y="3801"/>
                    <a:pt x="33" y="3822"/>
                    <a:pt x="54" y="3834"/>
                  </a:cubicBezTo>
                  <a:lnTo>
                    <a:pt x="3523" y="765"/>
                  </a:lnTo>
                  <a:cubicBezTo>
                    <a:pt x="3621" y="824"/>
                    <a:pt x="3724" y="863"/>
                    <a:pt x="3813" y="863"/>
                  </a:cubicBezTo>
                  <a:cubicBezTo>
                    <a:pt x="3871" y="863"/>
                    <a:pt x="3924" y="846"/>
                    <a:pt x="3966" y="808"/>
                  </a:cubicBezTo>
                  <a:cubicBezTo>
                    <a:pt x="4117" y="700"/>
                    <a:pt x="4085" y="419"/>
                    <a:pt x="3880" y="203"/>
                  </a:cubicBezTo>
                  <a:cubicBezTo>
                    <a:pt x="3758" y="68"/>
                    <a:pt x="3603" y="0"/>
                    <a:pt x="3472"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9"/>
            <p:cNvSpPr/>
            <p:nvPr/>
          </p:nvSpPr>
          <p:spPr>
            <a:xfrm>
              <a:off x="2604925" y="3444925"/>
              <a:ext cx="125125" cy="58975"/>
            </a:xfrm>
            <a:custGeom>
              <a:rect b="b" l="l" r="r" t="t"/>
              <a:pathLst>
                <a:path extrusionOk="0" h="2359" w="5005">
                  <a:moveTo>
                    <a:pt x="4489" y="0"/>
                  </a:moveTo>
                  <a:cubicBezTo>
                    <a:pt x="4453" y="0"/>
                    <a:pt x="4419" y="8"/>
                    <a:pt x="4388" y="24"/>
                  </a:cubicBezTo>
                  <a:cubicBezTo>
                    <a:pt x="4258" y="89"/>
                    <a:pt x="4215" y="262"/>
                    <a:pt x="4248" y="445"/>
                  </a:cubicBezTo>
                  <a:lnTo>
                    <a:pt x="1" y="2282"/>
                  </a:lnTo>
                  <a:lnTo>
                    <a:pt x="22" y="2358"/>
                  </a:lnTo>
                  <a:lnTo>
                    <a:pt x="4366" y="748"/>
                  </a:lnTo>
                  <a:cubicBezTo>
                    <a:pt x="4457" y="875"/>
                    <a:pt x="4586" y="964"/>
                    <a:pt x="4701" y="964"/>
                  </a:cubicBezTo>
                  <a:cubicBezTo>
                    <a:pt x="4724" y="964"/>
                    <a:pt x="4745" y="961"/>
                    <a:pt x="4766" y="954"/>
                  </a:cubicBezTo>
                  <a:cubicBezTo>
                    <a:pt x="4939" y="899"/>
                    <a:pt x="5004" y="630"/>
                    <a:pt x="4906" y="359"/>
                  </a:cubicBezTo>
                  <a:cubicBezTo>
                    <a:pt x="4819" y="141"/>
                    <a:pt x="4640" y="0"/>
                    <a:pt x="4489"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2" name="Google Shape;582;p29"/>
          <p:cNvSpPr txBox="1"/>
          <p:nvPr>
            <p:ph idx="8" type="subTitle"/>
          </p:nvPr>
        </p:nvSpPr>
        <p:spPr>
          <a:xfrm>
            <a:off x="3654150" y="3624500"/>
            <a:ext cx="2231100" cy="393600"/>
          </a:xfrm>
          <a:prstGeom prst="rect">
            <a:avLst/>
          </a:prstGeom>
        </p:spPr>
        <p:txBody>
          <a:bodyPr anchorCtr="0" anchor="t" bIns="0" lIns="0" spcFirstLastPara="1" rIns="0" wrap="square" tIns="0">
            <a:noAutofit/>
          </a:bodyPr>
          <a:lstStyle/>
          <a:p>
            <a:pPr indent="0" lvl="0" marL="0" rtl="0" algn="ctr">
              <a:spcBef>
                <a:spcPts val="0"/>
              </a:spcBef>
              <a:spcAft>
                <a:spcPts val="1200"/>
              </a:spcAft>
              <a:buNone/>
            </a:pPr>
            <a:r>
              <a:rPr lang="en">
                <a:solidFill>
                  <a:srgbClr val="F2F2F2"/>
                </a:solidFill>
              </a:rPr>
              <a:t>AWS ARCHITECTURE</a:t>
            </a:r>
            <a:endParaRPr>
              <a:solidFill>
                <a:srgbClr val="F2F2F2"/>
              </a:solidFill>
            </a:endParaRPr>
          </a:p>
        </p:txBody>
      </p:sp>
      <p:sp>
        <p:nvSpPr>
          <p:cNvPr id="583" name="Google Shape;583;p29"/>
          <p:cNvSpPr txBox="1"/>
          <p:nvPr>
            <p:ph idx="2" type="subTitle"/>
          </p:nvPr>
        </p:nvSpPr>
        <p:spPr>
          <a:xfrm>
            <a:off x="5028500" y="1774425"/>
            <a:ext cx="2661600" cy="393600"/>
          </a:xfrm>
          <a:prstGeom prst="rect">
            <a:avLst/>
          </a:prstGeom>
        </p:spPr>
        <p:txBody>
          <a:bodyPr anchorCtr="0" anchor="t" bIns="0" lIns="0" spcFirstLastPara="1" rIns="0" wrap="square" tIns="0">
            <a:noAutofit/>
          </a:bodyPr>
          <a:lstStyle/>
          <a:p>
            <a:pPr indent="0" lvl="0" marL="0" rtl="0" algn="l">
              <a:spcBef>
                <a:spcPts val="0"/>
              </a:spcBef>
              <a:spcAft>
                <a:spcPts val="1200"/>
              </a:spcAft>
              <a:buNone/>
            </a:pPr>
            <a:r>
              <a:rPr lang="en">
                <a:solidFill>
                  <a:srgbClr val="F2F2F2"/>
                </a:solidFill>
              </a:rPr>
              <a:t>DETAILED STEPS</a:t>
            </a:r>
            <a:endParaRPr>
              <a:solidFill>
                <a:srgbClr val="F2F2F2"/>
              </a:solidFill>
            </a:endParaRPr>
          </a:p>
        </p:txBody>
      </p:sp>
      <p:sp>
        <p:nvSpPr>
          <p:cNvPr id="584" name="Google Shape;584;p29"/>
          <p:cNvSpPr txBox="1"/>
          <p:nvPr>
            <p:ph idx="14" type="title"/>
          </p:nvPr>
        </p:nvSpPr>
        <p:spPr>
          <a:xfrm>
            <a:off x="4572000" y="2999425"/>
            <a:ext cx="678900" cy="5430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sz="4900">
                <a:solidFill>
                  <a:srgbClr val="F2F2F2"/>
                </a:solidFill>
              </a:rPr>
              <a:t>04</a:t>
            </a:r>
            <a:endParaRPr sz="4900">
              <a:solidFill>
                <a:srgbClr val="F2F2F2"/>
              </a:solidFill>
            </a:endParaRPr>
          </a:p>
        </p:txBody>
      </p:sp>
      <p:cxnSp>
        <p:nvCxnSpPr>
          <p:cNvPr id="585" name="Google Shape;585;p29"/>
          <p:cNvCxnSpPr/>
          <p:nvPr/>
        </p:nvCxnSpPr>
        <p:spPr>
          <a:xfrm rot="10800000">
            <a:off x="2846988" y="3245100"/>
            <a:ext cx="1472700" cy="9900"/>
          </a:xfrm>
          <a:prstGeom prst="straightConnector1">
            <a:avLst/>
          </a:prstGeom>
          <a:noFill/>
          <a:ln cap="flat" cmpd="sng" w="9525">
            <a:solidFill>
              <a:schemeClr val="lt1"/>
            </a:solidFill>
            <a:prstDash val="solid"/>
            <a:round/>
            <a:headEnd len="med" w="med" type="none"/>
            <a:tailEnd len="med" w="med" type="none"/>
          </a:ln>
        </p:spPr>
      </p:cxnSp>
      <p:cxnSp>
        <p:nvCxnSpPr>
          <p:cNvPr id="586" name="Google Shape;586;p29"/>
          <p:cNvCxnSpPr/>
          <p:nvPr/>
        </p:nvCxnSpPr>
        <p:spPr>
          <a:xfrm rot="10800000">
            <a:off x="5452288" y="3265975"/>
            <a:ext cx="1472700" cy="9900"/>
          </a:xfrm>
          <a:prstGeom prst="straightConnector1">
            <a:avLst/>
          </a:prstGeom>
          <a:noFill/>
          <a:ln cap="flat" cmpd="sng" w="9525">
            <a:solidFill>
              <a:schemeClr val="lt1"/>
            </a:solidFill>
            <a:prstDash val="solid"/>
            <a:round/>
            <a:headEnd len="med" w="med" type="none"/>
            <a:tailEnd len="med" w="med" type="none"/>
          </a:ln>
        </p:spPr>
      </p:cxnSp>
      <p:grpSp>
        <p:nvGrpSpPr>
          <p:cNvPr id="587" name="Google Shape;587;p29"/>
          <p:cNvGrpSpPr/>
          <p:nvPr/>
        </p:nvGrpSpPr>
        <p:grpSpPr>
          <a:xfrm>
            <a:off x="5714173" y="2448110"/>
            <a:ext cx="461365" cy="469244"/>
            <a:chOff x="2287525" y="3243650"/>
            <a:chExt cx="571350" cy="531300"/>
          </a:xfrm>
        </p:grpSpPr>
        <p:sp>
          <p:nvSpPr>
            <p:cNvPr id="588" name="Google Shape;588;p29"/>
            <p:cNvSpPr/>
            <p:nvPr/>
          </p:nvSpPr>
          <p:spPr>
            <a:xfrm>
              <a:off x="2287525" y="3243650"/>
              <a:ext cx="571350" cy="531300"/>
            </a:xfrm>
            <a:custGeom>
              <a:rect b="b" l="l" r="r" t="t"/>
              <a:pathLst>
                <a:path extrusionOk="0" h="21252" w="22854">
                  <a:moveTo>
                    <a:pt x="11892" y="0"/>
                  </a:moveTo>
                  <a:cubicBezTo>
                    <a:pt x="11513" y="0"/>
                    <a:pt x="11123" y="38"/>
                    <a:pt x="10730" y="111"/>
                  </a:cubicBezTo>
                  <a:cubicBezTo>
                    <a:pt x="8386" y="555"/>
                    <a:pt x="6657" y="2111"/>
                    <a:pt x="6592" y="4639"/>
                  </a:cubicBezTo>
                  <a:cubicBezTo>
                    <a:pt x="6343" y="4574"/>
                    <a:pt x="6083" y="4531"/>
                    <a:pt x="5835" y="4510"/>
                  </a:cubicBezTo>
                  <a:cubicBezTo>
                    <a:pt x="5578" y="4485"/>
                    <a:pt x="5330" y="4473"/>
                    <a:pt x="5090" y="4473"/>
                  </a:cubicBezTo>
                  <a:cubicBezTo>
                    <a:pt x="2093" y="4473"/>
                    <a:pt x="446" y="6359"/>
                    <a:pt x="216" y="8821"/>
                  </a:cubicBezTo>
                  <a:cubicBezTo>
                    <a:pt x="0" y="11090"/>
                    <a:pt x="1070" y="13111"/>
                    <a:pt x="3555" y="13856"/>
                  </a:cubicBezTo>
                  <a:cubicBezTo>
                    <a:pt x="3425" y="14072"/>
                    <a:pt x="3307" y="14288"/>
                    <a:pt x="3220" y="14516"/>
                  </a:cubicBezTo>
                  <a:cubicBezTo>
                    <a:pt x="1924" y="17616"/>
                    <a:pt x="3372" y="19918"/>
                    <a:pt x="5932" y="20869"/>
                  </a:cubicBezTo>
                  <a:cubicBezTo>
                    <a:pt x="6612" y="21120"/>
                    <a:pt x="7301" y="21252"/>
                    <a:pt x="7970" y="21252"/>
                  </a:cubicBezTo>
                  <a:cubicBezTo>
                    <a:pt x="9462" y="21252"/>
                    <a:pt x="10859" y="20598"/>
                    <a:pt x="11843" y="19151"/>
                  </a:cubicBezTo>
                  <a:cubicBezTo>
                    <a:pt x="12027" y="19335"/>
                    <a:pt x="12211" y="19497"/>
                    <a:pt x="12405" y="19648"/>
                  </a:cubicBezTo>
                  <a:cubicBezTo>
                    <a:pt x="13529" y="20482"/>
                    <a:pt x="14645" y="20852"/>
                    <a:pt x="15684" y="20852"/>
                  </a:cubicBezTo>
                  <a:cubicBezTo>
                    <a:pt x="17165" y="20852"/>
                    <a:pt x="18490" y="20101"/>
                    <a:pt x="19461" y="18870"/>
                  </a:cubicBezTo>
                  <a:cubicBezTo>
                    <a:pt x="20877" y="17066"/>
                    <a:pt x="21082" y="14829"/>
                    <a:pt x="19396" y="12948"/>
                  </a:cubicBezTo>
                  <a:cubicBezTo>
                    <a:pt x="19634" y="12830"/>
                    <a:pt x="19850" y="12700"/>
                    <a:pt x="20044" y="12559"/>
                  </a:cubicBezTo>
                  <a:cubicBezTo>
                    <a:pt x="22811" y="10604"/>
                    <a:pt x="22854" y="7946"/>
                    <a:pt x="21223" y="5860"/>
                  </a:cubicBezTo>
                  <a:cubicBezTo>
                    <a:pt x="20256" y="4611"/>
                    <a:pt x="18911" y="3846"/>
                    <a:pt x="17398" y="3846"/>
                  </a:cubicBezTo>
                  <a:cubicBezTo>
                    <a:pt x="17118" y="3846"/>
                    <a:pt x="16833" y="3872"/>
                    <a:pt x="16543" y="3926"/>
                  </a:cubicBezTo>
                  <a:cubicBezTo>
                    <a:pt x="15954" y="1238"/>
                    <a:pt x="14079" y="0"/>
                    <a:pt x="11892" y="0"/>
                  </a:cubicBezTo>
                  <a:close/>
                </a:path>
              </a:pathLst>
            </a:custGeom>
            <a:solidFill>
              <a:srgbClr val="6393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9"/>
            <p:cNvSpPr/>
            <p:nvPr/>
          </p:nvSpPr>
          <p:spPr>
            <a:xfrm>
              <a:off x="2607625" y="3501675"/>
              <a:ext cx="132150" cy="25200"/>
            </a:xfrm>
            <a:custGeom>
              <a:rect b="b" l="l" r="r" t="t"/>
              <a:pathLst>
                <a:path extrusionOk="0" h="1008" w="5286">
                  <a:moveTo>
                    <a:pt x="4951" y="1"/>
                  </a:moveTo>
                  <a:cubicBezTo>
                    <a:pt x="4943" y="1"/>
                    <a:pt x="4936" y="1"/>
                    <a:pt x="4928" y="2"/>
                  </a:cubicBezTo>
                  <a:cubicBezTo>
                    <a:pt x="4777" y="12"/>
                    <a:pt x="4669" y="164"/>
                    <a:pt x="4637" y="348"/>
                  </a:cubicBezTo>
                  <a:lnTo>
                    <a:pt x="1" y="531"/>
                  </a:lnTo>
                  <a:cubicBezTo>
                    <a:pt x="1" y="564"/>
                    <a:pt x="12" y="585"/>
                    <a:pt x="12" y="607"/>
                  </a:cubicBezTo>
                  <a:lnTo>
                    <a:pt x="4637" y="672"/>
                  </a:lnTo>
                  <a:cubicBezTo>
                    <a:pt x="4680" y="855"/>
                    <a:pt x="4788" y="996"/>
                    <a:pt x="4939" y="1006"/>
                  </a:cubicBezTo>
                  <a:cubicBezTo>
                    <a:pt x="4947" y="1007"/>
                    <a:pt x="4955" y="1008"/>
                    <a:pt x="4962" y="1008"/>
                  </a:cubicBezTo>
                  <a:cubicBezTo>
                    <a:pt x="5127" y="1008"/>
                    <a:pt x="5285" y="788"/>
                    <a:pt x="5285" y="499"/>
                  </a:cubicBezTo>
                  <a:cubicBezTo>
                    <a:pt x="5274" y="220"/>
                    <a:pt x="5116" y="1"/>
                    <a:pt x="4951"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9"/>
            <p:cNvSpPr/>
            <p:nvPr/>
          </p:nvSpPr>
          <p:spPr>
            <a:xfrm>
              <a:off x="2605200" y="3527900"/>
              <a:ext cx="126450" cy="56450"/>
            </a:xfrm>
            <a:custGeom>
              <a:rect b="b" l="l" r="r" t="t"/>
              <a:pathLst>
                <a:path extrusionOk="0" h="2258" w="5058">
                  <a:moveTo>
                    <a:pt x="22" y="1"/>
                  </a:moveTo>
                  <a:cubicBezTo>
                    <a:pt x="11" y="22"/>
                    <a:pt x="11" y="55"/>
                    <a:pt x="1" y="77"/>
                  </a:cubicBezTo>
                  <a:lnTo>
                    <a:pt x="4301" y="1806"/>
                  </a:lnTo>
                  <a:cubicBezTo>
                    <a:pt x="4269" y="2000"/>
                    <a:pt x="4323" y="2173"/>
                    <a:pt x="4453" y="2238"/>
                  </a:cubicBezTo>
                  <a:cubicBezTo>
                    <a:pt x="4479" y="2251"/>
                    <a:pt x="4508" y="2257"/>
                    <a:pt x="4538" y="2257"/>
                  </a:cubicBezTo>
                  <a:cubicBezTo>
                    <a:pt x="4685" y="2257"/>
                    <a:pt x="4869" y="2113"/>
                    <a:pt x="4950" y="1881"/>
                  </a:cubicBezTo>
                  <a:cubicBezTo>
                    <a:pt x="5058" y="1611"/>
                    <a:pt x="4982" y="1341"/>
                    <a:pt x="4799" y="1297"/>
                  </a:cubicBezTo>
                  <a:cubicBezTo>
                    <a:pt x="4778" y="1290"/>
                    <a:pt x="4756" y="1287"/>
                    <a:pt x="4734" y="1287"/>
                  </a:cubicBezTo>
                  <a:cubicBezTo>
                    <a:pt x="4618" y="1287"/>
                    <a:pt x="4491" y="1378"/>
                    <a:pt x="4410" y="1514"/>
                  </a:cubicBezTo>
                  <a:lnTo>
                    <a:pt x="22"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9"/>
            <p:cNvSpPr/>
            <p:nvPr/>
          </p:nvSpPr>
          <p:spPr>
            <a:xfrm>
              <a:off x="2598175" y="3539525"/>
              <a:ext cx="104575" cy="93625"/>
            </a:xfrm>
            <a:custGeom>
              <a:rect b="b" l="l" r="r" t="t"/>
              <a:pathLst>
                <a:path extrusionOk="0" h="3745" w="4183">
                  <a:moveTo>
                    <a:pt x="44" y="1"/>
                  </a:moveTo>
                  <a:cubicBezTo>
                    <a:pt x="22" y="22"/>
                    <a:pt x="11" y="44"/>
                    <a:pt x="1" y="54"/>
                  </a:cubicBezTo>
                  <a:lnTo>
                    <a:pt x="3383" y="3221"/>
                  </a:lnTo>
                  <a:cubicBezTo>
                    <a:pt x="3286" y="3394"/>
                    <a:pt x="3264" y="3567"/>
                    <a:pt x="3372" y="3675"/>
                  </a:cubicBezTo>
                  <a:cubicBezTo>
                    <a:pt x="3415" y="3721"/>
                    <a:pt x="3479" y="3744"/>
                    <a:pt x="3552" y="3744"/>
                  </a:cubicBezTo>
                  <a:cubicBezTo>
                    <a:pt x="3682" y="3744"/>
                    <a:pt x="3842" y="3672"/>
                    <a:pt x="3966" y="3534"/>
                  </a:cubicBezTo>
                  <a:cubicBezTo>
                    <a:pt x="4161" y="3307"/>
                    <a:pt x="4182" y="3026"/>
                    <a:pt x="4042" y="2918"/>
                  </a:cubicBezTo>
                  <a:cubicBezTo>
                    <a:pt x="3998" y="2887"/>
                    <a:pt x="3947" y="2872"/>
                    <a:pt x="3892" y="2872"/>
                  </a:cubicBezTo>
                  <a:cubicBezTo>
                    <a:pt x="3797" y="2872"/>
                    <a:pt x="3691" y="2915"/>
                    <a:pt x="3588" y="2983"/>
                  </a:cubicBezTo>
                  <a:lnTo>
                    <a:pt x="44"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9"/>
            <p:cNvSpPr/>
            <p:nvPr/>
          </p:nvSpPr>
          <p:spPr>
            <a:xfrm>
              <a:off x="2587375" y="3547900"/>
              <a:ext cx="70800" cy="119675"/>
            </a:xfrm>
            <a:custGeom>
              <a:rect b="b" l="l" r="r" t="t"/>
              <a:pathLst>
                <a:path extrusionOk="0" h="4787" w="2832">
                  <a:moveTo>
                    <a:pt x="76" y="0"/>
                  </a:moveTo>
                  <a:cubicBezTo>
                    <a:pt x="54" y="12"/>
                    <a:pt x="33" y="22"/>
                    <a:pt x="1" y="33"/>
                  </a:cubicBezTo>
                  <a:lnTo>
                    <a:pt x="2010" y="4204"/>
                  </a:lnTo>
                  <a:cubicBezTo>
                    <a:pt x="1859" y="4334"/>
                    <a:pt x="1783" y="4495"/>
                    <a:pt x="1838" y="4625"/>
                  </a:cubicBezTo>
                  <a:cubicBezTo>
                    <a:pt x="1877" y="4730"/>
                    <a:pt x="1995" y="4787"/>
                    <a:pt x="2140" y="4787"/>
                  </a:cubicBezTo>
                  <a:cubicBezTo>
                    <a:pt x="2235" y="4787"/>
                    <a:pt x="2340" y="4763"/>
                    <a:pt x="2443" y="4712"/>
                  </a:cubicBezTo>
                  <a:cubicBezTo>
                    <a:pt x="2712" y="4582"/>
                    <a:pt x="2832" y="4312"/>
                    <a:pt x="2734" y="4161"/>
                  </a:cubicBezTo>
                  <a:cubicBezTo>
                    <a:pt x="2682" y="4079"/>
                    <a:pt x="2579" y="4038"/>
                    <a:pt x="2460" y="4038"/>
                  </a:cubicBezTo>
                  <a:cubicBezTo>
                    <a:pt x="2406" y="4038"/>
                    <a:pt x="2349" y="4047"/>
                    <a:pt x="2291" y="4063"/>
                  </a:cubicBezTo>
                  <a:lnTo>
                    <a:pt x="76" y="0"/>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9"/>
            <p:cNvSpPr/>
            <p:nvPr/>
          </p:nvSpPr>
          <p:spPr>
            <a:xfrm>
              <a:off x="2574675" y="3551950"/>
              <a:ext cx="27325" cy="131375"/>
            </a:xfrm>
            <a:custGeom>
              <a:rect b="b" l="l" r="r" t="t"/>
              <a:pathLst>
                <a:path extrusionOk="0" h="5255" w="1093">
                  <a:moveTo>
                    <a:pt x="76" y="1"/>
                  </a:moveTo>
                  <a:cubicBezTo>
                    <a:pt x="55" y="1"/>
                    <a:pt x="22" y="11"/>
                    <a:pt x="0" y="11"/>
                  </a:cubicBezTo>
                  <a:lnTo>
                    <a:pt x="368" y="4626"/>
                  </a:lnTo>
                  <a:cubicBezTo>
                    <a:pt x="184" y="4679"/>
                    <a:pt x="55" y="4809"/>
                    <a:pt x="55" y="4950"/>
                  </a:cubicBezTo>
                  <a:cubicBezTo>
                    <a:pt x="55" y="5121"/>
                    <a:pt x="270" y="5255"/>
                    <a:pt x="536" y="5255"/>
                  </a:cubicBezTo>
                  <a:cubicBezTo>
                    <a:pt x="555" y="5255"/>
                    <a:pt x="575" y="5254"/>
                    <a:pt x="595" y="5252"/>
                  </a:cubicBezTo>
                  <a:cubicBezTo>
                    <a:pt x="886" y="5209"/>
                    <a:pt x="1092" y="5025"/>
                    <a:pt x="1059" y="4852"/>
                  </a:cubicBezTo>
                  <a:cubicBezTo>
                    <a:pt x="1027" y="4712"/>
                    <a:pt x="876" y="4614"/>
                    <a:pt x="682" y="4593"/>
                  </a:cubicBezTo>
                  <a:lnTo>
                    <a:pt x="76"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9"/>
            <p:cNvSpPr/>
            <p:nvPr/>
          </p:nvSpPr>
          <p:spPr>
            <a:xfrm>
              <a:off x="2516600" y="3550875"/>
              <a:ext cx="47025" cy="128075"/>
            </a:xfrm>
            <a:custGeom>
              <a:rect b="b" l="l" r="r" t="t"/>
              <a:pathLst>
                <a:path extrusionOk="0" h="5123" w="1881">
                  <a:moveTo>
                    <a:pt x="1805" y="1"/>
                  </a:moveTo>
                  <a:lnTo>
                    <a:pt x="465" y="4441"/>
                  </a:lnTo>
                  <a:cubicBezTo>
                    <a:pt x="444" y="4439"/>
                    <a:pt x="423" y="4438"/>
                    <a:pt x="403" y="4438"/>
                  </a:cubicBezTo>
                  <a:cubicBezTo>
                    <a:pt x="244" y="4438"/>
                    <a:pt x="104" y="4511"/>
                    <a:pt x="65" y="4625"/>
                  </a:cubicBezTo>
                  <a:cubicBezTo>
                    <a:pt x="1" y="4787"/>
                    <a:pt x="173" y="5025"/>
                    <a:pt x="454" y="5101"/>
                  </a:cubicBezTo>
                  <a:cubicBezTo>
                    <a:pt x="519" y="5115"/>
                    <a:pt x="583" y="5122"/>
                    <a:pt x="642" y="5122"/>
                  </a:cubicBezTo>
                  <a:cubicBezTo>
                    <a:pt x="850" y="5122"/>
                    <a:pt x="1012" y="5038"/>
                    <a:pt x="1038" y="4895"/>
                  </a:cubicBezTo>
                  <a:cubicBezTo>
                    <a:pt x="1059" y="4755"/>
                    <a:pt x="951" y="4604"/>
                    <a:pt x="779" y="4517"/>
                  </a:cubicBezTo>
                  <a:lnTo>
                    <a:pt x="1881" y="11"/>
                  </a:lnTo>
                  <a:lnTo>
                    <a:pt x="1805"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9"/>
            <p:cNvSpPr/>
            <p:nvPr/>
          </p:nvSpPr>
          <p:spPr>
            <a:xfrm>
              <a:off x="2464725" y="3544650"/>
              <a:ext cx="86750" cy="110250"/>
            </a:xfrm>
            <a:custGeom>
              <a:rect b="b" l="l" r="r" t="t"/>
              <a:pathLst>
                <a:path extrusionOk="0" h="4410" w="3470">
                  <a:moveTo>
                    <a:pt x="3404" y="1"/>
                  </a:moveTo>
                  <a:lnTo>
                    <a:pt x="563" y="3664"/>
                  </a:lnTo>
                  <a:cubicBezTo>
                    <a:pt x="484" y="3630"/>
                    <a:pt x="405" y="3611"/>
                    <a:pt x="333" y="3611"/>
                  </a:cubicBezTo>
                  <a:cubicBezTo>
                    <a:pt x="248" y="3611"/>
                    <a:pt x="172" y="3637"/>
                    <a:pt x="119" y="3696"/>
                  </a:cubicBezTo>
                  <a:cubicBezTo>
                    <a:pt x="1" y="3826"/>
                    <a:pt x="76" y="4107"/>
                    <a:pt x="314" y="4269"/>
                  </a:cubicBezTo>
                  <a:cubicBezTo>
                    <a:pt x="436" y="4364"/>
                    <a:pt x="570" y="4410"/>
                    <a:pt x="685" y="4410"/>
                  </a:cubicBezTo>
                  <a:cubicBezTo>
                    <a:pt x="793" y="4410"/>
                    <a:pt x="883" y="4369"/>
                    <a:pt x="930" y="4291"/>
                  </a:cubicBezTo>
                  <a:cubicBezTo>
                    <a:pt x="1005" y="4172"/>
                    <a:pt x="941" y="3999"/>
                    <a:pt x="822" y="3847"/>
                  </a:cubicBezTo>
                  <a:lnTo>
                    <a:pt x="3469" y="44"/>
                  </a:lnTo>
                  <a:cubicBezTo>
                    <a:pt x="3447" y="34"/>
                    <a:pt x="3426" y="12"/>
                    <a:pt x="3404"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9"/>
            <p:cNvSpPr/>
            <p:nvPr/>
          </p:nvSpPr>
          <p:spPr>
            <a:xfrm>
              <a:off x="2426375" y="3534925"/>
              <a:ext cx="115650" cy="78650"/>
            </a:xfrm>
            <a:custGeom>
              <a:rect b="b" l="l" r="r" t="t"/>
              <a:pathLst>
                <a:path extrusionOk="0" h="3146" w="4626">
                  <a:moveTo>
                    <a:pt x="4592" y="1"/>
                  </a:moveTo>
                  <a:lnTo>
                    <a:pt x="616" y="2378"/>
                  </a:lnTo>
                  <a:cubicBezTo>
                    <a:pt x="513" y="2283"/>
                    <a:pt x="399" y="2223"/>
                    <a:pt x="294" y="2223"/>
                  </a:cubicBezTo>
                  <a:cubicBezTo>
                    <a:pt x="256" y="2223"/>
                    <a:pt x="218" y="2231"/>
                    <a:pt x="184" y="2248"/>
                  </a:cubicBezTo>
                  <a:cubicBezTo>
                    <a:pt x="22" y="2335"/>
                    <a:pt x="0" y="2616"/>
                    <a:pt x="162" y="2865"/>
                  </a:cubicBezTo>
                  <a:cubicBezTo>
                    <a:pt x="272" y="3045"/>
                    <a:pt x="445" y="3146"/>
                    <a:pt x="585" y="3146"/>
                  </a:cubicBezTo>
                  <a:cubicBezTo>
                    <a:pt x="638" y="3146"/>
                    <a:pt x="686" y="3132"/>
                    <a:pt x="724" y="3102"/>
                  </a:cubicBezTo>
                  <a:cubicBezTo>
                    <a:pt x="843" y="3016"/>
                    <a:pt x="854" y="2832"/>
                    <a:pt x="789" y="2648"/>
                  </a:cubicBezTo>
                  <a:lnTo>
                    <a:pt x="4625" y="65"/>
                  </a:lnTo>
                  <a:lnTo>
                    <a:pt x="4592"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9"/>
            <p:cNvSpPr/>
            <p:nvPr/>
          </p:nvSpPr>
          <p:spPr>
            <a:xfrm>
              <a:off x="2406100" y="3522500"/>
              <a:ext cx="130775" cy="37750"/>
            </a:xfrm>
            <a:custGeom>
              <a:rect b="b" l="l" r="r" t="t"/>
              <a:pathLst>
                <a:path extrusionOk="0" h="1510" w="5231">
                  <a:moveTo>
                    <a:pt x="5220" y="1"/>
                  </a:moveTo>
                  <a:lnTo>
                    <a:pt x="649" y="790"/>
                  </a:lnTo>
                  <a:cubicBezTo>
                    <a:pt x="587" y="624"/>
                    <a:pt x="456" y="508"/>
                    <a:pt x="312" y="508"/>
                  </a:cubicBezTo>
                  <a:cubicBezTo>
                    <a:pt x="306" y="508"/>
                    <a:pt x="299" y="508"/>
                    <a:pt x="293" y="509"/>
                  </a:cubicBezTo>
                  <a:cubicBezTo>
                    <a:pt x="120" y="531"/>
                    <a:pt x="1" y="790"/>
                    <a:pt x="55" y="1081"/>
                  </a:cubicBezTo>
                  <a:cubicBezTo>
                    <a:pt x="114" y="1335"/>
                    <a:pt x="286" y="1509"/>
                    <a:pt x="446" y="1509"/>
                  </a:cubicBezTo>
                  <a:cubicBezTo>
                    <a:pt x="464" y="1509"/>
                    <a:pt x="481" y="1507"/>
                    <a:pt x="498" y="1503"/>
                  </a:cubicBezTo>
                  <a:cubicBezTo>
                    <a:pt x="639" y="1460"/>
                    <a:pt x="714" y="1297"/>
                    <a:pt x="714" y="1103"/>
                  </a:cubicBezTo>
                  <a:lnTo>
                    <a:pt x="5231" y="77"/>
                  </a:lnTo>
                  <a:cubicBezTo>
                    <a:pt x="5220" y="44"/>
                    <a:pt x="5220" y="22"/>
                    <a:pt x="5220"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9"/>
            <p:cNvSpPr/>
            <p:nvPr/>
          </p:nvSpPr>
          <p:spPr>
            <a:xfrm>
              <a:off x="2405550" y="3476625"/>
              <a:ext cx="131075" cy="34550"/>
            </a:xfrm>
            <a:custGeom>
              <a:rect b="b" l="l" r="r" t="t"/>
              <a:pathLst>
                <a:path extrusionOk="0" h="1382" w="5243">
                  <a:moveTo>
                    <a:pt x="416" y="1"/>
                  </a:moveTo>
                  <a:cubicBezTo>
                    <a:pt x="257" y="1"/>
                    <a:pt x="83" y="183"/>
                    <a:pt x="44" y="442"/>
                  </a:cubicBezTo>
                  <a:cubicBezTo>
                    <a:pt x="1" y="733"/>
                    <a:pt x="120" y="982"/>
                    <a:pt x="304" y="993"/>
                  </a:cubicBezTo>
                  <a:cubicBezTo>
                    <a:pt x="310" y="993"/>
                    <a:pt x="316" y="993"/>
                    <a:pt x="322" y="993"/>
                  </a:cubicBezTo>
                  <a:cubicBezTo>
                    <a:pt x="457" y="993"/>
                    <a:pt x="587" y="877"/>
                    <a:pt x="649" y="712"/>
                  </a:cubicBezTo>
                  <a:lnTo>
                    <a:pt x="5231" y="1382"/>
                  </a:lnTo>
                  <a:cubicBezTo>
                    <a:pt x="5242" y="1360"/>
                    <a:pt x="5242" y="1339"/>
                    <a:pt x="5242" y="1307"/>
                  </a:cubicBezTo>
                  <a:lnTo>
                    <a:pt x="704" y="388"/>
                  </a:lnTo>
                  <a:cubicBezTo>
                    <a:pt x="704" y="204"/>
                    <a:pt x="617" y="42"/>
                    <a:pt x="476" y="10"/>
                  </a:cubicBezTo>
                  <a:cubicBezTo>
                    <a:pt x="457" y="4"/>
                    <a:pt x="437" y="1"/>
                    <a:pt x="416"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9"/>
            <p:cNvSpPr/>
            <p:nvPr/>
          </p:nvSpPr>
          <p:spPr>
            <a:xfrm>
              <a:off x="2424475" y="3422575"/>
              <a:ext cx="117275" cy="76175"/>
            </a:xfrm>
            <a:custGeom>
              <a:rect b="b" l="l" r="r" t="t"/>
              <a:pathLst>
                <a:path extrusionOk="0" h="3047" w="4691">
                  <a:moveTo>
                    <a:pt x="571" y="1"/>
                  </a:moveTo>
                  <a:cubicBezTo>
                    <a:pt x="430" y="1"/>
                    <a:pt x="256" y="108"/>
                    <a:pt x="152" y="292"/>
                  </a:cubicBezTo>
                  <a:cubicBezTo>
                    <a:pt x="0" y="551"/>
                    <a:pt x="22" y="821"/>
                    <a:pt x="184" y="907"/>
                  </a:cubicBezTo>
                  <a:cubicBezTo>
                    <a:pt x="217" y="923"/>
                    <a:pt x="252" y="931"/>
                    <a:pt x="289" y="931"/>
                  </a:cubicBezTo>
                  <a:cubicBezTo>
                    <a:pt x="398" y="931"/>
                    <a:pt x="520" y="864"/>
                    <a:pt x="617" y="767"/>
                  </a:cubicBezTo>
                  <a:lnTo>
                    <a:pt x="4647" y="3047"/>
                  </a:lnTo>
                  <a:cubicBezTo>
                    <a:pt x="4658" y="3025"/>
                    <a:pt x="4680" y="3003"/>
                    <a:pt x="4690" y="2982"/>
                  </a:cubicBezTo>
                  <a:lnTo>
                    <a:pt x="778" y="486"/>
                  </a:lnTo>
                  <a:cubicBezTo>
                    <a:pt x="843" y="313"/>
                    <a:pt x="822" y="129"/>
                    <a:pt x="703" y="43"/>
                  </a:cubicBezTo>
                  <a:cubicBezTo>
                    <a:pt x="666" y="14"/>
                    <a:pt x="621" y="1"/>
                    <a:pt x="571"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9"/>
            <p:cNvSpPr/>
            <p:nvPr/>
          </p:nvSpPr>
          <p:spPr>
            <a:xfrm>
              <a:off x="2461500" y="3380275"/>
              <a:ext cx="89175" cy="108225"/>
            </a:xfrm>
            <a:custGeom>
              <a:rect b="b" l="l" r="r" t="t"/>
              <a:pathLst>
                <a:path extrusionOk="0" h="4329" w="3567">
                  <a:moveTo>
                    <a:pt x="684" y="0"/>
                  </a:moveTo>
                  <a:cubicBezTo>
                    <a:pt x="568" y="0"/>
                    <a:pt x="429" y="49"/>
                    <a:pt x="303" y="147"/>
                  </a:cubicBezTo>
                  <a:cubicBezTo>
                    <a:pt x="65" y="320"/>
                    <a:pt x="0" y="601"/>
                    <a:pt x="119" y="730"/>
                  </a:cubicBezTo>
                  <a:cubicBezTo>
                    <a:pt x="169" y="786"/>
                    <a:pt x="242" y="810"/>
                    <a:pt x="324" y="810"/>
                  </a:cubicBezTo>
                  <a:cubicBezTo>
                    <a:pt x="402" y="810"/>
                    <a:pt x="488" y="788"/>
                    <a:pt x="572" y="752"/>
                  </a:cubicBezTo>
                  <a:lnTo>
                    <a:pt x="3512" y="4328"/>
                  </a:lnTo>
                  <a:cubicBezTo>
                    <a:pt x="3523" y="4318"/>
                    <a:pt x="3544" y="4306"/>
                    <a:pt x="3566" y="4285"/>
                  </a:cubicBezTo>
                  <a:lnTo>
                    <a:pt x="821" y="557"/>
                  </a:lnTo>
                  <a:cubicBezTo>
                    <a:pt x="940" y="406"/>
                    <a:pt x="994" y="233"/>
                    <a:pt x="918" y="114"/>
                  </a:cubicBezTo>
                  <a:cubicBezTo>
                    <a:pt x="873" y="38"/>
                    <a:pt x="787" y="0"/>
                    <a:pt x="684"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9"/>
            <p:cNvSpPr/>
            <p:nvPr/>
          </p:nvSpPr>
          <p:spPr>
            <a:xfrm>
              <a:off x="2512825" y="3354900"/>
              <a:ext cx="49725" cy="127375"/>
            </a:xfrm>
            <a:custGeom>
              <a:rect b="b" l="l" r="r" t="t"/>
              <a:pathLst>
                <a:path extrusionOk="0" h="5095" w="1989">
                  <a:moveTo>
                    <a:pt x="635" y="1"/>
                  </a:moveTo>
                  <a:cubicBezTo>
                    <a:pt x="574" y="1"/>
                    <a:pt x="509" y="9"/>
                    <a:pt x="443" y="27"/>
                  </a:cubicBezTo>
                  <a:cubicBezTo>
                    <a:pt x="162" y="113"/>
                    <a:pt x="0" y="340"/>
                    <a:pt x="65" y="513"/>
                  </a:cubicBezTo>
                  <a:cubicBezTo>
                    <a:pt x="115" y="633"/>
                    <a:pt x="267" y="698"/>
                    <a:pt x="435" y="698"/>
                  </a:cubicBezTo>
                  <a:cubicBezTo>
                    <a:pt x="448" y="698"/>
                    <a:pt x="462" y="697"/>
                    <a:pt x="476" y="697"/>
                  </a:cubicBezTo>
                  <a:lnTo>
                    <a:pt x="1912" y="5095"/>
                  </a:lnTo>
                  <a:cubicBezTo>
                    <a:pt x="1934" y="5084"/>
                    <a:pt x="1967" y="5084"/>
                    <a:pt x="1989" y="5073"/>
                  </a:cubicBezTo>
                  <a:lnTo>
                    <a:pt x="778" y="600"/>
                  </a:lnTo>
                  <a:cubicBezTo>
                    <a:pt x="951" y="513"/>
                    <a:pt x="1059" y="362"/>
                    <a:pt x="1026" y="221"/>
                  </a:cubicBezTo>
                  <a:cubicBezTo>
                    <a:pt x="1002" y="89"/>
                    <a:pt x="837" y="1"/>
                    <a:pt x="635"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9"/>
            <p:cNvSpPr/>
            <p:nvPr/>
          </p:nvSpPr>
          <p:spPr>
            <a:xfrm>
              <a:off x="2571975" y="3349050"/>
              <a:ext cx="25950" cy="131625"/>
            </a:xfrm>
            <a:custGeom>
              <a:rect b="b" l="l" r="r" t="t"/>
              <a:pathLst>
                <a:path extrusionOk="0" h="5265" w="1038">
                  <a:moveTo>
                    <a:pt x="500" y="1"/>
                  </a:moveTo>
                  <a:cubicBezTo>
                    <a:pt x="222" y="1"/>
                    <a:pt x="0" y="137"/>
                    <a:pt x="0" y="315"/>
                  </a:cubicBezTo>
                  <a:cubicBezTo>
                    <a:pt x="0" y="455"/>
                    <a:pt x="141" y="585"/>
                    <a:pt x="324" y="639"/>
                  </a:cubicBezTo>
                  <a:lnTo>
                    <a:pt x="76" y="5264"/>
                  </a:lnTo>
                  <a:cubicBezTo>
                    <a:pt x="91" y="5264"/>
                    <a:pt x="105" y="5259"/>
                    <a:pt x="123" y="5259"/>
                  </a:cubicBezTo>
                  <a:cubicBezTo>
                    <a:pt x="131" y="5259"/>
                    <a:pt x="141" y="5260"/>
                    <a:pt x="152" y="5264"/>
                  </a:cubicBezTo>
                  <a:lnTo>
                    <a:pt x="638" y="661"/>
                  </a:lnTo>
                  <a:cubicBezTo>
                    <a:pt x="833" y="639"/>
                    <a:pt x="984" y="542"/>
                    <a:pt x="1006" y="402"/>
                  </a:cubicBezTo>
                  <a:cubicBezTo>
                    <a:pt x="1038" y="217"/>
                    <a:pt x="821" y="23"/>
                    <a:pt x="530" y="1"/>
                  </a:cubicBezTo>
                  <a:cubicBezTo>
                    <a:pt x="520" y="1"/>
                    <a:pt x="510" y="1"/>
                    <a:pt x="500"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9"/>
            <p:cNvSpPr/>
            <p:nvPr/>
          </p:nvSpPr>
          <p:spPr>
            <a:xfrm>
              <a:off x="2586550" y="3363500"/>
              <a:ext cx="68100" cy="120950"/>
            </a:xfrm>
            <a:custGeom>
              <a:rect b="b" l="l" r="r" t="t"/>
              <a:pathLst>
                <a:path extrusionOk="0" h="4838" w="2724">
                  <a:moveTo>
                    <a:pt x="2034" y="0"/>
                  </a:moveTo>
                  <a:cubicBezTo>
                    <a:pt x="1884" y="0"/>
                    <a:pt x="1760" y="62"/>
                    <a:pt x="1719" y="169"/>
                  </a:cubicBezTo>
                  <a:cubicBezTo>
                    <a:pt x="1676" y="299"/>
                    <a:pt x="1751" y="461"/>
                    <a:pt x="1903" y="580"/>
                  </a:cubicBezTo>
                  <a:lnTo>
                    <a:pt x="1" y="4805"/>
                  </a:lnTo>
                  <a:cubicBezTo>
                    <a:pt x="22" y="4816"/>
                    <a:pt x="44" y="4826"/>
                    <a:pt x="77" y="4837"/>
                  </a:cubicBezTo>
                  <a:lnTo>
                    <a:pt x="2195" y="720"/>
                  </a:lnTo>
                  <a:cubicBezTo>
                    <a:pt x="2246" y="732"/>
                    <a:pt x="2297" y="738"/>
                    <a:pt x="2345" y="738"/>
                  </a:cubicBezTo>
                  <a:cubicBezTo>
                    <a:pt x="2468" y="738"/>
                    <a:pt x="2572" y="698"/>
                    <a:pt x="2627" y="612"/>
                  </a:cubicBezTo>
                  <a:cubicBezTo>
                    <a:pt x="2724" y="461"/>
                    <a:pt x="2594" y="191"/>
                    <a:pt x="2324" y="72"/>
                  </a:cubicBezTo>
                  <a:cubicBezTo>
                    <a:pt x="2227" y="23"/>
                    <a:pt x="2126" y="0"/>
                    <a:pt x="2034"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9"/>
            <p:cNvSpPr/>
            <p:nvPr/>
          </p:nvSpPr>
          <p:spPr>
            <a:xfrm>
              <a:off x="2597375" y="3396700"/>
              <a:ext cx="102950" cy="95850"/>
            </a:xfrm>
            <a:custGeom>
              <a:rect b="b" l="l" r="r" t="t"/>
              <a:pathLst>
                <a:path extrusionOk="0" h="3834" w="4118">
                  <a:moveTo>
                    <a:pt x="3472" y="0"/>
                  </a:moveTo>
                  <a:cubicBezTo>
                    <a:pt x="3393" y="0"/>
                    <a:pt x="3323" y="25"/>
                    <a:pt x="3275" y="73"/>
                  </a:cubicBezTo>
                  <a:cubicBezTo>
                    <a:pt x="3177" y="181"/>
                    <a:pt x="3210" y="354"/>
                    <a:pt x="3296" y="527"/>
                  </a:cubicBezTo>
                  <a:lnTo>
                    <a:pt x="0" y="3779"/>
                  </a:lnTo>
                  <a:cubicBezTo>
                    <a:pt x="22" y="3801"/>
                    <a:pt x="33" y="3822"/>
                    <a:pt x="54" y="3834"/>
                  </a:cubicBezTo>
                  <a:lnTo>
                    <a:pt x="3523" y="765"/>
                  </a:lnTo>
                  <a:cubicBezTo>
                    <a:pt x="3621" y="824"/>
                    <a:pt x="3724" y="863"/>
                    <a:pt x="3813" y="863"/>
                  </a:cubicBezTo>
                  <a:cubicBezTo>
                    <a:pt x="3871" y="863"/>
                    <a:pt x="3924" y="846"/>
                    <a:pt x="3966" y="808"/>
                  </a:cubicBezTo>
                  <a:cubicBezTo>
                    <a:pt x="4117" y="700"/>
                    <a:pt x="4085" y="419"/>
                    <a:pt x="3880" y="203"/>
                  </a:cubicBezTo>
                  <a:cubicBezTo>
                    <a:pt x="3758" y="68"/>
                    <a:pt x="3603" y="0"/>
                    <a:pt x="3472"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9"/>
            <p:cNvSpPr/>
            <p:nvPr/>
          </p:nvSpPr>
          <p:spPr>
            <a:xfrm>
              <a:off x="2604925" y="3444925"/>
              <a:ext cx="125125" cy="58975"/>
            </a:xfrm>
            <a:custGeom>
              <a:rect b="b" l="l" r="r" t="t"/>
              <a:pathLst>
                <a:path extrusionOk="0" h="2359" w="5005">
                  <a:moveTo>
                    <a:pt x="4489" y="0"/>
                  </a:moveTo>
                  <a:cubicBezTo>
                    <a:pt x="4453" y="0"/>
                    <a:pt x="4419" y="8"/>
                    <a:pt x="4388" y="24"/>
                  </a:cubicBezTo>
                  <a:cubicBezTo>
                    <a:pt x="4258" y="89"/>
                    <a:pt x="4215" y="262"/>
                    <a:pt x="4248" y="445"/>
                  </a:cubicBezTo>
                  <a:lnTo>
                    <a:pt x="1" y="2282"/>
                  </a:lnTo>
                  <a:lnTo>
                    <a:pt x="22" y="2358"/>
                  </a:lnTo>
                  <a:lnTo>
                    <a:pt x="4366" y="748"/>
                  </a:lnTo>
                  <a:cubicBezTo>
                    <a:pt x="4457" y="875"/>
                    <a:pt x="4586" y="964"/>
                    <a:pt x="4701" y="964"/>
                  </a:cubicBezTo>
                  <a:cubicBezTo>
                    <a:pt x="4724" y="964"/>
                    <a:pt x="4745" y="961"/>
                    <a:pt x="4766" y="954"/>
                  </a:cubicBezTo>
                  <a:cubicBezTo>
                    <a:pt x="4939" y="899"/>
                    <a:pt x="5004" y="630"/>
                    <a:pt x="4906" y="359"/>
                  </a:cubicBezTo>
                  <a:cubicBezTo>
                    <a:pt x="4819" y="141"/>
                    <a:pt x="4640" y="0"/>
                    <a:pt x="4489"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1000">
        <p14:flip dir="l"/>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56"/>
          <p:cNvSpPr txBox="1"/>
          <p:nvPr>
            <p:ph idx="1" type="subTitle"/>
          </p:nvPr>
        </p:nvSpPr>
        <p:spPr>
          <a:xfrm>
            <a:off x="598775" y="4107250"/>
            <a:ext cx="35775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Then, the system will display the Iot device page, where the status is not connected. The user have to select the “Connect” button to connect it to the system. </a:t>
            </a:r>
            <a:endParaRPr sz="1000">
              <a:solidFill>
                <a:srgbClr val="F2F2F2"/>
              </a:solidFill>
              <a:latin typeface="Playfair Display"/>
              <a:ea typeface="Playfair Display"/>
              <a:cs typeface="Playfair Display"/>
              <a:sym typeface="Playfair Display"/>
            </a:endParaRPr>
          </a:p>
        </p:txBody>
      </p:sp>
      <p:sp>
        <p:nvSpPr>
          <p:cNvPr id="1169" name="Google Shape;1169;p56"/>
          <p:cNvSpPr txBox="1"/>
          <p:nvPr>
            <p:ph idx="1" type="subTitle"/>
          </p:nvPr>
        </p:nvSpPr>
        <p:spPr>
          <a:xfrm>
            <a:off x="5036700" y="4170400"/>
            <a:ext cx="3150900" cy="452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The user then have to choose which device they want to connect it from. </a:t>
            </a:r>
            <a:endParaRPr sz="1000">
              <a:solidFill>
                <a:srgbClr val="F2F2F2"/>
              </a:solidFill>
              <a:latin typeface="Playfair Display"/>
              <a:ea typeface="Playfair Display"/>
              <a:cs typeface="Playfair Display"/>
              <a:sym typeface="Playfair Display"/>
            </a:endParaRPr>
          </a:p>
        </p:txBody>
      </p:sp>
      <p:pic>
        <p:nvPicPr>
          <p:cNvPr id="1170" name="Google Shape;1170;p56"/>
          <p:cNvPicPr preferRelativeResize="0"/>
          <p:nvPr/>
        </p:nvPicPr>
        <p:blipFill>
          <a:blip r:embed="rId3">
            <a:alphaModFix/>
          </a:blip>
          <a:stretch>
            <a:fillRect/>
          </a:stretch>
        </p:blipFill>
        <p:spPr>
          <a:xfrm>
            <a:off x="996275" y="299077"/>
            <a:ext cx="2628950" cy="3727200"/>
          </a:xfrm>
          <a:prstGeom prst="rect">
            <a:avLst/>
          </a:prstGeom>
          <a:noFill/>
          <a:ln>
            <a:noFill/>
          </a:ln>
        </p:spPr>
      </p:pic>
      <p:pic>
        <p:nvPicPr>
          <p:cNvPr id="1171" name="Google Shape;1171;p56"/>
          <p:cNvPicPr preferRelativeResize="0"/>
          <p:nvPr/>
        </p:nvPicPr>
        <p:blipFill>
          <a:blip r:embed="rId4">
            <a:alphaModFix/>
          </a:blip>
          <a:stretch>
            <a:fillRect/>
          </a:stretch>
        </p:blipFill>
        <p:spPr>
          <a:xfrm>
            <a:off x="5297675" y="286088"/>
            <a:ext cx="2628950" cy="375316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57"/>
          <p:cNvSpPr txBox="1"/>
          <p:nvPr>
            <p:ph idx="1" type="subTitle"/>
          </p:nvPr>
        </p:nvSpPr>
        <p:spPr>
          <a:xfrm>
            <a:off x="2613650" y="4124025"/>
            <a:ext cx="35775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After the user choose respective IoT device, the system will try to establish the connection between the IoT devices and the application</a:t>
            </a:r>
            <a:endParaRPr sz="1000">
              <a:solidFill>
                <a:srgbClr val="F2F2F2"/>
              </a:solidFill>
              <a:latin typeface="Playfair Display"/>
              <a:ea typeface="Playfair Display"/>
              <a:cs typeface="Playfair Display"/>
              <a:sym typeface="Playfair Display"/>
            </a:endParaRPr>
          </a:p>
        </p:txBody>
      </p:sp>
      <p:pic>
        <p:nvPicPr>
          <p:cNvPr id="1177" name="Google Shape;1177;p57"/>
          <p:cNvPicPr preferRelativeResize="0"/>
          <p:nvPr/>
        </p:nvPicPr>
        <p:blipFill>
          <a:blip r:embed="rId3">
            <a:alphaModFix/>
          </a:blip>
          <a:stretch>
            <a:fillRect/>
          </a:stretch>
        </p:blipFill>
        <p:spPr>
          <a:xfrm>
            <a:off x="1043300" y="220850"/>
            <a:ext cx="2688451" cy="3802450"/>
          </a:xfrm>
          <a:prstGeom prst="rect">
            <a:avLst/>
          </a:prstGeom>
          <a:noFill/>
          <a:ln>
            <a:noFill/>
          </a:ln>
        </p:spPr>
      </p:pic>
      <p:pic>
        <p:nvPicPr>
          <p:cNvPr id="1178" name="Google Shape;1178;p57"/>
          <p:cNvPicPr preferRelativeResize="0"/>
          <p:nvPr/>
        </p:nvPicPr>
        <p:blipFill>
          <a:blip r:embed="rId4">
            <a:alphaModFix/>
          </a:blip>
          <a:stretch>
            <a:fillRect/>
          </a:stretch>
        </p:blipFill>
        <p:spPr>
          <a:xfrm>
            <a:off x="5506175" y="393075"/>
            <a:ext cx="2621999" cy="370845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58"/>
          <p:cNvSpPr txBox="1"/>
          <p:nvPr>
            <p:ph idx="1" type="subTitle"/>
          </p:nvPr>
        </p:nvSpPr>
        <p:spPr>
          <a:xfrm>
            <a:off x="2613650" y="4124025"/>
            <a:ext cx="35775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Then, the system and the iot </a:t>
            </a:r>
            <a:r>
              <a:rPr lang="en" sz="1000">
                <a:solidFill>
                  <a:srgbClr val="F2F2F2"/>
                </a:solidFill>
                <a:latin typeface="Playfair Display"/>
                <a:ea typeface="Playfair Display"/>
                <a:cs typeface="Playfair Display"/>
                <a:sym typeface="Playfair Display"/>
              </a:rPr>
              <a:t>devices</a:t>
            </a:r>
            <a:r>
              <a:rPr lang="en" sz="1000">
                <a:solidFill>
                  <a:srgbClr val="F2F2F2"/>
                </a:solidFill>
                <a:latin typeface="Playfair Display"/>
                <a:ea typeface="Playfair Display"/>
                <a:cs typeface="Playfair Display"/>
                <a:sym typeface="Playfair Display"/>
              </a:rPr>
              <a:t> will both shows that it is already being connected. </a:t>
            </a:r>
            <a:endParaRPr sz="1000">
              <a:solidFill>
                <a:srgbClr val="F2F2F2"/>
              </a:solidFill>
              <a:latin typeface="Playfair Display"/>
              <a:ea typeface="Playfair Display"/>
              <a:cs typeface="Playfair Display"/>
              <a:sym typeface="Playfair Display"/>
            </a:endParaRPr>
          </a:p>
        </p:txBody>
      </p:sp>
      <p:pic>
        <p:nvPicPr>
          <p:cNvPr id="1184" name="Google Shape;1184;p58"/>
          <p:cNvPicPr preferRelativeResize="0"/>
          <p:nvPr/>
        </p:nvPicPr>
        <p:blipFill>
          <a:blip r:embed="rId3">
            <a:alphaModFix/>
          </a:blip>
          <a:stretch>
            <a:fillRect/>
          </a:stretch>
        </p:blipFill>
        <p:spPr>
          <a:xfrm>
            <a:off x="1319275" y="290575"/>
            <a:ext cx="2621999" cy="3708477"/>
          </a:xfrm>
          <a:prstGeom prst="rect">
            <a:avLst/>
          </a:prstGeom>
          <a:noFill/>
          <a:ln>
            <a:noFill/>
          </a:ln>
        </p:spPr>
      </p:pic>
      <p:pic>
        <p:nvPicPr>
          <p:cNvPr id="1185" name="Google Shape;1185;p58"/>
          <p:cNvPicPr preferRelativeResize="0"/>
          <p:nvPr/>
        </p:nvPicPr>
        <p:blipFill>
          <a:blip r:embed="rId4">
            <a:alphaModFix/>
          </a:blip>
          <a:stretch>
            <a:fillRect/>
          </a:stretch>
        </p:blipFill>
        <p:spPr>
          <a:xfrm>
            <a:off x="5422325" y="272163"/>
            <a:ext cx="2648052" cy="374531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59"/>
          <p:cNvSpPr txBox="1"/>
          <p:nvPr>
            <p:ph idx="1" type="subTitle"/>
          </p:nvPr>
        </p:nvSpPr>
        <p:spPr>
          <a:xfrm>
            <a:off x="537350" y="4051875"/>
            <a:ext cx="45294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900">
                <a:solidFill>
                  <a:srgbClr val="F2F2F2"/>
                </a:solidFill>
                <a:latin typeface="Playfair Display"/>
                <a:ea typeface="Playfair Display"/>
                <a:cs typeface="Playfair Display"/>
                <a:sym typeface="Playfair Display"/>
              </a:rPr>
              <a:t>Then, after </a:t>
            </a:r>
            <a:r>
              <a:rPr lang="en" sz="900">
                <a:solidFill>
                  <a:srgbClr val="F2F2F2"/>
                </a:solidFill>
                <a:latin typeface="Playfair Display"/>
                <a:ea typeface="Playfair Display"/>
                <a:cs typeface="Playfair Display"/>
                <a:sym typeface="Playfair Display"/>
              </a:rPr>
              <a:t>connecting</a:t>
            </a:r>
            <a:r>
              <a:rPr lang="en" sz="900">
                <a:solidFill>
                  <a:srgbClr val="F2F2F2"/>
                </a:solidFill>
                <a:latin typeface="Playfair Display"/>
                <a:ea typeface="Playfair Display"/>
                <a:cs typeface="Playfair Display"/>
                <a:sym typeface="Playfair Display"/>
              </a:rPr>
              <a:t>, the system will display the data collected from the IOT devices regarding the </a:t>
            </a:r>
            <a:r>
              <a:rPr lang="en" sz="900">
                <a:solidFill>
                  <a:srgbClr val="F2F2F2"/>
                </a:solidFill>
                <a:latin typeface="Playfair Display"/>
                <a:ea typeface="Playfair Display"/>
                <a:cs typeface="Playfair Display"/>
                <a:sym typeface="Playfair Display"/>
              </a:rPr>
              <a:t>function</a:t>
            </a:r>
            <a:r>
              <a:rPr lang="en" sz="900">
                <a:solidFill>
                  <a:srgbClr val="F2F2F2"/>
                </a:solidFill>
                <a:latin typeface="Playfair Display"/>
                <a:ea typeface="Playfair Display"/>
                <a:cs typeface="Playfair Display"/>
                <a:sym typeface="Playfair Display"/>
              </a:rPr>
              <a:t>. The data can be used during the regular “check-up” when user first going for their appointment. </a:t>
            </a:r>
            <a:r>
              <a:rPr lang="en" sz="900">
                <a:solidFill>
                  <a:srgbClr val="F2F2F2"/>
                </a:solidFill>
                <a:latin typeface="Playfair Display"/>
                <a:ea typeface="Playfair Display"/>
                <a:cs typeface="Playfair Display"/>
                <a:sym typeface="Playfair Display"/>
              </a:rPr>
              <a:t>Therefore</a:t>
            </a:r>
            <a:r>
              <a:rPr lang="en" sz="900">
                <a:solidFill>
                  <a:srgbClr val="F2F2F2"/>
                </a:solidFill>
                <a:latin typeface="Playfair Display"/>
                <a:ea typeface="Playfair Display"/>
                <a:cs typeface="Playfair Display"/>
                <a:sym typeface="Playfair Display"/>
              </a:rPr>
              <a:t>, they could save their time because they no longer need to do the regular checkup. </a:t>
            </a:r>
            <a:endParaRPr sz="900">
              <a:solidFill>
                <a:srgbClr val="F2F2F2"/>
              </a:solidFill>
              <a:latin typeface="Playfair Display"/>
              <a:ea typeface="Playfair Display"/>
              <a:cs typeface="Playfair Display"/>
              <a:sym typeface="Playfair Display"/>
            </a:endParaRPr>
          </a:p>
        </p:txBody>
      </p:sp>
      <p:sp>
        <p:nvSpPr>
          <p:cNvPr id="1191" name="Google Shape;1191;p59"/>
          <p:cNvSpPr txBox="1"/>
          <p:nvPr>
            <p:ph idx="1" type="subTitle"/>
          </p:nvPr>
        </p:nvSpPr>
        <p:spPr>
          <a:xfrm>
            <a:off x="5675088" y="4137975"/>
            <a:ext cx="2362800" cy="406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The system will then display that the function is connected to the application.</a:t>
            </a:r>
            <a:endParaRPr sz="1000">
              <a:solidFill>
                <a:srgbClr val="F2F2F2"/>
              </a:solidFill>
              <a:latin typeface="Playfair Display"/>
              <a:ea typeface="Playfair Display"/>
              <a:cs typeface="Playfair Display"/>
              <a:sym typeface="Playfair Display"/>
            </a:endParaRPr>
          </a:p>
        </p:txBody>
      </p:sp>
      <p:pic>
        <p:nvPicPr>
          <p:cNvPr id="1192" name="Google Shape;1192;p59"/>
          <p:cNvPicPr preferRelativeResize="0"/>
          <p:nvPr/>
        </p:nvPicPr>
        <p:blipFill>
          <a:blip r:embed="rId3">
            <a:alphaModFix/>
          </a:blip>
          <a:stretch>
            <a:fillRect/>
          </a:stretch>
        </p:blipFill>
        <p:spPr>
          <a:xfrm>
            <a:off x="1395750" y="196277"/>
            <a:ext cx="2657625" cy="3779325"/>
          </a:xfrm>
          <a:prstGeom prst="rect">
            <a:avLst/>
          </a:prstGeom>
          <a:noFill/>
          <a:ln>
            <a:noFill/>
          </a:ln>
        </p:spPr>
      </p:pic>
      <p:pic>
        <p:nvPicPr>
          <p:cNvPr id="1193" name="Google Shape;1193;p59"/>
          <p:cNvPicPr preferRelativeResize="0"/>
          <p:nvPr/>
        </p:nvPicPr>
        <p:blipFill>
          <a:blip r:embed="rId4">
            <a:alphaModFix/>
          </a:blip>
          <a:stretch>
            <a:fillRect/>
          </a:stretch>
        </p:blipFill>
        <p:spPr>
          <a:xfrm>
            <a:off x="5527688" y="198777"/>
            <a:ext cx="2657625" cy="377431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60"/>
          <p:cNvSpPr txBox="1"/>
          <p:nvPr>
            <p:ph idx="1" type="subTitle"/>
          </p:nvPr>
        </p:nvSpPr>
        <p:spPr>
          <a:xfrm>
            <a:off x="598775" y="4230100"/>
            <a:ext cx="4210200" cy="406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If the user select “Payment”, the system will direct user to the payment page where there are list of payments that have to be made. </a:t>
            </a:r>
            <a:endParaRPr sz="1000">
              <a:solidFill>
                <a:srgbClr val="F2F2F2"/>
              </a:solidFill>
              <a:latin typeface="Playfair Display"/>
              <a:ea typeface="Playfair Display"/>
              <a:cs typeface="Playfair Display"/>
              <a:sym typeface="Playfair Display"/>
            </a:endParaRPr>
          </a:p>
        </p:txBody>
      </p:sp>
      <p:sp>
        <p:nvSpPr>
          <p:cNvPr id="1199" name="Google Shape;1199;p60"/>
          <p:cNvSpPr txBox="1"/>
          <p:nvPr>
            <p:ph idx="1" type="subTitle"/>
          </p:nvPr>
        </p:nvSpPr>
        <p:spPr>
          <a:xfrm>
            <a:off x="5255075" y="4230100"/>
            <a:ext cx="32703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To pay, the user have to select on the payment details and the system will display the page to settle their payment. </a:t>
            </a:r>
            <a:endParaRPr sz="1000">
              <a:solidFill>
                <a:srgbClr val="F2F2F2"/>
              </a:solidFill>
              <a:latin typeface="Playfair Display"/>
              <a:ea typeface="Playfair Display"/>
              <a:cs typeface="Playfair Display"/>
              <a:sym typeface="Playfair Display"/>
            </a:endParaRPr>
          </a:p>
        </p:txBody>
      </p:sp>
      <p:pic>
        <p:nvPicPr>
          <p:cNvPr id="1200" name="Google Shape;1200;p60"/>
          <p:cNvPicPr preferRelativeResize="0"/>
          <p:nvPr/>
        </p:nvPicPr>
        <p:blipFill>
          <a:blip r:embed="rId3">
            <a:alphaModFix/>
          </a:blip>
          <a:stretch>
            <a:fillRect/>
          </a:stretch>
        </p:blipFill>
        <p:spPr>
          <a:xfrm>
            <a:off x="1481800" y="321300"/>
            <a:ext cx="2663700" cy="3804025"/>
          </a:xfrm>
          <a:prstGeom prst="rect">
            <a:avLst/>
          </a:prstGeom>
          <a:noFill/>
          <a:ln>
            <a:noFill/>
          </a:ln>
        </p:spPr>
      </p:pic>
      <p:pic>
        <p:nvPicPr>
          <p:cNvPr id="1201" name="Google Shape;1201;p60"/>
          <p:cNvPicPr preferRelativeResize="0"/>
          <p:nvPr/>
        </p:nvPicPr>
        <p:blipFill>
          <a:blip r:embed="rId4">
            <a:alphaModFix/>
          </a:blip>
          <a:stretch>
            <a:fillRect/>
          </a:stretch>
        </p:blipFill>
        <p:spPr>
          <a:xfrm>
            <a:off x="5558375" y="331827"/>
            <a:ext cx="2663700" cy="37829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p61"/>
          <p:cNvSpPr txBox="1"/>
          <p:nvPr>
            <p:ph idx="1" type="subTitle"/>
          </p:nvPr>
        </p:nvSpPr>
        <p:spPr>
          <a:xfrm>
            <a:off x="1668850" y="4322200"/>
            <a:ext cx="2491500" cy="422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The user can select the payment method </a:t>
            </a:r>
            <a:r>
              <a:rPr lang="en" sz="1000">
                <a:solidFill>
                  <a:srgbClr val="F2F2F2"/>
                </a:solidFill>
                <a:latin typeface="Playfair Display"/>
                <a:ea typeface="Playfair Display"/>
                <a:cs typeface="Playfair Display"/>
                <a:sym typeface="Playfair Display"/>
              </a:rPr>
              <a:t>preferred</a:t>
            </a:r>
            <a:r>
              <a:rPr lang="en" sz="1000">
                <a:solidFill>
                  <a:srgbClr val="F2F2F2"/>
                </a:solidFill>
                <a:latin typeface="Playfair Display"/>
                <a:ea typeface="Playfair Display"/>
                <a:cs typeface="Playfair Display"/>
                <a:sym typeface="Playfair Display"/>
              </a:rPr>
              <a:t>. </a:t>
            </a:r>
            <a:endParaRPr sz="1000">
              <a:solidFill>
                <a:srgbClr val="F2F2F2"/>
              </a:solidFill>
              <a:latin typeface="Playfair Display"/>
              <a:ea typeface="Playfair Display"/>
              <a:cs typeface="Playfair Display"/>
              <a:sym typeface="Playfair Display"/>
            </a:endParaRPr>
          </a:p>
        </p:txBody>
      </p:sp>
      <p:sp>
        <p:nvSpPr>
          <p:cNvPr id="1207" name="Google Shape;1207;p61"/>
          <p:cNvSpPr txBox="1"/>
          <p:nvPr>
            <p:ph idx="1" type="subTitle"/>
          </p:nvPr>
        </p:nvSpPr>
        <p:spPr>
          <a:xfrm>
            <a:off x="5052275" y="4243750"/>
            <a:ext cx="35772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Once they have selected the payment method, the system will direct user to the third party page to settle their payments following their selected  payment method. </a:t>
            </a:r>
            <a:endParaRPr sz="1000">
              <a:solidFill>
                <a:srgbClr val="F2F2F2"/>
              </a:solidFill>
              <a:latin typeface="Playfair Display"/>
              <a:ea typeface="Playfair Display"/>
              <a:cs typeface="Playfair Display"/>
              <a:sym typeface="Playfair Display"/>
            </a:endParaRPr>
          </a:p>
        </p:txBody>
      </p:sp>
      <p:pic>
        <p:nvPicPr>
          <p:cNvPr id="1208" name="Google Shape;1208;p61"/>
          <p:cNvPicPr preferRelativeResize="0"/>
          <p:nvPr/>
        </p:nvPicPr>
        <p:blipFill>
          <a:blip r:embed="rId3">
            <a:alphaModFix/>
          </a:blip>
          <a:stretch>
            <a:fillRect/>
          </a:stretch>
        </p:blipFill>
        <p:spPr>
          <a:xfrm>
            <a:off x="1557125" y="305900"/>
            <a:ext cx="2714950" cy="3839600"/>
          </a:xfrm>
          <a:prstGeom prst="rect">
            <a:avLst/>
          </a:prstGeom>
          <a:noFill/>
          <a:ln>
            <a:noFill/>
          </a:ln>
        </p:spPr>
      </p:pic>
      <p:pic>
        <p:nvPicPr>
          <p:cNvPr id="1209" name="Google Shape;1209;p61"/>
          <p:cNvPicPr preferRelativeResize="0"/>
          <p:nvPr/>
        </p:nvPicPr>
        <p:blipFill>
          <a:blip r:embed="rId4">
            <a:alphaModFix/>
          </a:blip>
          <a:stretch>
            <a:fillRect/>
          </a:stretch>
        </p:blipFill>
        <p:spPr>
          <a:xfrm>
            <a:off x="5483400" y="298538"/>
            <a:ext cx="2714950" cy="385432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sp>
        <p:nvSpPr>
          <p:cNvPr id="1214" name="Google Shape;1214;p62"/>
          <p:cNvSpPr txBox="1"/>
          <p:nvPr>
            <p:ph idx="1" type="subTitle"/>
          </p:nvPr>
        </p:nvSpPr>
        <p:spPr>
          <a:xfrm>
            <a:off x="1335100" y="4240925"/>
            <a:ext cx="28713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When the payment is processed and successful, the system will display the “Transaction Completed” page and it’s receipt. </a:t>
            </a:r>
            <a:endParaRPr sz="1000">
              <a:solidFill>
                <a:srgbClr val="F2F2F2"/>
              </a:solidFill>
              <a:latin typeface="Playfair Display"/>
              <a:ea typeface="Playfair Display"/>
              <a:cs typeface="Playfair Display"/>
              <a:sym typeface="Playfair Display"/>
            </a:endParaRPr>
          </a:p>
        </p:txBody>
      </p:sp>
      <p:sp>
        <p:nvSpPr>
          <p:cNvPr id="1215" name="Google Shape;1215;p62"/>
          <p:cNvSpPr txBox="1"/>
          <p:nvPr>
            <p:ph idx="1" type="subTitle"/>
          </p:nvPr>
        </p:nvSpPr>
        <p:spPr>
          <a:xfrm>
            <a:off x="5191375" y="4240925"/>
            <a:ext cx="3270300" cy="579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solidFill>
                  <a:srgbClr val="F2F2F2"/>
                </a:solidFill>
                <a:latin typeface="Playfair Display"/>
                <a:ea typeface="Playfair Display"/>
                <a:cs typeface="Playfair Display"/>
                <a:sym typeface="Playfair Display"/>
              </a:rPr>
              <a:t>Then, the system will update their payment list. </a:t>
            </a:r>
            <a:endParaRPr sz="1000">
              <a:solidFill>
                <a:srgbClr val="F2F2F2"/>
              </a:solidFill>
              <a:latin typeface="Playfair Display"/>
              <a:ea typeface="Playfair Display"/>
              <a:cs typeface="Playfair Display"/>
              <a:sym typeface="Playfair Display"/>
            </a:endParaRPr>
          </a:p>
        </p:txBody>
      </p:sp>
      <p:pic>
        <p:nvPicPr>
          <p:cNvPr id="1216" name="Google Shape;1216;p62"/>
          <p:cNvPicPr preferRelativeResize="0"/>
          <p:nvPr/>
        </p:nvPicPr>
        <p:blipFill>
          <a:blip r:embed="rId3">
            <a:alphaModFix/>
          </a:blip>
          <a:stretch>
            <a:fillRect/>
          </a:stretch>
        </p:blipFill>
        <p:spPr>
          <a:xfrm>
            <a:off x="1426725" y="313575"/>
            <a:ext cx="2688050" cy="3819875"/>
          </a:xfrm>
          <a:prstGeom prst="rect">
            <a:avLst/>
          </a:prstGeom>
          <a:noFill/>
          <a:ln>
            <a:noFill/>
          </a:ln>
        </p:spPr>
      </p:pic>
      <p:pic>
        <p:nvPicPr>
          <p:cNvPr id="1217" name="Google Shape;1217;p62"/>
          <p:cNvPicPr preferRelativeResize="0"/>
          <p:nvPr/>
        </p:nvPicPr>
        <p:blipFill>
          <a:blip r:embed="rId4">
            <a:alphaModFix/>
          </a:blip>
          <a:stretch>
            <a:fillRect/>
          </a:stretch>
        </p:blipFill>
        <p:spPr>
          <a:xfrm>
            <a:off x="5406625" y="308503"/>
            <a:ext cx="2688050" cy="383001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1" name="Shape 1221"/>
        <p:cNvGrpSpPr/>
        <p:nvPr/>
      </p:nvGrpSpPr>
      <p:grpSpPr>
        <a:xfrm>
          <a:off x="0" y="0"/>
          <a:ext cx="0" cy="0"/>
          <a:chOff x="0" y="0"/>
          <a:chExt cx="0" cy="0"/>
        </a:xfrm>
      </p:grpSpPr>
      <p:cxnSp>
        <p:nvCxnSpPr>
          <p:cNvPr id="1222" name="Google Shape;1222;p63"/>
          <p:cNvCxnSpPr>
            <a:stCxn id="1223" idx="1"/>
          </p:cNvCxnSpPr>
          <p:nvPr/>
        </p:nvCxnSpPr>
        <p:spPr>
          <a:xfrm rot="10800000">
            <a:off x="350950" y="3790700"/>
            <a:ext cx="2226300" cy="0"/>
          </a:xfrm>
          <a:prstGeom prst="straightConnector1">
            <a:avLst/>
          </a:prstGeom>
          <a:noFill/>
          <a:ln cap="flat" cmpd="sng" w="9525">
            <a:solidFill>
              <a:schemeClr val="lt1"/>
            </a:solidFill>
            <a:prstDash val="solid"/>
            <a:round/>
            <a:headEnd len="med" w="med" type="none"/>
            <a:tailEnd len="med" w="med" type="none"/>
          </a:ln>
        </p:spPr>
      </p:cxnSp>
      <p:cxnSp>
        <p:nvCxnSpPr>
          <p:cNvPr id="1224" name="Google Shape;1224;p63"/>
          <p:cNvCxnSpPr>
            <a:stCxn id="1223" idx="3"/>
          </p:cNvCxnSpPr>
          <p:nvPr/>
        </p:nvCxnSpPr>
        <p:spPr>
          <a:xfrm>
            <a:off x="6566650" y="3790700"/>
            <a:ext cx="2229000" cy="0"/>
          </a:xfrm>
          <a:prstGeom prst="straightConnector1">
            <a:avLst/>
          </a:prstGeom>
          <a:noFill/>
          <a:ln cap="flat" cmpd="sng" w="9525">
            <a:solidFill>
              <a:schemeClr val="lt1"/>
            </a:solidFill>
            <a:prstDash val="solid"/>
            <a:round/>
            <a:headEnd len="med" w="med" type="none"/>
            <a:tailEnd len="med" w="med" type="none"/>
          </a:ln>
        </p:spPr>
      </p:cxnSp>
      <p:sp>
        <p:nvSpPr>
          <p:cNvPr id="1223" name="Google Shape;1223;p63"/>
          <p:cNvSpPr txBox="1"/>
          <p:nvPr>
            <p:ph idx="1" type="body"/>
          </p:nvPr>
        </p:nvSpPr>
        <p:spPr>
          <a:xfrm>
            <a:off x="2577250" y="3300050"/>
            <a:ext cx="3989400" cy="981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THANK YOU</a:t>
            </a:r>
            <a:endParaRPr/>
          </a:p>
        </p:txBody>
      </p:sp>
    </p:spTree>
  </p:cSld>
  <p:clrMapOvr>
    <a:masterClrMapping/>
  </p:clrMapOvr>
  <mc:AlternateContent>
    <mc:Choice Requires="p14">
      <p:transition spd="slow" p14:dur="1000">
        <p14:gallery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30"/>
          <p:cNvSpPr txBox="1"/>
          <p:nvPr>
            <p:ph type="title"/>
          </p:nvPr>
        </p:nvSpPr>
        <p:spPr>
          <a:xfrm>
            <a:off x="798400" y="2150850"/>
            <a:ext cx="7692000" cy="841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INTRODUCTION</a:t>
            </a:r>
            <a:endParaRPr/>
          </a:p>
        </p:txBody>
      </p:sp>
      <p:sp>
        <p:nvSpPr>
          <p:cNvPr id="611" name="Google Shape;611;p30"/>
          <p:cNvSpPr txBox="1"/>
          <p:nvPr>
            <p:ph idx="2" type="title"/>
          </p:nvPr>
        </p:nvSpPr>
        <p:spPr>
          <a:xfrm>
            <a:off x="2278713" y="573650"/>
            <a:ext cx="4603800" cy="15498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01</a:t>
            </a:r>
            <a:endParaRPr/>
          </a:p>
        </p:txBody>
      </p:sp>
      <p:grpSp>
        <p:nvGrpSpPr>
          <p:cNvPr id="612" name="Google Shape;612;p30"/>
          <p:cNvGrpSpPr/>
          <p:nvPr/>
        </p:nvGrpSpPr>
        <p:grpSpPr>
          <a:xfrm>
            <a:off x="2356908" y="3288548"/>
            <a:ext cx="4574983" cy="662423"/>
            <a:chOff x="1899325" y="4226225"/>
            <a:chExt cx="3362475" cy="486825"/>
          </a:xfrm>
        </p:grpSpPr>
        <p:sp>
          <p:nvSpPr>
            <p:cNvPr id="613" name="Google Shape;613;p30"/>
            <p:cNvSpPr/>
            <p:nvPr/>
          </p:nvSpPr>
          <p:spPr>
            <a:xfrm>
              <a:off x="2013050" y="4467450"/>
              <a:ext cx="3099650" cy="4350"/>
            </a:xfrm>
            <a:custGeom>
              <a:rect b="b" l="l" r="r" t="t"/>
              <a:pathLst>
                <a:path extrusionOk="0" h="174" w="123986">
                  <a:moveTo>
                    <a:pt x="1" y="1"/>
                  </a:moveTo>
                  <a:lnTo>
                    <a:pt x="1" y="174"/>
                  </a:lnTo>
                  <a:lnTo>
                    <a:pt x="123985" y="174"/>
                  </a:lnTo>
                  <a:lnTo>
                    <a:pt x="1239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0"/>
            <p:cNvSpPr/>
            <p:nvPr/>
          </p:nvSpPr>
          <p:spPr>
            <a:xfrm>
              <a:off x="5171025" y="4424225"/>
              <a:ext cx="90775" cy="90800"/>
            </a:xfrm>
            <a:custGeom>
              <a:rect b="b" l="l" r="r" t="t"/>
              <a:pathLst>
                <a:path extrusionOk="0" h="3632" w="3631">
                  <a:moveTo>
                    <a:pt x="1815" y="1"/>
                  </a:moveTo>
                  <a:cubicBezTo>
                    <a:pt x="810" y="1"/>
                    <a:pt x="0" y="812"/>
                    <a:pt x="0" y="1816"/>
                  </a:cubicBezTo>
                  <a:cubicBezTo>
                    <a:pt x="0" y="2822"/>
                    <a:pt x="810" y="3632"/>
                    <a:pt x="1815" y="3632"/>
                  </a:cubicBezTo>
                  <a:cubicBezTo>
                    <a:pt x="2820" y="3632"/>
                    <a:pt x="3631" y="2822"/>
                    <a:pt x="3631" y="1816"/>
                  </a:cubicBezTo>
                  <a:cubicBezTo>
                    <a:pt x="3631" y="812"/>
                    <a:pt x="2820" y="1"/>
                    <a:pt x="18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0"/>
            <p:cNvSpPr/>
            <p:nvPr/>
          </p:nvSpPr>
          <p:spPr>
            <a:xfrm>
              <a:off x="1899325" y="4427475"/>
              <a:ext cx="82950" cy="87550"/>
            </a:xfrm>
            <a:custGeom>
              <a:rect b="b" l="l" r="r" t="t"/>
              <a:pathLst>
                <a:path extrusionOk="0" h="3502" w="3318">
                  <a:moveTo>
                    <a:pt x="1805" y="1"/>
                  </a:moveTo>
                  <a:lnTo>
                    <a:pt x="1805" y="1"/>
                  </a:lnTo>
                  <a:cubicBezTo>
                    <a:pt x="2356" y="574"/>
                    <a:pt x="2485" y="1470"/>
                    <a:pt x="2053" y="2183"/>
                  </a:cubicBezTo>
                  <a:cubicBezTo>
                    <a:pt x="1711" y="2735"/>
                    <a:pt x="1122" y="3041"/>
                    <a:pt x="522" y="3041"/>
                  </a:cubicBezTo>
                  <a:cubicBezTo>
                    <a:pt x="347" y="3041"/>
                    <a:pt x="171" y="3015"/>
                    <a:pt x="0" y="2961"/>
                  </a:cubicBezTo>
                  <a:lnTo>
                    <a:pt x="0" y="2961"/>
                  </a:lnTo>
                  <a:cubicBezTo>
                    <a:pt x="98" y="3069"/>
                    <a:pt x="216" y="3167"/>
                    <a:pt x="346" y="3242"/>
                  </a:cubicBezTo>
                  <a:cubicBezTo>
                    <a:pt x="637" y="3418"/>
                    <a:pt x="959" y="3502"/>
                    <a:pt x="1277" y="3502"/>
                  </a:cubicBezTo>
                  <a:cubicBezTo>
                    <a:pt x="1881" y="3502"/>
                    <a:pt x="2470" y="3200"/>
                    <a:pt x="2810" y="2648"/>
                  </a:cubicBezTo>
                  <a:cubicBezTo>
                    <a:pt x="3318" y="1806"/>
                    <a:pt x="3059" y="703"/>
                    <a:pt x="2216" y="185"/>
                  </a:cubicBezTo>
                  <a:cubicBezTo>
                    <a:pt x="2075" y="109"/>
                    <a:pt x="1945" y="44"/>
                    <a:pt x="18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0"/>
            <p:cNvSpPr/>
            <p:nvPr/>
          </p:nvSpPr>
          <p:spPr>
            <a:xfrm>
              <a:off x="3872975" y="4348350"/>
              <a:ext cx="19750" cy="242850"/>
            </a:xfrm>
            <a:custGeom>
              <a:rect b="b" l="l" r="r" t="t"/>
              <a:pathLst>
                <a:path extrusionOk="0" h="9714" w="790">
                  <a:moveTo>
                    <a:pt x="389" y="0"/>
                  </a:moveTo>
                  <a:cubicBezTo>
                    <a:pt x="173" y="0"/>
                    <a:pt x="0" y="173"/>
                    <a:pt x="0" y="389"/>
                  </a:cubicBezTo>
                  <a:lnTo>
                    <a:pt x="0" y="9315"/>
                  </a:lnTo>
                  <a:cubicBezTo>
                    <a:pt x="0" y="9531"/>
                    <a:pt x="173" y="9714"/>
                    <a:pt x="389" y="9714"/>
                  </a:cubicBezTo>
                  <a:lnTo>
                    <a:pt x="401" y="9714"/>
                  </a:lnTo>
                  <a:cubicBezTo>
                    <a:pt x="617" y="9714"/>
                    <a:pt x="790" y="9531"/>
                    <a:pt x="790" y="9315"/>
                  </a:cubicBezTo>
                  <a:lnTo>
                    <a:pt x="790" y="389"/>
                  </a:lnTo>
                  <a:cubicBezTo>
                    <a:pt x="79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0"/>
            <p:cNvSpPr/>
            <p:nvPr/>
          </p:nvSpPr>
          <p:spPr>
            <a:xfrm>
              <a:off x="4065050" y="4294025"/>
              <a:ext cx="19750" cy="351225"/>
            </a:xfrm>
            <a:custGeom>
              <a:rect b="b" l="l" r="r" t="t"/>
              <a:pathLst>
                <a:path extrusionOk="0" h="14049" w="790">
                  <a:moveTo>
                    <a:pt x="390" y="1"/>
                  </a:moveTo>
                  <a:cubicBezTo>
                    <a:pt x="174" y="1"/>
                    <a:pt x="1" y="185"/>
                    <a:pt x="1" y="401"/>
                  </a:cubicBezTo>
                  <a:lnTo>
                    <a:pt x="1" y="13649"/>
                  </a:lnTo>
                  <a:cubicBezTo>
                    <a:pt x="1" y="13865"/>
                    <a:pt x="174" y="14048"/>
                    <a:pt x="390" y="14048"/>
                  </a:cubicBezTo>
                  <a:lnTo>
                    <a:pt x="400" y="14048"/>
                  </a:lnTo>
                  <a:cubicBezTo>
                    <a:pt x="616" y="14048"/>
                    <a:pt x="789" y="13865"/>
                    <a:pt x="789" y="13649"/>
                  </a:cubicBezTo>
                  <a:lnTo>
                    <a:pt x="789" y="401"/>
                  </a:lnTo>
                  <a:cubicBezTo>
                    <a:pt x="789" y="185"/>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0"/>
            <p:cNvSpPr/>
            <p:nvPr/>
          </p:nvSpPr>
          <p:spPr>
            <a:xfrm>
              <a:off x="4641000" y="4252425"/>
              <a:ext cx="20000" cy="427125"/>
            </a:xfrm>
            <a:custGeom>
              <a:rect b="b" l="l" r="r" t="t"/>
              <a:pathLst>
                <a:path extrusionOk="0" h="17085" w="800">
                  <a:moveTo>
                    <a:pt x="389" y="1"/>
                  </a:moveTo>
                  <a:cubicBezTo>
                    <a:pt x="173" y="1"/>
                    <a:pt x="0" y="185"/>
                    <a:pt x="0" y="401"/>
                  </a:cubicBezTo>
                  <a:lnTo>
                    <a:pt x="0" y="16696"/>
                  </a:lnTo>
                  <a:cubicBezTo>
                    <a:pt x="0" y="16912"/>
                    <a:pt x="173" y="17085"/>
                    <a:pt x="389" y="17085"/>
                  </a:cubicBezTo>
                  <a:lnTo>
                    <a:pt x="411" y="17085"/>
                  </a:lnTo>
                  <a:cubicBezTo>
                    <a:pt x="627" y="17085"/>
                    <a:pt x="800" y="16912"/>
                    <a:pt x="800" y="16696"/>
                  </a:cubicBezTo>
                  <a:lnTo>
                    <a:pt x="800" y="401"/>
                  </a:lnTo>
                  <a:cubicBezTo>
                    <a:pt x="800" y="185"/>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0"/>
            <p:cNvSpPr/>
            <p:nvPr/>
          </p:nvSpPr>
          <p:spPr>
            <a:xfrm>
              <a:off x="3904850" y="4315650"/>
              <a:ext cx="20025" cy="307975"/>
            </a:xfrm>
            <a:custGeom>
              <a:rect b="b" l="l" r="r" t="t"/>
              <a:pathLst>
                <a:path extrusionOk="0" h="12319" w="801">
                  <a:moveTo>
                    <a:pt x="401" y="0"/>
                  </a:moveTo>
                  <a:cubicBezTo>
                    <a:pt x="185" y="0"/>
                    <a:pt x="0" y="173"/>
                    <a:pt x="0" y="389"/>
                  </a:cubicBezTo>
                  <a:lnTo>
                    <a:pt x="0" y="11930"/>
                  </a:lnTo>
                  <a:cubicBezTo>
                    <a:pt x="0" y="12146"/>
                    <a:pt x="185" y="12319"/>
                    <a:pt x="401" y="12319"/>
                  </a:cubicBezTo>
                  <a:lnTo>
                    <a:pt x="411" y="12319"/>
                  </a:lnTo>
                  <a:cubicBezTo>
                    <a:pt x="627" y="12319"/>
                    <a:pt x="800" y="12146"/>
                    <a:pt x="800" y="11930"/>
                  </a:cubicBezTo>
                  <a:lnTo>
                    <a:pt x="800" y="389"/>
                  </a:lnTo>
                  <a:cubicBezTo>
                    <a:pt x="800" y="173"/>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0"/>
            <p:cNvSpPr/>
            <p:nvPr/>
          </p:nvSpPr>
          <p:spPr>
            <a:xfrm>
              <a:off x="3744925" y="4277825"/>
              <a:ext cx="20025" cy="383900"/>
            </a:xfrm>
            <a:custGeom>
              <a:rect b="b" l="l" r="r" t="t"/>
              <a:pathLst>
                <a:path extrusionOk="0" h="15356" w="801">
                  <a:moveTo>
                    <a:pt x="390" y="0"/>
                  </a:moveTo>
                  <a:cubicBezTo>
                    <a:pt x="173" y="0"/>
                    <a:pt x="1" y="173"/>
                    <a:pt x="1" y="389"/>
                  </a:cubicBezTo>
                  <a:lnTo>
                    <a:pt x="1" y="14955"/>
                  </a:lnTo>
                  <a:cubicBezTo>
                    <a:pt x="1" y="15171"/>
                    <a:pt x="173" y="15356"/>
                    <a:pt x="390" y="15356"/>
                  </a:cubicBezTo>
                  <a:lnTo>
                    <a:pt x="401" y="15356"/>
                  </a:lnTo>
                  <a:cubicBezTo>
                    <a:pt x="617" y="15356"/>
                    <a:pt x="800" y="15171"/>
                    <a:pt x="800" y="14955"/>
                  </a:cubicBezTo>
                  <a:lnTo>
                    <a:pt x="800" y="389"/>
                  </a:lnTo>
                  <a:cubicBezTo>
                    <a:pt x="80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0"/>
            <p:cNvSpPr/>
            <p:nvPr/>
          </p:nvSpPr>
          <p:spPr>
            <a:xfrm>
              <a:off x="4160950" y="4277825"/>
              <a:ext cx="20000" cy="383900"/>
            </a:xfrm>
            <a:custGeom>
              <a:rect b="b" l="l" r="r" t="t"/>
              <a:pathLst>
                <a:path extrusionOk="0" h="15356" w="800">
                  <a:moveTo>
                    <a:pt x="389" y="0"/>
                  </a:moveTo>
                  <a:cubicBezTo>
                    <a:pt x="173" y="0"/>
                    <a:pt x="0" y="173"/>
                    <a:pt x="0" y="389"/>
                  </a:cubicBezTo>
                  <a:lnTo>
                    <a:pt x="0" y="14955"/>
                  </a:lnTo>
                  <a:cubicBezTo>
                    <a:pt x="0" y="15171"/>
                    <a:pt x="173" y="15356"/>
                    <a:pt x="389" y="15356"/>
                  </a:cubicBezTo>
                  <a:lnTo>
                    <a:pt x="400" y="15356"/>
                  </a:lnTo>
                  <a:cubicBezTo>
                    <a:pt x="617" y="15356"/>
                    <a:pt x="800" y="15171"/>
                    <a:pt x="800" y="14955"/>
                  </a:cubicBezTo>
                  <a:lnTo>
                    <a:pt x="800" y="389"/>
                  </a:lnTo>
                  <a:cubicBezTo>
                    <a:pt x="800" y="173"/>
                    <a:pt x="617"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0"/>
            <p:cNvSpPr/>
            <p:nvPr/>
          </p:nvSpPr>
          <p:spPr>
            <a:xfrm>
              <a:off x="4321150" y="4277825"/>
              <a:ext cx="19725" cy="383900"/>
            </a:xfrm>
            <a:custGeom>
              <a:rect b="b" l="l" r="r" t="t"/>
              <a:pathLst>
                <a:path extrusionOk="0" h="15356" w="789">
                  <a:moveTo>
                    <a:pt x="389" y="0"/>
                  </a:moveTo>
                  <a:cubicBezTo>
                    <a:pt x="173" y="0"/>
                    <a:pt x="0" y="173"/>
                    <a:pt x="0" y="389"/>
                  </a:cubicBezTo>
                  <a:lnTo>
                    <a:pt x="0" y="14955"/>
                  </a:lnTo>
                  <a:cubicBezTo>
                    <a:pt x="0" y="15171"/>
                    <a:pt x="173" y="15356"/>
                    <a:pt x="389" y="15356"/>
                  </a:cubicBezTo>
                  <a:lnTo>
                    <a:pt x="400" y="15356"/>
                  </a:lnTo>
                  <a:cubicBezTo>
                    <a:pt x="616" y="15356"/>
                    <a:pt x="789" y="15171"/>
                    <a:pt x="789" y="14955"/>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0"/>
            <p:cNvSpPr/>
            <p:nvPr/>
          </p:nvSpPr>
          <p:spPr>
            <a:xfrm>
              <a:off x="4705000" y="4277825"/>
              <a:ext cx="20025" cy="383900"/>
            </a:xfrm>
            <a:custGeom>
              <a:rect b="b" l="l" r="r" t="t"/>
              <a:pathLst>
                <a:path extrusionOk="0" h="15356" w="801">
                  <a:moveTo>
                    <a:pt x="390" y="0"/>
                  </a:moveTo>
                  <a:cubicBezTo>
                    <a:pt x="174" y="0"/>
                    <a:pt x="1" y="173"/>
                    <a:pt x="1" y="389"/>
                  </a:cubicBezTo>
                  <a:lnTo>
                    <a:pt x="1" y="14955"/>
                  </a:lnTo>
                  <a:cubicBezTo>
                    <a:pt x="1" y="15171"/>
                    <a:pt x="174" y="15356"/>
                    <a:pt x="390" y="15356"/>
                  </a:cubicBezTo>
                  <a:lnTo>
                    <a:pt x="401" y="15356"/>
                  </a:lnTo>
                  <a:cubicBezTo>
                    <a:pt x="617" y="15356"/>
                    <a:pt x="800" y="15171"/>
                    <a:pt x="800" y="14955"/>
                  </a:cubicBezTo>
                  <a:lnTo>
                    <a:pt x="800" y="389"/>
                  </a:lnTo>
                  <a:cubicBezTo>
                    <a:pt x="80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0"/>
            <p:cNvSpPr/>
            <p:nvPr/>
          </p:nvSpPr>
          <p:spPr>
            <a:xfrm>
              <a:off x="4609125" y="4277825"/>
              <a:ext cx="19725" cy="383900"/>
            </a:xfrm>
            <a:custGeom>
              <a:rect b="b" l="l" r="r" t="t"/>
              <a:pathLst>
                <a:path extrusionOk="0" h="15356" w="789">
                  <a:moveTo>
                    <a:pt x="389" y="0"/>
                  </a:moveTo>
                  <a:cubicBezTo>
                    <a:pt x="173" y="0"/>
                    <a:pt x="0" y="173"/>
                    <a:pt x="0" y="389"/>
                  </a:cubicBezTo>
                  <a:lnTo>
                    <a:pt x="0" y="14955"/>
                  </a:lnTo>
                  <a:cubicBezTo>
                    <a:pt x="0" y="15171"/>
                    <a:pt x="173" y="15356"/>
                    <a:pt x="389" y="15356"/>
                  </a:cubicBezTo>
                  <a:lnTo>
                    <a:pt x="400" y="15356"/>
                  </a:lnTo>
                  <a:cubicBezTo>
                    <a:pt x="616" y="15356"/>
                    <a:pt x="789" y="15171"/>
                    <a:pt x="789" y="14955"/>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0"/>
            <p:cNvSpPr/>
            <p:nvPr/>
          </p:nvSpPr>
          <p:spPr>
            <a:xfrm>
              <a:off x="4737175" y="4335900"/>
              <a:ext cx="19725" cy="267725"/>
            </a:xfrm>
            <a:custGeom>
              <a:rect b="b" l="l" r="r" t="t"/>
              <a:pathLst>
                <a:path extrusionOk="0" h="10709" w="789">
                  <a:moveTo>
                    <a:pt x="389" y="1"/>
                  </a:moveTo>
                  <a:cubicBezTo>
                    <a:pt x="173" y="1"/>
                    <a:pt x="0" y="174"/>
                    <a:pt x="0" y="390"/>
                  </a:cubicBezTo>
                  <a:lnTo>
                    <a:pt x="0" y="10310"/>
                  </a:lnTo>
                  <a:cubicBezTo>
                    <a:pt x="0" y="10526"/>
                    <a:pt x="173" y="10709"/>
                    <a:pt x="389" y="10709"/>
                  </a:cubicBezTo>
                  <a:lnTo>
                    <a:pt x="400" y="10709"/>
                  </a:lnTo>
                  <a:cubicBezTo>
                    <a:pt x="616" y="10709"/>
                    <a:pt x="789" y="10526"/>
                    <a:pt x="789" y="10310"/>
                  </a:cubicBezTo>
                  <a:lnTo>
                    <a:pt x="789" y="390"/>
                  </a:lnTo>
                  <a:cubicBezTo>
                    <a:pt x="789"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30"/>
            <p:cNvSpPr/>
            <p:nvPr/>
          </p:nvSpPr>
          <p:spPr>
            <a:xfrm>
              <a:off x="3713050" y="4335900"/>
              <a:ext cx="19750" cy="267725"/>
            </a:xfrm>
            <a:custGeom>
              <a:rect b="b" l="l" r="r" t="t"/>
              <a:pathLst>
                <a:path extrusionOk="0" h="10709" w="790">
                  <a:moveTo>
                    <a:pt x="389" y="1"/>
                  </a:moveTo>
                  <a:cubicBezTo>
                    <a:pt x="173" y="1"/>
                    <a:pt x="0" y="174"/>
                    <a:pt x="0" y="390"/>
                  </a:cubicBezTo>
                  <a:lnTo>
                    <a:pt x="0" y="10310"/>
                  </a:lnTo>
                  <a:cubicBezTo>
                    <a:pt x="0" y="10526"/>
                    <a:pt x="173" y="10709"/>
                    <a:pt x="389" y="10709"/>
                  </a:cubicBezTo>
                  <a:lnTo>
                    <a:pt x="401" y="10709"/>
                  </a:lnTo>
                  <a:cubicBezTo>
                    <a:pt x="617" y="10709"/>
                    <a:pt x="790" y="10526"/>
                    <a:pt x="790" y="10310"/>
                  </a:cubicBezTo>
                  <a:lnTo>
                    <a:pt x="790" y="390"/>
                  </a:lnTo>
                  <a:cubicBezTo>
                    <a:pt x="79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0"/>
            <p:cNvSpPr/>
            <p:nvPr/>
          </p:nvSpPr>
          <p:spPr>
            <a:xfrm>
              <a:off x="3680900" y="4391275"/>
              <a:ext cx="20025" cy="157000"/>
            </a:xfrm>
            <a:custGeom>
              <a:rect b="b" l="l" r="r" t="t"/>
              <a:pathLst>
                <a:path extrusionOk="0" h="6280" w="801">
                  <a:moveTo>
                    <a:pt x="390" y="1"/>
                  </a:moveTo>
                  <a:cubicBezTo>
                    <a:pt x="174" y="1"/>
                    <a:pt x="1" y="174"/>
                    <a:pt x="1" y="390"/>
                  </a:cubicBezTo>
                  <a:lnTo>
                    <a:pt x="1" y="5879"/>
                  </a:lnTo>
                  <a:cubicBezTo>
                    <a:pt x="1" y="6095"/>
                    <a:pt x="174" y="6279"/>
                    <a:pt x="390" y="6279"/>
                  </a:cubicBezTo>
                  <a:lnTo>
                    <a:pt x="400" y="6279"/>
                  </a:lnTo>
                  <a:cubicBezTo>
                    <a:pt x="616" y="6279"/>
                    <a:pt x="801" y="6095"/>
                    <a:pt x="801" y="5879"/>
                  </a:cubicBezTo>
                  <a:lnTo>
                    <a:pt x="801" y="390"/>
                  </a:lnTo>
                  <a:cubicBezTo>
                    <a:pt x="801"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0"/>
            <p:cNvSpPr/>
            <p:nvPr/>
          </p:nvSpPr>
          <p:spPr>
            <a:xfrm>
              <a:off x="3649025" y="4401825"/>
              <a:ext cx="19750" cy="135625"/>
            </a:xfrm>
            <a:custGeom>
              <a:rect b="b" l="l" r="r" t="t"/>
              <a:pathLst>
                <a:path extrusionOk="0" h="5425" w="790">
                  <a:moveTo>
                    <a:pt x="390" y="1"/>
                  </a:moveTo>
                  <a:cubicBezTo>
                    <a:pt x="174" y="1"/>
                    <a:pt x="1" y="184"/>
                    <a:pt x="1" y="400"/>
                  </a:cubicBezTo>
                  <a:lnTo>
                    <a:pt x="1" y="5025"/>
                  </a:lnTo>
                  <a:cubicBezTo>
                    <a:pt x="1" y="5241"/>
                    <a:pt x="174" y="5425"/>
                    <a:pt x="390" y="5425"/>
                  </a:cubicBezTo>
                  <a:lnTo>
                    <a:pt x="400" y="5425"/>
                  </a:lnTo>
                  <a:cubicBezTo>
                    <a:pt x="616" y="5425"/>
                    <a:pt x="789" y="5241"/>
                    <a:pt x="789" y="5025"/>
                  </a:cubicBezTo>
                  <a:lnTo>
                    <a:pt x="789" y="400"/>
                  </a:lnTo>
                  <a:cubicBezTo>
                    <a:pt x="789" y="18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0"/>
            <p:cNvSpPr/>
            <p:nvPr/>
          </p:nvSpPr>
          <p:spPr>
            <a:xfrm>
              <a:off x="3521000" y="4421000"/>
              <a:ext cx="19725" cy="97275"/>
            </a:xfrm>
            <a:custGeom>
              <a:rect b="b" l="l" r="r" t="t"/>
              <a:pathLst>
                <a:path extrusionOk="0" h="3891" w="789">
                  <a:moveTo>
                    <a:pt x="389" y="0"/>
                  </a:moveTo>
                  <a:cubicBezTo>
                    <a:pt x="173" y="0"/>
                    <a:pt x="0" y="173"/>
                    <a:pt x="0" y="389"/>
                  </a:cubicBezTo>
                  <a:lnTo>
                    <a:pt x="0" y="3501"/>
                  </a:lnTo>
                  <a:cubicBezTo>
                    <a:pt x="0" y="3717"/>
                    <a:pt x="173" y="3890"/>
                    <a:pt x="389" y="3890"/>
                  </a:cubicBezTo>
                  <a:lnTo>
                    <a:pt x="399" y="3890"/>
                  </a:lnTo>
                  <a:cubicBezTo>
                    <a:pt x="616" y="3890"/>
                    <a:pt x="788" y="3717"/>
                    <a:pt x="788" y="3501"/>
                  </a:cubicBezTo>
                  <a:lnTo>
                    <a:pt x="788" y="389"/>
                  </a:lnTo>
                  <a:cubicBezTo>
                    <a:pt x="788" y="173"/>
                    <a:pt x="616" y="0"/>
                    <a:pt x="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0"/>
            <p:cNvSpPr/>
            <p:nvPr/>
          </p:nvSpPr>
          <p:spPr>
            <a:xfrm>
              <a:off x="4928975" y="4432075"/>
              <a:ext cx="20000" cy="75400"/>
            </a:xfrm>
            <a:custGeom>
              <a:rect b="b" l="l" r="r" t="t"/>
              <a:pathLst>
                <a:path extrusionOk="0" h="3016" w="800">
                  <a:moveTo>
                    <a:pt x="400" y="1"/>
                  </a:moveTo>
                  <a:cubicBezTo>
                    <a:pt x="183" y="1"/>
                    <a:pt x="0" y="174"/>
                    <a:pt x="0" y="390"/>
                  </a:cubicBezTo>
                  <a:lnTo>
                    <a:pt x="0" y="2616"/>
                  </a:lnTo>
                  <a:cubicBezTo>
                    <a:pt x="0" y="2832"/>
                    <a:pt x="183" y="3015"/>
                    <a:pt x="400" y="3015"/>
                  </a:cubicBezTo>
                  <a:lnTo>
                    <a:pt x="411" y="3015"/>
                  </a:lnTo>
                  <a:cubicBezTo>
                    <a:pt x="627" y="3015"/>
                    <a:pt x="800" y="2832"/>
                    <a:pt x="800" y="2616"/>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0"/>
            <p:cNvSpPr/>
            <p:nvPr/>
          </p:nvSpPr>
          <p:spPr>
            <a:xfrm>
              <a:off x="3616875" y="4365875"/>
              <a:ext cx="20025" cy="207500"/>
            </a:xfrm>
            <a:custGeom>
              <a:rect b="b" l="l" r="r" t="t"/>
              <a:pathLst>
                <a:path extrusionOk="0" h="8300" w="801">
                  <a:moveTo>
                    <a:pt x="390" y="1"/>
                  </a:moveTo>
                  <a:cubicBezTo>
                    <a:pt x="174" y="1"/>
                    <a:pt x="1" y="174"/>
                    <a:pt x="1" y="390"/>
                  </a:cubicBezTo>
                  <a:lnTo>
                    <a:pt x="1" y="7911"/>
                  </a:lnTo>
                  <a:cubicBezTo>
                    <a:pt x="1" y="8127"/>
                    <a:pt x="174" y="8300"/>
                    <a:pt x="390" y="8300"/>
                  </a:cubicBezTo>
                  <a:lnTo>
                    <a:pt x="401" y="8300"/>
                  </a:lnTo>
                  <a:cubicBezTo>
                    <a:pt x="617" y="8300"/>
                    <a:pt x="800" y="8127"/>
                    <a:pt x="800" y="7911"/>
                  </a:cubicBezTo>
                  <a:lnTo>
                    <a:pt x="800" y="390"/>
                  </a:lnTo>
                  <a:cubicBezTo>
                    <a:pt x="80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0"/>
            <p:cNvSpPr/>
            <p:nvPr/>
          </p:nvSpPr>
          <p:spPr>
            <a:xfrm>
              <a:off x="4864925" y="4393450"/>
              <a:ext cx="20025" cy="152375"/>
            </a:xfrm>
            <a:custGeom>
              <a:rect b="b" l="l" r="r" t="t"/>
              <a:pathLst>
                <a:path extrusionOk="0" h="6095" w="801">
                  <a:moveTo>
                    <a:pt x="401" y="0"/>
                  </a:moveTo>
                  <a:cubicBezTo>
                    <a:pt x="185" y="0"/>
                    <a:pt x="1" y="184"/>
                    <a:pt x="1" y="400"/>
                  </a:cubicBezTo>
                  <a:lnTo>
                    <a:pt x="1" y="5695"/>
                  </a:lnTo>
                  <a:cubicBezTo>
                    <a:pt x="1" y="5911"/>
                    <a:pt x="185" y="6095"/>
                    <a:pt x="401" y="6095"/>
                  </a:cubicBezTo>
                  <a:lnTo>
                    <a:pt x="411" y="6095"/>
                  </a:lnTo>
                  <a:cubicBezTo>
                    <a:pt x="628" y="6095"/>
                    <a:pt x="800" y="5911"/>
                    <a:pt x="800" y="5695"/>
                  </a:cubicBezTo>
                  <a:lnTo>
                    <a:pt x="800" y="400"/>
                  </a:lnTo>
                  <a:cubicBezTo>
                    <a:pt x="800" y="184"/>
                    <a:pt x="628"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0"/>
            <p:cNvSpPr/>
            <p:nvPr/>
          </p:nvSpPr>
          <p:spPr>
            <a:xfrm>
              <a:off x="4897100" y="4415050"/>
              <a:ext cx="20000" cy="109175"/>
            </a:xfrm>
            <a:custGeom>
              <a:rect b="b" l="l" r="r" t="t"/>
              <a:pathLst>
                <a:path extrusionOk="0" h="4367" w="800">
                  <a:moveTo>
                    <a:pt x="389" y="1"/>
                  </a:moveTo>
                  <a:cubicBezTo>
                    <a:pt x="173" y="1"/>
                    <a:pt x="0" y="173"/>
                    <a:pt x="0" y="390"/>
                  </a:cubicBezTo>
                  <a:lnTo>
                    <a:pt x="0" y="3977"/>
                  </a:lnTo>
                  <a:cubicBezTo>
                    <a:pt x="0" y="4193"/>
                    <a:pt x="173" y="4366"/>
                    <a:pt x="389" y="4366"/>
                  </a:cubicBezTo>
                  <a:lnTo>
                    <a:pt x="400" y="4366"/>
                  </a:lnTo>
                  <a:cubicBezTo>
                    <a:pt x="616" y="4366"/>
                    <a:pt x="800" y="4193"/>
                    <a:pt x="800" y="3977"/>
                  </a:cubicBezTo>
                  <a:lnTo>
                    <a:pt x="800" y="390"/>
                  </a:lnTo>
                  <a:cubicBezTo>
                    <a:pt x="800" y="173"/>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0"/>
            <p:cNvSpPr/>
            <p:nvPr/>
          </p:nvSpPr>
          <p:spPr>
            <a:xfrm>
              <a:off x="4833050" y="4373725"/>
              <a:ext cx="20025" cy="191825"/>
            </a:xfrm>
            <a:custGeom>
              <a:rect b="b" l="l" r="r" t="t"/>
              <a:pathLst>
                <a:path extrusionOk="0" h="7673" w="801">
                  <a:moveTo>
                    <a:pt x="390" y="1"/>
                  </a:moveTo>
                  <a:cubicBezTo>
                    <a:pt x="174" y="1"/>
                    <a:pt x="1" y="174"/>
                    <a:pt x="1" y="390"/>
                  </a:cubicBezTo>
                  <a:lnTo>
                    <a:pt x="1" y="7284"/>
                  </a:lnTo>
                  <a:cubicBezTo>
                    <a:pt x="1" y="7500"/>
                    <a:pt x="174" y="7673"/>
                    <a:pt x="390" y="7673"/>
                  </a:cubicBezTo>
                  <a:lnTo>
                    <a:pt x="401" y="7673"/>
                  </a:lnTo>
                  <a:cubicBezTo>
                    <a:pt x="617" y="7673"/>
                    <a:pt x="800" y="7500"/>
                    <a:pt x="800" y="7284"/>
                  </a:cubicBezTo>
                  <a:lnTo>
                    <a:pt x="800" y="390"/>
                  </a:lnTo>
                  <a:cubicBezTo>
                    <a:pt x="80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0"/>
            <p:cNvSpPr/>
            <p:nvPr/>
          </p:nvSpPr>
          <p:spPr>
            <a:xfrm>
              <a:off x="4801175" y="4415875"/>
              <a:ext cx="19750" cy="107550"/>
            </a:xfrm>
            <a:custGeom>
              <a:rect b="b" l="l" r="r" t="t"/>
              <a:pathLst>
                <a:path extrusionOk="0" h="4302" w="790">
                  <a:moveTo>
                    <a:pt x="390" y="0"/>
                  </a:moveTo>
                  <a:cubicBezTo>
                    <a:pt x="174" y="0"/>
                    <a:pt x="1" y="173"/>
                    <a:pt x="1" y="389"/>
                  </a:cubicBezTo>
                  <a:lnTo>
                    <a:pt x="1" y="3912"/>
                  </a:lnTo>
                  <a:cubicBezTo>
                    <a:pt x="1" y="4128"/>
                    <a:pt x="174" y="4301"/>
                    <a:pt x="390" y="4301"/>
                  </a:cubicBezTo>
                  <a:lnTo>
                    <a:pt x="401" y="4301"/>
                  </a:lnTo>
                  <a:cubicBezTo>
                    <a:pt x="617" y="4301"/>
                    <a:pt x="790" y="4128"/>
                    <a:pt x="790" y="3912"/>
                  </a:cubicBezTo>
                  <a:lnTo>
                    <a:pt x="790" y="389"/>
                  </a:lnTo>
                  <a:cubicBezTo>
                    <a:pt x="79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0"/>
            <p:cNvSpPr/>
            <p:nvPr/>
          </p:nvSpPr>
          <p:spPr>
            <a:xfrm>
              <a:off x="4769050" y="4390200"/>
              <a:ext cx="20000" cy="158875"/>
            </a:xfrm>
            <a:custGeom>
              <a:rect b="b" l="l" r="r" t="t"/>
              <a:pathLst>
                <a:path extrusionOk="0" h="6355" w="800">
                  <a:moveTo>
                    <a:pt x="389" y="0"/>
                  </a:moveTo>
                  <a:cubicBezTo>
                    <a:pt x="173" y="0"/>
                    <a:pt x="0" y="173"/>
                    <a:pt x="0" y="389"/>
                  </a:cubicBezTo>
                  <a:lnTo>
                    <a:pt x="0" y="5965"/>
                  </a:lnTo>
                  <a:cubicBezTo>
                    <a:pt x="0" y="6181"/>
                    <a:pt x="173" y="6354"/>
                    <a:pt x="389" y="6354"/>
                  </a:cubicBezTo>
                  <a:lnTo>
                    <a:pt x="400" y="6354"/>
                  </a:lnTo>
                  <a:cubicBezTo>
                    <a:pt x="616" y="6354"/>
                    <a:pt x="800" y="6181"/>
                    <a:pt x="800" y="5965"/>
                  </a:cubicBezTo>
                  <a:lnTo>
                    <a:pt x="800" y="389"/>
                  </a:lnTo>
                  <a:cubicBezTo>
                    <a:pt x="800"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0"/>
            <p:cNvSpPr/>
            <p:nvPr/>
          </p:nvSpPr>
          <p:spPr>
            <a:xfrm>
              <a:off x="3328900" y="4335900"/>
              <a:ext cx="19750" cy="267725"/>
            </a:xfrm>
            <a:custGeom>
              <a:rect b="b" l="l" r="r" t="t"/>
              <a:pathLst>
                <a:path extrusionOk="0" h="10709" w="790">
                  <a:moveTo>
                    <a:pt x="390" y="1"/>
                  </a:moveTo>
                  <a:cubicBezTo>
                    <a:pt x="174" y="1"/>
                    <a:pt x="1" y="174"/>
                    <a:pt x="1" y="390"/>
                  </a:cubicBezTo>
                  <a:lnTo>
                    <a:pt x="1" y="10310"/>
                  </a:lnTo>
                  <a:cubicBezTo>
                    <a:pt x="1" y="10526"/>
                    <a:pt x="174" y="10709"/>
                    <a:pt x="390" y="10709"/>
                  </a:cubicBezTo>
                  <a:lnTo>
                    <a:pt x="401" y="10709"/>
                  </a:lnTo>
                  <a:cubicBezTo>
                    <a:pt x="617" y="10709"/>
                    <a:pt x="790" y="10526"/>
                    <a:pt x="790" y="10310"/>
                  </a:cubicBezTo>
                  <a:lnTo>
                    <a:pt x="790" y="390"/>
                  </a:lnTo>
                  <a:cubicBezTo>
                    <a:pt x="79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0"/>
            <p:cNvSpPr/>
            <p:nvPr/>
          </p:nvSpPr>
          <p:spPr>
            <a:xfrm>
              <a:off x="3456950" y="4393450"/>
              <a:ext cx="19750" cy="152375"/>
            </a:xfrm>
            <a:custGeom>
              <a:rect b="b" l="l" r="r" t="t"/>
              <a:pathLst>
                <a:path extrusionOk="0" h="6095" w="790">
                  <a:moveTo>
                    <a:pt x="390" y="0"/>
                  </a:moveTo>
                  <a:cubicBezTo>
                    <a:pt x="174" y="0"/>
                    <a:pt x="1" y="184"/>
                    <a:pt x="1" y="400"/>
                  </a:cubicBezTo>
                  <a:lnTo>
                    <a:pt x="1" y="5695"/>
                  </a:lnTo>
                  <a:cubicBezTo>
                    <a:pt x="1" y="5911"/>
                    <a:pt x="174" y="6095"/>
                    <a:pt x="390" y="6095"/>
                  </a:cubicBezTo>
                  <a:lnTo>
                    <a:pt x="401" y="6095"/>
                  </a:lnTo>
                  <a:cubicBezTo>
                    <a:pt x="617" y="6095"/>
                    <a:pt x="790" y="5911"/>
                    <a:pt x="790" y="5695"/>
                  </a:cubicBezTo>
                  <a:lnTo>
                    <a:pt x="790" y="400"/>
                  </a:lnTo>
                  <a:cubicBezTo>
                    <a:pt x="790" y="184"/>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0"/>
            <p:cNvSpPr/>
            <p:nvPr/>
          </p:nvSpPr>
          <p:spPr>
            <a:xfrm>
              <a:off x="3488825" y="4415050"/>
              <a:ext cx="20025" cy="109175"/>
            </a:xfrm>
            <a:custGeom>
              <a:rect b="b" l="l" r="r" t="t"/>
              <a:pathLst>
                <a:path extrusionOk="0" h="4367" w="801">
                  <a:moveTo>
                    <a:pt x="401" y="1"/>
                  </a:moveTo>
                  <a:cubicBezTo>
                    <a:pt x="185" y="1"/>
                    <a:pt x="1" y="173"/>
                    <a:pt x="1" y="390"/>
                  </a:cubicBezTo>
                  <a:lnTo>
                    <a:pt x="1" y="3977"/>
                  </a:lnTo>
                  <a:cubicBezTo>
                    <a:pt x="1" y="4193"/>
                    <a:pt x="185" y="4366"/>
                    <a:pt x="401" y="4366"/>
                  </a:cubicBezTo>
                  <a:lnTo>
                    <a:pt x="411" y="4366"/>
                  </a:lnTo>
                  <a:cubicBezTo>
                    <a:pt x="627" y="4366"/>
                    <a:pt x="800" y="4193"/>
                    <a:pt x="800" y="3977"/>
                  </a:cubicBezTo>
                  <a:lnTo>
                    <a:pt x="800" y="390"/>
                  </a:lnTo>
                  <a:cubicBezTo>
                    <a:pt x="800" y="173"/>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0"/>
            <p:cNvSpPr/>
            <p:nvPr/>
          </p:nvSpPr>
          <p:spPr>
            <a:xfrm>
              <a:off x="3424825" y="4373725"/>
              <a:ext cx="20000" cy="191825"/>
            </a:xfrm>
            <a:custGeom>
              <a:rect b="b" l="l" r="r" t="t"/>
              <a:pathLst>
                <a:path extrusionOk="0" h="7673" w="800">
                  <a:moveTo>
                    <a:pt x="400" y="1"/>
                  </a:moveTo>
                  <a:cubicBezTo>
                    <a:pt x="183" y="1"/>
                    <a:pt x="0" y="174"/>
                    <a:pt x="0" y="390"/>
                  </a:cubicBezTo>
                  <a:lnTo>
                    <a:pt x="0" y="7284"/>
                  </a:lnTo>
                  <a:cubicBezTo>
                    <a:pt x="0" y="7500"/>
                    <a:pt x="183" y="7673"/>
                    <a:pt x="400" y="7673"/>
                  </a:cubicBezTo>
                  <a:lnTo>
                    <a:pt x="411" y="7673"/>
                  </a:lnTo>
                  <a:cubicBezTo>
                    <a:pt x="627" y="7673"/>
                    <a:pt x="800" y="7500"/>
                    <a:pt x="800" y="7284"/>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0"/>
            <p:cNvSpPr/>
            <p:nvPr/>
          </p:nvSpPr>
          <p:spPr>
            <a:xfrm>
              <a:off x="3392950" y="4415875"/>
              <a:ext cx="19725" cy="107550"/>
            </a:xfrm>
            <a:custGeom>
              <a:rect b="b" l="l" r="r" t="t"/>
              <a:pathLst>
                <a:path extrusionOk="0" h="4302" w="789">
                  <a:moveTo>
                    <a:pt x="389" y="0"/>
                  </a:moveTo>
                  <a:cubicBezTo>
                    <a:pt x="173" y="0"/>
                    <a:pt x="0" y="173"/>
                    <a:pt x="0" y="389"/>
                  </a:cubicBezTo>
                  <a:lnTo>
                    <a:pt x="0" y="3912"/>
                  </a:lnTo>
                  <a:cubicBezTo>
                    <a:pt x="0" y="4128"/>
                    <a:pt x="173" y="4301"/>
                    <a:pt x="389" y="4301"/>
                  </a:cubicBezTo>
                  <a:lnTo>
                    <a:pt x="400" y="4301"/>
                  </a:lnTo>
                  <a:cubicBezTo>
                    <a:pt x="616" y="4301"/>
                    <a:pt x="789" y="4128"/>
                    <a:pt x="789" y="3912"/>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0"/>
            <p:cNvSpPr/>
            <p:nvPr/>
          </p:nvSpPr>
          <p:spPr>
            <a:xfrm>
              <a:off x="3360775" y="4390200"/>
              <a:ext cx="20025" cy="158875"/>
            </a:xfrm>
            <a:custGeom>
              <a:rect b="b" l="l" r="r" t="t"/>
              <a:pathLst>
                <a:path extrusionOk="0" h="6355" w="801">
                  <a:moveTo>
                    <a:pt x="401" y="0"/>
                  </a:moveTo>
                  <a:cubicBezTo>
                    <a:pt x="185" y="0"/>
                    <a:pt x="1" y="173"/>
                    <a:pt x="1" y="389"/>
                  </a:cubicBezTo>
                  <a:lnTo>
                    <a:pt x="1" y="5965"/>
                  </a:lnTo>
                  <a:cubicBezTo>
                    <a:pt x="1" y="6181"/>
                    <a:pt x="185" y="6354"/>
                    <a:pt x="401" y="6354"/>
                  </a:cubicBezTo>
                  <a:lnTo>
                    <a:pt x="411" y="6354"/>
                  </a:lnTo>
                  <a:cubicBezTo>
                    <a:pt x="628" y="6354"/>
                    <a:pt x="800" y="6181"/>
                    <a:pt x="800" y="5965"/>
                  </a:cubicBezTo>
                  <a:lnTo>
                    <a:pt x="800" y="389"/>
                  </a:lnTo>
                  <a:cubicBezTo>
                    <a:pt x="800" y="173"/>
                    <a:pt x="628"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0"/>
            <p:cNvSpPr/>
            <p:nvPr/>
          </p:nvSpPr>
          <p:spPr>
            <a:xfrm>
              <a:off x="4032900" y="4335900"/>
              <a:ext cx="20000" cy="267725"/>
            </a:xfrm>
            <a:custGeom>
              <a:rect b="b" l="l" r="r" t="t"/>
              <a:pathLst>
                <a:path extrusionOk="0" h="10709" w="800">
                  <a:moveTo>
                    <a:pt x="401" y="1"/>
                  </a:moveTo>
                  <a:cubicBezTo>
                    <a:pt x="184" y="1"/>
                    <a:pt x="0" y="174"/>
                    <a:pt x="0" y="390"/>
                  </a:cubicBezTo>
                  <a:lnTo>
                    <a:pt x="0" y="10310"/>
                  </a:lnTo>
                  <a:cubicBezTo>
                    <a:pt x="0" y="10526"/>
                    <a:pt x="184" y="10709"/>
                    <a:pt x="401" y="10709"/>
                  </a:cubicBezTo>
                  <a:lnTo>
                    <a:pt x="411" y="10709"/>
                  </a:lnTo>
                  <a:cubicBezTo>
                    <a:pt x="627" y="10709"/>
                    <a:pt x="800" y="10526"/>
                    <a:pt x="800" y="10310"/>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0"/>
            <p:cNvSpPr/>
            <p:nvPr/>
          </p:nvSpPr>
          <p:spPr>
            <a:xfrm>
              <a:off x="4129075" y="4335900"/>
              <a:ext cx="19750" cy="267725"/>
            </a:xfrm>
            <a:custGeom>
              <a:rect b="b" l="l" r="r" t="t"/>
              <a:pathLst>
                <a:path extrusionOk="0" h="10709" w="790">
                  <a:moveTo>
                    <a:pt x="389" y="1"/>
                  </a:moveTo>
                  <a:cubicBezTo>
                    <a:pt x="173" y="1"/>
                    <a:pt x="0" y="174"/>
                    <a:pt x="0" y="390"/>
                  </a:cubicBezTo>
                  <a:lnTo>
                    <a:pt x="0" y="10310"/>
                  </a:lnTo>
                  <a:cubicBezTo>
                    <a:pt x="0" y="10526"/>
                    <a:pt x="173" y="10709"/>
                    <a:pt x="389" y="10709"/>
                  </a:cubicBezTo>
                  <a:lnTo>
                    <a:pt x="400" y="10709"/>
                  </a:lnTo>
                  <a:cubicBezTo>
                    <a:pt x="617" y="10709"/>
                    <a:pt x="789" y="10526"/>
                    <a:pt x="789" y="10310"/>
                  </a:cubicBezTo>
                  <a:lnTo>
                    <a:pt x="789" y="390"/>
                  </a:lnTo>
                  <a:cubicBezTo>
                    <a:pt x="789" y="174"/>
                    <a:pt x="617"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0"/>
            <p:cNvSpPr/>
            <p:nvPr/>
          </p:nvSpPr>
          <p:spPr>
            <a:xfrm>
              <a:off x="4001025" y="4427225"/>
              <a:ext cx="19750" cy="85100"/>
            </a:xfrm>
            <a:custGeom>
              <a:rect b="b" l="l" r="r" t="t"/>
              <a:pathLst>
                <a:path extrusionOk="0" h="3404" w="790">
                  <a:moveTo>
                    <a:pt x="389" y="0"/>
                  </a:moveTo>
                  <a:cubicBezTo>
                    <a:pt x="173" y="0"/>
                    <a:pt x="0" y="173"/>
                    <a:pt x="0" y="389"/>
                  </a:cubicBezTo>
                  <a:lnTo>
                    <a:pt x="0" y="3004"/>
                  </a:lnTo>
                  <a:cubicBezTo>
                    <a:pt x="0" y="3220"/>
                    <a:pt x="173" y="3404"/>
                    <a:pt x="389" y="3404"/>
                  </a:cubicBezTo>
                  <a:lnTo>
                    <a:pt x="401" y="3404"/>
                  </a:lnTo>
                  <a:cubicBezTo>
                    <a:pt x="617" y="3404"/>
                    <a:pt x="790" y="3220"/>
                    <a:pt x="790" y="3004"/>
                  </a:cubicBezTo>
                  <a:lnTo>
                    <a:pt x="790" y="389"/>
                  </a:lnTo>
                  <a:cubicBezTo>
                    <a:pt x="79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0"/>
            <p:cNvSpPr/>
            <p:nvPr/>
          </p:nvSpPr>
          <p:spPr>
            <a:xfrm>
              <a:off x="3968875" y="4404775"/>
              <a:ext cx="20025" cy="129700"/>
            </a:xfrm>
            <a:custGeom>
              <a:rect b="b" l="l" r="r" t="t"/>
              <a:pathLst>
                <a:path extrusionOk="0" h="5188" w="801">
                  <a:moveTo>
                    <a:pt x="400" y="1"/>
                  </a:moveTo>
                  <a:cubicBezTo>
                    <a:pt x="184" y="1"/>
                    <a:pt x="1" y="185"/>
                    <a:pt x="1" y="401"/>
                  </a:cubicBezTo>
                  <a:lnTo>
                    <a:pt x="1" y="4788"/>
                  </a:lnTo>
                  <a:cubicBezTo>
                    <a:pt x="1" y="5004"/>
                    <a:pt x="184" y="5188"/>
                    <a:pt x="400" y="5188"/>
                  </a:cubicBezTo>
                  <a:lnTo>
                    <a:pt x="411" y="5188"/>
                  </a:lnTo>
                  <a:cubicBezTo>
                    <a:pt x="628" y="5188"/>
                    <a:pt x="800" y="5004"/>
                    <a:pt x="800" y="4788"/>
                  </a:cubicBezTo>
                  <a:lnTo>
                    <a:pt x="800" y="401"/>
                  </a:lnTo>
                  <a:cubicBezTo>
                    <a:pt x="800" y="185"/>
                    <a:pt x="628"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0"/>
            <p:cNvSpPr/>
            <p:nvPr/>
          </p:nvSpPr>
          <p:spPr>
            <a:xfrm>
              <a:off x="3585000" y="4384525"/>
              <a:ext cx="19750" cy="170225"/>
            </a:xfrm>
            <a:custGeom>
              <a:rect b="b" l="l" r="r" t="t"/>
              <a:pathLst>
                <a:path extrusionOk="0" h="6809" w="790">
                  <a:moveTo>
                    <a:pt x="390" y="1"/>
                  </a:moveTo>
                  <a:cubicBezTo>
                    <a:pt x="173" y="1"/>
                    <a:pt x="1" y="174"/>
                    <a:pt x="1" y="390"/>
                  </a:cubicBezTo>
                  <a:lnTo>
                    <a:pt x="1" y="6420"/>
                  </a:lnTo>
                  <a:cubicBezTo>
                    <a:pt x="1" y="6636"/>
                    <a:pt x="173" y="6809"/>
                    <a:pt x="390" y="6809"/>
                  </a:cubicBezTo>
                  <a:lnTo>
                    <a:pt x="401" y="6809"/>
                  </a:lnTo>
                  <a:cubicBezTo>
                    <a:pt x="617" y="6809"/>
                    <a:pt x="790" y="6636"/>
                    <a:pt x="790" y="6420"/>
                  </a:cubicBezTo>
                  <a:lnTo>
                    <a:pt x="790" y="390"/>
                  </a:lnTo>
                  <a:cubicBezTo>
                    <a:pt x="79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0"/>
            <p:cNvSpPr/>
            <p:nvPr/>
          </p:nvSpPr>
          <p:spPr>
            <a:xfrm>
              <a:off x="3552875" y="4401825"/>
              <a:ext cx="20000" cy="135625"/>
            </a:xfrm>
            <a:custGeom>
              <a:rect b="b" l="l" r="r" t="t"/>
              <a:pathLst>
                <a:path extrusionOk="0" h="5425" w="800">
                  <a:moveTo>
                    <a:pt x="389" y="1"/>
                  </a:moveTo>
                  <a:cubicBezTo>
                    <a:pt x="173" y="1"/>
                    <a:pt x="0" y="184"/>
                    <a:pt x="0" y="400"/>
                  </a:cubicBezTo>
                  <a:lnTo>
                    <a:pt x="0" y="5025"/>
                  </a:lnTo>
                  <a:cubicBezTo>
                    <a:pt x="0" y="5241"/>
                    <a:pt x="173" y="5425"/>
                    <a:pt x="389" y="5425"/>
                  </a:cubicBezTo>
                  <a:lnTo>
                    <a:pt x="411" y="5425"/>
                  </a:lnTo>
                  <a:cubicBezTo>
                    <a:pt x="627" y="5425"/>
                    <a:pt x="800" y="5241"/>
                    <a:pt x="800" y="5025"/>
                  </a:cubicBezTo>
                  <a:lnTo>
                    <a:pt x="800" y="400"/>
                  </a:lnTo>
                  <a:cubicBezTo>
                    <a:pt x="800" y="18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0"/>
            <p:cNvSpPr/>
            <p:nvPr/>
          </p:nvSpPr>
          <p:spPr>
            <a:xfrm>
              <a:off x="3200850" y="4421000"/>
              <a:ext cx="20025" cy="97275"/>
            </a:xfrm>
            <a:custGeom>
              <a:rect b="b" l="l" r="r" t="t"/>
              <a:pathLst>
                <a:path extrusionOk="0" h="3891" w="801">
                  <a:moveTo>
                    <a:pt x="390" y="0"/>
                  </a:moveTo>
                  <a:cubicBezTo>
                    <a:pt x="174" y="0"/>
                    <a:pt x="1" y="173"/>
                    <a:pt x="1" y="389"/>
                  </a:cubicBezTo>
                  <a:lnTo>
                    <a:pt x="1" y="3501"/>
                  </a:lnTo>
                  <a:cubicBezTo>
                    <a:pt x="1" y="3717"/>
                    <a:pt x="174" y="3890"/>
                    <a:pt x="390" y="3890"/>
                  </a:cubicBezTo>
                  <a:lnTo>
                    <a:pt x="401" y="3890"/>
                  </a:lnTo>
                  <a:cubicBezTo>
                    <a:pt x="617" y="3890"/>
                    <a:pt x="800" y="3717"/>
                    <a:pt x="800" y="3501"/>
                  </a:cubicBezTo>
                  <a:lnTo>
                    <a:pt x="800" y="389"/>
                  </a:lnTo>
                  <a:cubicBezTo>
                    <a:pt x="80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0"/>
            <p:cNvSpPr/>
            <p:nvPr/>
          </p:nvSpPr>
          <p:spPr>
            <a:xfrm>
              <a:off x="3296775" y="4365875"/>
              <a:ext cx="20000" cy="207500"/>
            </a:xfrm>
            <a:custGeom>
              <a:rect b="b" l="l" r="r" t="t"/>
              <a:pathLst>
                <a:path extrusionOk="0" h="8300" w="800">
                  <a:moveTo>
                    <a:pt x="400" y="1"/>
                  </a:moveTo>
                  <a:cubicBezTo>
                    <a:pt x="184" y="1"/>
                    <a:pt x="0" y="174"/>
                    <a:pt x="0" y="390"/>
                  </a:cubicBezTo>
                  <a:lnTo>
                    <a:pt x="0" y="7911"/>
                  </a:lnTo>
                  <a:cubicBezTo>
                    <a:pt x="0" y="8127"/>
                    <a:pt x="184" y="8300"/>
                    <a:pt x="400" y="8300"/>
                  </a:cubicBezTo>
                  <a:lnTo>
                    <a:pt x="411" y="8300"/>
                  </a:lnTo>
                  <a:cubicBezTo>
                    <a:pt x="627" y="8300"/>
                    <a:pt x="800" y="8127"/>
                    <a:pt x="800" y="7911"/>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0"/>
            <p:cNvSpPr/>
            <p:nvPr/>
          </p:nvSpPr>
          <p:spPr>
            <a:xfrm>
              <a:off x="3136850" y="4393450"/>
              <a:ext cx="20000" cy="152375"/>
            </a:xfrm>
            <a:custGeom>
              <a:rect b="b" l="l" r="r" t="t"/>
              <a:pathLst>
                <a:path extrusionOk="0" h="6095" w="800">
                  <a:moveTo>
                    <a:pt x="389" y="0"/>
                  </a:moveTo>
                  <a:cubicBezTo>
                    <a:pt x="173" y="0"/>
                    <a:pt x="0" y="184"/>
                    <a:pt x="0" y="400"/>
                  </a:cubicBezTo>
                  <a:lnTo>
                    <a:pt x="0" y="5695"/>
                  </a:lnTo>
                  <a:cubicBezTo>
                    <a:pt x="0" y="5911"/>
                    <a:pt x="173" y="6095"/>
                    <a:pt x="389" y="6095"/>
                  </a:cubicBezTo>
                  <a:lnTo>
                    <a:pt x="400" y="6095"/>
                  </a:lnTo>
                  <a:cubicBezTo>
                    <a:pt x="616" y="6095"/>
                    <a:pt x="800" y="5911"/>
                    <a:pt x="800" y="5695"/>
                  </a:cubicBezTo>
                  <a:lnTo>
                    <a:pt x="800" y="400"/>
                  </a:lnTo>
                  <a:cubicBezTo>
                    <a:pt x="800" y="184"/>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0"/>
            <p:cNvSpPr/>
            <p:nvPr/>
          </p:nvSpPr>
          <p:spPr>
            <a:xfrm>
              <a:off x="3168975" y="4415050"/>
              <a:ext cx="19775" cy="109175"/>
            </a:xfrm>
            <a:custGeom>
              <a:rect b="b" l="l" r="r" t="t"/>
              <a:pathLst>
                <a:path extrusionOk="0" h="4367" w="791">
                  <a:moveTo>
                    <a:pt x="390" y="1"/>
                  </a:moveTo>
                  <a:cubicBezTo>
                    <a:pt x="174" y="1"/>
                    <a:pt x="1" y="173"/>
                    <a:pt x="1" y="390"/>
                  </a:cubicBezTo>
                  <a:lnTo>
                    <a:pt x="1" y="3977"/>
                  </a:lnTo>
                  <a:cubicBezTo>
                    <a:pt x="1" y="4193"/>
                    <a:pt x="174" y="4366"/>
                    <a:pt x="390" y="4366"/>
                  </a:cubicBezTo>
                  <a:lnTo>
                    <a:pt x="401" y="4366"/>
                  </a:lnTo>
                  <a:cubicBezTo>
                    <a:pt x="617" y="4366"/>
                    <a:pt x="790" y="4193"/>
                    <a:pt x="790" y="3977"/>
                  </a:cubicBezTo>
                  <a:lnTo>
                    <a:pt x="790" y="390"/>
                  </a:lnTo>
                  <a:cubicBezTo>
                    <a:pt x="790" y="173"/>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0"/>
            <p:cNvSpPr/>
            <p:nvPr/>
          </p:nvSpPr>
          <p:spPr>
            <a:xfrm>
              <a:off x="3104975" y="4373725"/>
              <a:ext cx="19725" cy="191825"/>
            </a:xfrm>
            <a:custGeom>
              <a:rect b="b" l="l" r="r" t="t"/>
              <a:pathLst>
                <a:path extrusionOk="0" h="7673" w="789">
                  <a:moveTo>
                    <a:pt x="389" y="1"/>
                  </a:moveTo>
                  <a:cubicBezTo>
                    <a:pt x="173" y="1"/>
                    <a:pt x="0" y="174"/>
                    <a:pt x="0" y="390"/>
                  </a:cubicBezTo>
                  <a:lnTo>
                    <a:pt x="0" y="7284"/>
                  </a:lnTo>
                  <a:cubicBezTo>
                    <a:pt x="0" y="7500"/>
                    <a:pt x="173" y="7673"/>
                    <a:pt x="389" y="7673"/>
                  </a:cubicBezTo>
                  <a:lnTo>
                    <a:pt x="400" y="7673"/>
                  </a:lnTo>
                  <a:cubicBezTo>
                    <a:pt x="616" y="7673"/>
                    <a:pt x="789" y="7500"/>
                    <a:pt x="789" y="7284"/>
                  </a:cubicBezTo>
                  <a:lnTo>
                    <a:pt x="789" y="390"/>
                  </a:lnTo>
                  <a:cubicBezTo>
                    <a:pt x="789"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0"/>
            <p:cNvSpPr/>
            <p:nvPr/>
          </p:nvSpPr>
          <p:spPr>
            <a:xfrm>
              <a:off x="3072800" y="4415875"/>
              <a:ext cx="20025" cy="107550"/>
            </a:xfrm>
            <a:custGeom>
              <a:rect b="b" l="l" r="r" t="t"/>
              <a:pathLst>
                <a:path extrusionOk="0" h="4302" w="801">
                  <a:moveTo>
                    <a:pt x="390" y="0"/>
                  </a:moveTo>
                  <a:cubicBezTo>
                    <a:pt x="174" y="0"/>
                    <a:pt x="1" y="173"/>
                    <a:pt x="1" y="389"/>
                  </a:cubicBezTo>
                  <a:lnTo>
                    <a:pt x="1" y="3912"/>
                  </a:lnTo>
                  <a:cubicBezTo>
                    <a:pt x="1" y="4128"/>
                    <a:pt x="174" y="4301"/>
                    <a:pt x="390" y="4301"/>
                  </a:cubicBezTo>
                  <a:lnTo>
                    <a:pt x="401" y="4301"/>
                  </a:lnTo>
                  <a:cubicBezTo>
                    <a:pt x="617" y="4301"/>
                    <a:pt x="801" y="4128"/>
                    <a:pt x="801" y="3912"/>
                  </a:cubicBezTo>
                  <a:lnTo>
                    <a:pt x="801" y="389"/>
                  </a:lnTo>
                  <a:cubicBezTo>
                    <a:pt x="801"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0"/>
            <p:cNvSpPr/>
            <p:nvPr/>
          </p:nvSpPr>
          <p:spPr>
            <a:xfrm>
              <a:off x="3264900" y="4384525"/>
              <a:ext cx="20000" cy="170225"/>
            </a:xfrm>
            <a:custGeom>
              <a:rect b="b" l="l" r="r" t="t"/>
              <a:pathLst>
                <a:path extrusionOk="0" h="6809" w="800">
                  <a:moveTo>
                    <a:pt x="389" y="1"/>
                  </a:moveTo>
                  <a:cubicBezTo>
                    <a:pt x="173" y="1"/>
                    <a:pt x="0" y="174"/>
                    <a:pt x="0" y="390"/>
                  </a:cubicBezTo>
                  <a:lnTo>
                    <a:pt x="0" y="6420"/>
                  </a:lnTo>
                  <a:cubicBezTo>
                    <a:pt x="0" y="6636"/>
                    <a:pt x="173" y="6809"/>
                    <a:pt x="389" y="6809"/>
                  </a:cubicBezTo>
                  <a:lnTo>
                    <a:pt x="400" y="6809"/>
                  </a:lnTo>
                  <a:cubicBezTo>
                    <a:pt x="616" y="6809"/>
                    <a:pt x="800" y="6636"/>
                    <a:pt x="800" y="6420"/>
                  </a:cubicBezTo>
                  <a:lnTo>
                    <a:pt x="800" y="390"/>
                  </a:lnTo>
                  <a:cubicBezTo>
                    <a:pt x="800"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0"/>
            <p:cNvSpPr/>
            <p:nvPr/>
          </p:nvSpPr>
          <p:spPr>
            <a:xfrm>
              <a:off x="3233025" y="4401825"/>
              <a:ext cx="19725" cy="135625"/>
            </a:xfrm>
            <a:custGeom>
              <a:rect b="b" l="l" r="r" t="t"/>
              <a:pathLst>
                <a:path extrusionOk="0" h="5425" w="789">
                  <a:moveTo>
                    <a:pt x="389" y="1"/>
                  </a:moveTo>
                  <a:cubicBezTo>
                    <a:pt x="173" y="1"/>
                    <a:pt x="0" y="184"/>
                    <a:pt x="0" y="400"/>
                  </a:cubicBezTo>
                  <a:lnTo>
                    <a:pt x="0" y="5025"/>
                  </a:lnTo>
                  <a:cubicBezTo>
                    <a:pt x="0" y="5241"/>
                    <a:pt x="173" y="5425"/>
                    <a:pt x="389" y="5425"/>
                  </a:cubicBezTo>
                  <a:lnTo>
                    <a:pt x="400" y="5425"/>
                  </a:lnTo>
                  <a:cubicBezTo>
                    <a:pt x="616" y="5425"/>
                    <a:pt x="789" y="5241"/>
                    <a:pt x="789" y="5025"/>
                  </a:cubicBezTo>
                  <a:lnTo>
                    <a:pt x="789" y="400"/>
                  </a:lnTo>
                  <a:cubicBezTo>
                    <a:pt x="789" y="18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0"/>
            <p:cNvSpPr/>
            <p:nvPr/>
          </p:nvSpPr>
          <p:spPr>
            <a:xfrm>
              <a:off x="3937000" y="4377525"/>
              <a:ext cx="19750" cy="184250"/>
            </a:xfrm>
            <a:custGeom>
              <a:rect b="b" l="l" r="r" t="t"/>
              <a:pathLst>
                <a:path extrusionOk="0" h="7370" w="790">
                  <a:moveTo>
                    <a:pt x="390" y="0"/>
                  </a:moveTo>
                  <a:cubicBezTo>
                    <a:pt x="174" y="0"/>
                    <a:pt x="1" y="173"/>
                    <a:pt x="1" y="389"/>
                  </a:cubicBezTo>
                  <a:lnTo>
                    <a:pt x="1" y="6981"/>
                  </a:lnTo>
                  <a:cubicBezTo>
                    <a:pt x="1" y="7197"/>
                    <a:pt x="174" y="7370"/>
                    <a:pt x="390" y="7370"/>
                  </a:cubicBezTo>
                  <a:lnTo>
                    <a:pt x="400" y="7370"/>
                  </a:lnTo>
                  <a:cubicBezTo>
                    <a:pt x="616" y="7370"/>
                    <a:pt x="789" y="7197"/>
                    <a:pt x="789" y="6981"/>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0"/>
            <p:cNvSpPr/>
            <p:nvPr/>
          </p:nvSpPr>
          <p:spPr>
            <a:xfrm>
              <a:off x="4257125" y="4411275"/>
              <a:ext cx="19750" cy="116725"/>
            </a:xfrm>
            <a:custGeom>
              <a:rect b="b" l="l" r="r" t="t"/>
              <a:pathLst>
                <a:path extrusionOk="0" h="4669" w="790">
                  <a:moveTo>
                    <a:pt x="389" y="0"/>
                  </a:moveTo>
                  <a:cubicBezTo>
                    <a:pt x="173" y="0"/>
                    <a:pt x="0" y="173"/>
                    <a:pt x="0" y="389"/>
                  </a:cubicBezTo>
                  <a:lnTo>
                    <a:pt x="0" y="4279"/>
                  </a:lnTo>
                  <a:cubicBezTo>
                    <a:pt x="0" y="4495"/>
                    <a:pt x="173" y="4668"/>
                    <a:pt x="389" y="4668"/>
                  </a:cubicBezTo>
                  <a:lnTo>
                    <a:pt x="400" y="4668"/>
                  </a:lnTo>
                  <a:cubicBezTo>
                    <a:pt x="616" y="4668"/>
                    <a:pt x="789" y="4495"/>
                    <a:pt x="789" y="4279"/>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0"/>
            <p:cNvSpPr/>
            <p:nvPr/>
          </p:nvSpPr>
          <p:spPr>
            <a:xfrm>
              <a:off x="4289000" y="4362375"/>
              <a:ext cx="20000" cy="214525"/>
            </a:xfrm>
            <a:custGeom>
              <a:rect b="b" l="l" r="r" t="t"/>
              <a:pathLst>
                <a:path extrusionOk="0" h="8581" w="800">
                  <a:moveTo>
                    <a:pt x="389" y="1"/>
                  </a:moveTo>
                  <a:cubicBezTo>
                    <a:pt x="173" y="1"/>
                    <a:pt x="0" y="184"/>
                    <a:pt x="0" y="400"/>
                  </a:cubicBezTo>
                  <a:lnTo>
                    <a:pt x="0" y="8180"/>
                  </a:lnTo>
                  <a:cubicBezTo>
                    <a:pt x="0" y="8397"/>
                    <a:pt x="173" y="8581"/>
                    <a:pt x="389" y="8581"/>
                  </a:cubicBezTo>
                  <a:lnTo>
                    <a:pt x="400" y="8581"/>
                  </a:lnTo>
                  <a:cubicBezTo>
                    <a:pt x="616" y="8581"/>
                    <a:pt x="800" y="8397"/>
                    <a:pt x="800" y="8180"/>
                  </a:cubicBezTo>
                  <a:lnTo>
                    <a:pt x="800" y="400"/>
                  </a:lnTo>
                  <a:cubicBezTo>
                    <a:pt x="800" y="18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0"/>
            <p:cNvSpPr/>
            <p:nvPr/>
          </p:nvSpPr>
          <p:spPr>
            <a:xfrm>
              <a:off x="4353025" y="4331050"/>
              <a:ext cx="20025" cy="277200"/>
            </a:xfrm>
            <a:custGeom>
              <a:rect b="b" l="l" r="r" t="t"/>
              <a:pathLst>
                <a:path extrusionOk="0" h="11088" w="801">
                  <a:moveTo>
                    <a:pt x="390" y="0"/>
                  </a:moveTo>
                  <a:cubicBezTo>
                    <a:pt x="173" y="0"/>
                    <a:pt x="1" y="184"/>
                    <a:pt x="1" y="400"/>
                  </a:cubicBezTo>
                  <a:lnTo>
                    <a:pt x="1" y="10698"/>
                  </a:lnTo>
                  <a:cubicBezTo>
                    <a:pt x="1" y="10914"/>
                    <a:pt x="173" y="11087"/>
                    <a:pt x="390" y="11087"/>
                  </a:cubicBezTo>
                  <a:lnTo>
                    <a:pt x="400" y="11087"/>
                  </a:lnTo>
                  <a:cubicBezTo>
                    <a:pt x="616" y="11087"/>
                    <a:pt x="800" y="10914"/>
                    <a:pt x="800" y="10698"/>
                  </a:cubicBezTo>
                  <a:lnTo>
                    <a:pt x="800" y="400"/>
                  </a:lnTo>
                  <a:cubicBezTo>
                    <a:pt x="800" y="184"/>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0"/>
            <p:cNvSpPr/>
            <p:nvPr/>
          </p:nvSpPr>
          <p:spPr>
            <a:xfrm>
              <a:off x="4224975" y="4384800"/>
              <a:ext cx="20025" cy="169675"/>
            </a:xfrm>
            <a:custGeom>
              <a:rect b="b" l="l" r="r" t="t"/>
              <a:pathLst>
                <a:path extrusionOk="0" h="6787" w="801">
                  <a:moveTo>
                    <a:pt x="390" y="0"/>
                  </a:moveTo>
                  <a:cubicBezTo>
                    <a:pt x="174" y="0"/>
                    <a:pt x="1" y="173"/>
                    <a:pt x="1" y="389"/>
                  </a:cubicBezTo>
                  <a:lnTo>
                    <a:pt x="1" y="6397"/>
                  </a:lnTo>
                  <a:cubicBezTo>
                    <a:pt x="1" y="6613"/>
                    <a:pt x="174" y="6786"/>
                    <a:pt x="390" y="6786"/>
                  </a:cubicBezTo>
                  <a:lnTo>
                    <a:pt x="400" y="6786"/>
                  </a:lnTo>
                  <a:cubicBezTo>
                    <a:pt x="616" y="6786"/>
                    <a:pt x="800" y="6613"/>
                    <a:pt x="800" y="6397"/>
                  </a:cubicBezTo>
                  <a:lnTo>
                    <a:pt x="800" y="389"/>
                  </a:lnTo>
                  <a:cubicBezTo>
                    <a:pt x="800"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0"/>
            <p:cNvSpPr/>
            <p:nvPr/>
          </p:nvSpPr>
          <p:spPr>
            <a:xfrm>
              <a:off x="4193100" y="4305925"/>
              <a:ext cx="19725" cy="327425"/>
            </a:xfrm>
            <a:custGeom>
              <a:rect b="b" l="l" r="r" t="t"/>
              <a:pathLst>
                <a:path extrusionOk="0" h="13097" w="789">
                  <a:moveTo>
                    <a:pt x="390" y="0"/>
                  </a:moveTo>
                  <a:cubicBezTo>
                    <a:pt x="173" y="0"/>
                    <a:pt x="1" y="173"/>
                    <a:pt x="1" y="389"/>
                  </a:cubicBezTo>
                  <a:lnTo>
                    <a:pt x="1" y="12708"/>
                  </a:lnTo>
                  <a:cubicBezTo>
                    <a:pt x="1" y="12924"/>
                    <a:pt x="173" y="13097"/>
                    <a:pt x="390" y="13097"/>
                  </a:cubicBezTo>
                  <a:lnTo>
                    <a:pt x="400" y="13097"/>
                  </a:lnTo>
                  <a:cubicBezTo>
                    <a:pt x="616" y="13097"/>
                    <a:pt x="789" y="12924"/>
                    <a:pt x="789" y="12708"/>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0"/>
            <p:cNvSpPr/>
            <p:nvPr/>
          </p:nvSpPr>
          <p:spPr>
            <a:xfrm>
              <a:off x="4545075" y="4277825"/>
              <a:ext cx="19775" cy="383900"/>
            </a:xfrm>
            <a:custGeom>
              <a:rect b="b" l="l" r="r" t="t"/>
              <a:pathLst>
                <a:path extrusionOk="0" h="15356" w="791">
                  <a:moveTo>
                    <a:pt x="390" y="0"/>
                  </a:moveTo>
                  <a:cubicBezTo>
                    <a:pt x="174" y="0"/>
                    <a:pt x="1" y="173"/>
                    <a:pt x="1" y="389"/>
                  </a:cubicBezTo>
                  <a:lnTo>
                    <a:pt x="1" y="14955"/>
                  </a:lnTo>
                  <a:cubicBezTo>
                    <a:pt x="1" y="15171"/>
                    <a:pt x="174" y="15356"/>
                    <a:pt x="390" y="15356"/>
                  </a:cubicBezTo>
                  <a:lnTo>
                    <a:pt x="401" y="15356"/>
                  </a:lnTo>
                  <a:cubicBezTo>
                    <a:pt x="617" y="15356"/>
                    <a:pt x="790" y="15171"/>
                    <a:pt x="790" y="14955"/>
                  </a:cubicBezTo>
                  <a:lnTo>
                    <a:pt x="790" y="389"/>
                  </a:lnTo>
                  <a:cubicBezTo>
                    <a:pt x="79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30"/>
            <p:cNvSpPr/>
            <p:nvPr/>
          </p:nvSpPr>
          <p:spPr>
            <a:xfrm>
              <a:off x="4481075" y="4335900"/>
              <a:ext cx="19725" cy="267725"/>
            </a:xfrm>
            <a:custGeom>
              <a:rect b="b" l="l" r="r" t="t"/>
              <a:pathLst>
                <a:path extrusionOk="0" h="10709" w="789">
                  <a:moveTo>
                    <a:pt x="389" y="1"/>
                  </a:moveTo>
                  <a:cubicBezTo>
                    <a:pt x="173" y="1"/>
                    <a:pt x="0" y="174"/>
                    <a:pt x="0" y="390"/>
                  </a:cubicBezTo>
                  <a:lnTo>
                    <a:pt x="0" y="10310"/>
                  </a:lnTo>
                  <a:cubicBezTo>
                    <a:pt x="0" y="10526"/>
                    <a:pt x="173" y="10709"/>
                    <a:pt x="389" y="10709"/>
                  </a:cubicBezTo>
                  <a:lnTo>
                    <a:pt x="400" y="10709"/>
                  </a:lnTo>
                  <a:cubicBezTo>
                    <a:pt x="616" y="10709"/>
                    <a:pt x="789" y="10526"/>
                    <a:pt x="789" y="10310"/>
                  </a:cubicBezTo>
                  <a:lnTo>
                    <a:pt x="789" y="390"/>
                  </a:lnTo>
                  <a:cubicBezTo>
                    <a:pt x="789"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0"/>
            <p:cNvSpPr/>
            <p:nvPr/>
          </p:nvSpPr>
          <p:spPr>
            <a:xfrm>
              <a:off x="4512950" y="4393450"/>
              <a:ext cx="20025" cy="152375"/>
            </a:xfrm>
            <a:custGeom>
              <a:rect b="b" l="l" r="r" t="t"/>
              <a:pathLst>
                <a:path extrusionOk="0" h="6095" w="801">
                  <a:moveTo>
                    <a:pt x="400" y="0"/>
                  </a:moveTo>
                  <a:cubicBezTo>
                    <a:pt x="184" y="0"/>
                    <a:pt x="0" y="184"/>
                    <a:pt x="0" y="400"/>
                  </a:cubicBezTo>
                  <a:lnTo>
                    <a:pt x="0" y="5695"/>
                  </a:lnTo>
                  <a:cubicBezTo>
                    <a:pt x="0" y="5911"/>
                    <a:pt x="184" y="6095"/>
                    <a:pt x="400" y="6095"/>
                  </a:cubicBezTo>
                  <a:lnTo>
                    <a:pt x="411" y="6095"/>
                  </a:lnTo>
                  <a:cubicBezTo>
                    <a:pt x="627" y="6095"/>
                    <a:pt x="800" y="5911"/>
                    <a:pt x="800" y="5695"/>
                  </a:cubicBezTo>
                  <a:lnTo>
                    <a:pt x="800" y="400"/>
                  </a:lnTo>
                  <a:cubicBezTo>
                    <a:pt x="800" y="184"/>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0"/>
            <p:cNvSpPr/>
            <p:nvPr/>
          </p:nvSpPr>
          <p:spPr>
            <a:xfrm>
              <a:off x="4576950" y="4360775"/>
              <a:ext cx="20025" cy="218000"/>
            </a:xfrm>
            <a:custGeom>
              <a:rect b="b" l="l" r="r" t="t"/>
              <a:pathLst>
                <a:path extrusionOk="0" h="8720" w="801">
                  <a:moveTo>
                    <a:pt x="401" y="0"/>
                  </a:moveTo>
                  <a:cubicBezTo>
                    <a:pt x="185" y="0"/>
                    <a:pt x="1" y="173"/>
                    <a:pt x="1" y="389"/>
                  </a:cubicBezTo>
                  <a:lnTo>
                    <a:pt x="1" y="8320"/>
                  </a:lnTo>
                  <a:cubicBezTo>
                    <a:pt x="1" y="8537"/>
                    <a:pt x="185" y="8720"/>
                    <a:pt x="401" y="8720"/>
                  </a:cubicBezTo>
                  <a:lnTo>
                    <a:pt x="412" y="8720"/>
                  </a:lnTo>
                  <a:cubicBezTo>
                    <a:pt x="628" y="8720"/>
                    <a:pt x="801" y="8537"/>
                    <a:pt x="801" y="8320"/>
                  </a:cubicBezTo>
                  <a:lnTo>
                    <a:pt x="801" y="389"/>
                  </a:lnTo>
                  <a:cubicBezTo>
                    <a:pt x="801" y="173"/>
                    <a:pt x="628" y="0"/>
                    <a:pt x="4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0"/>
            <p:cNvSpPr/>
            <p:nvPr/>
          </p:nvSpPr>
          <p:spPr>
            <a:xfrm>
              <a:off x="4448925" y="4291075"/>
              <a:ext cx="20000" cy="357150"/>
            </a:xfrm>
            <a:custGeom>
              <a:rect b="b" l="l" r="r" t="t"/>
              <a:pathLst>
                <a:path extrusionOk="0" h="14286" w="800">
                  <a:moveTo>
                    <a:pt x="400" y="0"/>
                  </a:moveTo>
                  <a:cubicBezTo>
                    <a:pt x="184" y="0"/>
                    <a:pt x="0" y="173"/>
                    <a:pt x="0" y="389"/>
                  </a:cubicBezTo>
                  <a:lnTo>
                    <a:pt x="0" y="13896"/>
                  </a:lnTo>
                  <a:cubicBezTo>
                    <a:pt x="0" y="14112"/>
                    <a:pt x="184" y="14285"/>
                    <a:pt x="400" y="14285"/>
                  </a:cubicBezTo>
                  <a:lnTo>
                    <a:pt x="411" y="14285"/>
                  </a:lnTo>
                  <a:cubicBezTo>
                    <a:pt x="627" y="14285"/>
                    <a:pt x="800" y="14112"/>
                    <a:pt x="800" y="13896"/>
                  </a:cubicBezTo>
                  <a:lnTo>
                    <a:pt x="800" y="389"/>
                  </a:lnTo>
                  <a:cubicBezTo>
                    <a:pt x="800" y="173"/>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30"/>
            <p:cNvSpPr/>
            <p:nvPr/>
          </p:nvSpPr>
          <p:spPr>
            <a:xfrm>
              <a:off x="4417050" y="4252425"/>
              <a:ext cx="19750" cy="434425"/>
            </a:xfrm>
            <a:custGeom>
              <a:rect b="b" l="l" r="r" t="t"/>
              <a:pathLst>
                <a:path extrusionOk="0" h="17377" w="790">
                  <a:moveTo>
                    <a:pt x="389" y="1"/>
                  </a:moveTo>
                  <a:cubicBezTo>
                    <a:pt x="173" y="1"/>
                    <a:pt x="0" y="185"/>
                    <a:pt x="0" y="401"/>
                  </a:cubicBezTo>
                  <a:lnTo>
                    <a:pt x="0" y="16977"/>
                  </a:lnTo>
                  <a:cubicBezTo>
                    <a:pt x="0" y="17193"/>
                    <a:pt x="173" y="17376"/>
                    <a:pt x="389" y="17376"/>
                  </a:cubicBezTo>
                  <a:lnTo>
                    <a:pt x="400" y="17376"/>
                  </a:lnTo>
                  <a:cubicBezTo>
                    <a:pt x="616" y="17376"/>
                    <a:pt x="789" y="17193"/>
                    <a:pt x="789" y="16977"/>
                  </a:cubicBezTo>
                  <a:lnTo>
                    <a:pt x="789" y="401"/>
                  </a:lnTo>
                  <a:cubicBezTo>
                    <a:pt x="789" y="185"/>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0"/>
            <p:cNvSpPr/>
            <p:nvPr/>
          </p:nvSpPr>
          <p:spPr>
            <a:xfrm>
              <a:off x="3840825" y="4403700"/>
              <a:ext cx="20025" cy="131850"/>
            </a:xfrm>
            <a:custGeom>
              <a:rect b="b" l="l" r="r" t="t"/>
              <a:pathLst>
                <a:path extrusionOk="0" h="5274" w="801">
                  <a:moveTo>
                    <a:pt x="400" y="1"/>
                  </a:moveTo>
                  <a:cubicBezTo>
                    <a:pt x="184" y="1"/>
                    <a:pt x="1" y="185"/>
                    <a:pt x="1" y="401"/>
                  </a:cubicBezTo>
                  <a:lnTo>
                    <a:pt x="1" y="4875"/>
                  </a:lnTo>
                  <a:cubicBezTo>
                    <a:pt x="1" y="5101"/>
                    <a:pt x="184" y="5274"/>
                    <a:pt x="400" y="5274"/>
                  </a:cubicBezTo>
                  <a:lnTo>
                    <a:pt x="412" y="5274"/>
                  </a:lnTo>
                  <a:cubicBezTo>
                    <a:pt x="628" y="5274"/>
                    <a:pt x="801" y="5101"/>
                    <a:pt x="801" y="4875"/>
                  </a:cubicBezTo>
                  <a:lnTo>
                    <a:pt x="801" y="401"/>
                  </a:lnTo>
                  <a:cubicBezTo>
                    <a:pt x="801" y="185"/>
                    <a:pt x="628" y="1"/>
                    <a:pt x="4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0"/>
            <p:cNvSpPr/>
            <p:nvPr/>
          </p:nvSpPr>
          <p:spPr>
            <a:xfrm>
              <a:off x="2400700" y="4348350"/>
              <a:ext cx="20025" cy="242850"/>
            </a:xfrm>
            <a:custGeom>
              <a:rect b="b" l="l" r="r" t="t"/>
              <a:pathLst>
                <a:path extrusionOk="0" h="9714" w="801">
                  <a:moveTo>
                    <a:pt x="401" y="0"/>
                  </a:moveTo>
                  <a:cubicBezTo>
                    <a:pt x="185" y="0"/>
                    <a:pt x="0" y="173"/>
                    <a:pt x="0" y="389"/>
                  </a:cubicBezTo>
                  <a:lnTo>
                    <a:pt x="0" y="9315"/>
                  </a:lnTo>
                  <a:cubicBezTo>
                    <a:pt x="0" y="9531"/>
                    <a:pt x="185" y="9714"/>
                    <a:pt x="401" y="9714"/>
                  </a:cubicBezTo>
                  <a:lnTo>
                    <a:pt x="411" y="9714"/>
                  </a:lnTo>
                  <a:cubicBezTo>
                    <a:pt x="627" y="9714"/>
                    <a:pt x="800" y="9531"/>
                    <a:pt x="800" y="9315"/>
                  </a:cubicBezTo>
                  <a:lnTo>
                    <a:pt x="800" y="389"/>
                  </a:lnTo>
                  <a:cubicBezTo>
                    <a:pt x="800" y="173"/>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0"/>
            <p:cNvSpPr/>
            <p:nvPr/>
          </p:nvSpPr>
          <p:spPr>
            <a:xfrm>
              <a:off x="2432850" y="4315650"/>
              <a:ext cx="19750" cy="307975"/>
            </a:xfrm>
            <a:custGeom>
              <a:rect b="b" l="l" r="r" t="t"/>
              <a:pathLst>
                <a:path extrusionOk="0" h="12319" w="790">
                  <a:moveTo>
                    <a:pt x="390" y="0"/>
                  </a:moveTo>
                  <a:cubicBezTo>
                    <a:pt x="174" y="0"/>
                    <a:pt x="1" y="173"/>
                    <a:pt x="1" y="389"/>
                  </a:cubicBezTo>
                  <a:lnTo>
                    <a:pt x="1" y="11930"/>
                  </a:lnTo>
                  <a:cubicBezTo>
                    <a:pt x="1" y="12146"/>
                    <a:pt x="174" y="12319"/>
                    <a:pt x="390" y="12319"/>
                  </a:cubicBezTo>
                  <a:lnTo>
                    <a:pt x="400" y="12319"/>
                  </a:lnTo>
                  <a:cubicBezTo>
                    <a:pt x="616" y="12319"/>
                    <a:pt x="789" y="12146"/>
                    <a:pt x="789" y="11930"/>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0"/>
            <p:cNvSpPr/>
            <p:nvPr/>
          </p:nvSpPr>
          <p:spPr>
            <a:xfrm>
              <a:off x="2528750" y="4427225"/>
              <a:ext cx="20000" cy="85100"/>
            </a:xfrm>
            <a:custGeom>
              <a:rect b="b" l="l" r="r" t="t"/>
              <a:pathLst>
                <a:path extrusionOk="0" h="3404" w="800">
                  <a:moveTo>
                    <a:pt x="389" y="0"/>
                  </a:moveTo>
                  <a:cubicBezTo>
                    <a:pt x="173" y="0"/>
                    <a:pt x="0" y="173"/>
                    <a:pt x="0" y="389"/>
                  </a:cubicBezTo>
                  <a:lnTo>
                    <a:pt x="0" y="3004"/>
                  </a:lnTo>
                  <a:cubicBezTo>
                    <a:pt x="0" y="3220"/>
                    <a:pt x="173" y="3404"/>
                    <a:pt x="389" y="3404"/>
                  </a:cubicBezTo>
                  <a:lnTo>
                    <a:pt x="401" y="3404"/>
                  </a:lnTo>
                  <a:cubicBezTo>
                    <a:pt x="617" y="3404"/>
                    <a:pt x="800" y="3220"/>
                    <a:pt x="800" y="3004"/>
                  </a:cubicBezTo>
                  <a:lnTo>
                    <a:pt x="800" y="389"/>
                  </a:lnTo>
                  <a:cubicBezTo>
                    <a:pt x="80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0"/>
            <p:cNvSpPr/>
            <p:nvPr/>
          </p:nvSpPr>
          <p:spPr>
            <a:xfrm>
              <a:off x="2496875" y="4404775"/>
              <a:ext cx="19750" cy="129700"/>
            </a:xfrm>
            <a:custGeom>
              <a:rect b="b" l="l" r="r" t="t"/>
              <a:pathLst>
                <a:path extrusionOk="0" h="5188" w="790">
                  <a:moveTo>
                    <a:pt x="389" y="1"/>
                  </a:moveTo>
                  <a:cubicBezTo>
                    <a:pt x="173" y="1"/>
                    <a:pt x="0" y="185"/>
                    <a:pt x="0" y="401"/>
                  </a:cubicBezTo>
                  <a:lnTo>
                    <a:pt x="0" y="4788"/>
                  </a:lnTo>
                  <a:cubicBezTo>
                    <a:pt x="0" y="5004"/>
                    <a:pt x="173" y="5188"/>
                    <a:pt x="389" y="5188"/>
                  </a:cubicBezTo>
                  <a:lnTo>
                    <a:pt x="401" y="5188"/>
                  </a:lnTo>
                  <a:cubicBezTo>
                    <a:pt x="617" y="5188"/>
                    <a:pt x="790" y="5004"/>
                    <a:pt x="790" y="4788"/>
                  </a:cubicBezTo>
                  <a:lnTo>
                    <a:pt x="790" y="401"/>
                  </a:lnTo>
                  <a:cubicBezTo>
                    <a:pt x="790" y="185"/>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0"/>
            <p:cNvSpPr/>
            <p:nvPr/>
          </p:nvSpPr>
          <p:spPr>
            <a:xfrm>
              <a:off x="2464725" y="4377525"/>
              <a:ext cx="20025" cy="184250"/>
            </a:xfrm>
            <a:custGeom>
              <a:rect b="b" l="l" r="r" t="t"/>
              <a:pathLst>
                <a:path extrusionOk="0" h="7370" w="801">
                  <a:moveTo>
                    <a:pt x="400" y="0"/>
                  </a:moveTo>
                  <a:cubicBezTo>
                    <a:pt x="174" y="0"/>
                    <a:pt x="1" y="173"/>
                    <a:pt x="1" y="389"/>
                  </a:cubicBezTo>
                  <a:lnTo>
                    <a:pt x="1" y="6981"/>
                  </a:lnTo>
                  <a:cubicBezTo>
                    <a:pt x="1" y="7197"/>
                    <a:pt x="174" y="7370"/>
                    <a:pt x="400" y="7370"/>
                  </a:cubicBezTo>
                  <a:lnTo>
                    <a:pt x="411" y="7370"/>
                  </a:lnTo>
                  <a:cubicBezTo>
                    <a:pt x="628" y="7370"/>
                    <a:pt x="800" y="7197"/>
                    <a:pt x="800" y="6981"/>
                  </a:cubicBezTo>
                  <a:lnTo>
                    <a:pt x="800" y="389"/>
                  </a:lnTo>
                  <a:cubicBezTo>
                    <a:pt x="800" y="173"/>
                    <a:pt x="628"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0"/>
            <p:cNvSpPr/>
            <p:nvPr/>
          </p:nvSpPr>
          <p:spPr>
            <a:xfrm>
              <a:off x="2368825" y="4403700"/>
              <a:ext cx="19750" cy="131850"/>
            </a:xfrm>
            <a:custGeom>
              <a:rect b="b" l="l" r="r" t="t"/>
              <a:pathLst>
                <a:path extrusionOk="0" h="5274" w="790">
                  <a:moveTo>
                    <a:pt x="389" y="1"/>
                  </a:moveTo>
                  <a:cubicBezTo>
                    <a:pt x="173" y="1"/>
                    <a:pt x="0" y="185"/>
                    <a:pt x="0" y="401"/>
                  </a:cubicBezTo>
                  <a:lnTo>
                    <a:pt x="0" y="4875"/>
                  </a:lnTo>
                  <a:cubicBezTo>
                    <a:pt x="0" y="5101"/>
                    <a:pt x="173" y="5274"/>
                    <a:pt x="389" y="5274"/>
                  </a:cubicBezTo>
                  <a:lnTo>
                    <a:pt x="401" y="5274"/>
                  </a:lnTo>
                  <a:cubicBezTo>
                    <a:pt x="617" y="5274"/>
                    <a:pt x="790" y="5101"/>
                    <a:pt x="790" y="4875"/>
                  </a:cubicBezTo>
                  <a:lnTo>
                    <a:pt x="790" y="401"/>
                  </a:lnTo>
                  <a:cubicBezTo>
                    <a:pt x="790" y="185"/>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0"/>
            <p:cNvSpPr/>
            <p:nvPr/>
          </p:nvSpPr>
          <p:spPr>
            <a:xfrm>
              <a:off x="3808950" y="4315650"/>
              <a:ext cx="20025" cy="307975"/>
            </a:xfrm>
            <a:custGeom>
              <a:rect b="b" l="l" r="r" t="t"/>
              <a:pathLst>
                <a:path extrusionOk="0" h="12319" w="801">
                  <a:moveTo>
                    <a:pt x="390" y="0"/>
                  </a:moveTo>
                  <a:cubicBezTo>
                    <a:pt x="174" y="0"/>
                    <a:pt x="1" y="173"/>
                    <a:pt x="1" y="389"/>
                  </a:cubicBezTo>
                  <a:lnTo>
                    <a:pt x="1" y="11930"/>
                  </a:lnTo>
                  <a:cubicBezTo>
                    <a:pt x="1" y="12146"/>
                    <a:pt x="174" y="12319"/>
                    <a:pt x="390" y="12319"/>
                  </a:cubicBezTo>
                  <a:lnTo>
                    <a:pt x="400" y="12319"/>
                  </a:lnTo>
                  <a:cubicBezTo>
                    <a:pt x="616" y="12319"/>
                    <a:pt x="800" y="12146"/>
                    <a:pt x="800" y="11930"/>
                  </a:cubicBezTo>
                  <a:lnTo>
                    <a:pt x="800" y="389"/>
                  </a:lnTo>
                  <a:cubicBezTo>
                    <a:pt x="800"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0"/>
            <p:cNvSpPr/>
            <p:nvPr/>
          </p:nvSpPr>
          <p:spPr>
            <a:xfrm>
              <a:off x="3777075" y="4226225"/>
              <a:ext cx="19750" cy="486825"/>
            </a:xfrm>
            <a:custGeom>
              <a:rect b="b" l="l" r="r" t="t"/>
              <a:pathLst>
                <a:path extrusionOk="0" h="19473" w="790">
                  <a:moveTo>
                    <a:pt x="390" y="1"/>
                  </a:moveTo>
                  <a:cubicBezTo>
                    <a:pt x="174" y="1"/>
                    <a:pt x="1" y="174"/>
                    <a:pt x="1" y="390"/>
                  </a:cubicBezTo>
                  <a:lnTo>
                    <a:pt x="1" y="19084"/>
                  </a:lnTo>
                  <a:cubicBezTo>
                    <a:pt x="1" y="19300"/>
                    <a:pt x="174" y="19473"/>
                    <a:pt x="390" y="19473"/>
                  </a:cubicBezTo>
                  <a:lnTo>
                    <a:pt x="400" y="19473"/>
                  </a:lnTo>
                  <a:cubicBezTo>
                    <a:pt x="616" y="19473"/>
                    <a:pt x="789" y="19300"/>
                    <a:pt x="789" y="19084"/>
                  </a:cubicBezTo>
                  <a:lnTo>
                    <a:pt x="789" y="390"/>
                  </a:lnTo>
                  <a:cubicBezTo>
                    <a:pt x="789"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0"/>
            <p:cNvSpPr/>
            <p:nvPr/>
          </p:nvSpPr>
          <p:spPr>
            <a:xfrm>
              <a:off x="2912900" y="4348350"/>
              <a:ext cx="19750" cy="242850"/>
            </a:xfrm>
            <a:custGeom>
              <a:rect b="b" l="l" r="r" t="t"/>
              <a:pathLst>
                <a:path extrusionOk="0" h="9714" w="790">
                  <a:moveTo>
                    <a:pt x="389" y="0"/>
                  </a:moveTo>
                  <a:cubicBezTo>
                    <a:pt x="173" y="0"/>
                    <a:pt x="0" y="173"/>
                    <a:pt x="0" y="389"/>
                  </a:cubicBezTo>
                  <a:lnTo>
                    <a:pt x="0" y="9315"/>
                  </a:lnTo>
                  <a:cubicBezTo>
                    <a:pt x="0" y="9531"/>
                    <a:pt x="173" y="9714"/>
                    <a:pt x="389" y="9714"/>
                  </a:cubicBezTo>
                  <a:lnTo>
                    <a:pt x="400" y="9714"/>
                  </a:lnTo>
                  <a:cubicBezTo>
                    <a:pt x="616" y="9714"/>
                    <a:pt x="789" y="9531"/>
                    <a:pt x="789" y="9315"/>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0"/>
            <p:cNvSpPr/>
            <p:nvPr/>
          </p:nvSpPr>
          <p:spPr>
            <a:xfrm>
              <a:off x="2944775" y="4315650"/>
              <a:ext cx="20000" cy="307975"/>
            </a:xfrm>
            <a:custGeom>
              <a:rect b="b" l="l" r="r" t="t"/>
              <a:pathLst>
                <a:path extrusionOk="0" h="12319" w="800">
                  <a:moveTo>
                    <a:pt x="400" y="0"/>
                  </a:moveTo>
                  <a:cubicBezTo>
                    <a:pt x="184" y="0"/>
                    <a:pt x="0" y="173"/>
                    <a:pt x="0" y="389"/>
                  </a:cubicBezTo>
                  <a:lnTo>
                    <a:pt x="0" y="11930"/>
                  </a:lnTo>
                  <a:cubicBezTo>
                    <a:pt x="0" y="12146"/>
                    <a:pt x="184" y="12319"/>
                    <a:pt x="400" y="12319"/>
                  </a:cubicBezTo>
                  <a:lnTo>
                    <a:pt x="411" y="12319"/>
                  </a:lnTo>
                  <a:cubicBezTo>
                    <a:pt x="627" y="12319"/>
                    <a:pt x="800" y="12146"/>
                    <a:pt x="800" y="11930"/>
                  </a:cubicBezTo>
                  <a:lnTo>
                    <a:pt x="800" y="389"/>
                  </a:lnTo>
                  <a:cubicBezTo>
                    <a:pt x="800" y="173"/>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0"/>
            <p:cNvSpPr/>
            <p:nvPr/>
          </p:nvSpPr>
          <p:spPr>
            <a:xfrm>
              <a:off x="2784850" y="4277825"/>
              <a:ext cx="19750" cy="383900"/>
            </a:xfrm>
            <a:custGeom>
              <a:rect b="b" l="l" r="r" t="t"/>
              <a:pathLst>
                <a:path extrusionOk="0" h="15356" w="790">
                  <a:moveTo>
                    <a:pt x="389" y="0"/>
                  </a:moveTo>
                  <a:cubicBezTo>
                    <a:pt x="173" y="0"/>
                    <a:pt x="0" y="173"/>
                    <a:pt x="0" y="389"/>
                  </a:cubicBezTo>
                  <a:lnTo>
                    <a:pt x="0" y="14955"/>
                  </a:lnTo>
                  <a:cubicBezTo>
                    <a:pt x="0" y="15171"/>
                    <a:pt x="173" y="15356"/>
                    <a:pt x="389" y="15356"/>
                  </a:cubicBezTo>
                  <a:lnTo>
                    <a:pt x="400" y="15356"/>
                  </a:lnTo>
                  <a:cubicBezTo>
                    <a:pt x="616" y="15356"/>
                    <a:pt x="789" y="15171"/>
                    <a:pt x="789" y="14955"/>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0"/>
            <p:cNvSpPr/>
            <p:nvPr/>
          </p:nvSpPr>
          <p:spPr>
            <a:xfrm>
              <a:off x="2752700" y="4335900"/>
              <a:ext cx="20025" cy="267725"/>
            </a:xfrm>
            <a:custGeom>
              <a:rect b="b" l="l" r="r" t="t"/>
              <a:pathLst>
                <a:path extrusionOk="0" h="10709" w="801">
                  <a:moveTo>
                    <a:pt x="400" y="1"/>
                  </a:moveTo>
                  <a:cubicBezTo>
                    <a:pt x="184" y="1"/>
                    <a:pt x="1" y="174"/>
                    <a:pt x="1" y="390"/>
                  </a:cubicBezTo>
                  <a:lnTo>
                    <a:pt x="1" y="10310"/>
                  </a:lnTo>
                  <a:cubicBezTo>
                    <a:pt x="1" y="10526"/>
                    <a:pt x="184" y="10709"/>
                    <a:pt x="400" y="10709"/>
                  </a:cubicBezTo>
                  <a:lnTo>
                    <a:pt x="411" y="10709"/>
                  </a:lnTo>
                  <a:cubicBezTo>
                    <a:pt x="627" y="10709"/>
                    <a:pt x="800" y="10526"/>
                    <a:pt x="800" y="10310"/>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0"/>
            <p:cNvSpPr/>
            <p:nvPr/>
          </p:nvSpPr>
          <p:spPr>
            <a:xfrm>
              <a:off x="2720825" y="4391275"/>
              <a:ext cx="20025" cy="157000"/>
            </a:xfrm>
            <a:custGeom>
              <a:rect b="b" l="l" r="r" t="t"/>
              <a:pathLst>
                <a:path extrusionOk="0" h="6280" w="801">
                  <a:moveTo>
                    <a:pt x="390" y="1"/>
                  </a:moveTo>
                  <a:cubicBezTo>
                    <a:pt x="174" y="1"/>
                    <a:pt x="1" y="174"/>
                    <a:pt x="1" y="390"/>
                  </a:cubicBezTo>
                  <a:lnTo>
                    <a:pt x="1" y="5879"/>
                  </a:lnTo>
                  <a:cubicBezTo>
                    <a:pt x="1" y="6095"/>
                    <a:pt x="174" y="6279"/>
                    <a:pt x="390" y="6279"/>
                  </a:cubicBezTo>
                  <a:lnTo>
                    <a:pt x="400" y="6279"/>
                  </a:lnTo>
                  <a:cubicBezTo>
                    <a:pt x="616" y="6279"/>
                    <a:pt x="800" y="6095"/>
                    <a:pt x="800" y="5879"/>
                  </a:cubicBezTo>
                  <a:lnTo>
                    <a:pt x="800" y="390"/>
                  </a:lnTo>
                  <a:cubicBezTo>
                    <a:pt x="800" y="17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0"/>
            <p:cNvSpPr/>
            <p:nvPr/>
          </p:nvSpPr>
          <p:spPr>
            <a:xfrm>
              <a:off x="2688950" y="4401825"/>
              <a:ext cx="19725" cy="135625"/>
            </a:xfrm>
            <a:custGeom>
              <a:rect b="b" l="l" r="r" t="t"/>
              <a:pathLst>
                <a:path extrusionOk="0" h="5425" w="789">
                  <a:moveTo>
                    <a:pt x="390" y="1"/>
                  </a:moveTo>
                  <a:cubicBezTo>
                    <a:pt x="173" y="1"/>
                    <a:pt x="1" y="184"/>
                    <a:pt x="1" y="400"/>
                  </a:cubicBezTo>
                  <a:lnTo>
                    <a:pt x="1" y="5025"/>
                  </a:lnTo>
                  <a:cubicBezTo>
                    <a:pt x="1" y="5241"/>
                    <a:pt x="173" y="5425"/>
                    <a:pt x="390" y="5425"/>
                  </a:cubicBezTo>
                  <a:lnTo>
                    <a:pt x="400" y="5425"/>
                  </a:lnTo>
                  <a:cubicBezTo>
                    <a:pt x="616" y="5425"/>
                    <a:pt x="789" y="5241"/>
                    <a:pt x="789" y="5025"/>
                  </a:cubicBezTo>
                  <a:lnTo>
                    <a:pt x="789" y="400"/>
                  </a:lnTo>
                  <a:cubicBezTo>
                    <a:pt x="789" y="18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0"/>
            <p:cNvSpPr/>
            <p:nvPr/>
          </p:nvSpPr>
          <p:spPr>
            <a:xfrm>
              <a:off x="2560900" y="4421000"/>
              <a:ext cx="19750" cy="97275"/>
            </a:xfrm>
            <a:custGeom>
              <a:rect b="b" l="l" r="r" t="t"/>
              <a:pathLst>
                <a:path extrusionOk="0" h="3891" w="790">
                  <a:moveTo>
                    <a:pt x="390" y="0"/>
                  </a:moveTo>
                  <a:cubicBezTo>
                    <a:pt x="174" y="0"/>
                    <a:pt x="1" y="173"/>
                    <a:pt x="1" y="389"/>
                  </a:cubicBezTo>
                  <a:lnTo>
                    <a:pt x="1" y="3501"/>
                  </a:lnTo>
                  <a:cubicBezTo>
                    <a:pt x="1" y="3717"/>
                    <a:pt x="174" y="3890"/>
                    <a:pt x="390" y="3890"/>
                  </a:cubicBezTo>
                  <a:lnTo>
                    <a:pt x="400" y="3890"/>
                  </a:lnTo>
                  <a:cubicBezTo>
                    <a:pt x="616" y="3890"/>
                    <a:pt x="789" y="3717"/>
                    <a:pt x="789" y="3501"/>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0"/>
            <p:cNvSpPr/>
            <p:nvPr/>
          </p:nvSpPr>
          <p:spPr>
            <a:xfrm>
              <a:off x="2656800" y="4365875"/>
              <a:ext cx="20000" cy="207500"/>
            </a:xfrm>
            <a:custGeom>
              <a:rect b="b" l="l" r="r" t="t"/>
              <a:pathLst>
                <a:path extrusionOk="0" h="8300" w="800">
                  <a:moveTo>
                    <a:pt x="389" y="1"/>
                  </a:moveTo>
                  <a:cubicBezTo>
                    <a:pt x="173" y="1"/>
                    <a:pt x="0" y="174"/>
                    <a:pt x="0" y="390"/>
                  </a:cubicBezTo>
                  <a:lnTo>
                    <a:pt x="0" y="7911"/>
                  </a:lnTo>
                  <a:cubicBezTo>
                    <a:pt x="0" y="8127"/>
                    <a:pt x="173" y="8300"/>
                    <a:pt x="389" y="8300"/>
                  </a:cubicBezTo>
                  <a:lnTo>
                    <a:pt x="400" y="8300"/>
                  </a:lnTo>
                  <a:cubicBezTo>
                    <a:pt x="617" y="8300"/>
                    <a:pt x="800" y="8127"/>
                    <a:pt x="800" y="7911"/>
                  </a:cubicBezTo>
                  <a:lnTo>
                    <a:pt x="800" y="390"/>
                  </a:lnTo>
                  <a:cubicBezTo>
                    <a:pt x="800" y="174"/>
                    <a:pt x="617"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0"/>
            <p:cNvSpPr/>
            <p:nvPr/>
          </p:nvSpPr>
          <p:spPr>
            <a:xfrm>
              <a:off x="3040925" y="4427225"/>
              <a:ext cx="19775" cy="85100"/>
            </a:xfrm>
            <a:custGeom>
              <a:rect b="b" l="l" r="r" t="t"/>
              <a:pathLst>
                <a:path extrusionOk="0" h="3404" w="791">
                  <a:moveTo>
                    <a:pt x="390" y="0"/>
                  </a:moveTo>
                  <a:cubicBezTo>
                    <a:pt x="174" y="0"/>
                    <a:pt x="1" y="173"/>
                    <a:pt x="1" y="389"/>
                  </a:cubicBezTo>
                  <a:lnTo>
                    <a:pt x="1" y="3004"/>
                  </a:lnTo>
                  <a:cubicBezTo>
                    <a:pt x="1" y="3220"/>
                    <a:pt x="174" y="3404"/>
                    <a:pt x="390" y="3404"/>
                  </a:cubicBezTo>
                  <a:lnTo>
                    <a:pt x="401" y="3404"/>
                  </a:lnTo>
                  <a:cubicBezTo>
                    <a:pt x="617" y="3404"/>
                    <a:pt x="790" y="3220"/>
                    <a:pt x="790" y="3004"/>
                  </a:cubicBezTo>
                  <a:lnTo>
                    <a:pt x="790" y="389"/>
                  </a:lnTo>
                  <a:cubicBezTo>
                    <a:pt x="790" y="173"/>
                    <a:pt x="617" y="0"/>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0"/>
            <p:cNvSpPr/>
            <p:nvPr/>
          </p:nvSpPr>
          <p:spPr>
            <a:xfrm>
              <a:off x="2336675" y="4421000"/>
              <a:ext cx="20025" cy="97275"/>
            </a:xfrm>
            <a:custGeom>
              <a:rect b="b" l="l" r="r" t="t"/>
              <a:pathLst>
                <a:path extrusionOk="0" h="3891" w="801">
                  <a:moveTo>
                    <a:pt x="400" y="0"/>
                  </a:moveTo>
                  <a:cubicBezTo>
                    <a:pt x="184" y="0"/>
                    <a:pt x="1" y="173"/>
                    <a:pt x="1" y="389"/>
                  </a:cubicBezTo>
                  <a:lnTo>
                    <a:pt x="1" y="3501"/>
                  </a:lnTo>
                  <a:cubicBezTo>
                    <a:pt x="1" y="3717"/>
                    <a:pt x="184" y="3890"/>
                    <a:pt x="400" y="3890"/>
                  </a:cubicBezTo>
                  <a:lnTo>
                    <a:pt x="412" y="3890"/>
                  </a:lnTo>
                  <a:cubicBezTo>
                    <a:pt x="628" y="3890"/>
                    <a:pt x="801" y="3717"/>
                    <a:pt x="801" y="3501"/>
                  </a:cubicBezTo>
                  <a:lnTo>
                    <a:pt x="801" y="389"/>
                  </a:lnTo>
                  <a:cubicBezTo>
                    <a:pt x="801" y="173"/>
                    <a:pt x="628" y="0"/>
                    <a:pt x="4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0"/>
            <p:cNvSpPr/>
            <p:nvPr/>
          </p:nvSpPr>
          <p:spPr>
            <a:xfrm>
              <a:off x="2272650" y="4393450"/>
              <a:ext cx="20025" cy="152375"/>
            </a:xfrm>
            <a:custGeom>
              <a:rect b="b" l="l" r="r" t="t"/>
              <a:pathLst>
                <a:path extrusionOk="0" h="6095" w="801">
                  <a:moveTo>
                    <a:pt x="401" y="0"/>
                  </a:moveTo>
                  <a:cubicBezTo>
                    <a:pt x="185" y="0"/>
                    <a:pt x="1" y="184"/>
                    <a:pt x="1" y="400"/>
                  </a:cubicBezTo>
                  <a:lnTo>
                    <a:pt x="1" y="5695"/>
                  </a:lnTo>
                  <a:cubicBezTo>
                    <a:pt x="1" y="5911"/>
                    <a:pt x="185" y="6095"/>
                    <a:pt x="401" y="6095"/>
                  </a:cubicBezTo>
                  <a:lnTo>
                    <a:pt x="411" y="6095"/>
                  </a:lnTo>
                  <a:cubicBezTo>
                    <a:pt x="627" y="6095"/>
                    <a:pt x="800" y="5911"/>
                    <a:pt x="800" y="5695"/>
                  </a:cubicBezTo>
                  <a:lnTo>
                    <a:pt x="800" y="400"/>
                  </a:lnTo>
                  <a:cubicBezTo>
                    <a:pt x="800" y="184"/>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0"/>
            <p:cNvSpPr/>
            <p:nvPr/>
          </p:nvSpPr>
          <p:spPr>
            <a:xfrm>
              <a:off x="2304800" y="4415050"/>
              <a:ext cx="19750" cy="109175"/>
            </a:xfrm>
            <a:custGeom>
              <a:rect b="b" l="l" r="r" t="t"/>
              <a:pathLst>
                <a:path extrusionOk="0" h="4367" w="790">
                  <a:moveTo>
                    <a:pt x="390" y="1"/>
                  </a:moveTo>
                  <a:cubicBezTo>
                    <a:pt x="174" y="1"/>
                    <a:pt x="1" y="173"/>
                    <a:pt x="1" y="390"/>
                  </a:cubicBezTo>
                  <a:lnTo>
                    <a:pt x="1" y="3977"/>
                  </a:lnTo>
                  <a:cubicBezTo>
                    <a:pt x="1" y="4193"/>
                    <a:pt x="174" y="4366"/>
                    <a:pt x="390" y="4366"/>
                  </a:cubicBezTo>
                  <a:lnTo>
                    <a:pt x="400" y="4366"/>
                  </a:lnTo>
                  <a:cubicBezTo>
                    <a:pt x="616" y="4366"/>
                    <a:pt x="789" y="4193"/>
                    <a:pt x="789" y="3977"/>
                  </a:cubicBezTo>
                  <a:lnTo>
                    <a:pt x="789" y="390"/>
                  </a:lnTo>
                  <a:cubicBezTo>
                    <a:pt x="789" y="173"/>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0"/>
            <p:cNvSpPr/>
            <p:nvPr/>
          </p:nvSpPr>
          <p:spPr>
            <a:xfrm>
              <a:off x="2240775" y="4373725"/>
              <a:ext cx="20025" cy="191825"/>
            </a:xfrm>
            <a:custGeom>
              <a:rect b="b" l="l" r="r" t="t"/>
              <a:pathLst>
                <a:path extrusionOk="0" h="7673" w="801">
                  <a:moveTo>
                    <a:pt x="390" y="1"/>
                  </a:moveTo>
                  <a:cubicBezTo>
                    <a:pt x="173" y="1"/>
                    <a:pt x="1" y="174"/>
                    <a:pt x="1" y="390"/>
                  </a:cubicBezTo>
                  <a:lnTo>
                    <a:pt x="1" y="7284"/>
                  </a:lnTo>
                  <a:cubicBezTo>
                    <a:pt x="1" y="7500"/>
                    <a:pt x="173" y="7673"/>
                    <a:pt x="390" y="7673"/>
                  </a:cubicBezTo>
                  <a:lnTo>
                    <a:pt x="401" y="7673"/>
                  </a:lnTo>
                  <a:cubicBezTo>
                    <a:pt x="617" y="7673"/>
                    <a:pt x="800" y="7500"/>
                    <a:pt x="800" y="7284"/>
                  </a:cubicBezTo>
                  <a:lnTo>
                    <a:pt x="800" y="390"/>
                  </a:lnTo>
                  <a:cubicBezTo>
                    <a:pt x="80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0"/>
            <p:cNvSpPr/>
            <p:nvPr/>
          </p:nvSpPr>
          <p:spPr>
            <a:xfrm>
              <a:off x="2208650" y="4415875"/>
              <a:ext cx="20000" cy="107550"/>
            </a:xfrm>
            <a:custGeom>
              <a:rect b="b" l="l" r="r" t="t"/>
              <a:pathLst>
                <a:path extrusionOk="0" h="4302" w="800">
                  <a:moveTo>
                    <a:pt x="399" y="0"/>
                  </a:moveTo>
                  <a:cubicBezTo>
                    <a:pt x="183" y="0"/>
                    <a:pt x="0" y="173"/>
                    <a:pt x="0" y="389"/>
                  </a:cubicBezTo>
                  <a:lnTo>
                    <a:pt x="0" y="3912"/>
                  </a:lnTo>
                  <a:cubicBezTo>
                    <a:pt x="0" y="4128"/>
                    <a:pt x="183" y="4301"/>
                    <a:pt x="399" y="4301"/>
                  </a:cubicBezTo>
                  <a:lnTo>
                    <a:pt x="411" y="4301"/>
                  </a:lnTo>
                  <a:cubicBezTo>
                    <a:pt x="627" y="4301"/>
                    <a:pt x="800" y="4128"/>
                    <a:pt x="800" y="3912"/>
                  </a:cubicBezTo>
                  <a:lnTo>
                    <a:pt x="800" y="389"/>
                  </a:lnTo>
                  <a:cubicBezTo>
                    <a:pt x="800" y="173"/>
                    <a:pt x="627"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0"/>
            <p:cNvSpPr/>
            <p:nvPr/>
          </p:nvSpPr>
          <p:spPr>
            <a:xfrm>
              <a:off x="2176775" y="4427225"/>
              <a:ext cx="20000" cy="85100"/>
            </a:xfrm>
            <a:custGeom>
              <a:rect b="b" l="l" r="r" t="t"/>
              <a:pathLst>
                <a:path extrusionOk="0" h="3404" w="800">
                  <a:moveTo>
                    <a:pt x="389" y="0"/>
                  </a:moveTo>
                  <a:cubicBezTo>
                    <a:pt x="173" y="0"/>
                    <a:pt x="0" y="173"/>
                    <a:pt x="0" y="389"/>
                  </a:cubicBezTo>
                  <a:lnTo>
                    <a:pt x="0" y="3004"/>
                  </a:lnTo>
                  <a:cubicBezTo>
                    <a:pt x="0" y="3220"/>
                    <a:pt x="173" y="3404"/>
                    <a:pt x="389" y="3404"/>
                  </a:cubicBezTo>
                  <a:lnTo>
                    <a:pt x="399" y="3404"/>
                  </a:lnTo>
                  <a:cubicBezTo>
                    <a:pt x="615" y="3404"/>
                    <a:pt x="800" y="3220"/>
                    <a:pt x="800" y="3004"/>
                  </a:cubicBezTo>
                  <a:lnTo>
                    <a:pt x="800" y="389"/>
                  </a:lnTo>
                  <a:cubicBezTo>
                    <a:pt x="800" y="173"/>
                    <a:pt x="615" y="0"/>
                    <a:pt x="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0"/>
            <p:cNvSpPr/>
            <p:nvPr/>
          </p:nvSpPr>
          <p:spPr>
            <a:xfrm>
              <a:off x="3008800" y="4404775"/>
              <a:ext cx="20025" cy="129700"/>
            </a:xfrm>
            <a:custGeom>
              <a:rect b="b" l="l" r="r" t="t"/>
              <a:pathLst>
                <a:path extrusionOk="0" h="5188" w="801">
                  <a:moveTo>
                    <a:pt x="400" y="1"/>
                  </a:moveTo>
                  <a:cubicBezTo>
                    <a:pt x="173" y="1"/>
                    <a:pt x="0" y="185"/>
                    <a:pt x="0" y="401"/>
                  </a:cubicBezTo>
                  <a:lnTo>
                    <a:pt x="0" y="4788"/>
                  </a:lnTo>
                  <a:cubicBezTo>
                    <a:pt x="0" y="5004"/>
                    <a:pt x="173" y="5188"/>
                    <a:pt x="400" y="5188"/>
                  </a:cubicBezTo>
                  <a:lnTo>
                    <a:pt x="411" y="5188"/>
                  </a:lnTo>
                  <a:cubicBezTo>
                    <a:pt x="627" y="5188"/>
                    <a:pt x="800" y="5004"/>
                    <a:pt x="800" y="4788"/>
                  </a:cubicBezTo>
                  <a:lnTo>
                    <a:pt x="800" y="401"/>
                  </a:lnTo>
                  <a:cubicBezTo>
                    <a:pt x="800" y="185"/>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0"/>
            <p:cNvSpPr/>
            <p:nvPr/>
          </p:nvSpPr>
          <p:spPr>
            <a:xfrm>
              <a:off x="2624925" y="4384525"/>
              <a:ext cx="19750" cy="170225"/>
            </a:xfrm>
            <a:custGeom>
              <a:rect b="b" l="l" r="r" t="t"/>
              <a:pathLst>
                <a:path extrusionOk="0" h="6809" w="790">
                  <a:moveTo>
                    <a:pt x="389" y="1"/>
                  </a:moveTo>
                  <a:cubicBezTo>
                    <a:pt x="173" y="1"/>
                    <a:pt x="0" y="174"/>
                    <a:pt x="0" y="390"/>
                  </a:cubicBezTo>
                  <a:lnTo>
                    <a:pt x="0" y="6420"/>
                  </a:lnTo>
                  <a:cubicBezTo>
                    <a:pt x="0" y="6636"/>
                    <a:pt x="173" y="6809"/>
                    <a:pt x="389" y="6809"/>
                  </a:cubicBezTo>
                  <a:lnTo>
                    <a:pt x="400" y="6809"/>
                  </a:lnTo>
                  <a:cubicBezTo>
                    <a:pt x="617" y="6809"/>
                    <a:pt x="789" y="6636"/>
                    <a:pt x="789" y="6420"/>
                  </a:cubicBezTo>
                  <a:lnTo>
                    <a:pt x="789" y="390"/>
                  </a:lnTo>
                  <a:cubicBezTo>
                    <a:pt x="789" y="174"/>
                    <a:pt x="617"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0"/>
            <p:cNvSpPr/>
            <p:nvPr/>
          </p:nvSpPr>
          <p:spPr>
            <a:xfrm>
              <a:off x="2592775" y="4401825"/>
              <a:ext cx="20025" cy="135625"/>
            </a:xfrm>
            <a:custGeom>
              <a:rect b="b" l="l" r="r" t="t"/>
              <a:pathLst>
                <a:path extrusionOk="0" h="5425" w="801">
                  <a:moveTo>
                    <a:pt x="390" y="1"/>
                  </a:moveTo>
                  <a:cubicBezTo>
                    <a:pt x="174" y="1"/>
                    <a:pt x="1" y="184"/>
                    <a:pt x="1" y="400"/>
                  </a:cubicBezTo>
                  <a:lnTo>
                    <a:pt x="1" y="5025"/>
                  </a:lnTo>
                  <a:cubicBezTo>
                    <a:pt x="1" y="5241"/>
                    <a:pt x="174" y="5425"/>
                    <a:pt x="390" y="5425"/>
                  </a:cubicBezTo>
                  <a:lnTo>
                    <a:pt x="400" y="5425"/>
                  </a:lnTo>
                  <a:cubicBezTo>
                    <a:pt x="616" y="5425"/>
                    <a:pt x="800" y="5241"/>
                    <a:pt x="800" y="5025"/>
                  </a:cubicBezTo>
                  <a:lnTo>
                    <a:pt x="800" y="400"/>
                  </a:lnTo>
                  <a:cubicBezTo>
                    <a:pt x="800" y="184"/>
                    <a:pt x="61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0"/>
            <p:cNvSpPr/>
            <p:nvPr/>
          </p:nvSpPr>
          <p:spPr>
            <a:xfrm>
              <a:off x="2976925" y="4377525"/>
              <a:ext cx="19725" cy="184250"/>
            </a:xfrm>
            <a:custGeom>
              <a:rect b="b" l="l" r="r" t="t"/>
              <a:pathLst>
                <a:path extrusionOk="0" h="7370" w="789">
                  <a:moveTo>
                    <a:pt x="389" y="0"/>
                  </a:moveTo>
                  <a:cubicBezTo>
                    <a:pt x="173" y="0"/>
                    <a:pt x="0" y="173"/>
                    <a:pt x="0" y="389"/>
                  </a:cubicBezTo>
                  <a:lnTo>
                    <a:pt x="0" y="6981"/>
                  </a:lnTo>
                  <a:cubicBezTo>
                    <a:pt x="0" y="7197"/>
                    <a:pt x="173" y="7370"/>
                    <a:pt x="389" y="7370"/>
                  </a:cubicBezTo>
                  <a:lnTo>
                    <a:pt x="400" y="7370"/>
                  </a:lnTo>
                  <a:cubicBezTo>
                    <a:pt x="616" y="7370"/>
                    <a:pt x="789" y="7197"/>
                    <a:pt x="789" y="6981"/>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0"/>
            <p:cNvSpPr/>
            <p:nvPr/>
          </p:nvSpPr>
          <p:spPr>
            <a:xfrm>
              <a:off x="2880750" y="4403700"/>
              <a:ext cx="20025" cy="131850"/>
            </a:xfrm>
            <a:custGeom>
              <a:rect b="b" l="l" r="r" t="t"/>
              <a:pathLst>
                <a:path extrusionOk="0" h="5274" w="801">
                  <a:moveTo>
                    <a:pt x="400" y="1"/>
                  </a:moveTo>
                  <a:cubicBezTo>
                    <a:pt x="184" y="1"/>
                    <a:pt x="1" y="185"/>
                    <a:pt x="1" y="401"/>
                  </a:cubicBezTo>
                  <a:lnTo>
                    <a:pt x="1" y="4875"/>
                  </a:lnTo>
                  <a:cubicBezTo>
                    <a:pt x="1" y="5101"/>
                    <a:pt x="184" y="5274"/>
                    <a:pt x="400" y="5274"/>
                  </a:cubicBezTo>
                  <a:lnTo>
                    <a:pt x="411" y="5274"/>
                  </a:lnTo>
                  <a:cubicBezTo>
                    <a:pt x="627" y="5274"/>
                    <a:pt x="800" y="5101"/>
                    <a:pt x="800" y="4875"/>
                  </a:cubicBezTo>
                  <a:lnTo>
                    <a:pt x="800" y="401"/>
                  </a:lnTo>
                  <a:cubicBezTo>
                    <a:pt x="800" y="185"/>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0"/>
            <p:cNvSpPr/>
            <p:nvPr/>
          </p:nvSpPr>
          <p:spPr>
            <a:xfrm>
              <a:off x="2848875" y="4315650"/>
              <a:ext cx="19725" cy="307975"/>
            </a:xfrm>
            <a:custGeom>
              <a:rect b="b" l="l" r="r" t="t"/>
              <a:pathLst>
                <a:path extrusionOk="0" h="12319" w="789">
                  <a:moveTo>
                    <a:pt x="390" y="0"/>
                  </a:moveTo>
                  <a:cubicBezTo>
                    <a:pt x="173" y="0"/>
                    <a:pt x="1" y="173"/>
                    <a:pt x="1" y="389"/>
                  </a:cubicBezTo>
                  <a:lnTo>
                    <a:pt x="1" y="11930"/>
                  </a:lnTo>
                  <a:cubicBezTo>
                    <a:pt x="1" y="12146"/>
                    <a:pt x="173" y="12319"/>
                    <a:pt x="390" y="12319"/>
                  </a:cubicBezTo>
                  <a:lnTo>
                    <a:pt x="400" y="12319"/>
                  </a:lnTo>
                  <a:cubicBezTo>
                    <a:pt x="616" y="12319"/>
                    <a:pt x="789" y="12146"/>
                    <a:pt x="789" y="11930"/>
                  </a:cubicBezTo>
                  <a:lnTo>
                    <a:pt x="789" y="389"/>
                  </a:lnTo>
                  <a:cubicBezTo>
                    <a:pt x="789" y="173"/>
                    <a:pt x="616" y="0"/>
                    <a:pt x="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0"/>
            <p:cNvSpPr/>
            <p:nvPr/>
          </p:nvSpPr>
          <p:spPr>
            <a:xfrm>
              <a:off x="2816725" y="4226225"/>
              <a:ext cx="20000" cy="486825"/>
            </a:xfrm>
            <a:custGeom>
              <a:rect b="b" l="l" r="r" t="t"/>
              <a:pathLst>
                <a:path extrusionOk="0" h="19473" w="800">
                  <a:moveTo>
                    <a:pt x="400" y="1"/>
                  </a:moveTo>
                  <a:cubicBezTo>
                    <a:pt x="184" y="1"/>
                    <a:pt x="0" y="174"/>
                    <a:pt x="0" y="390"/>
                  </a:cubicBezTo>
                  <a:lnTo>
                    <a:pt x="0" y="19084"/>
                  </a:lnTo>
                  <a:cubicBezTo>
                    <a:pt x="0" y="19300"/>
                    <a:pt x="184" y="19473"/>
                    <a:pt x="400" y="19473"/>
                  </a:cubicBezTo>
                  <a:lnTo>
                    <a:pt x="411" y="19473"/>
                  </a:lnTo>
                  <a:cubicBezTo>
                    <a:pt x="627" y="19473"/>
                    <a:pt x="800" y="19300"/>
                    <a:pt x="800" y="19084"/>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0"/>
            <p:cNvSpPr/>
            <p:nvPr/>
          </p:nvSpPr>
          <p:spPr>
            <a:xfrm>
              <a:off x="4096925" y="4226225"/>
              <a:ext cx="20025" cy="486825"/>
            </a:xfrm>
            <a:custGeom>
              <a:rect b="b" l="l" r="r" t="t"/>
              <a:pathLst>
                <a:path extrusionOk="0" h="19473" w="801">
                  <a:moveTo>
                    <a:pt x="390" y="1"/>
                  </a:moveTo>
                  <a:cubicBezTo>
                    <a:pt x="174" y="1"/>
                    <a:pt x="1" y="174"/>
                    <a:pt x="1" y="390"/>
                  </a:cubicBezTo>
                  <a:lnTo>
                    <a:pt x="1" y="19084"/>
                  </a:lnTo>
                  <a:cubicBezTo>
                    <a:pt x="1" y="19300"/>
                    <a:pt x="174" y="19473"/>
                    <a:pt x="390" y="19473"/>
                  </a:cubicBezTo>
                  <a:lnTo>
                    <a:pt x="411" y="19473"/>
                  </a:lnTo>
                  <a:cubicBezTo>
                    <a:pt x="627" y="19473"/>
                    <a:pt x="800" y="19300"/>
                    <a:pt x="800" y="19084"/>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0"/>
            <p:cNvSpPr/>
            <p:nvPr/>
          </p:nvSpPr>
          <p:spPr>
            <a:xfrm>
              <a:off x="4384900" y="4226225"/>
              <a:ext cx="20025" cy="486825"/>
            </a:xfrm>
            <a:custGeom>
              <a:rect b="b" l="l" r="r" t="t"/>
              <a:pathLst>
                <a:path extrusionOk="0" h="19473" w="801">
                  <a:moveTo>
                    <a:pt x="400" y="1"/>
                  </a:moveTo>
                  <a:cubicBezTo>
                    <a:pt x="184" y="1"/>
                    <a:pt x="1" y="174"/>
                    <a:pt x="1" y="390"/>
                  </a:cubicBezTo>
                  <a:lnTo>
                    <a:pt x="1" y="19084"/>
                  </a:lnTo>
                  <a:cubicBezTo>
                    <a:pt x="1" y="19300"/>
                    <a:pt x="184" y="19473"/>
                    <a:pt x="400" y="19473"/>
                  </a:cubicBezTo>
                  <a:lnTo>
                    <a:pt x="411" y="19473"/>
                  </a:lnTo>
                  <a:cubicBezTo>
                    <a:pt x="627" y="19473"/>
                    <a:pt x="800" y="19300"/>
                    <a:pt x="800" y="19084"/>
                  </a:cubicBezTo>
                  <a:lnTo>
                    <a:pt x="800" y="390"/>
                  </a:lnTo>
                  <a:cubicBezTo>
                    <a:pt x="800" y="174"/>
                    <a:pt x="627" y="1"/>
                    <a:pt x="4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0"/>
            <p:cNvSpPr/>
            <p:nvPr/>
          </p:nvSpPr>
          <p:spPr>
            <a:xfrm>
              <a:off x="4673125" y="4226225"/>
              <a:ext cx="19775" cy="486825"/>
            </a:xfrm>
            <a:custGeom>
              <a:rect b="b" l="l" r="r" t="t"/>
              <a:pathLst>
                <a:path extrusionOk="0" h="19473" w="791">
                  <a:moveTo>
                    <a:pt x="390" y="1"/>
                  </a:moveTo>
                  <a:cubicBezTo>
                    <a:pt x="174" y="1"/>
                    <a:pt x="1" y="174"/>
                    <a:pt x="1" y="390"/>
                  </a:cubicBezTo>
                  <a:lnTo>
                    <a:pt x="1" y="19084"/>
                  </a:lnTo>
                  <a:cubicBezTo>
                    <a:pt x="1" y="19300"/>
                    <a:pt x="174" y="19473"/>
                    <a:pt x="390" y="19473"/>
                  </a:cubicBezTo>
                  <a:lnTo>
                    <a:pt x="401" y="19473"/>
                  </a:lnTo>
                  <a:cubicBezTo>
                    <a:pt x="617" y="19473"/>
                    <a:pt x="790" y="19300"/>
                    <a:pt x="790" y="19084"/>
                  </a:cubicBezTo>
                  <a:lnTo>
                    <a:pt x="790" y="390"/>
                  </a:lnTo>
                  <a:cubicBezTo>
                    <a:pt x="790" y="174"/>
                    <a:pt x="617" y="1"/>
                    <a:pt x="4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30"/>
            <p:cNvSpPr/>
            <p:nvPr/>
          </p:nvSpPr>
          <p:spPr>
            <a:xfrm>
              <a:off x="2004675" y="4427475"/>
              <a:ext cx="43775" cy="87550"/>
            </a:xfrm>
            <a:custGeom>
              <a:rect b="b" l="l" r="r" t="t"/>
              <a:pathLst>
                <a:path extrusionOk="0" h="3502" w="1751">
                  <a:moveTo>
                    <a:pt x="0" y="1"/>
                  </a:moveTo>
                  <a:lnTo>
                    <a:pt x="0" y="3502"/>
                  </a:lnTo>
                  <a:cubicBezTo>
                    <a:pt x="973" y="3502"/>
                    <a:pt x="1751" y="2724"/>
                    <a:pt x="1751" y="1751"/>
                  </a:cubicBezTo>
                  <a:cubicBezTo>
                    <a:pt x="1751" y="790"/>
                    <a:pt x="973" y="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0"/>
            <p:cNvSpPr/>
            <p:nvPr/>
          </p:nvSpPr>
          <p:spPr>
            <a:xfrm>
              <a:off x="5044600" y="4427475"/>
              <a:ext cx="98350" cy="87550"/>
            </a:xfrm>
            <a:custGeom>
              <a:rect b="b" l="l" r="r" t="t"/>
              <a:pathLst>
                <a:path extrusionOk="0" h="3502" w="3934">
                  <a:moveTo>
                    <a:pt x="2183" y="1"/>
                  </a:moveTo>
                  <a:cubicBezTo>
                    <a:pt x="2053" y="1"/>
                    <a:pt x="1923" y="22"/>
                    <a:pt x="1794" y="44"/>
                  </a:cubicBezTo>
                  <a:cubicBezTo>
                    <a:pt x="1772" y="65"/>
                    <a:pt x="0" y="1665"/>
                    <a:pt x="1794" y="3458"/>
                  </a:cubicBezTo>
                  <a:cubicBezTo>
                    <a:pt x="1923" y="3491"/>
                    <a:pt x="2053" y="3502"/>
                    <a:pt x="2183" y="3502"/>
                  </a:cubicBezTo>
                  <a:cubicBezTo>
                    <a:pt x="3155" y="3502"/>
                    <a:pt x="3933" y="2724"/>
                    <a:pt x="3933" y="1751"/>
                  </a:cubicBezTo>
                  <a:cubicBezTo>
                    <a:pt x="3933" y="790"/>
                    <a:pt x="3155" y="1"/>
                    <a:pt x="21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1000">
        <p:push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31"/>
          <p:cNvSpPr txBox="1"/>
          <p:nvPr>
            <p:ph type="title"/>
          </p:nvPr>
        </p:nvSpPr>
        <p:spPr>
          <a:xfrm>
            <a:off x="720000" y="445025"/>
            <a:ext cx="7704000" cy="572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solidFill>
                  <a:srgbClr val="F2F2F2"/>
                </a:solidFill>
              </a:rPr>
              <a:t>INTRODUCTION</a:t>
            </a:r>
            <a:endParaRPr>
              <a:solidFill>
                <a:srgbClr val="F2F2F2"/>
              </a:solidFill>
            </a:endParaRPr>
          </a:p>
        </p:txBody>
      </p:sp>
      <p:sp>
        <p:nvSpPr>
          <p:cNvPr id="710" name="Google Shape;710;p31"/>
          <p:cNvSpPr/>
          <p:nvPr/>
        </p:nvSpPr>
        <p:spPr>
          <a:xfrm>
            <a:off x="1995975" y="1719625"/>
            <a:ext cx="5281800" cy="1842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500">
                <a:latin typeface="Times New Roman"/>
                <a:ea typeface="Times New Roman"/>
                <a:cs typeface="Times New Roman"/>
                <a:sym typeface="Times New Roman"/>
              </a:rPr>
              <a:t>Health management system that will have the ability to let the students or staff from Universiti Teknologi Malaysia (UTM) be able to book an appointment at UTM Health Centre. This application will be able to connect to the students’ IoT devices to display the information collected from the </a:t>
            </a:r>
            <a:r>
              <a:rPr lang="en" sz="1500">
                <a:latin typeface="Times New Roman"/>
                <a:ea typeface="Times New Roman"/>
                <a:cs typeface="Times New Roman"/>
                <a:sym typeface="Times New Roman"/>
              </a:rPr>
              <a:t>devices</a:t>
            </a:r>
            <a:r>
              <a:rPr lang="en" sz="1500">
                <a:latin typeface="Times New Roman"/>
                <a:ea typeface="Times New Roman"/>
                <a:cs typeface="Times New Roman"/>
                <a:sym typeface="Times New Roman"/>
              </a:rPr>
              <a:t> .</a:t>
            </a:r>
            <a:endParaRPr sz="1500">
              <a:latin typeface="Times New Roman"/>
              <a:ea typeface="Times New Roman"/>
              <a:cs typeface="Times New Roman"/>
              <a:sym typeface="Times New Roman"/>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32"/>
          <p:cNvSpPr txBox="1"/>
          <p:nvPr>
            <p:ph type="title"/>
          </p:nvPr>
        </p:nvSpPr>
        <p:spPr>
          <a:xfrm>
            <a:off x="1544725" y="2135750"/>
            <a:ext cx="6154800" cy="6624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DETAILED STEPS</a:t>
            </a:r>
            <a:endParaRPr/>
          </a:p>
        </p:txBody>
      </p:sp>
      <p:cxnSp>
        <p:nvCxnSpPr>
          <p:cNvPr id="716" name="Google Shape;716;p32"/>
          <p:cNvCxnSpPr>
            <a:stCxn id="715" idx="1"/>
          </p:cNvCxnSpPr>
          <p:nvPr/>
        </p:nvCxnSpPr>
        <p:spPr>
          <a:xfrm rot="10800000">
            <a:off x="-1076375" y="2466950"/>
            <a:ext cx="2621100" cy="0"/>
          </a:xfrm>
          <a:prstGeom prst="straightConnector1">
            <a:avLst/>
          </a:prstGeom>
          <a:noFill/>
          <a:ln cap="flat" cmpd="sng" w="9525">
            <a:solidFill>
              <a:schemeClr val="dk1"/>
            </a:solidFill>
            <a:prstDash val="solid"/>
            <a:round/>
            <a:headEnd len="med" w="med" type="none"/>
            <a:tailEnd len="med" w="med" type="none"/>
          </a:ln>
        </p:spPr>
      </p:cxnSp>
      <p:cxnSp>
        <p:nvCxnSpPr>
          <p:cNvPr id="717" name="Google Shape;717;p32"/>
          <p:cNvCxnSpPr>
            <a:endCxn id="715" idx="3"/>
          </p:cNvCxnSpPr>
          <p:nvPr/>
        </p:nvCxnSpPr>
        <p:spPr>
          <a:xfrm rot="10800000">
            <a:off x="7699525" y="2466950"/>
            <a:ext cx="2549400" cy="0"/>
          </a:xfrm>
          <a:prstGeom prst="straightConnector1">
            <a:avLst/>
          </a:prstGeom>
          <a:noFill/>
          <a:ln cap="flat" cmpd="sng" w="9525">
            <a:solidFill>
              <a:schemeClr val="dk1"/>
            </a:solidFill>
            <a:prstDash val="solid"/>
            <a:round/>
            <a:headEnd len="med" w="med" type="none"/>
            <a:tailEnd len="med" w="med" type="none"/>
          </a:ln>
        </p:spPr>
      </p:cxnSp>
      <p:grpSp>
        <p:nvGrpSpPr>
          <p:cNvPr id="718" name="Google Shape;718;p32"/>
          <p:cNvGrpSpPr/>
          <p:nvPr/>
        </p:nvGrpSpPr>
        <p:grpSpPr>
          <a:xfrm>
            <a:off x="570783" y="2056952"/>
            <a:ext cx="881822" cy="820008"/>
            <a:chOff x="2287525" y="3243650"/>
            <a:chExt cx="571350" cy="531300"/>
          </a:xfrm>
        </p:grpSpPr>
        <p:sp>
          <p:nvSpPr>
            <p:cNvPr id="719" name="Google Shape;719;p32"/>
            <p:cNvSpPr/>
            <p:nvPr/>
          </p:nvSpPr>
          <p:spPr>
            <a:xfrm>
              <a:off x="2287525" y="3243650"/>
              <a:ext cx="571350" cy="531300"/>
            </a:xfrm>
            <a:custGeom>
              <a:rect b="b" l="l" r="r" t="t"/>
              <a:pathLst>
                <a:path extrusionOk="0" h="21252" w="22854">
                  <a:moveTo>
                    <a:pt x="11892" y="0"/>
                  </a:moveTo>
                  <a:cubicBezTo>
                    <a:pt x="11513" y="0"/>
                    <a:pt x="11123" y="38"/>
                    <a:pt x="10730" y="111"/>
                  </a:cubicBezTo>
                  <a:cubicBezTo>
                    <a:pt x="8386" y="555"/>
                    <a:pt x="6657" y="2111"/>
                    <a:pt x="6592" y="4639"/>
                  </a:cubicBezTo>
                  <a:cubicBezTo>
                    <a:pt x="6343" y="4574"/>
                    <a:pt x="6083" y="4531"/>
                    <a:pt x="5835" y="4510"/>
                  </a:cubicBezTo>
                  <a:cubicBezTo>
                    <a:pt x="5578" y="4485"/>
                    <a:pt x="5330" y="4473"/>
                    <a:pt x="5090" y="4473"/>
                  </a:cubicBezTo>
                  <a:cubicBezTo>
                    <a:pt x="2093" y="4473"/>
                    <a:pt x="446" y="6359"/>
                    <a:pt x="216" y="8821"/>
                  </a:cubicBezTo>
                  <a:cubicBezTo>
                    <a:pt x="0" y="11090"/>
                    <a:pt x="1070" y="13111"/>
                    <a:pt x="3555" y="13856"/>
                  </a:cubicBezTo>
                  <a:cubicBezTo>
                    <a:pt x="3425" y="14072"/>
                    <a:pt x="3307" y="14288"/>
                    <a:pt x="3220" y="14516"/>
                  </a:cubicBezTo>
                  <a:cubicBezTo>
                    <a:pt x="1924" y="17616"/>
                    <a:pt x="3372" y="19918"/>
                    <a:pt x="5932" y="20869"/>
                  </a:cubicBezTo>
                  <a:cubicBezTo>
                    <a:pt x="6612" y="21120"/>
                    <a:pt x="7301" y="21252"/>
                    <a:pt x="7970" y="21252"/>
                  </a:cubicBezTo>
                  <a:cubicBezTo>
                    <a:pt x="9462" y="21252"/>
                    <a:pt x="10859" y="20598"/>
                    <a:pt x="11843" y="19151"/>
                  </a:cubicBezTo>
                  <a:cubicBezTo>
                    <a:pt x="12027" y="19335"/>
                    <a:pt x="12211" y="19497"/>
                    <a:pt x="12405" y="19648"/>
                  </a:cubicBezTo>
                  <a:cubicBezTo>
                    <a:pt x="13529" y="20482"/>
                    <a:pt x="14645" y="20852"/>
                    <a:pt x="15684" y="20852"/>
                  </a:cubicBezTo>
                  <a:cubicBezTo>
                    <a:pt x="17165" y="20852"/>
                    <a:pt x="18490" y="20101"/>
                    <a:pt x="19461" y="18870"/>
                  </a:cubicBezTo>
                  <a:cubicBezTo>
                    <a:pt x="20877" y="17066"/>
                    <a:pt x="21082" y="14829"/>
                    <a:pt x="19396" y="12948"/>
                  </a:cubicBezTo>
                  <a:cubicBezTo>
                    <a:pt x="19634" y="12830"/>
                    <a:pt x="19850" y="12700"/>
                    <a:pt x="20044" y="12559"/>
                  </a:cubicBezTo>
                  <a:cubicBezTo>
                    <a:pt x="22811" y="10604"/>
                    <a:pt x="22854" y="7946"/>
                    <a:pt x="21223" y="5860"/>
                  </a:cubicBezTo>
                  <a:cubicBezTo>
                    <a:pt x="20256" y="4611"/>
                    <a:pt x="18911" y="3846"/>
                    <a:pt x="17398" y="3846"/>
                  </a:cubicBezTo>
                  <a:cubicBezTo>
                    <a:pt x="17118" y="3846"/>
                    <a:pt x="16833" y="3872"/>
                    <a:pt x="16543" y="3926"/>
                  </a:cubicBezTo>
                  <a:cubicBezTo>
                    <a:pt x="15954" y="1238"/>
                    <a:pt x="14079" y="0"/>
                    <a:pt x="11892" y="0"/>
                  </a:cubicBezTo>
                  <a:close/>
                </a:path>
              </a:pathLst>
            </a:custGeom>
            <a:solidFill>
              <a:srgbClr val="6393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2"/>
            <p:cNvSpPr/>
            <p:nvPr/>
          </p:nvSpPr>
          <p:spPr>
            <a:xfrm>
              <a:off x="2607625" y="3501675"/>
              <a:ext cx="132150" cy="25200"/>
            </a:xfrm>
            <a:custGeom>
              <a:rect b="b" l="l" r="r" t="t"/>
              <a:pathLst>
                <a:path extrusionOk="0" h="1008" w="5286">
                  <a:moveTo>
                    <a:pt x="4951" y="1"/>
                  </a:moveTo>
                  <a:cubicBezTo>
                    <a:pt x="4943" y="1"/>
                    <a:pt x="4936" y="1"/>
                    <a:pt x="4928" y="2"/>
                  </a:cubicBezTo>
                  <a:cubicBezTo>
                    <a:pt x="4777" y="12"/>
                    <a:pt x="4669" y="164"/>
                    <a:pt x="4637" y="348"/>
                  </a:cubicBezTo>
                  <a:lnTo>
                    <a:pt x="1" y="531"/>
                  </a:lnTo>
                  <a:cubicBezTo>
                    <a:pt x="1" y="564"/>
                    <a:pt x="12" y="585"/>
                    <a:pt x="12" y="607"/>
                  </a:cubicBezTo>
                  <a:lnTo>
                    <a:pt x="4637" y="672"/>
                  </a:lnTo>
                  <a:cubicBezTo>
                    <a:pt x="4680" y="855"/>
                    <a:pt x="4788" y="996"/>
                    <a:pt x="4939" y="1006"/>
                  </a:cubicBezTo>
                  <a:cubicBezTo>
                    <a:pt x="4947" y="1007"/>
                    <a:pt x="4955" y="1008"/>
                    <a:pt x="4962" y="1008"/>
                  </a:cubicBezTo>
                  <a:cubicBezTo>
                    <a:pt x="5127" y="1008"/>
                    <a:pt x="5285" y="788"/>
                    <a:pt x="5285" y="499"/>
                  </a:cubicBezTo>
                  <a:cubicBezTo>
                    <a:pt x="5274" y="220"/>
                    <a:pt x="5116" y="1"/>
                    <a:pt x="4951"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2"/>
            <p:cNvSpPr/>
            <p:nvPr/>
          </p:nvSpPr>
          <p:spPr>
            <a:xfrm>
              <a:off x="2605200" y="3527900"/>
              <a:ext cx="126450" cy="56450"/>
            </a:xfrm>
            <a:custGeom>
              <a:rect b="b" l="l" r="r" t="t"/>
              <a:pathLst>
                <a:path extrusionOk="0" h="2258" w="5058">
                  <a:moveTo>
                    <a:pt x="22" y="1"/>
                  </a:moveTo>
                  <a:cubicBezTo>
                    <a:pt x="11" y="22"/>
                    <a:pt x="11" y="55"/>
                    <a:pt x="1" y="77"/>
                  </a:cubicBezTo>
                  <a:lnTo>
                    <a:pt x="4301" y="1806"/>
                  </a:lnTo>
                  <a:cubicBezTo>
                    <a:pt x="4269" y="2000"/>
                    <a:pt x="4323" y="2173"/>
                    <a:pt x="4453" y="2238"/>
                  </a:cubicBezTo>
                  <a:cubicBezTo>
                    <a:pt x="4479" y="2251"/>
                    <a:pt x="4508" y="2257"/>
                    <a:pt x="4538" y="2257"/>
                  </a:cubicBezTo>
                  <a:cubicBezTo>
                    <a:pt x="4685" y="2257"/>
                    <a:pt x="4869" y="2113"/>
                    <a:pt x="4950" y="1881"/>
                  </a:cubicBezTo>
                  <a:cubicBezTo>
                    <a:pt x="5058" y="1611"/>
                    <a:pt x="4982" y="1341"/>
                    <a:pt x="4799" y="1297"/>
                  </a:cubicBezTo>
                  <a:cubicBezTo>
                    <a:pt x="4778" y="1290"/>
                    <a:pt x="4756" y="1287"/>
                    <a:pt x="4734" y="1287"/>
                  </a:cubicBezTo>
                  <a:cubicBezTo>
                    <a:pt x="4618" y="1287"/>
                    <a:pt x="4491" y="1378"/>
                    <a:pt x="4410" y="1514"/>
                  </a:cubicBezTo>
                  <a:lnTo>
                    <a:pt x="22"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2"/>
            <p:cNvSpPr/>
            <p:nvPr/>
          </p:nvSpPr>
          <p:spPr>
            <a:xfrm>
              <a:off x="2598175" y="3539525"/>
              <a:ext cx="104575" cy="93625"/>
            </a:xfrm>
            <a:custGeom>
              <a:rect b="b" l="l" r="r" t="t"/>
              <a:pathLst>
                <a:path extrusionOk="0" h="3745" w="4183">
                  <a:moveTo>
                    <a:pt x="44" y="1"/>
                  </a:moveTo>
                  <a:cubicBezTo>
                    <a:pt x="22" y="22"/>
                    <a:pt x="11" y="44"/>
                    <a:pt x="1" y="54"/>
                  </a:cubicBezTo>
                  <a:lnTo>
                    <a:pt x="3383" y="3221"/>
                  </a:lnTo>
                  <a:cubicBezTo>
                    <a:pt x="3286" y="3394"/>
                    <a:pt x="3264" y="3567"/>
                    <a:pt x="3372" y="3675"/>
                  </a:cubicBezTo>
                  <a:cubicBezTo>
                    <a:pt x="3415" y="3721"/>
                    <a:pt x="3479" y="3744"/>
                    <a:pt x="3552" y="3744"/>
                  </a:cubicBezTo>
                  <a:cubicBezTo>
                    <a:pt x="3682" y="3744"/>
                    <a:pt x="3842" y="3672"/>
                    <a:pt x="3966" y="3534"/>
                  </a:cubicBezTo>
                  <a:cubicBezTo>
                    <a:pt x="4161" y="3307"/>
                    <a:pt x="4182" y="3026"/>
                    <a:pt x="4042" y="2918"/>
                  </a:cubicBezTo>
                  <a:cubicBezTo>
                    <a:pt x="3998" y="2887"/>
                    <a:pt x="3947" y="2872"/>
                    <a:pt x="3892" y="2872"/>
                  </a:cubicBezTo>
                  <a:cubicBezTo>
                    <a:pt x="3797" y="2872"/>
                    <a:pt x="3691" y="2915"/>
                    <a:pt x="3588" y="2983"/>
                  </a:cubicBezTo>
                  <a:lnTo>
                    <a:pt x="44"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2"/>
            <p:cNvSpPr/>
            <p:nvPr/>
          </p:nvSpPr>
          <p:spPr>
            <a:xfrm>
              <a:off x="2587375" y="3547900"/>
              <a:ext cx="70800" cy="119675"/>
            </a:xfrm>
            <a:custGeom>
              <a:rect b="b" l="l" r="r" t="t"/>
              <a:pathLst>
                <a:path extrusionOk="0" h="4787" w="2832">
                  <a:moveTo>
                    <a:pt x="76" y="0"/>
                  </a:moveTo>
                  <a:cubicBezTo>
                    <a:pt x="54" y="12"/>
                    <a:pt x="33" y="22"/>
                    <a:pt x="1" y="33"/>
                  </a:cubicBezTo>
                  <a:lnTo>
                    <a:pt x="2010" y="4204"/>
                  </a:lnTo>
                  <a:cubicBezTo>
                    <a:pt x="1859" y="4334"/>
                    <a:pt x="1783" y="4495"/>
                    <a:pt x="1838" y="4625"/>
                  </a:cubicBezTo>
                  <a:cubicBezTo>
                    <a:pt x="1877" y="4730"/>
                    <a:pt x="1995" y="4787"/>
                    <a:pt x="2140" y="4787"/>
                  </a:cubicBezTo>
                  <a:cubicBezTo>
                    <a:pt x="2235" y="4787"/>
                    <a:pt x="2340" y="4763"/>
                    <a:pt x="2443" y="4712"/>
                  </a:cubicBezTo>
                  <a:cubicBezTo>
                    <a:pt x="2712" y="4582"/>
                    <a:pt x="2832" y="4312"/>
                    <a:pt x="2734" y="4161"/>
                  </a:cubicBezTo>
                  <a:cubicBezTo>
                    <a:pt x="2682" y="4079"/>
                    <a:pt x="2579" y="4038"/>
                    <a:pt x="2460" y="4038"/>
                  </a:cubicBezTo>
                  <a:cubicBezTo>
                    <a:pt x="2406" y="4038"/>
                    <a:pt x="2349" y="4047"/>
                    <a:pt x="2291" y="4063"/>
                  </a:cubicBezTo>
                  <a:lnTo>
                    <a:pt x="76" y="0"/>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2"/>
            <p:cNvSpPr/>
            <p:nvPr/>
          </p:nvSpPr>
          <p:spPr>
            <a:xfrm>
              <a:off x="2574675" y="3551950"/>
              <a:ext cx="27325" cy="131375"/>
            </a:xfrm>
            <a:custGeom>
              <a:rect b="b" l="l" r="r" t="t"/>
              <a:pathLst>
                <a:path extrusionOk="0" h="5255" w="1093">
                  <a:moveTo>
                    <a:pt x="76" y="1"/>
                  </a:moveTo>
                  <a:cubicBezTo>
                    <a:pt x="55" y="1"/>
                    <a:pt x="22" y="11"/>
                    <a:pt x="0" y="11"/>
                  </a:cubicBezTo>
                  <a:lnTo>
                    <a:pt x="368" y="4626"/>
                  </a:lnTo>
                  <a:cubicBezTo>
                    <a:pt x="184" y="4679"/>
                    <a:pt x="55" y="4809"/>
                    <a:pt x="55" y="4950"/>
                  </a:cubicBezTo>
                  <a:cubicBezTo>
                    <a:pt x="55" y="5121"/>
                    <a:pt x="270" y="5255"/>
                    <a:pt x="536" y="5255"/>
                  </a:cubicBezTo>
                  <a:cubicBezTo>
                    <a:pt x="555" y="5255"/>
                    <a:pt x="575" y="5254"/>
                    <a:pt x="595" y="5252"/>
                  </a:cubicBezTo>
                  <a:cubicBezTo>
                    <a:pt x="886" y="5209"/>
                    <a:pt x="1092" y="5025"/>
                    <a:pt x="1059" y="4852"/>
                  </a:cubicBezTo>
                  <a:cubicBezTo>
                    <a:pt x="1027" y="4712"/>
                    <a:pt x="876" y="4614"/>
                    <a:pt x="682" y="4593"/>
                  </a:cubicBezTo>
                  <a:lnTo>
                    <a:pt x="76"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2"/>
            <p:cNvSpPr/>
            <p:nvPr/>
          </p:nvSpPr>
          <p:spPr>
            <a:xfrm>
              <a:off x="2516600" y="3550875"/>
              <a:ext cx="47025" cy="128075"/>
            </a:xfrm>
            <a:custGeom>
              <a:rect b="b" l="l" r="r" t="t"/>
              <a:pathLst>
                <a:path extrusionOk="0" h="5123" w="1881">
                  <a:moveTo>
                    <a:pt x="1805" y="1"/>
                  </a:moveTo>
                  <a:lnTo>
                    <a:pt x="465" y="4441"/>
                  </a:lnTo>
                  <a:cubicBezTo>
                    <a:pt x="444" y="4439"/>
                    <a:pt x="423" y="4438"/>
                    <a:pt x="403" y="4438"/>
                  </a:cubicBezTo>
                  <a:cubicBezTo>
                    <a:pt x="244" y="4438"/>
                    <a:pt x="104" y="4511"/>
                    <a:pt x="65" y="4625"/>
                  </a:cubicBezTo>
                  <a:cubicBezTo>
                    <a:pt x="1" y="4787"/>
                    <a:pt x="173" y="5025"/>
                    <a:pt x="454" y="5101"/>
                  </a:cubicBezTo>
                  <a:cubicBezTo>
                    <a:pt x="519" y="5115"/>
                    <a:pt x="583" y="5122"/>
                    <a:pt x="642" y="5122"/>
                  </a:cubicBezTo>
                  <a:cubicBezTo>
                    <a:pt x="850" y="5122"/>
                    <a:pt x="1012" y="5038"/>
                    <a:pt x="1038" y="4895"/>
                  </a:cubicBezTo>
                  <a:cubicBezTo>
                    <a:pt x="1059" y="4755"/>
                    <a:pt x="951" y="4604"/>
                    <a:pt x="779" y="4517"/>
                  </a:cubicBezTo>
                  <a:lnTo>
                    <a:pt x="1881" y="11"/>
                  </a:lnTo>
                  <a:lnTo>
                    <a:pt x="1805"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2"/>
            <p:cNvSpPr/>
            <p:nvPr/>
          </p:nvSpPr>
          <p:spPr>
            <a:xfrm>
              <a:off x="2464725" y="3544650"/>
              <a:ext cx="86750" cy="110250"/>
            </a:xfrm>
            <a:custGeom>
              <a:rect b="b" l="l" r="r" t="t"/>
              <a:pathLst>
                <a:path extrusionOk="0" h="4410" w="3470">
                  <a:moveTo>
                    <a:pt x="3404" y="1"/>
                  </a:moveTo>
                  <a:lnTo>
                    <a:pt x="563" y="3664"/>
                  </a:lnTo>
                  <a:cubicBezTo>
                    <a:pt x="484" y="3630"/>
                    <a:pt x="405" y="3611"/>
                    <a:pt x="333" y="3611"/>
                  </a:cubicBezTo>
                  <a:cubicBezTo>
                    <a:pt x="248" y="3611"/>
                    <a:pt x="172" y="3637"/>
                    <a:pt x="119" y="3696"/>
                  </a:cubicBezTo>
                  <a:cubicBezTo>
                    <a:pt x="1" y="3826"/>
                    <a:pt x="76" y="4107"/>
                    <a:pt x="314" y="4269"/>
                  </a:cubicBezTo>
                  <a:cubicBezTo>
                    <a:pt x="436" y="4364"/>
                    <a:pt x="570" y="4410"/>
                    <a:pt x="685" y="4410"/>
                  </a:cubicBezTo>
                  <a:cubicBezTo>
                    <a:pt x="793" y="4410"/>
                    <a:pt x="883" y="4369"/>
                    <a:pt x="930" y="4291"/>
                  </a:cubicBezTo>
                  <a:cubicBezTo>
                    <a:pt x="1005" y="4172"/>
                    <a:pt x="941" y="3999"/>
                    <a:pt x="822" y="3847"/>
                  </a:cubicBezTo>
                  <a:lnTo>
                    <a:pt x="3469" y="44"/>
                  </a:lnTo>
                  <a:cubicBezTo>
                    <a:pt x="3447" y="34"/>
                    <a:pt x="3426" y="12"/>
                    <a:pt x="3404"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2"/>
            <p:cNvSpPr/>
            <p:nvPr/>
          </p:nvSpPr>
          <p:spPr>
            <a:xfrm>
              <a:off x="2426375" y="3534925"/>
              <a:ext cx="115650" cy="78650"/>
            </a:xfrm>
            <a:custGeom>
              <a:rect b="b" l="l" r="r" t="t"/>
              <a:pathLst>
                <a:path extrusionOk="0" h="3146" w="4626">
                  <a:moveTo>
                    <a:pt x="4592" y="1"/>
                  </a:moveTo>
                  <a:lnTo>
                    <a:pt x="616" y="2378"/>
                  </a:lnTo>
                  <a:cubicBezTo>
                    <a:pt x="513" y="2283"/>
                    <a:pt x="399" y="2223"/>
                    <a:pt x="294" y="2223"/>
                  </a:cubicBezTo>
                  <a:cubicBezTo>
                    <a:pt x="256" y="2223"/>
                    <a:pt x="218" y="2231"/>
                    <a:pt x="184" y="2248"/>
                  </a:cubicBezTo>
                  <a:cubicBezTo>
                    <a:pt x="22" y="2335"/>
                    <a:pt x="0" y="2616"/>
                    <a:pt x="162" y="2865"/>
                  </a:cubicBezTo>
                  <a:cubicBezTo>
                    <a:pt x="272" y="3045"/>
                    <a:pt x="445" y="3146"/>
                    <a:pt x="585" y="3146"/>
                  </a:cubicBezTo>
                  <a:cubicBezTo>
                    <a:pt x="638" y="3146"/>
                    <a:pt x="686" y="3132"/>
                    <a:pt x="724" y="3102"/>
                  </a:cubicBezTo>
                  <a:cubicBezTo>
                    <a:pt x="843" y="3016"/>
                    <a:pt x="854" y="2832"/>
                    <a:pt x="789" y="2648"/>
                  </a:cubicBezTo>
                  <a:lnTo>
                    <a:pt x="4625" y="65"/>
                  </a:lnTo>
                  <a:lnTo>
                    <a:pt x="4592"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2"/>
            <p:cNvSpPr/>
            <p:nvPr/>
          </p:nvSpPr>
          <p:spPr>
            <a:xfrm>
              <a:off x="2406100" y="3522500"/>
              <a:ext cx="130775" cy="37750"/>
            </a:xfrm>
            <a:custGeom>
              <a:rect b="b" l="l" r="r" t="t"/>
              <a:pathLst>
                <a:path extrusionOk="0" h="1510" w="5231">
                  <a:moveTo>
                    <a:pt x="5220" y="1"/>
                  </a:moveTo>
                  <a:lnTo>
                    <a:pt x="649" y="790"/>
                  </a:lnTo>
                  <a:cubicBezTo>
                    <a:pt x="587" y="624"/>
                    <a:pt x="456" y="508"/>
                    <a:pt x="312" y="508"/>
                  </a:cubicBezTo>
                  <a:cubicBezTo>
                    <a:pt x="306" y="508"/>
                    <a:pt x="299" y="508"/>
                    <a:pt x="293" y="509"/>
                  </a:cubicBezTo>
                  <a:cubicBezTo>
                    <a:pt x="120" y="531"/>
                    <a:pt x="1" y="790"/>
                    <a:pt x="55" y="1081"/>
                  </a:cubicBezTo>
                  <a:cubicBezTo>
                    <a:pt x="114" y="1335"/>
                    <a:pt x="286" y="1509"/>
                    <a:pt x="446" y="1509"/>
                  </a:cubicBezTo>
                  <a:cubicBezTo>
                    <a:pt x="464" y="1509"/>
                    <a:pt x="481" y="1507"/>
                    <a:pt x="498" y="1503"/>
                  </a:cubicBezTo>
                  <a:cubicBezTo>
                    <a:pt x="639" y="1460"/>
                    <a:pt x="714" y="1297"/>
                    <a:pt x="714" y="1103"/>
                  </a:cubicBezTo>
                  <a:lnTo>
                    <a:pt x="5231" y="77"/>
                  </a:lnTo>
                  <a:cubicBezTo>
                    <a:pt x="5220" y="44"/>
                    <a:pt x="5220" y="22"/>
                    <a:pt x="5220"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32"/>
            <p:cNvSpPr/>
            <p:nvPr/>
          </p:nvSpPr>
          <p:spPr>
            <a:xfrm>
              <a:off x="2405550" y="3476625"/>
              <a:ext cx="131075" cy="34550"/>
            </a:xfrm>
            <a:custGeom>
              <a:rect b="b" l="l" r="r" t="t"/>
              <a:pathLst>
                <a:path extrusionOk="0" h="1382" w="5243">
                  <a:moveTo>
                    <a:pt x="416" y="1"/>
                  </a:moveTo>
                  <a:cubicBezTo>
                    <a:pt x="257" y="1"/>
                    <a:pt x="83" y="183"/>
                    <a:pt x="44" y="442"/>
                  </a:cubicBezTo>
                  <a:cubicBezTo>
                    <a:pt x="1" y="733"/>
                    <a:pt x="120" y="982"/>
                    <a:pt x="304" y="993"/>
                  </a:cubicBezTo>
                  <a:cubicBezTo>
                    <a:pt x="310" y="993"/>
                    <a:pt x="316" y="993"/>
                    <a:pt x="322" y="993"/>
                  </a:cubicBezTo>
                  <a:cubicBezTo>
                    <a:pt x="457" y="993"/>
                    <a:pt x="587" y="877"/>
                    <a:pt x="649" y="712"/>
                  </a:cubicBezTo>
                  <a:lnTo>
                    <a:pt x="5231" y="1382"/>
                  </a:lnTo>
                  <a:cubicBezTo>
                    <a:pt x="5242" y="1360"/>
                    <a:pt x="5242" y="1339"/>
                    <a:pt x="5242" y="1307"/>
                  </a:cubicBezTo>
                  <a:lnTo>
                    <a:pt x="704" y="388"/>
                  </a:lnTo>
                  <a:cubicBezTo>
                    <a:pt x="704" y="204"/>
                    <a:pt x="617" y="42"/>
                    <a:pt x="476" y="10"/>
                  </a:cubicBezTo>
                  <a:cubicBezTo>
                    <a:pt x="457" y="4"/>
                    <a:pt x="437" y="1"/>
                    <a:pt x="416"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32"/>
            <p:cNvSpPr/>
            <p:nvPr/>
          </p:nvSpPr>
          <p:spPr>
            <a:xfrm>
              <a:off x="2424475" y="3422575"/>
              <a:ext cx="117275" cy="76175"/>
            </a:xfrm>
            <a:custGeom>
              <a:rect b="b" l="l" r="r" t="t"/>
              <a:pathLst>
                <a:path extrusionOk="0" h="3047" w="4691">
                  <a:moveTo>
                    <a:pt x="571" y="1"/>
                  </a:moveTo>
                  <a:cubicBezTo>
                    <a:pt x="430" y="1"/>
                    <a:pt x="256" y="108"/>
                    <a:pt x="152" y="292"/>
                  </a:cubicBezTo>
                  <a:cubicBezTo>
                    <a:pt x="0" y="551"/>
                    <a:pt x="22" y="821"/>
                    <a:pt x="184" y="907"/>
                  </a:cubicBezTo>
                  <a:cubicBezTo>
                    <a:pt x="217" y="923"/>
                    <a:pt x="252" y="931"/>
                    <a:pt x="289" y="931"/>
                  </a:cubicBezTo>
                  <a:cubicBezTo>
                    <a:pt x="398" y="931"/>
                    <a:pt x="520" y="864"/>
                    <a:pt x="617" y="767"/>
                  </a:cubicBezTo>
                  <a:lnTo>
                    <a:pt x="4647" y="3047"/>
                  </a:lnTo>
                  <a:cubicBezTo>
                    <a:pt x="4658" y="3025"/>
                    <a:pt x="4680" y="3003"/>
                    <a:pt x="4690" y="2982"/>
                  </a:cubicBezTo>
                  <a:lnTo>
                    <a:pt x="778" y="486"/>
                  </a:lnTo>
                  <a:cubicBezTo>
                    <a:pt x="843" y="313"/>
                    <a:pt x="822" y="129"/>
                    <a:pt x="703" y="43"/>
                  </a:cubicBezTo>
                  <a:cubicBezTo>
                    <a:pt x="666" y="14"/>
                    <a:pt x="621" y="1"/>
                    <a:pt x="571"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2"/>
            <p:cNvSpPr/>
            <p:nvPr/>
          </p:nvSpPr>
          <p:spPr>
            <a:xfrm>
              <a:off x="2461500" y="3380275"/>
              <a:ext cx="89175" cy="108225"/>
            </a:xfrm>
            <a:custGeom>
              <a:rect b="b" l="l" r="r" t="t"/>
              <a:pathLst>
                <a:path extrusionOk="0" h="4329" w="3567">
                  <a:moveTo>
                    <a:pt x="684" y="0"/>
                  </a:moveTo>
                  <a:cubicBezTo>
                    <a:pt x="568" y="0"/>
                    <a:pt x="429" y="49"/>
                    <a:pt x="303" y="147"/>
                  </a:cubicBezTo>
                  <a:cubicBezTo>
                    <a:pt x="65" y="320"/>
                    <a:pt x="0" y="601"/>
                    <a:pt x="119" y="730"/>
                  </a:cubicBezTo>
                  <a:cubicBezTo>
                    <a:pt x="169" y="786"/>
                    <a:pt x="242" y="810"/>
                    <a:pt x="324" y="810"/>
                  </a:cubicBezTo>
                  <a:cubicBezTo>
                    <a:pt x="402" y="810"/>
                    <a:pt x="488" y="788"/>
                    <a:pt x="572" y="752"/>
                  </a:cubicBezTo>
                  <a:lnTo>
                    <a:pt x="3512" y="4328"/>
                  </a:lnTo>
                  <a:cubicBezTo>
                    <a:pt x="3523" y="4318"/>
                    <a:pt x="3544" y="4306"/>
                    <a:pt x="3566" y="4285"/>
                  </a:cubicBezTo>
                  <a:lnTo>
                    <a:pt x="821" y="557"/>
                  </a:lnTo>
                  <a:cubicBezTo>
                    <a:pt x="940" y="406"/>
                    <a:pt x="994" y="233"/>
                    <a:pt x="918" y="114"/>
                  </a:cubicBezTo>
                  <a:cubicBezTo>
                    <a:pt x="873" y="38"/>
                    <a:pt x="787" y="0"/>
                    <a:pt x="684"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32"/>
            <p:cNvSpPr/>
            <p:nvPr/>
          </p:nvSpPr>
          <p:spPr>
            <a:xfrm>
              <a:off x="2512825" y="3354900"/>
              <a:ext cx="49725" cy="127375"/>
            </a:xfrm>
            <a:custGeom>
              <a:rect b="b" l="l" r="r" t="t"/>
              <a:pathLst>
                <a:path extrusionOk="0" h="5095" w="1989">
                  <a:moveTo>
                    <a:pt x="635" y="1"/>
                  </a:moveTo>
                  <a:cubicBezTo>
                    <a:pt x="574" y="1"/>
                    <a:pt x="509" y="9"/>
                    <a:pt x="443" y="27"/>
                  </a:cubicBezTo>
                  <a:cubicBezTo>
                    <a:pt x="162" y="113"/>
                    <a:pt x="0" y="340"/>
                    <a:pt x="65" y="513"/>
                  </a:cubicBezTo>
                  <a:cubicBezTo>
                    <a:pt x="115" y="633"/>
                    <a:pt x="267" y="698"/>
                    <a:pt x="435" y="698"/>
                  </a:cubicBezTo>
                  <a:cubicBezTo>
                    <a:pt x="448" y="698"/>
                    <a:pt x="462" y="697"/>
                    <a:pt x="476" y="697"/>
                  </a:cubicBezTo>
                  <a:lnTo>
                    <a:pt x="1912" y="5095"/>
                  </a:lnTo>
                  <a:cubicBezTo>
                    <a:pt x="1934" y="5084"/>
                    <a:pt x="1967" y="5084"/>
                    <a:pt x="1989" y="5073"/>
                  </a:cubicBezTo>
                  <a:lnTo>
                    <a:pt x="778" y="600"/>
                  </a:lnTo>
                  <a:cubicBezTo>
                    <a:pt x="951" y="513"/>
                    <a:pt x="1059" y="362"/>
                    <a:pt x="1026" y="221"/>
                  </a:cubicBezTo>
                  <a:cubicBezTo>
                    <a:pt x="1002" y="89"/>
                    <a:pt x="837" y="1"/>
                    <a:pt x="635"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32"/>
            <p:cNvSpPr/>
            <p:nvPr/>
          </p:nvSpPr>
          <p:spPr>
            <a:xfrm>
              <a:off x="2571975" y="3349050"/>
              <a:ext cx="25950" cy="131625"/>
            </a:xfrm>
            <a:custGeom>
              <a:rect b="b" l="l" r="r" t="t"/>
              <a:pathLst>
                <a:path extrusionOk="0" h="5265" w="1038">
                  <a:moveTo>
                    <a:pt x="500" y="1"/>
                  </a:moveTo>
                  <a:cubicBezTo>
                    <a:pt x="222" y="1"/>
                    <a:pt x="0" y="137"/>
                    <a:pt x="0" y="315"/>
                  </a:cubicBezTo>
                  <a:cubicBezTo>
                    <a:pt x="0" y="455"/>
                    <a:pt x="141" y="585"/>
                    <a:pt x="324" y="639"/>
                  </a:cubicBezTo>
                  <a:lnTo>
                    <a:pt x="76" y="5264"/>
                  </a:lnTo>
                  <a:cubicBezTo>
                    <a:pt x="91" y="5264"/>
                    <a:pt x="105" y="5259"/>
                    <a:pt x="123" y="5259"/>
                  </a:cubicBezTo>
                  <a:cubicBezTo>
                    <a:pt x="131" y="5259"/>
                    <a:pt x="141" y="5260"/>
                    <a:pt x="152" y="5264"/>
                  </a:cubicBezTo>
                  <a:lnTo>
                    <a:pt x="638" y="661"/>
                  </a:lnTo>
                  <a:cubicBezTo>
                    <a:pt x="833" y="639"/>
                    <a:pt x="984" y="542"/>
                    <a:pt x="1006" y="402"/>
                  </a:cubicBezTo>
                  <a:cubicBezTo>
                    <a:pt x="1038" y="217"/>
                    <a:pt x="821" y="23"/>
                    <a:pt x="530" y="1"/>
                  </a:cubicBezTo>
                  <a:cubicBezTo>
                    <a:pt x="520" y="1"/>
                    <a:pt x="510" y="1"/>
                    <a:pt x="500"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2"/>
            <p:cNvSpPr/>
            <p:nvPr/>
          </p:nvSpPr>
          <p:spPr>
            <a:xfrm>
              <a:off x="2586550" y="3363500"/>
              <a:ext cx="68100" cy="120950"/>
            </a:xfrm>
            <a:custGeom>
              <a:rect b="b" l="l" r="r" t="t"/>
              <a:pathLst>
                <a:path extrusionOk="0" h="4838" w="2724">
                  <a:moveTo>
                    <a:pt x="2034" y="0"/>
                  </a:moveTo>
                  <a:cubicBezTo>
                    <a:pt x="1884" y="0"/>
                    <a:pt x="1760" y="62"/>
                    <a:pt x="1719" y="169"/>
                  </a:cubicBezTo>
                  <a:cubicBezTo>
                    <a:pt x="1676" y="299"/>
                    <a:pt x="1751" y="461"/>
                    <a:pt x="1903" y="580"/>
                  </a:cubicBezTo>
                  <a:lnTo>
                    <a:pt x="1" y="4805"/>
                  </a:lnTo>
                  <a:cubicBezTo>
                    <a:pt x="22" y="4816"/>
                    <a:pt x="44" y="4826"/>
                    <a:pt x="77" y="4837"/>
                  </a:cubicBezTo>
                  <a:lnTo>
                    <a:pt x="2195" y="720"/>
                  </a:lnTo>
                  <a:cubicBezTo>
                    <a:pt x="2246" y="732"/>
                    <a:pt x="2297" y="738"/>
                    <a:pt x="2345" y="738"/>
                  </a:cubicBezTo>
                  <a:cubicBezTo>
                    <a:pt x="2468" y="738"/>
                    <a:pt x="2572" y="698"/>
                    <a:pt x="2627" y="612"/>
                  </a:cubicBezTo>
                  <a:cubicBezTo>
                    <a:pt x="2724" y="461"/>
                    <a:pt x="2594" y="191"/>
                    <a:pt x="2324" y="72"/>
                  </a:cubicBezTo>
                  <a:cubicBezTo>
                    <a:pt x="2227" y="23"/>
                    <a:pt x="2126" y="0"/>
                    <a:pt x="2034"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2"/>
            <p:cNvSpPr/>
            <p:nvPr/>
          </p:nvSpPr>
          <p:spPr>
            <a:xfrm>
              <a:off x="2597375" y="3396700"/>
              <a:ext cx="102950" cy="95850"/>
            </a:xfrm>
            <a:custGeom>
              <a:rect b="b" l="l" r="r" t="t"/>
              <a:pathLst>
                <a:path extrusionOk="0" h="3834" w="4118">
                  <a:moveTo>
                    <a:pt x="3472" y="0"/>
                  </a:moveTo>
                  <a:cubicBezTo>
                    <a:pt x="3393" y="0"/>
                    <a:pt x="3323" y="25"/>
                    <a:pt x="3275" y="73"/>
                  </a:cubicBezTo>
                  <a:cubicBezTo>
                    <a:pt x="3177" y="181"/>
                    <a:pt x="3210" y="354"/>
                    <a:pt x="3296" y="527"/>
                  </a:cubicBezTo>
                  <a:lnTo>
                    <a:pt x="0" y="3779"/>
                  </a:lnTo>
                  <a:cubicBezTo>
                    <a:pt x="22" y="3801"/>
                    <a:pt x="33" y="3822"/>
                    <a:pt x="54" y="3834"/>
                  </a:cubicBezTo>
                  <a:lnTo>
                    <a:pt x="3523" y="765"/>
                  </a:lnTo>
                  <a:cubicBezTo>
                    <a:pt x="3621" y="824"/>
                    <a:pt x="3724" y="863"/>
                    <a:pt x="3813" y="863"/>
                  </a:cubicBezTo>
                  <a:cubicBezTo>
                    <a:pt x="3871" y="863"/>
                    <a:pt x="3924" y="846"/>
                    <a:pt x="3966" y="808"/>
                  </a:cubicBezTo>
                  <a:cubicBezTo>
                    <a:pt x="4117" y="700"/>
                    <a:pt x="4085" y="419"/>
                    <a:pt x="3880" y="203"/>
                  </a:cubicBezTo>
                  <a:cubicBezTo>
                    <a:pt x="3758" y="68"/>
                    <a:pt x="3603" y="0"/>
                    <a:pt x="3472"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32"/>
            <p:cNvSpPr/>
            <p:nvPr/>
          </p:nvSpPr>
          <p:spPr>
            <a:xfrm>
              <a:off x="2604925" y="3444925"/>
              <a:ext cx="125125" cy="58975"/>
            </a:xfrm>
            <a:custGeom>
              <a:rect b="b" l="l" r="r" t="t"/>
              <a:pathLst>
                <a:path extrusionOk="0" h="2359" w="5005">
                  <a:moveTo>
                    <a:pt x="4489" y="0"/>
                  </a:moveTo>
                  <a:cubicBezTo>
                    <a:pt x="4453" y="0"/>
                    <a:pt x="4419" y="8"/>
                    <a:pt x="4388" y="24"/>
                  </a:cubicBezTo>
                  <a:cubicBezTo>
                    <a:pt x="4258" y="89"/>
                    <a:pt x="4215" y="262"/>
                    <a:pt x="4248" y="445"/>
                  </a:cubicBezTo>
                  <a:lnTo>
                    <a:pt x="1" y="2282"/>
                  </a:lnTo>
                  <a:lnTo>
                    <a:pt x="22" y="2358"/>
                  </a:lnTo>
                  <a:lnTo>
                    <a:pt x="4366" y="748"/>
                  </a:lnTo>
                  <a:cubicBezTo>
                    <a:pt x="4457" y="875"/>
                    <a:pt x="4586" y="964"/>
                    <a:pt x="4701" y="964"/>
                  </a:cubicBezTo>
                  <a:cubicBezTo>
                    <a:pt x="4724" y="964"/>
                    <a:pt x="4745" y="961"/>
                    <a:pt x="4766" y="954"/>
                  </a:cubicBezTo>
                  <a:cubicBezTo>
                    <a:pt x="4939" y="899"/>
                    <a:pt x="5004" y="630"/>
                    <a:pt x="4906" y="359"/>
                  </a:cubicBezTo>
                  <a:cubicBezTo>
                    <a:pt x="4819" y="141"/>
                    <a:pt x="4640" y="0"/>
                    <a:pt x="4489"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7" name="Google Shape;737;p32"/>
          <p:cNvGrpSpPr/>
          <p:nvPr/>
        </p:nvGrpSpPr>
        <p:grpSpPr>
          <a:xfrm>
            <a:off x="7699420" y="2056952"/>
            <a:ext cx="881822" cy="820008"/>
            <a:chOff x="2287525" y="3243650"/>
            <a:chExt cx="571350" cy="531300"/>
          </a:xfrm>
        </p:grpSpPr>
        <p:sp>
          <p:nvSpPr>
            <p:cNvPr id="738" name="Google Shape;738;p32"/>
            <p:cNvSpPr/>
            <p:nvPr/>
          </p:nvSpPr>
          <p:spPr>
            <a:xfrm>
              <a:off x="2287525" y="3243650"/>
              <a:ext cx="571350" cy="531300"/>
            </a:xfrm>
            <a:custGeom>
              <a:rect b="b" l="l" r="r" t="t"/>
              <a:pathLst>
                <a:path extrusionOk="0" h="21252" w="22854">
                  <a:moveTo>
                    <a:pt x="11892" y="0"/>
                  </a:moveTo>
                  <a:cubicBezTo>
                    <a:pt x="11513" y="0"/>
                    <a:pt x="11123" y="38"/>
                    <a:pt x="10730" y="111"/>
                  </a:cubicBezTo>
                  <a:cubicBezTo>
                    <a:pt x="8386" y="555"/>
                    <a:pt x="6657" y="2111"/>
                    <a:pt x="6592" y="4639"/>
                  </a:cubicBezTo>
                  <a:cubicBezTo>
                    <a:pt x="6343" y="4574"/>
                    <a:pt x="6083" y="4531"/>
                    <a:pt x="5835" y="4510"/>
                  </a:cubicBezTo>
                  <a:cubicBezTo>
                    <a:pt x="5578" y="4485"/>
                    <a:pt x="5330" y="4473"/>
                    <a:pt x="5090" y="4473"/>
                  </a:cubicBezTo>
                  <a:cubicBezTo>
                    <a:pt x="2093" y="4473"/>
                    <a:pt x="446" y="6359"/>
                    <a:pt x="216" y="8821"/>
                  </a:cubicBezTo>
                  <a:cubicBezTo>
                    <a:pt x="0" y="11090"/>
                    <a:pt x="1070" y="13111"/>
                    <a:pt x="3555" y="13856"/>
                  </a:cubicBezTo>
                  <a:cubicBezTo>
                    <a:pt x="3425" y="14072"/>
                    <a:pt x="3307" y="14288"/>
                    <a:pt x="3220" y="14516"/>
                  </a:cubicBezTo>
                  <a:cubicBezTo>
                    <a:pt x="1924" y="17616"/>
                    <a:pt x="3372" y="19918"/>
                    <a:pt x="5932" y="20869"/>
                  </a:cubicBezTo>
                  <a:cubicBezTo>
                    <a:pt x="6612" y="21120"/>
                    <a:pt x="7301" y="21252"/>
                    <a:pt x="7970" y="21252"/>
                  </a:cubicBezTo>
                  <a:cubicBezTo>
                    <a:pt x="9462" y="21252"/>
                    <a:pt x="10859" y="20598"/>
                    <a:pt x="11843" y="19151"/>
                  </a:cubicBezTo>
                  <a:cubicBezTo>
                    <a:pt x="12027" y="19335"/>
                    <a:pt x="12211" y="19497"/>
                    <a:pt x="12405" y="19648"/>
                  </a:cubicBezTo>
                  <a:cubicBezTo>
                    <a:pt x="13529" y="20482"/>
                    <a:pt x="14645" y="20852"/>
                    <a:pt x="15684" y="20852"/>
                  </a:cubicBezTo>
                  <a:cubicBezTo>
                    <a:pt x="17165" y="20852"/>
                    <a:pt x="18490" y="20101"/>
                    <a:pt x="19461" y="18870"/>
                  </a:cubicBezTo>
                  <a:cubicBezTo>
                    <a:pt x="20877" y="17066"/>
                    <a:pt x="21082" y="14829"/>
                    <a:pt x="19396" y="12948"/>
                  </a:cubicBezTo>
                  <a:cubicBezTo>
                    <a:pt x="19634" y="12830"/>
                    <a:pt x="19850" y="12700"/>
                    <a:pt x="20044" y="12559"/>
                  </a:cubicBezTo>
                  <a:cubicBezTo>
                    <a:pt x="22811" y="10604"/>
                    <a:pt x="22854" y="7946"/>
                    <a:pt x="21223" y="5860"/>
                  </a:cubicBezTo>
                  <a:cubicBezTo>
                    <a:pt x="20256" y="4611"/>
                    <a:pt x="18911" y="3846"/>
                    <a:pt x="17398" y="3846"/>
                  </a:cubicBezTo>
                  <a:cubicBezTo>
                    <a:pt x="17118" y="3846"/>
                    <a:pt x="16833" y="3872"/>
                    <a:pt x="16543" y="3926"/>
                  </a:cubicBezTo>
                  <a:cubicBezTo>
                    <a:pt x="15954" y="1238"/>
                    <a:pt x="14079" y="0"/>
                    <a:pt x="11892" y="0"/>
                  </a:cubicBezTo>
                  <a:close/>
                </a:path>
              </a:pathLst>
            </a:custGeom>
            <a:solidFill>
              <a:srgbClr val="6393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2"/>
            <p:cNvSpPr/>
            <p:nvPr/>
          </p:nvSpPr>
          <p:spPr>
            <a:xfrm>
              <a:off x="2607625" y="3501675"/>
              <a:ext cx="132150" cy="25200"/>
            </a:xfrm>
            <a:custGeom>
              <a:rect b="b" l="l" r="r" t="t"/>
              <a:pathLst>
                <a:path extrusionOk="0" h="1008" w="5286">
                  <a:moveTo>
                    <a:pt x="4951" y="1"/>
                  </a:moveTo>
                  <a:cubicBezTo>
                    <a:pt x="4943" y="1"/>
                    <a:pt x="4936" y="1"/>
                    <a:pt x="4928" y="2"/>
                  </a:cubicBezTo>
                  <a:cubicBezTo>
                    <a:pt x="4777" y="12"/>
                    <a:pt x="4669" y="164"/>
                    <a:pt x="4637" y="348"/>
                  </a:cubicBezTo>
                  <a:lnTo>
                    <a:pt x="1" y="531"/>
                  </a:lnTo>
                  <a:cubicBezTo>
                    <a:pt x="1" y="564"/>
                    <a:pt x="12" y="585"/>
                    <a:pt x="12" y="607"/>
                  </a:cubicBezTo>
                  <a:lnTo>
                    <a:pt x="4637" y="672"/>
                  </a:lnTo>
                  <a:cubicBezTo>
                    <a:pt x="4680" y="855"/>
                    <a:pt x="4788" y="996"/>
                    <a:pt x="4939" y="1006"/>
                  </a:cubicBezTo>
                  <a:cubicBezTo>
                    <a:pt x="4947" y="1007"/>
                    <a:pt x="4955" y="1008"/>
                    <a:pt x="4962" y="1008"/>
                  </a:cubicBezTo>
                  <a:cubicBezTo>
                    <a:pt x="5127" y="1008"/>
                    <a:pt x="5285" y="788"/>
                    <a:pt x="5285" y="499"/>
                  </a:cubicBezTo>
                  <a:cubicBezTo>
                    <a:pt x="5274" y="220"/>
                    <a:pt x="5116" y="1"/>
                    <a:pt x="4951"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2"/>
            <p:cNvSpPr/>
            <p:nvPr/>
          </p:nvSpPr>
          <p:spPr>
            <a:xfrm>
              <a:off x="2605200" y="3527900"/>
              <a:ext cx="126450" cy="56450"/>
            </a:xfrm>
            <a:custGeom>
              <a:rect b="b" l="l" r="r" t="t"/>
              <a:pathLst>
                <a:path extrusionOk="0" h="2258" w="5058">
                  <a:moveTo>
                    <a:pt x="22" y="1"/>
                  </a:moveTo>
                  <a:cubicBezTo>
                    <a:pt x="11" y="22"/>
                    <a:pt x="11" y="55"/>
                    <a:pt x="1" y="77"/>
                  </a:cubicBezTo>
                  <a:lnTo>
                    <a:pt x="4301" y="1806"/>
                  </a:lnTo>
                  <a:cubicBezTo>
                    <a:pt x="4269" y="2000"/>
                    <a:pt x="4323" y="2173"/>
                    <a:pt x="4453" y="2238"/>
                  </a:cubicBezTo>
                  <a:cubicBezTo>
                    <a:pt x="4479" y="2251"/>
                    <a:pt x="4508" y="2257"/>
                    <a:pt x="4538" y="2257"/>
                  </a:cubicBezTo>
                  <a:cubicBezTo>
                    <a:pt x="4685" y="2257"/>
                    <a:pt x="4869" y="2113"/>
                    <a:pt x="4950" y="1881"/>
                  </a:cubicBezTo>
                  <a:cubicBezTo>
                    <a:pt x="5058" y="1611"/>
                    <a:pt x="4982" y="1341"/>
                    <a:pt x="4799" y="1297"/>
                  </a:cubicBezTo>
                  <a:cubicBezTo>
                    <a:pt x="4778" y="1290"/>
                    <a:pt x="4756" y="1287"/>
                    <a:pt x="4734" y="1287"/>
                  </a:cubicBezTo>
                  <a:cubicBezTo>
                    <a:pt x="4618" y="1287"/>
                    <a:pt x="4491" y="1378"/>
                    <a:pt x="4410" y="1514"/>
                  </a:cubicBezTo>
                  <a:lnTo>
                    <a:pt x="22"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32"/>
            <p:cNvSpPr/>
            <p:nvPr/>
          </p:nvSpPr>
          <p:spPr>
            <a:xfrm>
              <a:off x="2598175" y="3539525"/>
              <a:ext cx="104575" cy="93625"/>
            </a:xfrm>
            <a:custGeom>
              <a:rect b="b" l="l" r="r" t="t"/>
              <a:pathLst>
                <a:path extrusionOk="0" h="3745" w="4183">
                  <a:moveTo>
                    <a:pt x="44" y="1"/>
                  </a:moveTo>
                  <a:cubicBezTo>
                    <a:pt x="22" y="22"/>
                    <a:pt x="11" y="44"/>
                    <a:pt x="1" y="54"/>
                  </a:cubicBezTo>
                  <a:lnTo>
                    <a:pt x="3383" y="3221"/>
                  </a:lnTo>
                  <a:cubicBezTo>
                    <a:pt x="3286" y="3394"/>
                    <a:pt x="3264" y="3567"/>
                    <a:pt x="3372" y="3675"/>
                  </a:cubicBezTo>
                  <a:cubicBezTo>
                    <a:pt x="3415" y="3721"/>
                    <a:pt x="3479" y="3744"/>
                    <a:pt x="3552" y="3744"/>
                  </a:cubicBezTo>
                  <a:cubicBezTo>
                    <a:pt x="3682" y="3744"/>
                    <a:pt x="3842" y="3672"/>
                    <a:pt x="3966" y="3534"/>
                  </a:cubicBezTo>
                  <a:cubicBezTo>
                    <a:pt x="4161" y="3307"/>
                    <a:pt x="4182" y="3026"/>
                    <a:pt x="4042" y="2918"/>
                  </a:cubicBezTo>
                  <a:cubicBezTo>
                    <a:pt x="3998" y="2887"/>
                    <a:pt x="3947" y="2872"/>
                    <a:pt x="3892" y="2872"/>
                  </a:cubicBezTo>
                  <a:cubicBezTo>
                    <a:pt x="3797" y="2872"/>
                    <a:pt x="3691" y="2915"/>
                    <a:pt x="3588" y="2983"/>
                  </a:cubicBezTo>
                  <a:lnTo>
                    <a:pt x="44"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32"/>
            <p:cNvSpPr/>
            <p:nvPr/>
          </p:nvSpPr>
          <p:spPr>
            <a:xfrm>
              <a:off x="2587375" y="3547900"/>
              <a:ext cx="70800" cy="119675"/>
            </a:xfrm>
            <a:custGeom>
              <a:rect b="b" l="l" r="r" t="t"/>
              <a:pathLst>
                <a:path extrusionOk="0" h="4787" w="2832">
                  <a:moveTo>
                    <a:pt x="76" y="0"/>
                  </a:moveTo>
                  <a:cubicBezTo>
                    <a:pt x="54" y="12"/>
                    <a:pt x="33" y="22"/>
                    <a:pt x="1" y="33"/>
                  </a:cubicBezTo>
                  <a:lnTo>
                    <a:pt x="2010" y="4204"/>
                  </a:lnTo>
                  <a:cubicBezTo>
                    <a:pt x="1859" y="4334"/>
                    <a:pt x="1783" y="4495"/>
                    <a:pt x="1838" y="4625"/>
                  </a:cubicBezTo>
                  <a:cubicBezTo>
                    <a:pt x="1877" y="4730"/>
                    <a:pt x="1995" y="4787"/>
                    <a:pt x="2140" y="4787"/>
                  </a:cubicBezTo>
                  <a:cubicBezTo>
                    <a:pt x="2235" y="4787"/>
                    <a:pt x="2340" y="4763"/>
                    <a:pt x="2443" y="4712"/>
                  </a:cubicBezTo>
                  <a:cubicBezTo>
                    <a:pt x="2712" y="4582"/>
                    <a:pt x="2832" y="4312"/>
                    <a:pt x="2734" y="4161"/>
                  </a:cubicBezTo>
                  <a:cubicBezTo>
                    <a:pt x="2682" y="4079"/>
                    <a:pt x="2579" y="4038"/>
                    <a:pt x="2460" y="4038"/>
                  </a:cubicBezTo>
                  <a:cubicBezTo>
                    <a:pt x="2406" y="4038"/>
                    <a:pt x="2349" y="4047"/>
                    <a:pt x="2291" y="4063"/>
                  </a:cubicBezTo>
                  <a:lnTo>
                    <a:pt x="76" y="0"/>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32"/>
            <p:cNvSpPr/>
            <p:nvPr/>
          </p:nvSpPr>
          <p:spPr>
            <a:xfrm>
              <a:off x="2574675" y="3551950"/>
              <a:ext cx="27325" cy="131375"/>
            </a:xfrm>
            <a:custGeom>
              <a:rect b="b" l="l" r="r" t="t"/>
              <a:pathLst>
                <a:path extrusionOk="0" h="5255" w="1093">
                  <a:moveTo>
                    <a:pt x="76" y="1"/>
                  </a:moveTo>
                  <a:cubicBezTo>
                    <a:pt x="55" y="1"/>
                    <a:pt x="22" y="11"/>
                    <a:pt x="0" y="11"/>
                  </a:cubicBezTo>
                  <a:lnTo>
                    <a:pt x="368" y="4626"/>
                  </a:lnTo>
                  <a:cubicBezTo>
                    <a:pt x="184" y="4679"/>
                    <a:pt x="55" y="4809"/>
                    <a:pt x="55" y="4950"/>
                  </a:cubicBezTo>
                  <a:cubicBezTo>
                    <a:pt x="55" y="5121"/>
                    <a:pt x="270" y="5255"/>
                    <a:pt x="536" y="5255"/>
                  </a:cubicBezTo>
                  <a:cubicBezTo>
                    <a:pt x="555" y="5255"/>
                    <a:pt x="575" y="5254"/>
                    <a:pt x="595" y="5252"/>
                  </a:cubicBezTo>
                  <a:cubicBezTo>
                    <a:pt x="886" y="5209"/>
                    <a:pt x="1092" y="5025"/>
                    <a:pt x="1059" y="4852"/>
                  </a:cubicBezTo>
                  <a:cubicBezTo>
                    <a:pt x="1027" y="4712"/>
                    <a:pt x="876" y="4614"/>
                    <a:pt x="682" y="4593"/>
                  </a:cubicBezTo>
                  <a:lnTo>
                    <a:pt x="76"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32"/>
            <p:cNvSpPr/>
            <p:nvPr/>
          </p:nvSpPr>
          <p:spPr>
            <a:xfrm>
              <a:off x="2516600" y="3550875"/>
              <a:ext cx="47025" cy="128075"/>
            </a:xfrm>
            <a:custGeom>
              <a:rect b="b" l="l" r="r" t="t"/>
              <a:pathLst>
                <a:path extrusionOk="0" h="5123" w="1881">
                  <a:moveTo>
                    <a:pt x="1805" y="1"/>
                  </a:moveTo>
                  <a:lnTo>
                    <a:pt x="465" y="4441"/>
                  </a:lnTo>
                  <a:cubicBezTo>
                    <a:pt x="444" y="4439"/>
                    <a:pt x="423" y="4438"/>
                    <a:pt x="403" y="4438"/>
                  </a:cubicBezTo>
                  <a:cubicBezTo>
                    <a:pt x="244" y="4438"/>
                    <a:pt x="104" y="4511"/>
                    <a:pt x="65" y="4625"/>
                  </a:cubicBezTo>
                  <a:cubicBezTo>
                    <a:pt x="1" y="4787"/>
                    <a:pt x="173" y="5025"/>
                    <a:pt x="454" y="5101"/>
                  </a:cubicBezTo>
                  <a:cubicBezTo>
                    <a:pt x="519" y="5115"/>
                    <a:pt x="583" y="5122"/>
                    <a:pt x="642" y="5122"/>
                  </a:cubicBezTo>
                  <a:cubicBezTo>
                    <a:pt x="850" y="5122"/>
                    <a:pt x="1012" y="5038"/>
                    <a:pt x="1038" y="4895"/>
                  </a:cubicBezTo>
                  <a:cubicBezTo>
                    <a:pt x="1059" y="4755"/>
                    <a:pt x="951" y="4604"/>
                    <a:pt x="779" y="4517"/>
                  </a:cubicBezTo>
                  <a:lnTo>
                    <a:pt x="1881" y="11"/>
                  </a:lnTo>
                  <a:lnTo>
                    <a:pt x="1805"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32"/>
            <p:cNvSpPr/>
            <p:nvPr/>
          </p:nvSpPr>
          <p:spPr>
            <a:xfrm>
              <a:off x="2464725" y="3544650"/>
              <a:ext cx="86750" cy="110250"/>
            </a:xfrm>
            <a:custGeom>
              <a:rect b="b" l="l" r="r" t="t"/>
              <a:pathLst>
                <a:path extrusionOk="0" h="4410" w="3470">
                  <a:moveTo>
                    <a:pt x="3404" y="1"/>
                  </a:moveTo>
                  <a:lnTo>
                    <a:pt x="563" y="3664"/>
                  </a:lnTo>
                  <a:cubicBezTo>
                    <a:pt x="484" y="3630"/>
                    <a:pt x="405" y="3611"/>
                    <a:pt x="333" y="3611"/>
                  </a:cubicBezTo>
                  <a:cubicBezTo>
                    <a:pt x="248" y="3611"/>
                    <a:pt x="172" y="3637"/>
                    <a:pt x="119" y="3696"/>
                  </a:cubicBezTo>
                  <a:cubicBezTo>
                    <a:pt x="1" y="3826"/>
                    <a:pt x="76" y="4107"/>
                    <a:pt x="314" y="4269"/>
                  </a:cubicBezTo>
                  <a:cubicBezTo>
                    <a:pt x="436" y="4364"/>
                    <a:pt x="570" y="4410"/>
                    <a:pt x="685" y="4410"/>
                  </a:cubicBezTo>
                  <a:cubicBezTo>
                    <a:pt x="793" y="4410"/>
                    <a:pt x="883" y="4369"/>
                    <a:pt x="930" y="4291"/>
                  </a:cubicBezTo>
                  <a:cubicBezTo>
                    <a:pt x="1005" y="4172"/>
                    <a:pt x="941" y="3999"/>
                    <a:pt x="822" y="3847"/>
                  </a:cubicBezTo>
                  <a:lnTo>
                    <a:pt x="3469" y="44"/>
                  </a:lnTo>
                  <a:cubicBezTo>
                    <a:pt x="3447" y="34"/>
                    <a:pt x="3426" y="12"/>
                    <a:pt x="3404"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32"/>
            <p:cNvSpPr/>
            <p:nvPr/>
          </p:nvSpPr>
          <p:spPr>
            <a:xfrm>
              <a:off x="2426375" y="3534925"/>
              <a:ext cx="115650" cy="78650"/>
            </a:xfrm>
            <a:custGeom>
              <a:rect b="b" l="l" r="r" t="t"/>
              <a:pathLst>
                <a:path extrusionOk="0" h="3146" w="4626">
                  <a:moveTo>
                    <a:pt x="4592" y="1"/>
                  </a:moveTo>
                  <a:lnTo>
                    <a:pt x="616" y="2378"/>
                  </a:lnTo>
                  <a:cubicBezTo>
                    <a:pt x="513" y="2283"/>
                    <a:pt x="399" y="2223"/>
                    <a:pt x="294" y="2223"/>
                  </a:cubicBezTo>
                  <a:cubicBezTo>
                    <a:pt x="256" y="2223"/>
                    <a:pt x="218" y="2231"/>
                    <a:pt x="184" y="2248"/>
                  </a:cubicBezTo>
                  <a:cubicBezTo>
                    <a:pt x="22" y="2335"/>
                    <a:pt x="0" y="2616"/>
                    <a:pt x="162" y="2865"/>
                  </a:cubicBezTo>
                  <a:cubicBezTo>
                    <a:pt x="272" y="3045"/>
                    <a:pt x="445" y="3146"/>
                    <a:pt x="585" y="3146"/>
                  </a:cubicBezTo>
                  <a:cubicBezTo>
                    <a:pt x="638" y="3146"/>
                    <a:pt x="686" y="3132"/>
                    <a:pt x="724" y="3102"/>
                  </a:cubicBezTo>
                  <a:cubicBezTo>
                    <a:pt x="843" y="3016"/>
                    <a:pt x="854" y="2832"/>
                    <a:pt x="789" y="2648"/>
                  </a:cubicBezTo>
                  <a:lnTo>
                    <a:pt x="4625" y="65"/>
                  </a:lnTo>
                  <a:lnTo>
                    <a:pt x="4592" y="1"/>
                  </a:ln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32"/>
            <p:cNvSpPr/>
            <p:nvPr/>
          </p:nvSpPr>
          <p:spPr>
            <a:xfrm>
              <a:off x="2406100" y="3522500"/>
              <a:ext cx="130775" cy="37750"/>
            </a:xfrm>
            <a:custGeom>
              <a:rect b="b" l="l" r="r" t="t"/>
              <a:pathLst>
                <a:path extrusionOk="0" h="1510" w="5231">
                  <a:moveTo>
                    <a:pt x="5220" y="1"/>
                  </a:moveTo>
                  <a:lnTo>
                    <a:pt x="649" y="790"/>
                  </a:lnTo>
                  <a:cubicBezTo>
                    <a:pt x="587" y="624"/>
                    <a:pt x="456" y="508"/>
                    <a:pt x="312" y="508"/>
                  </a:cubicBezTo>
                  <a:cubicBezTo>
                    <a:pt x="306" y="508"/>
                    <a:pt x="299" y="508"/>
                    <a:pt x="293" y="509"/>
                  </a:cubicBezTo>
                  <a:cubicBezTo>
                    <a:pt x="120" y="531"/>
                    <a:pt x="1" y="790"/>
                    <a:pt x="55" y="1081"/>
                  </a:cubicBezTo>
                  <a:cubicBezTo>
                    <a:pt x="114" y="1335"/>
                    <a:pt x="286" y="1509"/>
                    <a:pt x="446" y="1509"/>
                  </a:cubicBezTo>
                  <a:cubicBezTo>
                    <a:pt x="464" y="1509"/>
                    <a:pt x="481" y="1507"/>
                    <a:pt x="498" y="1503"/>
                  </a:cubicBezTo>
                  <a:cubicBezTo>
                    <a:pt x="639" y="1460"/>
                    <a:pt x="714" y="1297"/>
                    <a:pt x="714" y="1103"/>
                  </a:cubicBezTo>
                  <a:lnTo>
                    <a:pt x="5231" y="77"/>
                  </a:lnTo>
                  <a:cubicBezTo>
                    <a:pt x="5220" y="44"/>
                    <a:pt x="5220" y="22"/>
                    <a:pt x="5220"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32"/>
            <p:cNvSpPr/>
            <p:nvPr/>
          </p:nvSpPr>
          <p:spPr>
            <a:xfrm>
              <a:off x="2405550" y="3476625"/>
              <a:ext cx="131075" cy="34550"/>
            </a:xfrm>
            <a:custGeom>
              <a:rect b="b" l="l" r="r" t="t"/>
              <a:pathLst>
                <a:path extrusionOk="0" h="1382" w="5243">
                  <a:moveTo>
                    <a:pt x="416" y="1"/>
                  </a:moveTo>
                  <a:cubicBezTo>
                    <a:pt x="257" y="1"/>
                    <a:pt x="83" y="183"/>
                    <a:pt x="44" y="442"/>
                  </a:cubicBezTo>
                  <a:cubicBezTo>
                    <a:pt x="1" y="733"/>
                    <a:pt x="120" y="982"/>
                    <a:pt x="304" y="993"/>
                  </a:cubicBezTo>
                  <a:cubicBezTo>
                    <a:pt x="310" y="993"/>
                    <a:pt x="316" y="993"/>
                    <a:pt x="322" y="993"/>
                  </a:cubicBezTo>
                  <a:cubicBezTo>
                    <a:pt x="457" y="993"/>
                    <a:pt x="587" y="877"/>
                    <a:pt x="649" y="712"/>
                  </a:cubicBezTo>
                  <a:lnTo>
                    <a:pt x="5231" y="1382"/>
                  </a:lnTo>
                  <a:cubicBezTo>
                    <a:pt x="5242" y="1360"/>
                    <a:pt x="5242" y="1339"/>
                    <a:pt x="5242" y="1307"/>
                  </a:cubicBezTo>
                  <a:lnTo>
                    <a:pt x="704" y="388"/>
                  </a:lnTo>
                  <a:cubicBezTo>
                    <a:pt x="704" y="204"/>
                    <a:pt x="617" y="42"/>
                    <a:pt x="476" y="10"/>
                  </a:cubicBezTo>
                  <a:cubicBezTo>
                    <a:pt x="457" y="4"/>
                    <a:pt x="437" y="1"/>
                    <a:pt x="416"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32"/>
            <p:cNvSpPr/>
            <p:nvPr/>
          </p:nvSpPr>
          <p:spPr>
            <a:xfrm>
              <a:off x="2424475" y="3422575"/>
              <a:ext cx="117275" cy="76175"/>
            </a:xfrm>
            <a:custGeom>
              <a:rect b="b" l="l" r="r" t="t"/>
              <a:pathLst>
                <a:path extrusionOk="0" h="3047" w="4691">
                  <a:moveTo>
                    <a:pt x="571" y="1"/>
                  </a:moveTo>
                  <a:cubicBezTo>
                    <a:pt x="430" y="1"/>
                    <a:pt x="256" y="108"/>
                    <a:pt x="152" y="292"/>
                  </a:cubicBezTo>
                  <a:cubicBezTo>
                    <a:pt x="0" y="551"/>
                    <a:pt x="22" y="821"/>
                    <a:pt x="184" y="907"/>
                  </a:cubicBezTo>
                  <a:cubicBezTo>
                    <a:pt x="217" y="923"/>
                    <a:pt x="252" y="931"/>
                    <a:pt x="289" y="931"/>
                  </a:cubicBezTo>
                  <a:cubicBezTo>
                    <a:pt x="398" y="931"/>
                    <a:pt x="520" y="864"/>
                    <a:pt x="617" y="767"/>
                  </a:cubicBezTo>
                  <a:lnTo>
                    <a:pt x="4647" y="3047"/>
                  </a:lnTo>
                  <a:cubicBezTo>
                    <a:pt x="4658" y="3025"/>
                    <a:pt x="4680" y="3003"/>
                    <a:pt x="4690" y="2982"/>
                  </a:cubicBezTo>
                  <a:lnTo>
                    <a:pt x="778" y="486"/>
                  </a:lnTo>
                  <a:cubicBezTo>
                    <a:pt x="843" y="313"/>
                    <a:pt x="822" y="129"/>
                    <a:pt x="703" y="43"/>
                  </a:cubicBezTo>
                  <a:cubicBezTo>
                    <a:pt x="666" y="14"/>
                    <a:pt x="621" y="1"/>
                    <a:pt x="571"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2"/>
            <p:cNvSpPr/>
            <p:nvPr/>
          </p:nvSpPr>
          <p:spPr>
            <a:xfrm>
              <a:off x="2461500" y="3380275"/>
              <a:ext cx="89175" cy="108225"/>
            </a:xfrm>
            <a:custGeom>
              <a:rect b="b" l="l" r="r" t="t"/>
              <a:pathLst>
                <a:path extrusionOk="0" h="4329" w="3567">
                  <a:moveTo>
                    <a:pt x="684" y="0"/>
                  </a:moveTo>
                  <a:cubicBezTo>
                    <a:pt x="568" y="0"/>
                    <a:pt x="429" y="49"/>
                    <a:pt x="303" y="147"/>
                  </a:cubicBezTo>
                  <a:cubicBezTo>
                    <a:pt x="65" y="320"/>
                    <a:pt x="0" y="601"/>
                    <a:pt x="119" y="730"/>
                  </a:cubicBezTo>
                  <a:cubicBezTo>
                    <a:pt x="169" y="786"/>
                    <a:pt x="242" y="810"/>
                    <a:pt x="324" y="810"/>
                  </a:cubicBezTo>
                  <a:cubicBezTo>
                    <a:pt x="402" y="810"/>
                    <a:pt x="488" y="788"/>
                    <a:pt x="572" y="752"/>
                  </a:cubicBezTo>
                  <a:lnTo>
                    <a:pt x="3512" y="4328"/>
                  </a:lnTo>
                  <a:cubicBezTo>
                    <a:pt x="3523" y="4318"/>
                    <a:pt x="3544" y="4306"/>
                    <a:pt x="3566" y="4285"/>
                  </a:cubicBezTo>
                  <a:lnTo>
                    <a:pt x="821" y="557"/>
                  </a:lnTo>
                  <a:cubicBezTo>
                    <a:pt x="940" y="406"/>
                    <a:pt x="994" y="233"/>
                    <a:pt x="918" y="114"/>
                  </a:cubicBezTo>
                  <a:cubicBezTo>
                    <a:pt x="873" y="38"/>
                    <a:pt x="787" y="0"/>
                    <a:pt x="684"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2"/>
            <p:cNvSpPr/>
            <p:nvPr/>
          </p:nvSpPr>
          <p:spPr>
            <a:xfrm>
              <a:off x="2512825" y="3354900"/>
              <a:ext cx="49725" cy="127375"/>
            </a:xfrm>
            <a:custGeom>
              <a:rect b="b" l="l" r="r" t="t"/>
              <a:pathLst>
                <a:path extrusionOk="0" h="5095" w="1989">
                  <a:moveTo>
                    <a:pt x="635" y="1"/>
                  </a:moveTo>
                  <a:cubicBezTo>
                    <a:pt x="574" y="1"/>
                    <a:pt x="509" y="9"/>
                    <a:pt x="443" y="27"/>
                  </a:cubicBezTo>
                  <a:cubicBezTo>
                    <a:pt x="162" y="113"/>
                    <a:pt x="0" y="340"/>
                    <a:pt x="65" y="513"/>
                  </a:cubicBezTo>
                  <a:cubicBezTo>
                    <a:pt x="115" y="633"/>
                    <a:pt x="267" y="698"/>
                    <a:pt x="435" y="698"/>
                  </a:cubicBezTo>
                  <a:cubicBezTo>
                    <a:pt x="448" y="698"/>
                    <a:pt x="462" y="697"/>
                    <a:pt x="476" y="697"/>
                  </a:cubicBezTo>
                  <a:lnTo>
                    <a:pt x="1912" y="5095"/>
                  </a:lnTo>
                  <a:cubicBezTo>
                    <a:pt x="1934" y="5084"/>
                    <a:pt x="1967" y="5084"/>
                    <a:pt x="1989" y="5073"/>
                  </a:cubicBezTo>
                  <a:lnTo>
                    <a:pt x="778" y="600"/>
                  </a:lnTo>
                  <a:cubicBezTo>
                    <a:pt x="951" y="513"/>
                    <a:pt x="1059" y="362"/>
                    <a:pt x="1026" y="221"/>
                  </a:cubicBezTo>
                  <a:cubicBezTo>
                    <a:pt x="1002" y="89"/>
                    <a:pt x="837" y="1"/>
                    <a:pt x="635"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32"/>
            <p:cNvSpPr/>
            <p:nvPr/>
          </p:nvSpPr>
          <p:spPr>
            <a:xfrm>
              <a:off x="2571975" y="3349050"/>
              <a:ext cx="25950" cy="131625"/>
            </a:xfrm>
            <a:custGeom>
              <a:rect b="b" l="l" r="r" t="t"/>
              <a:pathLst>
                <a:path extrusionOk="0" h="5265" w="1038">
                  <a:moveTo>
                    <a:pt x="500" y="1"/>
                  </a:moveTo>
                  <a:cubicBezTo>
                    <a:pt x="222" y="1"/>
                    <a:pt x="0" y="137"/>
                    <a:pt x="0" y="315"/>
                  </a:cubicBezTo>
                  <a:cubicBezTo>
                    <a:pt x="0" y="455"/>
                    <a:pt x="141" y="585"/>
                    <a:pt x="324" y="639"/>
                  </a:cubicBezTo>
                  <a:lnTo>
                    <a:pt x="76" y="5264"/>
                  </a:lnTo>
                  <a:cubicBezTo>
                    <a:pt x="91" y="5264"/>
                    <a:pt x="105" y="5259"/>
                    <a:pt x="123" y="5259"/>
                  </a:cubicBezTo>
                  <a:cubicBezTo>
                    <a:pt x="131" y="5259"/>
                    <a:pt x="141" y="5260"/>
                    <a:pt x="152" y="5264"/>
                  </a:cubicBezTo>
                  <a:lnTo>
                    <a:pt x="638" y="661"/>
                  </a:lnTo>
                  <a:cubicBezTo>
                    <a:pt x="833" y="639"/>
                    <a:pt x="984" y="542"/>
                    <a:pt x="1006" y="402"/>
                  </a:cubicBezTo>
                  <a:cubicBezTo>
                    <a:pt x="1038" y="217"/>
                    <a:pt x="821" y="23"/>
                    <a:pt x="530" y="1"/>
                  </a:cubicBezTo>
                  <a:cubicBezTo>
                    <a:pt x="520" y="1"/>
                    <a:pt x="510" y="1"/>
                    <a:pt x="500" y="1"/>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2"/>
            <p:cNvSpPr/>
            <p:nvPr/>
          </p:nvSpPr>
          <p:spPr>
            <a:xfrm>
              <a:off x="2586550" y="3363500"/>
              <a:ext cx="68100" cy="120950"/>
            </a:xfrm>
            <a:custGeom>
              <a:rect b="b" l="l" r="r" t="t"/>
              <a:pathLst>
                <a:path extrusionOk="0" h="4838" w="2724">
                  <a:moveTo>
                    <a:pt x="2034" y="0"/>
                  </a:moveTo>
                  <a:cubicBezTo>
                    <a:pt x="1884" y="0"/>
                    <a:pt x="1760" y="62"/>
                    <a:pt x="1719" y="169"/>
                  </a:cubicBezTo>
                  <a:cubicBezTo>
                    <a:pt x="1676" y="299"/>
                    <a:pt x="1751" y="461"/>
                    <a:pt x="1903" y="580"/>
                  </a:cubicBezTo>
                  <a:lnTo>
                    <a:pt x="1" y="4805"/>
                  </a:lnTo>
                  <a:cubicBezTo>
                    <a:pt x="22" y="4816"/>
                    <a:pt x="44" y="4826"/>
                    <a:pt x="77" y="4837"/>
                  </a:cubicBezTo>
                  <a:lnTo>
                    <a:pt x="2195" y="720"/>
                  </a:lnTo>
                  <a:cubicBezTo>
                    <a:pt x="2246" y="732"/>
                    <a:pt x="2297" y="738"/>
                    <a:pt x="2345" y="738"/>
                  </a:cubicBezTo>
                  <a:cubicBezTo>
                    <a:pt x="2468" y="738"/>
                    <a:pt x="2572" y="698"/>
                    <a:pt x="2627" y="612"/>
                  </a:cubicBezTo>
                  <a:cubicBezTo>
                    <a:pt x="2724" y="461"/>
                    <a:pt x="2594" y="191"/>
                    <a:pt x="2324" y="72"/>
                  </a:cubicBezTo>
                  <a:cubicBezTo>
                    <a:pt x="2227" y="23"/>
                    <a:pt x="2126" y="0"/>
                    <a:pt x="2034"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2"/>
            <p:cNvSpPr/>
            <p:nvPr/>
          </p:nvSpPr>
          <p:spPr>
            <a:xfrm>
              <a:off x="2597375" y="3396700"/>
              <a:ext cx="102950" cy="95850"/>
            </a:xfrm>
            <a:custGeom>
              <a:rect b="b" l="l" r="r" t="t"/>
              <a:pathLst>
                <a:path extrusionOk="0" h="3834" w="4118">
                  <a:moveTo>
                    <a:pt x="3472" y="0"/>
                  </a:moveTo>
                  <a:cubicBezTo>
                    <a:pt x="3393" y="0"/>
                    <a:pt x="3323" y="25"/>
                    <a:pt x="3275" y="73"/>
                  </a:cubicBezTo>
                  <a:cubicBezTo>
                    <a:pt x="3177" y="181"/>
                    <a:pt x="3210" y="354"/>
                    <a:pt x="3296" y="527"/>
                  </a:cubicBezTo>
                  <a:lnTo>
                    <a:pt x="0" y="3779"/>
                  </a:lnTo>
                  <a:cubicBezTo>
                    <a:pt x="22" y="3801"/>
                    <a:pt x="33" y="3822"/>
                    <a:pt x="54" y="3834"/>
                  </a:cubicBezTo>
                  <a:lnTo>
                    <a:pt x="3523" y="765"/>
                  </a:lnTo>
                  <a:cubicBezTo>
                    <a:pt x="3621" y="824"/>
                    <a:pt x="3724" y="863"/>
                    <a:pt x="3813" y="863"/>
                  </a:cubicBezTo>
                  <a:cubicBezTo>
                    <a:pt x="3871" y="863"/>
                    <a:pt x="3924" y="846"/>
                    <a:pt x="3966" y="808"/>
                  </a:cubicBezTo>
                  <a:cubicBezTo>
                    <a:pt x="4117" y="700"/>
                    <a:pt x="4085" y="419"/>
                    <a:pt x="3880" y="203"/>
                  </a:cubicBezTo>
                  <a:cubicBezTo>
                    <a:pt x="3758" y="68"/>
                    <a:pt x="3603" y="0"/>
                    <a:pt x="3472"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2"/>
            <p:cNvSpPr/>
            <p:nvPr/>
          </p:nvSpPr>
          <p:spPr>
            <a:xfrm>
              <a:off x="2604925" y="3444925"/>
              <a:ext cx="125125" cy="58975"/>
            </a:xfrm>
            <a:custGeom>
              <a:rect b="b" l="l" r="r" t="t"/>
              <a:pathLst>
                <a:path extrusionOk="0" h="2359" w="5005">
                  <a:moveTo>
                    <a:pt x="4489" y="0"/>
                  </a:moveTo>
                  <a:cubicBezTo>
                    <a:pt x="4453" y="0"/>
                    <a:pt x="4419" y="8"/>
                    <a:pt x="4388" y="24"/>
                  </a:cubicBezTo>
                  <a:cubicBezTo>
                    <a:pt x="4258" y="89"/>
                    <a:pt x="4215" y="262"/>
                    <a:pt x="4248" y="445"/>
                  </a:cubicBezTo>
                  <a:lnTo>
                    <a:pt x="1" y="2282"/>
                  </a:lnTo>
                  <a:lnTo>
                    <a:pt x="22" y="2358"/>
                  </a:lnTo>
                  <a:lnTo>
                    <a:pt x="4366" y="748"/>
                  </a:lnTo>
                  <a:cubicBezTo>
                    <a:pt x="4457" y="875"/>
                    <a:pt x="4586" y="964"/>
                    <a:pt x="4701" y="964"/>
                  </a:cubicBezTo>
                  <a:cubicBezTo>
                    <a:pt x="4724" y="964"/>
                    <a:pt x="4745" y="961"/>
                    <a:pt x="4766" y="954"/>
                  </a:cubicBezTo>
                  <a:cubicBezTo>
                    <a:pt x="4939" y="899"/>
                    <a:pt x="5004" y="630"/>
                    <a:pt x="4906" y="359"/>
                  </a:cubicBezTo>
                  <a:cubicBezTo>
                    <a:pt x="4819" y="141"/>
                    <a:pt x="4640" y="0"/>
                    <a:pt x="4489" y="0"/>
                  </a:cubicBezTo>
                  <a:close/>
                </a:path>
              </a:pathLst>
            </a:custGeom>
            <a:solidFill>
              <a:srgbClr val="AEC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6" name="Google Shape;756;p32"/>
          <p:cNvSpPr txBox="1"/>
          <p:nvPr>
            <p:ph idx="4294967295" type="title"/>
          </p:nvPr>
        </p:nvSpPr>
        <p:spPr>
          <a:xfrm>
            <a:off x="2278713" y="573650"/>
            <a:ext cx="4603800" cy="1549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9000">
                <a:solidFill>
                  <a:schemeClr val="dk1"/>
                </a:solidFill>
              </a:rPr>
              <a:t>02</a:t>
            </a:r>
            <a:endParaRPr sz="9000">
              <a:solidFill>
                <a:schemeClr val="dk1"/>
              </a:solidFill>
            </a:endParaRPr>
          </a:p>
        </p:txBody>
      </p:sp>
    </p:spTree>
  </p:cSld>
  <p:clrMapOvr>
    <a:masterClrMapping/>
  </p:clrMapOvr>
  <mc:AlternateContent>
    <mc:Choice Requires="p14">
      <p:transition spd="slow" p14:dur="1000">
        <p:push dir="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33"/>
          <p:cNvSpPr txBox="1"/>
          <p:nvPr>
            <p:ph type="title"/>
          </p:nvPr>
        </p:nvSpPr>
        <p:spPr>
          <a:xfrm>
            <a:off x="720000" y="445025"/>
            <a:ext cx="7704000" cy="572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solidFill>
                  <a:srgbClr val="F2F2F2"/>
                </a:solidFill>
              </a:rPr>
              <a:t>DETAILED STEPS</a:t>
            </a:r>
            <a:endParaRPr>
              <a:solidFill>
                <a:srgbClr val="F2F2F2"/>
              </a:solidFill>
            </a:endParaRPr>
          </a:p>
        </p:txBody>
      </p:sp>
      <p:sp>
        <p:nvSpPr>
          <p:cNvPr id="762" name="Google Shape;762;p33"/>
          <p:cNvSpPr txBox="1"/>
          <p:nvPr>
            <p:ph idx="1" type="body"/>
          </p:nvPr>
        </p:nvSpPr>
        <p:spPr>
          <a:xfrm>
            <a:off x="460600" y="1211200"/>
            <a:ext cx="8337000" cy="3250200"/>
          </a:xfrm>
          <a:prstGeom prst="rect">
            <a:avLst/>
          </a:prstGeom>
        </p:spPr>
        <p:txBody>
          <a:bodyPr anchorCtr="0" anchor="t" bIns="0" lIns="0" spcFirstLastPara="1" rIns="0" wrap="square" tIns="0">
            <a:noAutofit/>
          </a:bodyPr>
          <a:lstStyle/>
          <a:p>
            <a:pPr indent="0" lvl="0" marL="0" rtl="0" algn="just">
              <a:lnSpc>
                <a:spcPct val="150000"/>
              </a:lnSpc>
              <a:spcBef>
                <a:spcPts val="0"/>
              </a:spcBef>
              <a:spcAft>
                <a:spcPts val="0"/>
              </a:spcAft>
              <a:buNone/>
            </a:pPr>
            <a:r>
              <a:rPr lang="en" sz="1100" u="sng">
                <a:solidFill>
                  <a:schemeClr val="accent3"/>
                </a:solidFill>
                <a:latin typeface="Times New Roman"/>
                <a:ea typeface="Times New Roman"/>
                <a:cs typeface="Times New Roman"/>
                <a:sym typeface="Times New Roman"/>
              </a:rPr>
              <a:t>Discussions on project part 1 (first discussion)</a:t>
            </a:r>
            <a:r>
              <a:rPr lang="en" sz="1100" u="sng">
                <a:solidFill>
                  <a:schemeClr val="accent3"/>
                </a:solidFill>
                <a:latin typeface="Arial"/>
                <a:ea typeface="Arial"/>
                <a:cs typeface="Arial"/>
                <a:sym typeface="Arial"/>
              </a:rPr>
              <a:t> </a:t>
            </a:r>
            <a:endParaRPr sz="1100" u="sng">
              <a:solidFill>
                <a:schemeClr val="accent3"/>
              </a:solidFill>
              <a:latin typeface="Arial"/>
              <a:ea typeface="Arial"/>
              <a:cs typeface="Arial"/>
              <a:sym typeface="Arial"/>
            </a:endParaRPr>
          </a:p>
          <a:p>
            <a:pPr indent="0" lvl="0" marL="457200" rtl="0" algn="just">
              <a:lnSpc>
                <a:spcPct val="150000"/>
              </a:lnSpc>
              <a:spcBef>
                <a:spcPts val="0"/>
              </a:spcBef>
              <a:spcAft>
                <a:spcPts val="0"/>
              </a:spcAft>
              <a:buNone/>
            </a:pPr>
            <a:r>
              <a:t/>
            </a:r>
            <a:endParaRPr sz="1100" u="sng">
              <a:solidFill>
                <a:schemeClr val="accent3"/>
              </a:solidFill>
              <a:latin typeface="Arial"/>
              <a:ea typeface="Arial"/>
              <a:cs typeface="Arial"/>
              <a:sym typeface="Arial"/>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Date: 21 December 2021</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Time: 4:30p.m - 6:00p.m</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Platform: Google meet and WhatsApp</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 Discussed the selection of Industrial Revolution Technology, created a problem scenario, discussed problem solution and system for development. </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 Task assignment for each part, discussion and understanding on AWS architecture for the project. </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 Complete assigned tasks on your own free time.</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 Assigned task after discussion to complete fully : </a:t>
            </a:r>
            <a:endParaRPr sz="1100">
              <a:solidFill>
                <a:schemeClr val="accent3"/>
              </a:solidFill>
              <a:latin typeface="Times New Roman"/>
              <a:ea typeface="Times New Roman"/>
              <a:cs typeface="Times New Roman"/>
              <a:sym typeface="Times New Roman"/>
            </a:endParaRPr>
          </a:p>
          <a:p>
            <a:pPr indent="-298450" lvl="0" marL="457200" rtl="0" algn="just">
              <a:lnSpc>
                <a:spcPct val="150000"/>
              </a:lnSpc>
              <a:spcBef>
                <a:spcPts val="0"/>
              </a:spcBef>
              <a:spcAft>
                <a:spcPts val="0"/>
              </a:spcAft>
              <a:buClr>
                <a:schemeClr val="accent3"/>
              </a:buClr>
              <a:buSzPts val="1100"/>
              <a:buFont typeface="Times New Roman"/>
              <a:buAutoNum type="arabicPeriod"/>
            </a:pPr>
            <a:r>
              <a:rPr lang="en" sz="1100">
                <a:solidFill>
                  <a:schemeClr val="accent3"/>
                </a:solidFill>
                <a:latin typeface="Times New Roman"/>
                <a:ea typeface="Times New Roman"/>
                <a:cs typeface="Times New Roman"/>
                <a:sym typeface="Times New Roman"/>
              </a:rPr>
              <a:t>Introduction - Muhammad Afiq Azmi</a:t>
            </a:r>
            <a:endParaRPr sz="1100">
              <a:solidFill>
                <a:schemeClr val="accent3"/>
              </a:solidFill>
              <a:latin typeface="Times New Roman"/>
              <a:ea typeface="Times New Roman"/>
              <a:cs typeface="Times New Roman"/>
              <a:sym typeface="Times New Roman"/>
            </a:endParaRPr>
          </a:p>
          <a:p>
            <a:pPr indent="-298450" lvl="0" marL="457200" rtl="0" algn="just">
              <a:lnSpc>
                <a:spcPct val="150000"/>
              </a:lnSpc>
              <a:spcBef>
                <a:spcPts val="0"/>
              </a:spcBef>
              <a:spcAft>
                <a:spcPts val="0"/>
              </a:spcAft>
              <a:buClr>
                <a:schemeClr val="accent3"/>
              </a:buClr>
              <a:buSzPts val="1100"/>
              <a:buFont typeface="Times New Roman"/>
              <a:buAutoNum type="arabicPeriod"/>
            </a:pPr>
            <a:r>
              <a:rPr lang="en" sz="1100">
                <a:solidFill>
                  <a:schemeClr val="accent3"/>
                </a:solidFill>
                <a:latin typeface="Times New Roman"/>
                <a:ea typeface="Times New Roman"/>
                <a:cs typeface="Times New Roman"/>
                <a:sym typeface="Times New Roman"/>
              </a:rPr>
              <a:t>Contents of report (potential client, selection of IR4 technology, problem, solution) - Puteri Nur Alisa</a:t>
            </a:r>
            <a:endParaRPr sz="1100">
              <a:solidFill>
                <a:schemeClr val="accent3"/>
              </a:solidFill>
              <a:latin typeface="Times New Roman"/>
              <a:ea typeface="Times New Roman"/>
              <a:cs typeface="Times New Roman"/>
              <a:sym typeface="Times New Roman"/>
            </a:endParaRPr>
          </a:p>
          <a:p>
            <a:pPr indent="-298450" lvl="0" marL="457200" rtl="0" algn="just">
              <a:lnSpc>
                <a:spcPct val="150000"/>
              </a:lnSpc>
              <a:spcBef>
                <a:spcPts val="0"/>
              </a:spcBef>
              <a:spcAft>
                <a:spcPts val="0"/>
              </a:spcAft>
              <a:buClr>
                <a:schemeClr val="accent3"/>
              </a:buClr>
              <a:buSzPts val="1100"/>
              <a:buFont typeface="Times New Roman"/>
              <a:buAutoNum type="arabicPeriod"/>
            </a:pPr>
            <a:r>
              <a:rPr lang="en" sz="1100">
                <a:solidFill>
                  <a:schemeClr val="accent3"/>
                </a:solidFill>
                <a:latin typeface="Times New Roman"/>
                <a:ea typeface="Times New Roman"/>
                <a:cs typeface="Times New Roman"/>
                <a:sym typeface="Times New Roman"/>
              </a:rPr>
              <a:t>Architecture planning and design - All </a:t>
            </a:r>
            <a:endParaRPr sz="1100">
              <a:solidFill>
                <a:schemeClr val="accent3"/>
              </a:solidFill>
              <a:latin typeface="Times New Roman"/>
              <a:ea typeface="Times New Roman"/>
              <a:cs typeface="Times New Roman"/>
              <a:sym typeface="Times New Roman"/>
            </a:endParaRPr>
          </a:p>
          <a:p>
            <a:pPr indent="-298450" lvl="0" marL="457200" rtl="0" algn="just">
              <a:lnSpc>
                <a:spcPct val="150000"/>
              </a:lnSpc>
              <a:spcBef>
                <a:spcPts val="0"/>
              </a:spcBef>
              <a:spcAft>
                <a:spcPts val="0"/>
              </a:spcAft>
              <a:buClr>
                <a:schemeClr val="accent3"/>
              </a:buClr>
              <a:buSzPts val="1100"/>
              <a:buFont typeface="Times New Roman"/>
              <a:buAutoNum type="arabicPeriod"/>
            </a:pPr>
            <a:r>
              <a:rPr lang="en" sz="1100">
                <a:solidFill>
                  <a:schemeClr val="accent3"/>
                </a:solidFill>
                <a:latin typeface="Times New Roman"/>
                <a:ea typeface="Times New Roman"/>
                <a:cs typeface="Times New Roman"/>
                <a:sym typeface="Times New Roman"/>
              </a:rPr>
              <a:t>Conclusion - Muhammad Ameerul Hadzim  </a:t>
            </a:r>
            <a:endParaRPr sz="1100">
              <a:solidFill>
                <a:schemeClr val="accent3"/>
              </a:solidFill>
              <a:latin typeface="Lato"/>
              <a:ea typeface="Lato"/>
              <a:cs typeface="Lato"/>
              <a:sym typeface="Lato"/>
            </a:endParaRPr>
          </a:p>
          <a:p>
            <a:pPr indent="0" lvl="0" marL="457200" rtl="0" algn="l">
              <a:lnSpc>
                <a:spcPct val="150000"/>
              </a:lnSpc>
              <a:spcBef>
                <a:spcPts val="0"/>
              </a:spcBef>
              <a:spcAft>
                <a:spcPts val="1200"/>
              </a:spcAft>
              <a:buNone/>
            </a:pPr>
            <a:r>
              <a:t/>
            </a:r>
            <a:endParaRPr sz="1400">
              <a:solidFill>
                <a:schemeClr val="accent3"/>
              </a:solidFill>
              <a:latin typeface="Times New Roman"/>
              <a:ea typeface="Times New Roman"/>
              <a:cs typeface="Times New Roman"/>
              <a:sym typeface="Times New Roman"/>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34"/>
          <p:cNvSpPr txBox="1"/>
          <p:nvPr>
            <p:ph type="title"/>
          </p:nvPr>
        </p:nvSpPr>
        <p:spPr>
          <a:xfrm>
            <a:off x="720000" y="445025"/>
            <a:ext cx="7704000" cy="572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solidFill>
                  <a:srgbClr val="F2F2F2"/>
                </a:solidFill>
              </a:rPr>
              <a:t>DETAILED STEPS</a:t>
            </a:r>
            <a:endParaRPr>
              <a:solidFill>
                <a:srgbClr val="F2F2F2"/>
              </a:solidFill>
            </a:endParaRPr>
          </a:p>
        </p:txBody>
      </p:sp>
      <p:sp>
        <p:nvSpPr>
          <p:cNvPr id="768" name="Google Shape;768;p34"/>
          <p:cNvSpPr txBox="1"/>
          <p:nvPr>
            <p:ph idx="1" type="body"/>
          </p:nvPr>
        </p:nvSpPr>
        <p:spPr>
          <a:xfrm>
            <a:off x="720000" y="1680400"/>
            <a:ext cx="3577500" cy="2442900"/>
          </a:xfrm>
          <a:prstGeom prst="rect">
            <a:avLst/>
          </a:prstGeom>
        </p:spPr>
        <p:txBody>
          <a:bodyPr anchorCtr="0" anchor="t" bIns="0" lIns="0" spcFirstLastPara="1" rIns="0" wrap="square" tIns="0">
            <a:noAutofit/>
          </a:bodyPr>
          <a:lstStyle/>
          <a:p>
            <a:pPr indent="0" lvl="0" marL="0" rtl="0" algn="just">
              <a:lnSpc>
                <a:spcPct val="130000"/>
              </a:lnSpc>
              <a:spcBef>
                <a:spcPts val="0"/>
              </a:spcBef>
              <a:spcAft>
                <a:spcPts val="0"/>
              </a:spcAft>
              <a:buNone/>
            </a:pPr>
            <a:r>
              <a:rPr lang="en" sz="1100" u="sng">
                <a:solidFill>
                  <a:schemeClr val="accent3"/>
                </a:solidFill>
                <a:latin typeface="Times New Roman"/>
                <a:ea typeface="Times New Roman"/>
                <a:cs typeface="Times New Roman"/>
                <a:sym typeface="Times New Roman"/>
              </a:rPr>
              <a:t>Discussions on project part 1 (second discussion)</a:t>
            </a:r>
            <a:endParaRPr sz="1100" u="sng">
              <a:solidFill>
                <a:schemeClr val="accent3"/>
              </a:solidFill>
              <a:latin typeface="Times New Roman"/>
              <a:ea typeface="Times New Roman"/>
              <a:cs typeface="Times New Roman"/>
              <a:sym typeface="Times New Roman"/>
            </a:endParaRPr>
          </a:p>
          <a:p>
            <a:pPr indent="0" lvl="0" marL="457200" rtl="0" algn="just">
              <a:lnSpc>
                <a:spcPct val="130000"/>
              </a:lnSpc>
              <a:spcBef>
                <a:spcPts val="0"/>
              </a:spcBef>
              <a:spcAft>
                <a:spcPts val="0"/>
              </a:spcAft>
              <a:buNone/>
            </a:pPr>
            <a:r>
              <a:t/>
            </a:r>
            <a:endParaRPr sz="1100" u="sng">
              <a:solidFill>
                <a:schemeClr val="accent3"/>
              </a:solidFill>
              <a:latin typeface="Times New Roman"/>
              <a:ea typeface="Times New Roman"/>
              <a:cs typeface="Times New Roman"/>
              <a:sym typeface="Times New Roman"/>
            </a:endParaRPr>
          </a:p>
          <a:p>
            <a:pPr indent="0" lvl="0" marL="0" rtl="0" algn="just">
              <a:lnSpc>
                <a:spcPct val="130000"/>
              </a:lnSpc>
              <a:spcBef>
                <a:spcPts val="0"/>
              </a:spcBef>
              <a:spcAft>
                <a:spcPts val="0"/>
              </a:spcAft>
              <a:buNone/>
            </a:pPr>
            <a:r>
              <a:rPr lang="en" sz="1100">
                <a:solidFill>
                  <a:schemeClr val="accent3"/>
                </a:solidFill>
                <a:latin typeface="Times New Roman"/>
                <a:ea typeface="Times New Roman"/>
                <a:cs typeface="Times New Roman"/>
                <a:sym typeface="Times New Roman"/>
              </a:rPr>
              <a:t>Date: 23 December 2021</a:t>
            </a:r>
            <a:endParaRPr sz="1100">
              <a:solidFill>
                <a:schemeClr val="accent3"/>
              </a:solidFill>
              <a:latin typeface="Times New Roman"/>
              <a:ea typeface="Times New Roman"/>
              <a:cs typeface="Times New Roman"/>
              <a:sym typeface="Times New Roman"/>
            </a:endParaRPr>
          </a:p>
          <a:p>
            <a:pPr indent="0" lvl="0" marL="0" rtl="0" algn="just">
              <a:lnSpc>
                <a:spcPct val="130000"/>
              </a:lnSpc>
              <a:spcBef>
                <a:spcPts val="0"/>
              </a:spcBef>
              <a:spcAft>
                <a:spcPts val="0"/>
              </a:spcAft>
              <a:buNone/>
            </a:pPr>
            <a:r>
              <a:rPr lang="en" sz="1100">
                <a:solidFill>
                  <a:schemeClr val="accent3"/>
                </a:solidFill>
                <a:latin typeface="Times New Roman"/>
                <a:ea typeface="Times New Roman"/>
                <a:cs typeface="Times New Roman"/>
                <a:sym typeface="Times New Roman"/>
              </a:rPr>
              <a:t>Time: 4:00p.m - 6:00p.m</a:t>
            </a:r>
            <a:endParaRPr sz="1100">
              <a:solidFill>
                <a:schemeClr val="accent3"/>
              </a:solidFill>
              <a:latin typeface="Times New Roman"/>
              <a:ea typeface="Times New Roman"/>
              <a:cs typeface="Times New Roman"/>
              <a:sym typeface="Times New Roman"/>
            </a:endParaRPr>
          </a:p>
          <a:p>
            <a:pPr indent="0" lvl="0" marL="0" rtl="0" algn="just">
              <a:lnSpc>
                <a:spcPct val="130000"/>
              </a:lnSpc>
              <a:spcBef>
                <a:spcPts val="0"/>
              </a:spcBef>
              <a:spcAft>
                <a:spcPts val="0"/>
              </a:spcAft>
              <a:buNone/>
            </a:pPr>
            <a:r>
              <a:rPr lang="en" sz="1100">
                <a:solidFill>
                  <a:schemeClr val="accent3"/>
                </a:solidFill>
                <a:latin typeface="Times New Roman"/>
                <a:ea typeface="Times New Roman"/>
                <a:cs typeface="Times New Roman"/>
                <a:sym typeface="Times New Roman"/>
              </a:rPr>
              <a:t>Platform: Google meet and WhatsApp</a:t>
            </a:r>
            <a:endParaRPr sz="1100">
              <a:solidFill>
                <a:schemeClr val="accent3"/>
              </a:solidFill>
              <a:latin typeface="Times New Roman"/>
              <a:ea typeface="Times New Roman"/>
              <a:cs typeface="Times New Roman"/>
              <a:sym typeface="Times New Roman"/>
            </a:endParaRPr>
          </a:p>
          <a:p>
            <a:pPr indent="0" lvl="0" marL="0" rtl="0" algn="just">
              <a:lnSpc>
                <a:spcPct val="130000"/>
              </a:lnSpc>
              <a:spcBef>
                <a:spcPts val="0"/>
              </a:spcBef>
              <a:spcAft>
                <a:spcPts val="0"/>
              </a:spcAft>
              <a:buNone/>
            </a:pPr>
            <a:r>
              <a:t/>
            </a:r>
            <a:endParaRPr sz="1100">
              <a:solidFill>
                <a:schemeClr val="accent3"/>
              </a:solidFill>
              <a:latin typeface="Times New Roman"/>
              <a:ea typeface="Times New Roman"/>
              <a:cs typeface="Times New Roman"/>
              <a:sym typeface="Times New Roman"/>
            </a:endParaRPr>
          </a:p>
          <a:p>
            <a:pPr indent="0" lvl="0" marL="0" rtl="0" algn="just">
              <a:lnSpc>
                <a:spcPct val="130000"/>
              </a:lnSpc>
              <a:spcBef>
                <a:spcPts val="0"/>
              </a:spcBef>
              <a:spcAft>
                <a:spcPts val="0"/>
              </a:spcAft>
              <a:buNone/>
            </a:pPr>
            <a:r>
              <a:rPr lang="en" sz="1100">
                <a:solidFill>
                  <a:schemeClr val="accent3"/>
                </a:solidFill>
                <a:latin typeface="Times New Roman"/>
                <a:ea typeface="Times New Roman"/>
                <a:cs typeface="Times New Roman"/>
                <a:sym typeface="Times New Roman"/>
              </a:rPr>
              <a:t>- Discussion on creating and planning AWS architecture. </a:t>
            </a:r>
            <a:endParaRPr sz="1100">
              <a:solidFill>
                <a:schemeClr val="accent3"/>
              </a:solidFill>
              <a:latin typeface="Times New Roman"/>
              <a:ea typeface="Times New Roman"/>
              <a:cs typeface="Times New Roman"/>
              <a:sym typeface="Times New Roman"/>
            </a:endParaRPr>
          </a:p>
          <a:p>
            <a:pPr indent="0" lvl="0" marL="0" rtl="0" algn="just">
              <a:lnSpc>
                <a:spcPct val="130000"/>
              </a:lnSpc>
              <a:spcBef>
                <a:spcPts val="0"/>
              </a:spcBef>
              <a:spcAft>
                <a:spcPts val="0"/>
              </a:spcAft>
              <a:buNone/>
            </a:pPr>
            <a:r>
              <a:rPr lang="en" sz="1100">
                <a:solidFill>
                  <a:schemeClr val="accent3"/>
                </a:solidFill>
                <a:latin typeface="Times New Roman"/>
                <a:ea typeface="Times New Roman"/>
                <a:cs typeface="Times New Roman"/>
                <a:sym typeface="Times New Roman"/>
              </a:rPr>
              <a:t>- Clarification on any misunderstandings or issues faced on </a:t>
            </a:r>
            <a:endParaRPr sz="1100">
              <a:solidFill>
                <a:schemeClr val="accent3"/>
              </a:solidFill>
              <a:latin typeface="Times New Roman"/>
              <a:ea typeface="Times New Roman"/>
              <a:cs typeface="Times New Roman"/>
              <a:sym typeface="Times New Roman"/>
            </a:endParaRPr>
          </a:p>
          <a:p>
            <a:pPr indent="0" lvl="0" marL="0" rtl="0" algn="just">
              <a:lnSpc>
                <a:spcPct val="130000"/>
              </a:lnSpc>
              <a:spcBef>
                <a:spcPts val="0"/>
              </a:spcBef>
              <a:spcAft>
                <a:spcPts val="0"/>
              </a:spcAft>
              <a:buNone/>
            </a:pPr>
            <a:r>
              <a:rPr lang="en" sz="1100">
                <a:solidFill>
                  <a:schemeClr val="accent3"/>
                </a:solidFill>
                <a:latin typeface="Times New Roman"/>
                <a:ea typeface="Times New Roman"/>
                <a:cs typeface="Times New Roman"/>
                <a:sym typeface="Times New Roman"/>
              </a:rPr>
              <a:t>each member’s part.</a:t>
            </a:r>
            <a:endParaRPr sz="1100">
              <a:solidFill>
                <a:schemeClr val="accent3"/>
              </a:solidFill>
              <a:latin typeface="Times New Roman"/>
              <a:ea typeface="Times New Roman"/>
              <a:cs typeface="Times New Roman"/>
              <a:sym typeface="Times New Roman"/>
            </a:endParaRPr>
          </a:p>
          <a:p>
            <a:pPr indent="0" lvl="0" marL="0" rtl="0" algn="just">
              <a:lnSpc>
                <a:spcPct val="130000"/>
              </a:lnSpc>
              <a:spcBef>
                <a:spcPts val="0"/>
              </a:spcBef>
              <a:spcAft>
                <a:spcPts val="0"/>
              </a:spcAft>
              <a:buNone/>
            </a:pPr>
            <a:r>
              <a:rPr lang="en" sz="1100">
                <a:solidFill>
                  <a:schemeClr val="accent3"/>
                </a:solidFill>
                <a:latin typeface="Times New Roman"/>
                <a:ea typeface="Times New Roman"/>
                <a:cs typeface="Times New Roman"/>
                <a:sym typeface="Times New Roman"/>
              </a:rPr>
              <a:t>- Update project progress</a:t>
            </a:r>
            <a:endParaRPr sz="1100">
              <a:solidFill>
                <a:schemeClr val="accent3"/>
              </a:solidFill>
              <a:latin typeface="Lato"/>
              <a:ea typeface="Lato"/>
              <a:cs typeface="Lato"/>
              <a:sym typeface="Lato"/>
            </a:endParaRPr>
          </a:p>
          <a:p>
            <a:pPr indent="0" lvl="0" marL="0" rtl="0" algn="just">
              <a:lnSpc>
                <a:spcPct val="150000"/>
              </a:lnSpc>
              <a:spcBef>
                <a:spcPts val="0"/>
              </a:spcBef>
              <a:spcAft>
                <a:spcPts val="0"/>
              </a:spcAft>
              <a:buNone/>
            </a:pPr>
            <a:r>
              <a:t/>
            </a:r>
            <a:endParaRPr sz="1100" u="sng">
              <a:solidFill>
                <a:schemeClr val="accent3"/>
              </a:solidFill>
              <a:latin typeface="Times New Roman"/>
              <a:ea typeface="Times New Roman"/>
              <a:cs typeface="Times New Roman"/>
              <a:sym typeface="Times New Roman"/>
            </a:endParaRPr>
          </a:p>
          <a:p>
            <a:pPr indent="0" lvl="0" marL="457200" rtl="0" algn="l">
              <a:lnSpc>
                <a:spcPct val="150000"/>
              </a:lnSpc>
              <a:spcBef>
                <a:spcPts val="0"/>
              </a:spcBef>
              <a:spcAft>
                <a:spcPts val="1200"/>
              </a:spcAft>
              <a:buNone/>
            </a:pPr>
            <a:r>
              <a:t/>
            </a:r>
            <a:endParaRPr sz="1400">
              <a:solidFill>
                <a:schemeClr val="accent3"/>
              </a:solidFill>
              <a:latin typeface="Times New Roman"/>
              <a:ea typeface="Times New Roman"/>
              <a:cs typeface="Times New Roman"/>
              <a:sym typeface="Times New Roman"/>
            </a:endParaRPr>
          </a:p>
        </p:txBody>
      </p:sp>
      <p:cxnSp>
        <p:nvCxnSpPr>
          <p:cNvPr id="769" name="Google Shape;769;p34"/>
          <p:cNvCxnSpPr/>
          <p:nvPr/>
        </p:nvCxnSpPr>
        <p:spPr>
          <a:xfrm>
            <a:off x="4575400" y="1228300"/>
            <a:ext cx="15300" cy="3347100"/>
          </a:xfrm>
          <a:prstGeom prst="straightConnector1">
            <a:avLst/>
          </a:prstGeom>
          <a:noFill/>
          <a:ln cap="flat" cmpd="sng" w="9525">
            <a:solidFill>
              <a:srgbClr val="FFFFFF"/>
            </a:solidFill>
            <a:prstDash val="solid"/>
            <a:round/>
            <a:headEnd len="med" w="med" type="none"/>
            <a:tailEnd len="med" w="med" type="none"/>
          </a:ln>
        </p:spPr>
      </p:cxnSp>
      <p:sp>
        <p:nvSpPr>
          <p:cNvPr id="770" name="Google Shape;770;p34"/>
          <p:cNvSpPr txBox="1"/>
          <p:nvPr/>
        </p:nvSpPr>
        <p:spPr>
          <a:xfrm>
            <a:off x="5080950" y="1680400"/>
            <a:ext cx="3000000" cy="2250300"/>
          </a:xfrm>
          <a:prstGeom prst="rect">
            <a:avLst/>
          </a:prstGeom>
          <a:noFill/>
          <a:ln>
            <a:noFill/>
          </a:ln>
        </p:spPr>
        <p:txBody>
          <a:bodyPr anchorCtr="0" anchor="t" bIns="91425" lIns="91425" spcFirstLastPara="1" rIns="91425" wrap="square" tIns="91425">
            <a:spAutoFit/>
          </a:bodyPr>
          <a:lstStyle/>
          <a:p>
            <a:pPr indent="0" lvl="0" marL="0" rtl="0" algn="just">
              <a:lnSpc>
                <a:spcPct val="140000"/>
              </a:lnSpc>
              <a:spcBef>
                <a:spcPts val="0"/>
              </a:spcBef>
              <a:spcAft>
                <a:spcPts val="0"/>
              </a:spcAft>
              <a:buNone/>
            </a:pPr>
            <a:r>
              <a:rPr lang="en" sz="1100" u="sng">
                <a:solidFill>
                  <a:schemeClr val="accent3"/>
                </a:solidFill>
                <a:latin typeface="Times New Roman"/>
                <a:ea typeface="Times New Roman"/>
                <a:cs typeface="Times New Roman"/>
                <a:sym typeface="Times New Roman"/>
              </a:rPr>
              <a:t>Discussion of project part 1 (final discussion of part 1)</a:t>
            </a:r>
            <a:endParaRPr sz="1100" u="sng">
              <a:solidFill>
                <a:schemeClr val="accent3"/>
              </a:solidFill>
              <a:latin typeface="Times New Roman"/>
              <a:ea typeface="Times New Roman"/>
              <a:cs typeface="Times New Roman"/>
              <a:sym typeface="Times New Roman"/>
            </a:endParaRPr>
          </a:p>
          <a:p>
            <a:pPr indent="0" lvl="0" marL="457200" rtl="0" algn="just">
              <a:lnSpc>
                <a:spcPct val="140000"/>
              </a:lnSpc>
              <a:spcBef>
                <a:spcPts val="0"/>
              </a:spcBef>
              <a:spcAft>
                <a:spcPts val="0"/>
              </a:spcAft>
              <a:buNone/>
            </a:pPr>
            <a:r>
              <a:t/>
            </a:r>
            <a:endParaRPr sz="1100" u="sng">
              <a:solidFill>
                <a:schemeClr val="accent3"/>
              </a:solidFill>
              <a:latin typeface="Times New Roman"/>
              <a:ea typeface="Times New Roman"/>
              <a:cs typeface="Times New Roman"/>
              <a:sym typeface="Times New Roman"/>
            </a:endParaRPr>
          </a:p>
          <a:p>
            <a:pPr indent="0" lvl="0" marL="0" rtl="0" algn="just">
              <a:lnSpc>
                <a:spcPct val="140000"/>
              </a:lnSpc>
              <a:spcBef>
                <a:spcPts val="0"/>
              </a:spcBef>
              <a:spcAft>
                <a:spcPts val="0"/>
              </a:spcAft>
              <a:buNone/>
            </a:pPr>
            <a:r>
              <a:rPr lang="en" sz="1100">
                <a:solidFill>
                  <a:schemeClr val="accent3"/>
                </a:solidFill>
                <a:latin typeface="Times New Roman"/>
                <a:ea typeface="Times New Roman"/>
                <a:cs typeface="Times New Roman"/>
                <a:sym typeface="Times New Roman"/>
              </a:rPr>
              <a:t>Date: 6 January 2022</a:t>
            </a:r>
            <a:endParaRPr sz="1100">
              <a:solidFill>
                <a:schemeClr val="accent3"/>
              </a:solidFill>
              <a:latin typeface="Times New Roman"/>
              <a:ea typeface="Times New Roman"/>
              <a:cs typeface="Times New Roman"/>
              <a:sym typeface="Times New Roman"/>
            </a:endParaRPr>
          </a:p>
          <a:p>
            <a:pPr indent="0" lvl="0" marL="0" rtl="0" algn="just">
              <a:lnSpc>
                <a:spcPct val="140000"/>
              </a:lnSpc>
              <a:spcBef>
                <a:spcPts val="0"/>
              </a:spcBef>
              <a:spcAft>
                <a:spcPts val="0"/>
              </a:spcAft>
              <a:buNone/>
            </a:pPr>
            <a:r>
              <a:rPr lang="en" sz="1100">
                <a:solidFill>
                  <a:schemeClr val="accent3"/>
                </a:solidFill>
                <a:latin typeface="Times New Roman"/>
                <a:ea typeface="Times New Roman"/>
                <a:cs typeface="Times New Roman"/>
                <a:sym typeface="Times New Roman"/>
              </a:rPr>
              <a:t>Time: 8:00p.m-9:00p.m</a:t>
            </a:r>
            <a:endParaRPr sz="1100">
              <a:solidFill>
                <a:schemeClr val="accent3"/>
              </a:solidFill>
              <a:latin typeface="Times New Roman"/>
              <a:ea typeface="Times New Roman"/>
              <a:cs typeface="Times New Roman"/>
              <a:sym typeface="Times New Roman"/>
            </a:endParaRPr>
          </a:p>
          <a:p>
            <a:pPr indent="0" lvl="0" marL="0" rtl="0" algn="just">
              <a:lnSpc>
                <a:spcPct val="140000"/>
              </a:lnSpc>
              <a:spcBef>
                <a:spcPts val="0"/>
              </a:spcBef>
              <a:spcAft>
                <a:spcPts val="0"/>
              </a:spcAft>
              <a:buNone/>
            </a:pPr>
            <a:r>
              <a:rPr lang="en" sz="1100">
                <a:solidFill>
                  <a:schemeClr val="accent3"/>
                </a:solidFill>
                <a:latin typeface="Times New Roman"/>
                <a:ea typeface="Times New Roman"/>
                <a:cs typeface="Times New Roman"/>
                <a:sym typeface="Times New Roman"/>
              </a:rPr>
              <a:t>Platform: WhatsApp group</a:t>
            </a:r>
            <a:endParaRPr sz="1100">
              <a:solidFill>
                <a:schemeClr val="accent3"/>
              </a:solidFill>
              <a:latin typeface="Times New Roman"/>
              <a:ea typeface="Times New Roman"/>
              <a:cs typeface="Times New Roman"/>
              <a:sym typeface="Times New Roman"/>
            </a:endParaRPr>
          </a:p>
          <a:p>
            <a:pPr indent="0" lvl="0" marL="0" rtl="0" algn="just">
              <a:lnSpc>
                <a:spcPct val="140000"/>
              </a:lnSpc>
              <a:spcBef>
                <a:spcPts val="0"/>
              </a:spcBef>
              <a:spcAft>
                <a:spcPts val="0"/>
              </a:spcAft>
              <a:buNone/>
            </a:pPr>
            <a:r>
              <a:t/>
            </a:r>
            <a:endParaRPr sz="1100">
              <a:solidFill>
                <a:schemeClr val="accent3"/>
              </a:solidFill>
              <a:latin typeface="Times New Roman"/>
              <a:ea typeface="Times New Roman"/>
              <a:cs typeface="Times New Roman"/>
              <a:sym typeface="Times New Roman"/>
            </a:endParaRPr>
          </a:p>
          <a:p>
            <a:pPr indent="0" lvl="0" marL="0" rtl="0" algn="just">
              <a:lnSpc>
                <a:spcPct val="140000"/>
              </a:lnSpc>
              <a:spcBef>
                <a:spcPts val="0"/>
              </a:spcBef>
              <a:spcAft>
                <a:spcPts val="0"/>
              </a:spcAft>
              <a:buNone/>
            </a:pPr>
            <a:r>
              <a:rPr lang="en" sz="1100">
                <a:solidFill>
                  <a:schemeClr val="accent3"/>
                </a:solidFill>
                <a:latin typeface="Times New Roman"/>
                <a:ea typeface="Times New Roman"/>
                <a:cs typeface="Times New Roman"/>
                <a:sym typeface="Times New Roman"/>
              </a:rPr>
              <a:t>- Double check final work </a:t>
            </a:r>
            <a:endParaRPr sz="1100">
              <a:solidFill>
                <a:schemeClr val="accent3"/>
              </a:solidFill>
              <a:latin typeface="Times New Roman"/>
              <a:ea typeface="Times New Roman"/>
              <a:cs typeface="Times New Roman"/>
              <a:sym typeface="Times New Roman"/>
            </a:endParaRPr>
          </a:p>
          <a:p>
            <a:pPr indent="0" lvl="0" marL="0" rtl="0" algn="just">
              <a:lnSpc>
                <a:spcPct val="140000"/>
              </a:lnSpc>
              <a:spcBef>
                <a:spcPts val="0"/>
              </a:spcBef>
              <a:spcAft>
                <a:spcPts val="0"/>
              </a:spcAft>
              <a:buNone/>
            </a:pPr>
            <a:r>
              <a:rPr lang="en" sz="1100">
                <a:solidFill>
                  <a:schemeClr val="accent3"/>
                </a:solidFill>
                <a:latin typeface="Times New Roman"/>
                <a:ea typeface="Times New Roman"/>
                <a:cs typeface="Times New Roman"/>
                <a:sym typeface="Times New Roman"/>
              </a:rPr>
              <a:t>- Finalize document for submission</a:t>
            </a:r>
            <a:r>
              <a:rPr lang="en" sz="1100" u="sng">
                <a:solidFill>
                  <a:schemeClr val="accent3"/>
                </a:solidFill>
                <a:latin typeface="Times New Roman"/>
                <a:ea typeface="Times New Roman"/>
                <a:cs typeface="Times New Roman"/>
                <a:sym typeface="Times New Roman"/>
              </a:rPr>
              <a:t> </a:t>
            </a:r>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35"/>
          <p:cNvSpPr txBox="1"/>
          <p:nvPr>
            <p:ph type="title"/>
          </p:nvPr>
        </p:nvSpPr>
        <p:spPr>
          <a:xfrm>
            <a:off x="720000" y="445025"/>
            <a:ext cx="7704000" cy="572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solidFill>
                  <a:srgbClr val="F2F2F2"/>
                </a:solidFill>
              </a:rPr>
              <a:t>DETAILED STEPS</a:t>
            </a:r>
            <a:endParaRPr>
              <a:solidFill>
                <a:srgbClr val="F2F2F2"/>
              </a:solidFill>
            </a:endParaRPr>
          </a:p>
        </p:txBody>
      </p:sp>
      <p:sp>
        <p:nvSpPr>
          <p:cNvPr id="776" name="Google Shape;776;p35"/>
          <p:cNvSpPr txBox="1"/>
          <p:nvPr>
            <p:ph idx="1" type="body"/>
          </p:nvPr>
        </p:nvSpPr>
        <p:spPr>
          <a:xfrm>
            <a:off x="720000" y="1542225"/>
            <a:ext cx="7432800" cy="2442900"/>
          </a:xfrm>
          <a:prstGeom prst="rect">
            <a:avLst/>
          </a:prstGeom>
        </p:spPr>
        <p:txBody>
          <a:bodyPr anchorCtr="0" anchor="t" bIns="0" lIns="0" spcFirstLastPara="1" rIns="0" wrap="square" tIns="0">
            <a:noAutofit/>
          </a:bodyPr>
          <a:lstStyle/>
          <a:p>
            <a:pPr indent="0" lvl="0" marL="0" rtl="0" algn="just">
              <a:lnSpc>
                <a:spcPct val="150000"/>
              </a:lnSpc>
              <a:spcBef>
                <a:spcPts val="0"/>
              </a:spcBef>
              <a:spcAft>
                <a:spcPts val="0"/>
              </a:spcAft>
              <a:buNone/>
            </a:pPr>
            <a:r>
              <a:rPr lang="en" sz="1100" u="sng">
                <a:solidFill>
                  <a:schemeClr val="accent3"/>
                </a:solidFill>
                <a:latin typeface="Times New Roman"/>
                <a:ea typeface="Times New Roman"/>
                <a:cs typeface="Times New Roman"/>
                <a:sym typeface="Times New Roman"/>
              </a:rPr>
              <a:t>Discussion of project part 2 (first discussion)</a:t>
            </a:r>
            <a:endParaRPr sz="1100" u="sng">
              <a:solidFill>
                <a:schemeClr val="accent3"/>
              </a:solidFill>
              <a:latin typeface="Times New Roman"/>
              <a:ea typeface="Times New Roman"/>
              <a:cs typeface="Times New Roman"/>
              <a:sym typeface="Times New Roman"/>
            </a:endParaRPr>
          </a:p>
          <a:p>
            <a:pPr indent="0" lvl="0" marL="457200" rtl="0" algn="just">
              <a:lnSpc>
                <a:spcPct val="150000"/>
              </a:lnSpc>
              <a:spcBef>
                <a:spcPts val="0"/>
              </a:spcBef>
              <a:spcAft>
                <a:spcPts val="0"/>
              </a:spcAft>
              <a:buNone/>
            </a:pPr>
            <a:r>
              <a:t/>
            </a:r>
            <a:endParaRPr sz="1100" u="sng">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Date: 10 January 2022</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Time: 2:00p.m - 4:30p.m</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Platform: Google Meet</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 Discussion on project part 2, finishing introduction part, detailed description of problems and solutions, AWS architecture to showcase entire design, discuss business flow diagram, discuss low-fidelity </a:t>
            </a:r>
            <a:r>
              <a:rPr lang="en" sz="1100">
                <a:solidFill>
                  <a:schemeClr val="accent3"/>
                </a:solidFill>
                <a:latin typeface="Times New Roman"/>
                <a:ea typeface="Times New Roman"/>
                <a:cs typeface="Times New Roman"/>
                <a:sym typeface="Times New Roman"/>
              </a:rPr>
              <a:t>mockups</a:t>
            </a:r>
            <a:r>
              <a:rPr lang="en" sz="1100">
                <a:solidFill>
                  <a:schemeClr val="accent3"/>
                </a:solidFill>
                <a:latin typeface="Times New Roman"/>
                <a:ea typeface="Times New Roman"/>
                <a:cs typeface="Times New Roman"/>
                <a:sym typeface="Times New Roman"/>
              </a:rPr>
              <a:t> interface. </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 Discuss task assignation to complete fully. </a:t>
            </a:r>
            <a:endParaRPr sz="1100">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 sz="1100">
                <a:solidFill>
                  <a:schemeClr val="accent3"/>
                </a:solidFill>
                <a:latin typeface="Times New Roman"/>
                <a:ea typeface="Times New Roman"/>
                <a:cs typeface="Times New Roman"/>
                <a:sym typeface="Times New Roman"/>
              </a:rPr>
              <a:t>- Complete assigned tasks in each own free time. </a:t>
            </a:r>
            <a:endParaRPr sz="1100" u="sng">
              <a:solidFill>
                <a:schemeClr val="accent3"/>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t/>
            </a:r>
            <a:endParaRPr sz="1100" u="sng">
              <a:solidFill>
                <a:schemeClr val="accent3"/>
              </a:solidFill>
              <a:latin typeface="Times New Roman"/>
              <a:ea typeface="Times New Roman"/>
              <a:cs typeface="Times New Roman"/>
              <a:sym typeface="Times New Roman"/>
            </a:endParaRPr>
          </a:p>
          <a:p>
            <a:pPr indent="0" lvl="0" marL="457200" rtl="0" algn="l">
              <a:lnSpc>
                <a:spcPct val="150000"/>
              </a:lnSpc>
              <a:spcBef>
                <a:spcPts val="0"/>
              </a:spcBef>
              <a:spcAft>
                <a:spcPts val="1200"/>
              </a:spcAft>
              <a:buNone/>
            </a:pPr>
            <a:r>
              <a:t/>
            </a:r>
            <a:endParaRPr sz="1400">
              <a:solidFill>
                <a:schemeClr val="accent3"/>
              </a:solidFill>
              <a:latin typeface="Times New Roman"/>
              <a:ea typeface="Times New Roman"/>
              <a:cs typeface="Times New Roman"/>
              <a:sym typeface="Times New Roman"/>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Korean Aesthetic Music Album Pitch Deck by Slidesgo">
  <a:themeElements>
    <a:clrScheme name="Simple Light">
      <a:dk1>
        <a:srgbClr val="064572"/>
      </a:dk1>
      <a:lt1>
        <a:srgbClr val="F6F5D2"/>
      </a:lt1>
      <a:dk2>
        <a:srgbClr val="6393AD"/>
      </a:dk2>
      <a:lt2>
        <a:srgbClr val="AEC9DD"/>
      </a:lt2>
      <a:accent1>
        <a:srgbClr val="ECE2B2"/>
      </a:accent1>
      <a:accent2>
        <a:srgbClr val="0B5C96"/>
      </a:accent2>
      <a:accent3>
        <a:srgbClr val="FFFFFF"/>
      </a:accent3>
      <a:accent4>
        <a:srgbClr val="FFFFFF"/>
      </a:accent4>
      <a:accent5>
        <a:srgbClr val="FFFFFF"/>
      </a:accent5>
      <a:accent6>
        <a:srgbClr val="FFFFFF"/>
      </a:accent6>
      <a:hlink>
        <a:srgbClr val="F6F5D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