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  <p:sldMasterId id="2147483825" r:id="rId2"/>
  </p:sldMasterIdLst>
  <p:notesMasterIdLst>
    <p:notesMasterId r:id="rId62"/>
  </p:notesMasterIdLst>
  <p:sldIdLst>
    <p:sldId id="325" r:id="rId3"/>
    <p:sldId id="320" r:id="rId4"/>
    <p:sldId id="397" r:id="rId5"/>
    <p:sldId id="323" r:id="rId6"/>
    <p:sldId id="327" r:id="rId7"/>
    <p:sldId id="326" r:id="rId8"/>
    <p:sldId id="331" r:id="rId9"/>
    <p:sldId id="329" r:id="rId10"/>
    <p:sldId id="333" r:id="rId11"/>
    <p:sldId id="334" r:id="rId12"/>
    <p:sldId id="335" r:id="rId13"/>
    <p:sldId id="332" r:id="rId14"/>
    <p:sldId id="398" r:id="rId15"/>
    <p:sldId id="401" r:id="rId16"/>
    <p:sldId id="402" r:id="rId17"/>
    <p:sldId id="399" r:id="rId18"/>
    <p:sldId id="400" r:id="rId19"/>
    <p:sldId id="337" r:id="rId20"/>
    <p:sldId id="403" r:id="rId21"/>
    <p:sldId id="338" r:id="rId22"/>
    <p:sldId id="343" r:id="rId23"/>
    <p:sldId id="346" r:id="rId24"/>
    <p:sldId id="347" r:id="rId25"/>
    <p:sldId id="348" r:id="rId26"/>
    <p:sldId id="349" r:id="rId27"/>
    <p:sldId id="350" r:id="rId28"/>
    <p:sldId id="352" r:id="rId29"/>
    <p:sldId id="355" r:id="rId30"/>
    <p:sldId id="356" r:id="rId31"/>
    <p:sldId id="358" r:id="rId32"/>
    <p:sldId id="360" r:id="rId33"/>
    <p:sldId id="363" r:id="rId34"/>
    <p:sldId id="368" r:id="rId35"/>
    <p:sldId id="369" r:id="rId36"/>
    <p:sldId id="370" r:id="rId37"/>
    <p:sldId id="371" r:id="rId38"/>
    <p:sldId id="373" r:id="rId39"/>
    <p:sldId id="375" r:id="rId40"/>
    <p:sldId id="339" r:id="rId41"/>
    <p:sldId id="377" r:id="rId42"/>
    <p:sldId id="382" r:id="rId43"/>
    <p:sldId id="383" r:id="rId44"/>
    <p:sldId id="384" r:id="rId45"/>
    <p:sldId id="385" r:id="rId46"/>
    <p:sldId id="386" r:id="rId47"/>
    <p:sldId id="387" r:id="rId48"/>
    <p:sldId id="379" r:id="rId49"/>
    <p:sldId id="380" r:id="rId50"/>
    <p:sldId id="381" r:id="rId51"/>
    <p:sldId id="394" r:id="rId52"/>
    <p:sldId id="395" r:id="rId53"/>
    <p:sldId id="396" r:id="rId54"/>
    <p:sldId id="388" r:id="rId55"/>
    <p:sldId id="389" r:id="rId56"/>
    <p:sldId id="390" r:id="rId57"/>
    <p:sldId id="391" r:id="rId58"/>
    <p:sldId id="392" r:id="rId59"/>
    <p:sldId id="393" r:id="rId60"/>
    <p:sldId id="300" r:id="rId61"/>
  </p:sldIdLst>
  <p:sldSz cx="12192000" cy="6858000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192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38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577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769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5962" algn="l" defTabSz="914385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154" algn="l" defTabSz="914385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347" algn="l" defTabSz="914385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539" algn="l" defTabSz="914385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2D9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75" autoAdjust="0"/>
    <p:restoredTop sz="94660"/>
  </p:normalViewPr>
  <p:slideViewPr>
    <p:cSldViewPr snapToGrid="0">
      <p:cViewPr varScale="1">
        <p:scale>
          <a:sx n="57" d="100"/>
          <a:sy n="57" d="100"/>
        </p:scale>
        <p:origin x="444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tableStyles" Target="tableStyles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1-AF2A-4758-A566-A9BBCFD29CFC}"/>
              </c:ext>
            </c:extLst>
          </c:dPt>
          <c:dPt>
            <c:idx val="1"/>
            <c:bubble3D val="0"/>
            <c:spPr>
              <a:solidFill>
                <a:schemeClr val="bg1">
                  <a:lumMod val="65000"/>
                  <a:alpha val="3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AF2A-4758-A566-A9BBCFD29CFC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72</c:v>
                </c:pt>
                <c:pt idx="1">
                  <c:v>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F2A-4758-A566-A9BBCFD29C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</c:plotArea>
    <c:plotVisOnly val="1"/>
    <c:dispBlanksAs val="gap"/>
    <c:showDLblsOverMax val="0"/>
  </c:chart>
  <c:txPr>
    <a:bodyPr/>
    <a:lstStyle/>
    <a:p>
      <a:pPr>
        <a:defRPr lang="en-US"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3FE9-4BFB-AEED-11A544561A76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1-3FE9-4BFB-AEED-11A544561A76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85</c:v>
                </c:pt>
                <c:pt idx="1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FE9-4BFB-AEED-11A544561A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effectLst/>
          </c:spPr>
          <c:dPt>
            <c:idx val="0"/>
            <c:bubble3D val="0"/>
            <c:spPr>
              <a:solidFill>
                <a:schemeClr val="accent1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1-63AA-4C7A-BB19-C5644ABC96FB}"/>
              </c:ext>
            </c:extLst>
          </c:dPt>
          <c:dPt>
            <c:idx val="1"/>
            <c:bubble3D val="0"/>
            <c:spPr>
              <a:solidFill>
                <a:schemeClr val="bg1">
                  <a:lumMod val="50000"/>
                  <a:alpha val="20000"/>
                </a:schemeClr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3-63AA-4C7A-BB19-C5644ABC96FB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60</c:v>
                </c:pt>
                <c:pt idx="1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3AA-4C7A-BB19-C5644ABC96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lang="en-US" sz="18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0A77E1-6C23-409D-8AAA-6FFF08E8C453}" type="datetimeFigureOut">
              <a:rPr lang="en-MY" smtClean="0"/>
              <a:t>23/4/2020</a:t>
            </a:fld>
            <a:endParaRPr lang="en-MY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MY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D5C6A2-4902-4771-9092-55F34D481295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9994776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8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92" algn="l" defTabSz="91438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85" algn="l" defTabSz="91438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77" algn="l" defTabSz="91438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69" algn="l" defTabSz="91438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62" algn="l" defTabSz="91438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54" algn="l" defTabSz="91438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47" algn="l" defTabSz="91438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39" algn="l" defTabSz="91438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dirty="0"/>
              <a:t>In</a:t>
            </a:r>
            <a:r>
              <a:rPr lang="en-US" baseline="0" dirty="0"/>
              <a:t> this slide there is a background placeholder. Click to the small icon on the center of the slide and choose an image from computer. </a:t>
            </a:r>
            <a:r>
              <a:rPr lang="en-US" dirty="0"/>
              <a:t>When </a:t>
            </a:r>
            <a:r>
              <a:rPr lang="en-US" baseline="0" dirty="0"/>
              <a:t>add an image, you must sent it to back with </a:t>
            </a:r>
            <a:r>
              <a:rPr lang="en-US" b="1" baseline="0" dirty="0"/>
              <a:t>Right Click on Image </a:t>
            </a:r>
            <a:r>
              <a:rPr lang="en-US" b="0" baseline="0" dirty="0"/>
              <a:t>-&gt; </a:t>
            </a:r>
            <a:r>
              <a:rPr lang="en-US" b="1" baseline="0" dirty="0"/>
              <a:t>Send to Back</a:t>
            </a:r>
            <a:r>
              <a:rPr lang="en-US" b="0" baseline="0" dirty="0"/>
              <a:t> -&gt; </a:t>
            </a:r>
            <a:r>
              <a:rPr lang="en-US" b="1" baseline="0" dirty="0"/>
              <a:t>Send to Back.</a:t>
            </a:r>
            <a:endParaRPr lang="bg-BG" b="0" dirty="0"/>
          </a:p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A003C-ACE2-4EF7-AF62-71758D32E637}" type="slidenum">
              <a:rPr lang="bg-BG" smtClean="0">
                <a:solidFill>
                  <a:prstClr val="black"/>
                </a:solidFill>
              </a:rPr>
              <a:pPr/>
              <a:t>2</a:t>
            </a:fld>
            <a:endParaRPr lang="bg-BG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78437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504423-6CDF-43F3-8E09-F233608F9FFE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9990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504423-6CDF-43F3-8E09-F233608F9FFE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9583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504423-6CDF-43F3-8E09-F233608F9FFE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3453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455084" y="269946"/>
            <a:ext cx="11494827" cy="1093614"/>
          </a:xfrm>
        </p:spPr>
        <p:txBody>
          <a:bodyPr/>
          <a:lstStyle>
            <a:lvl1pPr algn="ctr">
              <a:lnSpc>
                <a:spcPct val="100000"/>
              </a:lnSpc>
              <a:defRPr sz="5900" baseline="0">
                <a:solidFill>
                  <a:schemeClr val="tx1"/>
                </a:solidFill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16620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35982" y="0"/>
            <a:ext cx="6096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2" tIns="30482" rIns="60962" bIns="30482" rtlCol="0" anchor="ctr"/>
          <a:lstStyle/>
          <a:p>
            <a:pPr algn="ctr" defTabSz="30481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382328" y="1296842"/>
            <a:ext cx="5141595" cy="1154251"/>
          </a:xfrm>
        </p:spPr>
        <p:txBody>
          <a:bodyPr vert="horz" lIns="60962" tIns="30482" rIns="60962" bIns="30482" rtlCol="0" anchor="t">
            <a:normAutofit/>
          </a:bodyPr>
          <a:lstStyle>
            <a:lvl1pPr>
              <a:defRPr kumimoji="1" lang="ja-JP" altLang="en-US" sz="1300" dirty="0">
                <a:solidFill>
                  <a:schemeClr val="tx1"/>
                </a:solidFill>
              </a:defRPr>
            </a:lvl1pPr>
          </a:lstStyle>
          <a:p>
            <a:pPr lvl="0">
              <a:spcBef>
                <a:spcPts val="0"/>
              </a:spcBef>
            </a:pPr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6382328" y="832684"/>
            <a:ext cx="5141595" cy="506497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tx1"/>
                </a:solidFill>
                <a:latin typeface="Garamond" charset="0"/>
                <a:ea typeface="Garamond" charset="0"/>
                <a:cs typeface="Garamond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382328" y="3113795"/>
            <a:ext cx="5141595" cy="1154251"/>
          </a:xfrm>
        </p:spPr>
        <p:txBody>
          <a:bodyPr vert="horz" lIns="60962" tIns="30482" rIns="60962" bIns="30482" rtlCol="0" anchor="t">
            <a:normAutofit/>
          </a:bodyPr>
          <a:lstStyle>
            <a:lvl1pPr>
              <a:defRPr kumimoji="1" lang="ja-JP" altLang="en-US" sz="1300" dirty="0">
                <a:solidFill>
                  <a:schemeClr val="tx1"/>
                </a:solidFill>
              </a:defRPr>
            </a:lvl1pPr>
          </a:lstStyle>
          <a:p>
            <a:pPr lvl="0">
              <a:spcBef>
                <a:spcPts val="0"/>
              </a:spcBef>
            </a:pPr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382328" y="2649637"/>
            <a:ext cx="5141595" cy="506497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tx1"/>
                </a:solidFill>
                <a:latin typeface="Garamond" charset="0"/>
                <a:ea typeface="Garamond" charset="0"/>
                <a:cs typeface="Garamond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6382328" y="4930748"/>
            <a:ext cx="5141595" cy="1154251"/>
          </a:xfrm>
        </p:spPr>
        <p:txBody>
          <a:bodyPr vert="horz" lIns="60962" tIns="30482" rIns="60962" bIns="30482" rtlCol="0" anchor="t">
            <a:normAutofit/>
          </a:bodyPr>
          <a:lstStyle>
            <a:lvl1pPr>
              <a:defRPr kumimoji="1" lang="ja-JP" altLang="en-US" sz="1300" dirty="0">
                <a:solidFill>
                  <a:schemeClr val="tx1"/>
                </a:solidFill>
              </a:defRPr>
            </a:lvl1pPr>
          </a:lstStyle>
          <a:p>
            <a:pPr lvl="0">
              <a:spcBef>
                <a:spcPts val="0"/>
              </a:spcBef>
            </a:pPr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6382328" y="4466590"/>
            <a:ext cx="5141595" cy="506497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tx1"/>
                </a:solidFill>
                <a:latin typeface="Garamond" charset="0"/>
                <a:ea typeface="Garamond" charset="0"/>
                <a:cs typeface="Garamond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503162" y="1807988"/>
            <a:ext cx="5128381" cy="3242024"/>
          </a:xfrm>
        </p:spPr>
        <p:txBody>
          <a:bodyPr anchor="ctr"/>
          <a:lstStyle>
            <a:lvl1pPr algn="r">
              <a:lnSpc>
                <a:spcPct val="80000"/>
              </a:lnSpc>
              <a:defRPr baseline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SLIDE TITLE</a:t>
            </a:r>
            <a:br>
              <a:rPr kumimoji="1" lang="en-US" altLang="ja-JP" dirty="0"/>
            </a:br>
            <a:r>
              <a:rPr kumimoji="1" lang="en-US" altLang="ja-JP" dirty="0"/>
              <a:t>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77432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450"/>
                            </p:stCondLst>
                            <p:childTnLst>
                              <p:par>
                                <p:cTn id="14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7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200"/>
                            </p:stCondLst>
                            <p:childTnLst>
                              <p:par>
                                <p:cTn id="23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2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700"/>
                            </p:stCondLst>
                            <p:childTnLst>
                              <p:par>
                                <p:cTn id="32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7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0"/>
    </p:bldLst>
  </p:timing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5 ite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2" tIns="30482" rIns="60962" bIns="30482" rtlCol="0" anchor="ctr"/>
          <a:lstStyle/>
          <a:p>
            <a:pPr algn="ctr" defTabSz="30481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6271157" y="1571446"/>
            <a:ext cx="5268265" cy="556466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tx1"/>
                </a:solidFill>
                <a:latin typeface="Garamond" charset="0"/>
                <a:ea typeface="Garamond" charset="0"/>
                <a:cs typeface="Garamond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6271157" y="2007018"/>
            <a:ext cx="5268265" cy="394289"/>
          </a:xfrm>
        </p:spPr>
        <p:txBody>
          <a:bodyPr anchor="t">
            <a:normAutofit/>
          </a:bodyPr>
          <a:lstStyle>
            <a:lvl1pPr algn="l">
              <a:defRPr sz="12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271157" y="2604207"/>
            <a:ext cx="5268265" cy="556466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tx1"/>
                </a:solidFill>
                <a:latin typeface="Garamond" charset="0"/>
                <a:ea typeface="Garamond" charset="0"/>
                <a:cs typeface="Garamond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6271157" y="3039780"/>
            <a:ext cx="5268265" cy="394289"/>
          </a:xfrm>
        </p:spPr>
        <p:txBody>
          <a:bodyPr anchor="t">
            <a:normAutofit/>
          </a:bodyPr>
          <a:lstStyle>
            <a:lvl1pPr algn="l">
              <a:defRPr sz="12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6271157" y="3636968"/>
            <a:ext cx="5268265" cy="556466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tx1"/>
                </a:solidFill>
                <a:latin typeface="Garamond" charset="0"/>
                <a:ea typeface="Garamond" charset="0"/>
                <a:cs typeface="Garamond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6271157" y="4072542"/>
            <a:ext cx="5268265" cy="394289"/>
          </a:xfrm>
        </p:spPr>
        <p:txBody>
          <a:bodyPr anchor="t">
            <a:normAutofit/>
          </a:bodyPr>
          <a:lstStyle>
            <a:lvl1pPr algn="l">
              <a:defRPr sz="12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22" hasCustomPrompt="1"/>
          </p:nvPr>
        </p:nvSpPr>
        <p:spPr>
          <a:xfrm>
            <a:off x="6271157" y="4669730"/>
            <a:ext cx="5268265" cy="556466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tx1"/>
                </a:solidFill>
                <a:latin typeface="Garamond" charset="0"/>
                <a:ea typeface="Garamond" charset="0"/>
                <a:cs typeface="Garamond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24" hasCustomPrompt="1"/>
          </p:nvPr>
        </p:nvSpPr>
        <p:spPr>
          <a:xfrm>
            <a:off x="6271157" y="5105302"/>
            <a:ext cx="5268265" cy="394289"/>
          </a:xfrm>
        </p:spPr>
        <p:txBody>
          <a:bodyPr anchor="t">
            <a:normAutofit/>
          </a:bodyPr>
          <a:lstStyle>
            <a:lvl1pPr algn="l">
              <a:defRPr sz="12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503163" y="2016943"/>
            <a:ext cx="4512809" cy="2824114"/>
          </a:xfrm>
        </p:spPr>
        <p:txBody>
          <a:bodyPr anchor="ctr"/>
          <a:lstStyle>
            <a:lvl1pPr algn="l">
              <a:lnSpc>
                <a:spcPct val="80000"/>
              </a:lnSpc>
              <a:defRPr baseline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SLIDE TITLE</a:t>
            </a:r>
            <a:br>
              <a:rPr kumimoji="1" lang="en-US" altLang="ja-JP" dirty="0"/>
            </a:br>
            <a:r>
              <a:rPr kumimoji="1" lang="en-US" altLang="ja-JP" dirty="0"/>
              <a:t>GOES HERE</a:t>
            </a:r>
            <a:endParaRPr kumimoji="1" lang="ja-JP" alt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5192259" y="1443218"/>
            <a:ext cx="810948" cy="919380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5900" b="1" spc="-167" baseline="0">
                <a:solidFill>
                  <a:schemeClr val="tx1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00</a:t>
            </a:r>
            <a:endParaRPr kumimoji="1" lang="ja-JP" altLang="en-US" dirty="0"/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5192259" y="2475980"/>
            <a:ext cx="810948" cy="919380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5900" b="1" spc="-167" baseline="0">
                <a:solidFill>
                  <a:schemeClr val="tx1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00</a:t>
            </a:r>
            <a:endParaRPr kumimoji="1" lang="ja-JP" altLang="en-US" dirty="0"/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5192259" y="3508740"/>
            <a:ext cx="810948" cy="919380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5900" b="1" spc="-167" baseline="0">
                <a:solidFill>
                  <a:schemeClr val="tx1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00</a:t>
            </a:r>
            <a:endParaRPr kumimoji="1" lang="ja-JP" alt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23" hasCustomPrompt="1"/>
          </p:nvPr>
        </p:nvSpPr>
        <p:spPr>
          <a:xfrm>
            <a:off x="5192259" y="4541502"/>
            <a:ext cx="810948" cy="919380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5900" b="1" spc="-167" baseline="0">
                <a:solidFill>
                  <a:schemeClr val="tx1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00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06256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450"/>
                            </p:stCondLst>
                            <p:childTnLst>
                              <p:par>
                                <p:cTn id="14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400"/>
                            </p:stCondLst>
                            <p:childTnLst>
                              <p:par>
                                <p:cTn id="27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349"/>
                            </p:stCondLst>
                            <p:childTnLst>
                              <p:par>
                                <p:cTn id="40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2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300"/>
                            </p:stCondLst>
                            <p:childTnLst>
                              <p:par>
                                <p:cTn id="53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2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0"/>
      <p:bldP spid="17" grpId="0">
        <p:tmplLst>
          <p:tmpl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0">
        <p:tmplLst>
          <p:tmpl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>
        <p:tmplLst>
          <p:tmpl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>
        <p:tmplLst>
          <p:tmpl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ite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2" tIns="30482" rIns="60962" bIns="30482" rtlCol="0" anchor="ctr"/>
          <a:lstStyle/>
          <a:p>
            <a:pPr algn="ctr" defTabSz="30481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6255659" y="967012"/>
            <a:ext cx="5268265" cy="556466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tx1"/>
                </a:solidFill>
                <a:latin typeface="Garamond" charset="0"/>
                <a:ea typeface="Garamond" charset="0"/>
                <a:cs typeface="Garamond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6255659" y="1402584"/>
            <a:ext cx="5268265" cy="394289"/>
          </a:xfrm>
        </p:spPr>
        <p:txBody>
          <a:bodyPr anchor="t">
            <a:normAutofit/>
          </a:bodyPr>
          <a:lstStyle>
            <a:lvl1pPr algn="l">
              <a:defRPr sz="12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255659" y="1999773"/>
            <a:ext cx="5268265" cy="556466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tx1"/>
                </a:solidFill>
                <a:latin typeface="Garamond" charset="0"/>
                <a:ea typeface="Garamond" charset="0"/>
                <a:cs typeface="Garamond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6255659" y="2435346"/>
            <a:ext cx="5268265" cy="394289"/>
          </a:xfrm>
        </p:spPr>
        <p:txBody>
          <a:bodyPr anchor="t">
            <a:normAutofit/>
          </a:bodyPr>
          <a:lstStyle>
            <a:lvl1pPr algn="l">
              <a:defRPr sz="12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6255659" y="3032534"/>
            <a:ext cx="5268265" cy="556466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tx1"/>
                </a:solidFill>
                <a:latin typeface="Garamond" charset="0"/>
                <a:ea typeface="Garamond" charset="0"/>
                <a:cs typeface="Garamond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6255659" y="3468108"/>
            <a:ext cx="5268265" cy="394289"/>
          </a:xfrm>
        </p:spPr>
        <p:txBody>
          <a:bodyPr anchor="t">
            <a:normAutofit/>
          </a:bodyPr>
          <a:lstStyle>
            <a:lvl1pPr algn="l">
              <a:defRPr sz="12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22" hasCustomPrompt="1"/>
          </p:nvPr>
        </p:nvSpPr>
        <p:spPr>
          <a:xfrm>
            <a:off x="6255659" y="4065296"/>
            <a:ext cx="5268265" cy="556466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tx1"/>
                </a:solidFill>
                <a:latin typeface="Garamond" charset="0"/>
                <a:ea typeface="Garamond" charset="0"/>
                <a:cs typeface="Garamond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24" hasCustomPrompt="1"/>
          </p:nvPr>
        </p:nvSpPr>
        <p:spPr>
          <a:xfrm>
            <a:off x="6255659" y="4500868"/>
            <a:ext cx="5268265" cy="394289"/>
          </a:xfrm>
        </p:spPr>
        <p:txBody>
          <a:bodyPr anchor="t">
            <a:normAutofit/>
          </a:bodyPr>
          <a:lstStyle>
            <a:lvl1pPr algn="l">
              <a:defRPr sz="12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25" hasCustomPrompt="1"/>
          </p:nvPr>
        </p:nvSpPr>
        <p:spPr>
          <a:xfrm>
            <a:off x="6255659" y="5098058"/>
            <a:ext cx="5268265" cy="556466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tx1"/>
                </a:solidFill>
                <a:latin typeface="Garamond" charset="0"/>
                <a:ea typeface="Garamond" charset="0"/>
                <a:cs typeface="Garamond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27" hasCustomPrompt="1"/>
          </p:nvPr>
        </p:nvSpPr>
        <p:spPr>
          <a:xfrm>
            <a:off x="6255659" y="5533630"/>
            <a:ext cx="5268265" cy="394289"/>
          </a:xfrm>
        </p:spPr>
        <p:txBody>
          <a:bodyPr anchor="t">
            <a:normAutofit/>
          </a:bodyPr>
          <a:lstStyle>
            <a:lvl1pPr algn="l">
              <a:defRPr sz="12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503163" y="2016943"/>
            <a:ext cx="4512809" cy="2824114"/>
          </a:xfrm>
        </p:spPr>
        <p:txBody>
          <a:bodyPr anchor="ctr"/>
          <a:lstStyle>
            <a:lvl1pPr algn="l">
              <a:lnSpc>
                <a:spcPct val="80000"/>
              </a:lnSpc>
              <a:defRPr baseline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SLIDE TITLE</a:t>
            </a:r>
            <a:br>
              <a:rPr kumimoji="1" lang="en-US" altLang="ja-JP" dirty="0"/>
            </a:br>
            <a:r>
              <a:rPr kumimoji="1" lang="en-US" altLang="ja-JP" dirty="0"/>
              <a:t>GOES HERE</a:t>
            </a:r>
            <a:endParaRPr kumimoji="1" lang="ja-JP" alt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5176761" y="838784"/>
            <a:ext cx="810948" cy="919380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5900" b="1" spc="-167" baseline="0">
                <a:solidFill>
                  <a:schemeClr val="tx1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00</a:t>
            </a:r>
            <a:endParaRPr kumimoji="1" lang="ja-JP" altLang="en-US" dirty="0"/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5176761" y="1871546"/>
            <a:ext cx="810948" cy="919380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5900" b="1" spc="-167" baseline="0">
                <a:solidFill>
                  <a:schemeClr val="tx1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00</a:t>
            </a:r>
            <a:endParaRPr kumimoji="1" lang="ja-JP" altLang="en-US" dirty="0"/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5176761" y="2904306"/>
            <a:ext cx="810948" cy="919380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5900" b="1" spc="-167" baseline="0">
                <a:solidFill>
                  <a:schemeClr val="tx1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00</a:t>
            </a:r>
            <a:endParaRPr kumimoji="1" lang="ja-JP" alt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23" hasCustomPrompt="1"/>
          </p:nvPr>
        </p:nvSpPr>
        <p:spPr>
          <a:xfrm>
            <a:off x="5176761" y="3937068"/>
            <a:ext cx="810948" cy="919380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5900" b="1" spc="-167" baseline="0">
                <a:solidFill>
                  <a:schemeClr val="tx1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00</a:t>
            </a:r>
            <a:endParaRPr kumimoji="1" lang="ja-JP" alt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26" hasCustomPrompt="1"/>
          </p:nvPr>
        </p:nvSpPr>
        <p:spPr>
          <a:xfrm>
            <a:off x="5176761" y="4969830"/>
            <a:ext cx="810948" cy="919380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5900" b="1" spc="-167" baseline="0">
                <a:solidFill>
                  <a:schemeClr val="tx1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00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82863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450"/>
                            </p:stCondLst>
                            <p:childTnLst>
                              <p:par>
                                <p:cTn id="14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400"/>
                            </p:stCondLst>
                            <p:childTnLst>
                              <p:par>
                                <p:cTn id="27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349"/>
                            </p:stCondLst>
                            <p:childTnLst>
                              <p:par>
                                <p:cTn id="40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2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300"/>
                            </p:stCondLst>
                            <p:childTnLst>
                              <p:par>
                                <p:cTn id="53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2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250"/>
                            </p:stCondLst>
                            <p:childTnLst>
                              <p:par>
                                <p:cTn id="66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2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4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0"/>
      <p:bldP spid="17" grpId="0">
        <p:tmplLst>
          <p:tmpl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0">
        <p:tmplLst>
          <p:tmpl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>
        <p:tmplLst>
          <p:tmpl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>
        <p:tmplLst>
          <p:tmpl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>
        <p:tmplLst>
          <p:tmpl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802342" y="2416049"/>
            <a:ext cx="8587317" cy="2940445"/>
          </a:xfrm>
        </p:spPr>
        <p:txBody>
          <a:bodyPr anchor="ctr">
            <a:normAutofit/>
          </a:bodyPr>
          <a:lstStyle>
            <a:lvl1pPr marL="190507" indent="-190507">
              <a:buFont typeface="Wingdings" panose="05000000000000000000" pitchFamily="2" charset="2"/>
              <a:buChar char="n"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1802342" y="1187755"/>
            <a:ext cx="8587317" cy="1093310"/>
          </a:xfrm>
        </p:spPr>
        <p:txBody>
          <a:bodyPr/>
          <a:lstStyle>
            <a:lvl1pPr algn="ctr">
              <a:lnSpc>
                <a:spcPct val="100000"/>
              </a:lnSpc>
              <a:defRPr sz="4800" baseline="0">
                <a:solidFill>
                  <a:schemeClr val="tx1"/>
                </a:solidFill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25271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" grpId="0"/>
    </p:bldLst>
  </p:timing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Column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455084" y="269946"/>
            <a:ext cx="11281833" cy="1093614"/>
          </a:xfrm>
        </p:spPr>
        <p:txBody>
          <a:bodyPr/>
          <a:lstStyle>
            <a:lvl1pPr algn="ctr">
              <a:lnSpc>
                <a:spcPct val="100000"/>
              </a:lnSpc>
              <a:defRPr sz="5900" baseline="0">
                <a:solidFill>
                  <a:schemeClr val="tx1"/>
                </a:solidFill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951476" y="2477111"/>
            <a:ext cx="3180259" cy="1383381"/>
          </a:xfr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FontTx/>
              <a:buNone/>
              <a:defRPr sz="130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951476" y="2012954"/>
            <a:ext cx="3180259" cy="506497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4505872" y="2477111"/>
            <a:ext cx="3180259" cy="1383381"/>
          </a:xfrm>
        </p:spPr>
        <p:txBody>
          <a:bodyPr vert="horz" lIns="60962" tIns="30482" rIns="60962" bIns="30482" rtlCol="0" anchor="t">
            <a:normAutofit/>
          </a:bodyPr>
          <a:lstStyle>
            <a:lvl1pPr>
              <a:defRPr kumimoji="1" lang="ja-JP" altLang="en-US" sz="1300" dirty="0">
                <a:solidFill>
                  <a:schemeClr val="tx1"/>
                </a:solidFill>
              </a:defRPr>
            </a:lvl1pPr>
          </a:lstStyle>
          <a:p>
            <a:pPr lvl="0">
              <a:spcBef>
                <a:spcPts val="0"/>
              </a:spcBef>
            </a:pPr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4505872" y="2012954"/>
            <a:ext cx="3180259" cy="506497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8063501" y="2477111"/>
            <a:ext cx="3180259" cy="1383381"/>
          </a:xfrm>
        </p:spPr>
        <p:txBody>
          <a:bodyPr vert="horz" lIns="60962" tIns="30482" rIns="60962" bIns="30482" rtlCol="0" anchor="t">
            <a:normAutofit/>
          </a:bodyPr>
          <a:lstStyle>
            <a:lvl1pPr>
              <a:defRPr kumimoji="1" lang="ja-JP" altLang="en-US" sz="1300" dirty="0">
                <a:solidFill>
                  <a:schemeClr val="tx1"/>
                </a:solidFill>
              </a:defRPr>
            </a:lvl1pPr>
          </a:lstStyle>
          <a:p>
            <a:pPr lvl="0">
              <a:spcBef>
                <a:spcPts val="0"/>
              </a:spcBef>
            </a:pPr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8063501" y="2012954"/>
            <a:ext cx="3180259" cy="506497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951476" y="4499888"/>
            <a:ext cx="3180259" cy="1383381"/>
          </a:xfr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FontTx/>
              <a:buNone/>
              <a:defRPr sz="130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951476" y="4035731"/>
            <a:ext cx="3180259" cy="506497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22" hasCustomPrompt="1"/>
          </p:nvPr>
        </p:nvSpPr>
        <p:spPr>
          <a:xfrm>
            <a:off x="4505872" y="4499888"/>
            <a:ext cx="3180259" cy="1383381"/>
          </a:xfrm>
        </p:spPr>
        <p:txBody>
          <a:bodyPr vert="horz" lIns="60962" tIns="30482" rIns="60962" bIns="30482" rtlCol="0" anchor="t">
            <a:normAutofit/>
          </a:bodyPr>
          <a:lstStyle>
            <a:lvl1pPr>
              <a:defRPr kumimoji="1" lang="ja-JP" altLang="en-US" sz="1300" dirty="0">
                <a:solidFill>
                  <a:schemeClr val="tx1"/>
                </a:solidFill>
              </a:defRPr>
            </a:lvl1pPr>
          </a:lstStyle>
          <a:p>
            <a:pPr lvl="0">
              <a:spcBef>
                <a:spcPts val="0"/>
              </a:spcBef>
            </a:pPr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23" hasCustomPrompt="1"/>
          </p:nvPr>
        </p:nvSpPr>
        <p:spPr>
          <a:xfrm>
            <a:off x="4505872" y="4035731"/>
            <a:ext cx="3180259" cy="506497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24" hasCustomPrompt="1"/>
          </p:nvPr>
        </p:nvSpPr>
        <p:spPr>
          <a:xfrm>
            <a:off x="8063501" y="4499888"/>
            <a:ext cx="3180259" cy="1383381"/>
          </a:xfrm>
        </p:spPr>
        <p:txBody>
          <a:bodyPr vert="horz" lIns="60962" tIns="30482" rIns="60962" bIns="30482" rtlCol="0" anchor="t">
            <a:normAutofit/>
          </a:bodyPr>
          <a:lstStyle>
            <a:lvl1pPr>
              <a:defRPr kumimoji="1" lang="ja-JP" altLang="en-US" sz="1300" dirty="0">
                <a:solidFill>
                  <a:schemeClr val="tx1"/>
                </a:solidFill>
              </a:defRPr>
            </a:lvl1pPr>
          </a:lstStyle>
          <a:p>
            <a:pPr lvl="0">
              <a:spcBef>
                <a:spcPts val="0"/>
              </a:spcBef>
            </a:pPr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25" hasCustomPrompt="1"/>
          </p:nvPr>
        </p:nvSpPr>
        <p:spPr>
          <a:xfrm>
            <a:off x="8063501" y="4035731"/>
            <a:ext cx="3180259" cy="506497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77040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000"/>
                            </p:stCondLst>
                            <p:childTnLst>
                              <p:par>
                                <p:cTn id="46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75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0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7500"/>
                            </p:stCondLst>
                            <p:childTnLst>
                              <p:par>
                                <p:cTn id="5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75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75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85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4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midd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sosceles Triangle 4"/>
          <p:cNvSpPr/>
          <p:nvPr userDrawn="1"/>
        </p:nvSpPr>
        <p:spPr>
          <a:xfrm rot="10800000">
            <a:off x="2034281" y="3269249"/>
            <a:ext cx="204444" cy="119614"/>
          </a:xfrm>
          <a:prstGeom prst="triangle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2" tIns="30482" rIns="60962" bIns="30482" rtlCol="0" anchor="ctr"/>
          <a:lstStyle/>
          <a:p>
            <a:pPr algn="ctr" defTabSz="30481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cxnSp>
        <p:nvCxnSpPr>
          <p:cNvPr id="6" name="Straight Connector 5"/>
          <p:cNvCxnSpPr>
            <a:endCxn id="5" idx="2"/>
          </p:cNvCxnSpPr>
          <p:nvPr userDrawn="1"/>
        </p:nvCxnSpPr>
        <p:spPr>
          <a:xfrm>
            <a:off x="-345060" y="3269248"/>
            <a:ext cx="2583785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1568495" y="2684595"/>
            <a:ext cx="1136017" cy="506497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900" b="1" cap="all" spc="-133" baseline="0">
                <a:solidFill>
                  <a:schemeClr val="tx1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0000</a:t>
            </a:r>
            <a:endParaRPr kumimoji="1" lang="ja-JP" alt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2034281" y="3931176"/>
            <a:ext cx="2952241" cy="1556071"/>
          </a:xfr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2034281" y="3467019"/>
            <a:ext cx="2952241" cy="506497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0" name="Isosceles Triangle 9"/>
          <p:cNvSpPr/>
          <p:nvPr userDrawn="1"/>
        </p:nvSpPr>
        <p:spPr>
          <a:xfrm rot="10800000">
            <a:off x="5128288" y="3269249"/>
            <a:ext cx="204444" cy="119614"/>
          </a:xfrm>
          <a:prstGeom prst="triangle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2" tIns="30482" rIns="60962" bIns="30482" rtlCol="0" anchor="ctr"/>
          <a:lstStyle/>
          <a:p>
            <a:pPr algn="ctr" defTabSz="30481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cxnSp>
        <p:nvCxnSpPr>
          <p:cNvPr id="11" name="Straight Connector 10"/>
          <p:cNvCxnSpPr>
            <a:endCxn id="10" idx="2"/>
          </p:cNvCxnSpPr>
          <p:nvPr userDrawn="1"/>
        </p:nvCxnSpPr>
        <p:spPr>
          <a:xfrm>
            <a:off x="2238726" y="3269248"/>
            <a:ext cx="3094007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4662502" y="2684595"/>
            <a:ext cx="1136017" cy="506497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900" b="1" cap="all" spc="-133" baseline="0">
                <a:solidFill>
                  <a:schemeClr val="tx1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0000</a:t>
            </a:r>
            <a:endParaRPr kumimoji="1" lang="ja-JP" alt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5128289" y="3931176"/>
            <a:ext cx="2952241" cy="1556071"/>
          </a:xfr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5128289" y="3467019"/>
            <a:ext cx="2952241" cy="506497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5" name="Isosceles Triangle 14"/>
          <p:cNvSpPr/>
          <p:nvPr userDrawn="1"/>
        </p:nvSpPr>
        <p:spPr>
          <a:xfrm rot="10800000">
            <a:off x="8226623" y="3269249"/>
            <a:ext cx="204444" cy="119614"/>
          </a:xfrm>
          <a:prstGeom prst="triangle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2" tIns="30482" rIns="60962" bIns="30482" rtlCol="0" anchor="ctr"/>
          <a:lstStyle/>
          <a:p>
            <a:pPr algn="ctr" defTabSz="30481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cxnSp>
        <p:nvCxnSpPr>
          <p:cNvPr id="16" name="Straight Connector 15"/>
          <p:cNvCxnSpPr>
            <a:endCxn id="15" idx="2"/>
          </p:cNvCxnSpPr>
          <p:nvPr userDrawn="1"/>
        </p:nvCxnSpPr>
        <p:spPr>
          <a:xfrm>
            <a:off x="5332733" y="3269248"/>
            <a:ext cx="3098335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7760837" y="2684595"/>
            <a:ext cx="1136017" cy="506497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900" b="1" cap="all" spc="-133" baseline="0">
                <a:solidFill>
                  <a:schemeClr val="tx1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0000</a:t>
            </a:r>
            <a:endParaRPr kumimoji="1" lang="ja-JP" altLang="en-US" dirty="0"/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22" hasCustomPrompt="1"/>
          </p:nvPr>
        </p:nvSpPr>
        <p:spPr>
          <a:xfrm>
            <a:off x="8226623" y="3931176"/>
            <a:ext cx="2952241" cy="1556071"/>
          </a:xfr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23" hasCustomPrompt="1"/>
          </p:nvPr>
        </p:nvSpPr>
        <p:spPr>
          <a:xfrm>
            <a:off x="8226623" y="3467019"/>
            <a:ext cx="2952241" cy="506497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cxnSp>
        <p:nvCxnSpPr>
          <p:cNvPr id="20" name="Straight Connector 19"/>
          <p:cNvCxnSpPr/>
          <p:nvPr userDrawn="1"/>
        </p:nvCxnSpPr>
        <p:spPr>
          <a:xfrm>
            <a:off x="8431068" y="3269248"/>
            <a:ext cx="3760933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360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1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1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75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75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0"/>
                            </p:stCondLst>
                            <p:childTnLst>
                              <p:par>
                                <p:cTn id="56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75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75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500"/>
                            </p:stCondLst>
                            <p:childTnLst>
                              <p:par>
                                <p:cTn id="6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 animBg="1"/>
      <p:bldP spid="12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 animBg="1"/>
      <p:bldP spid="17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sosceles Triangle 4"/>
          <p:cNvSpPr/>
          <p:nvPr userDrawn="1"/>
        </p:nvSpPr>
        <p:spPr>
          <a:xfrm rot="10800000">
            <a:off x="2034281" y="3269249"/>
            <a:ext cx="204444" cy="119614"/>
          </a:xfrm>
          <a:prstGeom prst="triangle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2" tIns="30482" rIns="60962" bIns="30482" rtlCol="0" anchor="ctr"/>
          <a:lstStyle/>
          <a:p>
            <a:pPr algn="ctr" defTabSz="30481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cxnSp>
        <p:nvCxnSpPr>
          <p:cNvPr id="6" name="Straight Connector 5"/>
          <p:cNvCxnSpPr>
            <a:endCxn id="5" idx="2"/>
          </p:cNvCxnSpPr>
          <p:nvPr userDrawn="1"/>
        </p:nvCxnSpPr>
        <p:spPr>
          <a:xfrm>
            <a:off x="-345060" y="3269248"/>
            <a:ext cx="2583785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1568495" y="2684595"/>
            <a:ext cx="1136017" cy="506497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900" b="1" cap="all" spc="-133" baseline="0">
                <a:solidFill>
                  <a:schemeClr val="tx1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0000</a:t>
            </a:r>
            <a:endParaRPr kumimoji="1" lang="ja-JP" alt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2034281" y="3931176"/>
            <a:ext cx="2952241" cy="1556071"/>
          </a:xfr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2034281" y="3467019"/>
            <a:ext cx="2952241" cy="506497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0" name="Isosceles Triangle 9"/>
          <p:cNvSpPr/>
          <p:nvPr userDrawn="1"/>
        </p:nvSpPr>
        <p:spPr>
          <a:xfrm rot="10800000">
            <a:off x="5128288" y="3269249"/>
            <a:ext cx="204444" cy="119614"/>
          </a:xfrm>
          <a:prstGeom prst="triangle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2" tIns="30482" rIns="60962" bIns="30482" rtlCol="0" anchor="ctr"/>
          <a:lstStyle/>
          <a:p>
            <a:pPr algn="ctr" defTabSz="30481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cxnSp>
        <p:nvCxnSpPr>
          <p:cNvPr id="11" name="Straight Connector 10"/>
          <p:cNvCxnSpPr>
            <a:endCxn id="10" idx="2"/>
          </p:cNvCxnSpPr>
          <p:nvPr userDrawn="1"/>
        </p:nvCxnSpPr>
        <p:spPr>
          <a:xfrm>
            <a:off x="2238726" y="3269248"/>
            <a:ext cx="3094007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4662502" y="2684595"/>
            <a:ext cx="1136017" cy="506497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900" b="1" cap="all" spc="-133" baseline="0">
                <a:solidFill>
                  <a:schemeClr val="tx1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0000</a:t>
            </a:r>
            <a:endParaRPr kumimoji="1" lang="ja-JP" alt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5128289" y="3931176"/>
            <a:ext cx="2952241" cy="1556071"/>
          </a:xfr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5128289" y="3467019"/>
            <a:ext cx="2952241" cy="506497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5" name="Isosceles Triangle 14"/>
          <p:cNvSpPr/>
          <p:nvPr userDrawn="1"/>
        </p:nvSpPr>
        <p:spPr>
          <a:xfrm rot="10800000">
            <a:off x="8226623" y="3269249"/>
            <a:ext cx="204444" cy="119614"/>
          </a:xfrm>
          <a:prstGeom prst="triangle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2" tIns="30482" rIns="60962" bIns="30482" rtlCol="0" anchor="ctr"/>
          <a:lstStyle/>
          <a:p>
            <a:pPr algn="ctr" defTabSz="30481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cxnSp>
        <p:nvCxnSpPr>
          <p:cNvPr id="16" name="Straight Connector 15"/>
          <p:cNvCxnSpPr>
            <a:endCxn id="15" idx="2"/>
          </p:cNvCxnSpPr>
          <p:nvPr userDrawn="1"/>
        </p:nvCxnSpPr>
        <p:spPr>
          <a:xfrm>
            <a:off x="5332733" y="3269248"/>
            <a:ext cx="3098335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7760837" y="2684595"/>
            <a:ext cx="1136017" cy="506497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900" b="1" cap="all" spc="-133" baseline="0">
                <a:solidFill>
                  <a:schemeClr val="tx1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0000</a:t>
            </a:r>
            <a:endParaRPr kumimoji="1" lang="ja-JP" altLang="en-US" dirty="0"/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22" hasCustomPrompt="1"/>
          </p:nvPr>
        </p:nvSpPr>
        <p:spPr>
          <a:xfrm>
            <a:off x="8226623" y="3931176"/>
            <a:ext cx="2952241" cy="1556071"/>
          </a:xfr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23" hasCustomPrompt="1"/>
          </p:nvPr>
        </p:nvSpPr>
        <p:spPr>
          <a:xfrm>
            <a:off x="8226623" y="3467019"/>
            <a:ext cx="2952241" cy="506497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cxnSp>
        <p:nvCxnSpPr>
          <p:cNvPr id="20" name="Straight Connector 19"/>
          <p:cNvCxnSpPr>
            <a:endCxn id="21" idx="0"/>
          </p:cNvCxnSpPr>
          <p:nvPr userDrawn="1"/>
        </p:nvCxnSpPr>
        <p:spPr>
          <a:xfrm>
            <a:off x="8431067" y="3269248"/>
            <a:ext cx="2909008" cy="855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Isosceles Triangle 20"/>
          <p:cNvSpPr/>
          <p:nvPr userDrawn="1"/>
        </p:nvSpPr>
        <p:spPr>
          <a:xfrm rot="16200000">
            <a:off x="11274834" y="3178178"/>
            <a:ext cx="314331" cy="183848"/>
          </a:xfrm>
          <a:prstGeom prst="triangle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2" tIns="30482" rIns="60962" bIns="30482" rtlCol="0" anchor="ctr"/>
          <a:lstStyle/>
          <a:p>
            <a:pPr algn="ctr" defTabSz="30481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2425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1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1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75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75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0"/>
                            </p:stCondLst>
                            <p:childTnLst>
                              <p:par>
                                <p:cTn id="56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75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75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500"/>
                            </p:stCondLst>
                            <p:childTnLst>
                              <p:par>
                                <p:cTn id="6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" presetClass="entr" presetSubtype="2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 animBg="1"/>
      <p:bldP spid="12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 animBg="1"/>
      <p:bldP spid="17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animBg="1"/>
    </p:bldLst>
  </p:timing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Vertical S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val 20"/>
          <p:cNvSpPr/>
          <p:nvPr userDrawn="1"/>
        </p:nvSpPr>
        <p:spPr>
          <a:xfrm>
            <a:off x="6022110" y="1780785"/>
            <a:ext cx="147782" cy="14780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2" tIns="30482" rIns="60962" bIns="30482" numCol="1" spcCol="0" rtlCol="0" fromWordArt="0" anchor="ctr" anchorCtr="0" forceAA="0" compatLnSpc="1">
            <a:noAutofit/>
          </a:bodyPr>
          <a:lstStyle/>
          <a:p>
            <a:pPr algn="ctr" defTabSz="30481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6022110" y="3361244"/>
            <a:ext cx="147782" cy="14780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2" tIns="30482" rIns="60962" bIns="30482" numCol="1" spcCol="0" rtlCol="0" fromWordArt="0" anchor="ctr" anchorCtr="0" forceAA="0" compatLnSpc="1">
            <a:noAutofit/>
          </a:bodyPr>
          <a:lstStyle/>
          <a:p>
            <a:pPr algn="ctr" defTabSz="30481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6022110" y="4937045"/>
            <a:ext cx="147782" cy="14780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2" tIns="30482" rIns="60962" bIns="30482" numCol="1" spcCol="0" rtlCol="0" fromWordArt="0" anchor="ctr" anchorCtr="0" forceAA="0" compatLnSpc="1">
            <a:noAutofit/>
          </a:bodyPr>
          <a:lstStyle/>
          <a:p>
            <a:pPr algn="ctr" defTabSz="30481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cxnSp>
        <p:nvCxnSpPr>
          <p:cNvPr id="24" name="Straight Connector 23"/>
          <p:cNvCxnSpPr>
            <a:stCxn id="21" idx="4"/>
            <a:endCxn id="22" idx="0"/>
          </p:cNvCxnSpPr>
          <p:nvPr userDrawn="1"/>
        </p:nvCxnSpPr>
        <p:spPr>
          <a:xfrm>
            <a:off x="6096000" y="1928588"/>
            <a:ext cx="0" cy="143265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23" idx="0"/>
            <a:endCxn id="22" idx="4"/>
          </p:cNvCxnSpPr>
          <p:nvPr userDrawn="1"/>
        </p:nvCxnSpPr>
        <p:spPr>
          <a:xfrm flipV="1">
            <a:off x="6096000" y="3509047"/>
            <a:ext cx="0" cy="142799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endCxn id="23" idx="4"/>
          </p:cNvCxnSpPr>
          <p:nvPr userDrawn="1"/>
        </p:nvCxnSpPr>
        <p:spPr>
          <a:xfrm flipV="1">
            <a:off x="6096001" y="5084849"/>
            <a:ext cx="1" cy="177315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414657" y="2061371"/>
            <a:ext cx="3762277" cy="697170"/>
          </a:xfrm>
        </p:spPr>
        <p:txBody>
          <a:bodyPr anchor="t"/>
          <a:lstStyle>
            <a:lvl1pPr marL="0" indent="0" algn="l"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457216" indent="0">
              <a:buNone/>
              <a:defRPr sz="1200"/>
            </a:lvl2pPr>
            <a:lvl3pPr marL="914431" indent="0">
              <a:buNone/>
              <a:defRPr sz="1200"/>
            </a:lvl3pPr>
            <a:lvl4pPr marL="1371646" indent="0">
              <a:buNone/>
              <a:defRPr sz="1200"/>
            </a:lvl4pPr>
            <a:lvl5pPr marL="1828437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8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6414657" y="1621812"/>
            <a:ext cx="3762277" cy="390888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1900" b="1" cap="all" spc="-100" baseline="0">
                <a:solidFill>
                  <a:schemeClr val="tx2"/>
                </a:solidFill>
                <a:latin typeface="+mj-lt"/>
              </a:defRPr>
            </a:lvl1pPr>
            <a:lvl2pPr marL="457216" indent="0">
              <a:buNone/>
              <a:defRPr sz="1200"/>
            </a:lvl2pPr>
            <a:lvl3pPr marL="914431" indent="0">
              <a:buNone/>
              <a:defRPr sz="1200"/>
            </a:lvl3pPr>
            <a:lvl4pPr marL="1371646" indent="0">
              <a:buNone/>
              <a:defRPr sz="1200"/>
            </a:lvl4pPr>
            <a:lvl5pPr marL="1828437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29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6414657" y="3643994"/>
            <a:ext cx="3762277" cy="697170"/>
          </a:xfrm>
        </p:spPr>
        <p:txBody>
          <a:bodyPr anchor="t"/>
          <a:lstStyle>
            <a:lvl1pPr marL="0" indent="0" algn="l"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457216" indent="0">
              <a:buNone/>
              <a:defRPr sz="1200"/>
            </a:lvl2pPr>
            <a:lvl3pPr marL="914431" indent="0">
              <a:buNone/>
              <a:defRPr sz="1200"/>
            </a:lvl3pPr>
            <a:lvl4pPr marL="1371646" indent="0">
              <a:buNone/>
              <a:defRPr sz="1200"/>
            </a:lvl4pPr>
            <a:lvl5pPr marL="1828437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0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6414657" y="3204435"/>
            <a:ext cx="3762277" cy="390888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1900" b="1" cap="all" spc="-100" baseline="0">
                <a:solidFill>
                  <a:schemeClr val="tx2"/>
                </a:solidFill>
                <a:latin typeface="+mj-lt"/>
              </a:defRPr>
            </a:lvl1pPr>
            <a:lvl2pPr marL="457216" indent="0">
              <a:buNone/>
              <a:defRPr sz="1200"/>
            </a:lvl2pPr>
            <a:lvl3pPr marL="914431" indent="0">
              <a:buNone/>
              <a:defRPr sz="1200"/>
            </a:lvl3pPr>
            <a:lvl4pPr marL="1371646" indent="0">
              <a:buNone/>
              <a:defRPr sz="1200"/>
            </a:lvl4pPr>
            <a:lvl5pPr marL="1828437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31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6414657" y="5221696"/>
            <a:ext cx="3762277" cy="697170"/>
          </a:xfrm>
        </p:spPr>
        <p:txBody>
          <a:bodyPr anchor="t"/>
          <a:lstStyle>
            <a:lvl1pPr marL="0" indent="0" algn="l"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457216" indent="0">
              <a:buNone/>
              <a:defRPr sz="1200"/>
            </a:lvl2pPr>
            <a:lvl3pPr marL="914431" indent="0">
              <a:buNone/>
              <a:defRPr sz="1200"/>
            </a:lvl3pPr>
            <a:lvl4pPr marL="1371646" indent="0">
              <a:buNone/>
              <a:defRPr sz="1200"/>
            </a:lvl4pPr>
            <a:lvl5pPr marL="1828437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2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6414657" y="4782137"/>
            <a:ext cx="3762277" cy="390888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1900" b="1" cap="all" spc="-100" baseline="0">
                <a:solidFill>
                  <a:schemeClr val="tx2"/>
                </a:solidFill>
                <a:latin typeface="+mj-lt"/>
              </a:defRPr>
            </a:lvl1pPr>
            <a:lvl2pPr marL="457216" indent="0">
              <a:buNone/>
              <a:defRPr sz="1200"/>
            </a:lvl2pPr>
            <a:lvl3pPr marL="914431" indent="0">
              <a:buNone/>
              <a:defRPr sz="1200"/>
            </a:lvl3pPr>
            <a:lvl4pPr marL="1371646" indent="0">
              <a:buNone/>
              <a:defRPr sz="1200"/>
            </a:lvl4pPr>
            <a:lvl5pPr marL="1828437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33" name="Title 1"/>
          <p:cNvSpPr>
            <a:spLocks noGrp="1"/>
          </p:cNvSpPr>
          <p:nvPr>
            <p:ph type="title" hasCustomPrompt="1"/>
          </p:nvPr>
        </p:nvSpPr>
        <p:spPr>
          <a:xfrm>
            <a:off x="455084" y="1411426"/>
            <a:ext cx="3673571" cy="2012539"/>
          </a:xfrm>
        </p:spPr>
        <p:txBody>
          <a:bodyPr anchor="b"/>
          <a:lstStyle>
            <a:lvl1pPr algn="l">
              <a:defRPr/>
            </a:lvl1pPr>
          </a:lstStyle>
          <a:p>
            <a:r>
              <a:rPr kumimoji="1" lang="en-US" altLang="ja-JP" dirty="0"/>
              <a:t>Slide title</a:t>
            </a:r>
            <a:br>
              <a:rPr kumimoji="1" lang="en-US" altLang="ja-JP" dirty="0"/>
            </a:br>
            <a:r>
              <a:rPr kumimoji="1" lang="en-US" altLang="ja-JP" dirty="0"/>
              <a:t>goes here</a:t>
            </a:r>
            <a:endParaRPr kumimoji="1" lang="ja-JP" altLang="en-US" dirty="0"/>
          </a:p>
        </p:txBody>
      </p:sp>
      <p:sp>
        <p:nvSpPr>
          <p:cNvPr id="34" name="Text Placeholder 5"/>
          <p:cNvSpPr>
            <a:spLocks noGrp="1"/>
          </p:cNvSpPr>
          <p:nvPr>
            <p:ph type="body" sz="quarter" idx="24" hasCustomPrompt="1"/>
          </p:nvPr>
        </p:nvSpPr>
        <p:spPr>
          <a:xfrm>
            <a:off x="455084" y="3577281"/>
            <a:ext cx="3673571" cy="2341877"/>
          </a:xfrm>
        </p:spPr>
        <p:txBody>
          <a:bodyPr anchor="t"/>
          <a:lstStyle>
            <a:lvl1pPr marL="0" indent="0" algn="just"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457216" indent="0">
              <a:buNone/>
              <a:defRPr sz="1200"/>
            </a:lvl2pPr>
            <a:lvl3pPr marL="914431" indent="0">
              <a:buNone/>
              <a:defRPr sz="1200"/>
            </a:lvl3pPr>
            <a:lvl4pPr marL="1371646" indent="0">
              <a:buNone/>
              <a:defRPr sz="1200"/>
            </a:lvl4pPr>
            <a:lvl5pPr marL="1828437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5" name="Text Placeholder 5"/>
          <p:cNvSpPr>
            <a:spLocks noGrp="1"/>
          </p:cNvSpPr>
          <p:nvPr>
            <p:ph type="body" sz="quarter" idx="21" hasCustomPrompt="1"/>
          </p:nvPr>
        </p:nvSpPr>
        <p:spPr>
          <a:xfrm>
            <a:off x="4656663" y="1653548"/>
            <a:ext cx="1025428" cy="390888"/>
          </a:xfrm>
          <a:solidFill>
            <a:schemeClr val="tx1"/>
          </a:solidFill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900" b="1">
                <a:solidFill>
                  <a:schemeClr val="bg1"/>
                </a:solidFill>
                <a:latin typeface="+mj-lt"/>
              </a:defRPr>
            </a:lvl1pPr>
            <a:lvl2pPr marL="457216" indent="0">
              <a:buNone/>
              <a:defRPr sz="1200"/>
            </a:lvl2pPr>
            <a:lvl3pPr marL="914431" indent="0">
              <a:buNone/>
              <a:defRPr sz="1200"/>
            </a:lvl3pPr>
            <a:lvl4pPr marL="1371646" indent="0">
              <a:buNone/>
              <a:defRPr sz="1200"/>
            </a:lvl4pPr>
            <a:lvl5pPr marL="1828437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0000</a:t>
            </a:r>
            <a:endParaRPr kumimoji="1" lang="ja-JP" altLang="en-US" dirty="0"/>
          </a:p>
        </p:txBody>
      </p:sp>
      <p:sp>
        <p:nvSpPr>
          <p:cNvPr id="36" name="Text Placeholder 5"/>
          <p:cNvSpPr>
            <a:spLocks noGrp="1"/>
          </p:cNvSpPr>
          <p:nvPr>
            <p:ph type="body" sz="quarter" idx="22" hasCustomPrompt="1"/>
          </p:nvPr>
        </p:nvSpPr>
        <p:spPr>
          <a:xfrm>
            <a:off x="4656663" y="3236171"/>
            <a:ext cx="1025428" cy="390888"/>
          </a:xfrm>
          <a:solidFill>
            <a:schemeClr val="tx1"/>
          </a:solidFill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900" b="1">
                <a:solidFill>
                  <a:schemeClr val="bg1"/>
                </a:solidFill>
                <a:latin typeface="+mj-lt"/>
              </a:defRPr>
            </a:lvl1pPr>
            <a:lvl2pPr marL="457216" indent="0">
              <a:buNone/>
              <a:defRPr sz="1200"/>
            </a:lvl2pPr>
            <a:lvl3pPr marL="914431" indent="0">
              <a:buNone/>
              <a:defRPr sz="1200"/>
            </a:lvl3pPr>
            <a:lvl4pPr marL="1371646" indent="0">
              <a:buNone/>
              <a:defRPr sz="1200"/>
            </a:lvl4pPr>
            <a:lvl5pPr marL="1828437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0000</a:t>
            </a:r>
            <a:endParaRPr kumimoji="1" lang="ja-JP" altLang="en-US" dirty="0"/>
          </a:p>
        </p:txBody>
      </p:sp>
      <p:sp>
        <p:nvSpPr>
          <p:cNvPr id="37" name="Text Placeholder 5"/>
          <p:cNvSpPr>
            <a:spLocks noGrp="1"/>
          </p:cNvSpPr>
          <p:nvPr>
            <p:ph type="body" sz="quarter" idx="23" hasCustomPrompt="1"/>
          </p:nvPr>
        </p:nvSpPr>
        <p:spPr>
          <a:xfrm>
            <a:off x="4656663" y="4820224"/>
            <a:ext cx="1025428" cy="390888"/>
          </a:xfrm>
          <a:solidFill>
            <a:schemeClr val="tx1"/>
          </a:solidFill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900" b="1">
                <a:solidFill>
                  <a:schemeClr val="bg1"/>
                </a:solidFill>
                <a:latin typeface="+mj-lt"/>
              </a:defRPr>
            </a:lvl1pPr>
            <a:lvl2pPr marL="457216" indent="0">
              <a:buNone/>
              <a:defRPr sz="1200"/>
            </a:lvl2pPr>
            <a:lvl3pPr marL="914431" indent="0">
              <a:buNone/>
              <a:defRPr sz="1200"/>
            </a:lvl3pPr>
            <a:lvl4pPr marL="1371646" indent="0">
              <a:buNone/>
              <a:defRPr sz="1200"/>
            </a:lvl4pPr>
            <a:lvl5pPr marL="1828437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0000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14289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5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7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25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75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25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75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250"/>
                            </p:stCondLst>
                            <p:childTnLst>
                              <p:par>
                                <p:cTn id="4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75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25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75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250"/>
                            </p:stCondLst>
                            <p:childTnLst>
                              <p:par>
                                <p:cTn id="6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/>
      <p:bldP spid="34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5" grpId="0" animBg="1">
        <p:tmplLst>
          <p:tmpl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animBg="1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7" grpId="0" animBg="1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Vertical midd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val 18"/>
          <p:cNvSpPr/>
          <p:nvPr userDrawn="1"/>
        </p:nvSpPr>
        <p:spPr>
          <a:xfrm>
            <a:off x="6022110" y="1780785"/>
            <a:ext cx="147782" cy="14780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2" tIns="30482" rIns="60962" bIns="30482" numCol="1" spcCol="0" rtlCol="0" fromWordArt="0" anchor="ctr" anchorCtr="0" forceAA="0" compatLnSpc="1">
            <a:noAutofit/>
          </a:bodyPr>
          <a:lstStyle/>
          <a:p>
            <a:pPr algn="ctr" defTabSz="30481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20" name="Oval 19"/>
          <p:cNvSpPr/>
          <p:nvPr userDrawn="1"/>
        </p:nvSpPr>
        <p:spPr>
          <a:xfrm>
            <a:off x="6022110" y="3361244"/>
            <a:ext cx="147782" cy="14780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2" tIns="30482" rIns="60962" bIns="30482" numCol="1" spcCol="0" rtlCol="0" fromWordArt="0" anchor="ctr" anchorCtr="0" forceAA="0" compatLnSpc="1">
            <a:noAutofit/>
          </a:bodyPr>
          <a:lstStyle/>
          <a:p>
            <a:pPr algn="ctr" defTabSz="30481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21" name="Oval 20"/>
          <p:cNvSpPr/>
          <p:nvPr userDrawn="1"/>
        </p:nvSpPr>
        <p:spPr>
          <a:xfrm>
            <a:off x="6022110" y="4937045"/>
            <a:ext cx="147782" cy="14780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2" tIns="30482" rIns="60962" bIns="30482" numCol="1" spcCol="0" rtlCol="0" fromWordArt="0" anchor="ctr" anchorCtr="0" forceAA="0" compatLnSpc="1">
            <a:noAutofit/>
          </a:bodyPr>
          <a:lstStyle/>
          <a:p>
            <a:pPr algn="ctr" defTabSz="30481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cxnSp>
        <p:nvCxnSpPr>
          <p:cNvPr id="22" name="Straight Connector 21"/>
          <p:cNvCxnSpPr>
            <a:stCxn id="19" idx="4"/>
            <a:endCxn id="20" idx="0"/>
          </p:cNvCxnSpPr>
          <p:nvPr userDrawn="1"/>
        </p:nvCxnSpPr>
        <p:spPr>
          <a:xfrm>
            <a:off x="6096000" y="1928588"/>
            <a:ext cx="0" cy="143265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21" idx="0"/>
            <a:endCxn id="20" idx="4"/>
          </p:cNvCxnSpPr>
          <p:nvPr userDrawn="1"/>
        </p:nvCxnSpPr>
        <p:spPr>
          <a:xfrm flipV="1">
            <a:off x="6096000" y="3509047"/>
            <a:ext cx="0" cy="142799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414657" y="2061371"/>
            <a:ext cx="3762277" cy="697170"/>
          </a:xfrm>
        </p:spPr>
        <p:txBody>
          <a:bodyPr anchor="t"/>
          <a:lstStyle>
            <a:lvl1pPr marL="0" indent="0" algn="l"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457216" indent="0">
              <a:buNone/>
              <a:defRPr sz="1200"/>
            </a:lvl2pPr>
            <a:lvl3pPr marL="914431" indent="0">
              <a:buNone/>
              <a:defRPr sz="1200"/>
            </a:lvl3pPr>
            <a:lvl4pPr marL="1371646" indent="0">
              <a:buNone/>
              <a:defRPr sz="1200"/>
            </a:lvl4pPr>
            <a:lvl5pPr marL="1828437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5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6414657" y="1621812"/>
            <a:ext cx="3762277" cy="390888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1900" b="1" cap="all" spc="-100" baseline="0">
                <a:solidFill>
                  <a:schemeClr val="tx2"/>
                </a:solidFill>
                <a:latin typeface="+mj-lt"/>
              </a:defRPr>
            </a:lvl1pPr>
            <a:lvl2pPr marL="457216" indent="0">
              <a:buNone/>
              <a:defRPr sz="1200"/>
            </a:lvl2pPr>
            <a:lvl3pPr marL="914431" indent="0">
              <a:buNone/>
              <a:defRPr sz="1200"/>
            </a:lvl3pPr>
            <a:lvl4pPr marL="1371646" indent="0">
              <a:buNone/>
              <a:defRPr sz="1200"/>
            </a:lvl4pPr>
            <a:lvl5pPr marL="1828437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26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6414657" y="3643994"/>
            <a:ext cx="3762277" cy="697170"/>
          </a:xfrm>
        </p:spPr>
        <p:txBody>
          <a:bodyPr anchor="t"/>
          <a:lstStyle>
            <a:lvl1pPr marL="0" indent="0" algn="l"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457216" indent="0">
              <a:buNone/>
              <a:defRPr sz="1200"/>
            </a:lvl2pPr>
            <a:lvl3pPr marL="914431" indent="0">
              <a:buNone/>
              <a:defRPr sz="1200"/>
            </a:lvl3pPr>
            <a:lvl4pPr marL="1371646" indent="0">
              <a:buNone/>
              <a:defRPr sz="1200"/>
            </a:lvl4pPr>
            <a:lvl5pPr marL="1828437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7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6414657" y="3204435"/>
            <a:ext cx="3762277" cy="390888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1900" b="1" cap="all" spc="-100" baseline="0">
                <a:solidFill>
                  <a:schemeClr val="tx2"/>
                </a:solidFill>
                <a:latin typeface="+mj-lt"/>
              </a:defRPr>
            </a:lvl1pPr>
            <a:lvl2pPr marL="457216" indent="0">
              <a:buNone/>
              <a:defRPr sz="1200"/>
            </a:lvl2pPr>
            <a:lvl3pPr marL="914431" indent="0">
              <a:buNone/>
              <a:defRPr sz="1200"/>
            </a:lvl3pPr>
            <a:lvl4pPr marL="1371646" indent="0">
              <a:buNone/>
              <a:defRPr sz="1200"/>
            </a:lvl4pPr>
            <a:lvl5pPr marL="1828437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28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6414657" y="5221696"/>
            <a:ext cx="3762277" cy="697170"/>
          </a:xfrm>
        </p:spPr>
        <p:txBody>
          <a:bodyPr anchor="t"/>
          <a:lstStyle>
            <a:lvl1pPr marL="0" indent="0" algn="l"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457216" indent="0">
              <a:buNone/>
              <a:defRPr sz="1200"/>
            </a:lvl2pPr>
            <a:lvl3pPr marL="914431" indent="0">
              <a:buNone/>
              <a:defRPr sz="1200"/>
            </a:lvl3pPr>
            <a:lvl4pPr marL="1371646" indent="0">
              <a:buNone/>
              <a:defRPr sz="1200"/>
            </a:lvl4pPr>
            <a:lvl5pPr marL="1828437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9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6414657" y="4782137"/>
            <a:ext cx="3762277" cy="390888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1900" b="1" cap="all" spc="-100" baseline="0">
                <a:solidFill>
                  <a:schemeClr val="tx2"/>
                </a:solidFill>
                <a:latin typeface="+mj-lt"/>
              </a:defRPr>
            </a:lvl1pPr>
            <a:lvl2pPr marL="457216" indent="0">
              <a:buNone/>
              <a:defRPr sz="1200"/>
            </a:lvl2pPr>
            <a:lvl3pPr marL="914431" indent="0">
              <a:buNone/>
              <a:defRPr sz="1200"/>
            </a:lvl3pPr>
            <a:lvl4pPr marL="1371646" indent="0">
              <a:buNone/>
              <a:defRPr sz="1200"/>
            </a:lvl4pPr>
            <a:lvl5pPr marL="1828437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cxnSp>
        <p:nvCxnSpPr>
          <p:cNvPr id="30" name="Straight Connector 29"/>
          <p:cNvCxnSpPr>
            <a:endCxn id="19" idx="0"/>
          </p:cNvCxnSpPr>
          <p:nvPr userDrawn="1"/>
        </p:nvCxnSpPr>
        <p:spPr>
          <a:xfrm>
            <a:off x="6096000" y="1"/>
            <a:ext cx="0" cy="178078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endCxn id="21" idx="4"/>
          </p:cNvCxnSpPr>
          <p:nvPr userDrawn="1"/>
        </p:nvCxnSpPr>
        <p:spPr>
          <a:xfrm flipV="1">
            <a:off x="6096000" y="5084849"/>
            <a:ext cx="0" cy="177315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 Placeholder 5"/>
          <p:cNvSpPr>
            <a:spLocks noGrp="1"/>
          </p:cNvSpPr>
          <p:nvPr>
            <p:ph type="body" sz="quarter" idx="21" hasCustomPrompt="1"/>
          </p:nvPr>
        </p:nvSpPr>
        <p:spPr>
          <a:xfrm>
            <a:off x="4656663" y="1653548"/>
            <a:ext cx="1025428" cy="390888"/>
          </a:xfrm>
          <a:solidFill>
            <a:schemeClr val="tx1"/>
          </a:solidFill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900" b="1">
                <a:solidFill>
                  <a:schemeClr val="bg1"/>
                </a:solidFill>
                <a:latin typeface="+mj-lt"/>
              </a:defRPr>
            </a:lvl1pPr>
            <a:lvl2pPr marL="457216" indent="0">
              <a:buNone/>
              <a:defRPr sz="1200"/>
            </a:lvl2pPr>
            <a:lvl3pPr marL="914431" indent="0">
              <a:buNone/>
              <a:defRPr sz="1200"/>
            </a:lvl3pPr>
            <a:lvl4pPr marL="1371646" indent="0">
              <a:buNone/>
              <a:defRPr sz="1200"/>
            </a:lvl4pPr>
            <a:lvl5pPr marL="1828437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0000</a:t>
            </a:r>
            <a:endParaRPr kumimoji="1" lang="ja-JP" altLang="en-US" dirty="0"/>
          </a:p>
        </p:txBody>
      </p:sp>
      <p:sp>
        <p:nvSpPr>
          <p:cNvPr id="33" name="Text Placeholder 5"/>
          <p:cNvSpPr>
            <a:spLocks noGrp="1"/>
          </p:cNvSpPr>
          <p:nvPr>
            <p:ph type="body" sz="quarter" idx="22" hasCustomPrompt="1"/>
          </p:nvPr>
        </p:nvSpPr>
        <p:spPr>
          <a:xfrm>
            <a:off x="4656663" y="3236171"/>
            <a:ext cx="1025428" cy="390888"/>
          </a:xfrm>
          <a:solidFill>
            <a:schemeClr val="tx1"/>
          </a:solidFill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900" b="1">
                <a:solidFill>
                  <a:schemeClr val="bg1"/>
                </a:solidFill>
                <a:latin typeface="+mj-lt"/>
              </a:defRPr>
            </a:lvl1pPr>
            <a:lvl2pPr marL="457216" indent="0">
              <a:buNone/>
              <a:defRPr sz="1200"/>
            </a:lvl2pPr>
            <a:lvl3pPr marL="914431" indent="0">
              <a:buNone/>
              <a:defRPr sz="1200"/>
            </a:lvl3pPr>
            <a:lvl4pPr marL="1371646" indent="0">
              <a:buNone/>
              <a:defRPr sz="1200"/>
            </a:lvl4pPr>
            <a:lvl5pPr marL="1828437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0000</a:t>
            </a:r>
            <a:endParaRPr kumimoji="1" lang="ja-JP" altLang="en-US" dirty="0"/>
          </a:p>
        </p:txBody>
      </p:sp>
      <p:sp>
        <p:nvSpPr>
          <p:cNvPr id="34" name="Text Placeholder 5"/>
          <p:cNvSpPr>
            <a:spLocks noGrp="1"/>
          </p:cNvSpPr>
          <p:nvPr>
            <p:ph type="body" sz="quarter" idx="23" hasCustomPrompt="1"/>
          </p:nvPr>
        </p:nvSpPr>
        <p:spPr>
          <a:xfrm>
            <a:off x="4656663" y="4820224"/>
            <a:ext cx="1025428" cy="390888"/>
          </a:xfrm>
          <a:solidFill>
            <a:schemeClr val="tx1"/>
          </a:solidFill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900" b="1">
                <a:solidFill>
                  <a:schemeClr val="bg1"/>
                </a:solidFill>
                <a:latin typeface="+mj-lt"/>
              </a:defRPr>
            </a:lvl1pPr>
            <a:lvl2pPr marL="457216" indent="0">
              <a:buNone/>
              <a:defRPr sz="1200"/>
            </a:lvl2pPr>
            <a:lvl3pPr marL="914431" indent="0">
              <a:buNone/>
              <a:defRPr sz="1200"/>
            </a:lvl3pPr>
            <a:lvl4pPr marL="1371646" indent="0">
              <a:buNone/>
              <a:defRPr sz="1200"/>
            </a:lvl4pPr>
            <a:lvl5pPr marL="1828437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0000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72090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500"/>
                            </p:stCondLst>
                            <p:childTnLst>
                              <p:par>
                                <p:cTn id="5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animBg="1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animBg="1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animBg="1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Vertical 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 userDrawn="1"/>
        </p:nvSpPr>
        <p:spPr>
          <a:xfrm>
            <a:off x="6022110" y="1780785"/>
            <a:ext cx="147782" cy="14780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2" tIns="30482" rIns="60962" bIns="30482" numCol="1" spcCol="0" rtlCol="0" fromWordArt="0" anchor="ctr" anchorCtr="0" forceAA="0" compatLnSpc="1">
            <a:noAutofit/>
          </a:bodyPr>
          <a:lstStyle/>
          <a:p>
            <a:pPr algn="ctr" defTabSz="30481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6" name="Oval 5"/>
          <p:cNvSpPr/>
          <p:nvPr userDrawn="1"/>
        </p:nvSpPr>
        <p:spPr>
          <a:xfrm>
            <a:off x="6022110" y="3361244"/>
            <a:ext cx="147782" cy="14780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2" tIns="30482" rIns="60962" bIns="30482" numCol="1" spcCol="0" rtlCol="0" fromWordArt="0" anchor="ctr" anchorCtr="0" forceAA="0" compatLnSpc="1">
            <a:noAutofit/>
          </a:bodyPr>
          <a:lstStyle/>
          <a:p>
            <a:pPr algn="ctr" defTabSz="30481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7" name="Oval 6"/>
          <p:cNvSpPr/>
          <p:nvPr userDrawn="1"/>
        </p:nvSpPr>
        <p:spPr>
          <a:xfrm>
            <a:off x="6022110" y="4937045"/>
            <a:ext cx="147782" cy="14780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2" tIns="30482" rIns="60962" bIns="30482" numCol="1" spcCol="0" rtlCol="0" fromWordArt="0" anchor="ctr" anchorCtr="0" forceAA="0" compatLnSpc="1">
            <a:noAutofit/>
          </a:bodyPr>
          <a:lstStyle/>
          <a:p>
            <a:pPr algn="ctr" defTabSz="30481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cxnSp>
        <p:nvCxnSpPr>
          <p:cNvPr id="8" name="Straight Connector 7"/>
          <p:cNvCxnSpPr>
            <a:stCxn id="5" idx="4"/>
            <a:endCxn id="6" idx="0"/>
          </p:cNvCxnSpPr>
          <p:nvPr userDrawn="1"/>
        </p:nvCxnSpPr>
        <p:spPr>
          <a:xfrm>
            <a:off x="6096000" y="1928588"/>
            <a:ext cx="0" cy="143265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stCxn id="7" idx="0"/>
            <a:endCxn id="6" idx="4"/>
          </p:cNvCxnSpPr>
          <p:nvPr userDrawn="1"/>
        </p:nvCxnSpPr>
        <p:spPr>
          <a:xfrm flipV="1">
            <a:off x="6096000" y="3509047"/>
            <a:ext cx="0" cy="142799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414657" y="2061371"/>
            <a:ext cx="3762277" cy="697170"/>
          </a:xfrm>
        </p:spPr>
        <p:txBody>
          <a:bodyPr anchor="t"/>
          <a:lstStyle>
            <a:lvl1pPr marL="0" indent="0" algn="l"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457216" indent="0">
              <a:buNone/>
              <a:defRPr sz="1200"/>
            </a:lvl2pPr>
            <a:lvl3pPr marL="914431" indent="0">
              <a:buNone/>
              <a:defRPr sz="1200"/>
            </a:lvl3pPr>
            <a:lvl4pPr marL="1371646" indent="0">
              <a:buNone/>
              <a:defRPr sz="1200"/>
            </a:lvl4pPr>
            <a:lvl5pPr marL="1828437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6414657" y="1621812"/>
            <a:ext cx="3762277" cy="390888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1900" b="1" cap="all" spc="-100" baseline="0">
                <a:solidFill>
                  <a:schemeClr val="tx2"/>
                </a:solidFill>
                <a:latin typeface="+mj-lt"/>
              </a:defRPr>
            </a:lvl1pPr>
            <a:lvl2pPr marL="457216" indent="0">
              <a:buNone/>
              <a:defRPr sz="1200"/>
            </a:lvl2pPr>
            <a:lvl3pPr marL="914431" indent="0">
              <a:buNone/>
              <a:defRPr sz="1200"/>
            </a:lvl3pPr>
            <a:lvl4pPr marL="1371646" indent="0">
              <a:buNone/>
              <a:defRPr sz="1200"/>
            </a:lvl4pPr>
            <a:lvl5pPr marL="1828437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6414657" y="3643994"/>
            <a:ext cx="3762277" cy="697170"/>
          </a:xfrm>
        </p:spPr>
        <p:txBody>
          <a:bodyPr anchor="t"/>
          <a:lstStyle>
            <a:lvl1pPr marL="0" indent="0" algn="l"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457216" indent="0">
              <a:buNone/>
              <a:defRPr sz="1200"/>
            </a:lvl2pPr>
            <a:lvl3pPr marL="914431" indent="0">
              <a:buNone/>
              <a:defRPr sz="1200"/>
            </a:lvl3pPr>
            <a:lvl4pPr marL="1371646" indent="0">
              <a:buNone/>
              <a:defRPr sz="1200"/>
            </a:lvl4pPr>
            <a:lvl5pPr marL="1828437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6414657" y="3204435"/>
            <a:ext cx="3762277" cy="390888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1900" b="1" cap="all" spc="-100" baseline="0">
                <a:solidFill>
                  <a:schemeClr val="tx2"/>
                </a:solidFill>
                <a:latin typeface="+mj-lt"/>
              </a:defRPr>
            </a:lvl1pPr>
            <a:lvl2pPr marL="457216" indent="0">
              <a:buNone/>
              <a:defRPr sz="1200"/>
            </a:lvl2pPr>
            <a:lvl3pPr marL="914431" indent="0">
              <a:buNone/>
              <a:defRPr sz="1200"/>
            </a:lvl3pPr>
            <a:lvl4pPr marL="1371646" indent="0">
              <a:buNone/>
              <a:defRPr sz="1200"/>
            </a:lvl4pPr>
            <a:lvl5pPr marL="1828437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6414657" y="5221696"/>
            <a:ext cx="3762277" cy="697170"/>
          </a:xfrm>
        </p:spPr>
        <p:txBody>
          <a:bodyPr anchor="t"/>
          <a:lstStyle>
            <a:lvl1pPr marL="0" indent="0" algn="l"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457216" indent="0">
              <a:buNone/>
              <a:defRPr sz="1200"/>
            </a:lvl2pPr>
            <a:lvl3pPr marL="914431" indent="0">
              <a:buNone/>
              <a:defRPr sz="1200"/>
            </a:lvl3pPr>
            <a:lvl4pPr marL="1371646" indent="0">
              <a:buNone/>
              <a:defRPr sz="1200"/>
            </a:lvl4pPr>
            <a:lvl5pPr marL="1828437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6414657" y="4782137"/>
            <a:ext cx="3762277" cy="390888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1900" b="1" cap="all" spc="-100" baseline="0">
                <a:solidFill>
                  <a:schemeClr val="tx2"/>
                </a:solidFill>
                <a:latin typeface="+mj-lt"/>
              </a:defRPr>
            </a:lvl1pPr>
            <a:lvl2pPr marL="457216" indent="0">
              <a:buNone/>
              <a:defRPr sz="1200"/>
            </a:lvl2pPr>
            <a:lvl3pPr marL="914431" indent="0">
              <a:buNone/>
              <a:defRPr sz="1200"/>
            </a:lvl3pPr>
            <a:lvl4pPr marL="1371646" indent="0">
              <a:buNone/>
              <a:defRPr sz="1200"/>
            </a:lvl4pPr>
            <a:lvl5pPr marL="1828437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21" hasCustomPrompt="1"/>
          </p:nvPr>
        </p:nvSpPr>
        <p:spPr>
          <a:xfrm>
            <a:off x="4656663" y="1653548"/>
            <a:ext cx="1025428" cy="390888"/>
          </a:xfrm>
          <a:solidFill>
            <a:schemeClr val="tx1"/>
          </a:solidFill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900" b="1">
                <a:solidFill>
                  <a:schemeClr val="bg1"/>
                </a:solidFill>
                <a:latin typeface="+mj-lt"/>
              </a:defRPr>
            </a:lvl1pPr>
            <a:lvl2pPr marL="457216" indent="0">
              <a:buNone/>
              <a:defRPr sz="1200"/>
            </a:lvl2pPr>
            <a:lvl3pPr marL="914431" indent="0">
              <a:buNone/>
              <a:defRPr sz="1200"/>
            </a:lvl3pPr>
            <a:lvl4pPr marL="1371646" indent="0">
              <a:buNone/>
              <a:defRPr sz="1200"/>
            </a:lvl4pPr>
            <a:lvl5pPr marL="1828437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0000</a:t>
            </a:r>
            <a:endParaRPr kumimoji="1" lang="ja-JP" altLang="en-US" dirty="0"/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22" hasCustomPrompt="1"/>
          </p:nvPr>
        </p:nvSpPr>
        <p:spPr>
          <a:xfrm>
            <a:off x="4656663" y="3236171"/>
            <a:ext cx="1025428" cy="390888"/>
          </a:xfrm>
          <a:solidFill>
            <a:schemeClr val="tx1"/>
          </a:solidFill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900" b="1">
                <a:solidFill>
                  <a:schemeClr val="bg1"/>
                </a:solidFill>
                <a:latin typeface="+mj-lt"/>
              </a:defRPr>
            </a:lvl1pPr>
            <a:lvl2pPr marL="457216" indent="0">
              <a:buNone/>
              <a:defRPr sz="1200"/>
            </a:lvl2pPr>
            <a:lvl3pPr marL="914431" indent="0">
              <a:buNone/>
              <a:defRPr sz="1200"/>
            </a:lvl3pPr>
            <a:lvl4pPr marL="1371646" indent="0">
              <a:buNone/>
              <a:defRPr sz="1200"/>
            </a:lvl4pPr>
            <a:lvl5pPr marL="1828437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0000</a:t>
            </a:r>
            <a:endParaRPr kumimoji="1" lang="ja-JP" altLang="en-US" dirty="0"/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23" hasCustomPrompt="1"/>
          </p:nvPr>
        </p:nvSpPr>
        <p:spPr>
          <a:xfrm>
            <a:off x="4656663" y="4820224"/>
            <a:ext cx="1025428" cy="390888"/>
          </a:xfrm>
          <a:solidFill>
            <a:schemeClr val="tx1"/>
          </a:solidFill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900" b="1">
                <a:solidFill>
                  <a:schemeClr val="bg1"/>
                </a:solidFill>
                <a:latin typeface="+mj-lt"/>
              </a:defRPr>
            </a:lvl1pPr>
            <a:lvl2pPr marL="457216" indent="0">
              <a:buNone/>
              <a:defRPr sz="1200"/>
            </a:lvl2pPr>
            <a:lvl3pPr marL="914431" indent="0">
              <a:buNone/>
              <a:defRPr sz="1200"/>
            </a:lvl3pPr>
            <a:lvl4pPr marL="1371646" indent="0">
              <a:buNone/>
              <a:defRPr sz="1200"/>
            </a:lvl4pPr>
            <a:lvl5pPr marL="1828437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0000</a:t>
            </a:r>
            <a:endParaRPr kumimoji="1" lang="ja-JP" altLang="en-US" dirty="0"/>
          </a:p>
        </p:txBody>
      </p:sp>
      <p:sp>
        <p:nvSpPr>
          <p:cNvPr id="19" name="Title 1"/>
          <p:cNvSpPr>
            <a:spLocks noGrp="1"/>
          </p:cNvSpPr>
          <p:nvPr>
            <p:ph type="title" hasCustomPrompt="1"/>
          </p:nvPr>
        </p:nvSpPr>
        <p:spPr>
          <a:xfrm>
            <a:off x="455085" y="2422732"/>
            <a:ext cx="3787671" cy="2012539"/>
          </a:xfrm>
        </p:spPr>
        <p:txBody>
          <a:bodyPr anchor="ctr"/>
          <a:lstStyle>
            <a:lvl1pPr algn="l">
              <a:defRPr/>
            </a:lvl1pPr>
          </a:lstStyle>
          <a:p>
            <a:r>
              <a:rPr kumimoji="1" lang="en-US" altLang="ja-JP" dirty="0"/>
              <a:t>Slide title</a:t>
            </a:r>
            <a:br>
              <a:rPr kumimoji="1" lang="en-US" altLang="ja-JP" dirty="0"/>
            </a:br>
            <a:r>
              <a:rPr kumimoji="1" lang="en-US" altLang="ja-JP" dirty="0"/>
              <a:t>goes here</a:t>
            </a:r>
            <a:endParaRPr kumimoji="1" lang="ja-JP" altLang="en-US" dirty="0"/>
          </a:p>
        </p:txBody>
      </p:sp>
      <p:cxnSp>
        <p:nvCxnSpPr>
          <p:cNvPr id="20" name="Straight Connector 19"/>
          <p:cNvCxnSpPr>
            <a:endCxn id="5" idx="0"/>
          </p:cNvCxnSpPr>
          <p:nvPr userDrawn="1"/>
        </p:nvCxnSpPr>
        <p:spPr>
          <a:xfrm>
            <a:off x="6096000" y="1"/>
            <a:ext cx="0" cy="178078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3814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500"/>
                            </p:stCondLst>
                            <p:childTnLst>
                              <p:par>
                                <p:cTn id="58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animBg="1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animBg="1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animBg="1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/>
    </p:bldLst>
  </p:timing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page (Dark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455084" y="269946"/>
            <a:ext cx="11281833" cy="1093614"/>
          </a:xfrm>
        </p:spPr>
        <p:txBody>
          <a:bodyPr/>
          <a:lstStyle>
            <a:lvl1pPr algn="ctr">
              <a:lnSpc>
                <a:spcPct val="100000"/>
              </a:lnSpc>
              <a:defRPr sz="5900" baseline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41737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- 4 I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455084" y="269946"/>
            <a:ext cx="11281833" cy="1093614"/>
          </a:xfrm>
        </p:spPr>
        <p:txBody>
          <a:bodyPr/>
          <a:lstStyle>
            <a:lvl1pPr algn="ctr">
              <a:lnSpc>
                <a:spcPct val="100000"/>
              </a:lnSpc>
              <a:defRPr sz="5900" baseline="0">
                <a:solidFill>
                  <a:schemeClr val="tx1"/>
                </a:solidFill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6" name="二等辺三角形 10"/>
          <p:cNvSpPr/>
          <p:nvPr userDrawn="1"/>
        </p:nvSpPr>
        <p:spPr>
          <a:xfrm rot="5400000">
            <a:off x="3755647" y="901109"/>
            <a:ext cx="600018" cy="3646372"/>
          </a:xfrm>
          <a:custGeom>
            <a:avLst/>
            <a:gdLst/>
            <a:ahLst/>
            <a:cxnLst/>
            <a:rect l="l" t="t" r="r" b="b"/>
            <a:pathLst>
              <a:path w="899888" h="5469558">
                <a:moveTo>
                  <a:pt x="0" y="5469558"/>
                </a:moveTo>
                <a:lnTo>
                  <a:pt x="0" y="5379493"/>
                </a:lnTo>
                <a:lnTo>
                  <a:pt x="0" y="2083768"/>
                </a:lnTo>
                <a:lnTo>
                  <a:pt x="0" y="2082768"/>
                </a:lnTo>
                <a:lnTo>
                  <a:pt x="0" y="481724"/>
                </a:lnTo>
                <a:lnTo>
                  <a:pt x="0" y="480724"/>
                </a:lnTo>
                <a:lnTo>
                  <a:pt x="934" y="480724"/>
                </a:lnTo>
                <a:lnTo>
                  <a:pt x="449944" y="0"/>
                </a:lnTo>
                <a:lnTo>
                  <a:pt x="898954" y="480724"/>
                </a:lnTo>
                <a:lnTo>
                  <a:pt x="899888" y="480724"/>
                </a:lnTo>
                <a:lnTo>
                  <a:pt x="899888" y="481724"/>
                </a:lnTo>
                <a:lnTo>
                  <a:pt x="899888" y="2082768"/>
                </a:lnTo>
                <a:lnTo>
                  <a:pt x="899888" y="2083768"/>
                </a:lnTo>
                <a:lnTo>
                  <a:pt x="899888" y="5379493"/>
                </a:lnTo>
                <a:lnTo>
                  <a:pt x="899888" y="546955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2" tIns="30482" rIns="60962" bIns="30482" rtlCol="0" anchor="ctr"/>
          <a:lstStyle/>
          <a:p>
            <a:pPr algn="ctr" defTabSz="30481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13" name="テキスト プレースホルダー 5"/>
          <p:cNvSpPr>
            <a:spLocks noGrp="1"/>
          </p:cNvSpPr>
          <p:nvPr>
            <p:ph type="body" sz="quarter" idx="15" hasCustomPrompt="1"/>
          </p:nvPr>
        </p:nvSpPr>
        <p:spPr>
          <a:xfrm>
            <a:off x="2318831" y="2497776"/>
            <a:ext cx="3188125" cy="431862"/>
          </a:xfrm>
        </p:spPr>
        <p:txBody>
          <a:bodyPr anchor="ctr">
            <a:noAutofit/>
          </a:bodyPr>
          <a:lstStyle>
            <a:lvl1pPr algn="l">
              <a:defRPr sz="2400" b="1" i="0" cap="all" spc="-100" baseline="0">
                <a:solidFill>
                  <a:schemeClr val="bg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14" name="テキスト プレースホルダー 5"/>
          <p:cNvSpPr>
            <a:spLocks noGrp="1"/>
          </p:cNvSpPr>
          <p:nvPr>
            <p:ph type="body" sz="quarter" idx="16" hasCustomPrompt="1"/>
          </p:nvPr>
        </p:nvSpPr>
        <p:spPr>
          <a:xfrm>
            <a:off x="610568" y="2498689"/>
            <a:ext cx="1621903" cy="431862"/>
          </a:xfrm>
        </p:spPr>
        <p:txBody>
          <a:bodyPr anchor="ctr">
            <a:noAutofit/>
          </a:bodyPr>
          <a:lstStyle>
            <a:lvl1pPr algn="r">
              <a:defRPr sz="2100" b="1" i="0" cap="all" spc="-133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 lvl="0"/>
            <a:r>
              <a:rPr kumimoji="1" lang="en-US" altLang="ja-JP" dirty="0"/>
              <a:t>00:00 - 00:00</a:t>
            </a:r>
            <a:endParaRPr kumimoji="1" lang="ja-JP" altLang="en-US" dirty="0"/>
          </a:p>
        </p:txBody>
      </p:sp>
      <p:sp>
        <p:nvSpPr>
          <p:cNvPr id="15" name="テキスト プレースホルダー 5"/>
          <p:cNvSpPr>
            <a:spLocks noGrp="1"/>
          </p:cNvSpPr>
          <p:nvPr>
            <p:ph type="body" sz="quarter" idx="17" hasCustomPrompt="1"/>
          </p:nvPr>
        </p:nvSpPr>
        <p:spPr>
          <a:xfrm>
            <a:off x="2310850" y="3024304"/>
            <a:ext cx="3263838" cy="678941"/>
          </a:xfrm>
        </p:spPr>
        <p:txBody>
          <a:bodyPr anchor="t">
            <a:normAutofit/>
          </a:bodyPr>
          <a:lstStyle>
            <a:lvl1pPr algn="l">
              <a:lnSpc>
                <a:spcPct val="130000"/>
              </a:lnSpc>
              <a:spcBef>
                <a:spcPts val="0"/>
              </a:spcBef>
              <a:defRPr sz="13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Text Here</a:t>
            </a:r>
          </a:p>
        </p:txBody>
      </p:sp>
      <p:sp>
        <p:nvSpPr>
          <p:cNvPr id="16" name="二等辺三角形 10"/>
          <p:cNvSpPr/>
          <p:nvPr userDrawn="1"/>
        </p:nvSpPr>
        <p:spPr>
          <a:xfrm rot="5400000">
            <a:off x="3755647" y="2617394"/>
            <a:ext cx="600018" cy="3646372"/>
          </a:xfrm>
          <a:custGeom>
            <a:avLst/>
            <a:gdLst/>
            <a:ahLst/>
            <a:cxnLst/>
            <a:rect l="l" t="t" r="r" b="b"/>
            <a:pathLst>
              <a:path w="899888" h="5469558">
                <a:moveTo>
                  <a:pt x="0" y="5469558"/>
                </a:moveTo>
                <a:lnTo>
                  <a:pt x="0" y="5379493"/>
                </a:lnTo>
                <a:lnTo>
                  <a:pt x="0" y="2083768"/>
                </a:lnTo>
                <a:lnTo>
                  <a:pt x="0" y="2082768"/>
                </a:lnTo>
                <a:lnTo>
                  <a:pt x="0" y="481724"/>
                </a:lnTo>
                <a:lnTo>
                  <a:pt x="0" y="480724"/>
                </a:lnTo>
                <a:lnTo>
                  <a:pt x="934" y="480724"/>
                </a:lnTo>
                <a:lnTo>
                  <a:pt x="449944" y="0"/>
                </a:lnTo>
                <a:lnTo>
                  <a:pt x="898954" y="480724"/>
                </a:lnTo>
                <a:lnTo>
                  <a:pt x="899888" y="480724"/>
                </a:lnTo>
                <a:lnTo>
                  <a:pt x="899888" y="481724"/>
                </a:lnTo>
                <a:lnTo>
                  <a:pt x="899888" y="2082768"/>
                </a:lnTo>
                <a:lnTo>
                  <a:pt x="899888" y="2083768"/>
                </a:lnTo>
                <a:lnTo>
                  <a:pt x="899888" y="5379493"/>
                </a:lnTo>
                <a:lnTo>
                  <a:pt x="899888" y="546955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2" tIns="30482" rIns="60962" bIns="30482" rtlCol="0" anchor="ctr"/>
          <a:lstStyle/>
          <a:p>
            <a:pPr algn="ctr" defTabSz="30481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23" name="テキスト プレースホルダー 5"/>
          <p:cNvSpPr>
            <a:spLocks noGrp="1"/>
          </p:cNvSpPr>
          <p:nvPr>
            <p:ph type="body" sz="quarter" idx="18" hasCustomPrompt="1"/>
          </p:nvPr>
        </p:nvSpPr>
        <p:spPr>
          <a:xfrm>
            <a:off x="2318831" y="4214061"/>
            <a:ext cx="3188125" cy="431862"/>
          </a:xfrm>
        </p:spPr>
        <p:txBody>
          <a:bodyPr anchor="ctr">
            <a:noAutofit/>
          </a:bodyPr>
          <a:lstStyle>
            <a:lvl1pPr algn="l">
              <a:defRPr sz="2400" b="1" i="0" cap="all" spc="-100" baseline="0">
                <a:solidFill>
                  <a:schemeClr val="bg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24" name="テキスト プレースホルダー 5"/>
          <p:cNvSpPr>
            <a:spLocks noGrp="1"/>
          </p:cNvSpPr>
          <p:nvPr>
            <p:ph type="body" sz="quarter" idx="19" hasCustomPrompt="1"/>
          </p:nvPr>
        </p:nvSpPr>
        <p:spPr>
          <a:xfrm>
            <a:off x="610568" y="4214975"/>
            <a:ext cx="1621903" cy="431862"/>
          </a:xfrm>
        </p:spPr>
        <p:txBody>
          <a:bodyPr anchor="ctr">
            <a:noAutofit/>
          </a:bodyPr>
          <a:lstStyle>
            <a:lvl1pPr algn="r">
              <a:defRPr sz="2100" b="1" i="0" cap="all" spc="-133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 lvl="0"/>
            <a:r>
              <a:rPr kumimoji="1" lang="en-US" altLang="ja-JP" dirty="0"/>
              <a:t>00:00 - 00:00</a:t>
            </a:r>
            <a:endParaRPr kumimoji="1" lang="ja-JP" altLang="en-US" dirty="0"/>
          </a:p>
        </p:txBody>
      </p:sp>
      <p:sp>
        <p:nvSpPr>
          <p:cNvPr id="25" name="テキスト プレースホルダー 5"/>
          <p:cNvSpPr>
            <a:spLocks noGrp="1"/>
          </p:cNvSpPr>
          <p:nvPr>
            <p:ph type="body" sz="quarter" idx="20" hasCustomPrompt="1"/>
          </p:nvPr>
        </p:nvSpPr>
        <p:spPr>
          <a:xfrm>
            <a:off x="2310850" y="4740589"/>
            <a:ext cx="3263838" cy="678941"/>
          </a:xfrm>
        </p:spPr>
        <p:txBody>
          <a:bodyPr anchor="t">
            <a:normAutofit/>
          </a:bodyPr>
          <a:lstStyle>
            <a:lvl1pPr algn="l">
              <a:lnSpc>
                <a:spcPct val="130000"/>
              </a:lnSpc>
              <a:spcBef>
                <a:spcPts val="0"/>
              </a:spcBef>
              <a:defRPr sz="13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Text Here</a:t>
            </a:r>
          </a:p>
        </p:txBody>
      </p:sp>
      <p:sp>
        <p:nvSpPr>
          <p:cNvPr id="26" name="二等辺三角形 10"/>
          <p:cNvSpPr/>
          <p:nvPr userDrawn="1"/>
        </p:nvSpPr>
        <p:spPr>
          <a:xfrm rot="5400000">
            <a:off x="9227537" y="902948"/>
            <a:ext cx="600018" cy="3646372"/>
          </a:xfrm>
          <a:custGeom>
            <a:avLst/>
            <a:gdLst/>
            <a:ahLst/>
            <a:cxnLst/>
            <a:rect l="l" t="t" r="r" b="b"/>
            <a:pathLst>
              <a:path w="899888" h="5469558">
                <a:moveTo>
                  <a:pt x="0" y="5469558"/>
                </a:moveTo>
                <a:lnTo>
                  <a:pt x="0" y="5379493"/>
                </a:lnTo>
                <a:lnTo>
                  <a:pt x="0" y="2083768"/>
                </a:lnTo>
                <a:lnTo>
                  <a:pt x="0" y="2082768"/>
                </a:lnTo>
                <a:lnTo>
                  <a:pt x="0" y="481724"/>
                </a:lnTo>
                <a:lnTo>
                  <a:pt x="0" y="480724"/>
                </a:lnTo>
                <a:lnTo>
                  <a:pt x="934" y="480724"/>
                </a:lnTo>
                <a:lnTo>
                  <a:pt x="449944" y="0"/>
                </a:lnTo>
                <a:lnTo>
                  <a:pt x="898954" y="480724"/>
                </a:lnTo>
                <a:lnTo>
                  <a:pt x="899888" y="480724"/>
                </a:lnTo>
                <a:lnTo>
                  <a:pt x="899888" y="481724"/>
                </a:lnTo>
                <a:lnTo>
                  <a:pt x="899888" y="2082768"/>
                </a:lnTo>
                <a:lnTo>
                  <a:pt x="899888" y="2083768"/>
                </a:lnTo>
                <a:lnTo>
                  <a:pt x="899888" y="5379493"/>
                </a:lnTo>
                <a:lnTo>
                  <a:pt x="899888" y="546955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2" tIns="30482" rIns="60962" bIns="30482" rtlCol="0" anchor="ctr"/>
          <a:lstStyle/>
          <a:p>
            <a:pPr algn="ctr" defTabSz="30481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33" name="テキスト プレースホルダー 5"/>
          <p:cNvSpPr>
            <a:spLocks noGrp="1"/>
          </p:cNvSpPr>
          <p:nvPr>
            <p:ph type="body" sz="quarter" idx="24" hasCustomPrompt="1"/>
          </p:nvPr>
        </p:nvSpPr>
        <p:spPr>
          <a:xfrm>
            <a:off x="7790721" y="2499615"/>
            <a:ext cx="3188125" cy="431862"/>
          </a:xfrm>
        </p:spPr>
        <p:txBody>
          <a:bodyPr anchor="ctr">
            <a:noAutofit/>
          </a:bodyPr>
          <a:lstStyle>
            <a:lvl1pPr algn="l">
              <a:defRPr sz="2400" b="1" i="0" cap="all" spc="-100" baseline="0">
                <a:solidFill>
                  <a:schemeClr val="bg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34" name="テキスト プレースホルダー 5"/>
          <p:cNvSpPr>
            <a:spLocks noGrp="1"/>
          </p:cNvSpPr>
          <p:nvPr>
            <p:ph type="body" sz="quarter" idx="25" hasCustomPrompt="1"/>
          </p:nvPr>
        </p:nvSpPr>
        <p:spPr>
          <a:xfrm>
            <a:off x="6082459" y="2500528"/>
            <a:ext cx="1621903" cy="431862"/>
          </a:xfrm>
        </p:spPr>
        <p:txBody>
          <a:bodyPr anchor="ctr">
            <a:noAutofit/>
          </a:bodyPr>
          <a:lstStyle>
            <a:lvl1pPr algn="r">
              <a:defRPr sz="2100" b="1" i="0" cap="all" spc="-133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 lvl="0"/>
            <a:r>
              <a:rPr kumimoji="1" lang="en-US" altLang="ja-JP" dirty="0"/>
              <a:t>00:00 - 00:00</a:t>
            </a:r>
            <a:endParaRPr kumimoji="1" lang="ja-JP" altLang="en-US" dirty="0"/>
          </a:p>
        </p:txBody>
      </p:sp>
      <p:sp>
        <p:nvSpPr>
          <p:cNvPr id="35" name="テキスト プレースホルダー 5"/>
          <p:cNvSpPr>
            <a:spLocks noGrp="1"/>
          </p:cNvSpPr>
          <p:nvPr>
            <p:ph type="body" sz="quarter" idx="26" hasCustomPrompt="1"/>
          </p:nvPr>
        </p:nvSpPr>
        <p:spPr>
          <a:xfrm>
            <a:off x="7782740" y="3026143"/>
            <a:ext cx="3263838" cy="678941"/>
          </a:xfrm>
        </p:spPr>
        <p:txBody>
          <a:bodyPr anchor="t">
            <a:normAutofit/>
          </a:bodyPr>
          <a:lstStyle>
            <a:lvl1pPr algn="l">
              <a:lnSpc>
                <a:spcPct val="130000"/>
              </a:lnSpc>
              <a:spcBef>
                <a:spcPts val="0"/>
              </a:spcBef>
              <a:defRPr sz="13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Text Here</a:t>
            </a:r>
          </a:p>
        </p:txBody>
      </p:sp>
      <p:sp>
        <p:nvSpPr>
          <p:cNvPr id="36" name="二等辺三角形 10"/>
          <p:cNvSpPr/>
          <p:nvPr userDrawn="1"/>
        </p:nvSpPr>
        <p:spPr>
          <a:xfrm rot="5400000">
            <a:off x="9227537" y="2619233"/>
            <a:ext cx="600018" cy="3646372"/>
          </a:xfrm>
          <a:custGeom>
            <a:avLst/>
            <a:gdLst/>
            <a:ahLst/>
            <a:cxnLst/>
            <a:rect l="l" t="t" r="r" b="b"/>
            <a:pathLst>
              <a:path w="899888" h="5469558">
                <a:moveTo>
                  <a:pt x="0" y="5469558"/>
                </a:moveTo>
                <a:lnTo>
                  <a:pt x="0" y="5379493"/>
                </a:lnTo>
                <a:lnTo>
                  <a:pt x="0" y="2083768"/>
                </a:lnTo>
                <a:lnTo>
                  <a:pt x="0" y="2082768"/>
                </a:lnTo>
                <a:lnTo>
                  <a:pt x="0" y="481724"/>
                </a:lnTo>
                <a:lnTo>
                  <a:pt x="0" y="480724"/>
                </a:lnTo>
                <a:lnTo>
                  <a:pt x="934" y="480724"/>
                </a:lnTo>
                <a:lnTo>
                  <a:pt x="449944" y="0"/>
                </a:lnTo>
                <a:lnTo>
                  <a:pt x="898954" y="480724"/>
                </a:lnTo>
                <a:lnTo>
                  <a:pt x="899888" y="480724"/>
                </a:lnTo>
                <a:lnTo>
                  <a:pt x="899888" y="481724"/>
                </a:lnTo>
                <a:lnTo>
                  <a:pt x="899888" y="2082768"/>
                </a:lnTo>
                <a:lnTo>
                  <a:pt x="899888" y="2083768"/>
                </a:lnTo>
                <a:lnTo>
                  <a:pt x="899888" y="5379493"/>
                </a:lnTo>
                <a:lnTo>
                  <a:pt x="899888" y="546955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2" tIns="30482" rIns="60962" bIns="30482" rtlCol="0" anchor="ctr"/>
          <a:lstStyle/>
          <a:p>
            <a:pPr algn="ctr" defTabSz="30481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43" name="テキスト プレースホルダー 5"/>
          <p:cNvSpPr>
            <a:spLocks noGrp="1"/>
          </p:cNvSpPr>
          <p:nvPr>
            <p:ph type="body" sz="quarter" idx="27" hasCustomPrompt="1"/>
          </p:nvPr>
        </p:nvSpPr>
        <p:spPr>
          <a:xfrm>
            <a:off x="7790721" y="4215900"/>
            <a:ext cx="3188125" cy="431862"/>
          </a:xfrm>
        </p:spPr>
        <p:txBody>
          <a:bodyPr anchor="ctr">
            <a:noAutofit/>
          </a:bodyPr>
          <a:lstStyle>
            <a:lvl1pPr algn="l">
              <a:defRPr sz="2400" b="1" i="0" cap="all" spc="-100" baseline="0">
                <a:solidFill>
                  <a:schemeClr val="bg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44" name="テキスト プレースホルダー 5"/>
          <p:cNvSpPr>
            <a:spLocks noGrp="1"/>
          </p:cNvSpPr>
          <p:nvPr>
            <p:ph type="body" sz="quarter" idx="28" hasCustomPrompt="1"/>
          </p:nvPr>
        </p:nvSpPr>
        <p:spPr>
          <a:xfrm>
            <a:off x="6082459" y="4216814"/>
            <a:ext cx="1621903" cy="431862"/>
          </a:xfrm>
        </p:spPr>
        <p:txBody>
          <a:bodyPr anchor="ctr">
            <a:noAutofit/>
          </a:bodyPr>
          <a:lstStyle>
            <a:lvl1pPr algn="r">
              <a:defRPr sz="2100" b="1" i="0" cap="all" spc="-133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 lvl="0"/>
            <a:r>
              <a:rPr kumimoji="1" lang="en-US" altLang="ja-JP" dirty="0"/>
              <a:t>00:00 - 00:00</a:t>
            </a:r>
            <a:endParaRPr kumimoji="1" lang="ja-JP" altLang="en-US" dirty="0"/>
          </a:p>
        </p:txBody>
      </p:sp>
      <p:sp>
        <p:nvSpPr>
          <p:cNvPr id="45" name="テキスト プレースホルダー 5"/>
          <p:cNvSpPr>
            <a:spLocks noGrp="1"/>
          </p:cNvSpPr>
          <p:nvPr>
            <p:ph type="body" sz="quarter" idx="29" hasCustomPrompt="1"/>
          </p:nvPr>
        </p:nvSpPr>
        <p:spPr>
          <a:xfrm>
            <a:off x="7782740" y="4742427"/>
            <a:ext cx="3263838" cy="678941"/>
          </a:xfrm>
        </p:spPr>
        <p:txBody>
          <a:bodyPr anchor="t">
            <a:normAutofit/>
          </a:bodyPr>
          <a:lstStyle>
            <a:lvl1pPr algn="l">
              <a:lnSpc>
                <a:spcPct val="130000"/>
              </a:lnSpc>
              <a:spcBef>
                <a:spcPts val="0"/>
              </a:spcBef>
              <a:defRPr sz="13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1495920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5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000"/>
                            </p:stCondLst>
                            <p:childTnLst>
                              <p:par>
                                <p:cTn id="73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10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350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13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1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2" build="p">
        <p:tmplLst>
          <p:tmpl lvl="1">
            <p:tnLst>
              <p:par>
                <p:cTn presetID="1" presetClass="exit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animBg="1"/>
      <p:bldP spid="23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1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2" build="p">
        <p:tmplLst>
          <p:tmpl lvl="1">
            <p:tnLst>
              <p:par>
                <p:cTn presetID="1" presetClass="exit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animBg="1"/>
      <p:bldP spid="33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1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2" build="p">
        <p:tmplLst>
          <p:tmpl lvl="1">
            <p:tnLst>
              <p:par>
                <p:cTn presetID="1" presetClass="exit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animBg="1"/>
      <p:bldP spid="43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4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4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3" grpId="1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3" grpId="2" build="p">
        <p:tmplLst>
          <p:tmpl lvl="1">
            <p:tnLst>
              <p:par>
                <p:cTn presetID="1" presetClass="exit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</p:tmplLst>
      </p:bldP>
      <p:bldP spid="44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- 6 I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455084" y="269946"/>
            <a:ext cx="11281833" cy="1093614"/>
          </a:xfrm>
        </p:spPr>
        <p:txBody>
          <a:bodyPr/>
          <a:lstStyle>
            <a:lvl1pPr algn="ctr">
              <a:lnSpc>
                <a:spcPct val="100000"/>
              </a:lnSpc>
              <a:defRPr sz="5900" baseline="0">
                <a:solidFill>
                  <a:schemeClr val="tx1"/>
                </a:solidFill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6" name="二等辺三角形 10"/>
          <p:cNvSpPr/>
          <p:nvPr userDrawn="1"/>
        </p:nvSpPr>
        <p:spPr>
          <a:xfrm rot="5400000">
            <a:off x="3755647" y="304404"/>
            <a:ext cx="600018" cy="3646372"/>
          </a:xfrm>
          <a:custGeom>
            <a:avLst/>
            <a:gdLst/>
            <a:ahLst/>
            <a:cxnLst/>
            <a:rect l="l" t="t" r="r" b="b"/>
            <a:pathLst>
              <a:path w="899888" h="5469558">
                <a:moveTo>
                  <a:pt x="0" y="5469558"/>
                </a:moveTo>
                <a:lnTo>
                  <a:pt x="0" y="5379493"/>
                </a:lnTo>
                <a:lnTo>
                  <a:pt x="0" y="2083768"/>
                </a:lnTo>
                <a:lnTo>
                  <a:pt x="0" y="2082768"/>
                </a:lnTo>
                <a:lnTo>
                  <a:pt x="0" y="481724"/>
                </a:lnTo>
                <a:lnTo>
                  <a:pt x="0" y="480724"/>
                </a:lnTo>
                <a:lnTo>
                  <a:pt x="934" y="480724"/>
                </a:lnTo>
                <a:lnTo>
                  <a:pt x="449944" y="0"/>
                </a:lnTo>
                <a:lnTo>
                  <a:pt x="898954" y="480724"/>
                </a:lnTo>
                <a:lnTo>
                  <a:pt x="899888" y="480724"/>
                </a:lnTo>
                <a:lnTo>
                  <a:pt x="899888" y="481724"/>
                </a:lnTo>
                <a:lnTo>
                  <a:pt x="899888" y="2082768"/>
                </a:lnTo>
                <a:lnTo>
                  <a:pt x="899888" y="2083768"/>
                </a:lnTo>
                <a:lnTo>
                  <a:pt x="899888" y="5379493"/>
                </a:lnTo>
                <a:lnTo>
                  <a:pt x="899888" y="546955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2" tIns="30482" rIns="60962" bIns="30482" rtlCol="0" anchor="ctr"/>
          <a:lstStyle/>
          <a:p>
            <a:pPr algn="ctr" defTabSz="30481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 cap="all" dirty="0">
              <a:solidFill>
                <a:srgbClr val="FFFFFF"/>
              </a:solidFill>
            </a:endParaRPr>
          </a:p>
        </p:txBody>
      </p:sp>
      <p:sp>
        <p:nvSpPr>
          <p:cNvPr id="13" name="テキスト プレースホルダー 5"/>
          <p:cNvSpPr>
            <a:spLocks noGrp="1"/>
          </p:cNvSpPr>
          <p:nvPr>
            <p:ph type="body" sz="quarter" idx="15" hasCustomPrompt="1"/>
          </p:nvPr>
        </p:nvSpPr>
        <p:spPr>
          <a:xfrm>
            <a:off x="2318831" y="1901072"/>
            <a:ext cx="3188125" cy="431862"/>
          </a:xfrm>
        </p:spPr>
        <p:txBody>
          <a:bodyPr anchor="ctr">
            <a:noAutofit/>
          </a:bodyPr>
          <a:lstStyle>
            <a:lvl1pPr algn="l">
              <a:defRPr sz="2400" b="1" i="0" cap="none" spc="-100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14" name="テキスト プレースホルダー 5"/>
          <p:cNvSpPr>
            <a:spLocks noGrp="1"/>
          </p:cNvSpPr>
          <p:nvPr>
            <p:ph type="body" sz="quarter" idx="16" hasCustomPrompt="1"/>
          </p:nvPr>
        </p:nvSpPr>
        <p:spPr>
          <a:xfrm>
            <a:off x="610568" y="1901984"/>
            <a:ext cx="1621903" cy="431862"/>
          </a:xfrm>
        </p:spPr>
        <p:txBody>
          <a:bodyPr anchor="ctr">
            <a:noAutofit/>
          </a:bodyPr>
          <a:lstStyle>
            <a:lvl1pPr algn="r">
              <a:defRPr sz="2100" b="1" i="0" cap="all" spc="-133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 lvl="0"/>
            <a:r>
              <a:rPr kumimoji="1" lang="en-US" altLang="ja-JP" dirty="0"/>
              <a:t>00:00 - 00:00</a:t>
            </a:r>
            <a:endParaRPr kumimoji="1" lang="ja-JP" altLang="en-US" dirty="0"/>
          </a:p>
        </p:txBody>
      </p:sp>
      <p:sp>
        <p:nvSpPr>
          <p:cNvPr id="15" name="テキスト プレースホルダー 5"/>
          <p:cNvSpPr>
            <a:spLocks noGrp="1"/>
          </p:cNvSpPr>
          <p:nvPr>
            <p:ph type="body" sz="quarter" idx="17" hasCustomPrompt="1"/>
          </p:nvPr>
        </p:nvSpPr>
        <p:spPr>
          <a:xfrm>
            <a:off x="2310850" y="2427598"/>
            <a:ext cx="3263838" cy="678941"/>
          </a:xfrm>
        </p:spPr>
        <p:txBody>
          <a:bodyPr anchor="t">
            <a:normAutofit/>
          </a:bodyPr>
          <a:lstStyle>
            <a:lvl1pPr algn="l">
              <a:lnSpc>
                <a:spcPct val="130000"/>
              </a:lnSpc>
              <a:spcBef>
                <a:spcPts val="0"/>
              </a:spcBef>
              <a:defRPr sz="12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Here</a:t>
            </a:r>
          </a:p>
        </p:txBody>
      </p:sp>
      <p:sp>
        <p:nvSpPr>
          <p:cNvPr id="16" name="二等辺三角形 10"/>
          <p:cNvSpPr/>
          <p:nvPr userDrawn="1"/>
        </p:nvSpPr>
        <p:spPr>
          <a:xfrm rot="5400000">
            <a:off x="3755647" y="1778751"/>
            <a:ext cx="600018" cy="3646372"/>
          </a:xfrm>
          <a:custGeom>
            <a:avLst/>
            <a:gdLst/>
            <a:ahLst/>
            <a:cxnLst/>
            <a:rect l="l" t="t" r="r" b="b"/>
            <a:pathLst>
              <a:path w="899888" h="5469558">
                <a:moveTo>
                  <a:pt x="0" y="5469558"/>
                </a:moveTo>
                <a:lnTo>
                  <a:pt x="0" y="5379493"/>
                </a:lnTo>
                <a:lnTo>
                  <a:pt x="0" y="2083768"/>
                </a:lnTo>
                <a:lnTo>
                  <a:pt x="0" y="2082768"/>
                </a:lnTo>
                <a:lnTo>
                  <a:pt x="0" y="481724"/>
                </a:lnTo>
                <a:lnTo>
                  <a:pt x="0" y="480724"/>
                </a:lnTo>
                <a:lnTo>
                  <a:pt x="934" y="480724"/>
                </a:lnTo>
                <a:lnTo>
                  <a:pt x="449944" y="0"/>
                </a:lnTo>
                <a:lnTo>
                  <a:pt x="898954" y="480724"/>
                </a:lnTo>
                <a:lnTo>
                  <a:pt x="899888" y="480724"/>
                </a:lnTo>
                <a:lnTo>
                  <a:pt x="899888" y="481724"/>
                </a:lnTo>
                <a:lnTo>
                  <a:pt x="899888" y="2082768"/>
                </a:lnTo>
                <a:lnTo>
                  <a:pt x="899888" y="2083768"/>
                </a:lnTo>
                <a:lnTo>
                  <a:pt x="899888" y="5379493"/>
                </a:lnTo>
                <a:lnTo>
                  <a:pt x="899888" y="546955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2" tIns="30482" rIns="60962" bIns="30482" rtlCol="0" anchor="ctr"/>
          <a:lstStyle/>
          <a:p>
            <a:pPr algn="ctr" defTabSz="30481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 dirty="0">
              <a:solidFill>
                <a:srgbClr val="FFFFFF"/>
              </a:solidFill>
            </a:endParaRPr>
          </a:p>
        </p:txBody>
      </p:sp>
      <p:sp>
        <p:nvSpPr>
          <p:cNvPr id="23" name="テキスト プレースホルダー 5"/>
          <p:cNvSpPr>
            <a:spLocks noGrp="1"/>
          </p:cNvSpPr>
          <p:nvPr>
            <p:ph type="body" sz="quarter" idx="18" hasCustomPrompt="1"/>
          </p:nvPr>
        </p:nvSpPr>
        <p:spPr>
          <a:xfrm>
            <a:off x="2318831" y="3375418"/>
            <a:ext cx="3188125" cy="431862"/>
          </a:xfrm>
        </p:spPr>
        <p:txBody>
          <a:bodyPr anchor="ctr">
            <a:noAutofit/>
          </a:bodyPr>
          <a:lstStyle>
            <a:lvl1pPr algn="l">
              <a:defRPr sz="2400" b="1" i="0" cap="all" spc="-100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24" name="テキスト プレースホルダー 5"/>
          <p:cNvSpPr>
            <a:spLocks noGrp="1"/>
          </p:cNvSpPr>
          <p:nvPr>
            <p:ph type="body" sz="quarter" idx="19" hasCustomPrompt="1"/>
          </p:nvPr>
        </p:nvSpPr>
        <p:spPr>
          <a:xfrm>
            <a:off x="610568" y="3376331"/>
            <a:ext cx="1621903" cy="431862"/>
          </a:xfrm>
        </p:spPr>
        <p:txBody>
          <a:bodyPr anchor="ctr">
            <a:noAutofit/>
          </a:bodyPr>
          <a:lstStyle>
            <a:lvl1pPr algn="r">
              <a:defRPr sz="2100" b="1" i="0" cap="all" spc="-133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 lvl="0"/>
            <a:r>
              <a:rPr kumimoji="1" lang="en-US" altLang="ja-JP" dirty="0"/>
              <a:t>00:00 - 00:00</a:t>
            </a:r>
            <a:endParaRPr kumimoji="1" lang="ja-JP" altLang="en-US" dirty="0"/>
          </a:p>
        </p:txBody>
      </p:sp>
      <p:sp>
        <p:nvSpPr>
          <p:cNvPr id="25" name="テキスト プレースホルダー 5"/>
          <p:cNvSpPr>
            <a:spLocks noGrp="1"/>
          </p:cNvSpPr>
          <p:nvPr>
            <p:ph type="body" sz="quarter" idx="20" hasCustomPrompt="1"/>
          </p:nvPr>
        </p:nvSpPr>
        <p:spPr>
          <a:xfrm>
            <a:off x="2310850" y="3901947"/>
            <a:ext cx="3263838" cy="678941"/>
          </a:xfrm>
        </p:spPr>
        <p:txBody>
          <a:bodyPr anchor="t">
            <a:normAutofit/>
          </a:bodyPr>
          <a:lstStyle>
            <a:lvl1pPr algn="l">
              <a:lnSpc>
                <a:spcPct val="130000"/>
              </a:lnSpc>
              <a:spcBef>
                <a:spcPts val="0"/>
              </a:spcBef>
              <a:defRPr sz="12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Here</a:t>
            </a:r>
          </a:p>
        </p:txBody>
      </p:sp>
      <p:sp>
        <p:nvSpPr>
          <p:cNvPr id="26" name="二等辺三角形 10"/>
          <p:cNvSpPr/>
          <p:nvPr userDrawn="1"/>
        </p:nvSpPr>
        <p:spPr>
          <a:xfrm rot="5400000">
            <a:off x="3755647" y="3253098"/>
            <a:ext cx="600018" cy="3646372"/>
          </a:xfrm>
          <a:custGeom>
            <a:avLst/>
            <a:gdLst/>
            <a:ahLst/>
            <a:cxnLst/>
            <a:rect l="l" t="t" r="r" b="b"/>
            <a:pathLst>
              <a:path w="899888" h="5469558">
                <a:moveTo>
                  <a:pt x="0" y="5469558"/>
                </a:moveTo>
                <a:lnTo>
                  <a:pt x="0" y="5379493"/>
                </a:lnTo>
                <a:lnTo>
                  <a:pt x="0" y="2083768"/>
                </a:lnTo>
                <a:lnTo>
                  <a:pt x="0" y="2082768"/>
                </a:lnTo>
                <a:lnTo>
                  <a:pt x="0" y="481724"/>
                </a:lnTo>
                <a:lnTo>
                  <a:pt x="0" y="480724"/>
                </a:lnTo>
                <a:lnTo>
                  <a:pt x="934" y="480724"/>
                </a:lnTo>
                <a:lnTo>
                  <a:pt x="449944" y="0"/>
                </a:lnTo>
                <a:lnTo>
                  <a:pt x="898954" y="480724"/>
                </a:lnTo>
                <a:lnTo>
                  <a:pt x="899888" y="480724"/>
                </a:lnTo>
                <a:lnTo>
                  <a:pt x="899888" y="481724"/>
                </a:lnTo>
                <a:lnTo>
                  <a:pt x="899888" y="2082768"/>
                </a:lnTo>
                <a:lnTo>
                  <a:pt x="899888" y="2083768"/>
                </a:lnTo>
                <a:lnTo>
                  <a:pt x="899888" y="5379493"/>
                </a:lnTo>
                <a:lnTo>
                  <a:pt x="899888" y="546955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2" tIns="30482" rIns="60962" bIns="30482" rtlCol="0" anchor="ctr"/>
          <a:lstStyle/>
          <a:p>
            <a:pPr algn="ctr" defTabSz="30481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 dirty="0">
              <a:solidFill>
                <a:srgbClr val="FFFFFF"/>
              </a:solidFill>
            </a:endParaRPr>
          </a:p>
        </p:txBody>
      </p:sp>
      <p:sp>
        <p:nvSpPr>
          <p:cNvPr id="33" name="テキスト プレースホルダー 5"/>
          <p:cNvSpPr>
            <a:spLocks noGrp="1"/>
          </p:cNvSpPr>
          <p:nvPr>
            <p:ph type="body" sz="quarter" idx="21" hasCustomPrompt="1"/>
          </p:nvPr>
        </p:nvSpPr>
        <p:spPr>
          <a:xfrm>
            <a:off x="2318831" y="4849766"/>
            <a:ext cx="3188125" cy="431862"/>
          </a:xfrm>
        </p:spPr>
        <p:txBody>
          <a:bodyPr anchor="ctr">
            <a:noAutofit/>
          </a:bodyPr>
          <a:lstStyle>
            <a:lvl1pPr algn="l">
              <a:defRPr sz="2400" b="1" i="0" cap="all" spc="-100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34" name="テキスト プレースホルダー 5"/>
          <p:cNvSpPr>
            <a:spLocks noGrp="1"/>
          </p:cNvSpPr>
          <p:nvPr>
            <p:ph type="body" sz="quarter" idx="22" hasCustomPrompt="1"/>
          </p:nvPr>
        </p:nvSpPr>
        <p:spPr>
          <a:xfrm>
            <a:off x="610568" y="4850679"/>
            <a:ext cx="1621903" cy="431862"/>
          </a:xfrm>
        </p:spPr>
        <p:txBody>
          <a:bodyPr anchor="ctr">
            <a:noAutofit/>
          </a:bodyPr>
          <a:lstStyle>
            <a:lvl1pPr algn="r">
              <a:defRPr sz="2100" b="1" i="0" cap="all" spc="-133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 lvl="0"/>
            <a:r>
              <a:rPr kumimoji="1" lang="en-US" altLang="ja-JP" dirty="0"/>
              <a:t>00:00 - 00:00</a:t>
            </a:r>
            <a:endParaRPr kumimoji="1" lang="ja-JP" altLang="en-US" dirty="0"/>
          </a:p>
        </p:txBody>
      </p:sp>
      <p:sp>
        <p:nvSpPr>
          <p:cNvPr id="35" name="テキスト プレースホルダー 5"/>
          <p:cNvSpPr>
            <a:spLocks noGrp="1"/>
          </p:cNvSpPr>
          <p:nvPr>
            <p:ph type="body" sz="quarter" idx="23" hasCustomPrompt="1"/>
          </p:nvPr>
        </p:nvSpPr>
        <p:spPr>
          <a:xfrm>
            <a:off x="2310850" y="5376293"/>
            <a:ext cx="3263838" cy="678941"/>
          </a:xfrm>
        </p:spPr>
        <p:txBody>
          <a:bodyPr anchor="t">
            <a:normAutofit/>
          </a:bodyPr>
          <a:lstStyle>
            <a:lvl1pPr algn="l">
              <a:lnSpc>
                <a:spcPct val="130000"/>
              </a:lnSpc>
              <a:spcBef>
                <a:spcPts val="0"/>
              </a:spcBef>
              <a:defRPr sz="12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Here</a:t>
            </a:r>
          </a:p>
        </p:txBody>
      </p:sp>
      <p:sp>
        <p:nvSpPr>
          <p:cNvPr id="36" name="二等辺三角形 10"/>
          <p:cNvSpPr/>
          <p:nvPr userDrawn="1"/>
        </p:nvSpPr>
        <p:spPr>
          <a:xfrm rot="5400000">
            <a:off x="9227537" y="306243"/>
            <a:ext cx="600018" cy="3646372"/>
          </a:xfrm>
          <a:custGeom>
            <a:avLst/>
            <a:gdLst/>
            <a:ahLst/>
            <a:cxnLst/>
            <a:rect l="l" t="t" r="r" b="b"/>
            <a:pathLst>
              <a:path w="899888" h="5469558">
                <a:moveTo>
                  <a:pt x="0" y="5469558"/>
                </a:moveTo>
                <a:lnTo>
                  <a:pt x="0" y="5379493"/>
                </a:lnTo>
                <a:lnTo>
                  <a:pt x="0" y="2083768"/>
                </a:lnTo>
                <a:lnTo>
                  <a:pt x="0" y="2082768"/>
                </a:lnTo>
                <a:lnTo>
                  <a:pt x="0" y="481724"/>
                </a:lnTo>
                <a:lnTo>
                  <a:pt x="0" y="480724"/>
                </a:lnTo>
                <a:lnTo>
                  <a:pt x="934" y="480724"/>
                </a:lnTo>
                <a:lnTo>
                  <a:pt x="449944" y="0"/>
                </a:lnTo>
                <a:lnTo>
                  <a:pt x="898954" y="480724"/>
                </a:lnTo>
                <a:lnTo>
                  <a:pt x="899888" y="480724"/>
                </a:lnTo>
                <a:lnTo>
                  <a:pt x="899888" y="481724"/>
                </a:lnTo>
                <a:lnTo>
                  <a:pt x="899888" y="2082768"/>
                </a:lnTo>
                <a:lnTo>
                  <a:pt x="899888" y="2083768"/>
                </a:lnTo>
                <a:lnTo>
                  <a:pt x="899888" y="5379493"/>
                </a:lnTo>
                <a:lnTo>
                  <a:pt x="899888" y="546955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2" tIns="30482" rIns="60962" bIns="30482" rtlCol="0" anchor="ctr"/>
          <a:lstStyle/>
          <a:p>
            <a:pPr algn="ctr" defTabSz="30481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 dirty="0">
              <a:solidFill>
                <a:srgbClr val="FFFFFF"/>
              </a:solidFill>
            </a:endParaRPr>
          </a:p>
        </p:txBody>
      </p:sp>
      <p:sp>
        <p:nvSpPr>
          <p:cNvPr id="43" name="テキスト プレースホルダー 5"/>
          <p:cNvSpPr>
            <a:spLocks noGrp="1"/>
          </p:cNvSpPr>
          <p:nvPr>
            <p:ph type="body" sz="quarter" idx="24" hasCustomPrompt="1"/>
          </p:nvPr>
        </p:nvSpPr>
        <p:spPr>
          <a:xfrm>
            <a:off x="7790721" y="1902911"/>
            <a:ext cx="3188125" cy="431862"/>
          </a:xfrm>
        </p:spPr>
        <p:txBody>
          <a:bodyPr anchor="ctr">
            <a:noAutofit/>
          </a:bodyPr>
          <a:lstStyle>
            <a:lvl1pPr algn="l">
              <a:defRPr sz="2400" b="1" i="0" cap="all" spc="-100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44" name="テキスト プレースホルダー 5"/>
          <p:cNvSpPr>
            <a:spLocks noGrp="1"/>
          </p:cNvSpPr>
          <p:nvPr>
            <p:ph type="body" sz="quarter" idx="25" hasCustomPrompt="1"/>
          </p:nvPr>
        </p:nvSpPr>
        <p:spPr>
          <a:xfrm>
            <a:off x="6082459" y="1903823"/>
            <a:ext cx="1621903" cy="431862"/>
          </a:xfrm>
        </p:spPr>
        <p:txBody>
          <a:bodyPr anchor="ctr">
            <a:noAutofit/>
          </a:bodyPr>
          <a:lstStyle>
            <a:lvl1pPr algn="r">
              <a:defRPr sz="2100" b="1" i="0" cap="all" spc="-133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 lvl="0"/>
            <a:r>
              <a:rPr kumimoji="1" lang="en-US" altLang="ja-JP" dirty="0"/>
              <a:t>00:00 - 00:00</a:t>
            </a:r>
            <a:endParaRPr kumimoji="1" lang="ja-JP" altLang="en-US" dirty="0"/>
          </a:p>
        </p:txBody>
      </p:sp>
      <p:sp>
        <p:nvSpPr>
          <p:cNvPr id="45" name="テキスト プレースホルダー 5"/>
          <p:cNvSpPr>
            <a:spLocks noGrp="1"/>
          </p:cNvSpPr>
          <p:nvPr>
            <p:ph type="body" sz="quarter" idx="26" hasCustomPrompt="1"/>
          </p:nvPr>
        </p:nvSpPr>
        <p:spPr>
          <a:xfrm>
            <a:off x="7782740" y="2429437"/>
            <a:ext cx="3263838" cy="678941"/>
          </a:xfrm>
        </p:spPr>
        <p:txBody>
          <a:bodyPr anchor="t">
            <a:normAutofit/>
          </a:bodyPr>
          <a:lstStyle>
            <a:lvl1pPr algn="l">
              <a:lnSpc>
                <a:spcPct val="130000"/>
              </a:lnSpc>
              <a:spcBef>
                <a:spcPts val="0"/>
              </a:spcBef>
              <a:defRPr sz="12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Here</a:t>
            </a:r>
          </a:p>
        </p:txBody>
      </p:sp>
      <p:sp>
        <p:nvSpPr>
          <p:cNvPr id="46" name="二等辺三角形 10"/>
          <p:cNvSpPr/>
          <p:nvPr userDrawn="1"/>
        </p:nvSpPr>
        <p:spPr>
          <a:xfrm rot="5400000">
            <a:off x="9227537" y="1780590"/>
            <a:ext cx="600018" cy="3646372"/>
          </a:xfrm>
          <a:custGeom>
            <a:avLst/>
            <a:gdLst/>
            <a:ahLst/>
            <a:cxnLst/>
            <a:rect l="l" t="t" r="r" b="b"/>
            <a:pathLst>
              <a:path w="899888" h="5469558">
                <a:moveTo>
                  <a:pt x="0" y="5469558"/>
                </a:moveTo>
                <a:lnTo>
                  <a:pt x="0" y="5379493"/>
                </a:lnTo>
                <a:lnTo>
                  <a:pt x="0" y="2083768"/>
                </a:lnTo>
                <a:lnTo>
                  <a:pt x="0" y="2082768"/>
                </a:lnTo>
                <a:lnTo>
                  <a:pt x="0" y="481724"/>
                </a:lnTo>
                <a:lnTo>
                  <a:pt x="0" y="480724"/>
                </a:lnTo>
                <a:lnTo>
                  <a:pt x="934" y="480724"/>
                </a:lnTo>
                <a:lnTo>
                  <a:pt x="449944" y="0"/>
                </a:lnTo>
                <a:lnTo>
                  <a:pt x="898954" y="480724"/>
                </a:lnTo>
                <a:lnTo>
                  <a:pt x="899888" y="480724"/>
                </a:lnTo>
                <a:lnTo>
                  <a:pt x="899888" y="481724"/>
                </a:lnTo>
                <a:lnTo>
                  <a:pt x="899888" y="2082768"/>
                </a:lnTo>
                <a:lnTo>
                  <a:pt x="899888" y="2083768"/>
                </a:lnTo>
                <a:lnTo>
                  <a:pt x="899888" y="5379493"/>
                </a:lnTo>
                <a:lnTo>
                  <a:pt x="899888" y="546955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2" tIns="30482" rIns="60962" bIns="30482" rtlCol="0" anchor="ctr"/>
          <a:lstStyle/>
          <a:p>
            <a:pPr algn="ctr" defTabSz="30481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53" name="テキスト プレースホルダー 5"/>
          <p:cNvSpPr>
            <a:spLocks noGrp="1"/>
          </p:cNvSpPr>
          <p:nvPr>
            <p:ph type="body" sz="quarter" idx="27" hasCustomPrompt="1"/>
          </p:nvPr>
        </p:nvSpPr>
        <p:spPr>
          <a:xfrm>
            <a:off x="7790721" y="3377257"/>
            <a:ext cx="3188125" cy="431862"/>
          </a:xfrm>
        </p:spPr>
        <p:txBody>
          <a:bodyPr anchor="ctr">
            <a:noAutofit/>
          </a:bodyPr>
          <a:lstStyle>
            <a:lvl1pPr algn="l">
              <a:defRPr sz="2400" b="1" i="0" cap="all" spc="-100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54" name="テキスト プレースホルダー 5"/>
          <p:cNvSpPr>
            <a:spLocks noGrp="1"/>
          </p:cNvSpPr>
          <p:nvPr>
            <p:ph type="body" sz="quarter" idx="28" hasCustomPrompt="1"/>
          </p:nvPr>
        </p:nvSpPr>
        <p:spPr>
          <a:xfrm>
            <a:off x="6082459" y="3378170"/>
            <a:ext cx="1621903" cy="431862"/>
          </a:xfrm>
        </p:spPr>
        <p:txBody>
          <a:bodyPr anchor="ctr">
            <a:noAutofit/>
          </a:bodyPr>
          <a:lstStyle>
            <a:lvl1pPr algn="r">
              <a:defRPr sz="2100" b="1" i="0" cap="all" spc="-133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 lvl="0"/>
            <a:r>
              <a:rPr kumimoji="1" lang="en-US" altLang="ja-JP" dirty="0"/>
              <a:t>00:00 - 00:00</a:t>
            </a:r>
            <a:endParaRPr kumimoji="1" lang="ja-JP" altLang="en-US" dirty="0"/>
          </a:p>
        </p:txBody>
      </p:sp>
      <p:sp>
        <p:nvSpPr>
          <p:cNvPr id="55" name="テキスト プレースホルダー 5"/>
          <p:cNvSpPr>
            <a:spLocks noGrp="1"/>
          </p:cNvSpPr>
          <p:nvPr>
            <p:ph type="body" sz="quarter" idx="29" hasCustomPrompt="1"/>
          </p:nvPr>
        </p:nvSpPr>
        <p:spPr>
          <a:xfrm>
            <a:off x="7782740" y="3903785"/>
            <a:ext cx="3263838" cy="678941"/>
          </a:xfrm>
        </p:spPr>
        <p:txBody>
          <a:bodyPr anchor="t">
            <a:normAutofit/>
          </a:bodyPr>
          <a:lstStyle>
            <a:lvl1pPr algn="l">
              <a:lnSpc>
                <a:spcPct val="130000"/>
              </a:lnSpc>
              <a:spcBef>
                <a:spcPts val="0"/>
              </a:spcBef>
              <a:defRPr sz="12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Here</a:t>
            </a:r>
          </a:p>
        </p:txBody>
      </p:sp>
      <p:sp>
        <p:nvSpPr>
          <p:cNvPr id="56" name="二等辺三角形 10"/>
          <p:cNvSpPr/>
          <p:nvPr userDrawn="1"/>
        </p:nvSpPr>
        <p:spPr>
          <a:xfrm rot="5400000">
            <a:off x="9227537" y="3254937"/>
            <a:ext cx="600018" cy="3646372"/>
          </a:xfrm>
          <a:custGeom>
            <a:avLst/>
            <a:gdLst/>
            <a:ahLst/>
            <a:cxnLst/>
            <a:rect l="l" t="t" r="r" b="b"/>
            <a:pathLst>
              <a:path w="899888" h="5469558">
                <a:moveTo>
                  <a:pt x="0" y="5469558"/>
                </a:moveTo>
                <a:lnTo>
                  <a:pt x="0" y="5379493"/>
                </a:lnTo>
                <a:lnTo>
                  <a:pt x="0" y="2083768"/>
                </a:lnTo>
                <a:lnTo>
                  <a:pt x="0" y="2082768"/>
                </a:lnTo>
                <a:lnTo>
                  <a:pt x="0" y="481724"/>
                </a:lnTo>
                <a:lnTo>
                  <a:pt x="0" y="480724"/>
                </a:lnTo>
                <a:lnTo>
                  <a:pt x="934" y="480724"/>
                </a:lnTo>
                <a:lnTo>
                  <a:pt x="449944" y="0"/>
                </a:lnTo>
                <a:lnTo>
                  <a:pt x="898954" y="480724"/>
                </a:lnTo>
                <a:lnTo>
                  <a:pt x="899888" y="480724"/>
                </a:lnTo>
                <a:lnTo>
                  <a:pt x="899888" y="481724"/>
                </a:lnTo>
                <a:lnTo>
                  <a:pt x="899888" y="2082768"/>
                </a:lnTo>
                <a:lnTo>
                  <a:pt x="899888" y="2083768"/>
                </a:lnTo>
                <a:lnTo>
                  <a:pt x="899888" y="5379493"/>
                </a:lnTo>
                <a:lnTo>
                  <a:pt x="899888" y="546955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2" tIns="30482" rIns="60962" bIns="30482" rtlCol="0" anchor="ctr"/>
          <a:lstStyle/>
          <a:p>
            <a:pPr algn="ctr" defTabSz="30481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63" name="テキスト プレースホルダー 5"/>
          <p:cNvSpPr>
            <a:spLocks noGrp="1"/>
          </p:cNvSpPr>
          <p:nvPr>
            <p:ph type="body" sz="quarter" idx="30" hasCustomPrompt="1"/>
          </p:nvPr>
        </p:nvSpPr>
        <p:spPr>
          <a:xfrm>
            <a:off x="7790721" y="4851605"/>
            <a:ext cx="3188125" cy="431862"/>
          </a:xfrm>
        </p:spPr>
        <p:txBody>
          <a:bodyPr anchor="ctr">
            <a:noAutofit/>
          </a:bodyPr>
          <a:lstStyle>
            <a:lvl1pPr algn="l">
              <a:defRPr sz="2400" b="1" i="0" cap="all" spc="-100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64" name="テキスト プレースホルダー 5"/>
          <p:cNvSpPr>
            <a:spLocks noGrp="1"/>
          </p:cNvSpPr>
          <p:nvPr>
            <p:ph type="body" sz="quarter" idx="31" hasCustomPrompt="1"/>
          </p:nvPr>
        </p:nvSpPr>
        <p:spPr>
          <a:xfrm>
            <a:off x="6082459" y="4852518"/>
            <a:ext cx="1621903" cy="431862"/>
          </a:xfrm>
        </p:spPr>
        <p:txBody>
          <a:bodyPr anchor="ctr">
            <a:noAutofit/>
          </a:bodyPr>
          <a:lstStyle>
            <a:lvl1pPr algn="r">
              <a:defRPr sz="2100" b="1" i="0" cap="all" spc="-133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 lvl="0"/>
            <a:r>
              <a:rPr kumimoji="1" lang="en-US" altLang="ja-JP" dirty="0"/>
              <a:t>00:00 - 00:00</a:t>
            </a:r>
            <a:endParaRPr kumimoji="1" lang="ja-JP" altLang="en-US" dirty="0"/>
          </a:p>
        </p:txBody>
      </p:sp>
      <p:sp>
        <p:nvSpPr>
          <p:cNvPr id="65" name="テキスト プレースホルダー 5"/>
          <p:cNvSpPr>
            <a:spLocks noGrp="1"/>
          </p:cNvSpPr>
          <p:nvPr>
            <p:ph type="body" sz="quarter" idx="32" hasCustomPrompt="1"/>
          </p:nvPr>
        </p:nvSpPr>
        <p:spPr>
          <a:xfrm>
            <a:off x="7782740" y="5378132"/>
            <a:ext cx="3263838" cy="678941"/>
          </a:xfrm>
        </p:spPr>
        <p:txBody>
          <a:bodyPr anchor="t">
            <a:normAutofit/>
          </a:bodyPr>
          <a:lstStyle>
            <a:lvl1pPr algn="l">
              <a:lnSpc>
                <a:spcPct val="130000"/>
              </a:lnSpc>
              <a:spcBef>
                <a:spcPts val="0"/>
              </a:spcBef>
              <a:defRPr sz="12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536692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5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000"/>
                            </p:stCondLst>
                            <p:childTnLst>
                              <p:par>
                                <p:cTn id="73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10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350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4000"/>
                            </p:stCondLst>
                            <p:childTnLst>
                              <p:par>
                                <p:cTn id="94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10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10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" presetClass="exit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4500"/>
                            </p:stCondLst>
                            <p:childTnLst>
                              <p:par>
                                <p:cTn id="1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1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10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10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5500"/>
                            </p:stCondLst>
                            <p:childTnLst>
                              <p:par>
                                <p:cTn id="1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500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13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1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2" build="p">
        <p:tmplLst>
          <p:tmpl lvl="1">
            <p:tnLst>
              <p:par>
                <p:cTn presetID="1" presetClass="exit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animBg="1"/>
      <p:bldP spid="23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1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2" build="p">
        <p:tmplLst>
          <p:tmpl lvl="1">
            <p:tnLst>
              <p:par>
                <p:cTn presetID="1" presetClass="exit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animBg="1"/>
      <p:bldP spid="33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1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2" build="p">
        <p:tmplLst>
          <p:tmpl lvl="1">
            <p:tnLst>
              <p:par>
                <p:cTn presetID="1" presetClass="exit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animBg="1"/>
      <p:bldP spid="43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4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4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3" grpId="1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3" grpId="2" build="p">
        <p:tmplLst>
          <p:tmpl lvl="1">
            <p:tnLst>
              <p:par>
                <p:cTn presetID="1" presetClass="exit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</p:tmplLst>
      </p:bldP>
      <p:bldP spid="44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6" grpId="0" animBg="1"/>
      <p:bldP spid="53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5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5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3" grpId="1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3" grpId="2" build="p">
        <p:tmplLst>
          <p:tmpl lvl="1">
            <p:tnLst>
              <p:par>
                <p:cTn presetID="1" presetClass="exit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</p:tmplLst>
      </p:bldP>
      <p:bldP spid="54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6" grpId="0" animBg="1"/>
      <p:bldP spid="63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6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6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3" grpId="1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3" grpId="2" build="p">
        <p:tmplLst>
          <p:tmpl lvl="1">
            <p:tnLst>
              <p:par>
                <p:cTn presetID="1" presetClass="exit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</p:tmplLst>
      </p:bldP>
      <p:bldP spid="64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3901121" y="4822512"/>
            <a:ext cx="1064381" cy="1064545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2" tIns="30482" rIns="60962" bIns="30482" rtlCol="0" anchor="ctr"/>
          <a:lstStyle/>
          <a:p>
            <a:pPr algn="ctr" defTabSz="30481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kumimoji="1" lang="en-US" altLang="ja-JP" sz="2900" b="1" dirty="0">
                <a:solidFill>
                  <a:srgbClr val="44546A"/>
                </a:solidFill>
                <a:latin typeface="Arial Narrow"/>
              </a:rPr>
              <a:t>01</a:t>
            </a:r>
            <a:endParaRPr kumimoji="1" lang="ja-JP" altLang="en-US" sz="2900" b="1" dirty="0">
              <a:solidFill>
                <a:srgbClr val="44546A"/>
              </a:solidFill>
              <a:latin typeface="Arial Narrow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5031621" y="3691835"/>
            <a:ext cx="1064381" cy="1064545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2" tIns="30482" rIns="60962" bIns="30482" rtlCol="0" anchor="ctr"/>
          <a:lstStyle/>
          <a:p>
            <a:pPr algn="ctr" defTabSz="30481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kumimoji="1" lang="en-US" altLang="ja-JP" sz="2900" b="1" dirty="0">
                <a:solidFill>
                  <a:srgbClr val="44546A"/>
                </a:solidFill>
                <a:latin typeface="Arial Narrow"/>
              </a:rPr>
              <a:t>02</a:t>
            </a:r>
            <a:endParaRPr kumimoji="1" lang="ja-JP" altLang="en-US" sz="2900" b="1" dirty="0">
              <a:solidFill>
                <a:srgbClr val="44546A"/>
              </a:solidFill>
              <a:latin typeface="Arial Narrow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6162119" y="2561160"/>
            <a:ext cx="1064381" cy="1064545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2" tIns="30482" rIns="60962" bIns="30482" rtlCol="0" anchor="ctr"/>
          <a:lstStyle/>
          <a:p>
            <a:pPr algn="ctr" defTabSz="30481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kumimoji="1" lang="en-US" altLang="ja-JP" sz="2900" b="1" dirty="0">
                <a:solidFill>
                  <a:srgbClr val="44546A"/>
                </a:solidFill>
                <a:latin typeface="Arial Narrow"/>
              </a:rPr>
              <a:t>03</a:t>
            </a:r>
            <a:endParaRPr kumimoji="1" lang="ja-JP" altLang="en-US" sz="2900" b="1" dirty="0">
              <a:solidFill>
                <a:srgbClr val="44546A"/>
              </a:solidFill>
              <a:latin typeface="Arial Narrow"/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0" y="5887056"/>
            <a:ext cx="3834999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3834999" y="4756380"/>
            <a:ext cx="0" cy="1130676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>
            <a:off x="3835001" y="4756379"/>
            <a:ext cx="1130501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 flipV="1">
            <a:off x="4965500" y="3625703"/>
            <a:ext cx="0" cy="1130676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4965500" y="3625703"/>
            <a:ext cx="113050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 flipV="1">
            <a:off x="6096000" y="2495027"/>
            <a:ext cx="0" cy="1130676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6096000" y="2495028"/>
            <a:ext cx="609600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816641" y="5025390"/>
            <a:ext cx="2952241" cy="658784"/>
          </a:xfr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400" b="1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7295221" y="2561157"/>
            <a:ext cx="3683812" cy="1064548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5031619" y="4822508"/>
            <a:ext cx="3683812" cy="1064548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6162119" y="3691831"/>
            <a:ext cx="3683812" cy="1064548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1927790" y="3894714"/>
            <a:ext cx="2952241" cy="658784"/>
          </a:xfr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400" b="1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22" hasCustomPrompt="1"/>
          </p:nvPr>
        </p:nvSpPr>
        <p:spPr>
          <a:xfrm>
            <a:off x="3075039" y="2764039"/>
            <a:ext cx="2952241" cy="658784"/>
          </a:xfr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400" b="1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21" name="Title 1"/>
          <p:cNvSpPr>
            <a:spLocks noGrp="1"/>
          </p:cNvSpPr>
          <p:nvPr>
            <p:ph type="title" hasCustomPrompt="1"/>
          </p:nvPr>
        </p:nvSpPr>
        <p:spPr>
          <a:xfrm>
            <a:off x="6096000" y="338403"/>
            <a:ext cx="5426794" cy="2104731"/>
          </a:xfrm>
        </p:spPr>
        <p:txBody>
          <a:bodyPr anchor="b"/>
          <a:lstStyle>
            <a:lvl1pPr algn="r">
              <a:lnSpc>
                <a:spcPct val="80000"/>
              </a:lnSpc>
              <a:defRPr sz="5900" baseline="0">
                <a:solidFill>
                  <a:schemeClr val="tx1"/>
                </a:solidFill>
              </a:defRPr>
            </a:lvl1pPr>
          </a:lstStyle>
          <a:p>
            <a:r>
              <a:rPr kumimoji="1" lang="en-US" altLang="ja-JP" dirty="0"/>
              <a:t>Slide Title</a:t>
            </a:r>
            <a:br>
              <a:rPr kumimoji="1" lang="en-US" altLang="ja-JP" dirty="0"/>
            </a:br>
            <a:r>
              <a:rPr kumimoji="1" lang="en-US" altLang="ja-JP" dirty="0"/>
              <a:t>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2642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424"/>
                            </p:stCondLst>
                            <p:childTnLst>
                              <p:par>
                                <p:cTn id="37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924"/>
                            </p:stCondLst>
                            <p:childTnLst>
                              <p:par>
                                <p:cTn id="42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75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924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424"/>
                            </p:stCondLst>
                            <p:childTnLst>
                              <p:par>
                                <p:cTn id="5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924"/>
                            </p:stCondLst>
                            <p:childTnLst>
                              <p:par>
                                <p:cTn id="56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75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75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924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424"/>
                            </p:stCondLst>
                            <p:childTnLst>
                              <p:par>
                                <p:cTn id="6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7924"/>
                            </p:stCondLst>
                            <p:childTnLst>
                              <p:par>
                                <p:cTn id="70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75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75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8924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5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5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/>
    </p:bldLst>
  </p:timing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5563812" y="3257583"/>
            <a:ext cx="1064381" cy="1064545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2" tIns="30482" rIns="60962" bIns="30482" rtlCol="0" anchor="ctr"/>
          <a:lstStyle/>
          <a:p>
            <a:pPr algn="ctr" defTabSz="30481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kumimoji="1" lang="en-US" altLang="ja-JP" sz="2900" b="1" dirty="0">
                <a:solidFill>
                  <a:srgbClr val="333D47"/>
                </a:solidFill>
                <a:latin typeface="Arial Narrow"/>
              </a:rPr>
              <a:t>01</a:t>
            </a:r>
            <a:endParaRPr kumimoji="1" lang="ja-JP" altLang="en-US" sz="2900" b="1" dirty="0">
              <a:solidFill>
                <a:srgbClr val="333D47"/>
              </a:solidFill>
              <a:latin typeface="Arial Narrow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6628193" y="4322128"/>
            <a:ext cx="1064381" cy="1064545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2" tIns="30482" rIns="60962" bIns="30482" rtlCol="0" anchor="ctr"/>
          <a:lstStyle/>
          <a:p>
            <a:pPr algn="ctr" defTabSz="30481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kumimoji="1" lang="en-US" altLang="ja-JP" sz="2900" b="1" dirty="0">
                <a:solidFill>
                  <a:srgbClr val="333D47"/>
                </a:solidFill>
                <a:latin typeface="Arial Narrow"/>
              </a:rPr>
              <a:t>03</a:t>
            </a:r>
            <a:endParaRPr kumimoji="1" lang="ja-JP" altLang="en-US" sz="2900" b="1" dirty="0">
              <a:solidFill>
                <a:srgbClr val="333D47"/>
              </a:solidFill>
              <a:latin typeface="Arial Narrow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4499431" y="4322128"/>
            <a:ext cx="1064381" cy="1064545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2" tIns="30482" rIns="60962" bIns="30482" rtlCol="0" anchor="ctr"/>
          <a:lstStyle/>
          <a:p>
            <a:pPr algn="ctr" defTabSz="30481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kumimoji="1" lang="en-US" altLang="ja-JP" sz="2900" b="1" dirty="0">
                <a:solidFill>
                  <a:srgbClr val="333D47"/>
                </a:solidFill>
                <a:latin typeface="Arial Narrow"/>
              </a:rPr>
              <a:t>02</a:t>
            </a:r>
            <a:endParaRPr kumimoji="1" lang="ja-JP" altLang="en-US" sz="2900" b="1" dirty="0">
              <a:solidFill>
                <a:srgbClr val="333D47"/>
              </a:solidFill>
              <a:latin typeface="Arial Narrow"/>
            </a:endParaRP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22" hasCustomPrompt="1"/>
          </p:nvPr>
        </p:nvSpPr>
        <p:spPr>
          <a:xfrm>
            <a:off x="646935" y="4562697"/>
            <a:ext cx="3685546" cy="542374"/>
          </a:xfrm>
        </p:spPr>
        <p:txBody>
          <a:bodyPr anchor="b">
            <a:norm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23" hasCustomPrompt="1"/>
          </p:nvPr>
        </p:nvSpPr>
        <p:spPr>
          <a:xfrm>
            <a:off x="7849818" y="4562697"/>
            <a:ext cx="3679871" cy="542374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24" hasCustomPrompt="1"/>
          </p:nvPr>
        </p:nvSpPr>
        <p:spPr>
          <a:xfrm>
            <a:off x="4254095" y="2551054"/>
            <a:ext cx="3683812" cy="572583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7845875" y="5105071"/>
            <a:ext cx="3683812" cy="1064548"/>
          </a:xfr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25" hasCustomPrompt="1"/>
          </p:nvPr>
        </p:nvSpPr>
        <p:spPr>
          <a:xfrm>
            <a:off x="646935" y="5105071"/>
            <a:ext cx="3683812" cy="1064548"/>
          </a:xfrm>
        </p:spPr>
        <p:txBody>
          <a:bodyPr anchor="t">
            <a:normAutofit/>
          </a:bodyPr>
          <a:lstStyle>
            <a:lvl1pPr marL="0" indent="0" algn="r">
              <a:spcBef>
                <a:spcPts val="0"/>
              </a:spcBef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26" hasCustomPrompt="1"/>
          </p:nvPr>
        </p:nvSpPr>
        <p:spPr>
          <a:xfrm>
            <a:off x="4254094" y="1497505"/>
            <a:ext cx="3683812" cy="1064548"/>
          </a:xfrm>
        </p:spPr>
        <p:txBody>
          <a:bodyPr anchor="b">
            <a:norm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1607892" y="269946"/>
            <a:ext cx="8976217" cy="1093614"/>
          </a:xfrm>
        </p:spPr>
        <p:txBody>
          <a:bodyPr/>
          <a:lstStyle>
            <a:lvl1pPr algn="ctr">
              <a:lnSpc>
                <a:spcPct val="100000"/>
              </a:lnSpc>
              <a:defRPr sz="5900" baseline="0">
                <a:solidFill>
                  <a:schemeClr val="tx1"/>
                </a:solidFill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12863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9" presetClass="entr" presetSubtype="0" decel="10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50"/>
                            </p:stCondLst>
                            <p:childTnLst>
                              <p:par>
                                <p:cTn id="21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25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9" presetClass="entr" presetSubtype="0" decel="10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750"/>
                            </p:stCondLst>
                            <p:childTnLst>
                              <p:par>
                                <p:cTn id="40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75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9" presetClass="entr" presetSubtype="0" decel="10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250"/>
                            </p:stCondLst>
                            <p:childTnLst>
                              <p:par>
                                <p:cTn id="59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7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7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25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/>
    </p:bldLst>
  </p:timing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6117505" y="2733456"/>
            <a:ext cx="1064381" cy="1064545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2" tIns="30482" rIns="60962" bIns="30482" rtlCol="0" anchor="ctr"/>
          <a:lstStyle/>
          <a:p>
            <a:pPr algn="ctr" defTabSz="30481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kumimoji="1" lang="en-US" altLang="ja-JP" sz="2900" b="1" dirty="0">
                <a:solidFill>
                  <a:srgbClr val="333D47"/>
                </a:solidFill>
                <a:latin typeface="Arial Narrow"/>
              </a:rPr>
              <a:t>02</a:t>
            </a:r>
            <a:endParaRPr kumimoji="1" lang="ja-JP" altLang="en-US" sz="2900" b="1" dirty="0">
              <a:solidFill>
                <a:srgbClr val="333D47"/>
              </a:solidFill>
              <a:latin typeface="Arial Narrow"/>
            </a:endParaRP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24" hasCustomPrompt="1"/>
          </p:nvPr>
        </p:nvSpPr>
        <p:spPr>
          <a:xfrm>
            <a:off x="7365732" y="2976847"/>
            <a:ext cx="3683812" cy="572583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26" hasCustomPrompt="1"/>
          </p:nvPr>
        </p:nvSpPr>
        <p:spPr>
          <a:xfrm>
            <a:off x="7365732" y="1871989"/>
            <a:ext cx="3683812" cy="10645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FontTx/>
              <a:buNone/>
              <a:defRPr sz="130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6117505" y="3838311"/>
            <a:ext cx="1064381" cy="1064545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2" tIns="30482" rIns="60962" bIns="30482" rtlCol="0" anchor="ctr"/>
          <a:lstStyle/>
          <a:p>
            <a:pPr algn="ctr" defTabSz="30481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kumimoji="1" lang="en-US" altLang="ja-JP" sz="2900" b="1" dirty="0">
                <a:solidFill>
                  <a:srgbClr val="333D47"/>
                </a:solidFill>
                <a:latin typeface="Arial Narrow"/>
              </a:rPr>
              <a:t>04</a:t>
            </a:r>
            <a:endParaRPr kumimoji="1" lang="ja-JP" altLang="en-US" sz="2900" b="1" dirty="0">
              <a:solidFill>
                <a:srgbClr val="333D47"/>
              </a:solidFill>
              <a:latin typeface="Arial Narrow"/>
            </a:endParaRP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27" hasCustomPrompt="1"/>
          </p:nvPr>
        </p:nvSpPr>
        <p:spPr>
          <a:xfrm>
            <a:off x="7365732" y="4084291"/>
            <a:ext cx="3683812" cy="572583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28" hasCustomPrompt="1"/>
          </p:nvPr>
        </p:nvSpPr>
        <p:spPr>
          <a:xfrm>
            <a:off x="7365732" y="4608486"/>
            <a:ext cx="3683812" cy="1064548"/>
          </a:xfr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FontTx/>
              <a:buNone/>
              <a:defRPr sz="130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5009581" y="2733456"/>
            <a:ext cx="1064381" cy="1064545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2" tIns="30482" rIns="60962" bIns="30482" rtlCol="0" anchor="ctr"/>
          <a:lstStyle/>
          <a:p>
            <a:pPr algn="ctr" defTabSz="30481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kumimoji="1" lang="en-US" altLang="ja-JP" sz="2900" b="1" dirty="0">
                <a:solidFill>
                  <a:srgbClr val="333D47"/>
                </a:solidFill>
                <a:latin typeface="Arial Narrow"/>
              </a:rPr>
              <a:t>01</a:t>
            </a:r>
            <a:endParaRPr kumimoji="1" lang="ja-JP" altLang="en-US" sz="2900" b="1" dirty="0">
              <a:solidFill>
                <a:srgbClr val="333D47"/>
              </a:solidFill>
              <a:latin typeface="Arial Narrow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5009581" y="3838311"/>
            <a:ext cx="1064381" cy="1064545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2" tIns="30482" rIns="60962" bIns="30482" rtlCol="0" anchor="ctr"/>
          <a:lstStyle/>
          <a:p>
            <a:pPr algn="ctr" defTabSz="30481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kumimoji="1" lang="en-US" altLang="ja-JP" sz="2900" b="1" dirty="0">
                <a:solidFill>
                  <a:srgbClr val="333D47"/>
                </a:solidFill>
                <a:latin typeface="Arial Narrow"/>
              </a:rPr>
              <a:t>03</a:t>
            </a:r>
            <a:endParaRPr kumimoji="1" lang="ja-JP" altLang="en-US" sz="2900" b="1" dirty="0">
              <a:solidFill>
                <a:srgbClr val="333D47"/>
              </a:solidFill>
              <a:latin typeface="Arial Narrow"/>
            </a:endParaRP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29" hasCustomPrompt="1"/>
          </p:nvPr>
        </p:nvSpPr>
        <p:spPr>
          <a:xfrm>
            <a:off x="1141920" y="2976847"/>
            <a:ext cx="3683812" cy="572583"/>
          </a:xfrm>
        </p:spPr>
        <p:txBody>
          <a:bodyPr anchor="ctr">
            <a:norm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30" hasCustomPrompt="1"/>
          </p:nvPr>
        </p:nvSpPr>
        <p:spPr>
          <a:xfrm>
            <a:off x="1141920" y="1871989"/>
            <a:ext cx="3683812" cy="1064548"/>
          </a:xfrm>
        </p:spPr>
        <p:txBody>
          <a:bodyPr anchor="b">
            <a:normAutofit/>
          </a:bodyPr>
          <a:lstStyle>
            <a:lvl1pPr marL="0" indent="0" algn="r">
              <a:spcBef>
                <a:spcPts val="0"/>
              </a:spcBef>
              <a:buFontTx/>
              <a:buNone/>
              <a:defRPr sz="130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31" hasCustomPrompt="1"/>
          </p:nvPr>
        </p:nvSpPr>
        <p:spPr>
          <a:xfrm>
            <a:off x="1141920" y="4084291"/>
            <a:ext cx="3683812" cy="572583"/>
          </a:xfrm>
        </p:spPr>
        <p:txBody>
          <a:bodyPr anchor="ctr">
            <a:norm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32" hasCustomPrompt="1"/>
          </p:nvPr>
        </p:nvSpPr>
        <p:spPr>
          <a:xfrm>
            <a:off x="1141920" y="4608486"/>
            <a:ext cx="3683812" cy="1064548"/>
          </a:xfrm>
        </p:spPr>
        <p:txBody>
          <a:bodyPr anchor="t">
            <a:normAutofit/>
          </a:bodyPr>
          <a:lstStyle>
            <a:lvl1pPr marL="0" indent="0" algn="r">
              <a:spcBef>
                <a:spcPts val="0"/>
              </a:spcBef>
              <a:buFontTx/>
              <a:buNone/>
              <a:defRPr sz="130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1607892" y="269946"/>
            <a:ext cx="8976217" cy="1093614"/>
          </a:xfrm>
        </p:spPr>
        <p:txBody>
          <a:bodyPr/>
          <a:lstStyle>
            <a:lvl1pPr algn="ctr">
              <a:lnSpc>
                <a:spcPct val="100000"/>
              </a:lnSpc>
              <a:defRPr sz="5900" baseline="0">
                <a:solidFill>
                  <a:schemeClr val="tx1"/>
                </a:solidFill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90515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000"/>
                            </p:stCondLst>
                            <p:childTnLst>
                              <p:par>
                                <p:cTn id="61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75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75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70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7500"/>
                            </p:stCondLst>
                            <p:childTnLst>
                              <p:par>
                                <p:cTn id="70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8500"/>
                            </p:stCondLst>
                            <p:childTnLst>
                              <p:par>
                                <p:cTn id="81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7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7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950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8" grpId="1" animBg="1"/>
      <p:bldP spid="9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 animBg="1"/>
      <p:bldP spid="11" grpId="1" animBg="1"/>
      <p:bldP spid="12" grpId="0" animBg="1"/>
      <p:bldP spid="12" grpId="1" animBg="1"/>
      <p:bldP spid="13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/>
    </p:bldLst>
  </p:timing>
  <p:hf sldNum="0"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 userDrawn="1"/>
        </p:nvGrpSpPr>
        <p:grpSpPr>
          <a:xfrm>
            <a:off x="6124134" y="2202406"/>
            <a:ext cx="1376245" cy="1094081"/>
            <a:chOff x="9186199" y="2684120"/>
            <a:chExt cx="2064368" cy="1640869"/>
          </a:xfrm>
          <a:solidFill>
            <a:schemeClr val="tx1">
              <a:lumMod val="20000"/>
              <a:lumOff val="80000"/>
            </a:schemeClr>
          </a:solidFill>
        </p:grpSpPr>
        <p:sp>
          <p:nvSpPr>
            <p:cNvPr id="6" name="Freeform: Shape 22"/>
            <p:cNvSpPr/>
            <p:nvPr userDrawn="1"/>
          </p:nvSpPr>
          <p:spPr>
            <a:xfrm>
              <a:off x="9186199" y="2684120"/>
              <a:ext cx="2064368" cy="1640869"/>
            </a:xfrm>
            <a:custGeom>
              <a:avLst/>
              <a:gdLst>
                <a:gd name="connsiteX0" fmla="*/ 0 w 2408609"/>
                <a:gd name="connsiteY0" fmla="*/ 0 h 1914490"/>
                <a:gd name="connsiteX1" fmla="*/ 98444 w 2408609"/>
                <a:gd name="connsiteY1" fmla="*/ 2489 h 1914490"/>
                <a:gd name="connsiteX2" fmla="*/ 2330455 w 2408609"/>
                <a:gd name="connsiteY2" fmla="*/ 1264026 h 1914490"/>
                <a:gd name="connsiteX3" fmla="*/ 2408609 w 2408609"/>
                <a:gd name="connsiteY3" fmla="*/ 1392672 h 1914490"/>
                <a:gd name="connsiteX4" fmla="*/ 1504793 w 2408609"/>
                <a:gd name="connsiteY4" fmla="*/ 1914490 h 1914490"/>
                <a:gd name="connsiteX5" fmla="*/ 1464388 w 2408609"/>
                <a:gd name="connsiteY5" fmla="*/ 1847982 h 1914490"/>
                <a:gd name="connsiteX6" fmla="*/ 137396 w 2408609"/>
                <a:gd name="connsiteY6" fmla="*/ 1052618 h 1914490"/>
                <a:gd name="connsiteX7" fmla="*/ 0 w 2408609"/>
                <a:gd name="connsiteY7" fmla="*/ 1045680 h 1914490"/>
                <a:gd name="connsiteX8" fmla="*/ 0 w 2408609"/>
                <a:gd name="connsiteY8" fmla="*/ 0 h 1914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08609" h="1914490">
                  <a:moveTo>
                    <a:pt x="0" y="0"/>
                  </a:moveTo>
                  <a:lnTo>
                    <a:pt x="98444" y="2489"/>
                  </a:lnTo>
                  <a:cubicBezTo>
                    <a:pt x="1027802" y="49599"/>
                    <a:pt x="1840516" y="538821"/>
                    <a:pt x="2330455" y="1264026"/>
                  </a:cubicBezTo>
                  <a:lnTo>
                    <a:pt x="2408609" y="1392672"/>
                  </a:lnTo>
                  <a:lnTo>
                    <a:pt x="1504793" y="1914490"/>
                  </a:lnTo>
                  <a:lnTo>
                    <a:pt x="1464388" y="1847982"/>
                  </a:lnTo>
                  <a:cubicBezTo>
                    <a:pt x="1169159" y="1410986"/>
                    <a:pt x="689669" y="1108705"/>
                    <a:pt x="137396" y="1052618"/>
                  </a:cubicBezTo>
                  <a:lnTo>
                    <a:pt x="0" y="104568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0481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1" lang="ja-JP" altLang="en-US" sz="1200" b="1">
                <a:solidFill>
                  <a:srgbClr val="333D47"/>
                </a:solidFill>
                <a:latin typeface="Arial Narrow"/>
              </a:endParaRPr>
            </a:p>
          </p:txBody>
        </p:sp>
        <p:sp>
          <p:nvSpPr>
            <p:cNvPr id="7" name="TextBox 6"/>
            <p:cNvSpPr txBox="1"/>
            <p:nvPr userDrawn="1"/>
          </p:nvSpPr>
          <p:spPr>
            <a:xfrm>
              <a:off x="9773980" y="3140635"/>
              <a:ext cx="700193" cy="692391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algn="ctr" defTabSz="30481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kumimoji="1" lang="en-US" altLang="ja-JP" sz="2400" b="1" dirty="0">
                  <a:solidFill>
                    <a:srgbClr val="333D47"/>
                  </a:solidFill>
                  <a:latin typeface="Arial Narrow"/>
                </a:rPr>
                <a:t>01</a:t>
              </a:r>
              <a:endParaRPr kumimoji="1" lang="ja-JP" altLang="en-US" sz="2400" b="1" dirty="0">
                <a:solidFill>
                  <a:srgbClr val="333D47"/>
                </a:solidFill>
                <a:latin typeface="Arial Narrow"/>
              </a:endParaRPr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7013163" y="3046390"/>
            <a:ext cx="722607" cy="1590654"/>
            <a:chOff x="10519742" y="3949900"/>
            <a:chExt cx="1083911" cy="2385613"/>
          </a:xfrm>
          <a:solidFill>
            <a:schemeClr val="tx1">
              <a:lumMod val="40000"/>
              <a:lumOff val="60000"/>
            </a:schemeClr>
          </a:solidFill>
        </p:grpSpPr>
        <p:sp>
          <p:nvSpPr>
            <p:cNvPr id="9" name="Freeform: Shape 25"/>
            <p:cNvSpPr/>
            <p:nvPr userDrawn="1"/>
          </p:nvSpPr>
          <p:spPr>
            <a:xfrm>
              <a:off x="10519742" y="3949900"/>
              <a:ext cx="1083911" cy="2385613"/>
            </a:xfrm>
            <a:custGeom>
              <a:avLst/>
              <a:gdLst>
                <a:gd name="connsiteX0" fmla="*/ 903834 w 1264657"/>
                <a:gd name="connsiteY0" fmla="*/ 0 h 2783422"/>
                <a:gd name="connsiteX1" fmla="*/ 918287 w 1264657"/>
                <a:gd name="connsiteY1" fmla="*/ 23790 h 2783422"/>
                <a:gd name="connsiteX2" fmla="*/ 1264657 w 1264657"/>
                <a:gd name="connsiteY2" fmla="*/ 1391711 h 2783422"/>
                <a:gd name="connsiteX3" fmla="*/ 918287 w 1264657"/>
                <a:gd name="connsiteY3" fmla="*/ 2759632 h 2783422"/>
                <a:gd name="connsiteX4" fmla="*/ 903835 w 1264657"/>
                <a:gd name="connsiteY4" fmla="*/ 2783422 h 2783422"/>
                <a:gd name="connsiteX5" fmla="*/ 1 w 1264657"/>
                <a:gd name="connsiteY5" fmla="*/ 2261593 h 2783422"/>
                <a:gd name="connsiteX6" fmla="*/ 76770 w 1264657"/>
                <a:gd name="connsiteY6" fmla="*/ 2102227 h 2783422"/>
                <a:gd name="connsiteX7" fmla="*/ 220217 w 1264657"/>
                <a:gd name="connsiteY7" fmla="*/ 1391711 h 2783422"/>
                <a:gd name="connsiteX8" fmla="*/ 76770 w 1264657"/>
                <a:gd name="connsiteY8" fmla="*/ 681195 h 2783422"/>
                <a:gd name="connsiteX9" fmla="*/ 0 w 1264657"/>
                <a:gd name="connsiteY9" fmla="*/ 521829 h 2783422"/>
                <a:gd name="connsiteX10" fmla="*/ 903834 w 1264657"/>
                <a:gd name="connsiteY10" fmla="*/ 0 h 27834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64657" h="2783422">
                  <a:moveTo>
                    <a:pt x="903834" y="0"/>
                  </a:moveTo>
                  <a:lnTo>
                    <a:pt x="918287" y="23790"/>
                  </a:lnTo>
                  <a:cubicBezTo>
                    <a:pt x="1139183" y="430422"/>
                    <a:pt x="1264657" y="896414"/>
                    <a:pt x="1264657" y="1391711"/>
                  </a:cubicBezTo>
                  <a:cubicBezTo>
                    <a:pt x="1264657" y="1887009"/>
                    <a:pt x="1139183" y="2353000"/>
                    <a:pt x="918287" y="2759632"/>
                  </a:cubicBezTo>
                  <a:lnTo>
                    <a:pt x="903835" y="2783422"/>
                  </a:lnTo>
                  <a:lnTo>
                    <a:pt x="1" y="2261593"/>
                  </a:lnTo>
                  <a:lnTo>
                    <a:pt x="76770" y="2102227"/>
                  </a:lnTo>
                  <a:cubicBezTo>
                    <a:pt x="169139" y="1883843"/>
                    <a:pt x="220217" y="1643742"/>
                    <a:pt x="220217" y="1391711"/>
                  </a:cubicBezTo>
                  <a:cubicBezTo>
                    <a:pt x="220217" y="1139680"/>
                    <a:pt x="169139" y="899579"/>
                    <a:pt x="76770" y="681195"/>
                  </a:cubicBezTo>
                  <a:lnTo>
                    <a:pt x="0" y="521829"/>
                  </a:lnTo>
                  <a:lnTo>
                    <a:pt x="903834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0481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1" lang="ja-JP" altLang="en-US" sz="1200" b="1">
                <a:solidFill>
                  <a:srgbClr val="333D47"/>
                </a:solidFill>
                <a:latin typeface="Arial Narrow"/>
              </a:endParaRPr>
            </a:p>
          </p:txBody>
        </p:sp>
        <p:sp>
          <p:nvSpPr>
            <p:cNvPr id="10" name="TextBox 9"/>
            <p:cNvSpPr txBox="1"/>
            <p:nvPr userDrawn="1"/>
          </p:nvSpPr>
          <p:spPr>
            <a:xfrm>
              <a:off x="10786594" y="4819539"/>
              <a:ext cx="700193" cy="692391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algn="ctr" defTabSz="30481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kumimoji="1" lang="en-US" altLang="ja-JP" sz="2400" b="1" dirty="0">
                  <a:solidFill>
                    <a:srgbClr val="333D47"/>
                  </a:solidFill>
                  <a:latin typeface="Arial Narrow"/>
                </a:rPr>
                <a:t>02</a:t>
              </a:r>
              <a:endParaRPr kumimoji="1" lang="ja-JP" altLang="en-US" sz="2400" b="1" dirty="0">
                <a:solidFill>
                  <a:srgbClr val="333D47"/>
                </a:solidFill>
                <a:latin typeface="Arial Narrow"/>
              </a:endParaRPr>
            </a:p>
          </p:txBody>
        </p:sp>
      </p:grpSp>
      <p:grpSp>
        <p:nvGrpSpPr>
          <p:cNvPr id="11" name="Group 10"/>
          <p:cNvGrpSpPr/>
          <p:nvPr userDrawn="1"/>
        </p:nvGrpSpPr>
        <p:grpSpPr>
          <a:xfrm>
            <a:off x="6124134" y="4386945"/>
            <a:ext cx="1376245" cy="1094081"/>
            <a:chOff x="9186199" y="5960423"/>
            <a:chExt cx="2064368" cy="1640869"/>
          </a:xfrm>
          <a:solidFill>
            <a:schemeClr val="tx1">
              <a:lumMod val="60000"/>
              <a:lumOff val="40000"/>
            </a:schemeClr>
          </a:solidFill>
        </p:grpSpPr>
        <p:sp>
          <p:nvSpPr>
            <p:cNvPr id="12" name="Freeform: Shape 28"/>
            <p:cNvSpPr/>
            <p:nvPr userDrawn="1"/>
          </p:nvSpPr>
          <p:spPr>
            <a:xfrm>
              <a:off x="9186199" y="5960423"/>
              <a:ext cx="2064368" cy="1640869"/>
            </a:xfrm>
            <a:custGeom>
              <a:avLst/>
              <a:gdLst>
                <a:gd name="connsiteX0" fmla="*/ 1504793 w 2408609"/>
                <a:gd name="connsiteY0" fmla="*/ 0 h 1914490"/>
                <a:gd name="connsiteX1" fmla="*/ 2408609 w 2408609"/>
                <a:gd name="connsiteY1" fmla="*/ 521818 h 1914490"/>
                <a:gd name="connsiteX2" fmla="*/ 2330455 w 2408609"/>
                <a:gd name="connsiteY2" fmla="*/ 650464 h 1914490"/>
                <a:gd name="connsiteX3" fmla="*/ 98444 w 2408609"/>
                <a:gd name="connsiteY3" fmla="*/ 1912001 h 1914490"/>
                <a:gd name="connsiteX4" fmla="*/ 0 w 2408609"/>
                <a:gd name="connsiteY4" fmla="*/ 1914490 h 1914490"/>
                <a:gd name="connsiteX5" fmla="*/ 0 w 2408609"/>
                <a:gd name="connsiteY5" fmla="*/ 868810 h 1914490"/>
                <a:gd name="connsiteX6" fmla="*/ 137396 w 2408609"/>
                <a:gd name="connsiteY6" fmla="*/ 861872 h 1914490"/>
                <a:gd name="connsiteX7" fmla="*/ 1464388 w 2408609"/>
                <a:gd name="connsiteY7" fmla="*/ 66508 h 1914490"/>
                <a:gd name="connsiteX8" fmla="*/ 1504793 w 2408609"/>
                <a:gd name="connsiteY8" fmla="*/ 0 h 1914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08609" h="1914490">
                  <a:moveTo>
                    <a:pt x="1504793" y="0"/>
                  </a:moveTo>
                  <a:lnTo>
                    <a:pt x="2408609" y="521818"/>
                  </a:lnTo>
                  <a:lnTo>
                    <a:pt x="2330455" y="650464"/>
                  </a:lnTo>
                  <a:cubicBezTo>
                    <a:pt x="1840516" y="1375669"/>
                    <a:pt x="1027802" y="1864892"/>
                    <a:pt x="98444" y="1912001"/>
                  </a:cubicBezTo>
                  <a:lnTo>
                    <a:pt x="0" y="1914490"/>
                  </a:lnTo>
                  <a:lnTo>
                    <a:pt x="0" y="868810"/>
                  </a:lnTo>
                  <a:lnTo>
                    <a:pt x="137396" y="861872"/>
                  </a:lnTo>
                  <a:cubicBezTo>
                    <a:pt x="689669" y="805786"/>
                    <a:pt x="1169159" y="503504"/>
                    <a:pt x="1464388" y="66508"/>
                  </a:cubicBezTo>
                  <a:lnTo>
                    <a:pt x="1504793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0481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1" lang="ja-JP" altLang="en-US" sz="1200" b="1">
                <a:solidFill>
                  <a:srgbClr val="333D47"/>
                </a:solidFill>
                <a:latin typeface="Arial Narrow"/>
              </a:endParaRPr>
            </a:p>
          </p:txBody>
        </p:sp>
        <p:sp>
          <p:nvSpPr>
            <p:cNvPr id="13" name="TextBox 12"/>
            <p:cNvSpPr txBox="1"/>
            <p:nvPr userDrawn="1"/>
          </p:nvSpPr>
          <p:spPr>
            <a:xfrm>
              <a:off x="9773980" y="6578776"/>
              <a:ext cx="700193" cy="692391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algn="ctr" defTabSz="30481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kumimoji="1" lang="en-US" altLang="ja-JP" sz="2400" b="1" dirty="0">
                  <a:solidFill>
                    <a:srgbClr val="333D47"/>
                  </a:solidFill>
                  <a:latin typeface="Arial Narrow"/>
                </a:rPr>
                <a:t>03</a:t>
              </a:r>
              <a:endParaRPr kumimoji="1" lang="ja-JP" altLang="en-US" sz="2400" b="1" dirty="0">
                <a:solidFill>
                  <a:srgbClr val="333D47"/>
                </a:solidFill>
                <a:latin typeface="Arial Narrow"/>
              </a:endParaRPr>
            </a:p>
          </p:txBody>
        </p:sp>
      </p:grpSp>
      <p:grpSp>
        <p:nvGrpSpPr>
          <p:cNvPr id="14" name="Group 13"/>
          <p:cNvGrpSpPr/>
          <p:nvPr userDrawn="1"/>
        </p:nvGrpSpPr>
        <p:grpSpPr>
          <a:xfrm>
            <a:off x="4691623" y="4386945"/>
            <a:ext cx="1376245" cy="1094081"/>
            <a:chOff x="7037432" y="5960423"/>
            <a:chExt cx="2064368" cy="1640869"/>
          </a:xfrm>
          <a:solidFill>
            <a:schemeClr val="tx1">
              <a:lumMod val="20000"/>
              <a:lumOff val="80000"/>
            </a:schemeClr>
          </a:solidFill>
        </p:grpSpPr>
        <p:sp>
          <p:nvSpPr>
            <p:cNvPr id="15" name="Freeform: Shape 31"/>
            <p:cNvSpPr/>
            <p:nvPr userDrawn="1"/>
          </p:nvSpPr>
          <p:spPr>
            <a:xfrm>
              <a:off x="7037432" y="5960423"/>
              <a:ext cx="2064368" cy="1640869"/>
            </a:xfrm>
            <a:custGeom>
              <a:avLst/>
              <a:gdLst>
                <a:gd name="connsiteX0" fmla="*/ 903815 w 2408609"/>
                <a:gd name="connsiteY0" fmla="*/ 0 h 1914490"/>
                <a:gd name="connsiteX1" fmla="*/ 944220 w 2408609"/>
                <a:gd name="connsiteY1" fmla="*/ 66508 h 1914490"/>
                <a:gd name="connsiteX2" fmla="*/ 2271212 w 2408609"/>
                <a:gd name="connsiteY2" fmla="*/ 861872 h 1914490"/>
                <a:gd name="connsiteX3" fmla="*/ 2408609 w 2408609"/>
                <a:gd name="connsiteY3" fmla="*/ 868810 h 1914490"/>
                <a:gd name="connsiteX4" fmla="*/ 2408609 w 2408609"/>
                <a:gd name="connsiteY4" fmla="*/ 1914490 h 1914490"/>
                <a:gd name="connsiteX5" fmla="*/ 2310166 w 2408609"/>
                <a:gd name="connsiteY5" fmla="*/ 1912001 h 1914490"/>
                <a:gd name="connsiteX6" fmla="*/ 78155 w 2408609"/>
                <a:gd name="connsiteY6" fmla="*/ 650464 h 1914490"/>
                <a:gd name="connsiteX7" fmla="*/ 0 w 2408609"/>
                <a:gd name="connsiteY7" fmla="*/ 521817 h 1914490"/>
                <a:gd name="connsiteX8" fmla="*/ 903815 w 2408609"/>
                <a:gd name="connsiteY8" fmla="*/ 0 h 1914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08609" h="1914490">
                  <a:moveTo>
                    <a:pt x="903815" y="0"/>
                  </a:moveTo>
                  <a:lnTo>
                    <a:pt x="944220" y="66508"/>
                  </a:lnTo>
                  <a:cubicBezTo>
                    <a:pt x="1239449" y="503504"/>
                    <a:pt x="1718939" y="805786"/>
                    <a:pt x="2271212" y="861872"/>
                  </a:cubicBezTo>
                  <a:lnTo>
                    <a:pt x="2408609" y="868810"/>
                  </a:lnTo>
                  <a:lnTo>
                    <a:pt x="2408609" y="1914490"/>
                  </a:lnTo>
                  <a:lnTo>
                    <a:pt x="2310166" y="1912001"/>
                  </a:lnTo>
                  <a:cubicBezTo>
                    <a:pt x="1380808" y="1864892"/>
                    <a:pt x="568095" y="1375669"/>
                    <a:pt x="78155" y="650464"/>
                  </a:cubicBezTo>
                  <a:lnTo>
                    <a:pt x="0" y="521817"/>
                  </a:lnTo>
                  <a:lnTo>
                    <a:pt x="903815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0481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1" lang="ja-JP" altLang="en-US" sz="1200" b="1">
                <a:solidFill>
                  <a:srgbClr val="333D47"/>
                </a:solidFill>
                <a:latin typeface="Arial Narrow"/>
              </a:endParaRPr>
            </a:p>
          </p:txBody>
        </p:sp>
        <p:sp>
          <p:nvSpPr>
            <p:cNvPr id="16" name="TextBox 15"/>
            <p:cNvSpPr txBox="1"/>
            <p:nvPr userDrawn="1"/>
          </p:nvSpPr>
          <p:spPr>
            <a:xfrm>
              <a:off x="7782289" y="6578776"/>
              <a:ext cx="700193" cy="692391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algn="ctr" defTabSz="30481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kumimoji="1" lang="en-US" altLang="ja-JP" sz="2400" b="1" dirty="0">
                  <a:solidFill>
                    <a:srgbClr val="333D47"/>
                  </a:solidFill>
                  <a:latin typeface="Arial Narrow"/>
                </a:rPr>
                <a:t>04</a:t>
              </a:r>
              <a:endParaRPr kumimoji="1" lang="ja-JP" altLang="en-US" sz="2400" b="1" dirty="0">
                <a:solidFill>
                  <a:srgbClr val="333D47"/>
                </a:solidFill>
                <a:latin typeface="Arial Narrow"/>
              </a:endParaRPr>
            </a:p>
          </p:txBody>
        </p:sp>
      </p:grpSp>
      <p:grpSp>
        <p:nvGrpSpPr>
          <p:cNvPr id="17" name="Group 16"/>
          <p:cNvGrpSpPr/>
          <p:nvPr userDrawn="1"/>
        </p:nvGrpSpPr>
        <p:grpSpPr>
          <a:xfrm>
            <a:off x="4456232" y="3046391"/>
            <a:ext cx="722606" cy="1590653"/>
            <a:chOff x="6684347" y="3949901"/>
            <a:chExt cx="1083909" cy="2385611"/>
          </a:xfrm>
          <a:solidFill>
            <a:schemeClr val="tx1">
              <a:lumMod val="40000"/>
              <a:lumOff val="60000"/>
            </a:schemeClr>
          </a:solidFill>
        </p:grpSpPr>
        <p:sp>
          <p:nvSpPr>
            <p:cNvPr id="18" name="Freeform: Shape 34"/>
            <p:cNvSpPr/>
            <p:nvPr userDrawn="1"/>
          </p:nvSpPr>
          <p:spPr>
            <a:xfrm>
              <a:off x="6684347" y="3949901"/>
              <a:ext cx="1083909" cy="2385611"/>
            </a:xfrm>
            <a:custGeom>
              <a:avLst/>
              <a:gdLst>
                <a:gd name="connsiteX0" fmla="*/ 360823 w 1264655"/>
                <a:gd name="connsiteY0" fmla="*/ 0 h 2783420"/>
                <a:gd name="connsiteX1" fmla="*/ 1264655 w 1264655"/>
                <a:gd name="connsiteY1" fmla="*/ 521828 h 2783420"/>
                <a:gd name="connsiteX2" fmla="*/ 1187885 w 1264655"/>
                <a:gd name="connsiteY2" fmla="*/ 681194 h 2783420"/>
                <a:gd name="connsiteX3" fmla="*/ 1044438 w 1264655"/>
                <a:gd name="connsiteY3" fmla="*/ 1391710 h 2783420"/>
                <a:gd name="connsiteX4" fmla="*/ 1187885 w 1264655"/>
                <a:gd name="connsiteY4" fmla="*/ 2102226 h 2783420"/>
                <a:gd name="connsiteX5" fmla="*/ 1264655 w 1264655"/>
                <a:gd name="connsiteY5" fmla="*/ 2261592 h 2783420"/>
                <a:gd name="connsiteX6" fmla="*/ 360822 w 1264655"/>
                <a:gd name="connsiteY6" fmla="*/ 2783420 h 2783420"/>
                <a:gd name="connsiteX7" fmla="*/ 346370 w 1264655"/>
                <a:gd name="connsiteY7" fmla="*/ 2759631 h 2783420"/>
                <a:gd name="connsiteX8" fmla="*/ 0 w 1264655"/>
                <a:gd name="connsiteY8" fmla="*/ 1391710 h 2783420"/>
                <a:gd name="connsiteX9" fmla="*/ 346370 w 1264655"/>
                <a:gd name="connsiteY9" fmla="*/ 23789 h 2783420"/>
                <a:gd name="connsiteX10" fmla="*/ 360823 w 1264655"/>
                <a:gd name="connsiteY10" fmla="*/ 0 h 2783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64655" h="2783420">
                  <a:moveTo>
                    <a:pt x="360823" y="0"/>
                  </a:moveTo>
                  <a:lnTo>
                    <a:pt x="1264655" y="521828"/>
                  </a:lnTo>
                  <a:lnTo>
                    <a:pt x="1187885" y="681194"/>
                  </a:lnTo>
                  <a:cubicBezTo>
                    <a:pt x="1095516" y="899578"/>
                    <a:pt x="1044438" y="1139679"/>
                    <a:pt x="1044438" y="1391710"/>
                  </a:cubicBezTo>
                  <a:cubicBezTo>
                    <a:pt x="1044438" y="1643741"/>
                    <a:pt x="1095516" y="1883842"/>
                    <a:pt x="1187885" y="2102226"/>
                  </a:cubicBezTo>
                  <a:lnTo>
                    <a:pt x="1264655" y="2261592"/>
                  </a:lnTo>
                  <a:lnTo>
                    <a:pt x="360822" y="2783420"/>
                  </a:lnTo>
                  <a:lnTo>
                    <a:pt x="346370" y="2759631"/>
                  </a:lnTo>
                  <a:cubicBezTo>
                    <a:pt x="125475" y="2352999"/>
                    <a:pt x="0" y="1887008"/>
                    <a:pt x="0" y="1391710"/>
                  </a:cubicBezTo>
                  <a:cubicBezTo>
                    <a:pt x="0" y="896413"/>
                    <a:pt x="125475" y="430421"/>
                    <a:pt x="346370" y="23789"/>
                  </a:cubicBezTo>
                  <a:lnTo>
                    <a:pt x="360823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0481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1" lang="ja-JP" altLang="en-US" sz="1200" b="1">
                <a:solidFill>
                  <a:srgbClr val="333D47"/>
                </a:solidFill>
                <a:latin typeface="Arial Narrow"/>
              </a:endParaRPr>
            </a:p>
          </p:txBody>
        </p:sp>
        <p:sp>
          <p:nvSpPr>
            <p:cNvPr id="19" name="TextBox 18"/>
            <p:cNvSpPr txBox="1"/>
            <p:nvPr userDrawn="1"/>
          </p:nvSpPr>
          <p:spPr>
            <a:xfrm>
              <a:off x="6800006" y="4819540"/>
              <a:ext cx="700193" cy="692391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algn="ctr" defTabSz="30481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kumimoji="1" lang="en-US" altLang="ja-JP" sz="2400" b="1" dirty="0">
                  <a:solidFill>
                    <a:srgbClr val="333D47"/>
                  </a:solidFill>
                  <a:latin typeface="Arial Narrow"/>
                </a:rPr>
                <a:t>05</a:t>
              </a:r>
              <a:endParaRPr kumimoji="1" lang="ja-JP" altLang="en-US" sz="2400" b="1" dirty="0">
                <a:solidFill>
                  <a:srgbClr val="333D47"/>
                </a:solidFill>
                <a:latin typeface="Arial Narrow"/>
              </a:endParaRPr>
            </a:p>
          </p:txBody>
        </p:sp>
      </p:grpSp>
      <p:grpSp>
        <p:nvGrpSpPr>
          <p:cNvPr id="20" name="Group 19"/>
          <p:cNvGrpSpPr/>
          <p:nvPr userDrawn="1"/>
        </p:nvGrpSpPr>
        <p:grpSpPr>
          <a:xfrm>
            <a:off x="4691622" y="2202406"/>
            <a:ext cx="1376244" cy="1094081"/>
            <a:chOff x="7037433" y="2684120"/>
            <a:chExt cx="2064366" cy="1640869"/>
          </a:xfrm>
          <a:solidFill>
            <a:schemeClr val="tx1">
              <a:lumMod val="60000"/>
              <a:lumOff val="40000"/>
            </a:schemeClr>
          </a:solidFill>
        </p:grpSpPr>
        <p:sp>
          <p:nvSpPr>
            <p:cNvPr id="21" name="Freeform: Shape 37"/>
            <p:cNvSpPr/>
            <p:nvPr userDrawn="1"/>
          </p:nvSpPr>
          <p:spPr>
            <a:xfrm>
              <a:off x="7037433" y="2684120"/>
              <a:ext cx="2064366" cy="1640869"/>
            </a:xfrm>
            <a:custGeom>
              <a:avLst/>
              <a:gdLst>
                <a:gd name="connsiteX0" fmla="*/ 2408607 w 2408607"/>
                <a:gd name="connsiteY0" fmla="*/ 0 h 1914490"/>
                <a:gd name="connsiteX1" fmla="*/ 2408607 w 2408607"/>
                <a:gd name="connsiteY1" fmla="*/ 1045680 h 1914490"/>
                <a:gd name="connsiteX2" fmla="*/ 2271211 w 2408607"/>
                <a:gd name="connsiteY2" fmla="*/ 1052618 h 1914490"/>
                <a:gd name="connsiteX3" fmla="*/ 944219 w 2408607"/>
                <a:gd name="connsiteY3" fmla="*/ 1847982 h 1914490"/>
                <a:gd name="connsiteX4" fmla="*/ 903814 w 2408607"/>
                <a:gd name="connsiteY4" fmla="*/ 1914490 h 1914490"/>
                <a:gd name="connsiteX5" fmla="*/ 0 w 2408607"/>
                <a:gd name="connsiteY5" fmla="*/ 1392673 h 1914490"/>
                <a:gd name="connsiteX6" fmla="*/ 78154 w 2408607"/>
                <a:gd name="connsiteY6" fmla="*/ 1264026 h 1914490"/>
                <a:gd name="connsiteX7" fmla="*/ 2310165 w 2408607"/>
                <a:gd name="connsiteY7" fmla="*/ 2489 h 1914490"/>
                <a:gd name="connsiteX8" fmla="*/ 2408607 w 2408607"/>
                <a:gd name="connsiteY8" fmla="*/ 0 h 1914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08607" h="1914490">
                  <a:moveTo>
                    <a:pt x="2408607" y="0"/>
                  </a:moveTo>
                  <a:lnTo>
                    <a:pt x="2408607" y="1045680"/>
                  </a:lnTo>
                  <a:lnTo>
                    <a:pt x="2271211" y="1052618"/>
                  </a:lnTo>
                  <a:cubicBezTo>
                    <a:pt x="1718938" y="1108705"/>
                    <a:pt x="1239448" y="1410986"/>
                    <a:pt x="944219" y="1847982"/>
                  </a:cubicBezTo>
                  <a:lnTo>
                    <a:pt x="903814" y="1914490"/>
                  </a:lnTo>
                  <a:lnTo>
                    <a:pt x="0" y="1392673"/>
                  </a:lnTo>
                  <a:lnTo>
                    <a:pt x="78154" y="1264026"/>
                  </a:lnTo>
                  <a:cubicBezTo>
                    <a:pt x="568094" y="538821"/>
                    <a:pt x="1380807" y="49599"/>
                    <a:pt x="2310165" y="2489"/>
                  </a:cubicBezTo>
                  <a:lnTo>
                    <a:pt x="2408607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0481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1" lang="ja-JP" altLang="en-US" sz="1200" b="1">
                <a:solidFill>
                  <a:srgbClr val="333D47"/>
                </a:solidFill>
                <a:latin typeface="Arial Narrow"/>
              </a:endParaRPr>
            </a:p>
          </p:txBody>
        </p:sp>
        <p:sp>
          <p:nvSpPr>
            <p:cNvPr id="22" name="TextBox 21"/>
            <p:cNvSpPr txBox="1"/>
            <p:nvPr userDrawn="1"/>
          </p:nvSpPr>
          <p:spPr>
            <a:xfrm>
              <a:off x="7782288" y="3140635"/>
              <a:ext cx="700193" cy="692391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algn="ctr" defTabSz="30481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kumimoji="1" lang="en-US" altLang="ja-JP" sz="2400" b="1" dirty="0">
                  <a:solidFill>
                    <a:srgbClr val="333D47"/>
                  </a:solidFill>
                  <a:latin typeface="Arial Narrow"/>
                </a:rPr>
                <a:t>06</a:t>
              </a:r>
              <a:endParaRPr kumimoji="1" lang="ja-JP" altLang="en-US" sz="2400" b="1" dirty="0">
                <a:solidFill>
                  <a:srgbClr val="333D47"/>
                </a:solidFill>
                <a:latin typeface="Arial Narrow"/>
              </a:endParaRPr>
            </a:p>
          </p:txBody>
        </p:sp>
      </p:grpSp>
      <p:sp>
        <p:nvSpPr>
          <p:cNvPr id="23" name="テキスト プレースホルダー 5"/>
          <p:cNvSpPr>
            <a:spLocks noGrp="1"/>
          </p:cNvSpPr>
          <p:nvPr>
            <p:ph type="body" sz="quarter" idx="18" hasCustomPrompt="1"/>
          </p:nvPr>
        </p:nvSpPr>
        <p:spPr>
          <a:xfrm>
            <a:off x="7615162" y="1819411"/>
            <a:ext cx="3563964" cy="440003"/>
          </a:xfrm>
        </p:spPr>
        <p:txBody>
          <a:bodyPr numCol="1" spcCol="240008"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2100" b="1" cap="all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24" name="テキスト プレースホルダー 5"/>
          <p:cNvSpPr>
            <a:spLocks noGrp="1"/>
          </p:cNvSpPr>
          <p:nvPr>
            <p:ph type="body" sz="quarter" idx="19" hasCustomPrompt="1"/>
          </p:nvPr>
        </p:nvSpPr>
        <p:spPr>
          <a:xfrm>
            <a:off x="7615162" y="2249740"/>
            <a:ext cx="3563964" cy="910521"/>
          </a:xfrm>
        </p:spPr>
        <p:txBody>
          <a:bodyPr numCol="1" spcCol="240008" anchor="t">
            <a:normAutofit/>
          </a:bodyPr>
          <a:lstStyle>
            <a:lvl1pPr marL="0" indent="0" algn="l">
              <a:lnSpc>
                <a:spcPct val="13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5" name="テキスト プレースホルダー 5"/>
          <p:cNvSpPr>
            <a:spLocks noGrp="1"/>
          </p:cNvSpPr>
          <p:nvPr>
            <p:ph type="body" sz="quarter" idx="20" hasCustomPrompt="1"/>
          </p:nvPr>
        </p:nvSpPr>
        <p:spPr>
          <a:xfrm>
            <a:off x="8045009" y="3375739"/>
            <a:ext cx="3563964" cy="440003"/>
          </a:xfrm>
        </p:spPr>
        <p:txBody>
          <a:bodyPr numCol="1" spcCol="240008"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2100" b="1" cap="all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26" name="テキスト プレースホルダー 5"/>
          <p:cNvSpPr>
            <a:spLocks noGrp="1"/>
          </p:cNvSpPr>
          <p:nvPr>
            <p:ph type="body" sz="quarter" idx="21" hasCustomPrompt="1"/>
          </p:nvPr>
        </p:nvSpPr>
        <p:spPr>
          <a:xfrm>
            <a:off x="8045009" y="3806069"/>
            <a:ext cx="3563964" cy="910521"/>
          </a:xfrm>
        </p:spPr>
        <p:txBody>
          <a:bodyPr numCol="1" spcCol="240008" anchor="t">
            <a:normAutofit/>
          </a:bodyPr>
          <a:lstStyle>
            <a:lvl1pPr marL="0" indent="0" algn="l">
              <a:lnSpc>
                <a:spcPct val="13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7" name="テキスト プレースホルダー 5"/>
          <p:cNvSpPr>
            <a:spLocks noGrp="1"/>
          </p:cNvSpPr>
          <p:nvPr>
            <p:ph type="body" sz="quarter" idx="22" hasCustomPrompt="1"/>
          </p:nvPr>
        </p:nvSpPr>
        <p:spPr>
          <a:xfrm>
            <a:off x="7615162" y="4932067"/>
            <a:ext cx="3563964" cy="440003"/>
          </a:xfrm>
        </p:spPr>
        <p:txBody>
          <a:bodyPr numCol="1" spcCol="240008"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2100" b="1" cap="all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28" name="テキスト プレースホルダー 5"/>
          <p:cNvSpPr>
            <a:spLocks noGrp="1"/>
          </p:cNvSpPr>
          <p:nvPr>
            <p:ph type="body" sz="quarter" idx="23" hasCustomPrompt="1"/>
          </p:nvPr>
        </p:nvSpPr>
        <p:spPr>
          <a:xfrm>
            <a:off x="7615162" y="5362397"/>
            <a:ext cx="3563964" cy="910521"/>
          </a:xfrm>
        </p:spPr>
        <p:txBody>
          <a:bodyPr numCol="1" spcCol="240008" anchor="t">
            <a:normAutofit/>
          </a:bodyPr>
          <a:lstStyle>
            <a:lvl1pPr marL="0" indent="0" algn="l">
              <a:lnSpc>
                <a:spcPct val="13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9" name="テキスト プレースホルダー 5"/>
          <p:cNvSpPr>
            <a:spLocks noGrp="1"/>
          </p:cNvSpPr>
          <p:nvPr>
            <p:ph type="body" sz="quarter" idx="24" hasCustomPrompt="1"/>
          </p:nvPr>
        </p:nvSpPr>
        <p:spPr>
          <a:xfrm>
            <a:off x="971545" y="1829084"/>
            <a:ext cx="3563964" cy="440003"/>
          </a:xfrm>
        </p:spPr>
        <p:txBody>
          <a:bodyPr numCol="1" spcCol="240008" anchor="b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2100" b="1" cap="all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30" name="テキスト プレースホルダー 5"/>
          <p:cNvSpPr>
            <a:spLocks noGrp="1"/>
          </p:cNvSpPr>
          <p:nvPr>
            <p:ph type="body" sz="quarter" idx="25" hasCustomPrompt="1"/>
          </p:nvPr>
        </p:nvSpPr>
        <p:spPr>
          <a:xfrm>
            <a:off x="971545" y="2259413"/>
            <a:ext cx="3563964" cy="910521"/>
          </a:xfrm>
        </p:spPr>
        <p:txBody>
          <a:bodyPr numCol="1" spcCol="240008" anchor="t">
            <a:normAutofit/>
          </a:bodyPr>
          <a:lstStyle>
            <a:lvl1pPr marL="0" indent="0" algn="r">
              <a:lnSpc>
                <a:spcPct val="13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1" name="テキスト プレースホルダー 5"/>
          <p:cNvSpPr>
            <a:spLocks noGrp="1"/>
          </p:cNvSpPr>
          <p:nvPr>
            <p:ph type="body" sz="quarter" idx="26" hasCustomPrompt="1"/>
          </p:nvPr>
        </p:nvSpPr>
        <p:spPr>
          <a:xfrm>
            <a:off x="531473" y="3385412"/>
            <a:ext cx="3563964" cy="440003"/>
          </a:xfrm>
        </p:spPr>
        <p:txBody>
          <a:bodyPr numCol="1" spcCol="240008" anchor="b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2100" b="1" cap="all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32" name="テキスト プレースホルダー 5"/>
          <p:cNvSpPr>
            <a:spLocks noGrp="1"/>
          </p:cNvSpPr>
          <p:nvPr>
            <p:ph type="body" sz="quarter" idx="27" hasCustomPrompt="1"/>
          </p:nvPr>
        </p:nvSpPr>
        <p:spPr>
          <a:xfrm>
            <a:off x="531473" y="3815741"/>
            <a:ext cx="3563964" cy="910521"/>
          </a:xfrm>
        </p:spPr>
        <p:txBody>
          <a:bodyPr numCol="1" spcCol="240008" anchor="t">
            <a:normAutofit/>
          </a:bodyPr>
          <a:lstStyle>
            <a:lvl1pPr marL="0" indent="0" algn="r">
              <a:lnSpc>
                <a:spcPct val="13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3" name="テキスト プレースホルダー 5"/>
          <p:cNvSpPr>
            <a:spLocks noGrp="1"/>
          </p:cNvSpPr>
          <p:nvPr>
            <p:ph type="body" sz="quarter" idx="28" hasCustomPrompt="1"/>
          </p:nvPr>
        </p:nvSpPr>
        <p:spPr>
          <a:xfrm>
            <a:off x="971545" y="4941740"/>
            <a:ext cx="3563964" cy="440003"/>
          </a:xfrm>
        </p:spPr>
        <p:txBody>
          <a:bodyPr numCol="1" spcCol="240008" anchor="b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2100" b="1" cap="all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34" name="テキスト プレースホルダー 5"/>
          <p:cNvSpPr>
            <a:spLocks noGrp="1"/>
          </p:cNvSpPr>
          <p:nvPr>
            <p:ph type="body" sz="quarter" idx="29" hasCustomPrompt="1"/>
          </p:nvPr>
        </p:nvSpPr>
        <p:spPr>
          <a:xfrm>
            <a:off x="971545" y="5372069"/>
            <a:ext cx="3563964" cy="910521"/>
          </a:xfrm>
        </p:spPr>
        <p:txBody>
          <a:bodyPr numCol="1" spcCol="240008" anchor="t">
            <a:normAutofit/>
          </a:bodyPr>
          <a:lstStyle>
            <a:lvl1pPr marL="0" indent="0" algn="r">
              <a:lnSpc>
                <a:spcPct val="13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cxnSp>
        <p:nvCxnSpPr>
          <p:cNvPr id="35" name="Straight Connector 69"/>
          <p:cNvCxnSpPr>
            <a:stCxn id="7" idx="0"/>
            <a:endCxn id="23" idx="1"/>
          </p:cNvCxnSpPr>
          <p:nvPr userDrawn="1"/>
        </p:nvCxnSpPr>
        <p:spPr>
          <a:xfrm rot="5400000" flipH="1" flipV="1">
            <a:off x="6948583" y="1840217"/>
            <a:ext cx="467383" cy="865776"/>
          </a:xfrm>
          <a:prstGeom prst="bentConnector2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69"/>
          <p:cNvCxnSpPr>
            <a:stCxn id="10" idx="3"/>
            <a:endCxn id="25" idx="1"/>
          </p:cNvCxnSpPr>
          <p:nvPr userDrawn="1"/>
        </p:nvCxnSpPr>
        <p:spPr>
          <a:xfrm flipV="1">
            <a:off x="7657859" y="3595741"/>
            <a:ext cx="387150" cy="261331"/>
          </a:xfrm>
          <a:prstGeom prst="bentConnector3">
            <a:avLst>
              <a:gd name="adj1" fmla="val 50000"/>
            </a:avLst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69"/>
          <p:cNvCxnSpPr>
            <a:stCxn id="13" idx="3"/>
            <a:endCxn id="27" idx="1"/>
          </p:cNvCxnSpPr>
          <p:nvPr userDrawn="1"/>
        </p:nvCxnSpPr>
        <p:spPr>
          <a:xfrm>
            <a:off x="6982783" y="5030077"/>
            <a:ext cx="632379" cy="121992"/>
          </a:xfrm>
          <a:prstGeom prst="bentConnector3">
            <a:avLst>
              <a:gd name="adj1" fmla="val 50000"/>
            </a:avLst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69"/>
          <p:cNvCxnSpPr>
            <a:stCxn id="29" idx="3"/>
            <a:endCxn id="22" idx="0"/>
          </p:cNvCxnSpPr>
          <p:nvPr userDrawn="1"/>
        </p:nvCxnSpPr>
        <p:spPr>
          <a:xfrm>
            <a:off x="4535509" y="2049086"/>
            <a:ext cx="886081" cy="457710"/>
          </a:xfrm>
          <a:prstGeom prst="bentConnector2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69"/>
          <p:cNvCxnSpPr>
            <a:stCxn id="33" idx="3"/>
          </p:cNvCxnSpPr>
          <p:nvPr userDrawn="1"/>
        </p:nvCxnSpPr>
        <p:spPr>
          <a:xfrm flipV="1">
            <a:off x="4535511" y="5013996"/>
            <a:ext cx="702695" cy="147744"/>
          </a:xfrm>
          <a:prstGeom prst="bentConnector3">
            <a:avLst>
              <a:gd name="adj1" fmla="val 50000"/>
            </a:avLst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69"/>
          <p:cNvCxnSpPr>
            <a:stCxn id="31" idx="3"/>
            <a:endCxn id="19" idx="1"/>
          </p:cNvCxnSpPr>
          <p:nvPr userDrawn="1"/>
        </p:nvCxnSpPr>
        <p:spPr>
          <a:xfrm>
            <a:off x="4095437" y="3605414"/>
            <a:ext cx="437901" cy="251659"/>
          </a:xfrm>
          <a:prstGeom prst="bentConnector3">
            <a:avLst>
              <a:gd name="adj1" fmla="val 50000"/>
            </a:avLst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itle 1"/>
          <p:cNvSpPr>
            <a:spLocks noGrp="1"/>
          </p:cNvSpPr>
          <p:nvPr>
            <p:ph type="title" hasCustomPrompt="1"/>
          </p:nvPr>
        </p:nvSpPr>
        <p:spPr>
          <a:xfrm>
            <a:off x="1607892" y="269946"/>
            <a:ext cx="8976217" cy="1093614"/>
          </a:xfrm>
        </p:spPr>
        <p:txBody>
          <a:bodyPr/>
          <a:lstStyle>
            <a:lvl1pPr algn="ctr">
              <a:lnSpc>
                <a:spcPct val="100000"/>
              </a:lnSpc>
              <a:defRPr sz="5900" baseline="0">
                <a:solidFill>
                  <a:schemeClr val="tx1"/>
                </a:solidFill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30653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" presetClass="entr" presetSubtype="9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" presetClass="entr" presetSubtype="3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" presetClass="entr" presetSubtype="6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500"/>
                            </p:stCondLst>
                            <p:childTnLst>
                              <p:par>
                                <p:cTn id="7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500"/>
                            </p:stCondLst>
                            <p:childTnLst>
                              <p:par>
                                <p:cTn id="8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3000"/>
                            </p:stCondLst>
                            <p:childTnLst>
                              <p:par>
                                <p:cTn id="88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3500"/>
                            </p:stCondLst>
                            <p:childTnLst>
                              <p:par>
                                <p:cTn id="9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4000"/>
                            </p:stCondLst>
                            <p:childTnLst>
                              <p:par>
                                <p:cTn id="9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4500"/>
                            </p:stCondLst>
                            <p:childTnLst>
                              <p:par>
                                <p:cTn id="101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0"/>
                            </p:stCondLst>
                            <p:childTnLst>
                              <p:par>
                                <p:cTn id="10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500"/>
                            </p:stCondLst>
                            <p:childTnLst>
                              <p:par>
                                <p:cTn id="11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14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6500"/>
                            </p:stCondLst>
                            <p:childTnLst>
                              <p:par>
                                <p:cTn id="11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1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7000"/>
                            </p:stCondLst>
                            <p:childTnLst>
                              <p:par>
                                <p:cTn id="12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7500"/>
                            </p:stCondLst>
                            <p:childTnLst>
                              <p:par>
                                <p:cTn id="127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8000"/>
                            </p:stCondLst>
                            <p:childTnLst>
                              <p:par>
                                <p:cTn id="13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4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8500"/>
                            </p:stCondLst>
                            <p:childTnLst>
                              <p:par>
                                <p:cTn id="13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9000"/>
                            </p:stCondLst>
                            <p:childTnLst>
                              <p:par>
                                <p:cTn id="140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9500"/>
                            </p:stCondLst>
                            <p:childTnLst>
                              <p:par>
                                <p:cTn id="14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7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0"/>
    </p:bldLst>
  </p:timing>
  <p:hf sldNum="0"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 process 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traight Connector 20"/>
          <p:cNvCxnSpPr/>
          <p:nvPr userDrawn="1"/>
        </p:nvCxnSpPr>
        <p:spPr>
          <a:xfrm>
            <a:off x="0" y="2818776"/>
            <a:ext cx="12192000" cy="0"/>
          </a:xfrm>
          <a:prstGeom prst="line">
            <a:avLst/>
          </a:prstGeom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Diamond 21"/>
          <p:cNvSpPr/>
          <p:nvPr userDrawn="1"/>
        </p:nvSpPr>
        <p:spPr>
          <a:xfrm>
            <a:off x="2624668" y="2392958"/>
            <a:ext cx="851505" cy="851637"/>
          </a:xfrm>
          <a:prstGeom prst="diamond">
            <a:avLst/>
          </a:prstGeom>
          <a:solidFill>
            <a:schemeClr val="tx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2" tIns="30482" rIns="60962" bIns="30482" numCol="1" spcCol="0" rtlCol="0" fromWordArt="0" anchor="ctr" anchorCtr="0" forceAA="0" compatLnSpc="1">
            <a:noAutofit/>
          </a:bodyPr>
          <a:lstStyle/>
          <a:p>
            <a:pPr algn="ctr" defTabSz="30481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23" name="Text Placeholder 5"/>
          <p:cNvSpPr>
            <a:spLocks noGrp="1"/>
          </p:cNvSpPr>
          <p:nvPr>
            <p:ph type="body" sz="quarter" idx="14" hasCustomPrompt="1"/>
          </p:nvPr>
        </p:nvSpPr>
        <p:spPr>
          <a:xfrm rot="18900000">
            <a:off x="3095104" y="1771059"/>
            <a:ext cx="1643367" cy="379671"/>
          </a:xfrm>
        </p:spPr>
        <p:txBody>
          <a:bodyPr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1900">
                <a:solidFill>
                  <a:schemeClr val="bg1"/>
                </a:solidFill>
                <a:latin typeface="+mj-lt"/>
              </a:defRPr>
            </a:lvl1pPr>
            <a:lvl2pPr marL="457216" indent="0">
              <a:buNone/>
              <a:defRPr sz="1200"/>
            </a:lvl2pPr>
            <a:lvl3pPr marL="914431" indent="0">
              <a:buNone/>
              <a:defRPr sz="1200"/>
            </a:lvl3pPr>
            <a:lvl4pPr marL="1371646" indent="0">
              <a:buNone/>
              <a:defRPr sz="1200"/>
            </a:lvl4pPr>
            <a:lvl5pPr marL="1828437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16" hasCustomPrompt="1"/>
          </p:nvPr>
        </p:nvSpPr>
        <p:spPr>
          <a:xfrm rot="18900000">
            <a:off x="9188608" y="1771060"/>
            <a:ext cx="1643367" cy="379671"/>
          </a:xfrm>
        </p:spPr>
        <p:txBody>
          <a:bodyPr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1900">
                <a:solidFill>
                  <a:schemeClr val="bg1"/>
                </a:solidFill>
                <a:latin typeface="+mj-lt"/>
              </a:defRPr>
            </a:lvl1pPr>
            <a:lvl2pPr marL="457216" indent="0">
              <a:buNone/>
              <a:defRPr sz="1200"/>
            </a:lvl2pPr>
            <a:lvl3pPr marL="914431" indent="0">
              <a:buNone/>
              <a:defRPr sz="1200"/>
            </a:lvl3pPr>
            <a:lvl4pPr marL="1371646" indent="0">
              <a:buNone/>
              <a:defRPr sz="1200"/>
            </a:lvl4pPr>
            <a:lvl5pPr marL="1828437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25" name="Text Placeholder 5"/>
          <p:cNvSpPr>
            <a:spLocks noGrp="1"/>
          </p:cNvSpPr>
          <p:nvPr>
            <p:ph type="body" sz="quarter" idx="17" hasCustomPrompt="1"/>
          </p:nvPr>
        </p:nvSpPr>
        <p:spPr>
          <a:xfrm rot="18900000">
            <a:off x="2660381" y="3342006"/>
            <a:ext cx="1541138" cy="379671"/>
          </a:xfrm>
        </p:spPr>
        <p:txBody>
          <a:bodyPr anchor="ctr">
            <a:norm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Tx/>
              <a:buNone/>
              <a:defRPr sz="1900">
                <a:solidFill>
                  <a:schemeClr val="bg1"/>
                </a:solidFill>
                <a:latin typeface="+mj-lt"/>
              </a:defRPr>
            </a:lvl1pPr>
            <a:lvl2pPr marL="457216" indent="0">
              <a:buNone/>
              <a:defRPr sz="1200"/>
            </a:lvl2pPr>
            <a:lvl3pPr marL="914431" indent="0">
              <a:buNone/>
              <a:defRPr sz="1200"/>
            </a:lvl3pPr>
            <a:lvl4pPr marL="1371646" indent="0">
              <a:buNone/>
              <a:defRPr sz="1200"/>
            </a:lvl4pPr>
            <a:lvl5pPr marL="1828437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26" name="Text Placeholder 5"/>
          <p:cNvSpPr>
            <a:spLocks noGrp="1"/>
          </p:cNvSpPr>
          <p:nvPr>
            <p:ph type="body" sz="quarter" idx="18" hasCustomPrompt="1"/>
          </p:nvPr>
        </p:nvSpPr>
        <p:spPr>
          <a:xfrm rot="18900000">
            <a:off x="4488576" y="3450675"/>
            <a:ext cx="1541138" cy="379671"/>
          </a:xfrm>
        </p:spPr>
        <p:txBody>
          <a:bodyPr anchor="ctr">
            <a:norm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Tx/>
              <a:buNone/>
              <a:defRPr sz="1900">
                <a:solidFill>
                  <a:schemeClr val="bg1"/>
                </a:solidFill>
                <a:latin typeface="+mj-lt"/>
              </a:defRPr>
            </a:lvl1pPr>
            <a:lvl2pPr marL="457216" indent="0">
              <a:buNone/>
              <a:defRPr sz="1200"/>
            </a:lvl2pPr>
            <a:lvl3pPr marL="914431" indent="0">
              <a:buNone/>
              <a:defRPr sz="1200"/>
            </a:lvl3pPr>
            <a:lvl4pPr marL="1371646" indent="0">
              <a:buNone/>
              <a:defRPr sz="1200"/>
            </a:lvl4pPr>
            <a:lvl5pPr marL="1828437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27" name="Text Placeholder 5"/>
          <p:cNvSpPr>
            <a:spLocks noGrp="1"/>
          </p:cNvSpPr>
          <p:nvPr>
            <p:ph type="body" sz="quarter" idx="20" hasCustomPrompt="1"/>
          </p:nvPr>
        </p:nvSpPr>
        <p:spPr>
          <a:xfrm rot="18900000">
            <a:off x="6551344" y="3342006"/>
            <a:ext cx="1541138" cy="379671"/>
          </a:xfrm>
        </p:spPr>
        <p:txBody>
          <a:bodyPr anchor="ctr">
            <a:norm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Tx/>
              <a:buNone/>
              <a:defRPr sz="1900">
                <a:solidFill>
                  <a:schemeClr val="bg1"/>
                </a:solidFill>
                <a:latin typeface="+mj-lt"/>
              </a:defRPr>
            </a:lvl1pPr>
            <a:lvl2pPr marL="457216" indent="0">
              <a:buNone/>
              <a:defRPr sz="1200"/>
            </a:lvl2pPr>
            <a:lvl3pPr marL="914431" indent="0">
              <a:buNone/>
              <a:defRPr sz="1200"/>
            </a:lvl3pPr>
            <a:lvl4pPr marL="1371646" indent="0">
              <a:buNone/>
              <a:defRPr sz="1200"/>
            </a:lvl4pPr>
            <a:lvl5pPr marL="1828437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28" name="Text Placeholder 5"/>
          <p:cNvSpPr>
            <a:spLocks noGrp="1"/>
          </p:cNvSpPr>
          <p:nvPr>
            <p:ph type="body" sz="quarter" idx="21" hasCustomPrompt="1"/>
          </p:nvPr>
        </p:nvSpPr>
        <p:spPr>
          <a:xfrm rot="18900000">
            <a:off x="4931246" y="1877901"/>
            <a:ext cx="1643367" cy="379671"/>
          </a:xfrm>
        </p:spPr>
        <p:txBody>
          <a:bodyPr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1900">
                <a:solidFill>
                  <a:schemeClr val="bg1"/>
                </a:solidFill>
                <a:latin typeface="+mj-lt"/>
              </a:defRPr>
            </a:lvl1pPr>
            <a:lvl2pPr marL="457216" indent="0">
              <a:buNone/>
              <a:defRPr sz="1200"/>
            </a:lvl2pPr>
            <a:lvl3pPr marL="914431" indent="0">
              <a:buNone/>
              <a:defRPr sz="1200"/>
            </a:lvl3pPr>
            <a:lvl4pPr marL="1371646" indent="0">
              <a:buNone/>
              <a:defRPr sz="1200"/>
            </a:lvl4pPr>
            <a:lvl5pPr marL="1828437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29" name="Text Placeholder 5"/>
          <p:cNvSpPr>
            <a:spLocks noGrp="1"/>
          </p:cNvSpPr>
          <p:nvPr>
            <p:ph type="body" sz="quarter" idx="22" hasCustomPrompt="1"/>
          </p:nvPr>
        </p:nvSpPr>
        <p:spPr>
          <a:xfrm rot="18900000">
            <a:off x="7101214" y="1877902"/>
            <a:ext cx="1643367" cy="379671"/>
          </a:xfrm>
        </p:spPr>
        <p:txBody>
          <a:bodyPr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1900">
                <a:solidFill>
                  <a:schemeClr val="bg1"/>
                </a:solidFill>
                <a:latin typeface="+mj-lt"/>
              </a:defRPr>
            </a:lvl1pPr>
            <a:lvl2pPr marL="457216" indent="0">
              <a:buNone/>
              <a:defRPr sz="1200"/>
            </a:lvl2pPr>
            <a:lvl3pPr marL="914431" indent="0">
              <a:buNone/>
              <a:defRPr sz="1200"/>
            </a:lvl3pPr>
            <a:lvl4pPr marL="1371646" indent="0">
              <a:buNone/>
              <a:defRPr sz="1200"/>
            </a:lvl4pPr>
            <a:lvl5pPr marL="1828437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30" name="Title 1"/>
          <p:cNvSpPr>
            <a:spLocks noGrp="1"/>
          </p:cNvSpPr>
          <p:nvPr>
            <p:ph type="title" hasCustomPrompt="1"/>
          </p:nvPr>
        </p:nvSpPr>
        <p:spPr>
          <a:xfrm>
            <a:off x="935568" y="4667938"/>
            <a:ext cx="3816350" cy="1365547"/>
          </a:xfrm>
        </p:spPr>
        <p:txBody>
          <a:bodyPr anchor="ctr"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Slide title</a:t>
            </a:r>
            <a:endParaRPr kumimoji="1" lang="ja-JP" altLang="en-US" dirty="0"/>
          </a:p>
        </p:txBody>
      </p:sp>
      <p:sp>
        <p:nvSpPr>
          <p:cNvPr id="31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5052646" y="4792874"/>
            <a:ext cx="5124287" cy="1109304"/>
          </a:xfrm>
        </p:spPr>
        <p:txBody>
          <a:bodyPr anchor="ctr"/>
          <a:lstStyle>
            <a:lvl1pPr marL="0" indent="0" algn="just">
              <a:spcBef>
                <a:spcPts val="0"/>
              </a:spcBef>
              <a:buFontTx/>
              <a:buNone/>
              <a:defRPr>
                <a:solidFill>
                  <a:schemeClr val="bg1"/>
                </a:solidFill>
              </a:defRPr>
            </a:lvl1pPr>
            <a:lvl2pPr marL="457216" indent="0">
              <a:buNone/>
              <a:defRPr sz="1200"/>
            </a:lvl2pPr>
            <a:lvl3pPr marL="914431" indent="0">
              <a:buNone/>
              <a:defRPr sz="1200"/>
            </a:lvl3pPr>
            <a:lvl4pPr marL="1371646" indent="0">
              <a:buNone/>
              <a:defRPr sz="1200"/>
            </a:lvl4pPr>
            <a:lvl5pPr marL="1828437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2" name="Diamond 31"/>
          <p:cNvSpPr/>
          <p:nvPr userDrawn="1"/>
        </p:nvSpPr>
        <p:spPr>
          <a:xfrm>
            <a:off x="3923697" y="2605867"/>
            <a:ext cx="425753" cy="425818"/>
          </a:xfrm>
          <a:prstGeom prst="diamond">
            <a:avLst/>
          </a:prstGeom>
          <a:solidFill>
            <a:schemeClr val="tx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2" tIns="30482" rIns="60962" bIns="30482" numCol="1" spcCol="0" rtlCol="0" fromWordArt="0" anchor="ctr" anchorCtr="0" forceAA="0" compatLnSpc="1">
            <a:noAutofit/>
          </a:bodyPr>
          <a:lstStyle/>
          <a:p>
            <a:pPr algn="ctr" defTabSz="30481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33" name="Diamond 32"/>
          <p:cNvSpPr/>
          <p:nvPr userDrawn="1"/>
        </p:nvSpPr>
        <p:spPr>
          <a:xfrm>
            <a:off x="4796973" y="2605867"/>
            <a:ext cx="425753" cy="425818"/>
          </a:xfrm>
          <a:prstGeom prst="diamond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2" tIns="30482" rIns="60962" bIns="30482" numCol="1" spcCol="0" rtlCol="0" fromWordArt="0" anchor="ctr" anchorCtr="0" forceAA="0" compatLnSpc="1">
            <a:noAutofit/>
          </a:bodyPr>
          <a:lstStyle/>
          <a:p>
            <a:pPr algn="ctr" defTabSz="30481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34" name="Diamond 33"/>
          <p:cNvSpPr/>
          <p:nvPr userDrawn="1"/>
        </p:nvSpPr>
        <p:spPr>
          <a:xfrm>
            <a:off x="5670249" y="2392958"/>
            <a:ext cx="851505" cy="851637"/>
          </a:xfrm>
          <a:prstGeom prst="diamond">
            <a:avLst/>
          </a:prstGeom>
          <a:solidFill>
            <a:schemeClr val="tx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2" tIns="30482" rIns="60962" bIns="30482" numCol="1" spcCol="0" rtlCol="0" fromWordArt="0" anchor="ctr" anchorCtr="0" forceAA="0" compatLnSpc="1">
            <a:noAutofit/>
          </a:bodyPr>
          <a:lstStyle/>
          <a:p>
            <a:pPr algn="ctr" defTabSz="30481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35" name="Diamond 34"/>
          <p:cNvSpPr/>
          <p:nvPr userDrawn="1"/>
        </p:nvSpPr>
        <p:spPr>
          <a:xfrm>
            <a:off x="6969277" y="2605867"/>
            <a:ext cx="425753" cy="425818"/>
          </a:xfrm>
          <a:prstGeom prst="diamond">
            <a:avLst/>
          </a:prstGeom>
          <a:solidFill>
            <a:schemeClr val="tx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2" tIns="30482" rIns="60962" bIns="30482" numCol="1" spcCol="0" rtlCol="0" fromWordArt="0" anchor="ctr" anchorCtr="0" forceAA="0" compatLnSpc="1">
            <a:noAutofit/>
          </a:bodyPr>
          <a:lstStyle/>
          <a:p>
            <a:pPr algn="ctr" defTabSz="30481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36" name="Diamond 35"/>
          <p:cNvSpPr/>
          <p:nvPr userDrawn="1"/>
        </p:nvSpPr>
        <p:spPr>
          <a:xfrm>
            <a:off x="7842552" y="2605867"/>
            <a:ext cx="425753" cy="425818"/>
          </a:xfrm>
          <a:prstGeom prst="diamond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2" tIns="30482" rIns="60962" bIns="30482" numCol="1" spcCol="0" rtlCol="0" fromWordArt="0" anchor="ctr" anchorCtr="0" forceAA="0" compatLnSpc="1">
            <a:noAutofit/>
          </a:bodyPr>
          <a:lstStyle/>
          <a:p>
            <a:pPr algn="ctr" defTabSz="30481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37" name="Diamond 36"/>
          <p:cNvSpPr/>
          <p:nvPr userDrawn="1"/>
        </p:nvSpPr>
        <p:spPr>
          <a:xfrm>
            <a:off x="8715830" y="2392958"/>
            <a:ext cx="851505" cy="851637"/>
          </a:xfrm>
          <a:prstGeom prst="diamond">
            <a:avLst/>
          </a:prstGeom>
          <a:solidFill>
            <a:schemeClr val="tx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2" tIns="30482" rIns="60962" bIns="30482" numCol="1" spcCol="0" rtlCol="0" fromWordArt="0" anchor="ctr" anchorCtr="0" forceAA="0" compatLnSpc="1">
            <a:noAutofit/>
          </a:bodyPr>
          <a:lstStyle/>
          <a:p>
            <a:pPr algn="ctr" defTabSz="30481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0475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500"/>
                            </p:stCondLst>
                            <p:childTnLst>
                              <p:par>
                                <p:cTn id="54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5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000"/>
                            </p:stCondLst>
                            <p:childTnLst>
                              <p:par>
                                <p:cTn id="69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800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8500"/>
                            </p:stCondLst>
                            <p:childTnLst>
                              <p:par>
                                <p:cTn id="84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9500"/>
                            </p:stCondLst>
                            <p:childTnLst>
                              <p:par>
                                <p:cTn id="9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0000"/>
                            </p:stCondLst>
                            <p:childTnLst>
                              <p:par>
                                <p:cTn id="99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1000"/>
                            </p:stCondLst>
                            <p:childTnLst>
                              <p:par>
                                <p:cTn id="1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1500"/>
                            </p:stCondLst>
                            <p:childTnLst>
                              <p:par>
                                <p:cTn id="114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2500"/>
                            </p:stCondLst>
                            <p:childTnLst>
                              <p:par>
                                <p:cTn id="1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2" grpId="1" animBg="1"/>
      <p:bldP spid="2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/>
      <p:bldP spid="31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</p:bldLst>
  </p:timing>
  <p:hf sldNum="0"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 proces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 rot="18900000">
            <a:off x="1826263" y="3104586"/>
            <a:ext cx="1282383" cy="1282581"/>
          </a:xfrm>
          <a:prstGeom prst="rect">
            <a:avLst/>
          </a:prstGeom>
          <a:solidFill>
            <a:schemeClr val="tx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2" tIns="30482" rIns="60962" bIns="30482" numCol="1" spcCol="0" rtlCol="0" fromWordArt="0" anchor="ctr" anchorCtr="0" forceAA="0" compatLnSpc="1">
            <a:noAutofit/>
          </a:bodyPr>
          <a:lstStyle/>
          <a:p>
            <a:pPr algn="ctr" defTabSz="30481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 rot="18900000">
            <a:off x="1827685" y="3222955"/>
            <a:ext cx="1282383" cy="1282581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2" tIns="30482" rIns="60962" bIns="30482" numCol="1" spcCol="0" rtlCol="0" fromWordArt="0" anchor="ctr" anchorCtr="0" forceAA="0" compatLnSpc="1">
            <a:noAutofit/>
          </a:bodyPr>
          <a:lstStyle/>
          <a:p>
            <a:pPr algn="ctr" defTabSz="30481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1820319" y="3544186"/>
            <a:ext cx="1297112" cy="640121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900" b="1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00</a:t>
            </a:r>
            <a:endParaRPr kumimoji="1" lang="ja-JP" altLang="en-US" dirty="0"/>
          </a:p>
        </p:txBody>
      </p:sp>
      <p:sp>
        <p:nvSpPr>
          <p:cNvPr id="8" name="Rectangle 7"/>
          <p:cNvSpPr/>
          <p:nvPr userDrawn="1"/>
        </p:nvSpPr>
        <p:spPr>
          <a:xfrm rot="18900000">
            <a:off x="3639826" y="3341326"/>
            <a:ext cx="1282383" cy="1282581"/>
          </a:xfrm>
          <a:prstGeom prst="rect">
            <a:avLst/>
          </a:prstGeom>
          <a:solidFill>
            <a:schemeClr val="tx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2" tIns="30482" rIns="60962" bIns="30482" numCol="1" spcCol="0" rtlCol="0" fromWordArt="0" anchor="ctr" anchorCtr="0" forceAA="0" compatLnSpc="1">
            <a:noAutofit/>
          </a:bodyPr>
          <a:lstStyle/>
          <a:p>
            <a:pPr algn="ctr" defTabSz="30481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 rot="18900000">
            <a:off x="3641248" y="3222957"/>
            <a:ext cx="1282383" cy="1282581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2" tIns="30482" rIns="60962" bIns="30482" numCol="1" spcCol="0" rtlCol="0" fromWordArt="0" anchor="ctr" anchorCtr="0" forceAA="0" compatLnSpc="1">
            <a:noAutofit/>
          </a:bodyPr>
          <a:lstStyle/>
          <a:p>
            <a:pPr algn="ctr" defTabSz="30481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25" hasCustomPrompt="1"/>
          </p:nvPr>
        </p:nvSpPr>
        <p:spPr>
          <a:xfrm>
            <a:off x="3633882" y="3544187"/>
            <a:ext cx="1297112" cy="640121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900" b="1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00</a:t>
            </a:r>
            <a:endParaRPr kumimoji="1" lang="ja-JP" alt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24" hasCustomPrompt="1"/>
          </p:nvPr>
        </p:nvSpPr>
        <p:spPr>
          <a:xfrm>
            <a:off x="1067350" y="1725185"/>
            <a:ext cx="2800206" cy="1030414"/>
          </a:xfrm>
        </p:spPr>
        <p:txBody>
          <a:bodyPr vert="horz" lIns="60962" tIns="30482" rIns="60962" bIns="30482" rtlCol="0" anchor="b">
            <a:normAutofit/>
          </a:bodyPr>
          <a:lstStyle>
            <a:lvl1pPr algn="ctr">
              <a:spcBef>
                <a:spcPts val="0"/>
              </a:spcBef>
              <a:defRPr kumimoji="1" lang="ja-JP" altLang="en-US" sz="1200" dirty="0">
                <a:solidFill>
                  <a:schemeClr val="tx2"/>
                </a:solidFill>
              </a:defRPr>
            </a:lvl1pPr>
          </a:lstStyle>
          <a:p>
            <a:pPr lvl="0">
              <a:spcBef>
                <a:spcPts val="0"/>
              </a:spcBef>
            </a:pPr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26" hasCustomPrompt="1"/>
          </p:nvPr>
        </p:nvSpPr>
        <p:spPr>
          <a:xfrm>
            <a:off x="2880914" y="5014423"/>
            <a:ext cx="2800206" cy="1073138"/>
          </a:xfrm>
        </p:spPr>
        <p:txBody>
          <a:bodyPr vert="horz" lIns="60962" tIns="30482" rIns="60962" bIns="30482" rtlCol="0" anchor="t">
            <a:normAutofit/>
          </a:bodyPr>
          <a:lstStyle>
            <a:lvl1pPr algn="ctr">
              <a:spcBef>
                <a:spcPts val="0"/>
              </a:spcBef>
              <a:defRPr kumimoji="1" lang="ja-JP" altLang="en-US" sz="1200" dirty="0">
                <a:solidFill>
                  <a:schemeClr val="tx2"/>
                </a:solidFill>
              </a:defRPr>
            </a:lvl1pPr>
          </a:lstStyle>
          <a:p>
            <a:pPr lvl="0">
              <a:spcBef>
                <a:spcPts val="0"/>
              </a:spcBef>
            </a:pPr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3" name="Rectangle 12"/>
          <p:cNvSpPr/>
          <p:nvPr userDrawn="1"/>
        </p:nvSpPr>
        <p:spPr>
          <a:xfrm rot="18900000">
            <a:off x="5454810" y="3104586"/>
            <a:ext cx="1282383" cy="1282581"/>
          </a:xfrm>
          <a:prstGeom prst="rect">
            <a:avLst/>
          </a:prstGeom>
          <a:solidFill>
            <a:schemeClr val="tx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2" tIns="30482" rIns="60962" bIns="30482" numCol="1" spcCol="0" rtlCol="0" fromWordArt="0" anchor="ctr" anchorCtr="0" forceAA="0" compatLnSpc="1">
            <a:noAutofit/>
          </a:bodyPr>
          <a:lstStyle/>
          <a:p>
            <a:pPr algn="ctr" defTabSz="30481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 rot="18900000">
            <a:off x="5456232" y="3222955"/>
            <a:ext cx="1282383" cy="1282581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2" tIns="30482" rIns="60962" bIns="30482" numCol="1" spcCol="0" rtlCol="0" fromWordArt="0" anchor="ctr" anchorCtr="0" forceAA="0" compatLnSpc="1">
            <a:noAutofit/>
          </a:bodyPr>
          <a:lstStyle/>
          <a:p>
            <a:pPr algn="ctr" defTabSz="30481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27" hasCustomPrompt="1"/>
          </p:nvPr>
        </p:nvSpPr>
        <p:spPr>
          <a:xfrm>
            <a:off x="5448866" y="3544186"/>
            <a:ext cx="1297112" cy="640121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900" b="1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00</a:t>
            </a:r>
            <a:endParaRPr kumimoji="1" lang="ja-JP" altLang="en-US" dirty="0"/>
          </a:p>
        </p:txBody>
      </p:sp>
      <p:sp>
        <p:nvSpPr>
          <p:cNvPr id="16" name="Rectangle 15"/>
          <p:cNvSpPr/>
          <p:nvPr userDrawn="1"/>
        </p:nvSpPr>
        <p:spPr>
          <a:xfrm rot="18900000">
            <a:off x="7268373" y="3341326"/>
            <a:ext cx="1282383" cy="1282581"/>
          </a:xfrm>
          <a:prstGeom prst="rect">
            <a:avLst/>
          </a:prstGeom>
          <a:solidFill>
            <a:schemeClr val="tx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2" tIns="30482" rIns="60962" bIns="30482" numCol="1" spcCol="0" rtlCol="0" fromWordArt="0" anchor="ctr" anchorCtr="0" forceAA="0" compatLnSpc="1">
            <a:noAutofit/>
          </a:bodyPr>
          <a:lstStyle/>
          <a:p>
            <a:pPr algn="ctr" defTabSz="30481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17" name="Rectangle 16"/>
          <p:cNvSpPr/>
          <p:nvPr userDrawn="1"/>
        </p:nvSpPr>
        <p:spPr>
          <a:xfrm rot="18900000">
            <a:off x="7269794" y="3222957"/>
            <a:ext cx="1282383" cy="1282581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2" tIns="30482" rIns="60962" bIns="30482" numCol="1" spcCol="0" rtlCol="0" fromWordArt="0" anchor="ctr" anchorCtr="0" forceAA="0" compatLnSpc="1">
            <a:noAutofit/>
          </a:bodyPr>
          <a:lstStyle/>
          <a:p>
            <a:pPr algn="ctr" defTabSz="30481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28" hasCustomPrompt="1"/>
          </p:nvPr>
        </p:nvSpPr>
        <p:spPr>
          <a:xfrm>
            <a:off x="7262429" y="3544187"/>
            <a:ext cx="1297112" cy="640121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900" b="1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00</a:t>
            </a:r>
            <a:endParaRPr kumimoji="1" lang="ja-JP" altLang="en-US" dirty="0"/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29" hasCustomPrompt="1"/>
          </p:nvPr>
        </p:nvSpPr>
        <p:spPr>
          <a:xfrm>
            <a:off x="4695898" y="1725185"/>
            <a:ext cx="2800206" cy="1030414"/>
          </a:xfrm>
        </p:spPr>
        <p:txBody>
          <a:bodyPr vert="horz" lIns="60962" tIns="30482" rIns="60962" bIns="30482" rtlCol="0" anchor="b">
            <a:normAutofit/>
          </a:bodyPr>
          <a:lstStyle>
            <a:lvl1pPr algn="ctr">
              <a:spcBef>
                <a:spcPts val="0"/>
              </a:spcBef>
              <a:defRPr kumimoji="1" lang="ja-JP" altLang="en-US" sz="1200" dirty="0">
                <a:solidFill>
                  <a:schemeClr val="tx2"/>
                </a:solidFill>
              </a:defRPr>
            </a:lvl1pPr>
          </a:lstStyle>
          <a:p>
            <a:pPr lvl="0">
              <a:spcBef>
                <a:spcPts val="0"/>
              </a:spcBef>
            </a:pPr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30" hasCustomPrompt="1"/>
          </p:nvPr>
        </p:nvSpPr>
        <p:spPr>
          <a:xfrm>
            <a:off x="6509460" y="5014423"/>
            <a:ext cx="2800206" cy="1073138"/>
          </a:xfrm>
        </p:spPr>
        <p:txBody>
          <a:bodyPr vert="horz" lIns="60962" tIns="30482" rIns="60962" bIns="30482" rtlCol="0" anchor="t">
            <a:normAutofit/>
          </a:bodyPr>
          <a:lstStyle>
            <a:lvl1pPr algn="ctr">
              <a:spcBef>
                <a:spcPts val="0"/>
              </a:spcBef>
              <a:defRPr kumimoji="1" lang="ja-JP" altLang="en-US" sz="1200" dirty="0">
                <a:solidFill>
                  <a:schemeClr val="tx2"/>
                </a:solidFill>
              </a:defRPr>
            </a:lvl1pPr>
          </a:lstStyle>
          <a:p>
            <a:pPr lvl="0">
              <a:spcBef>
                <a:spcPts val="0"/>
              </a:spcBef>
            </a:pPr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1" name="Rectangle 20"/>
          <p:cNvSpPr/>
          <p:nvPr userDrawn="1"/>
        </p:nvSpPr>
        <p:spPr>
          <a:xfrm rot="18900000">
            <a:off x="9083356" y="3104586"/>
            <a:ext cx="1282383" cy="1282581"/>
          </a:xfrm>
          <a:prstGeom prst="rect">
            <a:avLst/>
          </a:prstGeom>
          <a:solidFill>
            <a:schemeClr val="tx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2" tIns="30482" rIns="60962" bIns="30482" numCol="1" spcCol="0" rtlCol="0" fromWordArt="0" anchor="ctr" anchorCtr="0" forceAA="0" compatLnSpc="1">
            <a:noAutofit/>
          </a:bodyPr>
          <a:lstStyle/>
          <a:p>
            <a:pPr algn="ctr" defTabSz="30481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22" name="Rectangle 21"/>
          <p:cNvSpPr/>
          <p:nvPr userDrawn="1"/>
        </p:nvSpPr>
        <p:spPr>
          <a:xfrm rot="18900000">
            <a:off x="9084778" y="3222955"/>
            <a:ext cx="1282383" cy="1282581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2" tIns="30482" rIns="60962" bIns="30482" numCol="1" spcCol="0" rtlCol="0" fromWordArt="0" anchor="ctr" anchorCtr="0" forceAA="0" compatLnSpc="1">
            <a:noAutofit/>
          </a:bodyPr>
          <a:lstStyle/>
          <a:p>
            <a:pPr algn="ctr" defTabSz="30481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23" name="Text Placeholder 3"/>
          <p:cNvSpPr>
            <a:spLocks noGrp="1"/>
          </p:cNvSpPr>
          <p:nvPr>
            <p:ph type="body" sz="quarter" idx="31" hasCustomPrompt="1"/>
          </p:nvPr>
        </p:nvSpPr>
        <p:spPr>
          <a:xfrm>
            <a:off x="9077413" y="3544186"/>
            <a:ext cx="1297112" cy="640121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900" b="1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00</a:t>
            </a:r>
            <a:endParaRPr kumimoji="1" lang="ja-JP" alt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33" hasCustomPrompt="1"/>
          </p:nvPr>
        </p:nvSpPr>
        <p:spPr>
          <a:xfrm>
            <a:off x="8324444" y="1725185"/>
            <a:ext cx="2800206" cy="1030414"/>
          </a:xfrm>
        </p:spPr>
        <p:txBody>
          <a:bodyPr vert="horz" lIns="60962" tIns="30482" rIns="60962" bIns="30482" rtlCol="0" anchor="b">
            <a:normAutofit/>
          </a:bodyPr>
          <a:lstStyle>
            <a:lvl1pPr algn="ctr">
              <a:spcBef>
                <a:spcPts val="0"/>
              </a:spcBef>
              <a:defRPr kumimoji="1" lang="ja-JP" altLang="en-US" sz="1200" dirty="0">
                <a:solidFill>
                  <a:schemeClr val="tx2"/>
                </a:solidFill>
              </a:defRPr>
            </a:lvl1pPr>
          </a:lstStyle>
          <a:p>
            <a:pPr lvl="0">
              <a:spcBef>
                <a:spcPts val="0"/>
              </a:spcBef>
            </a:pPr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5" name="Title 1"/>
          <p:cNvSpPr>
            <a:spLocks noGrp="1"/>
          </p:cNvSpPr>
          <p:nvPr>
            <p:ph type="title" hasCustomPrompt="1"/>
          </p:nvPr>
        </p:nvSpPr>
        <p:spPr>
          <a:xfrm>
            <a:off x="1607892" y="269946"/>
            <a:ext cx="8976217" cy="1093614"/>
          </a:xfrm>
        </p:spPr>
        <p:txBody>
          <a:bodyPr/>
          <a:lstStyle>
            <a:lvl1pPr algn="ctr">
              <a:lnSpc>
                <a:spcPct val="100000"/>
              </a:lnSpc>
              <a:defRPr sz="5900" baseline="0">
                <a:solidFill>
                  <a:schemeClr val="tx1"/>
                </a:solidFill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47805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55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5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75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250"/>
                            </p:stCondLst>
                            <p:childTnLst>
                              <p:par>
                                <p:cTn id="4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75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250"/>
                            </p:stCondLst>
                            <p:childTnLst>
                              <p:par>
                                <p:cTn id="67" presetID="55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5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400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4500"/>
                            </p:stCondLst>
                            <p:childTnLst>
                              <p:par>
                                <p:cTn id="8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0"/>
                            </p:stCondLst>
                            <p:childTnLst>
                              <p:par>
                                <p:cTn id="10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build="p">
        <p:tmplLst>
          <p:tmpl lvl="1">
            <p:tnLst>
              <p:par>
                <p:cTn presetID="5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*0.7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9" grpId="0" animBg="1"/>
      <p:bldP spid="10" grpId="0" build="p">
        <p:tmplLst>
          <p:tmpl lvl="1">
            <p:tnLst>
              <p:par>
                <p:cTn presetID="55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*0.7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 animBg="1"/>
      <p:bldP spid="14" grpId="0" animBg="1"/>
      <p:bldP spid="15" grpId="0" build="p">
        <p:tmplLst>
          <p:tmpl lvl="1">
            <p:tnLst>
              <p:par>
                <p:cTn presetID="5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*0.7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animBg="1"/>
      <p:bldP spid="17" grpId="0" animBg="1"/>
      <p:bldP spid="18" grpId="0" build="p">
        <p:tmplLst>
          <p:tmpl lvl="1">
            <p:tnLst>
              <p:par>
                <p:cTn presetID="55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*0.7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animBg="1"/>
      <p:bldP spid="22" grpId="0" animBg="1"/>
      <p:bldP spid="23" grpId="0" build="p">
        <p:tmplLst>
          <p:tmpl lvl="1">
            <p:tnLst>
              <p:par>
                <p:cTn presetID="5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*0.7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/>
    </p:bldLst>
  </p:timing>
  <p:hf sldNum="0"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WOT / A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012156" y="1996256"/>
            <a:ext cx="5018195" cy="1784896"/>
          </a:xfrm>
          <a:prstGeom prst="rect">
            <a:avLst/>
          </a:prstGeom>
          <a:solidFill>
            <a:srgbClr val="D6DCE5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2" tIns="30482" rIns="60962" bIns="30482" rtlCol="0" anchor="ctr"/>
          <a:lstStyle/>
          <a:p>
            <a:pPr algn="ctr" defTabSz="30481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2900" dirty="0">
              <a:solidFill>
                <a:srgbClr val="333D47"/>
              </a:solidFill>
              <a:latin typeface="Arial Narrow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4965971" y="2716609"/>
            <a:ext cx="1064381" cy="1064545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2" tIns="30482" rIns="60962" bIns="30482" rtlCol="0" anchor="ctr"/>
          <a:lstStyle/>
          <a:p>
            <a:pPr algn="ctr" defTabSz="30481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2900" dirty="0">
              <a:solidFill>
                <a:srgbClr val="333D47"/>
              </a:solidFill>
              <a:latin typeface="Arial Narrow"/>
            </a:endParaRP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5183632" y="2937745"/>
            <a:ext cx="629059" cy="640121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900" b="1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A</a:t>
            </a:r>
            <a:endParaRPr kumimoji="1" lang="ja-JP" alt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1185009" y="2128336"/>
            <a:ext cx="3653559" cy="506497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="1" cap="none" spc="-10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1185009" y="2592493"/>
            <a:ext cx="3653559" cy="1024083"/>
          </a:xfrm>
        </p:spPr>
        <p:txBody>
          <a:bodyPr anchor="t">
            <a:normAutofit/>
          </a:bodyPr>
          <a:lstStyle>
            <a:lvl1pPr marL="190507" indent="-190507" algn="l">
              <a:spcBef>
                <a:spcPts val="0"/>
              </a:spcBef>
              <a:buFont typeface="Wingdings" panose="05000000000000000000" pitchFamily="2" charset="2"/>
              <a:buChar char="n"/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endParaRPr kumimoji="1" lang="en-US" altLang="ja-JP" dirty="0"/>
          </a:p>
          <a:p>
            <a:pPr lvl="0"/>
            <a:endParaRPr kumimoji="1" lang="en-US" altLang="ja-JP" dirty="0"/>
          </a:p>
          <a:p>
            <a:pPr lvl="0"/>
            <a:endParaRPr kumimoji="1" lang="ja-JP" alt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1607892" y="269946"/>
            <a:ext cx="8976217" cy="1093614"/>
          </a:xfrm>
        </p:spPr>
        <p:txBody>
          <a:bodyPr/>
          <a:lstStyle>
            <a:lvl1pPr algn="ctr">
              <a:lnSpc>
                <a:spcPct val="100000"/>
              </a:lnSpc>
              <a:defRPr sz="5900" baseline="0">
                <a:solidFill>
                  <a:schemeClr val="tx1"/>
                </a:solidFill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6157755" y="1996256"/>
            <a:ext cx="5018195" cy="1784896"/>
          </a:xfrm>
          <a:prstGeom prst="rect">
            <a:avLst/>
          </a:prstGeom>
          <a:solidFill>
            <a:srgbClr val="D6DCE5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2" tIns="30482" rIns="60962" bIns="30482" rtlCol="0" anchor="ctr"/>
          <a:lstStyle/>
          <a:p>
            <a:pPr algn="ctr" defTabSz="30481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2900" dirty="0">
              <a:solidFill>
                <a:srgbClr val="333D47"/>
              </a:solidFill>
              <a:latin typeface="Arial Narrow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6157754" y="2716609"/>
            <a:ext cx="1064381" cy="1064545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2" tIns="30482" rIns="60962" bIns="30482" rtlCol="0" anchor="ctr"/>
          <a:lstStyle/>
          <a:p>
            <a:pPr algn="ctr" defTabSz="30481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2900" dirty="0">
              <a:solidFill>
                <a:srgbClr val="333D47"/>
              </a:solidFill>
              <a:latin typeface="Arial Narrow"/>
            </a:endParaRP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6375415" y="2937745"/>
            <a:ext cx="629059" cy="640121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900" b="1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A</a:t>
            </a:r>
            <a:endParaRPr kumimoji="1" lang="ja-JP" alt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22" hasCustomPrompt="1"/>
          </p:nvPr>
        </p:nvSpPr>
        <p:spPr>
          <a:xfrm>
            <a:off x="7349537" y="2128336"/>
            <a:ext cx="3653559" cy="506497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="1" cap="none" spc="-10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23" hasCustomPrompt="1"/>
          </p:nvPr>
        </p:nvSpPr>
        <p:spPr>
          <a:xfrm>
            <a:off x="7349537" y="2592493"/>
            <a:ext cx="3653559" cy="1024083"/>
          </a:xfrm>
        </p:spPr>
        <p:txBody>
          <a:bodyPr anchor="t">
            <a:normAutofit/>
          </a:bodyPr>
          <a:lstStyle>
            <a:lvl1pPr marL="190507" indent="-190507" algn="l">
              <a:spcBef>
                <a:spcPts val="0"/>
              </a:spcBef>
              <a:buFont typeface="Wingdings" panose="05000000000000000000" pitchFamily="2" charset="2"/>
              <a:buChar char="n"/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endParaRPr kumimoji="1" lang="en-US" altLang="ja-JP" dirty="0"/>
          </a:p>
          <a:p>
            <a:pPr lvl="0"/>
            <a:endParaRPr kumimoji="1" lang="en-US" altLang="ja-JP" dirty="0"/>
          </a:p>
          <a:p>
            <a:pPr lvl="0"/>
            <a:endParaRPr kumimoji="1" lang="ja-JP" altLang="en-US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1012156" y="3913231"/>
            <a:ext cx="5018195" cy="1784896"/>
          </a:xfrm>
          <a:prstGeom prst="rect">
            <a:avLst/>
          </a:prstGeom>
          <a:solidFill>
            <a:srgbClr val="D6DCE5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2" tIns="30482" rIns="60962" bIns="30482" rtlCol="0" anchor="ctr"/>
          <a:lstStyle/>
          <a:p>
            <a:pPr algn="ctr" defTabSz="30481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2900" dirty="0">
              <a:solidFill>
                <a:srgbClr val="333D47"/>
              </a:solidFill>
              <a:latin typeface="Arial Narrow"/>
            </a:endParaRPr>
          </a:p>
        </p:txBody>
      </p:sp>
      <p:sp>
        <p:nvSpPr>
          <p:cNvPr id="17" name="Rectangle 16"/>
          <p:cNvSpPr/>
          <p:nvPr userDrawn="1"/>
        </p:nvSpPr>
        <p:spPr>
          <a:xfrm>
            <a:off x="4965971" y="3913231"/>
            <a:ext cx="1064381" cy="1064545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2" tIns="30482" rIns="60962" bIns="30482" rtlCol="0" anchor="ctr"/>
          <a:lstStyle/>
          <a:p>
            <a:pPr algn="ctr" defTabSz="30481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2900" dirty="0">
              <a:solidFill>
                <a:srgbClr val="333D47"/>
              </a:solidFill>
              <a:latin typeface="Arial Narrow"/>
            </a:endParaRPr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24" hasCustomPrompt="1"/>
          </p:nvPr>
        </p:nvSpPr>
        <p:spPr>
          <a:xfrm>
            <a:off x="5183632" y="4134367"/>
            <a:ext cx="629059" cy="640121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900" b="1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A</a:t>
            </a:r>
            <a:endParaRPr kumimoji="1" lang="ja-JP" altLang="en-US" dirty="0"/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25" hasCustomPrompt="1"/>
          </p:nvPr>
        </p:nvSpPr>
        <p:spPr>
          <a:xfrm>
            <a:off x="1185009" y="4045309"/>
            <a:ext cx="3653559" cy="506497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="1" cap="none" spc="-10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26" hasCustomPrompt="1"/>
          </p:nvPr>
        </p:nvSpPr>
        <p:spPr>
          <a:xfrm>
            <a:off x="1185009" y="4509467"/>
            <a:ext cx="3653559" cy="1024083"/>
          </a:xfrm>
        </p:spPr>
        <p:txBody>
          <a:bodyPr anchor="t">
            <a:normAutofit/>
          </a:bodyPr>
          <a:lstStyle>
            <a:lvl1pPr marL="190507" indent="-190507" algn="l">
              <a:spcBef>
                <a:spcPts val="0"/>
              </a:spcBef>
              <a:buFont typeface="Wingdings" panose="05000000000000000000" pitchFamily="2" charset="2"/>
              <a:buChar char="n"/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endParaRPr kumimoji="1" lang="en-US" altLang="ja-JP" dirty="0"/>
          </a:p>
          <a:p>
            <a:pPr lvl="0"/>
            <a:endParaRPr kumimoji="1" lang="en-US" altLang="ja-JP" dirty="0"/>
          </a:p>
          <a:p>
            <a:pPr lvl="0"/>
            <a:endParaRPr kumimoji="1" lang="ja-JP" altLang="en-US" dirty="0"/>
          </a:p>
        </p:txBody>
      </p:sp>
      <p:sp>
        <p:nvSpPr>
          <p:cNvPr id="21" name="Rectangle 20"/>
          <p:cNvSpPr/>
          <p:nvPr userDrawn="1"/>
        </p:nvSpPr>
        <p:spPr>
          <a:xfrm>
            <a:off x="6157755" y="3913231"/>
            <a:ext cx="5018195" cy="1784896"/>
          </a:xfrm>
          <a:prstGeom prst="rect">
            <a:avLst/>
          </a:prstGeom>
          <a:solidFill>
            <a:srgbClr val="D6DCE5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2" tIns="30482" rIns="60962" bIns="30482" rtlCol="0" anchor="ctr"/>
          <a:lstStyle/>
          <a:p>
            <a:pPr algn="ctr" defTabSz="30481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2900" dirty="0">
              <a:solidFill>
                <a:srgbClr val="333D47"/>
              </a:solidFill>
              <a:latin typeface="Arial Narrow"/>
            </a:endParaRPr>
          </a:p>
        </p:txBody>
      </p:sp>
      <p:sp>
        <p:nvSpPr>
          <p:cNvPr id="22" name="Rectangle 21"/>
          <p:cNvSpPr/>
          <p:nvPr userDrawn="1"/>
        </p:nvSpPr>
        <p:spPr>
          <a:xfrm>
            <a:off x="6157754" y="3913231"/>
            <a:ext cx="1064381" cy="1064545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2" tIns="30482" rIns="60962" bIns="30482" rtlCol="0" anchor="ctr"/>
          <a:lstStyle/>
          <a:p>
            <a:pPr algn="ctr" defTabSz="30481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2900" dirty="0">
              <a:solidFill>
                <a:srgbClr val="333D47"/>
              </a:solidFill>
              <a:latin typeface="Arial Narrow"/>
            </a:endParaRPr>
          </a:p>
        </p:txBody>
      </p:sp>
      <p:sp>
        <p:nvSpPr>
          <p:cNvPr id="23" name="Text Placeholder 3"/>
          <p:cNvSpPr>
            <a:spLocks noGrp="1"/>
          </p:cNvSpPr>
          <p:nvPr>
            <p:ph type="body" sz="quarter" idx="27" hasCustomPrompt="1"/>
          </p:nvPr>
        </p:nvSpPr>
        <p:spPr>
          <a:xfrm>
            <a:off x="6375415" y="4134367"/>
            <a:ext cx="629059" cy="640121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900" b="1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A</a:t>
            </a:r>
            <a:endParaRPr kumimoji="1" lang="ja-JP" alt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28" hasCustomPrompt="1"/>
          </p:nvPr>
        </p:nvSpPr>
        <p:spPr>
          <a:xfrm>
            <a:off x="7349537" y="4045309"/>
            <a:ext cx="3653559" cy="506497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25" name="Text Placeholder 3"/>
          <p:cNvSpPr>
            <a:spLocks noGrp="1"/>
          </p:cNvSpPr>
          <p:nvPr>
            <p:ph type="body" sz="quarter" idx="29" hasCustomPrompt="1"/>
          </p:nvPr>
        </p:nvSpPr>
        <p:spPr>
          <a:xfrm>
            <a:off x="7349537" y="4509467"/>
            <a:ext cx="3653559" cy="1024083"/>
          </a:xfrm>
        </p:spPr>
        <p:txBody>
          <a:bodyPr anchor="t">
            <a:normAutofit/>
          </a:bodyPr>
          <a:lstStyle>
            <a:lvl1pPr marL="190507" indent="-190507" algn="l">
              <a:spcBef>
                <a:spcPts val="0"/>
              </a:spcBef>
              <a:buFont typeface="Wingdings" panose="05000000000000000000" pitchFamily="2" charset="2"/>
              <a:buChar char="n"/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endParaRPr kumimoji="1" lang="en-US" altLang="ja-JP" dirty="0"/>
          </a:p>
          <a:p>
            <a:pPr lvl="0"/>
            <a:endParaRPr kumimoji="1" lang="en-US" altLang="ja-JP" dirty="0"/>
          </a:p>
          <a:p>
            <a:pPr lvl="0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723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5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0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5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0"/>
                            </p:stCondLst>
                            <p:childTnLst>
                              <p:par>
                                <p:cTn id="76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6000"/>
                            </p:stCondLst>
                            <p:childTnLst>
                              <p:par>
                                <p:cTn id="9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6500"/>
                            </p:stCondLst>
                            <p:childTnLst>
                              <p:par>
                                <p:cTn id="10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7000"/>
                            </p:stCondLst>
                            <p:childTnLst>
                              <p:par>
                                <p:cTn id="10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7500"/>
                            </p:stCondLst>
                            <p:childTnLst>
                              <p:par>
                                <p:cTn id="109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8500"/>
                            </p:stCondLst>
                            <p:childTnLst>
                              <p:par>
                                <p:cTn id="1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9000"/>
                            </p:stCondLst>
                            <p:childTnLst>
                              <p:par>
                                <p:cTn id="1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9500"/>
                            </p:stCondLst>
                            <p:childTnLst>
                              <p:par>
                                <p:cTn id="1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6" grpId="1" animBg="1"/>
      <p:bldP spid="7" grpId="0">
        <p:tmplLst>
          <p:tmpl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1">
        <p:tmplLst>
          <p:tmpl>
            <p:tnLst>
              <p:par>
                <p:cTn presetID="49" presetClass="entr" presetSubtype="0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750" fill="hold"/>
                        <p:tgtEl>
                          <p:spTgt spid="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7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75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/>
      <p:bldP spid="11" grpId="0" animBg="1"/>
      <p:bldP spid="12" grpId="0" animBg="1"/>
      <p:bldP spid="12" grpId="1" animBg="1"/>
      <p:bldP spid="13" grpId="0">
        <p:tmplLst>
          <p:tmpl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1">
        <p:tmplLst>
          <p:tmpl>
            <p:tnLst>
              <p:par>
                <p:cTn presetID="49" presetClass="entr" presetSubtype="0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750" fill="hold"/>
                        <p:tgtEl>
                          <p:spTgt spid="1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1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13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75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animBg="1"/>
      <p:bldP spid="17" grpId="0" animBg="1"/>
      <p:bldP spid="17" grpId="1" animBg="1"/>
      <p:bldP spid="18" grpId="0">
        <p:tmplLst>
          <p:tmpl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1">
        <p:tmplLst>
          <p:tmpl>
            <p:tnLst>
              <p:par>
                <p:cTn presetID="49" presetClass="entr" presetSubtype="0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750" fill="hold"/>
                        <p:tgtEl>
                          <p:spTgt spid="1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1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18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75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animBg="1"/>
      <p:bldP spid="22" grpId="0" animBg="1"/>
      <p:bldP spid="22" grpId="1" animBg="1"/>
      <p:bldP spid="23" grpId="0">
        <p:tmplLst>
          <p:tmpl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1">
        <p:tmplLst>
          <p:tmpl>
            <p:tnLst>
              <p:par>
                <p:cTn presetID="49" presetClass="entr" presetSubtype="0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750" fill="hold"/>
                        <p:tgtEl>
                          <p:spTgt spid="2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2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23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75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sldNum="0"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gnifi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 userDrawn="1"/>
        </p:nvGrpSpPr>
        <p:grpSpPr>
          <a:xfrm rot="2700000">
            <a:off x="4274091" y="3239654"/>
            <a:ext cx="5503429" cy="2860431"/>
            <a:chOff x="3411415" y="1828801"/>
            <a:chExt cx="8253869" cy="4290646"/>
          </a:xfrm>
          <a:solidFill>
            <a:schemeClr val="tx1">
              <a:lumMod val="20000"/>
              <a:lumOff val="80000"/>
            </a:schemeClr>
          </a:solidFill>
        </p:grpSpPr>
        <p:sp>
          <p:nvSpPr>
            <p:cNvPr id="6" name="Circle: Hollow 4"/>
            <p:cNvSpPr/>
            <p:nvPr userDrawn="1"/>
          </p:nvSpPr>
          <p:spPr>
            <a:xfrm>
              <a:off x="3411415" y="1828801"/>
              <a:ext cx="4290646" cy="4290646"/>
            </a:xfrm>
            <a:prstGeom prst="donut">
              <a:avLst>
                <a:gd name="adj" fmla="val 6707"/>
              </a:avLst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0481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1" lang="ja-JP" altLang="en-US" sz="1200">
                <a:solidFill>
                  <a:srgbClr val="44546A"/>
                </a:solidFill>
              </a:endParaRPr>
            </a:p>
          </p:txBody>
        </p:sp>
        <p:sp>
          <p:nvSpPr>
            <p:cNvPr id="7" name="Rectangle: Rounded Corners 5"/>
            <p:cNvSpPr/>
            <p:nvPr userDrawn="1"/>
          </p:nvSpPr>
          <p:spPr>
            <a:xfrm>
              <a:off x="7829933" y="3646611"/>
              <a:ext cx="176545" cy="655026"/>
            </a:xfrm>
            <a:prstGeom prst="roundRect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0481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1" lang="ja-JP" altLang="en-US" sz="1200">
                <a:solidFill>
                  <a:srgbClr val="FFFFFF"/>
                </a:solidFill>
              </a:endParaRPr>
            </a:p>
          </p:txBody>
        </p:sp>
        <p:sp>
          <p:nvSpPr>
            <p:cNvPr id="8" name="Rectangle: Rounded Corners 6"/>
            <p:cNvSpPr/>
            <p:nvPr userDrawn="1"/>
          </p:nvSpPr>
          <p:spPr>
            <a:xfrm>
              <a:off x="8053055" y="3646611"/>
              <a:ext cx="176545" cy="655026"/>
            </a:xfrm>
            <a:prstGeom prst="roundRect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0481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1" lang="ja-JP" altLang="en-US" sz="1200">
                <a:solidFill>
                  <a:srgbClr val="FFFFFF"/>
                </a:solidFill>
              </a:endParaRPr>
            </a:p>
          </p:txBody>
        </p:sp>
        <p:sp>
          <p:nvSpPr>
            <p:cNvPr id="9" name="Rectangle: Rounded Corners 7"/>
            <p:cNvSpPr/>
            <p:nvPr userDrawn="1"/>
          </p:nvSpPr>
          <p:spPr>
            <a:xfrm>
              <a:off x="7597284" y="3793149"/>
              <a:ext cx="4068000" cy="361950"/>
            </a:xfrm>
            <a:prstGeom prst="roundRect">
              <a:avLst>
                <a:gd name="adj" fmla="val 27458"/>
              </a:avLst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0481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1" lang="ja-JP" altLang="en-US" sz="1200">
                <a:solidFill>
                  <a:srgbClr val="FFFFFF"/>
                </a:solidFill>
              </a:endParaRPr>
            </a:p>
          </p:txBody>
        </p:sp>
      </p:grpSp>
      <p:sp>
        <p:nvSpPr>
          <p:cNvPr id="10" name="Freeform: Shape 13"/>
          <p:cNvSpPr/>
          <p:nvPr userDrawn="1"/>
        </p:nvSpPr>
        <p:spPr>
          <a:xfrm>
            <a:off x="6105677" y="1634022"/>
            <a:ext cx="2095487" cy="2095295"/>
          </a:xfrm>
          <a:custGeom>
            <a:avLst/>
            <a:gdLst>
              <a:gd name="connsiteX0" fmla="*/ 0 w 3143230"/>
              <a:gd name="connsiteY0" fmla="*/ 0 h 3142457"/>
              <a:gd name="connsiteX1" fmla="*/ 3139160 w 3143230"/>
              <a:gd name="connsiteY1" fmla="*/ 2981499 h 3142457"/>
              <a:gd name="connsiteX2" fmla="*/ 3143230 w 3143230"/>
              <a:gd name="connsiteY2" fmla="*/ 3142457 h 3142457"/>
              <a:gd name="connsiteX3" fmla="*/ 2177289 w 3143230"/>
              <a:gd name="connsiteY3" fmla="*/ 3142457 h 3142457"/>
              <a:gd name="connsiteX4" fmla="*/ 2166088 w 3143230"/>
              <a:gd name="connsiteY4" fmla="*/ 2920631 h 3142457"/>
              <a:gd name="connsiteX5" fmla="*/ 0 w 3143230"/>
              <a:gd name="connsiteY5" fmla="*/ 965921 h 3142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43230" h="3142457">
                <a:moveTo>
                  <a:pt x="0" y="0"/>
                </a:moveTo>
                <a:cubicBezTo>
                  <a:pt x="1681720" y="0"/>
                  <a:pt x="3054974" y="1320700"/>
                  <a:pt x="3139160" y="2981499"/>
                </a:cubicBezTo>
                <a:lnTo>
                  <a:pt x="3143230" y="3142457"/>
                </a:lnTo>
                <a:lnTo>
                  <a:pt x="2177289" y="3142457"/>
                </a:lnTo>
                <a:lnTo>
                  <a:pt x="2166088" y="2920631"/>
                </a:lnTo>
                <a:cubicBezTo>
                  <a:pt x="2054587" y="1822699"/>
                  <a:pt x="1127349" y="965921"/>
                  <a:pt x="0" y="965921"/>
                </a:cubicBezTo>
                <a:close/>
              </a:path>
            </a:pathLst>
          </a:custGeom>
          <a:solidFill>
            <a:schemeClr val="tx1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2" tIns="30482" rIns="60962" bIns="30482" rtlCol="0" anchor="ctr"/>
          <a:lstStyle/>
          <a:p>
            <a:pPr algn="ctr" defTabSz="30481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44546A"/>
              </a:solidFill>
            </a:endParaRPr>
          </a:p>
        </p:txBody>
      </p:sp>
      <p:sp>
        <p:nvSpPr>
          <p:cNvPr id="11" name="Freeform: Shape 14"/>
          <p:cNvSpPr/>
          <p:nvPr userDrawn="1"/>
        </p:nvSpPr>
        <p:spPr>
          <a:xfrm rot="16200000">
            <a:off x="3990934" y="1633927"/>
            <a:ext cx="2095810" cy="2094971"/>
          </a:xfrm>
          <a:custGeom>
            <a:avLst/>
            <a:gdLst>
              <a:gd name="connsiteX0" fmla="*/ 0 w 3143230"/>
              <a:gd name="connsiteY0" fmla="*/ 0 h 3142457"/>
              <a:gd name="connsiteX1" fmla="*/ 3139160 w 3143230"/>
              <a:gd name="connsiteY1" fmla="*/ 2981499 h 3142457"/>
              <a:gd name="connsiteX2" fmla="*/ 3143230 w 3143230"/>
              <a:gd name="connsiteY2" fmla="*/ 3142457 h 3142457"/>
              <a:gd name="connsiteX3" fmla="*/ 2177289 w 3143230"/>
              <a:gd name="connsiteY3" fmla="*/ 3142457 h 3142457"/>
              <a:gd name="connsiteX4" fmla="*/ 2166088 w 3143230"/>
              <a:gd name="connsiteY4" fmla="*/ 2920631 h 3142457"/>
              <a:gd name="connsiteX5" fmla="*/ 0 w 3143230"/>
              <a:gd name="connsiteY5" fmla="*/ 965921 h 3142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43230" h="3142457">
                <a:moveTo>
                  <a:pt x="0" y="0"/>
                </a:moveTo>
                <a:cubicBezTo>
                  <a:pt x="1681720" y="0"/>
                  <a:pt x="3054974" y="1320700"/>
                  <a:pt x="3139160" y="2981499"/>
                </a:cubicBezTo>
                <a:lnTo>
                  <a:pt x="3143230" y="3142457"/>
                </a:lnTo>
                <a:lnTo>
                  <a:pt x="2177289" y="3142457"/>
                </a:lnTo>
                <a:lnTo>
                  <a:pt x="2166088" y="2920631"/>
                </a:lnTo>
                <a:cubicBezTo>
                  <a:pt x="2054587" y="1822699"/>
                  <a:pt x="1127349" y="965921"/>
                  <a:pt x="0" y="965921"/>
                </a:cubicBezTo>
                <a:close/>
              </a:path>
            </a:pathLst>
          </a:custGeom>
          <a:solidFill>
            <a:schemeClr val="tx1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2" tIns="30482" rIns="60962" bIns="30482" rtlCol="0" anchor="ctr"/>
          <a:lstStyle/>
          <a:p>
            <a:pPr algn="ctr" defTabSz="30481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44546A"/>
              </a:solidFill>
            </a:endParaRPr>
          </a:p>
        </p:txBody>
      </p:sp>
      <p:sp>
        <p:nvSpPr>
          <p:cNvPr id="12" name="Freeform: Shape 15"/>
          <p:cNvSpPr/>
          <p:nvPr userDrawn="1"/>
        </p:nvSpPr>
        <p:spPr>
          <a:xfrm rot="10800000">
            <a:off x="3991353" y="3748672"/>
            <a:ext cx="2095487" cy="2095295"/>
          </a:xfrm>
          <a:custGeom>
            <a:avLst/>
            <a:gdLst>
              <a:gd name="connsiteX0" fmla="*/ 0 w 3143230"/>
              <a:gd name="connsiteY0" fmla="*/ 0 h 3142457"/>
              <a:gd name="connsiteX1" fmla="*/ 3139160 w 3143230"/>
              <a:gd name="connsiteY1" fmla="*/ 2981499 h 3142457"/>
              <a:gd name="connsiteX2" fmla="*/ 3143230 w 3143230"/>
              <a:gd name="connsiteY2" fmla="*/ 3142457 h 3142457"/>
              <a:gd name="connsiteX3" fmla="*/ 2177289 w 3143230"/>
              <a:gd name="connsiteY3" fmla="*/ 3142457 h 3142457"/>
              <a:gd name="connsiteX4" fmla="*/ 2166088 w 3143230"/>
              <a:gd name="connsiteY4" fmla="*/ 2920631 h 3142457"/>
              <a:gd name="connsiteX5" fmla="*/ 0 w 3143230"/>
              <a:gd name="connsiteY5" fmla="*/ 965921 h 3142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43230" h="3142457">
                <a:moveTo>
                  <a:pt x="0" y="0"/>
                </a:moveTo>
                <a:cubicBezTo>
                  <a:pt x="1681720" y="0"/>
                  <a:pt x="3054974" y="1320700"/>
                  <a:pt x="3139160" y="2981499"/>
                </a:cubicBezTo>
                <a:lnTo>
                  <a:pt x="3143230" y="3142457"/>
                </a:lnTo>
                <a:lnTo>
                  <a:pt x="2177289" y="3142457"/>
                </a:lnTo>
                <a:lnTo>
                  <a:pt x="2166088" y="2920631"/>
                </a:lnTo>
                <a:cubicBezTo>
                  <a:pt x="2054587" y="1822699"/>
                  <a:pt x="1127349" y="965921"/>
                  <a:pt x="0" y="965921"/>
                </a:cubicBezTo>
                <a:close/>
              </a:path>
            </a:pathLst>
          </a:custGeom>
          <a:solidFill>
            <a:schemeClr val="tx1">
              <a:lumMod val="60000"/>
              <a:lumOff val="4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2" tIns="30482" rIns="60962" bIns="30482" rtlCol="0" anchor="ctr"/>
          <a:lstStyle/>
          <a:p>
            <a:pPr algn="ctr" defTabSz="30481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44546A"/>
              </a:solidFill>
            </a:endParaRP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23" hasCustomPrompt="1"/>
          </p:nvPr>
        </p:nvSpPr>
        <p:spPr>
          <a:xfrm>
            <a:off x="7045684" y="2214689"/>
            <a:ext cx="629059" cy="640121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900" b="1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00</a:t>
            </a:r>
            <a:endParaRPr kumimoji="1" lang="ja-JP" alt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24" hasCustomPrompt="1"/>
          </p:nvPr>
        </p:nvSpPr>
        <p:spPr>
          <a:xfrm>
            <a:off x="4487189" y="2214689"/>
            <a:ext cx="629059" cy="640121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900" b="1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00</a:t>
            </a:r>
            <a:endParaRPr kumimoji="1" lang="ja-JP" alt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25" hasCustomPrompt="1"/>
          </p:nvPr>
        </p:nvSpPr>
        <p:spPr>
          <a:xfrm>
            <a:off x="4487189" y="4652930"/>
            <a:ext cx="629059" cy="640121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900" b="1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00</a:t>
            </a:r>
            <a:endParaRPr kumimoji="1" lang="ja-JP" alt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5145234" y="3051633"/>
            <a:ext cx="1892860" cy="1355367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900" b="1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26" hasCustomPrompt="1"/>
          </p:nvPr>
        </p:nvSpPr>
        <p:spPr>
          <a:xfrm>
            <a:off x="8313095" y="2742608"/>
            <a:ext cx="2952241" cy="1219299"/>
          </a:xfr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FontTx/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27" hasCustomPrompt="1"/>
          </p:nvPr>
        </p:nvSpPr>
        <p:spPr>
          <a:xfrm>
            <a:off x="8313095" y="2278451"/>
            <a:ext cx="2952241" cy="506497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28" hasCustomPrompt="1"/>
          </p:nvPr>
        </p:nvSpPr>
        <p:spPr>
          <a:xfrm>
            <a:off x="907663" y="2748959"/>
            <a:ext cx="2952241" cy="1219299"/>
          </a:xfrm>
        </p:spPr>
        <p:txBody>
          <a:bodyPr anchor="t">
            <a:normAutofit/>
          </a:bodyPr>
          <a:lstStyle>
            <a:lvl1pPr marL="0" indent="0" algn="r">
              <a:spcBef>
                <a:spcPts val="0"/>
              </a:spcBef>
              <a:buFontTx/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29" hasCustomPrompt="1"/>
          </p:nvPr>
        </p:nvSpPr>
        <p:spPr>
          <a:xfrm>
            <a:off x="907663" y="2284802"/>
            <a:ext cx="2952241" cy="506497"/>
          </a:xfrm>
        </p:spPr>
        <p:txBody>
          <a:bodyPr anchor="ctr">
            <a:norm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30" hasCustomPrompt="1"/>
          </p:nvPr>
        </p:nvSpPr>
        <p:spPr>
          <a:xfrm>
            <a:off x="907663" y="5187107"/>
            <a:ext cx="2952241" cy="1219299"/>
          </a:xfrm>
        </p:spPr>
        <p:txBody>
          <a:bodyPr anchor="t">
            <a:normAutofit/>
          </a:bodyPr>
          <a:lstStyle>
            <a:lvl1pPr marL="0" indent="0" algn="r">
              <a:spcBef>
                <a:spcPts val="0"/>
              </a:spcBef>
              <a:buFontTx/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quarter" idx="31" hasCustomPrompt="1"/>
          </p:nvPr>
        </p:nvSpPr>
        <p:spPr>
          <a:xfrm>
            <a:off x="907663" y="4722951"/>
            <a:ext cx="2952241" cy="506497"/>
          </a:xfrm>
        </p:spPr>
        <p:txBody>
          <a:bodyPr anchor="ctr">
            <a:norm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23" name="Title 1"/>
          <p:cNvSpPr>
            <a:spLocks noGrp="1"/>
          </p:cNvSpPr>
          <p:nvPr>
            <p:ph type="title" hasCustomPrompt="1"/>
          </p:nvPr>
        </p:nvSpPr>
        <p:spPr>
          <a:xfrm>
            <a:off x="1607892" y="269946"/>
            <a:ext cx="8976217" cy="1093614"/>
          </a:xfrm>
        </p:spPr>
        <p:txBody>
          <a:bodyPr/>
          <a:lstStyle>
            <a:lvl1pPr algn="ctr">
              <a:lnSpc>
                <a:spcPct val="100000"/>
              </a:lnSpc>
              <a:defRPr sz="5900" baseline="0">
                <a:solidFill>
                  <a:schemeClr val="tx1"/>
                </a:solidFill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63313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50"/>
                            </p:stCondLst>
                            <p:childTnLst>
                              <p:par>
                                <p:cTn id="33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75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250"/>
                            </p:stCondLst>
                            <p:childTnLst>
                              <p:par>
                                <p:cTn id="42" presetID="22" presetClass="entr" presetSubtype="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75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75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500"/>
                            </p:stCondLst>
                            <p:childTnLst>
                              <p:par>
                                <p:cTn id="58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250"/>
                            </p:stCondLst>
                            <p:childTnLst>
                              <p:par>
                                <p:cTn id="6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75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75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725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build="p">
        <p:tmplLst>
          <p:tmpl lvl="1">
            <p:tnLst>
              <p:par>
                <p:cTn presetID="22" presetClass="entr" presetSubtype="4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0"/>
    </p:bldLst>
  </p:timing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and tex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455084" y="2278641"/>
            <a:ext cx="11281833" cy="1093310"/>
          </a:xfrm>
        </p:spPr>
        <p:txBody>
          <a:bodyPr/>
          <a:lstStyle>
            <a:lvl1pPr algn="ctr">
              <a:lnSpc>
                <a:spcPct val="100000"/>
              </a:lnSpc>
              <a:defRPr sz="5900" baseline="0">
                <a:solidFill>
                  <a:schemeClr val="tx1"/>
                </a:solidFill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5268384" y="3376651"/>
            <a:ext cx="1655233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802342" y="3492155"/>
            <a:ext cx="8587317" cy="1453900"/>
          </a:xfrm>
        </p:spPr>
        <p:txBody>
          <a:bodyPr anchor="t">
            <a:normAutofit/>
          </a:bodyPr>
          <a:lstStyle>
            <a:lvl1pPr algn="ctr">
              <a:defRPr sz="13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39497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hf sldNum="0"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6"/>
          <p:cNvSpPr/>
          <p:nvPr userDrawn="1"/>
        </p:nvSpPr>
        <p:spPr>
          <a:xfrm>
            <a:off x="507472" y="2235546"/>
            <a:ext cx="2613891" cy="2207831"/>
          </a:xfrm>
          <a:custGeom>
            <a:avLst/>
            <a:gdLst/>
            <a:ahLst/>
            <a:cxnLst/>
            <a:rect l="l" t="t" r="r" b="b"/>
            <a:pathLst>
              <a:path w="3920837" h="3311236">
                <a:moveTo>
                  <a:pt x="0" y="0"/>
                </a:moveTo>
                <a:lnTo>
                  <a:pt x="3920837" y="0"/>
                </a:lnTo>
                <a:lnTo>
                  <a:pt x="3920837" y="3311236"/>
                </a:lnTo>
                <a:lnTo>
                  <a:pt x="1960419" y="2784764"/>
                </a:lnTo>
                <a:lnTo>
                  <a:pt x="0" y="3311236"/>
                </a:lnTo>
                <a:close/>
              </a:path>
            </a:pathLst>
          </a:custGeom>
          <a:ln>
            <a:noFill/>
          </a:ln>
          <a:effectLst>
            <a:outerShdw dist="88900" algn="tl" rotWithShape="0">
              <a:schemeClr val="accent1">
                <a:lumMod val="7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2" tIns="30482" rIns="60962" bIns="30482" rtlCol="0" anchor="ctr"/>
          <a:lstStyle/>
          <a:p>
            <a:pPr algn="ctr" defTabSz="30481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6" name="正方形/長方形 8"/>
          <p:cNvSpPr/>
          <p:nvPr userDrawn="1"/>
        </p:nvSpPr>
        <p:spPr>
          <a:xfrm>
            <a:off x="6215546" y="2235545"/>
            <a:ext cx="2613891" cy="2983806"/>
          </a:xfrm>
          <a:custGeom>
            <a:avLst/>
            <a:gdLst/>
            <a:ahLst/>
            <a:cxnLst/>
            <a:rect l="l" t="t" r="r" b="b"/>
            <a:pathLst>
              <a:path w="3920837" h="4475019">
                <a:moveTo>
                  <a:pt x="0" y="0"/>
                </a:moveTo>
                <a:lnTo>
                  <a:pt x="3920837" y="0"/>
                </a:lnTo>
                <a:lnTo>
                  <a:pt x="3920837" y="4475019"/>
                </a:lnTo>
                <a:lnTo>
                  <a:pt x="3920836" y="4475019"/>
                </a:lnTo>
                <a:lnTo>
                  <a:pt x="1960418" y="3948547"/>
                </a:lnTo>
                <a:lnTo>
                  <a:pt x="0" y="447501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dist="88900" algn="tl" rotWithShape="0">
              <a:schemeClr val="accent2">
                <a:lumMod val="7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2" tIns="30482" rIns="60962" bIns="30482" rtlCol="0" anchor="ctr"/>
          <a:lstStyle/>
          <a:p>
            <a:pPr algn="ctr" defTabSz="30481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7" name="正方形/長方形 9"/>
          <p:cNvSpPr/>
          <p:nvPr userDrawn="1"/>
        </p:nvSpPr>
        <p:spPr>
          <a:xfrm>
            <a:off x="9069579" y="2235544"/>
            <a:ext cx="2613892" cy="3334842"/>
          </a:xfrm>
          <a:custGeom>
            <a:avLst/>
            <a:gdLst/>
            <a:ahLst/>
            <a:cxnLst/>
            <a:rect l="l" t="t" r="r" b="b"/>
            <a:pathLst>
              <a:path w="3920838" h="5001491">
                <a:moveTo>
                  <a:pt x="0" y="0"/>
                </a:moveTo>
                <a:lnTo>
                  <a:pt x="3920838" y="0"/>
                </a:lnTo>
                <a:lnTo>
                  <a:pt x="3920838" y="5001491"/>
                </a:lnTo>
                <a:lnTo>
                  <a:pt x="1960419" y="4475019"/>
                </a:lnTo>
                <a:lnTo>
                  <a:pt x="0" y="500149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dist="88900" algn="tl" rotWithShape="0">
              <a:schemeClr val="accent5">
                <a:lumMod val="7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2" tIns="30482" rIns="60962" bIns="30482" rtlCol="0" anchor="ctr"/>
          <a:lstStyle/>
          <a:p>
            <a:pPr algn="ctr" defTabSz="30481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 dirty="0">
              <a:solidFill>
                <a:srgbClr val="FFFFFF"/>
              </a:solidFill>
            </a:endParaRPr>
          </a:p>
        </p:txBody>
      </p:sp>
      <p:sp>
        <p:nvSpPr>
          <p:cNvPr id="8" name="正方形/長方形 4"/>
          <p:cNvSpPr/>
          <p:nvPr userDrawn="1"/>
        </p:nvSpPr>
        <p:spPr>
          <a:xfrm>
            <a:off x="0" y="1"/>
            <a:ext cx="12190942" cy="2235544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dist="889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2" tIns="30482" rIns="60962" bIns="30482" rtlCol="0" anchor="ctr"/>
          <a:lstStyle/>
          <a:p>
            <a:pPr algn="ctr" defTabSz="30481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9" name="正方形/長方形 7"/>
          <p:cNvSpPr/>
          <p:nvPr userDrawn="1"/>
        </p:nvSpPr>
        <p:spPr>
          <a:xfrm>
            <a:off x="3361509" y="2"/>
            <a:ext cx="2613891" cy="4840601"/>
          </a:xfrm>
          <a:custGeom>
            <a:avLst/>
            <a:gdLst/>
            <a:ahLst/>
            <a:cxnLst/>
            <a:rect l="l" t="t" r="r" b="b"/>
            <a:pathLst>
              <a:path w="3920837" h="7259781">
                <a:moveTo>
                  <a:pt x="0" y="0"/>
                </a:moveTo>
                <a:lnTo>
                  <a:pt x="3920837" y="0"/>
                </a:lnTo>
                <a:lnTo>
                  <a:pt x="3920837" y="7259781"/>
                </a:lnTo>
                <a:lnTo>
                  <a:pt x="3920836" y="7259781"/>
                </a:lnTo>
                <a:lnTo>
                  <a:pt x="1960418" y="6733309"/>
                </a:lnTo>
                <a:lnTo>
                  <a:pt x="0" y="725978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dist="88900" algn="tl" rotWithShape="0">
              <a:schemeClr val="accent3">
                <a:lumMod val="7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2" tIns="30482" rIns="60962" bIns="30482" rtlCol="0" anchor="ctr"/>
          <a:lstStyle/>
          <a:p>
            <a:pPr algn="ctr" defTabSz="30481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 dirty="0">
              <a:solidFill>
                <a:srgbClr val="FFFFFF"/>
              </a:solidFill>
            </a:endParaRPr>
          </a:p>
        </p:txBody>
      </p:sp>
      <p:sp>
        <p:nvSpPr>
          <p:cNvPr id="10" name="テキスト ボックス 22"/>
          <p:cNvSpPr txBox="1"/>
          <p:nvPr userDrawn="1"/>
        </p:nvSpPr>
        <p:spPr>
          <a:xfrm>
            <a:off x="544418" y="1591450"/>
            <a:ext cx="1847802" cy="677213"/>
          </a:xfrm>
          <a:prstGeom prst="rect">
            <a:avLst/>
          </a:prstGeom>
          <a:noFill/>
        </p:spPr>
        <p:txBody>
          <a:bodyPr wrap="square" lIns="60962" tIns="30482" rIns="60962" bIns="30482" rtlCol="0">
            <a:spAutoFit/>
          </a:bodyPr>
          <a:lstStyle/>
          <a:p>
            <a:pPr defTabSz="30481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kumimoji="1" lang="en-US" altLang="ja-JP" sz="4000" dirty="0">
                <a:solidFill>
                  <a:srgbClr val="FFFFFF"/>
                </a:solidFill>
                <a:latin typeface="Arial"/>
                <a:ea typeface="Open Sans Light" panose="020B0306030504020204" pitchFamily="34" charset="0"/>
                <a:cs typeface="Open Sans Light" panose="020B0306030504020204" pitchFamily="34" charset="0"/>
              </a:rPr>
              <a:t>01</a:t>
            </a:r>
            <a:endParaRPr kumimoji="1" lang="ja-JP" altLang="en-US" sz="4000" dirty="0">
              <a:solidFill>
                <a:srgbClr val="FFFFFF"/>
              </a:solidFill>
              <a:latin typeface="Arial"/>
              <a:cs typeface="Open Sans Light" panose="020B0306030504020204" pitchFamily="34" charset="0"/>
            </a:endParaRPr>
          </a:p>
        </p:txBody>
      </p:sp>
      <p:sp>
        <p:nvSpPr>
          <p:cNvPr id="11" name="テキスト ボックス 23"/>
          <p:cNvSpPr txBox="1"/>
          <p:nvPr userDrawn="1"/>
        </p:nvSpPr>
        <p:spPr>
          <a:xfrm>
            <a:off x="3404614" y="1591449"/>
            <a:ext cx="1847802" cy="677213"/>
          </a:xfrm>
          <a:prstGeom prst="rect">
            <a:avLst/>
          </a:prstGeom>
          <a:noFill/>
        </p:spPr>
        <p:txBody>
          <a:bodyPr wrap="square" lIns="60962" tIns="30482" rIns="60962" bIns="30482" rtlCol="0">
            <a:spAutoFit/>
          </a:bodyPr>
          <a:lstStyle/>
          <a:p>
            <a:pPr defTabSz="30481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kumimoji="1" lang="en-US" altLang="ja-JP" sz="4000" dirty="0">
                <a:solidFill>
                  <a:srgbClr val="FFFFFF"/>
                </a:solidFill>
                <a:latin typeface="Arial"/>
                <a:ea typeface="Open Sans Light" panose="020B0306030504020204" pitchFamily="34" charset="0"/>
                <a:cs typeface="Open Sans Light" panose="020B0306030504020204" pitchFamily="34" charset="0"/>
              </a:rPr>
              <a:t>02</a:t>
            </a:r>
            <a:endParaRPr kumimoji="1" lang="ja-JP" altLang="en-US" sz="4000" dirty="0">
              <a:solidFill>
                <a:srgbClr val="FFFFFF"/>
              </a:solidFill>
              <a:latin typeface="Arial"/>
              <a:cs typeface="Open Sans Light" panose="020B0306030504020204" pitchFamily="34" charset="0"/>
            </a:endParaRPr>
          </a:p>
        </p:txBody>
      </p:sp>
      <p:sp>
        <p:nvSpPr>
          <p:cNvPr id="12" name="テキスト ボックス 24"/>
          <p:cNvSpPr txBox="1"/>
          <p:nvPr userDrawn="1"/>
        </p:nvSpPr>
        <p:spPr>
          <a:xfrm>
            <a:off x="6264810" y="1591449"/>
            <a:ext cx="1847802" cy="677213"/>
          </a:xfrm>
          <a:prstGeom prst="rect">
            <a:avLst/>
          </a:prstGeom>
          <a:noFill/>
        </p:spPr>
        <p:txBody>
          <a:bodyPr wrap="square" lIns="60962" tIns="30482" rIns="60962" bIns="30482" rtlCol="0">
            <a:spAutoFit/>
          </a:bodyPr>
          <a:lstStyle/>
          <a:p>
            <a:pPr defTabSz="30481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kumimoji="1" lang="en-US" altLang="ja-JP" sz="4000" dirty="0">
                <a:solidFill>
                  <a:srgbClr val="FFFFFF"/>
                </a:solidFill>
                <a:latin typeface="Arial"/>
                <a:ea typeface="Open Sans Light" panose="020B0306030504020204" pitchFamily="34" charset="0"/>
                <a:cs typeface="Open Sans Light" panose="020B0306030504020204" pitchFamily="34" charset="0"/>
              </a:rPr>
              <a:t>03</a:t>
            </a:r>
            <a:endParaRPr kumimoji="1" lang="ja-JP" altLang="en-US" sz="4000" dirty="0">
              <a:solidFill>
                <a:srgbClr val="FFFFFF"/>
              </a:solidFill>
              <a:latin typeface="Arial"/>
              <a:cs typeface="Open Sans Light" panose="020B0306030504020204" pitchFamily="34" charset="0"/>
            </a:endParaRPr>
          </a:p>
        </p:txBody>
      </p:sp>
      <p:sp>
        <p:nvSpPr>
          <p:cNvPr id="13" name="テキスト ボックス 25"/>
          <p:cNvSpPr txBox="1"/>
          <p:nvPr userDrawn="1"/>
        </p:nvSpPr>
        <p:spPr>
          <a:xfrm>
            <a:off x="9125004" y="1591448"/>
            <a:ext cx="1847802" cy="677213"/>
          </a:xfrm>
          <a:prstGeom prst="rect">
            <a:avLst/>
          </a:prstGeom>
          <a:noFill/>
        </p:spPr>
        <p:txBody>
          <a:bodyPr wrap="square" lIns="60962" tIns="30482" rIns="60962" bIns="30482" rtlCol="0">
            <a:spAutoFit/>
          </a:bodyPr>
          <a:lstStyle/>
          <a:p>
            <a:pPr defTabSz="30481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kumimoji="1" lang="en-US" altLang="ja-JP" sz="4000" dirty="0">
                <a:solidFill>
                  <a:srgbClr val="FFFFFF"/>
                </a:solidFill>
                <a:latin typeface="Arial"/>
                <a:ea typeface="Open Sans Light" panose="020B0306030504020204" pitchFamily="34" charset="0"/>
                <a:cs typeface="Open Sans Light" panose="020B0306030504020204" pitchFamily="34" charset="0"/>
              </a:rPr>
              <a:t>04</a:t>
            </a:r>
            <a:endParaRPr kumimoji="1" lang="ja-JP" altLang="en-US" sz="4000" dirty="0">
              <a:solidFill>
                <a:srgbClr val="FFFFFF"/>
              </a:solidFill>
              <a:latin typeface="Arial"/>
              <a:cs typeface="Open Sans Light" panose="020B0306030504020204" pitchFamily="34" charset="0"/>
            </a:endParaRPr>
          </a:p>
        </p:txBody>
      </p:sp>
      <p:sp>
        <p:nvSpPr>
          <p:cNvPr id="14" name="タイトル 1"/>
          <p:cNvSpPr>
            <a:spLocks noGrp="1"/>
          </p:cNvSpPr>
          <p:nvPr>
            <p:ph type="title" hasCustomPrompt="1"/>
          </p:nvPr>
        </p:nvSpPr>
        <p:spPr>
          <a:xfrm>
            <a:off x="6187306" y="165626"/>
            <a:ext cx="5496167" cy="802224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kumimoji="1" lang="en-US" altLang="ja-JP" dirty="0"/>
              <a:t>Slide Title Here</a:t>
            </a:r>
            <a:endParaRPr kumimoji="1" lang="ja-JP" altLang="en-US" dirty="0"/>
          </a:p>
        </p:txBody>
      </p:sp>
      <p:sp>
        <p:nvSpPr>
          <p:cNvPr id="16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542451" y="2368516"/>
            <a:ext cx="2477475" cy="480127"/>
          </a:xfrm>
        </p:spPr>
        <p:txBody>
          <a:bodyPr anchor="t">
            <a:noAutofit/>
          </a:bodyPr>
          <a:lstStyle>
            <a:lvl1pPr algn="l">
              <a:defRPr sz="2100" b="1" i="0" cap="all" spc="-1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7" name="テキスト プレースホルダー 6"/>
          <p:cNvSpPr>
            <a:spLocks noGrp="1"/>
          </p:cNvSpPr>
          <p:nvPr>
            <p:ph type="body" sz="quarter" idx="23" hasCustomPrompt="1"/>
          </p:nvPr>
        </p:nvSpPr>
        <p:spPr>
          <a:xfrm>
            <a:off x="552126" y="2790324"/>
            <a:ext cx="2486198" cy="1206560"/>
          </a:xfrm>
        </p:spPr>
        <p:txBody>
          <a:bodyPr anchor="t">
            <a:noAutofit/>
          </a:bodyPr>
          <a:lstStyle>
            <a:lvl1pPr algn="l">
              <a:defRPr sz="12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8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3394821" y="2368516"/>
            <a:ext cx="2477475" cy="480127"/>
          </a:xfrm>
        </p:spPr>
        <p:txBody>
          <a:bodyPr anchor="t">
            <a:noAutofit/>
          </a:bodyPr>
          <a:lstStyle>
            <a:lvl1pPr algn="l">
              <a:defRPr sz="2100" b="1" i="0" cap="all" spc="-1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9" name="テキスト プレースホルダー 6"/>
          <p:cNvSpPr>
            <a:spLocks noGrp="1"/>
          </p:cNvSpPr>
          <p:nvPr>
            <p:ph type="body" sz="quarter" idx="25" hasCustomPrompt="1"/>
          </p:nvPr>
        </p:nvSpPr>
        <p:spPr>
          <a:xfrm>
            <a:off x="3404496" y="2790324"/>
            <a:ext cx="2486198" cy="1653053"/>
          </a:xfrm>
        </p:spPr>
        <p:txBody>
          <a:bodyPr anchor="t">
            <a:noAutofit/>
          </a:bodyPr>
          <a:lstStyle>
            <a:lvl1pPr algn="l">
              <a:defRPr sz="12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0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6247191" y="2368516"/>
            <a:ext cx="2477475" cy="480127"/>
          </a:xfrm>
        </p:spPr>
        <p:txBody>
          <a:bodyPr anchor="t">
            <a:noAutofit/>
          </a:bodyPr>
          <a:lstStyle>
            <a:lvl1pPr algn="l">
              <a:defRPr sz="2100" b="1" i="0" cap="all" spc="-1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1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6256866" y="2790323"/>
            <a:ext cx="2486198" cy="1932386"/>
          </a:xfrm>
        </p:spPr>
        <p:txBody>
          <a:bodyPr anchor="t">
            <a:noAutofit/>
          </a:bodyPr>
          <a:lstStyle>
            <a:lvl1pPr algn="l">
              <a:defRPr sz="12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2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9118914" y="2368516"/>
            <a:ext cx="2463487" cy="480127"/>
          </a:xfrm>
        </p:spPr>
        <p:txBody>
          <a:bodyPr anchor="t">
            <a:noAutofit/>
          </a:bodyPr>
          <a:lstStyle>
            <a:lvl1pPr algn="l">
              <a:defRPr sz="2100" b="1" i="0" cap="all" spc="-1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3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9109238" y="2790324"/>
            <a:ext cx="2486198" cy="2348527"/>
          </a:xfrm>
        </p:spPr>
        <p:txBody>
          <a:bodyPr anchor="t">
            <a:noAutofit/>
          </a:bodyPr>
          <a:lstStyle>
            <a:lvl1pPr algn="l">
              <a:defRPr sz="12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4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411462" y="5400147"/>
            <a:ext cx="8490635" cy="870992"/>
          </a:xfrm>
        </p:spPr>
        <p:txBody>
          <a:bodyPr anchor="t">
            <a:normAutofit/>
          </a:bodyPr>
          <a:lstStyle>
            <a:lvl1pPr algn="l">
              <a:defRPr sz="13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5" name="正方形/長方形 39"/>
          <p:cNvSpPr/>
          <p:nvPr userDrawn="1"/>
        </p:nvSpPr>
        <p:spPr>
          <a:xfrm>
            <a:off x="507471" y="5333311"/>
            <a:ext cx="2160240" cy="4801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2" tIns="30482" rIns="60962" bIns="30482" rtlCol="0" anchor="ctr"/>
          <a:lstStyle/>
          <a:p>
            <a:pPr algn="ctr" defTabSz="30481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26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6215544" y="1028893"/>
            <a:ext cx="5399254" cy="336089"/>
          </a:xfrm>
        </p:spPr>
        <p:txBody>
          <a:bodyPr/>
          <a:lstStyle>
            <a:lvl1pPr>
              <a:defRPr i="1" baseline="0">
                <a:solidFill>
                  <a:schemeClr val="bg1">
                    <a:lumMod val="95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14292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5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5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49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349"/>
                            </p:stCondLst>
                            <p:childTnLst>
                              <p:par>
                                <p:cTn id="46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150"/>
                            </p:stCondLst>
                            <p:childTnLst>
                              <p:par>
                                <p:cTn id="60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4949"/>
                            </p:stCondLst>
                            <p:childTnLst>
                              <p:par>
                                <p:cTn id="74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/>
      <p:bldP spid="11" grpId="0"/>
      <p:bldP spid="12" grpId="0"/>
      <p:bldP spid="13" grpId="0"/>
      <p:bldP spid="14" grpId="0"/>
      <p:bldP spid="16" grpId="0" build="p">
        <p:tmplLst>
          <p:tmpl lvl="1">
            <p:tnLst>
              <p:par>
                <p:cTn presetID="22" presetClass="entr" presetSubtype="1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22" presetClass="entr" presetSubtype="1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22" presetClass="entr" presetSubtype="1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22" presetClass="entr" presetSubtype="1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22" presetClass="entr" presetSubtype="1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22" presetClass="entr" presetSubtype="1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22" presetClass="entr" presetSubtype="1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build="p">
        <p:tmplLst>
          <p:tmpl lvl="1">
            <p:tnLst>
              <p:par>
                <p:cTn presetID="22" presetClass="entr" presetSubtype="1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build="allAtOnce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5" grpId="0" animBg="1"/>
      <p:bldP spid="26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sldNum="0"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pag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455084" y="269946"/>
            <a:ext cx="11281833" cy="1093614"/>
          </a:xfrm>
        </p:spPr>
        <p:txBody>
          <a:bodyPr/>
          <a:lstStyle>
            <a:lvl1pPr algn="ctr">
              <a:lnSpc>
                <a:spcPct val="100000"/>
              </a:lnSpc>
              <a:defRPr sz="5900" baseline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04703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  <p:hf sldNum="0"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1"/>
            <a:ext cx="12192000" cy="342847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2" tIns="30482" rIns="60962" bIns="30482" rtlCol="0" anchor="ctr"/>
          <a:lstStyle/>
          <a:p>
            <a:pPr algn="ctr" defTabSz="30481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8295861" y="2152044"/>
            <a:ext cx="3441056" cy="1093614"/>
          </a:xfrm>
        </p:spPr>
        <p:txBody>
          <a:bodyPr anchor="b"/>
          <a:lstStyle>
            <a:lvl1pPr algn="r">
              <a:lnSpc>
                <a:spcPct val="100000"/>
              </a:lnSpc>
              <a:defRPr sz="4400" cap="none" baseline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TITLE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91958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hf sldNum="0"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1"/>
            <a:ext cx="12192000" cy="342847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2" tIns="30482" rIns="60962" bIns="30482" rtlCol="0" anchor="ctr"/>
          <a:lstStyle/>
          <a:p>
            <a:pPr algn="ctr" defTabSz="30481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8295861" y="2152044"/>
            <a:ext cx="3441056" cy="1093614"/>
          </a:xfrm>
        </p:spPr>
        <p:txBody>
          <a:bodyPr anchor="b"/>
          <a:lstStyle>
            <a:lvl1pPr algn="r">
              <a:lnSpc>
                <a:spcPct val="100000"/>
              </a:lnSpc>
              <a:defRPr sz="4400" cap="none" baseline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TITLE</a:t>
            </a:r>
            <a:endParaRPr kumimoji="1" lang="ja-JP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758825" y="3549650"/>
            <a:ext cx="10523538" cy="29130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9751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hf sldNum="0" hdr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ster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1061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67" b="39828"/>
          <a:stretch>
            <a:fillRect/>
          </a:stretch>
        </p:blipFill>
        <p:spPr bwMode="auto">
          <a:xfrm>
            <a:off x="6481762" y="576943"/>
            <a:ext cx="5710238" cy="6282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19874" y="1122363"/>
            <a:ext cx="5485040" cy="2387600"/>
          </a:xfrm>
        </p:spPr>
        <p:txBody>
          <a:bodyPr anchor="b"/>
          <a:lstStyle>
            <a:lvl1pPr algn="ctr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53212" y="3875881"/>
            <a:ext cx="5375276" cy="1655762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827314" y="6300789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fld id="{00E74B5A-4420-4C3C-AD17-31BAD9C89DE5}" type="datetimeFigureOut">
              <a:rPr lang="ms-MY" smtClean="0"/>
              <a:t>23/04/2020</a:t>
            </a:fld>
            <a:endParaRPr lang="ms-MY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6000"/>
            </a:lvl1pPr>
          </a:lstStyle>
          <a:p>
            <a:endParaRPr lang="ms-MY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233559-EE0A-4445-88A4-57B579C25494}" type="slidenum">
              <a:rPr lang="ms-MY" smtClean="0"/>
              <a:t>‹#›</a:t>
            </a:fld>
            <a:endParaRPr lang="ms-MY"/>
          </a:p>
        </p:txBody>
      </p:sp>
      <p:sp>
        <p:nvSpPr>
          <p:cNvPr id="8" name="Freeform 7"/>
          <p:cNvSpPr/>
          <p:nvPr/>
        </p:nvSpPr>
        <p:spPr bwMode="auto">
          <a:xfrm>
            <a:off x="4633913" y="1549400"/>
            <a:ext cx="488950" cy="2857500"/>
          </a:xfrm>
          <a:custGeom>
            <a:avLst/>
            <a:gdLst>
              <a:gd name="T0" fmla="*/ 2147483646 w 120"/>
              <a:gd name="T1" fmla="*/ 2147483646 h 700"/>
              <a:gd name="T2" fmla="*/ 0 w 120"/>
              <a:gd name="T3" fmla="*/ 0 h 700"/>
              <a:gd name="T4" fmla="*/ 0 w 120"/>
              <a:gd name="T5" fmla="*/ 2147483646 h 700"/>
              <a:gd name="T6" fmla="*/ 2147483646 w 120"/>
              <a:gd name="T7" fmla="*/ 2147483646 h 7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20" h="700">
                <a:moveTo>
                  <a:pt x="114" y="268"/>
                </a:moveTo>
                <a:cubicBezTo>
                  <a:pt x="109" y="150"/>
                  <a:pt x="69" y="63"/>
                  <a:pt x="0" y="0"/>
                </a:cubicBezTo>
                <a:cubicBezTo>
                  <a:pt x="0" y="700"/>
                  <a:pt x="0" y="700"/>
                  <a:pt x="0" y="700"/>
                </a:cubicBezTo>
                <a:cubicBezTo>
                  <a:pt x="86" y="573"/>
                  <a:pt x="120" y="426"/>
                  <a:pt x="114" y="268"/>
                </a:cubicBezTo>
                <a:close/>
              </a:path>
            </a:pathLst>
          </a:custGeom>
          <a:solidFill>
            <a:srgbClr val="5656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Freeform 8"/>
          <p:cNvSpPr/>
          <p:nvPr/>
        </p:nvSpPr>
        <p:spPr bwMode="auto">
          <a:xfrm>
            <a:off x="3549650" y="3625850"/>
            <a:ext cx="1019175" cy="1038225"/>
          </a:xfrm>
          <a:custGeom>
            <a:avLst/>
            <a:gdLst>
              <a:gd name="T0" fmla="*/ 0 w 250"/>
              <a:gd name="T1" fmla="*/ 0 h 254"/>
              <a:gd name="T2" fmla="*/ 0 w 250"/>
              <a:gd name="T3" fmla="*/ 2147483646 h 254"/>
              <a:gd name="T4" fmla="*/ 2147483646 w 250"/>
              <a:gd name="T5" fmla="*/ 2147483646 h 254"/>
              <a:gd name="T6" fmla="*/ 2147483646 w 250"/>
              <a:gd name="T7" fmla="*/ 2147483646 h 254"/>
              <a:gd name="T8" fmla="*/ 2147483646 w 250"/>
              <a:gd name="T9" fmla="*/ 2147483646 h 254"/>
              <a:gd name="T10" fmla="*/ 2147483646 w 250"/>
              <a:gd name="T11" fmla="*/ 2147483646 h 254"/>
              <a:gd name="T12" fmla="*/ 2147483646 w 250"/>
              <a:gd name="T13" fmla="*/ 2147483646 h 254"/>
              <a:gd name="T14" fmla="*/ 0 w 250"/>
              <a:gd name="T15" fmla="*/ 2147483646 h 254"/>
              <a:gd name="T16" fmla="*/ 0 w 250"/>
              <a:gd name="T17" fmla="*/ 2147483646 h 254"/>
              <a:gd name="T18" fmla="*/ 2147483646 w 250"/>
              <a:gd name="T19" fmla="*/ 2147483646 h 254"/>
              <a:gd name="T20" fmla="*/ 2147483646 w 250"/>
              <a:gd name="T21" fmla="*/ 2147483646 h 254"/>
              <a:gd name="T22" fmla="*/ 2147483646 w 250"/>
              <a:gd name="T23" fmla="*/ 0 h 254"/>
              <a:gd name="T24" fmla="*/ 0 w 250"/>
              <a:gd name="T25" fmla="*/ 0 h 25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50" h="254">
                <a:moveTo>
                  <a:pt x="0" y="0"/>
                </a:moveTo>
                <a:cubicBezTo>
                  <a:pt x="0" y="91"/>
                  <a:pt x="0" y="91"/>
                  <a:pt x="0" y="91"/>
                </a:cubicBezTo>
                <a:cubicBezTo>
                  <a:pt x="6" y="84"/>
                  <a:pt x="14" y="80"/>
                  <a:pt x="23" y="80"/>
                </a:cubicBezTo>
                <a:cubicBezTo>
                  <a:pt x="32" y="80"/>
                  <a:pt x="40" y="84"/>
                  <a:pt x="46" y="91"/>
                </a:cubicBezTo>
                <a:cubicBezTo>
                  <a:pt x="55" y="101"/>
                  <a:pt x="59" y="115"/>
                  <a:pt x="59" y="131"/>
                </a:cubicBezTo>
                <a:cubicBezTo>
                  <a:pt x="59" y="147"/>
                  <a:pt x="55" y="161"/>
                  <a:pt x="46" y="171"/>
                </a:cubicBezTo>
                <a:cubicBezTo>
                  <a:pt x="40" y="178"/>
                  <a:pt x="32" y="182"/>
                  <a:pt x="23" y="182"/>
                </a:cubicBezTo>
                <a:cubicBezTo>
                  <a:pt x="14" y="182"/>
                  <a:pt x="6" y="178"/>
                  <a:pt x="0" y="170"/>
                </a:cubicBezTo>
                <a:cubicBezTo>
                  <a:pt x="0" y="254"/>
                  <a:pt x="0" y="254"/>
                  <a:pt x="0" y="254"/>
                </a:cubicBezTo>
                <a:cubicBezTo>
                  <a:pt x="218" y="254"/>
                  <a:pt x="218" y="254"/>
                  <a:pt x="218" y="254"/>
                </a:cubicBezTo>
                <a:cubicBezTo>
                  <a:pt x="229" y="241"/>
                  <a:pt x="240" y="228"/>
                  <a:pt x="250" y="214"/>
                </a:cubicBezTo>
                <a:cubicBezTo>
                  <a:pt x="250" y="0"/>
                  <a:pt x="250" y="0"/>
                  <a:pt x="250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E256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Freeform 9"/>
          <p:cNvSpPr/>
          <p:nvPr/>
        </p:nvSpPr>
        <p:spPr bwMode="auto">
          <a:xfrm>
            <a:off x="2460625" y="1458913"/>
            <a:ext cx="1263650" cy="1012825"/>
          </a:xfrm>
          <a:custGeom>
            <a:avLst/>
            <a:gdLst>
              <a:gd name="T0" fmla="*/ 0 w 310"/>
              <a:gd name="T1" fmla="*/ 0 h 248"/>
              <a:gd name="T2" fmla="*/ 0 w 310"/>
              <a:gd name="T3" fmla="*/ 2147483646 h 248"/>
              <a:gd name="T4" fmla="*/ 2147483646 w 310"/>
              <a:gd name="T5" fmla="*/ 2147483646 h 248"/>
              <a:gd name="T6" fmla="*/ 2147483646 w 310"/>
              <a:gd name="T7" fmla="*/ 2147483646 h 248"/>
              <a:gd name="T8" fmla="*/ 2147483646 w 310"/>
              <a:gd name="T9" fmla="*/ 2147483646 h 248"/>
              <a:gd name="T10" fmla="*/ 2147483646 w 310"/>
              <a:gd name="T11" fmla="*/ 2147483646 h 248"/>
              <a:gd name="T12" fmla="*/ 2147483646 w 310"/>
              <a:gd name="T13" fmla="*/ 2147483646 h 248"/>
              <a:gd name="T14" fmla="*/ 0 w 310"/>
              <a:gd name="T15" fmla="*/ 2147483646 h 248"/>
              <a:gd name="T16" fmla="*/ 0 w 310"/>
              <a:gd name="T17" fmla="*/ 2147483646 h 248"/>
              <a:gd name="T18" fmla="*/ 2147483646 w 310"/>
              <a:gd name="T19" fmla="*/ 2147483646 h 248"/>
              <a:gd name="T20" fmla="*/ 2147483646 w 310"/>
              <a:gd name="T21" fmla="*/ 2147483646 h 248"/>
              <a:gd name="T22" fmla="*/ 2147483646 w 310"/>
              <a:gd name="T23" fmla="*/ 2147483646 h 248"/>
              <a:gd name="T24" fmla="*/ 2147483646 w 310"/>
              <a:gd name="T25" fmla="*/ 2147483646 h 248"/>
              <a:gd name="T26" fmla="*/ 2147483646 w 310"/>
              <a:gd name="T27" fmla="*/ 2147483646 h 248"/>
              <a:gd name="T28" fmla="*/ 2147483646 w 310"/>
              <a:gd name="T29" fmla="*/ 2147483646 h 248"/>
              <a:gd name="T30" fmla="*/ 2147483646 w 310"/>
              <a:gd name="T31" fmla="*/ 2147483646 h 248"/>
              <a:gd name="T32" fmla="*/ 2147483646 w 310"/>
              <a:gd name="T33" fmla="*/ 2147483646 h 248"/>
              <a:gd name="T34" fmla="*/ 2147483646 w 310"/>
              <a:gd name="T35" fmla="*/ 2147483646 h 248"/>
              <a:gd name="T36" fmla="*/ 2147483646 w 310"/>
              <a:gd name="T37" fmla="*/ 2147483646 h 248"/>
              <a:gd name="T38" fmla="*/ 2147483646 w 310"/>
              <a:gd name="T39" fmla="*/ 2147483646 h 248"/>
              <a:gd name="T40" fmla="*/ 2147483646 w 310"/>
              <a:gd name="T41" fmla="*/ 2147483646 h 248"/>
              <a:gd name="T42" fmla="*/ 2147483646 w 310"/>
              <a:gd name="T43" fmla="*/ 0 h 248"/>
              <a:gd name="T44" fmla="*/ 0 w 310"/>
              <a:gd name="T45" fmla="*/ 0 h 248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310" h="248">
                <a:moveTo>
                  <a:pt x="0" y="0"/>
                </a:moveTo>
                <a:cubicBezTo>
                  <a:pt x="0" y="108"/>
                  <a:pt x="0" y="108"/>
                  <a:pt x="0" y="108"/>
                </a:cubicBezTo>
                <a:cubicBezTo>
                  <a:pt x="6" y="101"/>
                  <a:pt x="15" y="97"/>
                  <a:pt x="24" y="97"/>
                </a:cubicBezTo>
                <a:cubicBezTo>
                  <a:pt x="32" y="97"/>
                  <a:pt x="41" y="101"/>
                  <a:pt x="46" y="108"/>
                </a:cubicBezTo>
                <a:cubicBezTo>
                  <a:pt x="55" y="118"/>
                  <a:pt x="59" y="132"/>
                  <a:pt x="59" y="148"/>
                </a:cubicBezTo>
                <a:cubicBezTo>
                  <a:pt x="59" y="164"/>
                  <a:pt x="55" y="178"/>
                  <a:pt x="46" y="188"/>
                </a:cubicBezTo>
                <a:cubicBezTo>
                  <a:pt x="41" y="195"/>
                  <a:pt x="32" y="199"/>
                  <a:pt x="24" y="199"/>
                </a:cubicBezTo>
                <a:cubicBezTo>
                  <a:pt x="15" y="199"/>
                  <a:pt x="6" y="195"/>
                  <a:pt x="0" y="188"/>
                </a:cubicBezTo>
                <a:cubicBezTo>
                  <a:pt x="0" y="248"/>
                  <a:pt x="0" y="248"/>
                  <a:pt x="0" y="248"/>
                </a:cubicBezTo>
                <a:cubicBezTo>
                  <a:pt x="251" y="248"/>
                  <a:pt x="251" y="248"/>
                  <a:pt x="251" y="248"/>
                </a:cubicBezTo>
                <a:cubicBezTo>
                  <a:pt x="251" y="138"/>
                  <a:pt x="251" y="138"/>
                  <a:pt x="251" y="138"/>
                </a:cubicBezTo>
                <a:cubicBezTo>
                  <a:pt x="252" y="135"/>
                  <a:pt x="254" y="133"/>
                  <a:pt x="257" y="133"/>
                </a:cubicBezTo>
                <a:cubicBezTo>
                  <a:pt x="262" y="132"/>
                  <a:pt x="268" y="132"/>
                  <a:pt x="271" y="138"/>
                </a:cubicBezTo>
                <a:cubicBezTo>
                  <a:pt x="273" y="140"/>
                  <a:pt x="275" y="144"/>
                  <a:pt x="277" y="147"/>
                </a:cubicBezTo>
                <a:cubicBezTo>
                  <a:pt x="282" y="156"/>
                  <a:pt x="294" y="157"/>
                  <a:pt x="301" y="148"/>
                </a:cubicBezTo>
                <a:cubicBezTo>
                  <a:pt x="308" y="140"/>
                  <a:pt x="310" y="129"/>
                  <a:pt x="310" y="118"/>
                </a:cubicBezTo>
                <a:cubicBezTo>
                  <a:pt x="310" y="107"/>
                  <a:pt x="308" y="96"/>
                  <a:pt x="301" y="87"/>
                </a:cubicBezTo>
                <a:cubicBezTo>
                  <a:pt x="294" y="79"/>
                  <a:pt x="282" y="79"/>
                  <a:pt x="277" y="89"/>
                </a:cubicBezTo>
                <a:cubicBezTo>
                  <a:pt x="275" y="92"/>
                  <a:pt x="273" y="95"/>
                  <a:pt x="271" y="98"/>
                </a:cubicBezTo>
                <a:cubicBezTo>
                  <a:pt x="268" y="103"/>
                  <a:pt x="262" y="103"/>
                  <a:pt x="257" y="103"/>
                </a:cubicBezTo>
                <a:cubicBezTo>
                  <a:pt x="254" y="103"/>
                  <a:pt x="252" y="100"/>
                  <a:pt x="251" y="98"/>
                </a:cubicBezTo>
                <a:cubicBezTo>
                  <a:pt x="251" y="0"/>
                  <a:pt x="251" y="0"/>
                  <a:pt x="251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B8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Freeform 10"/>
          <p:cNvSpPr/>
          <p:nvPr/>
        </p:nvSpPr>
        <p:spPr bwMode="auto">
          <a:xfrm>
            <a:off x="3308350" y="4732338"/>
            <a:ext cx="1293813" cy="1004887"/>
          </a:xfrm>
          <a:custGeom>
            <a:avLst/>
            <a:gdLst>
              <a:gd name="T0" fmla="*/ 2147483646 w 317"/>
              <a:gd name="T1" fmla="*/ 2147483646 h 246"/>
              <a:gd name="T2" fmla="*/ 2147483646 w 317"/>
              <a:gd name="T3" fmla="*/ 2147483646 h 246"/>
              <a:gd name="T4" fmla="*/ 2147483646 w 317"/>
              <a:gd name="T5" fmla="*/ 2147483646 h 246"/>
              <a:gd name="T6" fmla="*/ 2147483646 w 317"/>
              <a:gd name="T7" fmla="*/ 0 h 246"/>
              <a:gd name="T8" fmla="*/ 2147483646 w 317"/>
              <a:gd name="T9" fmla="*/ 0 h 246"/>
              <a:gd name="T10" fmla="*/ 2147483646 w 317"/>
              <a:gd name="T11" fmla="*/ 2147483646 h 246"/>
              <a:gd name="T12" fmla="*/ 2147483646 w 317"/>
              <a:gd name="T13" fmla="*/ 2147483646 h 246"/>
              <a:gd name="T14" fmla="*/ 2147483646 w 317"/>
              <a:gd name="T15" fmla="*/ 2147483646 h 246"/>
              <a:gd name="T16" fmla="*/ 2147483646 w 317"/>
              <a:gd name="T17" fmla="*/ 2147483646 h 246"/>
              <a:gd name="T18" fmla="*/ 2147483646 w 317"/>
              <a:gd name="T19" fmla="*/ 2147483646 h 246"/>
              <a:gd name="T20" fmla="*/ 0 w 317"/>
              <a:gd name="T21" fmla="*/ 2147483646 h 246"/>
              <a:gd name="T22" fmla="*/ 2147483646 w 317"/>
              <a:gd name="T23" fmla="*/ 2147483646 h 246"/>
              <a:gd name="T24" fmla="*/ 2147483646 w 317"/>
              <a:gd name="T25" fmla="*/ 2147483646 h 246"/>
              <a:gd name="T26" fmla="*/ 2147483646 w 317"/>
              <a:gd name="T27" fmla="*/ 2147483646 h 246"/>
              <a:gd name="T28" fmla="*/ 2147483646 w 317"/>
              <a:gd name="T29" fmla="*/ 2147483646 h 246"/>
              <a:gd name="T30" fmla="*/ 2147483646 w 317"/>
              <a:gd name="T31" fmla="*/ 2147483646 h 246"/>
              <a:gd name="T32" fmla="*/ 2147483646 w 317"/>
              <a:gd name="T33" fmla="*/ 2147483646 h 246"/>
              <a:gd name="T34" fmla="*/ 2147483646 w 317"/>
              <a:gd name="T35" fmla="*/ 2147483646 h 24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317" h="246">
                <a:moveTo>
                  <a:pt x="317" y="246"/>
                </a:moveTo>
                <a:cubicBezTo>
                  <a:pt x="309" y="243"/>
                  <a:pt x="301" y="240"/>
                  <a:pt x="294" y="237"/>
                </a:cubicBezTo>
                <a:cubicBezTo>
                  <a:pt x="194" y="198"/>
                  <a:pt x="165" y="96"/>
                  <a:pt x="240" y="23"/>
                </a:cubicBezTo>
                <a:cubicBezTo>
                  <a:pt x="248" y="15"/>
                  <a:pt x="255" y="7"/>
                  <a:pt x="262" y="0"/>
                </a:cubicBezTo>
                <a:cubicBezTo>
                  <a:pt x="59" y="0"/>
                  <a:pt x="59" y="0"/>
                  <a:pt x="59" y="0"/>
                </a:cubicBezTo>
                <a:cubicBezTo>
                  <a:pt x="59" y="103"/>
                  <a:pt x="59" y="103"/>
                  <a:pt x="59" y="103"/>
                </a:cubicBezTo>
                <a:cubicBezTo>
                  <a:pt x="58" y="105"/>
                  <a:pt x="56" y="108"/>
                  <a:pt x="53" y="108"/>
                </a:cubicBezTo>
                <a:cubicBezTo>
                  <a:pt x="48" y="108"/>
                  <a:pt x="42" y="108"/>
                  <a:pt x="39" y="103"/>
                </a:cubicBezTo>
                <a:cubicBezTo>
                  <a:pt x="37" y="100"/>
                  <a:pt x="35" y="96"/>
                  <a:pt x="33" y="93"/>
                </a:cubicBezTo>
                <a:cubicBezTo>
                  <a:pt x="28" y="84"/>
                  <a:pt x="16" y="83"/>
                  <a:pt x="9" y="92"/>
                </a:cubicBezTo>
                <a:cubicBezTo>
                  <a:pt x="2" y="100"/>
                  <a:pt x="0" y="112"/>
                  <a:pt x="0" y="122"/>
                </a:cubicBezTo>
                <a:cubicBezTo>
                  <a:pt x="0" y="133"/>
                  <a:pt x="2" y="145"/>
                  <a:pt x="9" y="153"/>
                </a:cubicBezTo>
                <a:cubicBezTo>
                  <a:pt x="16" y="161"/>
                  <a:pt x="28" y="161"/>
                  <a:pt x="33" y="151"/>
                </a:cubicBezTo>
                <a:cubicBezTo>
                  <a:pt x="35" y="148"/>
                  <a:pt x="37" y="145"/>
                  <a:pt x="39" y="142"/>
                </a:cubicBezTo>
                <a:cubicBezTo>
                  <a:pt x="42" y="137"/>
                  <a:pt x="48" y="137"/>
                  <a:pt x="53" y="137"/>
                </a:cubicBezTo>
                <a:cubicBezTo>
                  <a:pt x="56" y="137"/>
                  <a:pt x="58" y="140"/>
                  <a:pt x="59" y="142"/>
                </a:cubicBezTo>
                <a:cubicBezTo>
                  <a:pt x="59" y="246"/>
                  <a:pt x="59" y="246"/>
                  <a:pt x="59" y="246"/>
                </a:cubicBezTo>
                <a:lnTo>
                  <a:pt x="317" y="246"/>
                </a:lnTo>
                <a:close/>
              </a:path>
            </a:pathLst>
          </a:custGeom>
          <a:solidFill>
            <a:srgbClr val="6861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>
            <a:off x="1387475" y="2540000"/>
            <a:ext cx="1008063" cy="1020763"/>
          </a:xfrm>
          <a:custGeom>
            <a:avLst/>
            <a:gdLst>
              <a:gd name="T0" fmla="*/ 2147483646 w 247"/>
              <a:gd name="T1" fmla="*/ 2147483646 h 250"/>
              <a:gd name="T2" fmla="*/ 2147483646 w 247"/>
              <a:gd name="T3" fmla="*/ 2147483646 h 250"/>
              <a:gd name="T4" fmla="*/ 2147483646 w 247"/>
              <a:gd name="T5" fmla="*/ 2147483646 h 250"/>
              <a:gd name="T6" fmla="*/ 2147483646 w 247"/>
              <a:gd name="T7" fmla="*/ 2147483646 h 250"/>
              <a:gd name="T8" fmla="*/ 2147483646 w 247"/>
              <a:gd name="T9" fmla="*/ 2147483646 h 250"/>
              <a:gd name="T10" fmla="*/ 2147483646 w 247"/>
              <a:gd name="T11" fmla="*/ 2147483646 h 250"/>
              <a:gd name="T12" fmla="*/ 2147483646 w 247"/>
              <a:gd name="T13" fmla="*/ 2147483646 h 250"/>
              <a:gd name="T14" fmla="*/ 2147483646 w 247"/>
              <a:gd name="T15" fmla="*/ 2147483646 h 250"/>
              <a:gd name="T16" fmla="*/ 2147483646 w 247"/>
              <a:gd name="T17" fmla="*/ 0 h 250"/>
              <a:gd name="T18" fmla="*/ 2147483646 w 247"/>
              <a:gd name="T19" fmla="*/ 0 h 250"/>
              <a:gd name="T20" fmla="*/ 2147483646 w 247"/>
              <a:gd name="T21" fmla="*/ 2147483646 h 250"/>
              <a:gd name="T22" fmla="*/ 2147483646 w 247"/>
              <a:gd name="T23" fmla="*/ 2147483646 h 250"/>
              <a:gd name="T24" fmla="*/ 2147483646 w 247"/>
              <a:gd name="T25" fmla="*/ 2147483646 h 25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47" h="250">
                <a:moveTo>
                  <a:pt x="247" y="250"/>
                </a:moveTo>
                <a:cubicBezTo>
                  <a:pt x="247" y="162"/>
                  <a:pt x="247" y="162"/>
                  <a:pt x="247" y="162"/>
                </a:cubicBezTo>
                <a:cubicBezTo>
                  <a:pt x="241" y="170"/>
                  <a:pt x="233" y="174"/>
                  <a:pt x="224" y="174"/>
                </a:cubicBezTo>
                <a:cubicBezTo>
                  <a:pt x="215" y="174"/>
                  <a:pt x="207" y="170"/>
                  <a:pt x="201" y="163"/>
                </a:cubicBezTo>
                <a:cubicBezTo>
                  <a:pt x="193" y="153"/>
                  <a:pt x="188" y="139"/>
                  <a:pt x="188" y="123"/>
                </a:cubicBezTo>
                <a:cubicBezTo>
                  <a:pt x="188" y="107"/>
                  <a:pt x="193" y="93"/>
                  <a:pt x="201" y="83"/>
                </a:cubicBezTo>
                <a:cubicBezTo>
                  <a:pt x="207" y="76"/>
                  <a:pt x="215" y="72"/>
                  <a:pt x="224" y="72"/>
                </a:cubicBezTo>
                <a:cubicBezTo>
                  <a:pt x="233" y="72"/>
                  <a:pt x="241" y="76"/>
                  <a:pt x="247" y="83"/>
                </a:cubicBezTo>
                <a:cubicBezTo>
                  <a:pt x="247" y="0"/>
                  <a:pt x="247" y="0"/>
                  <a:pt x="247" y="0"/>
                </a:cubicBezTo>
                <a:cubicBezTo>
                  <a:pt x="4" y="0"/>
                  <a:pt x="4" y="0"/>
                  <a:pt x="4" y="0"/>
                </a:cubicBezTo>
                <a:cubicBezTo>
                  <a:pt x="3" y="8"/>
                  <a:pt x="3" y="17"/>
                  <a:pt x="3" y="25"/>
                </a:cubicBezTo>
                <a:cubicBezTo>
                  <a:pt x="0" y="103"/>
                  <a:pt x="6" y="178"/>
                  <a:pt x="24" y="250"/>
                </a:cubicBezTo>
                <a:lnTo>
                  <a:pt x="247" y="250"/>
                </a:lnTo>
                <a:close/>
              </a:path>
            </a:pathLst>
          </a:custGeom>
          <a:solidFill>
            <a:srgbClr val="BDAFA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Freeform 12"/>
          <p:cNvSpPr/>
          <p:nvPr/>
        </p:nvSpPr>
        <p:spPr bwMode="auto">
          <a:xfrm>
            <a:off x="1411288" y="1458913"/>
            <a:ext cx="1228725" cy="1012825"/>
          </a:xfrm>
          <a:custGeom>
            <a:avLst/>
            <a:gdLst>
              <a:gd name="T0" fmla="*/ 2147483646 w 301"/>
              <a:gd name="T1" fmla="*/ 2147483646 h 248"/>
              <a:gd name="T2" fmla="*/ 2147483646 w 301"/>
              <a:gd name="T3" fmla="*/ 2147483646 h 248"/>
              <a:gd name="T4" fmla="*/ 2147483646 w 301"/>
              <a:gd name="T5" fmla="*/ 2147483646 h 248"/>
              <a:gd name="T6" fmla="*/ 2147483646 w 301"/>
              <a:gd name="T7" fmla="*/ 2147483646 h 248"/>
              <a:gd name="T8" fmla="*/ 2147483646 w 301"/>
              <a:gd name="T9" fmla="*/ 2147483646 h 248"/>
              <a:gd name="T10" fmla="*/ 2147483646 w 301"/>
              <a:gd name="T11" fmla="*/ 2147483646 h 248"/>
              <a:gd name="T12" fmla="*/ 2147483646 w 301"/>
              <a:gd name="T13" fmla="*/ 2147483646 h 248"/>
              <a:gd name="T14" fmla="*/ 2147483646 w 301"/>
              <a:gd name="T15" fmla="*/ 2147483646 h 248"/>
              <a:gd name="T16" fmla="*/ 2147483646 w 301"/>
              <a:gd name="T17" fmla="*/ 2147483646 h 248"/>
              <a:gd name="T18" fmla="*/ 2147483646 w 301"/>
              <a:gd name="T19" fmla="*/ 2147483646 h 248"/>
              <a:gd name="T20" fmla="*/ 2147483646 w 301"/>
              <a:gd name="T21" fmla="*/ 2147483646 h 248"/>
              <a:gd name="T22" fmla="*/ 2147483646 w 301"/>
              <a:gd name="T23" fmla="*/ 2147483646 h 248"/>
              <a:gd name="T24" fmla="*/ 2147483646 w 301"/>
              <a:gd name="T25" fmla="*/ 0 h 248"/>
              <a:gd name="T26" fmla="*/ 2147483646 w 301"/>
              <a:gd name="T27" fmla="*/ 0 h 248"/>
              <a:gd name="T28" fmla="*/ 0 w 301"/>
              <a:gd name="T29" fmla="*/ 2147483646 h 248"/>
              <a:gd name="T30" fmla="*/ 2147483646 w 301"/>
              <a:gd name="T31" fmla="*/ 2147483646 h 248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301" h="248">
                <a:moveTo>
                  <a:pt x="241" y="248"/>
                </a:moveTo>
                <a:cubicBezTo>
                  <a:pt x="241" y="168"/>
                  <a:pt x="241" y="168"/>
                  <a:pt x="241" y="168"/>
                </a:cubicBezTo>
                <a:cubicBezTo>
                  <a:pt x="242" y="166"/>
                  <a:pt x="244" y="163"/>
                  <a:pt x="247" y="163"/>
                </a:cubicBezTo>
                <a:cubicBezTo>
                  <a:pt x="253" y="163"/>
                  <a:pt x="258" y="163"/>
                  <a:pt x="262" y="168"/>
                </a:cubicBezTo>
                <a:cubicBezTo>
                  <a:pt x="264" y="171"/>
                  <a:pt x="265" y="174"/>
                  <a:pt x="267" y="177"/>
                </a:cubicBezTo>
                <a:cubicBezTo>
                  <a:pt x="273" y="187"/>
                  <a:pt x="284" y="187"/>
                  <a:pt x="291" y="179"/>
                </a:cubicBezTo>
                <a:cubicBezTo>
                  <a:pt x="298" y="170"/>
                  <a:pt x="301" y="159"/>
                  <a:pt x="300" y="148"/>
                </a:cubicBezTo>
                <a:cubicBezTo>
                  <a:pt x="301" y="137"/>
                  <a:pt x="298" y="126"/>
                  <a:pt x="291" y="118"/>
                </a:cubicBezTo>
                <a:cubicBezTo>
                  <a:pt x="284" y="109"/>
                  <a:pt x="273" y="110"/>
                  <a:pt x="267" y="119"/>
                </a:cubicBezTo>
                <a:cubicBezTo>
                  <a:pt x="265" y="122"/>
                  <a:pt x="264" y="125"/>
                  <a:pt x="262" y="128"/>
                </a:cubicBezTo>
                <a:cubicBezTo>
                  <a:pt x="258" y="134"/>
                  <a:pt x="253" y="134"/>
                  <a:pt x="247" y="133"/>
                </a:cubicBezTo>
                <a:cubicBezTo>
                  <a:pt x="244" y="133"/>
                  <a:pt x="242" y="131"/>
                  <a:pt x="241" y="128"/>
                </a:cubicBezTo>
                <a:cubicBezTo>
                  <a:pt x="241" y="0"/>
                  <a:pt x="241" y="0"/>
                  <a:pt x="241" y="0"/>
                </a:cubicBezTo>
                <a:cubicBezTo>
                  <a:pt x="136" y="0"/>
                  <a:pt x="136" y="0"/>
                  <a:pt x="136" y="0"/>
                </a:cubicBezTo>
                <a:cubicBezTo>
                  <a:pt x="61" y="57"/>
                  <a:pt x="13" y="138"/>
                  <a:pt x="0" y="248"/>
                </a:cubicBezTo>
                <a:lnTo>
                  <a:pt x="241" y="248"/>
                </a:lnTo>
                <a:close/>
              </a:path>
            </a:pathLst>
          </a:custGeom>
          <a:solidFill>
            <a:srgbClr val="57D48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Freeform 13"/>
          <p:cNvSpPr/>
          <p:nvPr/>
        </p:nvSpPr>
        <p:spPr bwMode="auto">
          <a:xfrm>
            <a:off x="2463800" y="3625850"/>
            <a:ext cx="1260475" cy="2355850"/>
          </a:xfrm>
          <a:custGeom>
            <a:avLst/>
            <a:gdLst>
              <a:gd name="T0" fmla="*/ 2147483646 w 309"/>
              <a:gd name="T1" fmla="*/ 2147483646 h 577"/>
              <a:gd name="T2" fmla="*/ 2147483646 w 309"/>
              <a:gd name="T3" fmla="*/ 2147483646 h 577"/>
              <a:gd name="T4" fmla="*/ 2147483646 w 309"/>
              <a:gd name="T5" fmla="*/ 2147483646 h 577"/>
              <a:gd name="T6" fmla="*/ 2147483646 w 309"/>
              <a:gd name="T7" fmla="*/ 2147483646 h 577"/>
              <a:gd name="T8" fmla="*/ 2147483646 w 309"/>
              <a:gd name="T9" fmla="*/ 2147483646 h 577"/>
              <a:gd name="T10" fmla="*/ 2147483646 w 309"/>
              <a:gd name="T11" fmla="*/ 2147483646 h 577"/>
              <a:gd name="T12" fmla="*/ 2147483646 w 309"/>
              <a:gd name="T13" fmla="*/ 2147483646 h 577"/>
              <a:gd name="T14" fmla="*/ 2147483646 w 309"/>
              <a:gd name="T15" fmla="*/ 2147483646 h 577"/>
              <a:gd name="T16" fmla="*/ 2147483646 w 309"/>
              <a:gd name="T17" fmla="*/ 2147483646 h 577"/>
              <a:gd name="T18" fmla="*/ 2147483646 w 309"/>
              <a:gd name="T19" fmla="*/ 2147483646 h 577"/>
              <a:gd name="T20" fmla="*/ 2147483646 w 309"/>
              <a:gd name="T21" fmla="*/ 2147483646 h 577"/>
              <a:gd name="T22" fmla="*/ 2147483646 w 309"/>
              <a:gd name="T23" fmla="*/ 2147483646 h 577"/>
              <a:gd name="T24" fmla="*/ 2147483646 w 309"/>
              <a:gd name="T25" fmla="*/ 2147483646 h 577"/>
              <a:gd name="T26" fmla="*/ 2147483646 w 309"/>
              <a:gd name="T27" fmla="*/ 2147483646 h 577"/>
              <a:gd name="T28" fmla="*/ 2147483646 w 309"/>
              <a:gd name="T29" fmla="*/ 2147483646 h 577"/>
              <a:gd name="T30" fmla="*/ 2147483646 w 309"/>
              <a:gd name="T31" fmla="*/ 2147483646 h 577"/>
              <a:gd name="T32" fmla="*/ 2147483646 w 309"/>
              <a:gd name="T33" fmla="*/ 2147483646 h 577"/>
              <a:gd name="T34" fmla="*/ 2147483646 w 309"/>
              <a:gd name="T35" fmla="*/ 2147483646 h 577"/>
              <a:gd name="T36" fmla="*/ 2147483646 w 309"/>
              <a:gd name="T37" fmla="*/ 2147483646 h 577"/>
              <a:gd name="T38" fmla="*/ 2147483646 w 309"/>
              <a:gd name="T39" fmla="*/ 2147483646 h 577"/>
              <a:gd name="T40" fmla="*/ 2147483646 w 309"/>
              <a:gd name="T41" fmla="*/ 2147483646 h 577"/>
              <a:gd name="T42" fmla="*/ 2147483646 w 309"/>
              <a:gd name="T43" fmla="*/ 2147483646 h 577"/>
              <a:gd name="T44" fmla="*/ 2147483646 w 309"/>
              <a:gd name="T45" fmla="*/ 2147483646 h 577"/>
              <a:gd name="T46" fmla="*/ 2147483646 w 309"/>
              <a:gd name="T47" fmla="*/ 2147483646 h 577"/>
              <a:gd name="T48" fmla="*/ 2147483646 w 309"/>
              <a:gd name="T49" fmla="*/ 0 h 577"/>
              <a:gd name="T50" fmla="*/ 2147483646 w 309"/>
              <a:gd name="T51" fmla="*/ 0 h 577"/>
              <a:gd name="T52" fmla="*/ 2147483646 w 309"/>
              <a:gd name="T53" fmla="*/ 2147483646 h 577"/>
              <a:gd name="T54" fmla="*/ 2147483646 w 309"/>
              <a:gd name="T55" fmla="*/ 2147483646 h 577"/>
              <a:gd name="T56" fmla="*/ 2147483646 w 309"/>
              <a:gd name="T57" fmla="*/ 2147483646 h 577"/>
              <a:gd name="T58" fmla="*/ 2147483646 w 309"/>
              <a:gd name="T59" fmla="*/ 2147483646 h 577"/>
              <a:gd name="T60" fmla="*/ 2147483646 w 309"/>
              <a:gd name="T61" fmla="*/ 2147483646 h 577"/>
              <a:gd name="T62" fmla="*/ 2147483646 w 309"/>
              <a:gd name="T63" fmla="*/ 0 h 577"/>
              <a:gd name="T64" fmla="*/ 0 w 309"/>
              <a:gd name="T65" fmla="*/ 0 h 577"/>
              <a:gd name="T66" fmla="*/ 0 w 309"/>
              <a:gd name="T67" fmla="*/ 2147483646 h 577"/>
              <a:gd name="T68" fmla="*/ 0 w 309"/>
              <a:gd name="T69" fmla="*/ 2147483646 h 577"/>
              <a:gd name="T70" fmla="*/ 0 w 309"/>
              <a:gd name="T71" fmla="*/ 2147483646 h 577"/>
              <a:gd name="T72" fmla="*/ 2147483646 w 309"/>
              <a:gd name="T73" fmla="*/ 2147483646 h 577"/>
              <a:gd name="T74" fmla="*/ 2147483646 w 309"/>
              <a:gd name="T75" fmla="*/ 2147483646 h 577"/>
              <a:gd name="T76" fmla="*/ 2147483646 w 309"/>
              <a:gd name="T77" fmla="*/ 2147483646 h 577"/>
              <a:gd name="T78" fmla="*/ 2147483646 w 309"/>
              <a:gd name="T79" fmla="*/ 2147483646 h 577"/>
              <a:gd name="T80" fmla="*/ 2147483646 w 309"/>
              <a:gd name="T81" fmla="*/ 2147483646 h 577"/>
              <a:gd name="T82" fmla="*/ 0 w 309"/>
              <a:gd name="T83" fmla="*/ 2147483646 h 577"/>
              <a:gd name="T84" fmla="*/ 0 w 309"/>
              <a:gd name="T85" fmla="*/ 2147483646 h 577"/>
              <a:gd name="T86" fmla="*/ 2147483646 w 309"/>
              <a:gd name="T87" fmla="*/ 2147483646 h 577"/>
              <a:gd name="T88" fmla="*/ 2147483646 w 309"/>
              <a:gd name="T89" fmla="*/ 2147483646 h 577"/>
              <a:gd name="T90" fmla="*/ 2147483646 w 309"/>
              <a:gd name="T91" fmla="*/ 2147483646 h 577"/>
              <a:gd name="T92" fmla="*/ 2147483646 w 309"/>
              <a:gd name="T93" fmla="*/ 2147483646 h 577"/>
              <a:gd name="T94" fmla="*/ 2147483646 w 309"/>
              <a:gd name="T95" fmla="*/ 2147483646 h 577"/>
              <a:gd name="T96" fmla="*/ 2147483646 w 309"/>
              <a:gd name="T97" fmla="*/ 2147483646 h 577"/>
              <a:gd name="T98" fmla="*/ 2147483646 w 309"/>
              <a:gd name="T99" fmla="*/ 2147483646 h 577"/>
              <a:gd name="T100" fmla="*/ 2147483646 w 309"/>
              <a:gd name="T101" fmla="*/ 2147483646 h 577"/>
              <a:gd name="T102" fmla="*/ 2147483646 w 309"/>
              <a:gd name="T103" fmla="*/ 2147483646 h 577"/>
              <a:gd name="T104" fmla="*/ 2147483646 w 309"/>
              <a:gd name="T105" fmla="*/ 2147483646 h 577"/>
              <a:gd name="T106" fmla="*/ 2147483646 w 309"/>
              <a:gd name="T107" fmla="*/ 2147483646 h 577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309" h="577">
                <a:moveTo>
                  <a:pt x="160" y="517"/>
                </a:moveTo>
                <a:cubicBezTo>
                  <a:pt x="250" y="517"/>
                  <a:pt x="250" y="517"/>
                  <a:pt x="250" y="517"/>
                </a:cubicBezTo>
                <a:cubicBezTo>
                  <a:pt x="250" y="433"/>
                  <a:pt x="250" y="433"/>
                  <a:pt x="250" y="433"/>
                </a:cubicBezTo>
                <a:cubicBezTo>
                  <a:pt x="244" y="440"/>
                  <a:pt x="236" y="445"/>
                  <a:pt x="227" y="445"/>
                </a:cubicBezTo>
                <a:cubicBezTo>
                  <a:pt x="218" y="445"/>
                  <a:pt x="210" y="441"/>
                  <a:pt x="204" y="434"/>
                </a:cubicBezTo>
                <a:cubicBezTo>
                  <a:pt x="196" y="423"/>
                  <a:pt x="191" y="409"/>
                  <a:pt x="191" y="393"/>
                </a:cubicBezTo>
                <a:cubicBezTo>
                  <a:pt x="191" y="378"/>
                  <a:pt x="196" y="363"/>
                  <a:pt x="204" y="353"/>
                </a:cubicBezTo>
                <a:cubicBezTo>
                  <a:pt x="210" y="346"/>
                  <a:pt x="218" y="342"/>
                  <a:pt x="227" y="342"/>
                </a:cubicBezTo>
                <a:cubicBezTo>
                  <a:pt x="236" y="342"/>
                  <a:pt x="244" y="346"/>
                  <a:pt x="250" y="354"/>
                </a:cubicBezTo>
                <a:cubicBezTo>
                  <a:pt x="250" y="271"/>
                  <a:pt x="250" y="271"/>
                  <a:pt x="250" y="271"/>
                </a:cubicBezTo>
                <a:cubicBezTo>
                  <a:pt x="250" y="271"/>
                  <a:pt x="250" y="271"/>
                  <a:pt x="250" y="271"/>
                </a:cubicBezTo>
                <a:cubicBezTo>
                  <a:pt x="250" y="258"/>
                  <a:pt x="250" y="258"/>
                  <a:pt x="250" y="258"/>
                </a:cubicBezTo>
                <a:cubicBezTo>
                  <a:pt x="250" y="254"/>
                  <a:pt x="250" y="254"/>
                  <a:pt x="250" y="254"/>
                </a:cubicBezTo>
                <a:cubicBezTo>
                  <a:pt x="250" y="151"/>
                  <a:pt x="250" y="151"/>
                  <a:pt x="250" y="151"/>
                </a:cubicBezTo>
                <a:cubicBezTo>
                  <a:pt x="251" y="148"/>
                  <a:pt x="253" y="146"/>
                  <a:pt x="256" y="145"/>
                </a:cubicBezTo>
                <a:cubicBezTo>
                  <a:pt x="262" y="145"/>
                  <a:pt x="267" y="145"/>
                  <a:pt x="271" y="150"/>
                </a:cubicBezTo>
                <a:cubicBezTo>
                  <a:pt x="273" y="153"/>
                  <a:pt x="274" y="157"/>
                  <a:pt x="276" y="160"/>
                </a:cubicBezTo>
                <a:cubicBezTo>
                  <a:pt x="282" y="169"/>
                  <a:pt x="293" y="170"/>
                  <a:pt x="300" y="161"/>
                </a:cubicBezTo>
                <a:cubicBezTo>
                  <a:pt x="307" y="153"/>
                  <a:pt x="309" y="141"/>
                  <a:pt x="309" y="131"/>
                </a:cubicBezTo>
                <a:cubicBezTo>
                  <a:pt x="309" y="120"/>
                  <a:pt x="307" y="108"/>
                  <a:pt x="300" y="100"/>
                </a:cubicBezTo>
                <a:cubicBezTo>
                  <a:pt x="293" y="92"/>
                  <a:pt x="282" y="92"/>
                  <a:pt x="276" y="102"/>
                </a:cubicBezTo>
                <a:cubicBezTo>
                  <a:pt x="274" y="105"/>
                  <a:pt x="273" y="108"/>
                  <a:pt x="271" y="111"/>
                </a:cubicBezTo>
                <a:cubicBezTo>
                  <a:pt x="267" y="116"/>
                  <a:pt x="262" y="116"/>
                  <a:pt x="256" y="116"/>
                </a:cubicBezTo>
                <a:cubicBezTo>
                  <a:pt x="253" y="116"/>
                  <a:pt x="251" y="113"/>
                  <a:pt x="250" y="111"/>
                </a:cubicBezTo>
                <a:cubicBezTo>
                  <a:pt x="250" y="0"/>
                  <a:pt x="250" y="0"/>
                  <a:pt x="250" y="0"/>
                </a:cubicBezTo>
                <a:cubicBezTo>
                  <a:pt x="160" y="0"/>
                  <a:pt x="160" y="0"/>
                  <a:pt x="160" y="0"/>
                </a:cubicBezTo>
                <a:cubicBezTo>
                  <a:pt x="167" y="6"/>
                  <a:pt x="171" y="14"/>
                  <a:pt x="171" y="23"/>
                </a:cubicBezTo>
                <a:cubicBezTo>
                  <a:pt x="171" y="32"/>
                  <a:pt x="167" y="40"/>
                  <a:pt x="160" y="46"/>
                </a:cubicBezTo>
                <a:cubicBezTo>
                  <a:pt x="150" y="54"/>
                  <a:pt x="136" y="59"/>
                  <a:pt x="120" y="59"/>
                </a:cubicBezTo>
                <a:cubicBezTo>
                  <a:pt x="104" y="59"/>
                  <a:pt x="90" y="54"/>
                  <a:pt x="80" y="46"/>
                </a:cubicBezTo>
                <a:cubicBezTo>
                  <a:pt x="73" y="40"/>
                  <a:pt x="69" y="32"/>
                  <a:pt x="69" y="23"/>
                </a:cubicBezTo>
                <a:cubicBezTo>
                  <a:pt x="69" y="14"/>
                  <a:pt x="73" y="6"/>
                  <a:pt x="8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260"/>
                  <a:pt x="0" y="260"/>
                  <a:pt x="0" y="260"/>
                </a:cubicBezTo>
                <a:cubicBezTo>
                  <a:pt x="0" y="260"/>
                  <a:pt x="0" y="260"/>
                  <a:pt x="0" y="260"/>
                </a:cubicBezTo>
                <a:cubicBezTo>
                  <a:pt x="0" y="363"/>
                  <a:pt x="0" y="363"/>
                  <a:pt x="0" y="363"/>
                </a:cubicBezTo>
                <a:cubicBezTo>
                  <a:pt x="5" y="356"/>
                  <a:pt x="14" y="351"/>
                  <a:pt x="23" y="351"/>
                </a:cubicBezTo>
                <a:cubicBezTo>
                  <a:pt x="31" y="351"/>
                  <a:pt x="40" y="355"/>
                  <a:pt x="45" y="362"/>
                </a:cubicBezTo>
                <a:cubicBezTo>
                  <a:pt x="54" y="372"/>
                  <a:pt x="58" y="387"/>
                  <a:pt x="58" y="402"/>
                </a:cubicBezTo>
                <a:cubicBezTo>
                  <a:pt x="58" y="418"/>
                  <a:pt x="54" y="433"/>
                  <a:pt x="45" y="443"/>
                </a:cubicBezTo>
                <a:cubicBezTo>
                  <a:pt x="40" y="450"/>
                  <a:pt x="31" y="454"/>
                  <a:pt x="23" y="454"/>
                </a:cubicBezTo>
                <a:cubicBezTo>
                  <a:pt x="14" y="454"/>
                  <a:pt x="5" y="449"/>
                  <a:pt x="0" y="442"/>
                </a:cubicBezTo>
                <a:cubicBezTo>
                  <a:pt x="0" y="517"/>
                  <a:pt x="0" y="517"/>
                  <a:pt x="0" y="517"/>
                </a:cubicBezTo>
                <a:cubicBezTo>
                  <a:pt x="120" y="517"/>
                  <a:pt x="120" y="517"/>
                  <a:pt x="120" y="517"/>
                </a:cubicBezTo>
                <a:cubicBezTo>
                  <a:pt x="123" y="518"/>
                  <a:pt x="125" y="520"/>
                  <a:pt x="125" y="523"/>
                </a:cubicBezTo>
                <a:cubicBezTo>
                  <a:pt x="125" y="529"/>
                  <a:pt x="125" y="534"/>
                  <a:pt x="120" y="538"/>
                </a:cubicBezTo>
                <a:cubicBezTo>
                  <a:pt x="117" y="540"/>
                  <a:pt x="114" y="541"/>
                  <a:pt x="111" y="543"/>
                </a:cubicBezTo>
                <a:cubicBezTo>
                  <a:pt x="102" y="549"/>
                  <a:pt x="101" y="561"/>
                  <a:pt x="109" y="567"/>
                </a:cubicBezTo>
                <a:cubicBezTo>
                  <a:pt x="118" y="574"/>
                  <a:pt x="129" y="577"/>
                  <a:pt x="140" y="576"/>
                </a:cubicBezTo>
                <a:cubicBezTo>
                  <a:pt x="151" y="577"/>
                  <a:pt x="162" y="574"/>
                  <a:pt x="170" y="567"/>
                </a:cubicBezTo>
                <a:cubicBezTo>
                  <a:pt x="179" y="561"/>
                  <a:pt x="178" y="549"/>
                  <a:pt x="169" y="543"/>
                </a:cubicBezTo>
                <a:cubicBezTo>
                  <a:pt x="166" y="541"/>
                  <a:pt x="163" y="540"/>
                  <a:pt x="160" y="538"/>
                </a:cubicBezTo>
                <a:cubicBezTo>
                  <a:pt x="155" y="534"/>
                  <a:pt x="154" y="529"/>
                  <a:pt x="155" y="523"/>
                </a:cubicBezTo>
                <a:cubicBezTo>
                  <a:pt x="155" y="520"/>
                  <a:pt x="157" y="518"/>
                  <a:pt x="160" y="517"/>
                </a:cubicBezTo>
                <a:close/>
              </a:path>
            </a:pathLst>
          </a:custGeom>
          <a:solidFill>
            <a:srgbClr val="FFA6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Freeform 14"/>
          <p:cNvSpPr/>
          <p:nvPr/>
        </p:nvSpPr>
        <p:spPr bwMode="auto">
          <a:xfrm>
            <a:off x="2219325" y="5807075"/>
            <a:ext cx="1504950" cy="1052513"/>
          </a:xfrm>
          <a:custGeom>
            <a:avLst/>
            <a:gdLst>
              <a:gd name="T0" fmla="*/ 2147483646 w 369"/>
              <a:gd name="T1" fmla="*/ 2147483646 h 258"/>
              <a:gd name="T2" fmla="*/ 2147483646 w 369"/>
              <a:gd name="T3" fmla="*/ 2147483646 h 258"/>
              <a:gd name="T4" fmla="*/ 2147483646 w 369"/>
              <a:gd name="T5" fmla="*/ 2147483646 h 258"/>
              <a:gd name="T6" fmla="*/ 2147483646 w 369"/>
              <a:gd name="T7" fmla="*/ 2147483646 h 258"/>
              <a:gd name="T8" fmla="*/ 2147483646 w 369"/>
              <a:gd name="T9" fmla="*/ 2147483646 h 258"/>
              <a:gd name="T10" fmla="*/ 2147483646 w 369"/>
              <a:gd name="T11" fmla="*/ 2147483646 h 258"/>
              <a:gd name="T12" fmla="*/ 2147483646 w 369"/>
              <a:gd name="T13" fmla="*/ 2147483646 h 258"/>
              <a:gd name="T14" fmla="*/ 2147483646 w 369"/>
              <a:gd name="T15" fmla="*/ 2147483646 h 258"/>
              <a:gd name="T16" fmla="*/ 2147483646 w 369"/>
              <a:gd name="T17" fmla="*/ 2147483646 h 258"/>
              <a:gd name="T18" fmla="*/ 2147483646 w 369"/>
              <a:gd name="T19" fmla="*/ 2147483646 h 258"/>
              <a:gd name="T20" fmla="*/ 2147483646 w 369"/>
              <a:gd name="T21" fmla="*/ 0 h 258"/>
              <a:gd name="T22" fmla="*/ 2147483646 w 369"/>
              <a:gd name="T23" fmla="*/ 0 h 258"/>
              <a:gd name="T24" fmla="*/ 2147483646 w 369"/>
              <a:gd name="T25" fmla="*/ 2147483646 h 258"/>
              <a:gd name="T26" fmla="*/ 2147483646 w 369"/>
              <a:gd name="T27" fmla="*/ 2147483646 h 258"/>
              <a:gd name="T28" fmla="*/ 2147483646 w 369"/>
              <a:gd name="T29" fmla="*/ 2147483646 h 258"/>
              <a:gd name="T30" fmla="*/ 2147483646 w 369"/>
              <a:gd name="T31" fmla="*/ 2147483646 h 258"/>
              <a:gd name="T32" fmla="*/ 2147483646 w 369"/>
              <a:gd name="T33" fmla="*/ 2147483646 h 258"/>
              <a:gd name="T34" fmla="*/ 2147483646 w 369"/>
              <a:gd name="T35" fmla="*/ 0 h 258"/>
              <a:gd name="T36" fmla="*/ 2147483646 w 369"/>
              <a:gd name="T37" fmla="*/ 0 h 258"/>
              <a:gd name="T38" fmla="*/ 2147483646 w 369"/>
              <a:gd name="T39" fmla="*/ 2147483646 h 258"/>
              <a:gd name="T40" fmla="*/ 2147483646 w 369"/>
              <a:gd name="T41" fmla="*/ 2147483646 h 258"/>
              <a:gd name="T42" fmla="*/ 2147483646 w 369"/>
              <a:gd name="T43" fmla="*/ 2147483646 h 258"/>
              <a:gd name="T44" fmla="*/ 2147483646 w 369"/>
              <a:gd name="T45" fmla="*/ 2147483646 h 258"/>
              <a:gd name="T46" fmla="*/ 2147483646 w 369"/>
              <a:gd name="T47" fmla="*/ 2147483646 h 258"/>
              <a:gd name="T48" fmla="*/ 0 w 369"/>
              <a:gd name="T49" fmla="*/ 2147483646 h 258"/>
              <a:gd name="T50" fmla="*/ 2147483646 w 369"/>
              <a:gd name="T51" fmla="*/ 2147483646 h 258"/>
              <a:gd name="T52" fmla="*/ 2147483646 w 369"/>
              <a:gd name="T53" fmla="*/ 2147483646 h 258"/>
              <a:gd name="T54" fmla="*/ 2147483646 w 369"/>
              <a:gd name="T55" fmla="*/ 2147483646 h 258"/>
              <a:gd name="T56" fmla="*/ 2147483646 w 369"/>
              <a:gd name="T57" fmla="*/ 2147483646 h 258"/>
              <a:gd name="T58" fmla="*/ 2147483646 w 369"/>
              <a:gd name="T59" fmla="*/ 2147483646 h 258"/>
              <a:gd name="T60" fmla="*/ 2147483646 w 369"/>
              <a:gd name="T61" fmla="*/ 2147483646 h 258"/>
              <a:gd name="T62" fmla="*/ 2147483646 w 369"/>
              <a:gd name="T63" fmla="*/ 2147483646 h 258"/>
              <a:gd name="T64" fmla="*/ 2147483646 w 369"/>
              <a:gd name="T65" fmla="*/ 2147483646 h 258"/>
              <a:gd name="T66" fmla="*/ 2147483646 w 369"/>
              <a:gd name="T67" fmla="*/ 2147483646 h 258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369" h="258">
                <a:moveTo>
                  <a:pt x="316" y="145"/>
                </a:moveTo>
                <a:cubicBezTo>
                  <a:pt x="321" y="145"/>
                  <a:pt x="327" y="145"/>
                  <a:pt x="330" y="150"/>
                </a:cubicBezTo>
                <a:cubicBezTo>
                  <a:pt x="332" y="153"/>
                  <a:pt x="334" y="157"/>
                  <a:pt x="336" y="160"/>
                </a:cubicBezTo>
                <a:cubicBezTo>
                  <a:pt x="341" y="169"/>
                  <a:pt x="353" y="170"/>
                  <a:pt x="360" y="161"/>
                </a:cubicBezTo>
                <a:cubicBezTo>
                  <a:pt x="367" y="153"/>
                  <a:pt x="369" y="141"/>
                  <a:pt x="369" y="131"/>
                </a:cubicBezTo>
                <a:cubicBezTo>
                  <a:pt x="369" y="120"/>
                  <a:pt x="367" y="108"/>
                  <a:pt x="360" y="100"/>
                </a:cubicBezTo>
                <a:cubicBezTo>
                  <a:pt x="353" y="92"/>
                  <a:pt x="341" y="92"/>
                  <a:pt x="336" y="102"/>
                </a:cubicBezTo>
                <a:cubicBezTo>
                  <a:pt x="334" y="105"/>
                  <a:pt x="332" y="108"/>
                  <a:pt x="330" y="111"/>
                </a:cubicBezTo>
                <a:cubicBezTo>
                  <a:pt x="327" y="116"/>
                  <a:pt x="321" y="116"/>
                  <a:pt x="316" y="116"/>
                </a:cubicBezTo>
                <a:cubicBezTo>
                  <a:pt x="313" y="116"/>
                  <a:pt x="311" y="113"/>
                  <a:pt x="310" y="111"/>
                </a:cubicBezTo>
                <a:cubicBezTo>
                  <a:pt x="310" y="0"/>
                  <a:pt x="310" y="0"/>
                  <a:pt x="310" y="0"/>
                </a:cubicBezTo>
                <a:cubicBezTo>
                  <a:pt x="240" y="0"/>
                  <a:pt x="240" y="0"/>
                  <a:pt x="240" y="0"/>
                </a:cubicBezTo>
                <a:cubicBezTo>
                  <a:pt x="247" y="5"/>
                  <a:pt x="251" y="14"/>
                  <a:pt x="251" y="23"/>
                </a:cubicBezTo>
                <a:cubicBezTo>
                  <a:pt x="251" y="31"/>
                  <a:pt x="247" y="40"/>
                  <a:pt x="240" y="45"/>
                </a:cubicBezTo>
                <a:cubicBezTo>
                  <a:pt x="230" y="54"/>
                  <a:pt x="216" y="58"/>
                  <a:pt x="200" y="58"/>
                </a:cubicBezTo>
                <a:cubicBezTo>
                  <a:pt x="184" y="58"/>
                  <a:pt x="170" y="54"/>
                  <a:pt x="160" y="45"/>
                </a:cubicBezTo>
                <a:cubicBezTo>
                  <a:pt x="153" y="40"/>
                  <a:pt x="149" y="31"/>
                  <a:pt x="149" y="23"/>
                </a:cubicBezTo>
                <a:cubicBezTo>
                  <a:pt x="149" y="14"/>
                  <a:pt x="153" y="5"/>
                  <a:pt x="160" y="0"/>
                </a:cubicBezTo>
                <a:cubicBezTo>
                  <a:pt x="60" y="0"/>
                  <a:pt x="60" y="0"/>
                  <a:pt x="60" y="0"/>
                </a:cubicBezTo>
                <a:cubicBezTo>
                  <a:pt x="60" y="94"/>
                  <a:pt x="60" y="94"/>
                  <a:pt x="60" y="94"/>
                </a:cubicBezTo>
                <a:cubicBezTo>
                  <a:pt x="59" y="97"/>
                  <a:pt x="57" y="100"/>
                  <a:pt x="54" y="100"/>
                </a:cubicBezTo>
                <a:cubicBezTo>
                  <a:pt x="48" y="100"/>
                  <a:pt x="43" y="100"/>
                  <a:pt x="39" y="95"/>
                </a:cubicBezTo>
                <a:cubicBezTo>
                  <a:pt x="37" y="92"/>
                  <a:pt x="36" y="88"/>
                  <a:pt x="34" y="85"/>
                </a:cubicBezTo>
                <a:cubicBezTo>
                  <a:pt x="28" y="76"/>
                  <a:pt x="16" y="75"/>
                  <a:pt x="9" y="84"/>
                </a:cubicBezTo>
                <a:cubicBezTo>
                  <a:pt x="3" y="92"/>
                  <a:pt x="0" y="104"/>
                  <a:pt x="0" y="114"/>
                </a:cubicBezTo>
                <a:cubicBezTo>
                  <a:pt x="0" y="125"/>
                  <a:pt x="3" y="137"/>
                  <a:pt x="9" y="145"/>
                </a:cubicBezTo>
                <a:cubicBezTo>
                  <a:pt x="16" y="153"/>
                  <a:pt x="28" y="153"/>
                  <a:pt x="34" y="143"/>
                </a:cubicBezTo>
                <a:cubicBezTo>
                  <a:pt x="36" y="140"/>
                  <a:pt x="37" y="137"/>
                  <a:pt x="39" y="134"/>
                </a:cubicBezTo>
                <a:cubicBezTo>
                  <a:pt x="43" y="129"/>
                  <a:pt x="48" y="129"/>
                  <a:pt x="54" y="129"/>
                </a:cubicBezTo>
                <a:cubicBezTo>
                  <a:pt x="57" y="129"/>
                  <a:pt x="59" y="132"/>
                  <a:pt x="60" y="134"/>
                </a:cubicBezTo>
                <a:cubicBezTo>
                  <a:pt x="60" y="258"/>
                  <a:pt x="60" y="258"/>
                  <a:pt x="60" y="258"/>
                </a:cubicBezTo>
                <a:cubicBezTo>
                  <a:pt x="310" y="258"/>
                  <a:pt x="310" y="258"/>
                  <a:pt x="310" y="258"/>
                </a:cubicBezTo>
                <a:cubicBezTo>
                  <a:pt x="310" y="151"/>
                  <a:pt x="310" y="151"/>
                  <a:pt x="310" y="151"/>
                </a:cubicBezTo>
                <a:cubicBezTo>
                  <a:pt x="311" y="148"/>
                  <a:pt x="313" y="146"/>
                  <a:pt x="316" y="145"/>
                </a:cubicBezTo>
                <a:close/>
              </a:path>
            </a:pathLst>
          </a:custGeom>
          <a:solidFill>
            <a:srgbClr val="916C4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Freeform 15"/>
          <p:cNvSpPr/>
          <p:nvPr/>
        </p:nvSpPr>
        <p:spPr bwMode="auto">
          <a:xfrm>
            <a:off x="1501775" y="3625850"/>
            <a:ext cx="1138238" cy="2111375"/>
          </a:xfrm>
          <a:custGeom>
            <a:avLst/>
            <a:gdLst>
              <a:gd name="T0" fmla="*/ 2147483646 w 279"/>
              <a:gd name="T1" fmla="*/ 2147483646 h 517"/>
              <a:gd name="T2" fmla="*/ 2147483646 w 279"/>
              <a:gd name="T3" fmla="*/ 2147483646 h 517"/>
              <a:gd name="T4" fmla="*/ 2147483646 w 279"/>
              <a:gd name="T5" fmla="*/ 2147483646 h 517"/>
              <a:gd name="T6" fmla="*/ 2147483646 w 279"/>
              <a:gd name="T7" fmla="*/ 2147483646 h 517"/>
              <a:gd name="T8" fmla="*/ 2147483646 w 279"/>
              <a:gd name="T9" fmla="*/ 2147483646 h 517"/>
              <a:gd name="T10" fmla="*/ 2147483646 w 279"/>
              <a:gd name="T11" fmla="*/ 2147483646 h 517"/>
              <a:gd name="T12" fmla="*/ 2147483646 w 279"/>
              <a:gd name="T13" fmla="*/ 2147483646 h 517"/>
              <a:gd name="T14" fmla="*/ 2147483646 w 279"/>
              <a:gd name="T15" fmla="*/ 2147483646 h 517"/>
              <a:gd name="T16" fmla="*/ 2147483646 w 279"/>
              <a:gd name="T17" fmla="*/ 2147483646 h 517"/>
              <a:gd name="T18" fmla="*/ 2147483646 w 279"/>
              <a:gd name="T19" fmla="*/ 2147483646 h 517"/>
              <a:gd name="T20" fmla="*/ 2147483646 w 279"/>
              <a:gd name="T21" fmla="*/ 2147483646 h 517"/>
              <a:gd name="T22" fmla="*/ 2147483646 w 279"/>
              <a:gd name="T23" fmla="*/ 2147483646 h 517"/>
              <a:gd name="T24" fmla="*/ 2147483646 w 279"/>
              <a:gd name="T25" fmla="*/ 2147483646 h 517"/>
              <a:gd name="T26" fmla="*/ 2147483646 w 279"/>
              <a:gd name="T27" fmla="*/ 2147483646 h 517"/>
              <a:gd name="T28" fmla="*/ 2147483646 w 279"/>
              <a:gd name="T29" fmla="*/ 2147483646 h 517"/>
              <a:gd name="T30" fmla="*/ 2147483646 w 279"/>
              <a:gd name="T31" fmla="*/ 2147483646 h 517"/>
              <a:gd name="T32" fmla="*/ 2147483646 w 279"/>
              <a:gd name="T33" fmla="*/ 0 h 517"/>
              <a:gd name="T34" fmla="*/ 2147483646 w 279"/>
              <a:gd name="T35" fmla="*/ 0 h 517"/>
              <a:gd name="T36" fmla="*/ 2147483646 w 279"/>
              <a:gd name="T37" fmla="*/ 0 h 517"/>
              <a:gd name="T38" fmla="*/ 0 w 279"/>
              <a:gd name="T39" fmla="*/ 0 h 517"/>
              <a:gd name="T40" fmla="*/ 2147483646 w 279"/>
              <a:gd name="T41" fmla="*/ 2147483646 h 517"/>
              <a:gd name="T42" fmla="*/ 2147483646 w 279"/>
              <a:gd name="T43" fmla="*/ 2147483646 h 517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279" h="517">
                <a:moveTo>
                  <a:pt x="120" y="508"/>
                </a:moveTo>
                <a:cubicBezTo>
                  <a:pt x="112" y="511"/>
                  <a:pt x="104" y="514"/>
                  <a:pt x="96" y="517"/>
                </a:cubicBezTo>
                <a:cubicBezTo>
                  <a:pt x="219" y="517"/>
                  <a:pt x="219" y="517"/>
                  <a:pt x="219" y="517"/>
                </a:cubicBezTo>
                <a:cubicBezTo>
                  <a:pt x="219" y="422"/>
                  <a:pt x="219" y="422"/>
                  <a:pt x="219" y="422"/>
                </a:cubicBezTo>
                <a:cubicBezTo>
                  <a:pt x="220" y="420"/>
                  <a:pt x="222" y="417"/>
                  <a:pt x="225" y="417"/>
                </a:cubicBezTo>
                <a:cubicBezTo>
                  <a:pt x="231" y="417"/>
                  <a:pt x="236" y="417"/>
                  <a:pt x="240" y="422"/>
                </a:cubicBezTo>
                <a:cubicBezTo>
                  <a:pt x="242" y="425"/>
                  <a:pt x="243" y="428"/>
                  <a:pt x="245" y="431"/>
                </a:cubicBezTo>
                <a:cubicBezTo>
                  <a:pt x="251" y="441"/>
                  <a:pt x="262" y="442"/>
                  <a:pt x="269" y="433"/>
                </a:cubicBezTo>
                <a:cubicBezTo>
                  <a:pt x="276" y="425"/>
                  <a:pt x="279" y="413"/>
                  <a:pt x="278" y="402"/>
                </a:cubicBezTo>
                <a:cubicBezTo>
                  <a:pt x="279" y="392"/>
                  <a:pt x="276" y="380"/>
                  <a:pt x="269" y="372"/>
                </a:cubicBezTo>
                <a:cubicBezTo>
                  <a:pt x="262" y="363"/>
                  <a:pt x="251" y="364"/>
                  <a:pt x="245" y="374"/>
                </a:cubicBezTo>
                <a:cubicBezTo>
                  <a:pt x="243" y="377"/>
                  <a:pt x="242" y="380"/>
                  <a:pt x="240" y="383"/>
                </a:cubicBezTo>
                <a:cubicBezTo>
                  <a:pt x="236" y="388"/>
                  <a:pt x="231" y="388"/>
                  <a:pt x="225" y="388"/>
                </a:cubicBezTo>
                <a:cubicBezTo>
                  <a:pt x="222" y="388"/>
                  <a:pt x="220" y="385"/>
                  <a:pt x="219" y="383"/>
                </a:cubicBezTo>
                <a:cubicBezTo>
                  <a:pt x="219" y="259"/>
                  <a:pt x="219" y="259"/>
                  <a:pt x="219" y="259"/>
                </a:cubicBezTo>
                <a:cubicBezTo>
                  <a:pt x="219" y="259"/>
                  <a:pt x="219" y="259"/>
                  <a:pt x="219" y="259"/>
                </a:cubicBezTo>
                <a:cubicBezTo>
                  <a:pt x="219" y="0"/>
                  <a:pt x="219" y="0"/>
                  <a:pt x="219" y="0"/>
                </a:cubicBezTo>
                <a:cubicBezTo>
                  <a:pt x="219" y="0"/>
                  <a:pt x="219" y="0"/>
                  <a:pt x="219" y="0"/>
                </a:cubicBezTo>
                <a:cubicBezTo>
                  <a:pt x="219" y="0"/>
                  <a:pt x="219" y="0"/>
                  <a:pt x="219" y="0"/>
                </a:cubicBezTo>
                <a:cubicBezTo>
                  <a:pt x="0" y="0"/>
                  <a:pt x="0" y="0"/>
                  <a:pt x="0" y="0"/>
                </a:cubicBezTo>
                <a:cubicBezTo>
                  <a:pt x="30" y="107"/>
                  <a:pt x="86" y="206"/>
                  <a:pt x="173" y="294"/>
                </a:cubicBezTo>
                <a:cubicBezTo>
                  <a:pt x="247" y="368"/>
                  <a:pt x="219" y="469"/>
                  <a:pt x="120" y="508"/>
                </a:cubicBezTo>
                <a:close/>
              </a:path>
            </a:pathLst>
          </a:custGeom>
          <a:solidFill>
            <a:srgbClr val="5656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Freeform 16"/>
          <p:cNvSpPr/>
          <p:nvPr/>
        </p:nvSpPr>
        <p:spPr bwMode="auto">
          <a:xfrm>
            <a:off x="1374775" y="5807075"/>
            <a:ext cx="1020763" cy="1052513"/>
          </a:xfrm>
          <a:custGeom>
            <a:avLst/>
            <a:gdLst>
              <a:gd name="T0" fmla="*/ 2147483646 w 250"/>
              <a:gd name="T1" fmla="*/ 2147483646 h 258"/>
              <a:gd name="T2" fmla="*/ 2147483646 w 250"/>
              <a:gd name="T3" fmla="*/ 2147483646 h 258"/>
              <a:gd name="T4" fmla="*/ 2147483646 w 250"/>
              <a:gd name="T5" fmla="*/ 2147483646 h 258"/>
              <a:gd name="T6" fmla="*/ 2147483646 w 250"/>
              <a:gd name="T7" fmla="*/ 2147483646 h 258"/>
              <a:gd name="T8" fmla="*/ 2147483646 w 250"/>
              <a:gd name="T9" fmla="*/ 2147483646 h 258"/>
              <a:gd name="T10" fmla="*/ 2147483646 w 250"/>
              <a:gd name="T11" fmla="*/ 2147483646 h 258"/>
              <a:gd name="T12" fmla="*/ 2147483646 w 250"/>
              <a:gd name="T13" fmla="*/ 0 h 258"/>
              <a:gd name="T14" fmla="*/ 2147483646 w 250"/>
              <a:gd name="T15" fmla="*/ 0 h 258"/>
              <a:gd name="T16" fmla="*/ 0 w 250"/>
              <a:gd name="T17" fmla="*/ 2147483646 h 258"/>
              <a:gd name="T18" fmla="*/ 0 w 250"/>
              <a:gd name="T19" fmla="*/ 2147483646 h 258"/>
              <a:gd name="T20" fmla="*/ 2147483646 w 250"/>
              <a:gd name="T21" fmla="*/ 2147483646 h 258"/>
              <a:gd name="T22" fmla="*/ 2147483646 w 250"/>
              <a:gd name="T23" fmla="*/ 2147483646 h 258"/>
              <a:gd name="T24" fmla="*/ 2147483646 w 250"/>
              <a:gd name="T25" fmla="*/ 2147483646 h 25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50" h="258">
                <a:moveTo>
                  <a:pt x="227" y="165"/>
                </a:moveTo>
                <a:cubicBezTo>
                  <a:pt x="218" y="165"/>
                  <a:pt x="210" y="161"/>
                  <a:pt x="204" y="155"/>
                </a:cubicBezTo>
                <a:cubicBezTo>
                  <a:pt x="196" y="144"/>
                  <a:pt x="191" y="130"/>
                  <a:pt x="192" y="114"/>
                </a:cubicBezTo>
                <a:cubicBezTo>
                  <a:pt x="191" y="99"/>
                  <a:pt x="196" y="84"/>
                  <a:pt x="204" y="74"/>
                </a:cubicBezTo>
                <a:cubicBezTo>
                  <a:pt x="210" y="67"/>
                  <a:pt x="218" y="63"/>
                  <a:pt x="227" y="63"/>
                </a:cubicBezTo>
                <a:cubicBezTo>
                  <a:pt x="236" y="63"/>
                  <a:pt x="244" y="67"/>
                  <a:pt x="250" y="75"/>
                </a:cubicBezTo>
                <a:cubicBezTo>
                  <a:pt x="250" y="0"/>
                  <a:pt x="250" y="0"/>
                  <a:pt x="250" y="0"/>
                </a:cubicBezTo>
                <a:cubicBezTo>
                  <a:pt x="85" y="0"/>
                  <a:pt x="85" y="0"/>
                  <a:pt x="85" y="0"/>
                </a:cubicBezTo>
                <a:cubicBezTo>
                  <a:pt x="56" y="11"/>
                  <a:pt x="28" y="22"/>
                  <a:pt x="0" y="35"/>
                </a:cubicBezTo>
                <a:cubicBezTo>
                  <a:pt x="0" y="258"/>
                  <a:pt x="0" y="258"/>
                  <a:pt x="0" y="258"/>
                </a:cubicBezTo>
                <a:cubicBezTo>
                  <a:pt x="250" y="258"/>
                  <a:pt x="250" y="258"/>
                  <a:pt x="250" y="258"/>
                </a:cubicBezTo>
                <a:cubicBezTo>
                  <a:pt x="250" y="154"/>
                  <a:pt x="250" y="154"/>
                  <a:pt x="250" y="154"/>
                </a:cubicBezTo>
                <a:cubicBezTo>
                  <a:pt x="244" y="161"/>
                  <a:pt x="236" y="165"/>
                  <a:pt x="227" y="165"/>
                </a:cubicBezTo>
                <a:close/>
              </a:path>
            </a:pathLst>
          </a:custGeom>
          <a:solidFill>
            <a:srgbClr val="9269A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Freeform 17"/>
          <p:cNvSpPr/>
          <p:nvPr/>
        </p:nvSpPr>
        <p:spPr bwMode="auto">
          <a:xfrm>
            <a:off x="5722938" y="6264275"/>
            <a:ext cx="771525" cy="595313"/>
          </a:xfrm>
          <a:custGeom>
            <a:avLst/>
            <a:gdLst>
              <a:gd name="T0" fmla="*/ 0 w 189"/>
              <a:gd name="T1" fmla="*/ 0 h 146"/>
              <a:gd name="T2" fmla="*/ 0 w 189"/>
              <a:gd name="T3" fmla="*/ 2147483646 h 146"/>
              <a:gd name="T4" fmla="*/ 2147483646 w 189"/>
              <a:gd name="T5" fmla="*/ 2147483646 h 146"/>
              <a:gd name="T6" fmla="*/ 2147483646 w 189"/>
              <a:gd name="T7" fmla="*/ 2147483646 h 146"/>
              <a:gd name="T8" fmla="*/ 0 w 189"/>
              <a:gd name="T9" fmla="*/ 0 h 14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89" h="146">
                <a:moveTo>
                  <a:pt x="0" y="0"/>
                </a:moveTo>
                <a:cubicBezTo>
                  <a:pt x="0" y="146"/>
                  <a:pt x="0" y="146"/>
                  <a:pt x="0" y="146"/>
                </a:cubicBezTo>
                <a:cubicBezTo>
                  <a:pt x="189" y="146"/>
                  <a:pt x="189" y="146"/>
                  <a:pt x="189" y="146"/>
                </a:cubicBezTo>
                <a:cubicBezTo>
                  <a:pt x="186" y="143"/>
                  <a:pt x="183" y="140"/>
                  <a:pt x="180" y="137"/>
                </a:cubicBezTo>
                <a:cubicBezTo>
                  <a:pt x="126" y="82"/>
                  <a:pt x="65" y="38"/>
                  <a:pt x="0" y="0"/>
                </a:cubicBezTo>
                <a:close/>
              </a:path>
            </a:pathLst>
          </a:custGeom>
          <a:solidFill>
            <a:srgbClr val="5656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Freeform 18"/>
          <p:cNvSpPr/>
          <p:nvPr/>
        </p:nvSpPr>
        <p:spPr bwMode="auto">
          <a:xfrm>
            <a:off x="3549650" y="5807075"/>
            <a:ext cx="2108200" cy="1052513"/>
          </a:xfrm>
          <a:custGeom>
            <a:avLst/>
            <a:gdLst>
              <a:gd name="T0" fmla="*/ 2147483646 w 517"/>
              <a:gd name="T1" fmla="*/ 2147483646 h 258"/>
              <a:gd name="T2" fmla="*/ 2147483646 w 517"/>
              <a:gd name="T3" fmla="*/ 2147483646 h 258"/>
              <a:gd name="T4" fmla="*/ 2147483646 w 517"/>
              <a:gd name="T5" fmla="*/ 0 h 258"/>
              <a:gd name="T6" fmla="*/ 0 w 517"/>
              <a:gd name="T7" fmla="*/ 0 h 258"/>
              <a:gd name="T8" fmla="*/ 0 w 517"/>
              <a:gd name="T9" fmla="*/ 2147483646 h 258"/>
              <a:gd name="T10" fmla="*/ 0 w 517"/>
              <a:gd name="T11" fmla="*/ 2147483646 h 258"/>
              <a:gd name="T12" fmla="*/ 0 w 517"/>
              <a:gd name="T13" fmla="*/ 2147483646 h 258"/>
              <a:gd name="T14" fmla="*/ 2147483646 w 517"/>
              <a:gd name="T15" fmla="*/ 2147483646 h 258"/>
              <a:gd name="T16" fmla="*/ 2147483646 w 517"/>
              <a:gd name="T17" fmla="*/ 2147483646 h 258"/>
              <a:gd name="T18" fmla="*/ 2147483646 w 517"/>
              <a:gd name="T19" fmla="*/ 2147483646 h 258"/>
              <a:gd name="T20" fmla="*/ 2147483646 w 517"/>
              <a:gd name="T21" fmla="*/ 2147483646 h 258"/>
              <a:gd name="T22" fmla="*/ 2147483646 w 517"/>
              <a:gd name="T23" fmla="*/ 2147483646 h 258"/>
              <a:gd name="T24" fmla="*/ 0 w 517"/>
              <a:gd name="T25" fmla="*/ 2147483646 h 258"/>
              <a:gd name="T26" fmla="*/ 0 w 517"/>
              <a:gd name="T27" fmla="*/ 2147483646 h 258"/>
              <a:gd name="T28" fmla="*/ 2147483646 w 517"/>
              <a:gd name="T29" fmla="*/ 2147483646 h 258"/>
              <a:gd name="T30" fmla="*/ 2147483646 w 517"/>
              <a:gd name="T31" fmla="*/ 2147483646 h 258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517" h="258">
                <a:moveTo>
                  <a:pt x="517" y="102"/>
                </a:moveTo>
                <a:cubicBezTo>
                  <a:pt x="477" y="79"/>
                  <a:pt x="436" y="58"/>
                  <a:pt x="394" y="39"/>
                </a:cubicBezTo>
                <a:cubicBezTo>
                  <a:pt x="363" y="25"/>
                  <a:pt x="332" y="12"/>
                  <a:pt x="30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cubicBezTo>
                  <a:pt x="0" y="91"/>
                  <a:pt x="0" y="91"/>
                  <a:pt x="0" y="91"/>
                </a:cubicBezTo>
                <a:cubicBezTo>
                  <a:pt x="6" y="84"/>
                  <a:pt x="14" y="80"/>
                  <a:pt x="23" y="80"/>
                </a:cubicBezTo>
                <a:cubicBezTo>
                  <a:pt x="32" y="80"/>
                  <a:pt x="40" y="84"/>
                  <a:pt x="46" y="91"/>
                </a:cubicBezTo>
                <a:cubicBezTo>
                  <a:pt x="54" y="101"/>
                  <a:pt x="59" y="115"/>
                  <a:pt x="59" y="131"/>
                </a:cubicBezTo>
                <a:cubicBezTo>
                  <a:pt x="59" y="147"/>
                  <a:pt x="54" y="161"/>
                  <a:pt x="46" y="171"/>
                </a:cubicBezTo>
                <a:cubicBezTo>
                  <a:pt x="40" y="178"/>
                  <a:pt x="32" y="182"/>
                  <a:pt x="23" y="182"/>
                </a:cubicBezTo>
                <a:cubicBezTo>
                  <a:pt x="14" y="182"/>
                  <a:pt x="6" y="178"/>
                  <a:pt x="0" y="170"/>
                </a:cubicBezTo>
                <a:cubicBezTo>
                  <a:pt x="0" y="258"/>
                  <a:pt x="0" y="258"/>
                  <a:pt x="0" y="258"/>
                </a:cubicBezTo>
                <a:cubicBezTo>
                  <a:pt x="517" y="258"/>
                  <a:pt x="517" y="258"/>
                  <a:pt x="517" y="258"/>
                </a:cubicBezTo>
                <a:lnTo>
                  <a:pt x="517" y="102"/>
                </a:lnTo>
                <a:close/>
              </a:path>
            </a:pathLst>
          </a:custGeom>
          <a:solidFill>
            <a:srgbClr val="9936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Freeform 19"/>
          <p:cNvSpPr/>
          <p:nvPr/>
        </p:nvSpPr>
        <p:spPr bwMode="auto">
          <a:xfrm>
            <a:off x="0" y="5981700"/>
            <a:ext cx="1306513" cy="877888"/>
          </a:xfrm>
          <a:custGeom>
            <a:avLst/>
            <a:gdLst>
              <a:gd name="T0" fmla="*/ 2147483646 w 320"/>
              <a:gd name="T1" fmla="*/ 0 h 215"/>
              <a:gd name="T2" fmla="*/ 2147483646 w 320"/>
              <a:gd name="T3" fmla="*/ 2147483646 h 215"/>
              <a:gd name="T4" fmla="*/ 0 w 320"/>
              <a:gd name="T5" fmla="*/ 2147483646 h 215"/>
              <a:gd name="T6" fmla="*/ 2147483646 w 320"/>
              <a:gd name="T7" fmla="*/ 2147483646 h 215"/>
              <a:gd name="T8" fmla="*/ 2147483646 w 320"/>
              <a:gd name="T9" fmla="*/ 0 h 21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20" h="215">
                <a:moveTo>
                  <a:pt x="320" y="0"/>
                </a:moveTo>
                <a:cubicBezTo>
                  <a:pt x="206" y="53"/>
                  <a:pt x="98" y="116"/>
                  <a:pt x="9" y="206"/>
                </a:cubicBezTo>
                <a:cubicBezTo>
                  <a:pt x="6" y="209"/>
                  <a:pt x="3" y="212"/>
                  <a:pt x="0" y="215"/>
                </a:cubicBezTo>
                <a:cubicBezTo>
                  <a:pt x="320" y="215"/>
                  <a:pt x="320" y="215"/>
                  <a:pt x="320" y="215"/>
                </a:cubicBezTo>
                <a:lnTo>
                  <a:pt x="320" y="0"/>
                </a:lnTo>
                <a:close/>
              </a:path>
            </a:pathLst>
          </a:custGeom>
          <a:solidFill>
            <a:srgbClr val="5656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Freeform 20"/>
          <p:cNvSpPr/>
          <p:nvPr/>
        </p:nvSpPr>
        <p:spPr bwMode="auto">
          <a:xfrm>
            <a:off x="3549650" y="1458913"/>
            <a:ext cx="1019175" cy="1257300"/>
          </a:xfrm>
          <a:custGeom>
            <a:avLst/>
            <a:gdLst>
              <a:gd name="T0" fmla="*/ 2147483646 w 250"/>
              <a:gd name="T1" fmla="*/ 2147483646 h 308"/>
              <a:gd name="T2" fmla="*/ 2147483646 w 250"/>
              <a:gd name="T3" fmla="*/ 2147483646 h 308"/>
              <a:gd name="T4" fmla="*/ 2147483646 w 250"/>
              <a:gd name="T5" fmla="*/ 2147483646 h 308"/>
              <a:gd name="T6" fmla="*/ 2147483646 w 250"/>
              <a:gd name="T7" fmla="*/ 2147483646 h 308"/>
              <a:gd name="T8" fmla="*/ 2147483646 w 250"/>
              <a:gd name="T9" fmla="*/ 2147483646 h 308"/>
              <a:gd name="T10" fmla="*/ 2147483646 w 250"/>
              <a:gd name="T11" fmla="*/ 2147483646 h 308"/>
              <a:gd name="T12" fmla="*/ 2147483646 w 250"/>
              <a:gd name="T13" fmla="*/ 2147483646 h 308"/>
              <a:gd name="T14" fmla="*/ 2147483646 w 250"/>
              <a:gd name="T15" fmla="*/ 2147483646 h 308"/>
              <a:gd name="T16" fmla="*/ 2147483646 w 250"/>
              <a:gd name="T17" fmla="*/ 2147483646 h 308"/>
              <a:gd name="T18" fmla="*/ 2147483646 w 250"/>
              <a:gd name="T19" fmla="*/ 2147483646 h 308"/>
              <a:gd name="T20" fmla="*/ 2147483646 w 250"/>
              <a:gd name="T21" fmla="*/ 2147483646 h 308"/>
              <a:gd name="T22" fmla="*/ 2147483646 w 250"/>
              <a:gd name="T23" fmla="*/ 2147483646 h 308"/>
              <a:gd name="T24" fmla="*/ 2147483646 w 250"/>
              <a:gd name="T25" fmla="*/ 2147483646 h 308"/>
              <a:gd name="T26" fmla="*/ 2147483646 w 250"/>
              <a:gd name="T27" fmla="*/ 2147483646 h 308"/>
              <a:gd name="T28" fmla="*/ 2147483646 w 250"/>
              <a:gd name="T29" fmla="*/ 0 h 308"/>
              <a:gd name="T30" fmla="*/ 0 w 250"/>
              <a:gd name="T31" fmla="*/ 0 h 308"/>
              <a:gd name="T32" fmla="*/ 0 w 250"/>
              <a:gd name="T33" fmla="*/ 2147483646 h 308"/>
              <a:gd name="T34" fmla="*/ 2147483646 w 250"/>
              <a:gd name="T35" fmla="*/ 2147483646 h 308"/>
              <a:gd name="T36" fmla="*/ 2147483646 w 250"/>
              <a:gd name="T37" fmla="*/ 2147483646 h 308"/>
              <a:gd name="T38" fmla="*/ 2147483646 w 250"/>
              <a:gd name="T39" fmla="*/ 2147483646 h 308"/>
              <a:gd name="T40" fmla="*/ 2147483646 w 250"/>
              <a:gd name="T41" fmla="*/ 2147483646 h 308"/>
              <a:gd name="T42" fmla="*/ 2147483646 w 250"/>
              <a:gd name="T43" fmla="*/ 2147483646 h 308"/>
              <a:gd name="T44" fmla="*/ 0 w 250"/>
              <a:gd name="T45" fmla="*/ 2147483646 h 308"/>
              <a:gd name="T46" fmla="*/ 0 w 250"/>
              <a:gd name="T47" fmla="*/ 2147483646 h 308"/>
              <a:gd name="T48" fmla="*/ 2147483646 w 250"/>
              <a:gd name="T49" fmla="*/ 2147483646 h 308"/>
              <a:gd name="T50" fmla="*/ 2147483646 w 250"/>
              <a:gd name="T51" fmla="*/ 2147483646 h 308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250" h="308">
                <a:moveTo>
                  <a:pt x="105" y="254"/>
                </a:moveTo>
                <a:cubicBezTo>
                  <a:pt x="106" y="260"/>
                  <a:pt x="106" y="266"/>
                  <a:pt x="100" y="269"/>
                </a:cubicBezTo>
                <a:cubicBezTo>
                  <a:pt x="98" y="271"/>
                  <a:pt x="94" y="273"/>
                  <a:pt x="91" y="274"/>
                </a:cubicBezTo>
                <a:cubicBezTo>
                  <a:pt x="82" y="280"/>
                  <a:pt x="81" y="292"/>
                  <a:pt x="90" y="299"/>
                </a:cubicBezTo>
                <a:cubicBezTo>
                  <a:pt x="98" y="305"/>
                  <a:pt x="109" y="308"/>
                  <a:pt x="120" y="308"/>
                </a:cubicBezTo>
                <a:cubicBezTo>
                  <a:pt x="131" y="308"/>
                  <a:pt x="142" y="305"/>
                  <a:pt x="151" y="299"/>
                </a:cubicBezTo>
                <a:cubicBezTo>
                  <a:pt x="159" y="292"/>
                  <a:pt x="159" y="280"/>
                  <a:pt x="149" y="274"/>
                </a:cubicBezTo>
                <a:cubicBezTo>
                  <a:pt x="146" y="273"/>
                  <a:pt x="143" y="271"/>
                  <a:pt x="140" y="269"/>
                </a:cubicBezTo>
                <a:cubicBezTo>
                  <a:pt x="135" y="266"/>
                  <a:pt x="135" y="260"/>
                  <a:pt x="135" y="254"/>
                </a:cubicBezTo>
                <a:cubicBezTo>
                  <a:pt x="135" y="251"/>
                  <a:pt x="138" y="250"/>
                  <a:pt x="140" y="248"/>
                </a:cubicBezTo>
                <a:cubicBezTo>
                  <a:pt x="242" y="248"/>
                  <a:pt x="242" y="248"/>
                  <a:pt x="242" y="248"/>
                </a:cubicBezTo>
                <a:cubicBezTo>
                  <a:pt x="249" y="248"/>
                  <a:pt x="249" y="248"/>
                  <a:pt x="249" y="248"/>
                </a:cubicBezTo>
                <a:cubicBezTo>
                  <a:pt x="250" y="248"/>
                  <a:pt x="250" y="248"/>
                  <a:pt x="250" y="248"/>
                </a:cubicBezTo>
                <a:cubicBezTo>
                  <a:pt x="250" y="8"/>
                  <a:pt x="250" y="8"/>
                  <a:pt x="250" y="8"/>
                </a:cubicBezTo>
                <a:cubicBezTo>
                  <a:pt x="247" y="5"/>
                  <a:pt x="243" y="2"/>
                  <a:pt x="24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78"/>
                  <a:pt x="0" y="78"/>
                  <a:pt x="0" y="78"/>
                </a:cubicBezTo>
                <a:cubicBezTo>
                  <a:pt x="6" y="71"/>
                  <a:pt x="14" y="67"/>
                  <a:pt x="23" y="67"/>
                </a:cubicBezTo>
                <a:cubicBezTo>
                  <a:pt x="32" y="67"/>
                  <a:pt x="40" y="71"/>
                  <a:pt x="46" y="78"/>
                </a:cubicBezTo>
                <a:cubicBezTo>
                  <a:pt x="54" y="88"/>
                  <a:pt x="59" y="102"/>
                  <a:pt x="59" y="118"/>
                </a:cubicBezTo>
                <a:cubicBezTo>
                  <a:pt x="59" y="134"/>
                  <a:pt x="54" y="148"/>
                  <a:pt x="46" y="158"/>
                </a:cubicBezTo>
                <a:cubicBezTo>
                  <a:pt x="40" y="165"/>
                  <a:pt x="32" y="169"/>
                  <a:pt x="23" y="169"/>
                </a:cubicBezTo>
                <a:cubicBezTo>
                  <a:pt x="14" y="169"/>
                  <a:pt x="6" y="165"/>
                  <a:pt x="0" y="157"/>
                </a:cubicBezTo>
                <a:cubicBezTo>
                  <a:pt x="0" y="248"/>
                  <a:pt x="0" y="248"/>
                  <a:pt x="0" y="248"/>
                </a:cubicBezTo>
                <a:cubicBezTo>
                  <a:pt x="100" y="248"/>
                  <a:pt x="100" y="248"/>
                  <a:pt x="100" y="248"/>
                </a:cubicBezTo>
                <a:cubicBezTo>
                  <a:pt x="103" y="250"/>
                  <a:pt x="105" y="251"/>
                  <a:pt x="105" y="254"/>
                </a:cubicBezTo>
                <a:close/>
              </a:path>
            </a:pathLst>
          </a:custGeom>
          <a:solidFill>
            <a:srgbClr val="32749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Freeform 21"/>
          <p:cNvSpPr/>
          <p:nvPr/>
        </p:nvSpPr>
        <p:spPr bwMode="auto">
          <a:xfrm>
            <a:off x="2219325" y="2540000"/>
            <a:ext cx="2349500" cy="1262063"/>
          </a:xfrm>
          <a:custGeom>
            <a:avLst/>
            <a:gdLst>
              <a:gd name="T0" fmla="*/ 2147483646 w 576"/>
              <a:gd name="T1" fmla="*/ 2147483646 h 309"/>
              <a:gd name="T2" fmla="*/ 2147483646 w 576"/>
              <a:gd name="T3" fmla="*/ 2147483646 h 309"/>
              <a:gd name="T4" fmla="*/ 2147483646 w 576"/>
              <a:gd name="T5" fmla="*/ 0 h 309"/>
              <a:gd name="T6" fmla="*/ 2147483646 w 576"/>
              <a:gd name="T7" fmla="*/ 0 h 309"/>
              <a:gd name="T8" fmla="*/ 2147483646 w 576"/>
              <a:gd name="T9" fmla="*/ 0 h 309"/>
              <a:gd name="T10" fmla="*/ 2147483646 w 576"/>
              <a:gd name="T11" fmla="*/ 0 h 309"/>
              <a:gd name="T12" fmla="*/ 2147483646 w 576"/>
              <a:gd name="T13" fmla="*/ 2147483646 h 309"/>
              <a:gd name="T14" fmla="*/ 2147483646 w 576"/>
              <a:gd name="T15" fmla="*/ 2147483646 h 309"/>
              <a:gd name="T16" fmla="*/ 2147483646 w 576"/>
              <a:gd name="T17" fmla="*/ 2147483646 h 309"/>
              <a:gd name="T18" fmla="*/ 2147483646 w 576"/>
              <a:gd name="T19" fmla="*/ 2147483646 h 309"/>
              <a:gd name="T20" fmla="*/ 2147483646 w 576"/>
              <a:gd name="T21" fmla="*/ 2147483646 h 309"/>
              <a:gd name="T22" fmla="*/ 2147483646 w 576"/>
              <a:gd name="T23" fmla="*/ 0 h 309"/>
              <a:gd name="T24" fmla="*/ 2147483646 w 576"/>
              <a:gd name="T25" fmla="*/ 0 h 309"/>
              <a:gd name="T26" fmla="*/ 2147483646 w 576"/>
              <a:gd name="T27" fmla="*/ 2147483646 h 309"/>
              <a:gd name="T28" fmla="*/ 2147483646 w 576"/>
              <a:gd name="T29" fmla="*/ 2147483646 h 309"/>
              <a:gd name="T30" fmla="*/ 2147483646 w 576"/>
              <a:gd name="T31" fmla="*/ 2147483646 h 309"/>
              <a:gd name="T32" fmla="*/ 2147483646 w 576"/>
              <a:gd name="T33" fmla="*/ 2147483646 h 309"/>
              <a:gd name="T34" fmla="*/ 2147483646 w 576"/>
              <a:gd name="T35" fmla="*/ 2147483646 h 309"/>
              <a:gd name="T36" fmla="*/ 2147483646 w 576"/>
              <a:gd name="T37" fmla="*/ 2147483646 h 309"/>
              <a:gd name="T38" fmla="*/ 2147483646 w 576"/>
              <a:gd name="T39" fmla="*/ 2147483646 h 309"/>
              <a:gd name="T40" fmla="*/ 0 w 576"/>
              <a:gd name="T41" fmla="*/ 2147483646 h 309"/>
              <a:gd name="T42" fmla="*/ 2147483646 w 576"/>
              <a:gd name="T43" fmla="*/ 2147483646 h 309"/>
              <a:gd name="T44" fmla="*/ 2147483646 w 576"/>
              <a:gd name="T45" fmla="*/ 2147483646 h 309"/>
              <a:gd name="T46" fmla="*/ 2147483646 w 576"/>
              <a:gd name="T47" fmla="*/ 2147483646 h 309"/>
              <a:gd name="T48" fmla="*/ 2147483646 w 576"/>
              <a:gd name="T49" fmla="*/ 2147483646 h 309"/>
              <a:gd name="T50" fmla="*/ 2147483646 w 576"/>
              <a:gd name="T51" fmla="*/ 2147483646 h 309"/>
              <a:gd name="T52" fmla="*/ 2147483646 w 576"/>
              <a:gd name="T53" fmla="*/ 2147483646 h 309"/>
              <a:gd name="T54" fmla="*/ 2147483646 w 576"/>
              <a:gd name="T55" fmla="*/ 2147483646 h 309"/>
              <a:gd name="T56" fmla="*/ 2147483646 w 576"/>
              <a:gd name="T57" fmla="*/ 2147483646 h 309"/>
              <a:gd name="T58" fmla="*/ 2147483646 w 576"/>
              <a:gd name="T59" fmla="*/ 2147483646 h 309"/>
              <a:gd name="T60" fmla="*/ 2147483646 w 576"/>
              <a:gd name="T61" fmla="*/ 2147483646 h 309"/>
              <a:gd name="T62" fmla="*/ 2147483646 w 576"/>
              <a:gd name="T63" fmla="*/ 2147483646 h 309"/>
              <a:gd name="T64" fmla="*/ 2147483646 w 576"/>
              <a:gd name="T65" fmla="*/ 2147483646 h 309"/>
              <a:gd name="T66" fmla="*/ 2147483646 w 576"/>
              <a:gd name="T67" fmla="*/ 2147483646 h 309"/>
              <a:gd name="T68" fmla="*/ 2147483646 w 576"/>
              <a:gd name="T69" fmla="*/ 2147483646 h 309"/>
              <a:gd name="T70" fmla="*/ 2147483646 w 576"/>
              <a:gd name="T71" fmla="*/ 2147483646 h 309"/>
              <a:gd name="T72" fmla="*/ 2147483646 w 576"/>
              <a:gd name="T73" fmla="*/ 2147483646 h 309"/>
              <a:gd name="T74" fmla="*/ 2147483646 w 576"/>
              <a:gd name="T75" fmla="*/ 2147483646 h 309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576" h="309">
                <a:moveTo>
                  <a:pt x="200" y="250"/>
                </a:moveTo>
                <a:cubicBezTo>
                  <a:pt x="576" y="250"/>
                  <a:pt x="576" y="250"/>
                  <a:pt x="576" y="250"/>
                </a:cubicBezTo>
                <a:cubicBezTo>
                  <a:pt x="576" y="0"/>
                  <a:pt x="576" y="0"/>
                  <a:pt x="576" y="0"/>
                </a:cubicBezTo>
                <a:cubicBezTo>
                  <a:pt x="575" y="0"/>
                  <a:pt x="575" y="0"/>
                  <a:pt x="575" y="0"/>
                </a:cubicBezTo>
                <a:cubicBezTo>
                  <a:pt x="568" y="0"/>
                  <a:pt x="568" y="0"/>
                  <a:pt x="568" y="0"/>
                </a:cubicBezTo>
                <a:cubicBezTo>
                  <a:pt x="486" y="0"/>
                  <a:pt x="486" y="0"/>
                  <a:pt x="486" y="0"/>
                </a:cubicBezTo>
                <a:cubicBezTo>
                  <a:pt x="493" y="6"/>
                  <a:pt x="497" y="14"/>
                  <a:pt x="497" y="23"/>
                </a:cubicBezTo>
                <a:cubicBezTo>
                  <a:pt x="497" y="32"/>
                  <a:pt x="493" y="40"/>
                  <a:pt x="486" y="46"/>
                </a:cubicBezTo>
                <a:cubicBezTo>
                  <a:pt x="476" y="54"/>
                  <a:pt x="462" y="59"/>
                  <a:pt x="446" y="58"/>
                </a:cubicBezTo>
                <a:cubicBezTo>
                  <a:pt x="430" y="59"/>
                  <a:pt x="416" y="54"/>
                  <a:pt x="406" y="46"/>
                </a:cubicBezTo>
                <a:cubicBezTo>
                  <a:pt x="399" y="40"/>
                  <a:pt x="395" y="32"/>
                  <a:pt x="395" y="23"/>
                </a:cubicBezTo>
                <a:cubicBezTo>
                  <a:pt x="395" y="14"/>
                  <a:pt x="399" y="6"/>
                  <a:pt x="407" y="0"/>
                </a:cubicBezTo>
                <a:cubicBezTo>
                  <a:pt x="59" y="0"/>
                  <a:pt x="59" y="0"/>
                  <a:pt x="59" y="0"/>
                </a:cubicBezTo>
                <a:cubicBezTo>
                  <a:pt x="59" y="10"/>
                  <a:pt x="59" y="10"/>
                  <a:pt x="59" y="10"/>
                </a:cubicBezTo>
                <a:cubicBezTo>
                  <a:pt x="59" y="10"/>
                  <a:pt x="59" y="10"/>
                  <a:pt x="59" y="10"/>
                </a:cubicBezTo>
                <a:cubicBezTo>
                  <a:pt x="59" y="103"/>
                  <a:pt x="59" y="103"/>
                  <a:pt x="59" y="103"/>
                </a:cubicBezTo>
                <a:cubicBezTo>
                  <a:pt x="58" y="105"/>
                  <a:pt x="56" y="108"/>
                  <a:pt x="53" y="108"/>
                </a:cubicBezTo>
                <a:cubicBezTo>
                  <a:pt x="47" y="108"/>
                  <a:pt x="42" y="108"/>
                  <a:pt x="39" y="103"/>
                </a:cubicBezTo>
                <a:cubicBezTo>
                  <a:pt x="37" y="100"/>
                  <a:pt x="35" y="97"/>
                  <a:pt x="33" y="94"/>
                </a:cubicBezTo>
                <a:cubicBezTo>
                  <a:pt x="27" y="84"/>
                  <a:pt x="16" y="84"/>
                  <a:pt x="9" y="92"/>
                </a:cubicBezTo>
                <a:cubicBezTo>
                  <a:pt x="2" y="101"/>
                  <a:pt x="0" y="112"/>
                  <a:pt x="0" y="123"/>
                </a:cubicBezTo>
                <a:cubicBezTo>
                  <a:pt x="0" y="134"/>
                  <a:pt x="2" y="145"/>
                  <a:pt x="9" y="153"/>
                </a:cubicBezTo>
                <a:cubicBezTo>
                  <a:pt x="16" y="162"/>
                  <a:pt x="27" y="161"/>
                  <a:pt x="33" y="152"/>
                </a:cubicBezTo>
                <a:cubicBezTo>
                  <a:pt x="35" y="149"/>
                  <a:pt x="37" y="145"/>
                  <a:pt x="39" y="143"/>
                </a:cubicBezTo>
                <a:cubicBezTo>
                  <a:pt x="42" y="137"/>
                  <a:pt x="47" y="137"/>
                  <a:pt x="53" y="138"/>
                </a:cubicBezTo>
                <a:cubicBezTo>
                  <a:pt x="56" y="138"/>
                  <a:pt x="58" y="140"/>
                  <a:pt x="59" y="143"/>
                </a:cubicBezTo>
                <a:cubicBezTo>
                  <a:pt x="59" y="250"/>
                  <a:pt x="59" y="250"/>
                  <a:pt x="59" y="250"/>
                </a:cubicBezTo>
                <a:cubicBezTo>
                  <a:pt x="160" y="250"/>
                  <a:pt x="160" y="250"/>
                  <a:pt x="160" y="250"/>
                </a:cubicBezTo>
                <a:cubicBezTo>
                  <a:pt x="163" y="251"/>
                  <a:pt x="165" y="253"/>
                  <a:pt x="165" y="256"/>
                </a:cubicBezTo>
                <a:cubicBezTo>
                  <a:pt x="166" y="262"/>
                  <a:pt x="165" y="267"/>
                  <a:pt x="160" y="270"/>
                </a:cubicBezTo>
                <a:cubicBezTo>
                  <a:pt x="157" y="272"/>
                  <a:pt x="154" y="274"/>
                  <a:pt x="151" y="276"/>
                </a:cubicBezTo>
                <a:cubicBezTo>
                  <a:pt x="142" y="282"/>
                  <a:pt x="141" y="293"/>
                  <a:pt x="150" y="300"/>
                </a:cubicBezTo>
                <a:cubicBezTo>
                  <a:pt x="158" y="307"/>
                  <a:pt x="169" y="309"/>
                  <a:pt x="180" y="309"/>
                </a:cubicBezTo>
                <a:cubicBezTo>
                  <a:pt x="191" y="309"/>
                  <a:pt x="202" y="307"/>
                  <a:pt x="210" y="300"/>
                </a:cubicBezTo>
                <a:cubicBezTo>
                  <a:pt x="219" y="293"/>
                  <a:pt x="218" y="282"/>
                  <a:pt x="209" y="276"/>
                </a:cubicBezTo>
                <a:cubicBezTo>
                  <a:pt x="206" y="274"/>
                  <a:pt x="203" y="272"/>
                  <a:pt x="200" y="270"/>
                </a:cubicBezTo>
                <a:cubicBezTo>
                  <a:pt x="195" y="267"/>
                  <a:pt x="195" y="262"/>
                  <a:pt x="195" y="256"/>
                </a:cubicBezTo>
                <a:cubicBezTo>
                  <a:pt x="195" y="253"/>
                  <a:pt x="197" y="251"/>
                  <a:pt x="200" y="250"/>
                </a:cubicBezTo>
                <a:close/>
              </a:path>
            </a:pathLst>
          </a:custGeom>
          <a:solidFill>
            <a:srgbClr val="81D3D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Freeform 22"/>
          <p:cNvSpPr/>
          <p:nvPr/>
        </p:nvSpPr>
        <p:spPr bwMode="auto">
          <a:xfrm>
            <a:off x="2063750" y="1046163"/>
            <a:ext cx="2366963" cy="342900"/>
          </a:xfrm>
          <a:custGeom>
            <a:avLst/>
            <a:gdLst>
              <a:gd name="T0" fmla="*/ 2147483646 w 580"/>
              <a:gd name="T1" fmla="*/ 2147483646 h 84"/>
              <a:gd name="T2" fmla="*/ 2147483646 w 580"/>
              <a:gd name="T3" fmla="*/ 2147483646 h 84"/>
              <a:gd name="T4" fmla="*/ 2147483646 w 580"/>
              <a:gd name="T5" fmla="*/ 0 h 84"/>
              <a:gd name="T6" fmla="*/ 2147483646 w 580"/>
              <a:gd name="T7" fmla="*/ 2147483646 h 84"/>
              <a:gd name="T8" fmla="*/ 0 w 580"/>
              <a:gd name="T9" fmla="*/ 2147483646 h 84"/>
              <a:gd name="T10" fmla="*/ 2147483646 w 580"/>
              <a:gd name="T11" fmla="*/ 2147483646 h 8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80" h="84">
                <a:moveTo>
                  <a:pt x="580" y="84"/>
                </a:moveTo>
                <a:cubicBezTo>
                  <a:pt x="533" y="54"/>
                  <a:pt x="477" y="32"/>
                  <a:pt x="414" y="16"/>
                </a:cubicBezTo>
                <a:cubicBezTo>
                  <a:pt x="372" y="6"/>
                  <a:pt x="330" y="1"/>
                  <a:pt x="290" y="0"/>
                </a:cubicBezTo>
                <a:cubicBezTo>
                  <a:pt x="250" y="1"/>
                  <a:pt x="208" y="6"/>
                  <a:pt x="166" y="16"/>
                </a:cubicBezTo>
                <a:cubicBezTo>
                  <a:pt x="103" y="32"/>
                  <a:pt x="47" y="54"/>
                  <a:pt x="0" y="84"/>
                </a:cubicBezTo>
                <a:lnTo>
                  <a:pt x="580" y="84"/>
                </a:lnTo>
                <a:close/>
              </a:path>
            </a:pathLst>
          </a:custGeom>
          <a:solidFill>
            <a:srgbClr val="5656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2632075" y="2868613"/>
            <a:ext cx="191293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200" b="1">
                <a:solidFill>
                  <a:srgbClr val="FFFFFF"/>
                </a:solidFill>
                <a:latin typeface="Open Sans Semibold" panose="020B0706030804020204" pitchFamily="34" charset="0"/>
              </a:rPr>
              <a:t>KNOWLEDGE</a:t>
            </a:r>
            <a:endParaRPr lang="en-US" altLang="en-US" sz="1800"/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4075113" y="6178550"/>
            <a:ext cx="125095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600" b="1">
                <a:solidFill>
                  <a:srgbClr val="FFFFFF"/>
                </a:solidFill>
                <a:latin typeface="Open Sans Semibold" panose="020B0706030804020204" pitchFamily="34" charset="0"/>
              </a:rPr>
              <a:t>LEARN</a:t>
            </a:r>
            <a:endParaRPr lang="en-US" altLang="en-US" sz="1800"/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2614613" y="4386263"/>
            <a:ext cx="94615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600" b="1">
                <a:solidFill>
                  <a:srgbClr val="FFFFFF"/>
                </a:solidFill>
                <a:latin typeface="Open Sans Semibold" panose="020B0706030804020204" pitchFamily="34" charset="0"/>
              </a:rPr>
              <a:t>IDEA</a:t>
            </a:r>
            <a:endParaRPr lang="en-US" altLang="en-US" sz="1800"/>
          </a:p>
        </p:txBody>
      </p:sp>
      <p:sp>
        <p:nvSpPr>
          <p:cNvPr id="27" name="Freeform 26"/>
          <p:cNvSpPr>
            <a:spLocks noEditPoints="1"/>
          </p:cNvSpPr>
          <p:nvPr/>
        </p:nvSpPr>
        <p:spPr bwMode="auto">
          <a:xfrm>
            <a:off x="3932238" y="3892550"/>
            <a:ext cx="461962" cy="550863"/>
          </a:xfrm>
          <a:custGeom>
            <a:avLst/>
            <a:gdLst>
              <a:gd name="T0" fmla="*/ 2147483646 w 113"/>
              <a:gd name="T1" fmla="*/ 2147483646 h 135"/>
              <a:gd name="T2" fmla="*/ 2147483646 w 113"/>
              <a:gd name="T3" fmla="*/ 2147483646 h 135"/>
              <a:gd name="T4" fmla="*/ 2147483646 w 113"/>
              <a:gd name="T5" fmla="*/ 2147483646 h 135"/>
              <a:gd name="T6" fmla="*/ 2147483646 w 113"/>
              <a:gd name="T7" fmla="*/ 2147483646 h 135"/>
              <a:gd name="T8" fmla="*/ 2147483646 w 113"/>
              <a:gd name="T9" fmla="*/ 2147483646 h 135"/>
              <a:gd name="T10" fmla="*/ 2147483646 w 113"/>
              <a:gd name="T11" fmla="*/ 2147483646 h 135"/>
              <a:gd name="T12" fmla="*/ 2147483646 w 113"/>
              <a:gd name="T13" fmla="*/ 2147483646 h 135"/>
              <a:gd name="T14" fmla="*/ 2147483646 w 113"/>
              <a:gd name="T15" fmla="*/ 2147483646 h 135"/>
              <a:gd name="T16" fmla="*/ 2147483646 w 113"/>
              <a:gd name="T17" fmla="*/ 2147483646 h 135"/>
              <a:gd name="T18" fmla="*/ 2147483646 w 113"/>
              <a:gd name="T19" fmla="*/ 2147483646 h 135"/>
              <a:gd name="T20" fmla="*/ 2147483646 w 113"/>
              <a:gd name="T21" fmla="*/ 2147483646 h 135"/>
              <a:gd name="T22" fmla="*/ 2147483646 w 113"/>
              <a:gd name="T23" fmla="*/ 2147483646 h 135"/>
              <a:gd name="T24" fmla="*/ 2147483646 w 113"/>
              <a:gd name="T25" fmla="*/ 2147483646 h 135"/>
              <a:gd name="T26" fmla="*/ 2147483646 w 113"/>
              <a:gd name="T27" fmla="*/ 2147483646 h 135"/>
              <a:gd name="T28" fmla="*/ 2147483646 w 113"/>
              <a:gd name="T29" fmla="*/ 2147483646 h 135"/>
              <a:gd name="T30" fmla="*/ 2147483646 w 113"/>
              <a:gd name="T31" fmla="*/ 2147483646 h 135"/>
              <a:gd name="T32" fmla="*/ 2147483646 w 113"/>
              <a:gd name="T33" fmla="*/ 2147483646 h 135"/>
              <a:gd name="T34" fmla="*/ 2147483646 w 113"/>
              <a:gd name="T35" fmla="*/ 2147483646 h 135"/>
              <a:gd name="T36" fmla="*/ 2147483646 w 113"/>
              <a:gd name="T37" fmla="*/ 2147483646 h 135"/>
              <a:gd name="T38" fmla="*/ 2147483646 w 113"/>
              <a:gd name="T39" fmla="*/ 2147483646 h 135"/>
              <a:gd name="T40" fmla="*/ 2147483646 w 113"/>
              <a:gd name="T41" fmla="*/ 2147483646 h 135"/>
              <a:gd name="T42" fmla="*/ 2147483646 w 113"/>
              <a:gd name="T43" fmla="*/ 2147483646 h 135"/>
              <a:gd name="T44" fmla="*/ 2147483646 w 113"/>
              <a:gd name="T45" fmla="*/ 2147483646 h 135"/>
              <a:gd name="T46" fmla="*/ 2147483646 w 113"/>
              <a:gd name="T47" fmla="*/ 2147483646 h 135"/>
              <a:gd name="T48" fmla="*/ 2147483646 w 113"/>
              <a:gd name="T49" fmla="*/ 0 h 135"/>
              <a:gd name="T50" fmla="*/ 2147483646 w 113"/>
              <a:gd name="T51" fmla="*/ 2147483646 h 135"/>
              <a:gd name="T52" fmla="*/ 2147483646 w 113"/>
              <a:gd name="T53" fmla="*/ 2147483646 h 135"/>
              <a:gd name="T54" fmla="*/ 2147483646 w 113"/>
              <a:gd name="T55" fmla="*/ 2147483646 h 135"/>
              <a:gd name="T56" fmla="*/ 2147483646 w 113"/>
              <a:gd name="T57" fmla="*/ 2147483646 h 135"/>
              <a:gd name="T58" fmla="*/ 2147483646 w 113"/>
              <a:gd name="T59" fmla="*/ 2147483646 h 135"/>
              <a:gd name="T60" fmla="*/ 2147483646 w 113"/>
              <a:gd name="T61" fmla="*/ 2147483646 h 135"/>
              <a:gd name="T62" fmla="*/ 2147483646 w 113"/>
              <a:gd name="T63" fmla="*/ 2147483646 h 135"/>
              <a:gd name="T64" fmla="*/ 2147483646 w 113"/>
              <a:gd name="T65" fmla="*/ 2147483646 h 135"/>
              <a:gd name="T66" fmla="*/ 2147483646 w 113"/>
              <a:gd name="T67" fmla="*/ 2147483646 h 135"/>
              <a:gd name="T68" fmla="*/ 2147483646 w 113"/>
              <a:gd name="T69" fmla="*/ 2147483646 h 135"/>
              <a:gd name="T70" fmla="*/ 2147483646 w 113"/>
              <a:gd name="T71" fmla="*/ 2147483646 h 135"/>
              <a:gd name="T72" fmla="*/ 2147483646 w 113"/>
              <a:gd name="T73" fmla="*/ 2147483646 h 135"/>
              <a:gd name="T74" fmla="*/ 2147483646 w 113"/>
              <a:gd name="T75" fmla="*/ 2147483646 h 135"/>
              <a:gd name="T76" fmla="*/ 2147483646 w 113"/>
              <a:gd name="T77" fmla="*/ 2147483646 h 135"/>
              <a:gd name="T78" fmla="*/ 2147483646 w 113"/>
              <a:gd name="T79" fmla="*/ 2147483646 h 135"/>
              <a:gd name="T80" fmla="*/ 2147483646 w 113"/>
              <a:gd name="T81" fmla="*/ 2147483646 h 135"/>
              <a:gd name="T82" fmla="*/ 2147483646 w 113"/>
              <a:gd name="T83" fmla="*/ 2147483646 h 135"/>
              <a:gd name="T84" fmla="*/ 2147483646 w 113"/>
              <a:gd name="T85" fmla="*/ 2147483646 h 135"/>
              <a:gd name="T86" fmla="*/ 2147483646 w 113"/>
              <a:gd name="T87" fmla="*/ 2147483646 h 135"/>
              <a:gd name="T88" fmla="*/ 2147483646 w 113"/>
              <a:gd name="T89" fmla="*/ 2147483646 h 135"/>
              <a:gd name="T90" fmla="*/ 2147483646 w 113"/>
              <a:gd name="T91" fmla="*/ 2147483646 h 135"/>
              <a:gd name="T92" fmla="*/ 2147483646 w 113"/>
              <a:gd name="T93" fmla="*/ 2147483646 h 135"/>
              <a:gd name="T94" fmla="*/ 2147483646 w 113"/>
              <a:gd name="T95" fmla="*/ 2147483646 h 135"/>
              <a:gd name="T96" fmla="*/ 2147483646 w 113"/>
              <a:gd name="T97" fmla="*/ 2147483646 h 135"/>
              <a:gd name="T98" fmla="*/ 2147483646 w 113"/>
              <a:gd name="T99" fmla="*/ 2147483646 h 135"/>
              <a:gd name="T100" fmla="*/ 2147483646 w 113"/>
              <a:gd name="T101" fmla="*/ 2147483646 h 135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113" h="135">
                <a:moveTo>
                  <a:pt x="76" y="131"/>
                </a:moveTo>
                <a:cubicBezTo>
                  <a:pt x="76" y="133"/>
                  <a:pt x="74" y="135"/>
                  <a:pt x="71" y="135"/>
                </a:cubicBezTo>
                <a:cubicBezTo>
                  <a:pt x="43" y="135"/>
                  <a:pt x="43" y="135"/>
                  <a:pt x="43" y="135"/>
                </a:cubicBezTo>
                <a:cubicBezTo>
                  <a:pt x="40" y="135"/>
                  <a:pt x="38" y="133"/>
                  <a:pt x="38" y="131"/>
                </a:cubicBezTo>
                <a:cubicBezTo>
                  <a:pt x="38" y="131"/>
                  <a:pt x="38" y="131"/>
                  <a:pt x="38" y="131"/>
                </a:cubicBezTo>
                <a:cubicBezTo>
                  <a:pt x="38" y="128"/>
                  <a:pt x="40" y="126"/>
                  <a:pt x="43" y="126"/>
                </a:cubicBezTo>
                <a:cubicBezTo>
                  <a:pt x="71" y="126"/>
                  <a:pt x="71" y="126"/>
                  <a:pt x="71" y="126"/>
                </a:cubicBezTo>
                <a:cubicBezTo>
                  <a:pt x="74" y="126"/>
                  <a:pt x="76" y="128"/>
                  <a:pt x="76" y="131"/>
                </a:cubicBezTo>
                <a:close/>
                <a:moveTo>
                  <a:pt x="76" y="118"/>
                </a:moveTo>
                <a:cubicBezTo>
                  <a:pt x="76" y="116"/>
                  <a:pt x="74" y="114"/>
                  <a:pt x="71" y="114"/>
                </a:cubicBezTo>
                <a:cubicBezTo>
                  <a:pt x="43" y="114"/>
                  <a:pt x="43" y="114"/>
                  <a:pt x="43" y="114"/>
                </a:cubicBezTo>
                <a:cubicBezTo>
                  <a:pt x="40" y="114"/>
                  <a:pt x="38" y="116"/>
                  <a:pt x="38" y="118"/>
                </a:cubicBezTo>
                <a:cubicBezTo>
                  <a:pt x="38" y="118"/>
                  <a:pt x="38" y="118"/>
                  <a:pt x="38" y="118"/>
                </a:cubicBezTo>
                <a:cubicBezTo>
                  <a:pt x="38" y="121"/>
                  <a:pt x="40" y="123"/>
                  <a:pt x="43" y="123"/>
                </a:cubicBezTo>
                <a:cubicBezTo>
                  <a:pt x="71" y="123"/>
                  <a:pt x="71" y="123"/>
                  <a:pt x="71" y="123"/>
                </a:cubicBezTo>
                <a:cubicBezTo>
                  <a:pt x="74" y="123"/>
                  <a:pt x="76" y="121"/>
                  <a:pt x="76" y="118"/>
                </a:cubicBezTo>
                <a:close/>
                <a:moveTo>
                  <a:pt x="61" y="67"/>
                </a:moveTo>
                <a:cubicBezTo>
                  <a:pt x="55" y="67"/>
                  <a:pt x="55" y="67"/>
                  <a:pt x="55" y="67"/>
                </a:cubicBezTo>
                <a:cubicBezTo>
                  <a:pt x="52" y="67"/>
                  <a:pt x="52" y="67"/>
                  <a:pt x="52" y="67"/>
                </a:cubicBezTo>
                <a:cubicBezTo>
                  <a:pt x="52" y="111"/>
                  <a:pt x="52" y="111"/>
                  <a:pt x="52" y="111"/>
                </a:cubicBezTo>
                <a:cubicBezTo>
                  <a:pt x="54" y="111"/>
                  <a:pt x="55" y="111"/>
                  <a:pt x="57" y="111"/>
                </a:cubicBezTo>
                <a:cubicBezTo>
                  <a:pt x="57" y="111"/>
                  <a:pt x="57" y="111"/>
                  <a:pt x="57" y="111"/>
                </a:cubicBezTo>
                <a:cubicBezTo>
                  <a:pt x="57" y="111"/>
                  <a:pt x="57" y="111"/>
                  <a:pt x="57" y="111"/>
                </a:cubicBezTo>
                <a:cubicBezTo>
                  <a:pt x="57" y="111"/>
                  <a:pt x="57" y="111"/>
                  <a:pt x="57" y="111"/>
                </a:cubicBezTo>
                <a:cubicBezTo>
                  <a:pt x="57" y="111"/>
                  <a:pt x="57" y="111"/>
                  <a:pt x="57" y="111"/>
                </a:cubicBezTo>
                <a:cubicBezTo>
                  <a:pt x="58" y="111"/>
                  <a:pt x="60" y="111"/>
                  <a:pt x="61" y="111"/>
                </a:cubicBezTo>
                <a:lnTo>
                  <a:pt x="61" y="67"/>
                </a:lnTo>
                <a:close/>
                <a:moveTo>
                  <a:pt x="41" y="49"/>
                </a:moveTo>
                <a:cubicBezTo>
                  <a:pt x="37" y="49"/>
                  <a:pt x="34" y="52"/>
                  <a:pt x="34" y="56"/>
                </a:cubicBezTo>
                <a:cubicBezTo>
                  <a:pt x="34" y="59"/>
                  <a:pt x="37" y="62"/>
                  <a:pt x="41" y="62"/>
                </a:cubicBezTo>
                <a:cubicBezTo>
                  <a:pt x="48" y="62"/>
                  <a:pt x="48" y="62"/>
                  <a:pt x="48" y="62"/>
                </a:cubicBezTo>
                <a:cubicBezTo>
                  <a:pt x="48" y="56"/>
                  <a:pt x="48" y="56"/>
                  <a:pt x="48" y="56"/>
                </a:cubicBezTo>
                <a:cubicBezTo>
                  <a:pt x="48" y="52"/>
                  <a:pt x="45" y="49"/>
                  <a:pt x="41" y="49"/>
                </a:cubicBezTo>
                <a:close/>
                <a:moveTo>
                  <a:pt x="79" y="56"/>
                </a:moveTo>
                <a:cubicBezTo>
                  <a:pt x="79" y="52"/>
                  <a:pt x="76" y="49"/>
                  <a:pt x="73" y="49"/>
                </a:cubicBezTo>
                <a:cubicBezTo>
                  <a:pt x="69" y="49"/>
                  <a:pt x="66" y="52"/>
                  <a:pt x="66" y="56"/>
                </a:cubicBezTo>
                <a:cubicBezTo>
                  <a:pt x="66" y="62"/>
                  <a:pt x="66" y="62"/>
                  <a:pt x="66" y="62"/>
                </a:cubicBezTo>
                <a:cubicBezTo>
                  <a:pt x="73" y="62"/>
                  <a:pt x="73" y="62"/>
                  <a:pt x="73" y="62"/>
                </a:cubicBezTo>
                <a:cubicBezTo>
                  <a:pt x="76" y="62"/>
                  <a:pt x="79" y="59"/>
                  <a:pt x="79" y="56"/>
                </a:cubicBezTo>
                <a:close/>
                <a:moveTo>
                  <a:pt x="94" y="43"/>
                </a:moveTo>
                <a:cubicBezTo>
                  <a:pt x="91" y="31"/>
                  <a:pt x="77" y="18"/>
                  <a:pt x="57" y="18"/>
                </a:cubicBezTo>
                <a:cubicBezTo>
                  <a:pt x="37" y="18"/>
                  <a:pt x="22" y="31"/>
                  <a:pt x="19" y="43"/>
                </a:cubicBezTo>
                <a:cubicBezTo>
                  <a:pt x="17" y="52"/>
                  <a:pt x="19" y="61"/>
                  <a:pt x="23" y="70"/>
                </a:cubicBezTo>
                <a:cubicBezTo>
                  <a:pt x="27" y="77"/>
                  <a:pt x="32" y="83"/>
                  <a:pt x="35" y="91"/>
                </a:cubicBezTo>
                <a:cubicBezTo>
                  <a:pt x="37" y="96"/>
                  <a:pt x="38" y="102"/>
                  <a:pt x="39" y="106"/>
                </a:cubicBezTo>
                <a:cubicBezTo>
                  <a:pt x="39" y="110"/>
                  <a:pt x="41" y="111"/>
                  <a:pt x="45" y="111"/>
                </a:cubicBezTo>
                <a:cubicBezTo>
                  <a:pt x="46" y="111"/>
                  <a:pt x="47" y="111"/>
                  <a:pt x="48" y="111"/>
                </a:cubicBezTo>
                <a:cubicBezTo>
                  <a:pt x="48" y="67"/>
                  <a:pt x="48" y="67"/>
                  <a:pt x="48" y="67"/>
                </a:cubicBezTo>
                <a:cubicBezTo>
                  <a:pt x="41" y="67"/>
                  <a:pt x="41" y="67"/>
                  <a:pt x="41" y="67"/>
                </a:cubicBezTo>
                <a:cubicBezTo>
                  <a:pt x="38" y="67"/>
                  <a:pt x="35" y="66"/>
                  <a:pt x="33" y="63"/>
                </a:cubicBezTo>
                <a:cubicBezTo>
                  <a:pt x="31" y="61"/>
                  <a:pt x="30" y="59"/>
                  <a:pt x="30" y="56"/>
                </a:cubicBezTo>
                <a:cubicBezTo>
                  <a:pt x="30" y="53"/>
                  <a:pt x="31" y="50"/>
                  <a:pt x="33" y="48"/>
                </a:cubicBezTo>
                <a:cubicBezTo>
                  <a:pt x="35" y="45"/>
                  <a:pt x="38" y="44"/>
                  <a:pt x="41" y="44"/>
                </a:cubicBezTo>
                <a:cubicBezTo>
                  <a:pt x="47" y="44"/>
                  <a:pt x="52" y="49"/>
                  <a:pt x="52" y="55"/>
                </a:cubicBezTo>
                <a:cubicBezTo>
                  <a:pt x="52" y="55"/>
                  <a:pt x="52" y="55"/>
                  <a:pt x="52" y="55"/>
                </a:cubicBezTo>
                <a:cubicBezTo>
                  <a:pt x="52" y="62"/>
                  <a:pt x="52" y="62"/>
                  <a:pt x="52" y="62"/>
                </a:cubicBezTo>
                <a:cubicBezTo>
                  <a:pt x="55" y="62"/>
                  <a:pt x="55" y="62"/>
                  <a:pt x="55" y="62"/>
                </a:cubicBezTo>
                <a:cubicBezTo>
                  <a:pt x="61" y="62"/>
                  <a:pt x="61" y="62"/>
                  <a:pt x="61" y="62"/>
                </a:cubicBezTo>
                <a:cubicBezTo>
                  <a:pt x="61" y="55"/>
                  <a:pt x="61" y="55"/>
                  <a:pt x="61" y="55"/>
                </a:cubicBezTo>
                <a:cubicBezTo>
                  <a:pt x="61" y="55"/>
                  <a:pt x="61" y="55"/>
                  <a:pt x="61" y="55"/>
                </a:cubicBezTo>
                <a:cubicBezTo>
                  <a:pt x="61" y="52"/>
                  <a:pt x="62" y="50"/>
                  <a:pt x="65" y="48"/>
                </a:cubicBezTo>
                <a:cubicBezTo>
                  <a:pt x="67" y="45"/>
                  <a:pt x="70" y="44"/>
                  <a:pt x="73" y="44"/>
                </a:cubicBezTo>
                <a:cubicBezTo>
                  <a:pt x="76" y="44"/>
                  <a:pt x="78" y="45"/>
                  <a:pt x="80" y="48"/>
                </a:cubicBezTo>
                <a:cubicBezTo>
                  <a:pt x="83" y="50"/>
                  <a:pt x="84" y="53"/>
                  <a:pt x="84" y="56"/>
                </a:cubicBezTo>
                <a:cubicBezTo>
                  <a:pt x="84" y="59"/>
                  <a:pt x="83" y="61"/>
                  <a:pt x="80" y="63"/>
                </a:cubicBezTo>
                <a:cubicBezTo>
                  <a:pt x="78" y="66"/>
                  <a:pt x="76" y="67"/>
                  <a:pt x="73" y="67"/>
                </a:cubicBezTo>
                <a:cubicBezTo>
                  <a:pt x="66" y="67"/>
                  <a:pt x="66" y="67"/>
                  <a:pt x="66" y="67"/>
                </a:cubicBezTo>
                <a:cubicBezTo>
                  <a:pt x="66" y="111"/>
                  <a:pt x="66" y="111"/>
                  <a:pt x="66" y="111"/>
                </a:cubicBezTo>
                <a:cubicBezTo>
                  <a:pt x="67" y="111"/>
                  <a:pt x="68" y="111"/>
                  <a:pt x="68" y="111"/>
                </a:cubicBezTo>
                <a:cubicBezTo>
                  <a:pt x="73" y="111"/>
                  <a:pt x="74" y="110"/>
                  <a:pt x="75" y="106"/>
                </a:cubicBezTo>
                <a:cubicBezTo>
                  <a:pt x="76" y="102"/>
                  <a:pt x="77" y="96"/>
                  <a:pt x="79" y="91"/>
                </a:cubicBezTo>
                <a:cubicBezTo>
                  <a:pt x="82" y="83"/>
                  <a:pt x="86" y="77"/>
                  <a:pt x="90" y="70"/>
                </a:cubicBezTo>
                <a:cubicBezTo>
                  <a:pt x="94" y="61"/>
                  <a:pt x="97" y="52"/>
                  <a:pt x="94" y="43"/>
                </a:cubicBezTo>
                <a:close/>
                <a:moveTo>
                  <a:pt x="61" y="4"/>
                </a:moveTo>
                <a:cubicBezTo>
                  <a:pt x="61" y="2"/>
                  <a:pt x="59" y="0"/>
                  <a:pt x="57" y="0"/>
                </a:cubicBezTo>
                <a:cubicBezTo>
                  <a:pt x="57" y="0"/>
                  <a:pt x="57" y="0"/>
                  <a:pt x="57" y="0"/>
                </a:cubicBezTo>
                <a:cubicBezTo>
                  <a:pt x="55" y="0"/>
                  <a:pt x="53" y="2"/>
                  <a:pt x="53" y="4"/>
                </a:cubicBezTo>
                <a:cubicBezTo>
                  <a:pt x="53" y="12"/>
                  <a:pt x="53" y="12"/>
                  <a:pt x="53" y="12"/>
                </a:cubicBezTo>
                <a:cubicBezTo>
                  <a:pt x="53" y="14"/>
                  <a:pt x="55" y="16"/>
                  <a:pt x="57" y="16"/>
                </a:cubicBezTo>
                <a:cubicBezTo>
                  <a:pt x="57" y="16"/>
                  <a:pt x="57" y="16"/>
                  <a:pt x="57" y="16"/>
                </a:cubicBezTo>
                <a:cubicBezTo>
                  <a:pt x="59" y="16"/>
                  <a:pt x="61" y="14"/>
                  <a:pt x="61" y="12"/>
                </a:cubicBezTo>
                <a:lnTo>
                  <a:pt x="61" y="4"/>
                </a:lnTo>
                <a:close/>
                <a:moveTo>
                  <a:pt x="84" y="11"/>
                </a:moveTo>
                <a:cubicBezTo>
                  <a:pt x="85" y="9"/>
                  <a:pt x="84" y="6"/>
                  <a:pt x="82" y="5"/>
                </a:cubicBezTo>
                <a:cubicBezTo>
                  <a:pt x="82" y="5"/>
                  <a:pt x="82" y="5"/>
                  <a:pt x="82" y="5"/>
                </a:cubicBezTo>
                <a:cubicBezTo>
                  <a:pt x="80" y="4"/>
                  <a:pt x="78" y="5"/>
                  <a:pt x="77" y="7"/>
                </a:cubicBezTo>
                <a:cubicBezTo>
                  <a:pt x="73" y="14"/>
                  <a:pt x="73" y="14"/>
                  <a:pt x="73" y="14"/>
                </a:cubicBezTo>
                <a:cubicBezTo>
                  <a:pt x="72" y="16"/>
                  <a:pt x="73" y="18"/>
                  <a:pt x="75" y="19"/>
                </a:cubicBezTo>
                <a:cubicBezTo>
                  <a:pt x="75" y="19"/>
                  <a:pt x="75" y="19"/>
                  <a:pt x="75" y="19"/>
                </a:cubicBezTo>
                <a:cubicBezTo>
                  <a:pt x="77" y="20"/>
                  <a:pt x="79" y="20"/>
                  <a:pt x="80" y="18"/>
                </a:cubicBezTo>
                <a:lnTo>
                  <a:pt x="84" y="11"/>
                </a:lnTo>
                <a:close/>
                <a:moveTo>
                  <a:pt x="101" y="24"/>
                </a:moveTo>
                <a:cubicBezTo>
                  <a:pt x="102" y="23"/>
                  <a:pt x="103" y="20"/>
                  <a:pt x="101" y="18"/>
                </a:cubicBezTo>
                <a:cubicBezTo>
                  <a:pt x="101" y="18"/>
                  <a:pt x="101" y="18"/>
                  <a:pt x="101" y="18"/>
                </a:cubicBezTo>
                <a:cubicBezTo>
                  <a:pt x="99" y="17"/>
                  <a:pt x="97" y="16"/>
                  <a:pt x="95" y="18"/>
                </a:cubicBezTo>
                <a:cubicBezTo>
                  <a:pt x="89" y="23"/>
                  <a:pt x="89" y="23"/>
                  <a:pt x="89" y="23"/>
                </a:cubicBezTo>
                <a:cubicBezTo>
                  <a:pt x="88" y="25"/>
                  <a:pt x="88" y="27"/>
                  <a:pt x="89" y="29"/>
                </a:cubicBezTo>
                <a:cubicBezTo>
                  <a:pt x="89" y="29"/>
                  <a:pt x="89" y="29"/>
                  <a:pt x="89" y="29"/>
                </a:cubicBezTo>
                <a:cubicBezTo>
                  <a:pt x="91" y="31"/>
                  <a:pt x="93" y="31"/>
                  <a:pt x="95" y="29"/>
                </a:cubicBezTo>
                <a:lnTo>
                  <a:pt x="101" y="24"/>
                </a:lnTo>
                <a:close/>
                <a:moveTo>
                  <a:pt x="110" y="44"/>
                </a:moveTo>
                <a:cubicBezTo>
                  <a:pt x="112" y="44"/>
                  <a:pt x="113" y="42"/>
                  <a:pt x="113" y="40"/>
                </a:cubicBezTo>
                <a:cubicBezTo>
                  <a:pt x="113" y="40"/>
                  <a:pt x="113" y="40"/>
                  <a:pt x="113" y="40"/>
                </a:cubicBezTo>
                <a:cubicBezTo>
                  <a:pt x="112" y="37"/>
                  <a:pt x="110" y="36"/>
                  <a:pt x="108" y="36"/>
                </a:cubicBezTo>
                <a:cubicBezTo>
                  <a:pt x="101" y="38"/>
                  <a:pt x="101" y="38"/>
                  <a:pt x="101" y="38"/>
                </a:cubicBezTo>
                <a:cubicBezTo>
                  <a:pt x="98" y="38"/>
                  <a:pt x="97" y="40"/>
                  <a:pt x="97" y="42"/>
                </a:cubicBezTo>
                <a:cubicBezTo>
                  <a:pt x="97" y="42"/>
                  <a:pt x="97" y="42"/>
                  <a:pt x="97" y="42"/>
                </a:cubicBezTo>
                <a:cubicBezTo>
                  <a:pt x="98" y="45"/>
                  <a:pt x="100" y="46"/>
                  <a:pt x="102" y="46"/>
                </a:cubicBezTo>
                <a:lnTo>
                  <a:pt x="110" y="44"/>
                </a:lnTo>
                <a:close/>
                <a:moveTo>
                  <a:pt x="108" y="66"/>
                </a:moveTo>
                <a:cubicBezTo>
                  <a:pt x="110" y="67"/>
                  <a:pt x="112" y="65"/>
                  <a:pt x="113" y="63"/>
                </a:cubicBezTo>
                <a:cubicBezTo>
                  <a:pt x="113" y="63"/>
                  <a:pt x="113" y="63"/>
                  <a:pt x="113" y="63"/>
                </a:cubicBezTo>
                <a:cubicBezTo>
                  <a:pt x="113" y="61"/>
                  <a:pt x="112" y="59"/>
                  <a:pt x="109" y="58"/>
                </a:cubicBezTo>
                <a:cubicBezTo>
                  <a:pt x="102" y="57"/>
                  <a:pt x="102" y="57"/>
                  <a:pt x="102" y="57"/>
                </a:cubicBezTo>
                <a:cubicBezTo>
                  <a:pt x="100" y="56"/>
                  <a:pt x="97" y="58"/>
                  <a:pt x="97" y="60"/>
                </a:cubicBezTo>
                <a:cubicBezTo>
                  <a:pt x="97" y="60"/>
                  <a:pt x="97" y="60"/>
                  <a:pt x="97" y="60"/>
                </a:cubicBezTo>
                <a:cubicBezTo>
                  <a:pt x="97" y="62"/>
                  <a:pt x="98" y="65"/>
                  <a:pt x="100" y="65"/>
                </a:cubicBezTo>
                <a:lnTo>
                  <a:pt x="108" y="66"/>
                </a:lnTo>
                <a:close/>
                <a:moveTo>
                  <a:pt x="33" y="18"/>
                </a:moveTo>
                <a:cubicBezTo>
                  <a:pt x="34" y="20"/>
                  <a:pt x="36" y="20"/>
                  <a:pt x="38" y="19"/>
                </a:cubicBezTo>
                <a:cubicBezTo>
                  <a:pt x="38" y="19"/>
                  <a:pt x="38" y="19"/>
                  <a:pt x="38" y="19"/>
                </a:cubicBezTo>
                <a:cubicBezTo>
                  <a:pt x="40" y="18"/>
                  <a:pt x="41" y="16"/>
                  <a:pt x="40" y="14"/>
                </a:cubicBezTo>
                <a:cubicBezTo>
                  <a:pt x="36" y="7"/>
                  <a:pt x="36" y="7"/>
                  <a:pt x="36" y="7"/>
                </a:cubicBezTo>
                <a:cubicBezTo>
                  <a:pt x="35" y="5"/>
                  <a:pt x="33" y="4"/>
                  <a:pt x="31" y="5"/>
                </a:cubicBezTo>
                <a:cubicBezTo>
                  <a:pt x="31" y="5"/>
                  <a:pt x="31" y="5"/>
                  <a:pt x="31" y="5"/>
                </a:cubicBezTo>
                <a:cubicBezTo>
                  <a:pt x="29" y="6"/>
                  <a:pt x="28" y="9"/>
                  <a:pt x="29" y="11"/>
                </a:cubicBezTo>
                <a:lnTo>
                  <a:pt x="33" y="18"/>
                </a:lnTo>
                <a:close/>
                <a:moveTo>
                  <a:pt x="18" y="29"/>
                </a:moveTo>
                <a:cubicBezTo>
                  <a:pt x="20" y="31"/>
                  <a:pt x="22" y="31"/>
                  <a:pt x="24" y="29"/>
                </a:cubicBezTo>
                <a:cubicBezTo>
                  <a:pt x="24" y="29"/>
                  <a:pt x="24" y="29"/>
                  <a:pt x="24" y="29"/>
                </a:cubicBezTo>
                <a:cubicBezTo>
                  <a:pt x="25" y="27"/>
                  <a:pt x="25" y="25"/>
                  <a:pt x="24" y="23"/>
                </a:cubicBezTo>
                <a:cubicBezTo>
                  <a:pt x="18" y="18"/>
                  <a:pt x="18" y="18"/>
                  <a:pt x="18" y="18"/>
                </a:cubicBezTo>
                <a:cubicBezTo>
                  <a:pt x="16" y="16"/>
                  <a:pt x="14" y="17"/>
                  <a:pt x="12" y="18"/>
                </a:cubicBezTo>
                <a:cubicBezTo>
                  <a:pt x="12" y="18"/>
                  <a:pt x="12" y="18"/>
                  <a:pt x="12" y="18"/>
                </a:cubicBezTo>
                <a:cubicBezTo>
                  <a:pt x="11" y="20"/>
                  <a:pt x="11" y="23"/>
                  <a:pt x="12" y="24"/>
                </a:cubicBezTo>
                <a:lnTo>
                  <a:pt x="18" y="29"/>
                </a:lnTo>
                <a:close/>
                <a:moveTo>
                  <a:pt x="11" y="46"/>
                </a:moveTo>
                <a:cubicBezTo>
                  <a:pt x="13" y="46"/>
                  <a:pt x="15" y="45"/>
                  <a:pt x="16" y="42"/>
                </a:cubicBezTo>
                <a:cubicBezTo>
                  <a:pt x="16" y="42"/>
                  <a:pt x="16" y="42"/>
                  <a:pt x="16" y="42"/>
                </a:cubicBezTo>
                <a:cubicBezTo>
                  <a:pt x="16" y="40"/>
                  <a:pt x="15" y="38"/>
                  <a:pt x="12" y="38"/>
                </a:cubicBezTo>
                <a:cubicBezTo>
                  <a:pt x="5" y="36"/>
                  <a:pt x="5" y="36"/>
                  <a:pt x="5" y="36"/>
                </a:cubicBezTo>
                <a:cubicBezTo>
                  <a:pt x="3" y="36"/>
                  <a:pt x="1" y="37"/>
                  <a:pt x="0" y="40"/>
                </a:cubicBezTo>
                <a:cubicBezTo>
                  <a:pt x="0" y="40"/>
                  <a:pt x="0" y="40"/>
                  <a:pt x="0" y="40"/>
                </a:cubicBezTo>
                <a:cubicBezTo>
                  <a:pt x="0" y="42"/>
                  <a:pt x="1" y="44"/>
                  <a:pt x="3" y="44"/>
                </a:cubicBezTo>
                <a:lnTo>
                  <a:pt x="11" y="46"/>
                </a:lnTo>
                <a:close/>
                <a:moveTo>
                  <a:pt x="13" y="65"/>
                </a:moveTo>
                <a:cubicBezTo>
                  <a:pt x="15" y="65"/>
                  <a:pt x="16" y="62"/>
                  <a:pt x="16" y="60"/>
                </a:cubicBezTo>
                <a:cubicBezTo>
                  <a:pt x="16" y="60"/>
                  <a:pt x="16" y="60"/>
                  <a:pt x="16" y="60"/>
                </a:cubicBezTo>
                <a:cubicBezTo>
                  <a:pt x="16" y="58"/>
                  <a:pt x="13" y="56"/>
                  <a:pt x="11" y="57"/>
                </a:cubicBezTo>
                <a:cubicBezTo>
                  <a:pt x="4" y="58"/>
                  <a:pt x="4" y="58"/>
                  <a:pt x="4" y="58"/>
                </a:cubicBezTo>
                <a:cubicBezTo>
                  <a:pt x="1" y="59"/>
                  <a:pt x="0" y="61"/>
                  <a:pt x="0" y="63"/>
                </a:cubicBezTo>
                <a:cubicBezTo>
                  <a:pt x="0" y="63"/>
                  <a:pt x="0" y="63"/>
                  <a:pt x="0" y="63"/>
                </a:cubicBezTo>
                <a:cubicBezTo>
                  <a:pt x="1" y="65"/>
                  <a:pt x="3" y="67"/>
                  <a:pt x="5" y="66"/>
                </a:cubicBezTo>
                <a:lnTo>
                  <a:pt x="13" y="6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" name="Freeform 27"/>
          <p:cNvSpPr>
            <a:spLocks noEditPoints="1"/>
          </p:cNvSpPr>
          <p:nvPr/>
        </p:nvSpPr>
        <p:spPr bwMode="auto">
          <a:xfrm>
            <a:off x="2713038" y="6186488"/>
            <a:ext cx="534987" cy="481012"/>
          </a:xfrm>
          <a:custGeom>
            <a:avLst/>
            <a:gdLst>
              <a:gd name="T0" fmla="*/ 2147483646 w 131"/>
              <a:gd name="T1" fmla="*/ 2147483646 h 118"/>
              <a:gd name="T2" fmla="*/ 2147483646 w 131"/>
              <a:gd name="T3" fmla="*/ 2147483646 h 118"/>
              <a:gd name="T4" fmla="*/ 2147483646 w 131"/>
              <a:gd name="T5" fmla="*/ 2147483646 h 118"/>
              <a:gd name="T6" fmla="*/ 2147483646 w 131"/>
              <a:gd name="T7" fmla="*/ 0 h 118"/>
              <a:gd name="T8" fmla="*/ 2147483646 w 131"/>
              <a:gd name="T9" fmla="*/ 2147483646 h 118"/>
              <a:gd name="T10" fmla="*/ 2147483646 w 131"/>
              <a:gd name="T11" fmla="*/ 2147483646 h 118"/>
              <a:gd name="T12" fmla="*/ 2147483646 w 131"/>
              <a:gd name="T13" fmla="*/ 2147483646 h 118"/>
              <a:gd name="T14" fmla="*/ 2147483646 w 131"/>
              <a:gd name="T15" fmla="*/ 2147483646 h 118"/>
              <a:gd name="T16" fmla="*/ 2147483646 w 131"/>
              <a:gd name="T17" fmla="*/ 2147483646 h 118"/>
              <a:gd name="T18" fmla="*/ 2147483646 w 131"/>
              <a:gd name="T19" fmla="*/ 2147483646 h 118"/>
              <a:gd name="T20" fmla="*/ 2147483646 w 131"/>
              <a:gd name="T21" fmla="*/ 2147483646 h 118"/>
              <a:gd name="T22" fmla="*/ 2147483646 w 131"/>
              <a:gd name="T23" fmla="*/ 2147483646 h 118"/>
              <a:gd name="T24" fmla="*/ 2147483646 w 131"/>
              <a:gd name="T25" fmla="*/ 2147483646 h 118"/>
              <a:gd name="T26" fmla="*/ 2147483646 w 131"/>
              <a:gd name="T27" fmla="*/ 2147483646 h 118"/>
              <a:gd name="T28" fmla="*/ 2147483646 w 131"/>
              <a:gd name="T29" fmla="*/ 2147483646 h 118"/>
              <a:gd name="T30" fmla="*/ 2147483646 w 131"/>
              <a:gd name="T31" fmla="*/ 2147483646 h 118"/>
              <a:gd name="T32" fmla="*/ 0 w 131"/>
              <a:gd name="T33" fmla="*/ 2147483646 h 118"/>
              <a:gd name="T34" fmla="*/ 2147483646 w 131"/>
              <a:gd name="T35" fmla="*/ 2147483646 h 118"/>
              <a:gd name="T36" fmla="*/ 2147483646 w 131"/>
              <a:gd name="T37" fmla="*/ 2147483646 h 118"/>
              <a:gd name="T38" fmla="*/ 2147483646 w 131"/>
              <a:gd name="T39" fmla="*/ 2147483646 h 118"/>
              <a:gd name="T40" fmla="*/ 2147483646 w 131"/>
              <a:gd name="T41" fmla="*/ 2147483646 h 118"/>
              <a:gd name="T42" fmla="*/ 0 w 131"/>
              <a:gd name="T43" fmla="*/ 2147483646 h 118"/>
              <a:gd name="T44" fmla="*/ 2147483646 w 131"/>
              <a:gd name="T45" fmla="*/ 2147483646 h 118"/>
              <a:gd name="T46" fmla="*/ 2147483646 w 131"/>
              <a:gd name="T47" fmla="*/ 2147483646 h 118"/>
              <a:gd name="T48" fmla="*/ 2147483646 w 131"/>
              <a:gd name="T49" fmla="*/ 2147483646 h 118"/>
              <a:gd name="T50" fmla="*/ 2147483646 w 131"/>
              <a:gd name="T51" fmla="*/ 2147483646 h 118"/>
              <a:gd name="T52" fmla="*/ 2147483646 w 131"/>
              <a:gd name="T53" fmla="*/ 2147483646 h 118"/>
              <a:gd name="T54" fmla="*/ 2147483646 w 131"/>
              <a:gd name="T55" fmla="*/ 2147483646 h 118"/>
              <a:gd name="T56" fmla="*/ 2147483646 w 131"/>
              <a:gd name="T57" fmla="*/ 2147483646 h 118"/>
              <a:gd name="T58" fmla="*/ 2147483646 w 131"/>
              <a:gd name="T59" fmla="*/ 2147483646 h 118"/>
              <a:gd name="T60" fmla="*/ 2147483646 w 131"/>
              <a:gd name="T61" fmla="*/ 2147483646 h 118"/>
              <a:gd name="T62" fmla="*/ 2147483646 w 131"/>
              <a:gd name="T63" fmla="*/ 2147483646 h 118"/>
              <a:gd name="T64" fmla="*/ 2147483646 w 131"/>
              <a:gd name="T65" fmla="*/ 2147483646 h 118"/>
              <a:gd name="T66" fmla="*/ 2147483646 w 131"/>
              <a:gd name="T67" fmla="*/ 2147483646 h 118"/>
              <a:gd name="T68" fmla="*/ 2147483646 w 131"/>
              <a:gd name="T69" fmla="*/ 2147483646 h 118"/>
              <a:gd name="T70" fmla="*/ 2147483646 w 131"/>
              <a:gd name="T71" fmla="*/ 2147483646 h 118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131" h="118">
                <a:moveTo>
                  <a:pt x="89" y="16"/>
                </a:moveTo>
                <a:cubicBezTo>
                  <a:pt x="81" y="16"/>
                  <a:pt x="81" y="16"/>
                  <a:pt x="81" y="16"/>
                </a:cubicBezTo>
                <a:cubicBezTo>
                  <a:pt x="81" y="11"/>
                  <a:pt x="77" y="7"/>
                  <a:pt x="73" y="7"/>
                </a:cubicBezTo>
                <a:cubicBezTo>
                  <a:pt x="58" y="7"/>
                  <a:pt x="58" y="7"/>
                  <a:pt x="58" y="7"/>
                </a:cubicBezTo>
                <a:cubicBezTo>
                  <a:pt x="54" y="7"/>
                  <a:pt x="50" y="11"/>
                  <a:pt x="49" y="16"/>
                </a:cubicBezTo>
                <a:cubicBezTo>
                  <a:pt x="42" y="16"/>
                  <a:pt x="42" y="16"/>
                  <a:pt x="42" y="16"/>
                </a:cubicBezTo>
                <a:cubicBezTo>
                  <a:pt x="42" y="7"/>
                  <a:pt x="48" y="0"/>
                  <a:pt x="56" y="0"/>
                </a:cubicBezTo>
                <a:cubicBezTo>
                  <a:pt x="75" y="0"/>
                  <a:pt x="75" y="0"/>
                  <a:pt x="75" y="0"/>
                </a:cubicBezTo>
                <a:cubicBezTo>
                  <a:pt x="82" y="0"/>
                  <a:pt x="89" y="7"/>
                  <a:pt x="89" y="16"/>
                </a:cubicBezTo>
                <a:close/>
                <a:moveTo>
                  <a:pt x="19" y="66"/>
                </a:moveTo>
                <a:cubicBezTo>
                  <a:pt x="53" y="66"/>
                  <a:pt x="53" y="66"/>
                  <a:pt x="53" y="66"/>
                </a:cubicBezTo>
                <a:cubicBezTo>
                  <a:pt x="53" y="61"/>
                  <a:pt x="53" y="61"/>
                  <a:pt x="53" y="61"/>
                </a:cubicBezTo>
                <a:cubicBezTo>
                  <a:pt x="53" y="57"/>
                  <a:pt x="55" y="54"/>
                  <a:pt x="59" y="54"/>
                </a:cubicBezTo>
                <a:cubicBezTo>
                  <a:pt x="72" y="54"/>
                  <a:pt x="72" y="54"/>
                  <a:pt x="72" y="54"/>
                </a:cubicBezTo>
                <a:cubicBezTo>
                  <a:pt x="75" y="54"/>
                  <a:pt x="78" y="57"/>
                  <a:pt x="78" y="61"/>
                </a:cubicBezTo>
                <a:cubicBezTo>
                  <a:pt x="78" y="66"/>
                  <a:pt x="78" y="66"/>
                  <a:pt x="78" y="66"/>
                </a:cubicBezTo>
                <a:cubicBezTo>
                  <a:pt x="111" y="66"/>
                  <a:pt x="111" y="66"/>
                  <a:pt x="111" y="66"/>
                </a:cubicBezTo>
                <a:cubicBezTo>
                  <a:pt x="121" y="66"/>
                  <a:pt x="129" y="57"/>
                  <a:pt x="131" y="47"/>
                </a:cubicBezTo>
                <a:cubicBezTo>
                  <a:pt x="131" y="37"/>
                  <a:pt x="131" y="37"/>
                  <a:pt x="131" y="37"/>
                </a:cubicBezTo>
                <a:cubicBezTo>
                  <a:pt x="131" y="27"/>
                  <a:pt x="124" y="19"/>
                  <a:pt x="116" y="19"/>
                </a:cubicBezTo>
                <a:cubicBezTo>
                  <a:pt x="108" y="19"/>
                  <a:pt x="108" y="19"/>
                  <a:pt x="108" y="19"/>
                </a:cubicBezTo>
                <a:cubicBezTo>
                  <a:pt x="105" y="19"/>
                  <a:pt x="105" y="19"/>
                  <a:pt x="105" y="19"/>
                </a:cubicBezTo>
                <a:cubicBezTo>
                  <a:pt x="99" y="19"/>
                  <a:pt x="99" y="19"/>
                  <a:pt x="99" y="19"/>
                </a:cubicBezTo>
                <a:cubicBezTo>
                  <a:pt x="94" y="19"/>
                  <a:pt x="94" y="19"/>
                  <a:pt x="94" y="19"/>
                </a:cubicBezTo>
                <a:cubicBezTo>
                  <a:pt x="90" y="19"/>
                  <a:pt x="90" y="19"/>
                  <a:pt x="90" y="19"/>
                </a:cubicBezTo>
                <a:cubicBezTo>
                  <a:pt x="81" y="19"/>
                  <a:pt x="81" y="19"/>
                  <a:pt x="81" y="19"/>
                </a:cubicBezTo>
                <a:cubicBezTo>
                  <a:pt x="50" y="19"/>
                  <a:pt x="50" y="19"/>
                  <a:pt x="50" y="19"/>
                </a:cubicBezTo>
                <a:cubicBezTo>
                  <a:pt x="41" y="19"/>
                  <a:pt x="41" y="19"/>
                  <a:pt x="41" y="19"/>
                </a:cubicBezTo>
                <a:cubicBezTo>
                  <a:pt x="30" y="19"/>
                  <a:pt x="30" y="19"/>
                  <a:pt x="30" y="19"/>
                </a:cubicBezTo>
                <a:cubicBezTo>
                  <a:pt x="25" y="19"/>
                  <a:pt x="25" y="19"/>
                  <a:pt x="25" y="19"/>
                </a:cubicBezTo>
                <a:cubicBezTo>
                  <a:pt x="20" y="19"/>
                  <a:pt x="20" y="19"/>
                  <a:pt x="20" y="19"/>
                </a:cubicBezTo>
                <a:cubicBezTo>
                  <a:pt x="15" y="19"/>
                  <a:pt x="15" y="19"/>
                  <a:pt x="15" y="19"/>
                </a:cubicBezTo>
                <a:cubicBezTo>
                  <a:pt x="6" y="19"/>
                  <a:pt x="0" y="27"/>
                  <a:pt x="0" y="37"/>
                </a:cubicBezTo>
                <a:cubicBezTo>
                  <a:pt x="0" y="47"/>
                  <a:pt x="0" y="47"/>
                  <a:pt x="0" y="47"/>
                </a:cubicBezTo>
                <a:cubicBezTo>
                  <a:pt x="1" y="57"/>
                  <a:pt x="10" y="66"/>
                  <a:pt x="19" y="66"/>
                </a:cubicBezTo>
                <a:close/>
                <a:moveTo>
                  <a:pt x="111" y="71"/>
                </a:moveTo>
                <a:cubicBezTo>
                  <a:pt x="78" y="71"/>
                  <a:pt x="78" y="71"/>
                  <a:pt x="78" y="71"/>
                </a:cubicBezTo>
                <a:cubicBezTo>
                  <a:pt x="78" y="76"/>
                  <a:pt x="78" y="76"/>
                  <a:pt x="78" y="76"/>
                </a:cubicBezTo>
                <a:cubicBezTo>
                  <a:pt x="78" y="79"/>
                  <a:pt x="75" y="82"/>
                  <a:pt x="72" y="82"/>
                </a:cubicBezTo>
                <a:cubicBezTo>
                  <a:pt x="59" y="82"/>
                  <a:pt x="59" y="82"/>
                  <a:pt x="59" y="82"/>
                </a:cubicBezTo>
                <a:cubicBezTo>
                  <a:pt x="55" y="82"/>
                  <a:pt x="53" y="79"/>
                  <a:pt x="53" y="76"/>
                </a:cubicBezTo>
                <a:cubicBezTo>
                  <a:pt x="53" y="71"/>
                  <a:pt x="53" y="71"/>
                  <a:pt x="53" y="71"/>
                </a:cubicBezTo>
                <a:cubicBezTo>
                  <a:pt x="19" y="71"/>
                  <a:pt x="19" y="71"/>
                  <a:pt x="19" y="71"/>
                </a:cubicBezTo>
                <a:cubicBezTo>
                  <a:pt x="11" y="71"/>
                  <a:pt x="4" y="66"/>
                  <a:pt x="0" y="60"/>
                </a:cubicBezTo>
                <a:cubicBezTo>
                  <a:pt x="0" y="100"/>
                  <a:pt x="0" y="100"/>
                  <a:pt x="0" y="100"/>
                </a:cubicBezTo>
                <a:cubicBezTo>
                  <a:pt x="0" y="110"/>
                  <a:pt x="6" y="118"/>
                  <a:pt x="15" y="118"/>
                </a:cubicBezTo>
                <a:cubicBezTo>
                  <a:pt x="20" y="118"/>
                  <a:pt x="20" y="118"/>
                  <a:pt x="20" y="118"/>
                </a:cubicBezTo>
                <a:cubicBezTo>
                  <a:pt x="25" y="118"/>
                  <a:pt x="25" y="118"/>
                  <a:pt x="25" y="118"/>
                </a:cubicBezTo>
                <a:cubicBezTo>
                  <a:pt x="30" y="118"/>
                  <a:pt x="30" y="118"/>
                  <a:pt x="30" y="118"/>
                </a:cubicBezTo>
                <a:cubicBezTo>
                  <a:pt x="99" y="118"/>
                  <a:pt x="99" y="118"/>
                  <a:pt x="99" y="118"/>
                </a:cubicBezTo>
                <a:cubicBezTo>
                  <a:pt x="105" y="118"/>
                  <a:pt x="105" y="118"/>
                  <a:pt x="105" y="118"/>
                </a:cubicBezTo>
                <a:cubicBezTo>
                  <a:pt x="108" y="118"/>
                  <a:pt x="108" y="118"/>
                  <a:pt x="108" y="118"/>
                </a:cubicBezTo>
                <a:cubicBezTo>
                  <a:pt x="116" y="118"/>
                  <a:pt x="116" y="118"/>
                  <a:pt x="116" y="118"/>
                </a:cubicBezTo>
                <a:cubicBezTo>
                  <a:pt x="124" y="118"/>
                  <a:pt x="131" y="110"/>
                  <a:pt x="131" y="100"/>
                </a:cubicBezTo>
                <a:cubicBezTo>
                  <a:pt x="131" y="60"/>
                  <a:pt x="131" y="60"/>
                  <a:pt x="131" y="60"/>
                </a:cubicBezTo>
                <a:cubicBezTo>
                  <a:pt x="127" y="66"/>
                  <a:pt x="119" y="71"/>
                  <a:pt x="111" y="71"/>
                </a:cubicBezTo>
                <a:close/>
                <a:moveTo>
                  <a:pt x="71" y="59"/>
                </a:moveTo>
                <a:cubicBezTo>
                  <a:pt x="59" y="59"/>
                  <a:pt x="59" y="59"/>
                  <a:pt x="59" y="59"/>
                </a:cubicBezTo>
                <a:cubicBezTo>
                  <a:pt x="58" y="59"/>
                  <a:pt x="57" y="60"/>
                  <a:pt x="57" y="62"/>
                </a:cubicBezTo>
                <a:cubicBezTo>
                  <a:pt x="57" y="65"/>
                  <a:pt x="57" y="65"/>
                  <a:pt x="57" y="65"/>
                </a:cubicBezTo>
                <a:cubicBezTo>
                  <a:pt x="57" y="66"/>
                  <a:pt x="57" y="66"/>
                  <a:pt x="57" y="66"/>
                </a:cubicBezTo>
                <a:cubicBezTo>
                  <a:pt x="57" y="70"/>
                  <a:pt x="57" y="70"/>
                  <a:pt x="57" y="70"/>
                </a:cubicBezTo>
                <a:cubicBezTo>
                  <a:pt x="57" y="72"/>
                  <a:pt x="57" y="72"/>
                  <a:pt x="57" y="72"/>
                </a:cubicBezTo>
                <a:cubicBezTo>
                  <a:pt x="57" y="75"/>
                  <a:pt x="57" y="75"/>
                  <a:pt x="57" y="75"/>
                </a:cubicBezTo>
                <a:cubicBezTo>
                  <a:pt x="57" y="77"/>
                  <a:pt x="58" y="78"/>
                  <a:pt x="59" y="78"/>
                </a:cubicBezTo>
                <a:cubicBezTo>
                  <a:pt x="71" y="78"/>
                  <a:pt x="71" y="78"/>
                  <a:pt x="71" y="78"/>
                </a:cubicBezTo>
                <a:cubicBezTo>
                  <a:pt x="73" y="78"/>
                  <a:pt x="74" y="77"/>
                  <a:pt x="74" y="75"/>
                </a:cubicBezTo>
                <a:cubicBezTo>
                  <a:pt x="74" y="72"/>
                  <a:pt x="74" y="72"/>
                  <a:pt x="74" y="72"/>
                </a:cubicBezTo>
                <a:cubicBezTo>
                  <a:pt x="74" y="70"/>
                  <a:pt x="74" y="70"/>
                  <a:pt x="74" y="70"/>
                </a:cubicBezTo>
                <a:cubicBezTo>
                  <a:pt x="74" y="66"/>
                  <a:pt x="74" y="66"/>
                  <a:pt x="74" y="66"/>
                </a:cubicBezTo>
                <a:cubicBezTo>
                  <a:pt x="74" y="65"/>
                  <a:pt x="74" y="65"/>
                  <a:pt x="74" y="65"/>
                </a:cubicBezTo>
                <a:cubicBezTo>
                  <a:pt x="74" y="62"/>
                  <a:pt x="74" y="62"/>
                  <a:pt x="74" y="62"/>
                </a:cubicBezTo>
                <a:cubicBezTo>
                  <a:pt x="74" y="60"/>
                  <a:pt x="73" y="59"/>
                  <a:pt x="71" y="5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" name="Freeform 28"/>
          <p:cNvSpPr>
            <a:spLocks noEditPoints="1"/>
          </p:cNvSpPr>
          <p:nvPr/>
        </p:nvSpPr>
        <p:spPr bwMode="auto">
          <a:xfrm>
            <a:off x="2822575" y="1711325"/>
            <a:ext cx="511175" cy="511175"/>
          </a:xfrm>
          <a:custGeom>
            <a:avLst/>
            <a:gdLst>
              <a:gd name="T0" fmla="*/ 2147483646 w 125"/>
              <a:gd name="T1" fmla="*/ 2147483646 h 125"/>
              <a:gd name="T2" fmla="*/ 2147483646 w 125"/>
              <a:gd name="T3" fmla="*/ 2147483646 h 125"/>
              <a:gd name="T4" fmla="*/ 2147483646 w 125"/>
              <a:gd name="T5" fmla="*/ 2147483646 h 125"/>
              <a:gd name="T6" fmla="*/ 2147483646 w 125"/>
              <a:gd name="T7" fmla="*/ 2147483646 h 125"/>
              <a:gd name="T8" fmla="*/ 2147483646 w 125"/>
              <a:gd name="T9" fmla="*/ 2147483646 h 125"/>
              <a:gd name="T10" fmla="*/ 2147483646 w 125"/>
              <a:gd name="T11" fmla="*/ 2147483646 h 125"/>
              <a:gd name="T12" fmla="*/ 2147483646 w 125"/>
              <a:gd name="T13" fmla="*/ 2147483646 h 125"/>
              <a:gd name="T14" fmla="*/ 2147483646 w 125"/>
              <a:gd name="T15" fmla="*/ 2147483646 h 125"/>
              <a:gd name="T16" fmla="*/ 2147483646 w 125"/>
              <a:gd name="T17" fmla="*/ 2147483646 h 125"/>
              <a:gd name="T18" fmla="*/ 2147483646 w 125"/>
              <a:gd name="T19" fmla="*/ 2147483646 h 125"/>
              <a:gd name="T20" fmla="*/ 2147483646 w 125"/>
              <a:gd name="T21" fmla="*/ 0 h 125"/>
              <a:gd name="T22" fmla="*/ 2147483646 w 125"/>
              <a:gd name="T23" fmla="*/ 0 h 125"/>
              <a:gd name="T24" fmla="*/ 2147483646 w 125"/>
              <a:gd name="T25" fmla="*/ 2147483646 h 125"/>
              <a:gd name="T26" fmla="*/ 2147483646 w 125"/>
              <a:gd name="T27" fmla="*/ 2147483646 h 125"/>
              <a:gd name="T28" fmla="*/ 2147483646 w 125"/>
              <a:gd name="T29" fmla="*/ 2147483646 h 125"/>
              <a:gd name="T30" fmla="*/ 2147483646 w 125"/>
              <a:gd name="T31" fmla="*/ 2147483646 h 125"/>
              <a:gd name="T32" fmla="*/ 2147483646 w 125"/>
              <a:gd name="T33" fmla="*/ 2147483646 h 125"/>
              <a:gd name="T34" fmla="*/ 2147483646 w 125"/>
              <a:gd name="T35" fmla="*/ 2147483646 h 125"/>
              <a:gd name="T36" fmla="*/ 2147483646 w 125"/>
              <a:gd name="T37" fmla="*/ 2147483646 h 125"/>
              <a:gd name="T38" fmla="*/ 2147483646 w 125"/>
              <a:gd name="T39" fmla="*/ 2147483646 h 125"/>
              <a:gd name="T40" fmla="*/ 2147483646 w 125"/>
              <a:gd name="T41" fmla="*/ 2147483646 h 125"/>
              <a:gd name="T42" fmla="*/ 2147483646 w 125"/>
              <a:gd name="T43" fmla="*/ 2147483646 h 125"/>
              <a:gd name="T44" fmla="*/ 0 w 125"/>
              <a:gd name="T45" fmla="*/ 2147483646 h 125"/>
              <a:gd name="T46" fmla="*/ 0 w 125"/>
              <a:gd name="T47" fmla="*/ 2147483646 h 125"/>
              <a:gd name="T48" fmla="*/ 2147483646 w 125"/>
              <a:gd name="T49" fmla="*/ 2147483646 h 125"/>
              <a:gd name="T50" fmla="*/ 2147483646 w 125"/>
              <a:gd name="T51" fmla="*/ 2147483646 h 125"/>
              <a:gd name="T52" fmla="*/ 2147483646 w 125"/>
              <a:gd name="T53" fmla="*/ 2147483646 h 125"/>
              <a:gd name="T54" fmla="*/ 2147483646 w 125"/>
              <a:gd name="T55" fmla="*/ 2147483646 h 125"/>
              <a:gd name="T56" fmla="*/ 2147483646 w 125"/>
              <a:gd name="T57" fmla="*/ 2147483646 h 125"/>
              <a:gd name="T58" fmla="*/ 2147483646 w 125"/>
              <a:gd name="T59" fmla="*/ 2147483646 h 125"/>
              <a:gd name="T60" fmla="*/ 2147483646 w 125"/>
              <a:gd name="T61" fmla="*/ 2147483646 h 125"/>
              <a:gd name="T62" fmla="*/ 2147483646 w 125"/>
              <a:gd name="T63" fmla="*/ 2147483646 h 125"/>
              <a:gd name="T64" fmla="*/ 2147483646 w 125"/>
              <a:gd name="T65" fmla="*/ 2147483646 h 125"/>
              <a:gd name="T66" fmla="*/ 2147483646 w 125"/>
              <a:gd name="T67" fmla="*/ 2147483646 h 125"/>
              <a:gd name="T68" fmla="*/ 2147483646 w 125"/>
              <a:gd name="T69" fmla="*/ 2147483646 h 125"/>
              <a:gd name="T70" fmla="*/ 2147483646 w 125"/>
              <a:gd name="T71" fmla="*/ 2147483646 h 125"/>
              <a:gd name="T72" fmla="*/ 2147483646 w 125"/>
              <a:gd name="T73" fmla="*/ 2147483646 h 125"/>
              <a:gd name="T74" fmla="*/ 2147483646 w 125"/>
              <a:gd name="T75" fmla="*/ 2147483646 h 125"/>
              <a:gd name="T76" fmla="*/ 2147483646 w 125"/>
              <a:gd name="T77" fmla="*/ 2147483646 h 125"/>
              <a:gd name="T78" fmla="*/ 2147483646 w 125"/>
              <a:gd name="T79" fmla="*/ 2147483646 h 125"/>
              <a:gd name="T80" fmla="*/ 2147483646 w 125"/>
              <a:gd name="T81" fmla="*/ 2147483646 h 125"/>
              <a:gd name="T82" fmla="*/ 2147483646 w 125"/>
              <a:gd name="T83" fmla="*/ 2147483646 h 125"/>
              <a:gd name="T84" fmla="*/ 2147483646 w 125"/>
              <a:gd name="T85" fmla="*/ 2147483646 h 125"/>
              <a:gd name="T86" fmla="*/ 2147483646 w 125"/>
              <a:gd name="T87" fmla="*/ 2147483646 h 125"/>
              <a:gd name="T88" fmla="*/ 2147483646 w 125"/>
              <a:gd name="T89" fmla="*/ 2147483646 h 125"/>
              <a:gd name="T90" fmla="*/ 2147483646 w 125"/>
              <a:gd name="T91" fmla="*/ 2147483646 h 125"/>
              <a:gd name="T92" fmla="*/ 2147483646 w 125"/>
              <a:gd name="T93" fmla="*/ 2147483646 h 125"/>
              <a:gd name="T94" fmla="*/ 2147483646 w 125"/>
              <a:gd name="T95" fmla="*/ 2147483646 h 125"/>
              <a:gd name="T96" fmla="*/ 2147483646 w 125"/>
              <a:gd name="T97" fmla="*/ 2147483646 h 125"/>
              <a:gd name="T98" fmla="*/ 2147483646 w 125"/>
              <a:gd name="T99" fmla="*/ 2147483646 h 125"/>
              <a:gd name="T100" fmla="*/ 2147483646 w 125"/>
              <a:gd name="T101" fmla="*/ 2147483646 h 125"/>
              <a:gd name="T102" fmla="*/ 2147483646 w 125"/>
              <a:gd name="T103" fmla="*/ 2147483646 h 125"/>
              <a:gd name="T104" fmla="*/ 2147483646 w 125"/>
              <a:gd name="T105" fmla="*/ 2147483646 h 125"/>
              <a:gd name="T106" fmla="*/ 2147483646 w 125"/>
              <a:gd name="T107" fmla="*/ 2147483646 h 125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125" h="125">
                <a:moveTo>
                  <a:pt x="123" y="53"/>
                </a:moveTo>
                <a:cubicBezTo>
                  <a:pt x="107" y="51"/>
                  <a:pt x="107" y="51"/>
                  <a:pt x="107" y="51"/>
                </a:cubicBezTo>
                <a:cubicBezTo>
                  <a:pt x="106" y="47"/>
                  <a:pt x="104" y="43"/>
                  <a:pt x="102" y="39"/>
                </a:cubicBezTo>
                <a:cubicBezTo>
                  <a:pt x="111" y="26"/>
                  <a:pt x="111" y="26"/>
                  <a:pt x="111" y="26"/>
                </a:cubicBezTo>
                <a:cubicBezTo>
                  <a:pt x="112" y="25"/>
                  <a:pt x="112" y="24"/>
                  <a:pt x="111" y="23"/>
                </a:cubicBezTo>
                <a:cubicBezTo>
                  <a:pt x="102" y="14"/>
                  <a:pt x="102" y="14"/>
                  <a:pt x="102" y="14"/>
                </a:cubicBezTo>
                <a:cubicBezTo>
                  <a:pt x="101" y="13"/>
                  <a:pt x="100" y="13"/>
                  <a:pt x="99" y="13"/>
                </a:cubicBezTo>
                <a:cubicBezTo>
                  <a:pt x="86" y="23"/>
                  <a:pt x="86" y="23"/>
                  <a:pt x="86" y="23"/>
                </a:cubicBezTo>
                <a:cubicBezTo>
                  <a:pt x="82" y="21"/>
                  <a:pt x="78" y="19"/>
                  <a:pt x="74" y="18"/>
                </a:cubicBezTo>
                <a:cubicBezTo>
                  <a:pt x="72" y="2"/>
                  <a:pt x="72" y="2"/>
                  <a:pt x="72" y="2"/>
                </a:cubicBezTo>
                <a:cubicBezTo>
                  <a:pt x="71" y="1"/>
                  <a:pt x="70" y="0"/>
                  <a:pt x="69" y="0"/>
                </a:cubicBezTo>
                <a:cubicBezTo>
                  <a:pt x="56" y="0"/>
                  <a:pt x="56" y="0"/>
                  <a:pt x="56" y="0"/>
                </a:cubicBezTo>
                <a:cubicBezTo>
                  <a:pt x="55" y="0"/>
                  <a:pt x="54" y="1"/>
                  <a:pt x="53" y="2"/>
                </a:cubicBezTo>
                <a:cubicBezTo>
                  <a:pt x="51" y="18"/>
                  <a:pt x="51" y="18"/>
                  <a:pt x="51" y="18"/>
                </a:cubicBezTo>
                <a:cubicBezTo>
                  <a:pt x="47" y="19"/>
                  <a:pt x="43" y="21"/>
                  <a:pt x="39" y="23"/>
                </a:cubicBezTo>
                <a:cubicBezTo>
                  <a:pt x="26" y="13"/>
                  <a:pt x="26" y="13"/>
                  <a:pt x="26" y="13"/>
                </a:cubicBezTo>
                <a:cubicBezTo>
                  <a:pt x="25" y="13"/>
                  <a:pt x="24" y="13"/>
                  <a:pt x="23" y="14"/>
                </a:cubicBezTo>
                <a:cubicBezTo>
                  <a:pt x="14" y="23"/>
                  <a:pt x="14" y="23"/>
                  <a:pt x="14" y="23"/>
                </a:cubicBezTo>
                <a:cubicBezTo>
                  <a:pt x="13" y="24"/>
                  <a:pt x="13" y="25"/>
                  <a:pt x="13" y="26"/>
                </a:cubicBezTo>
                <a:cubicBezTo>
                  <a:pt x="23" y="39"/>
                  <a:pt x="23" y="39"/>
                  <a:pt x="23" y="39"/>
                </a:cubicBezTo>
                <a:cubicBezTo>
                  <a:pt x="21" y="43"/>
                  <a:pt x="19" y="47"/>
                  <a:pt x="18" y="51"/>
                </a:cubicBezTo>
                <a:cubicBezTo>
                  <a:pt x="2" y="53"/>
                  <a:pt x="2" y="53"/>
                  <a:pt x="2" y="53"/>
                </a:cubicBezTo>
                <a:cubicBezTo>
                  <a:pt x="1" y="54"/>
                  <a:pt x="0" y="55"/>
                  <a:pt x="0" y="56"/>
                </a:cubicBezTo>
                <a:cubicBezTo>
                  <a:pt x="0" y="69"/>
                  <a:pt x="0" y="69"/>
                  <a:pt x="0" y="69"/>
                </a:cubicBezTo>
                <a:cubicBezTo>
                  <a:pt x="0" y="70"/>
                  <a:pt x="1" y="71"/>
                  <a:pt x="2" y="71"/>
                </a:cubicBezTo>
                <a:cubicBezTo>
                  <a:pt x="18" y="74"/>
                  <a:pt x="18" y="74"/>
                  <a:pt x="18" y="74"/>
                </a:cubicBezTo>
                <a:cubicBezTo>
                  <a:pt x="19" y="78"/>
                  <a:pt x="21" y="82"/>
                  <a:pt x="23" y="86"/>
                </a:cubicBezTo>
                <a:cubicBezTo>
                  <a:pt x="13" y="99"/>
                  <a:pt x="13" y="99"/>
                  <a:pt x="13" y="99"/>
                </a:cubicBezTo>
                <a:cubicBezTo>
                  <a:pt x="13" y="100"/>
                  <a:pt x="13" y="101"/>
                  <a:pt x="14" y="102"/>
                </a:cubicBezTo>
                <a:cubicBezTo>
                  <a:pt x="23" y="111"/>
                  <a:pt x="23" y="111"/>
                  <a:pt x="23" y="111"/>
                </a:cubicBezTo>
                <a:cubicBezTo>
                  <a:pt x="24" y="112"/>
                  <a:pt x="25" y="112"/>
                  <a:pt x="26" y="111"/>
                </a:cubicBezTo>
                <a:cubicBezTo>
                  <a:pt x="39" y="102"/>
                  <a:pt x="39" y="102"/>
                  <a:pt x="39" y="102"/>
                </a:cubicBezTo>
                <a:cubicBezTo>
                  <a:pt x="43" y="104"/>
                  <a:pt x="47" y="106"/>
                  <a:pt x="51" y="107"/>
                </a:cubicBezTo>
                <a:cubicBezTo>
                  <a:pt x="53" y="123"/>
                  <a:pt x="53" y="123"/>
                  <a:pt x="53" y="123"/>
                </a:cubicBezTo>
                <a:cubicBezTo>
                  <a:pt x="54" y="124"/>
                  <a:pt x="55" y="125"/>
                  <a:pt x="56" y="125"/>
                </a:cubicBezTo>
                <a:cubicBezTo>
                  <a:pt x="69" y="125"/>
                  <a:pt x="69" y="125"/>
                  <a:pt x="69" y="125"/>
                </a:cubicBezTo>
                <a:cubicBezTo>
                  <a:pt x="70" y="125"/>
                  <a:pt x="71" y="124"/>
                  <a:pt x="72" y="123"/>
                </a:cubicBezTo>
                <a:cubicBezTo>
                  <a:pt x="74" y="107"/>
                  <a:pt x="74" y="107"/>
                  <a:pt x="74" y="107"/>
                </a:cubicBezTo>
                <a:cubicBezTo>
                  <a:pt x="78" y="106"/>
                  <a:pt x="82" y="104"/>
                  <a:pt x="86" y="102"/>
                </a:cubicBezTo>
                <a:cubicBezTo>
                  <a:pt x="99" y="111"/>
                  <a:pt x="99" y="111"/>
                  <a:pt x="99" y="111"/>
                </a:cubicBezTo>
                <a:cubicBezTo>
                  <a:pt x="100" y="112"/>
                  <a:pt x="101" y="112"/>
                  <a:pt x="102" y="111"/>
                </a:cubicBezTo>
                <a:cubicBezTo>
                  <a:pt x="111" y="102"/>
                  <a:pt x="111" y="102"/>
                  <a:pt x="111" y="102"/>
                </a:cubicBezTo>
                <a:cubicBezTo>
                  <a:pt x="112" y="101"/>
                  <a:pt x="112" y="100"/>
                  <a:pt x="111" y="99"/>
                </a:cubicBezTo>
                <a:cubicBezTo>
                  <a:pt x="102" y="86"/>
                  <a:pt x="102" y="86"/>
                  <a:pt x="102" y="86"/>
                </a:cubicBezTo>
                <a:cubicBezTo>
                  <a:pt x="104" y="82"/>
                  <a:pt x="106" y="78"/>
                  <a:pt x="107" y="74"/>
                </a:cubicBezTo>
                <a:cubicBezTo>
                  <a:pt x="123" y="71"/>
                  <a:pt x="123" y="71"/>
                  <a:pt x="123" y="71"/>
                </a:cubicBezTo>
                <a:cubicBezTo>
                  <a:pt x="124" y="71"/>
                  <a:pt x="125" y="70"/>
                  <a:pt x="125" y="69"/>
                </a:cubicBezTo>
                <a:cubicBezTo>
                  <a:pt x="125" y="56"/>
                  <a:pt x="125" y="56"/>
                  <a:pt x="125" y="56"/>
                </a:cubicBezTo>
                <a:cubicBezTo>
                  <a:pt x="125" y="55"/>
                  <a:pt x="124" y="54"/>
                  <a:pt x="123" y="53"/>
                </a:cubicBezTo>
                <a:close/>
                <a:moveTo>
                  <a:pt x="62" y="85"/>
                </a:moveTo>
                <a:cubicBezTo>
                  <a:pt x="50" y="85"/>
                  <a:pt x="39" y="75"/>
                  <a:pt x="39" y="62"/>
                </a:cubicBezTo>
                <a:cubicBezTo>
                  <a:pt x="39" y="50"/>
                  <a:pt x="50" y="39"/>
                  <a:pt x="62" y="39"/>
                </a:cubicBezTo>
                <a:cubicBezTo>
                  <a:pt x="75" y="39"/>
                  <a:pt x="86" y="50"/>
                  <a:pt x="86" y="62"/>
                </a:cubicBezTo>
                <a:cubicBezTo>
                  <a:pt x="86" y="75"/>
                  <a:pt x="75" y="85"/>
                  <a:pt x="62" y="8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312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24144" b="66143"/>
          <a:stretch/>
        </p:blipFill>
        <p:spPr>
          <a:xfrm>
            <a:off x="0" y="6176964"/>
            <a:ext cx="12192000" cy="659265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9486" y="174171"/>
            <a:ext cx="6009602" cy="5788767"/>
          </a:xfrm>
        </p:spPr>
        <p:txBody>
          <a:bodyPr/>
          <a:lstStyle>
            <a:lvl1pPr marL="0" indent="0" algn="just">
              <a:buNone/>
              <a:defRPr>
                <a:latin typeface="Garamond" charset="0"/>
                <a:ea typeface="Garamond" charset="0"/>
                <a:cs typeface="Garamond" charset="0"/>
              </a:defRPr>
            </a:lvl1pPr>
            <a:lvl2pPr>
              <a:defRPr>
                <a:latin typeface="Garamond" charset="0"/>
                <a:ea typeface="Garamond" charset="0"/>
                <a:cs typeface="Garamond" charset="0"/>
              </a:defRPr>
            </a:lvl2pPr>
            <a:lvl3pPr>
              <a:defRPr>
                <a:latin typeface="Garamond" charset="0"/>
                <a:ea typeface="Garamond" charset="0"/>
                <a:cs typeface="Garamond" charset="0"/>
              </a:defRPr>
            </a:lvl3pPr>
            <a:lvl4pPr>
              <a:defRPr>
                <a:latin typeface="Garamond" charset="0"/>
                <a:ea typeface="Garamond" charset="0"/>
                <a:cs typeface="Garamond" charset="0"/>
              </a:defRPr>
            </a:lvl4pPr>
            <a:lvl5pPr>
              <a:defRPr>
                <a:latin typeface="Garamond" charset="0"/>
                <a:ea typeface="Garamond" charset="0"/>
                <a:cs typeface="Garamond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2256" y="174172"/>
            <a:ext cx="5408121" cy="5747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Date Placeholder 1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16DAD63B-56C7-4526-AA30-17F377895956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 sz="36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3A57F66E-6FAE-4E22-BD4D-8A9B210E1B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87818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24144" b="66143"/>
          <a:stretch/>
        </p:blipFill>
        <p:spPr>
          <a:xfrm>
            <a:off x="0" y="6176964"/>
            <a:ext cx="12192000" cy="659265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Freeform 7"/>
          <p:cNvSpPr/>
          <p:nvPr/>
        </p:nvSpPr>
        <p:spPr bwMode="auto">
          <a:xfrm>
            <a:off x="4997787" y="4052438"/>
            <a:ext cx="2084428" cy="780812"/>
          </a:xfrm>
          <a:custGeom>
            <a:avLst/>
            <a:gdLst>
              <a:gd name="T0" fmla="*/ 2147483646 w 763"/>
              <a:gd name="T1" fmla="*/ 2147483646 h 358"/>
              <a:gd name="T2" fmla="*/ 2147483646 w 763"/>
              <a:gd name="T3" fmla="*/ 2147483646 h 358"/>
              <a:gd name="T4" fmla="*/ 2147483646 w 763"/>
              <a:gd name="T5" fmla="*/ 2147483646 h 358"/>
              <a:gd name="T6" fmla="*/ 2147483646 w 763"/>
              <a:gd name="T7" fmla="*/ 2147483646 h 358"/>
              <a:gd name="T8" fmla="*/ 2147483646 w 763"/>
              <a:gd name="T9" fmla="*/ 2147483646 h 358"/>
              <a:gd name="T10" fmla="*/ 2147483646 w 763"/>
              <a:gd name="T11" fmla="*/ 2147483646 h 358"/>
              <a:gd name="T12" fmla="*/ 2147483646 w 763"/>
              <a:gd name="T13" fmla="*/ 2147483646 h 358"/>
              <a:gd name="T14" fmla="*/ 2147483646 w 763"/>
              <a:gd name="T15" fmla="*/ 0 h 358"/>
              <a:gd name="T16" fmla="*/ 2147483646 w 763"/>
              <a:gd name="T17" fmla="*/ 0 h 358"/>
              <a:gd name="T18" fmla="*/ 2147483646 w 763"/>
              <a:gd name="T19" fmla="*/ 2147483646 h 358"/>
              <a:gd name="T20" fmla="*/ 2147483646 w 763"/>
              <a:gd name="T21" fmla="*/ 2147483646 h 35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763" h="358">
                <a:moveTo>
                  <a:pt x="1" y="27"/>
                </a:moveTo>
                <a:cubicBezTo>
                  <a:pt x="0" y="41"/>
                  <a:pt x="25" y="62"/>
                  <a:pt x="25" y="75"/>
                </a:cubicBezTo>
                <a:cubicBezTo>
                  <a:pt x="26" y="89"/>
                  <a:pt x="4" y="123"/>
                  <a:pt x="14" y="160"/>
                </a:cubicBezTo>
                <a:cubicBezTo>
                  <a:pt x="32" y="219"/>
                  <a:pt x="230" y="155"/>
                  <a:pt x="245" y="169"/>
                </a:cubicBezTo>
                <a:cubicBezTo>
                  <a:pt x="269" y="192"/>
                  <a:pt x="241" y="258"/>
                  <a:pt x="255" y="280"/>
                </a:cubicBezTo>
                <a:cubicBezTo>
                  <a:pt x="275" y="313"/>
                  <a:pt x="582" y="358"/>
                  <a:pt x="735" y="252"/>
                </a:cubicBezTo>
                <a:cubicBezTo>
                  <a:pt x="763" y="232"/>
                  <a:pt x="729" y="168"/>
                  <a:pt x="749" y="8"/>
                </a:cubicBezTo>
                <a:cubicBezTo>
                  <a:pt x="749" y="4"/>
                  <a:pt x="746" y="0"/>
                  <a:pt x="742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22" y="0"/>
                  <a:pt x="19" y="1"/>
                  <a:pt x="17" y="3"/>
                </a:cubicBezTo>
                <a:cubicBezTo>
                  <a:pt x="10" y="11"/>
                  <a:pt x="2" y="21"/>
                  <a:pt x="1" y="27"/>
                </a:cubicBezTo>
                <a:close/>
              </a:path>
            </a:pathLst>
          </a:custGeom>
          <a:solidFill>
            <a:srgbClr val="0F5A8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Freeform 8"/>
          <p:cNvSpPr/>
          <p:nvPr/>
        </p:nvSpPr>
        <p:spPr bwMode="auto">
          <a:xfrm>
            <a:off x="4817976" y="3340162"/>
            <a:ext cx="2563001" cy="564601"/>
          </a:xfrm>
          <a:custGeom>
            <a:avLst/>
            <a:gdLst>
              <a:gd name="T0" fmla="*/ 2147483646 w 938"/>
              <a:gd name="T1" fmla="*/ 2147483646 h 259"/>
              <a:gd name="T2" fmla="*/ 2147483646 w 938"/>
              <a:gd name="T3" fmla="*/ 2147483646 h 259"/>
              <a:gd name="T4" fmla="*/ 2147483646 w 938"/>
              <a:gd name="T5" fmla="*/ 2147483646 h 259"/>
              <a:gd name="T6" fmla="*/ 2147483646 w 938"/>
              <a:gd name="T7" fmla="*/ 2147483646 h 259"/>
              <a:gd name="T8" fmla="*/ 2147483646 w 938"/>
              <a:gd name="T9" fmla="*/ 2147483646 h 259"/>
              <a:gd name="T10" fmla="*/ 2147483646 w 938"/>
              <a:gd name="T11" fmla="*/ 2147483646 h 259"/>
              <a:gd name="T12" fmla="*/ 2147483646 w 938"/>
              <a:gd name="T13" fmla="*/ 2147483646 h 259"/>
              <a:gd name="T14" fmla="*/ 2147483646 w 938"/>
              <a:gd name="T15" fmla="*/ 2147483646 h 259"/>
              <a:gd name="T16" fmla="*/ 2147483646 w 938"/>
              <a:gd name="T17" fmla="*/ 2147483646 h 259"/>
              <a:gd name="T18" fmla="*/ 2147483646 w 938"/>
              <a:gd name="T19" fmla="*/ 0 h 259"/>
              <a:gd name="T20" fmla="*/ 2147483646 w 938"/>
              <a:gd name="T21" fmla="*/ 0 h 259"/>
              <a:gd name="T22" fmla="*/ 2147483646 w 938"/>
              <a:gd name="T23" fmla="*/ 2147483646 h 259"/>
              <a:gd name="T24" fmla="*/ 2147483646 w 938"/>
              <a:gd name="T25" fmla="*/ 2147483646 h 259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38" h="259">
                <a:moveTo>
                  <a:pt x="2" y="109"/>
                </a:moveTo>
                <a:cubicBezTo>
                  <a:pt x="0" y="146"/>
                  <a:pt x="74" y="161"/>
                  <a:pt x="88" y="186"/>
                </a:cubicBezTo>
                <a:cubicBezTo>
                  <a:pt x="93" y="197"/>
                  <a:pt x="77" y="222"/>
                  <a:pt x="79" y="237"/>
                </a:cubicBezTo>
                <a:cubicBezTo>
                  <a:pt x="79" y="244"/>
                  <a:pt x="91" y="252"/>
                  <a:pt x="101" y="257"/>
                </a:cubicBezTo>
                <a:cubicBezTo>
                  <a:pt x="103" y="258"/>
                  <a:pt x="104" y="259"/>
                  <a:pt x="106" y="259"/>
                </a:cubicBezTo>
                <a:cubicBezTo>
                  <a:pt x="840" y="259"/>
                  <a:pt x="840" y="259"/>
                  <a:pt x="840" y="259"/>
                </a:cubicBezTo>
                <a:cubicBezTo>
                  <a:pt x="840" y="258"/>
                  <a:pt x="840" y="258"/>
                  <a:pt x="840" y="258"/>
                </a:cubicBezTo>
                <a:cubicBezTo>
                  <a:pt x="854" y="164"/>
                  <a:pt x="895" y="93"/>
                  <a:pt x="936" y="10"/>
                </a:cubicBezTo>
                <a:cubicBezTo>
                  <a:pt x="936" y="10"/>
                  <a:pt x="936" y="10"/>
                  <a:pt x="936" y="10"/>
                </a:cubicBezTo>
                <a:cubicBezTo>
                  <a:pt x="938" y="5"/>
                  <a:pt x="935" y="0"/>
                  <a:pt x="929" y="0"/>
                </a:cubicBezTo>
                <a:cubicBezTo>
                  <a:pt x="77" y="0"/>
                  <a:pt x="77" y="0"/>
                  <a:pt x="77" y="0"/>
                </a:cubicBezTo>
                <a:cubicBezTo>
                  <a:pt x="75" y="0"/>
                  <a:pt x="73" y="1"/>
                  <a:pt x="71" y="3"/>
                </a:cubicBezTo>
                <a:cubicBezTo>
                  <a:pt x="39" y="39"/>
                  <a:pt x="3" y="78"/>
                  <a:pt x="2" y="109"/>
                </a:cubicBezTo>
                <a:close/>
              </a:path>
            </a:pathLst>
          </a:custGeom>
          <a:solidFill>
            <a:srgbClr val="34B2E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Freeform 9"/>
          <p:cNvSpPr/>
          <p:nvPr/>
        </p:nvSpPr>
        <p:spPr bwMode="auto">
          <a:xfrm>
            <a:off x="4997787" y="2664437"/>
            <a:ext cx="2434577" cy="562850"/>
          </a:xfrm>
          <a:custGeom>
            <a:avLst/>
            <a:gdLst>
              <a:gd name="T0" fmla="*/ 2147483646 w 891"/>
              <a:gd name="T1" fmla="*/ 2147483646 h 258"/>
              <a:gd name="T2" fmla="*/ 2147483646 w 891"/>
              <a:gd name="T3" fmla="*/ 2147483646 h 258"/>
              <a:gd name="T4" fmla="*/ 2147483646 w 891"/>
              <a:gd name="T5" fmla="*/ 2147483646 h 258"/>
              <a:gd name="T6" fmla="*/ 2147483646 w 891"/>
              <a:gd name="T7" fmla="*/ 2147483646 h 258"/>
              <a:gd name="T8" fmla="*/ 2147483646 w 891"/>
              <a:gd name="T9" fmla="*/ 2147483646 h 258"/>
              <a:gd name="T10" fmla="*/ 2147483646 w 891"/>
              <a:gd name="T11" fmla="*/ 2147483646 h 258"/>
              <a:gd name="T12" fmla="*/ 2147483646 w 891"/>
              <a:gd name="T13" fmla="*/ 2147483646 h 258"/>
              <a:gd name="T14" fmla="*/ 2147483646 w 891"/>
              <a:gd name="T15" fmla="*/ 0 h 258"/>
              <a:gd name="T16" fmla="*/ 2147483646 w 891"/>
              <a:gd name="T17" fmla="*/ 0 h 258"/>
              <a:gd name="T18" fmla="*/ 2147483646 w 891"/>
              <a:gd name="T19" fmla="*/ 2147483646 h 258"/>
              <a:gd name="T20" fmla="*/ 2147483646 w 891"/>
              <a:gd name="T21" fmla="*/ 2147483646 h 25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891" h="258">
                <a:moveTo>
                  <a:pt x="8" y="98"/>
                </a:moveTo>
                <a:cubicBezTo>
                  <a:pt x="2" y="142"/>
                  <a:pt x="31" y="174"/>
                  <a:pt x="28" y="199"/>
                </a:cubicBezTo>
                <a:cubicBezTo>
                  <a:pt x="26" y="213"/>
                  <a:pt x="17" y="230"/>
                  <a:pt x="3" y="247"/>
                </a:cubicBezTo>
                <a:cubicBezTo>
                  <a:pt x="0" y="252"/>
                  <a:pt x="3" y="258"/>
                  <a:pt x="9" y="258"/>
                </a:cubicBezTo>
                <a:cubicBezTo>
                  <a:pt x="849" y="258"/>
                  <a:pt x="849" y="258"/>
                  <a:pt x="849" y="258"/>
                </a:cubicBezTo>
                <a:cubicBezTo>
                  <a:pt x="852" y="258"/>
                  <a:pt x="855" y="256"/>
                  <a:pt x="856" y="254"/>
                </a:cubicBezTo>
                <a:cubicBezTo>
                  <a:pt x="875" y="195"/>
                  <a:pt x="891" y="98"/>
                  <a:pt x="873" y="5"/>
                </a:cubicBezTo>
                <a:cubicBezTo>
                  <a:pt x="872" y="2"/>
                  <a:pt x="869" y="0"/>
                  <a:pt x="866" y="0"/>
                </a:cubicBezTo>
                <a:cubicBezTo>
                  <a:pt x="34" y="0"/>
                  <a:pt x="34" y="0"/>
                  <a:pt x="34" y="0"/>
                </a:cubicBezTo>
                <a:cubicBezTo>
                  <a:pt x="31" y="0"/>
                  <a:pt x="28" y="2"/>
                  <a:pt x="27" y="5"/>
                </a:cubicBezTo>
                <a:cubicBezTo>
                  <a:pt x="17" y="38"/>
                  <a:pt x="11" y="70"/>
                  <a:pt x="8" y="98"/>
                </a:cubicBezTo>
                <a:close/>
              </a:path>
            </a:pathLst>
          </a:custGeom>
          <a:solidFill>
            <a:srgbClr val="64D1D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Freeform 10"/>
          <p:cNvSpPr/>
          <p:nvPr/>
        </p:nvSpPr>
        <p:spPr bwMode="auto">
          <a:xfrm>
            <a:off x="5012275" y="1914026"/>
            <a:ext cx="2269930" cy="625875"/>
          </a:xfrm>
          <a:custGeom>
            <a:avLst/>
            <a:gdLst>
              <a:gd name="T0" fmla="*/ 2147483646 w 831"/>
              <a:gd name="T1" fmla="*/ 2147483646 h 287"/>
              <a:gd name="T2" fmla="*/ 2147483646 w 831"/>
              <a:gd name="T3" fmla="*/ 2147483646 h 287"/>
              <a:gd name="T4" fmla="*/ 2147483646 w 831"/>
              <a:gd name="T5" fmla="*/ 2147483646 h 287"/>
              <a:gd name="T6" fmla="*/ 2147483646 w 831"/>
              <a:gd name="T7" fmla="*/ 2147483646 h 287"/>
              <a:gd name="T8" fmla="*/ 2147483646 w 831"/>
              <a:gd name="T9" fmla="*/ 2147483646 h 287"/>
              <a:gd name="T10" fmla="*/ 2147483646 w 831"/>
              <a:gd name="T11" fmla="*/ 2147483646 h 287"/>
              <a:gd name="T12" fmla="*/ 2147483646 w 831"/>
              <a:gd name="T13" fmla="*/ 2147483646 h 28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831" h="287">
                <a:moveTo>
                  <a:pt x="690" y="102"/>
                </a:moveTo>
                <a:cubicBezTo>
                  <a:pt x="488" y="0"/>
                  <a:pt x="287" y="19"/>
                  <a:pt x="180" y="75"/>
                </a:cubicBezTo>
                <a:cubicBezTo>
                  <a:pt x="84" y="125"/>
                  <a:pt x="31" y="203"/>
                  <a:pt x="2" y="278"/>
                </a:cubicBezTo>
                <a:cubicBezTo>
                  <a:pt x="0" y="282"/>
                  <a:pt x="3" y="287"/>
                  <a:pt x="8" y="287"/>
                </a:cubicBezTo>
                <a:cubicBezTo>
                  <a:pt x="823" y="287"/>
                  <a:pt x="823" y="287"/>
                  <a:pt x="823" y="287"/>
                </a:cubicBezTo>
                <a:cubicBezTo>
                  <a:pt x="828" y="287"/>
                  <a:pt x="831" y="283"/>
                  <a:pt x="830" y="278"/>
                </a:cubicBezTo>
                <a:cubicBezTo>
                  <a:pt x="810" y="207"/>
                  <a:pt x="768" y="141"/>
                  <a:pt x="690" y="102"/>
                </a:cubicBezTo>
                <a:close/>
              </a:path>
            </a:pathLst>
          </a:custGeom>
          <a:solidFill>
            <a:srgbClr val="80E0B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Rectangle 15"/>
          <p:cNvSpPr>
            <a:spLocks noChangeArrowheads="1"/>
          </p:cNvSpPr>
          <p:nvPr/>
        </p:nvSpPr>
        <p:spPr bwMode="auto">
          <a:xfrm>
            <a:off x="7359021" y="1152555"/>
            <a:ext cx="713323" cy="1646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0700" dirty="0">
                <a:solidFill>
                  <a:srgbClr val="64D1DA"/>
                </a:solidFill>
                <a:latin typeface="Montserrat" panose="00000500000000000000" pitchFamily="2" charset="0"/>
              </a:rPr>
              <a:t>3</a:t>
            </a:r>
            <a:endParaRPr lang="en-US" altLang="en-US" sz="1800" dirty="0"/>
          </a:p>
        </p:txBody>
      </p:sp>
      <p:sp>
        <p:nvSpPr>
          <p:cNvPr id="14" name="Rectangle 16"/>
          <p:cNvSpPr>
            <a:spLocks noChangeArrowheads="1"/>
          </p:cNvSpPr>
          <p:nvPr/>
        </p:nvSpPr>
        <p:spPr bwMode="auto">
          <a:xfrm>
            <a:off x="7113459" y="3915866"/>
            <a:ext cx="838422" cy="1646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0700" dirty="0">
                <a:solidFill>
                  <a:srgbClr val="0F5A87"/>
                </a:solidFill>
                <a:latin typeface="Montserrat" panose="00000500000000000000" pitchFamily="2" charset="0"/>
              </a:rPr>
              <a:t>4</a:t>
            </a:r>
            <a:endParaRPr lang="en-US" altLang="en-US" sz="1800" dirty="0"/>
          </a:p>
        </p:txBody>
      </p:sp>
      <p:sp>
        <p:nvSpPr>
          <p:cNvPr id="15" name="Rectangle 17"/>
          <p:cNvSpPr>
            <a:spLocks noChangeArrowheads="1"/>
          </p:cNvSpPr>
          <p:nvPr/>
        </p:nvSpPr>
        <p:spPr bwMode="auto">
          <a:xfrm>
            <a:off x="4123725" y="1138278"/>
            <a:ext cx="694251" cy="1646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0700" dirty="0">
                <a:solidFill>
                  <a:srgbClr val="80E0B7"/>
                </a:solidFill>
                <a:latin typeface="Montserrat" panose="00000500000000000000" pitchFamily="2" charset="0"/>
              </a:rPr>
              <a:t>1</a:t>
            </a:r>
            <a:endParaRPr lang="en-US" altLang="en-US" sz="1800" dirty="0"/>
          </a:p>
        </p:txBody>
      </p:sp>
      <p:sp>
        <p:nvSpPr>
          <p:cNvPr id="16" name="Rectangle 18"/>
          <p:cNvSpPr>
            <a:spLocks noChangeArrowheads="1"/>
          </p:cNvSpPr>
          <p:nvPr/>
        </p:nvSpPr>
        <p:spPr bwMode="auto">
          <a:xfrm>
            <a:off x="4142599" y="3761050"/>
            <a:ext cx="823944" cy="1646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0700" dirty="0">
                <a:solidFill>
                  <a:srgbClr val="34B2E3"/>
                </a:solidFill>
                <a:latin typeface="Montserrat" panose="00000500000000000000" pitchFamily="2" charset="0"/>
              </a:rPr>
              <a:t>2</a:t>
            </a:r>
            <a:endParaRPr lang="en-US" altLang="en-US" sz="1800" dirty="0"/>
          </a:p>
        </p:txBody>
      </p:sp>
      <p:sp>
        <p:nvSpPr>
          <p:cNvPr id="17" name="Freeform 19"/>
          <p:cNvSpPr>
            <a:spLocks noEditPoints="1"/>
          </p:cNvSpPr>
          <p:nvPr/>
        </p:nvSpPr>
        <p:spPr bwMode="auto">
          <a:xfrm>
            <a:off x="5925106" y="2023611"/>
            <a:ext cx="450034" cy="429796"/>
          </a:xfrm>
          <a:custGeom>
            <a:avLst/>
            <a:gdLst>
              <a:gd name="T0" fmla="*/ 2147483646 w 165"/>
              <a:gd name="T1" fmla="*/ 2147483646 h 197"/>
              <a:gd name="T2" fmla="*/ 2147483646 w 165"/>
              <a:gd name="T3" fmla="*/ 2147483646 h 197"/>
              <a:gd name="T4" fmla="*/ 2147483646 w 165"/>
              <a:gd name="T5" fmla="*/ 2147483646 h 197"/>
              <a:gd name="T6" fmla="*/ 2147483646 w 165"/>
              <a:gd name="T7" fmla="*/ 2147483646 h 197"/>
              <a:gd name="T8" fmla="*/ 2147483646 w 165"/>
              <a:gd name="T9" fmla="*/ 2147483646 h 197"/>
              <a:gd name="T10" fmla="*/ 2147483646 w 165"/>
              <a:gd name="T11" fmla="*/ 2147483646 h 197"/>
              <a:gd name="T12" fmla="*/ 2147483646 w 165"/>
              <a:gd name="T13" fmla="*/ 2147483646 h 197"/>
              <a:gd name="T14" fmla="*/ 2147483646 w 165"/>
              <a:gd name="T15" fmla="*/ 2147483646 h 197"/>
              <a:gd name="T16" fmla="*/ 2147483646 w 165"/>
              <a:gd name="T17" fmla="*/ 2147483646 h 197"/>
              <a:gd name="T18" fmla="*/ 2147483646 w 165"/>
              <a:gd name="T19" fmla="*/ 2147483646 h 197"/>
              <a:gd name="T20" fmla="*/ 2147483646 w 165"/>
              <a:gd name="T21" fmla="*/ 2147483646 h 197"/>
              <a:gd name="T22" fmla="*/ 2147483646 w 165"/>
              <a:gd name="T23" fmla="*/ 2147483646 h 197"/>
              <a:gd name="T24" fmla="*/ 2147483646 w 165"/>
              <a:gd name="T25" fmla="*/ 2147483646 h 197"/>
              <a:gd name="T26" fmla="*/ 2147483646 w 165"/>
              <a:gd name="T27" fmla="*/ 2147483646 h 197"/>
              <a:gd name="T28" fmla="*/ 2147483646 w 165"/>
              <a:gd name="T29" fmla="*/ 2147483646 h 197"/>
              <a:gd name="T30" fmla="*/ 2147483646 w 165"/>
              <a:gd name="T31" fmla="*/ 2147483646 h 197"/>
              <a:gd name="T32" fmla="*/ 2147483646 w 165"/>
              <a:gd name="T33" fmla="*/ 2147483646 h 197"/>
              <a:gd name="T34" fmla="*/ 2147483646 w 165"/>
              <a:gd name="T35" fmla="*/ 2147483646 h 197"/>
              <a:gd name="T36" fmla="*/ 2147483646 w 165"/>
              <a:gd name="T37" fmla="*/ 2147483646 h 197"/>
              <a:gd name="T38" fmla="*/ 2147483646 w 165"/>
              <a:gd name="T39" fmla="*/ 2147483646 h 197"/>
              <a:gd name="T40" fmla="*/ 2147483646 w 165"/>
              <a:gd name="T41" fmla="*/ 2147483646 h 197"/>
              <a:gd name="T42" fmla="*/ 2147483646 w 165"/>
              <a:gd name="T43" fmla="*/ 2147483646 h 197"/>
              <a:gd name="T44" fmla="*/ 2147483646 w 165"/>
              <a:gd name="T45" fmla="*/ 2147483646 h 197"/>
              <a:gd name="T46" fmla="*/ 2147483646 w 165"/>
              <a:gd name="T47" fmla="*/ 2147483646 h 197"/>
              <a:gd name="T48" fmla="*/ 2147483646 w 165"/>
              <a:gd name="T49" fmla="*/ 0 h 197"/>
              <a:gd name="T50" fmla="*/ 2147483646 w 165"/>
              <a:gd name="T51" fmla="*/ 2147483646 h 197"/>
              <a:gd name="T52" fmla="*/ 2147483646 w 165"/>
              <a:gd name="T53" fmla="*/ 2147483646 h 197"/>
              <a:gd name="T54" fmla="*/ 2147483646 w 165"/>
              <a:gd name="T55" fmla="*/ 2147483646 h 197"/>
              <a:gd name="T56" fmla="*/ 2147483646 w 165"/>
              <a:gd name="T57" fmla="*/ 2147483646 h 197"/>
              <a:gd name="T58" fmla="*/ 2147483646 w 165"/>
              <a:gd name="T59" fmla="*/ 2147483646 h 197"/>
              <a:gd name="T60" fmla="*/ 2147483646 w 165"/>
              <a:gd name="T61" fmla="*/ 2147483646 h 197"/>
              <a:gd name="T62" fmla="*/ 2147483646 w 165"/>
              <a:gd name="T63" fmla="*/ 2147483646 h 197"/>
              <a:gd name="T64" fmla="*/ 2147483646 w 165"/>
              <a:gd name="T65" fmla="*/ 2147483646 h 197"/>
              <a:gd name="T66" fmla="*/ 2147483646 w 165"/>
              <a:gd name="T67" fmla="*/ 2147483646 h 197"/>
              <a:gd name="T68" fmla="*/ 2147483646 w 165"/>
              <a:gd name="T69" fmla="*/ 2147483646 h 197"/>
              <a:gd name="T70" fmla="*/ 2147483646 w 165"/>
              <a:gd name="T71" fmla="*/ 2147483646 h 197"/>
              <a:gd name="T72" fmla="*/ 2147483646 w 165"/>
              <a:gd name="T73" fmla="*/ 2147483646 h 197"/>
              <a:gd name="T74" fmla="*/ 2147483646 w 165"/>
              <a:gd name="T75" fmla="*/ 2147483646 h 197"/>
              <a:gd name="T76" fmla="*/ 2147483646 w 165"/>
              <a:gd name="T77" fmla="*/ 2147483646 h 197"/>
              <a:gd name="T78" fmla="*/ 2147483646 w 165"/>
              <a:gd name="T79" fmla="*/ 2147483646 h 197"/>
              <a:gd name="T80" fmla="*/ 2147483646 w 165"/>
              <a:gd name="T81" fmla="*/ 2147483646 h 197"/>
              <a:gd name="T82" fmla="*/ 2147483646 w 165"/>
              <a:gd name="T83" fmla="*/ 2147483646 h 197"/>
              <a:gd name="T84" fmla="*/ 2147483646 w 165"/>
              <a:gd name="T85" fmla="*/ 2147483646 h 197"/>
              <a:gd name="T86" fmla="*/ 2147483646 w 165"/>
              <a:gd name="T87" fmla="*/ 2147483646 h 197"/>
              <a:gd name="T88" fmla="*/ 2147483646 w 165"/>
              <a:gd name="T89" fmla="*/ 2147483646 h 197"/>
              <a:gd name="T90" fmla="*/ 2147483646 w 165"/>
              <a:gd name="T91" fmla="*/ 2147483646 h 197"/>
              <a:gd name="T92" fmla="*/ 2147483646 w 165"/>
              <a:gd name="T93" fmla="*/ 2147483646 h 197"/>
              <a:gd name="T94" fmla="*/ 2147483646 w 165"/>
              <a:gd name="T95" fmla="*/ 2147483646 h 197"/>
              <a:gd name="T96" fmla="*/ 2147483646 w 165"/>
              <a:gd name="T97" fmla="*/ 2147483646 h 197"/>
              <a:gd name="T98" fmla="*/ 2147483646 w 165"/>
              <a:gd name="T99" fmla="*/ 2147483646 h 197"/>
              <a:gd name="T100" fmla="*/ 2147483646 w 165"/>
              <a:gd name="T101" fmla="*/ 2147483646 h 197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165" h="197">
                <a:moveTo>
                  <a:pt x="110" y="190"/>
                </a:moveTo>
                <a:cubicBezTo>
                  <a:pt x="110" y="194"/>
                  <a:pt x="107" y="197"/>
                  <a:pt x="103" y="197"/>
                </a:cubicBezTo>
                <a:cubicBezTo>
                  <a:pt x="62" y="197"/>
                  <a:pt x="62" y="197"/>
                  <a:pt x="62" y="197"/>
                </a:cubicBezTo>
                <a:cubicBezTo>
                  <a:pt x="58" y="197"/>
                  <a:pt x="55" y="194"/>
                  <a:pt x="55" y="190"/>
                </a:cubicBezTo>
                <a:cubicBezTo>
                  <a:pt x="55" y="190"/>
                  <a:pt x="55" y="190"/>
                  <a:pt x="55" y="190"/>
                </a:cubicBezTo>
                <a:cubicBezTo>
                  <a:pt x="55" y="186"/>
                  <a:pt x="58" y="183"/>
                  <a:pt x="62" y="183"/>
                </a:cubicBezTo>
                <a:cubicBezTo>
                  <a:pt x="103" y="183"/>
                  <a:pt x="103" y="183"/>
                  <a:pt x="103" y="183"/>
                </a:cubicBezTo>
                <a:cubicBezTo>
                  <a:pt x="107" y="183"/>
                  <a:pt x="110" y="186"/>
                  <a:pt x="110" y="190"/>
                </a:cubicBezTo>
                <a:close/>
                <a:moveTo>
                  <a:pt x="110" y="172"/>
                </a:moveTo>
                <a:cubicBezTo>
                  <a:pt x="110" y="168"/>
                  <a:pt x="107" y="165"/>
                  <a:pt x="103" y="165"/>
                </a:cubicBezTo>
                <a:cubicBezTo>
                  <a:pt x="62" y="165"/>
                  <a:pt x="62" y="165"/>
                  <a:pt x="62" y="165"/>
                </a:cubicBezTo>
                <a:cubicBezTo>
                  <a:pt x="58" y="165"/>
                  <a:pt x="55" y="168"/>
                  <a:pt x="55" y="172"/>
                </a:cubicBezTo>
                <a:cubicBezTo>
                  <a:pt x="55" y="172"/>
                  <a:pt x="55" y="172"/>
                  <a:pt x="55" y="172"/>
                </a:cubicBezTo>
                <a:cubicBezTo>
                  <a:pt x="55" y="176"/>
                  <a:pt x="58" y="179"/>
                  <a:pt x="62" y="179"/>
                </a:cubicBezTo>
                <a:cubicBezTo>
                  <a:pt x="103" y="179"/>
                  <a:pt x="103" y="179"/>
                  <a:pt x="103" y="179"/>
                </a:cubicBezTo>
                <a:cubicBezTo>
                  <a:pt x="107" y="179"/>
                  <a:pt x="110" y="176"/>
                  <a:pt x="110" y="172"/>
                </a:cubicBezTo>
                <a:close/>
                <a:moveTo>
                  <a:pt x="89" y="97"/>
                </a:moveTo>
                <a:cubicBezTo>
                  <a:pt x="80" y="97"/>
                  <a:pt x="80" y="97"/>
                  <a:pt x="80" y="97"/>
                </a:cubicBezTo>
                <a:cubicBezTo>
                  <a:pt x="76" y="97"/>
                  <a:pt x="76" y="97"/>
                  <a:pt x="76" y="97"/>
                </a:cubicBezTo>
                <a:cubicBezTo>
                  <a:pt x="76" y="161"/>
                  <a:pt x="76" y="161"/>
                  <a:pt x="76" y="161"/>
                </a:cubicBezTo>
                <a:cubicBezTo>
                  <a:pt x="78" y="161"/>
                  <a:pt x="80" y="161"/>
                  <a:pt x="82" y="161"/>
                </a:cubicBezTo>
                <a:cubicBezTo>
                  <a:pt x="82" y="161"/>
                  <a:pt x="82" y="161"/>
                  <a:pt x="82" y="161"/>
                </a:cubicBezTo>
                <a:cubicBezTo>
                  <a:pt x="82" y="161"/>
                  <a:pt x="83" y="161"/>
                  <a:pt x="83" y="161"/>
                </a:cubicBezTo>
                <a:cubicBezTo>
                  <a:pt x="83" y="161"/>
                  <a:pt x="83" y="161"/>
                  <a:pt x="83" y="161"/>
                </a:cubicBezTo>
                <a:cubicBezTo>
                  <a:pt x="83" y="161"/>
                  <a:pt x="83" y="161"/>
                  <a:pt x="83" y="161"/>
                </a:cubicBezTo>
                <a:cubicBezTo>
                  <a:pt x="85" y="161"/>
                  <a:pt x="87" y="161"/>
                  <a:pt x="89" y="161"/>
                </a:cubicBezTo>
                <a:lnTo>
                  <a:pt x="89" y="97"/>
                </a:lnTo>
                <a:close/>
                <a:moveTo>
                  <a:pt x="60" y="71"/>
                </a:moveTo>
                <a:cubicBezTo>
                  <a:pt x="54" y="71"/>
                  <a:pt x="50" y="75"/>
                  <a:pt x="50" y="80"/>
                </a:cubicBezTo>
                <a:cubicBezTo>
                  <a:pt x="50" y="86"/>
                  <a:pt x="54" y="90"/>
                  <a:pt x="60" y="90"/>
                </a:cubicBezTo>
                <a:cubicBezTo>
                  <a:pt x="70" y="90"/>
                  <a:pt x="70" y="90"/>
                  <a:pt x="70" y="90"/>
                </a:cubicBezTo>
                <a:cubicBezTo>
                  <a:pt x="70" y="80"/>
                  <a:pt x="70" y="80"/>
                  <a:pt x="70" y="80"/>
                </a:cubicBezTo>
                <a:cubicBezTo>
                  <a:pt x="70" y="75"/>
                  <a:pt x="65" y="71"/>
                  <a:pt x="60" y="71"/>
                </a:cubicBezTo>
                <a:close/>
                <a:moveTo>
                  <a:pt x="115" y="80"/>
                </a:moveTo>
                <a:cubicBezTo>
                  <a:pt x="115" y="75"/>
                  <a:pt x="111" y="71"/>
                  <a:pt x="105" y="71"/>
                </a:cubicBezTo>
                <a:cubicBezTo>
                  <a:pt x="100" y="71"/>
                  <a:pt x="96" y="75"/>
                  <a:pt x="96" y="80"/>
                </a:cubicBezTo>
                <a:cubicBezTo>
                  <a:pt x="96" y="90"/>
                  <a:pt x="96" y="90"/>
                  <a:pt x="96" y="90"/>
                </a:cubicBezTo>
                <a:cubicBezTo>
                  <a:pt x="105" y="90"/>
                  <a:pt x="105" y="90"/>
                  <a:pt x="105" y="90"/>
                </a:cubicBezTo>
                <a:cubicBezTo>
                  <a:pt x="111" y="90"/>
                  <a:pt x="115" y="86"/>
                  <a:pt x="115" y="80"/>
                </a:cubicBezTo>
                <a:close/>
                <a:moveTo>
                  <a:pt x="137" y="63"/>
                </a:moveTo>
                <a:cubicBezTo>
                  <a:pt x="133" y="45"/>
                  <a:pt x="112" y="26"/>
                  <a:pt x="83" y="26"/>
                </a:cubicBezTo>
                <a:cubicBezTo>
                  <a:pt x="53" y="26"/>
                  <a:pt x="33" y="45"/>
                  <a:pt x="28" y="63"/>
                </a:cubicBezTo>
                <a:cubicBezTo>
                  <a:pt x="25" y="76"/>
                  <a:pt x="28" y="89"/>
                  <a:pt x="34" y="101"/>
                </a:cubicBezTo>
                <a:cubicBezTo>
                  <a:pt x="40" y="112"/>
                  <a:pt x="46" y="121"/>
                  <a:pt x="51" y="133"/>
                </a:cubicBezTo>
                <a:cubicBezTo>
                  <a:pt x="54" y="139"/>
                  <a:pt x="55" y="147"/>
                  <a:pt x="56" y="154"/>
                </a:cubicBezTo>
                <a:cubicBezTo>
                  <a:pt x="57" y="159"/>
                  <a:pt x="59" y="161"/>
                  <a:pt x="66" y="161"/>
                </a:cubicBezTo>
                <a:cubicBezTo>
                  <a:pt x="67" y="161"/>
                  <a:pt x="68" y="161"/>
                  <a:pt x="70" y="161"/>
                </a:cubicBezTo>
                <a:cubicBezTo>
                  <a:pt x="70" y="97"/>
                  <a:pt x="70" y="97"/>
                  <a:pt x="70" y="97"/>
                </a:cubicBezTo>
                <a:cubicBezTo>
                  <a:pt x="60" y="97"/>
                  <a:pt x="60" y="97"/>
                  <a:pt x="60" y="97"/>
                </a:cubicBezTo>
                <a:cubicBezTo>
                  <a:pt x="55" y="97"/>
                  <a:pt x="51" y="95"/>
                  <a:pt x="48" y="92"/>
                </a:cubicBezTo>
                <a:cubicBezTo>
                  <a:pt x="45" y="89"/>
                  <a:pt x="43" y="85"/>
                  <a:pt x="43" y="80"/>
                </a:cubicBezTo>
                <a:cubicBezTo>
                  <a:pt x="43" y="76"/>
                  <a:pt x="45" y="72"/>
                  <a:pt x="48" y="69"/>
                </a:cubicBezTo>
                <a:cubicBezTo>
                  <a:pt x="51" y="66"/>
                  <a:pt x="55" y="64"/>
                  <a:pt x="60" y="64"/>
                </a:cubicBezTo>
                <a:cubicBezTo>
                  <a:pt x="69" y="64"/>
                  <a:pt x="76" y="71"/>
                  <a:pt x="76" y="80"/>
                </a:cubicBezTo>
                <a:cubicBezTo>
                  <a:pt x="76" y="80"/>
                  <a:pt x="76" y="80"/>
                  <a:pt x="76" y="80"/>
                </a:cubicBezTo>
                <a:cubicBezTo>
                  <a:pt x="76" y="90"/>
                  <a:pt x="76" y="90"/>
                  <a:pt x="76" y="90"/>
                </a:cubicBezTo>
                <a:cubicBezTo>
                  <a:pt x="80" y="90"/>
                  <a:pt x="80" y="90"/>
                  <a:pt x="80" y="90"/>
                </a:cubicBezTo>
                <a:cubicBezTo>
                  <a:pt x="89" y="90"/>
                  <a:pt x="89" y="90"/>
                  <a:pt x="89" y="90"/>
                </a:cubicBezTo>
                <a:cubicBezTo>
                  <a:pt x="89" y="80"/>
                  <a:pt x="89" y="80"/>
                  <a:pt x="89" y="80"/>
                </a:cubicBezTo>
                <a:cubicBezTo>
                  <a:pt x="89" y="80"/>
                  <a:pt x="89" y="80"/>
                  <a:pt x="89" y="80"/>
                </a:cubicBezTo>
                <a:cubicBezTo>
                  <a:pt x="89" y="76"/>
                  <a:pt x="91" y="72"/>
                  <a:pt x="94" y="69"/>
                </a:cubicBezTo>
                <a:cubicBezTo>
                  <a:pt x="97" y="66"/>
                  <a:pt x="101" y="64"/>
                  <a:pt x="105" y="64"/>
                </a:cubicBezTo>
                <a:cubicBezTo>
                  <a:pt x="110" y="64"/>
                  <a:pt x="114" y="66"/>
                  <a:pt x="117" y="69"/>
                </a:cubicBezTo>
                <a:cubicBezTo>
                  <a:pt x="120" y="72"/>
                  <a:pt x="122" y="76"/>
                  <a:pt x="122" y="80"/>
                </a:cubicBezTo>
                <a:cubicBezTo>
                  <a:pt x="122" y="85"/>
                  <a:pt x="120" y="89"/>
                  <a:pt x="117" y="92"/>
                </a:cubicBezTo>
                <a:cubicBezTo>
                  <a:pt x="114" y="95"/>
                  <a:pt x="110" y="97"/>
                  <a:pt x="105" y="97"/>
                </a:cubicBezTo>
                <a:cubicBezTo>
                  <a:pt x="96" y="97"/>
                  <a:pt x="96" y="97"/>
                  <a:pt x="96" y="97"/>
                </a:cubicBezTo>
                <a:cubicBezTo>
                  <a:pt x="96" y="161"/>
                  <a:pt x="96" y="161"/>
                  <a:pt x="96" y="161"/>
                </a:cubicBezTo>
                <a:cubicBezTo>
                  <a:pt x="97" y="161"/>
                  <a:pt x="98" y="161"/>
                  <a:pt x="100" y="161"/>
                </a:cubicBezTo>
                <a:cubicBezTo>
                  <a:pt x="106" y="161"/>
                  <a:pt x="108" y="159"/>
                  <a:pt x="109" y="154"/>
                </a:cubicBezTo>
                <a:cubicBezTo>
                  <a:pt x="111" y="147"/>
                  <a:pt x="112" y="139"/>
                  <a:pt x="114" y="133"/>
                </a:cubicBezTo>
                <a:cubicBezTo>
                  <a:pt x="119" y="121"/>
                  <a:pt x="125" y="112"/>
                  <a:pt x="131" y="101"/>
                </a:cubicBezTo>
                <a:cubicBezTo>
                  <a:pt x="137" y="89"/>
                  <a:pt x="141" y="76"/>
                  <a:pt x="137" y="63"/>
                </a:cubicBezTo>
                <a:close/>
                <a:moveTo>
                  <a:pt x="89" y="6"/>
                </a:moveTo>
                <a:cubicBezTo>
                  <a:pt x="89" y="2"/>
                  <a:pt x="86" y="0"/>
                  <a:pt x="83" y="0"/>
                </a:cubicBezTo>
                <a:cubicBezTo>
                  <a:pt x="83" y="0"/>
                  <a:pt x="83" y="0"/>
                  <a:pt x="83" y="0"/>
                </a:cubicBezTo>
                <a:cubicBezTo>
                  <a:pt x="79" y="0"/>
                  <a:pt x="77" y="2"/>
                  <a:pt x="77" y="6"/>
                </a:cubicBezTo>
                <a:cubicBezTo>
                  <a:pt x="77" y="17"/>
                  <a:pt x="77" y="17"/>
                  <a:pt x="77" y="17"/>
                </a:cubicBezTo>
                <a:cubicBezTo>
                  <a:pt x="77" y="20"/>
                  <a:pt x="79" y="23"/>
                  <a:pt x="83" y="23"/>
                </a:cubicBezTo>
                <a:cubicBezTo>
                  <a:pt x="83" y="23"/>
                  <a:pt x="83" y="23"/>
                  <a:pt x="83" y="23"/>
                </a:cubicBezTo>
                <a:cubicBezTo>
                  <a:pt x="86" y="23"/>
                  <a:pt x="89" y="20"/>
                  <a:pt x="89" y="17"/>
                </a:cubicBezTo>
                <a:lnTo>
                  <a:pt x="89" y="6"/>
                </a:lnTo>
                <a:close/>
                <a:moveTo>
                  <a:pt x="122" y="16"/>
                </a:moveTo>
                <a:cubicBezTo>
                  <a:pt x="123" y="13"/>
                  <a:pt x="122" y="9"/>
                  <a:pt x="119" y="7"/>
                </a:cubicBezTo>
                <a:cubicBezTo>
                  <a:pt x="119" y="7"/>
                  <a:pt x="119" y="7"/>
                  <a:pt x="119" y="7"/>
                </a:cubicBezTo>
                <a:cubicBezTo>
                  <a:pt x="117" y="6"/>
                  <a:pt x="113" y="7"/>
                  <a:pt x="111" y="10"/>
                </a:cubicBezTo>
                <a:cubicBezTo>
                  <a:pt x="106" y="20"/>
                  <a:pt x="106" y="20"/>
                  <a:pt x="106" y="20"/>
                </a:cubicBezTo>
                <a:cubicBezTo>
                  <a:pt x="104" y="22"/>
                  <a:pt x="106" y="26"/>
                  <a:pt x="108" y="28"/>
                </a:cubicBezTo>
                <a:cubicBezTo>
                  <a:pt x="108" y="28"/>
                  <a:pt x="108" y="28"/>
                  <a:pt x="108" y="28"/>
                </a:cubicBezTo>
                <a:cubicBezTo>
                  <a:pt x="111" y="29"/>
                  <a:pt x="115" y="28"/>
                  <a:pt x="117" y="25"/>
                </a:cubicBezTo>
                <a:lnTo>
                  <a:pt x="122" y="16"/>
                </a:lnTo>
                <a:close/>
                <a:moveTo>
                  <a:pt x="146" y="35"/>
                </a:moveTo>
                <a:cubicBezTo>
                  <a:pt x="149" y="33"/>
                  <a:pt x="149" y="29"/>
                  <a:pt x="147" y="26"/>
                </a:cubicBezTo>
                <a:cubicBezTo>
                  <a:pt x="147" y="26"/>
                  <a:pt x="147" y="26"/>
                  <a:pt x="147" y="26"/>
                </a:cubicBezTo>
                <a:cubicBezTo>
                  <a:pt x="145" y="24"/>
                  <a:pt x="141" y="24"/>
                  <a:pt x="138" y="26"/>
                </a:cubicBezTo>
                <a:cubicBezTo>
                  <a:pt x="130" y="33"/>
                  <a:pt x="130" y="33"/>
                  <a:pt x="130" y="33"/>
                </a:cubicBezTo>
                <a:cubicBezTo>
                  <a:pt x="128" y="35"/>
                  <a:pt x="127" y="39"/>
                  <a:pt x="130" y="42"/>
                </a:cubicBezTo>
                <a:cubicBezTo>
                  <a:pt x="130" y="42"/>
                  <a:pt x="130" y="42"/>
                  <a:pt x="130" y="42"/>
                </a:cubicBezTo>
                <a:cubicBezTo>
                  <a:pt x="132" y="44"/>
                  <a:pt x="136" y="44"/>
                  <a:pt x="138" y="42"/>
                </a:cubicBezTo>
                <a:lnTo>
                  <a:pt x="146" y="35"/>
                </a:lnTo>
                <a:close/>
                <a:moveTo>
                  <a:pt x="159" y="64"/>
                </a:moveTo>
                <a:cubicBezTo>
                  <a:pt x="163" y="64"/>
                  <a:pt x="165" y="61"/>
                  <a:pt x="164" y="57"/>
                </a:cubicBezTo>
                <a:cubicBezTo>
                  <a:pt x="164" y="57"/>
                  <a:pt x="164" y="57"/>
                  <a:pt x="164" y="57"/>
                </a:cubicBezTo>
                <a:cubicBezTo>
                  <a:pt x="164" y="54"/>
                  <a:pt x="160" y="52"/>
                  <a:pt x="157" y="53"/>
                </a:cubicBezTo>
                <a:cubicBezTo>
                  <a:pt x="146" y="54"/>
                  <a:pt x="146" y="54"/>
                  <a:pt x="146" y="54"/>
                </a:cubicBezTo>
                <a:cubicBezTo>
                  <a:pt x="143" y="55"/>
                  <a:pt x="141" y="58"/>
                  <a:pt x="141" y="61"/>
                </a:cubicBezTo>
                <a:cubicBezTo>
                  <a:pt x="141" y="61"/>
                  <a:pt x="141" y="61"/>
                  <a:pt x="141" y="61"/>
                </a:cubicBezTo>
                <a:cubicBezTo>
                  <a:pt x="142" y="65"/>
                  <a:pt x="145" y="67"/>
                  <a:pt x="148" y="66"/>
                </a:cubicBezTo>
                <a:lnTo>
                  <a:pt x="159" y="64"/>
                </a:lnTo>
                <a:close/>
                <a:moveTo>
                  <a:pt x="157" y="96"/>
                </a:moveTo>
                <a:cubicBezTo>
                  <a:pt x="160" y="97"/>
                  <a:pt x="163" y="95"/>
                  <a:pt x="164" y="92"/>
                </a:cubicBezTo>
                <a:cubicBezTo>
                  <a:pt x="164" y="92"/>
                  <a:pt x="164" y="92"/>
                  <a:pt x="164" y="92"/>
                </a:cubicBezTo>
                <a:cubicBezTo>
                  <a:pt x="164" y="88"/>
                  <a:pt x="162" y="85"/>
                  <a:pt x="159" y="85"/>
                </a:cubicBezTo>
                <a:cubicBezTo>
                  <a:pt x="148" y="82"/>
                  <a:pt x="148" y="82"/>
                  <a:pt x="148" y="82"/>
                </a:cubicBezTo>
                <a:cubicBezTo>
                  <a:pt x="145" y="82"/>
                  <a:pt x="142" y="84"/>
                  <a:pt x="141" y="87"/>
                </a:cubicBezTo>
                <a:cubicBezTo>
                  <a:pt x="141" y="87"/>
                  <a:pt x="141" y="87"/>
                  <a:pt x="141" y="87"/>
                </a:cubicBezTo>
                <a:cubicBezTo>
                  <a:pt x="140" y="90"/>
                  <a:pt x="143" y="94"/>
                  <a:pt x="146" y="94"/>
                </a:cubicBezTo>
                <a:lnTo>
                  <a:pt x="157" y="96"/>
                </a:lnTo>
                <a:close/>
                <a:moveTo>
                  <a:pt x="48" y="25"/>
                </a:moveTo>
                <a:cubicBezTo>
                  <a:pt x="49" y="28"/>
                  <a:pt x="53" y="29"/>
                  <a:pt x="56" y="28"/>
                </a:cubicBezTo>
                <a:cubicBezTo>
                  <a:pt x="56" y="28"/>
                  <a:pt x="56" y="28"/>
                  <a:pt x="56" y="28"/>
                </a:cubicBezTo>
                <a:cubicBezTo>
                  <a:pt x="59" y="26"/>
                  <a:pt x="60" y="22"/>
                  <a:pt x="58" y="20"/>
                </a:cubicBezTo>
                <a:cubicBezTo>
                  <a:pt x="53" y="10"/>
                  <a:pt x="53" y="10"/>
                  <a:pt x="53" y="10"/>
                </a:cubicBezTo>
                <a:cubicBezTo>
                  <a:pt x="52" y="7"/>
                  <a:pt x="48" y="6"/>
                  <a:pt x="45" y="7"/>
                </a:cubicBezTo>
                <a:cubicBezTo>
                  <a:pt x="45" y="7"/>
                  <a:pt x="45" y="7"/>
                  <a:pt x="45" y="7"/>
                </a:cubicBezTo>
                <a:cubicBezTo>
                  <a:pt x="42" y="9"/>
                  <a:pt x="41" y="13"/>
                  <a:pt x="43" y="16"/>
                </a:cubicBezTo>
                <a:lnTo>
                  <a:pt x="48" y="25"/>
                </a:lnTo>
                <a:close/>
                <a:moveTo>
                  <a:pt x="26" y="42"/>
                </a:moveTo>
                <a:cubicBezTo>
                  <a:pt x="29" y="44"/>
                  <a:pt x="33" y="44"/>
                  <a:pt x="35" y="42"/>
                </a:cubicBezTo>
                <a:cubicBezTo>
                  <a:pt x="35" y="42"/>
                  <a:pt x="35" y="42"/>
                  <a:pt x="35" y="42"/>
                </a:cubicBezTo>
                <a:cubicBezTo>
                  <a:pt x="37" y="39"/>
                  <a:pt x="37" y="35"/>
                  <a:pt x="34" y="33"/>
                </a:cubicBezTo>
                <a:cubicBezTo>
                  <a:pt x="26" y="26"/>
                  <a:pt x="26" y="26"/>
                  <a:pt x="26" y="26"/>
                </a:cubicBezTo>
                <a:cubicBezTo>
                  <a:pt x="24" y="24"/>
                  <a:pt x="20" y="24"/>
                  <a:pt x="18" y="26"/>
                </a:cubicBezTo>
                <a:cubicBezTo>
                  <a:pt x="18" y="26"/>
                  <a:pt x="18" y="26"/>
                  <a:pt x="18" y="26"/>
                </a:cubicBezTo>
                <a:cubicBezTo>
                  <a:pt x="15" y="29"/>
                  <a:pt x="16" y="33"/>
                  <a:pt x="18" y="35"/>
                </a:cubicBezTo>
                <a:lnTo>
                  <a:pt x="26" y="42"/>
                </a:lnTo>
                <a:close/>
                <a:moveTo>
                  <a:pt x="16" y="66"/>
                </a:moveTo>
                <a:cubicBezTo>
                  <a:pt x="19" y="67"/>
                  <a:pt x="22" y="65"/>
                  <a:pt x="23" y="61"/>
                </a:cubicBezTo>
                <a:cubicBezTo>
                  <a:pt x="23" y="61"/>
                  <a:pt x="23" y="61"/>
                  <a:pt x="23" y="61"/>
                </a:cubicBezTo>
                <a:cubicBezTo>
                  <a:pt x="24" y="58"/>
                  <a:pt x="21" y="55"/>
                  <a:pt x="18" y="54"/>
                </a:cubicBezTo>
                <a:cubicBezTo>
                  <a:pt x="7" y="53"/>
                  <a:pt x="7" y="53"/>
                  <a:pt x="7" y="53"/>
                </a:cubicBezTo>
                <a:cubicBezTo>
                  <a:pt x="4" y="52"/>
                  <a:pt x="1" y="54"/>
                  <a:pt x="0" y="57"/>
                </a:cubicBezTo>
                <a:cubicBezTo>
                  <a:pt x="0" y="57"/>
                  <a:pt x="0" y="57"/>
                  <a:pt x="0" y="57"/>
                </a:cubicBezTo>
                <a:cubicBezTo>
                  <a:pt x="0" y="61"/>
                  <a:pt x="2" y="64"/>
                  <a:pt x="5" y="64"/>
                </a:cubicBezTo>
                <a:lnTo>
                  <a:pt x="16" y="66"/>
                </a:lnTo>
                <a:close/>
                <a:moveTo>
                  <a:pt x="19" y="94"/>
                </a:moveTo>
                <a:cubicBezTo>
                  <a:pt x="22" y="94"/>
                  <a:pt x="24" y="90"/>
                  <a:pt x="23" y="87"/>
                </a:cubicBezTo>
                <a:cubicBezTo>
                  <a:pt x="23" y="87"/>
                  <a:pt x="23" y="87"/>
                  <a:pt x="23" y="87"/>
                </a:cubicBezTo>
                <a:cubicBezTo>
                  <a:pt x="23" y="84"/>
                  <a:pt x="19" y="82"/>
                  <a:pt x="16" y="82"/>
                </a:cubicBezTo>
                <a:cubicBezTo>
                  <a:pt x="5" y="85"/>
                  <a:pt x="5" y="85"/>
                  <a:pt x="5" y="85"/>
                </a:cubicBezTo>
                <a:cubicBezTo>
                  <a:pt x="2" y="85"/>
                  <a:pt x="0" y="88"/>
                  <a:pt x="1" y="92"/>
                </a:cubicBezTo>
                <a:cubicBezTo>
                  <a:pt x="1" y="92"/>
                  <a:pt x="1" y="92"/>
                  <a:pt x="1" y="92"/>
                </a:cubicBezTo>
                <a:cubicBezTo>
                  <a:pt x="1" y="95"/>
                  <a:pt x="5" y="97"/>
                  <a:pt x="8" y="96"/>
                </a:cubicBezTo>
                <a:lnTo>
                  <a:pt x="19" y="9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Freeform 20"/>
          <p:cNvSpPr>
            <a:spLocks noEditPoints="1"/>
          </p:cNvSpPr>
          <p:nvPr/>
        </p:nvSpPr>
        <p:spPr bwMode="auto">
          <a:xfrm>
            <a:off x="5914580" y="2834726"/>
            <a:ext cx="699200" cy="372899"/>
          </a:xfrm>
          <a:custGeom>
            <a:avLst/>
            <a:gdLst>
              <a:gd name="T0" fmla="*/ 2147483646 w 256"/>
              <a:gd name="T1" fmla="*/ 2147483646 h 171"/>
              <a:gd name="T2" fmla="*/ 2147483646 w 256"/>
              <a:gd name="T3" fmla="*/ 2147483646 h 171"/>
              <a:gd name="T4" fmla="*/ 2147483646 w 256"/>
              <a:gd name="T5" fmla="*/ 2147483646 h 171"/>
              <a:gd name="T6" fmla="*/ 2147483646 w 256"/>
              <a:gd name="T7" fmla="*/ 2147483646 h 171"/>
              <a:gd name="T8" fmla="*/ 2147483646 w 256"/>
              <a:gd name="T9" fmla="*/ 2147483646 h 171"/>
              <a:gd name="T10" fmla="*/ 2147483646 w 256"/>
              <a:gd name="T11" fmla="*/ 2147483646 h 171"/>
              <a:gd name="T12" fmla="*/ 2147483646 w 256"/>
              <a:gd name="T13" fmla="*/ 2147483646 h 171"/>
              <a:gd name="T14" fmla="*/ 2147483646 w 256"/>
              <a:gd name="T15" fmla="*/ 0 h 171"/>
              <a:gd name="T16" fmla="*/ 2147483646 w 256"/>
              <a:gd name="T17" fmla="*/ 2147483646 h 171"/>
              <a:gd name="T18" fmla="*/ 2147483646 w 256"/>
              <a:gd name="T19" fmla="*/ 2147483646 h 171"/>
              <a:gd name="T20" fmla="*/ 2147483646 w 256"/>
              <a:gd name="T21" fmla="*/ 2147483646 h 171"/>
              <a:gd name="T22" fmla="*/ 0 w 256"/>
              <a:gd name="T23" fmla="*/ 2147483646 h 171"/>
              <a:gd name="T24" fmla="*/ 2147483646 w 256"/>
              <a:gd name="T25" fmla="*/ 2147483646 h 171"/>
              <a:gd name="T26" fmla="*/ 2147483646 w 256"/>
              <a:gd name="T27" fmla="*/ 2147483646 h 171"/>
              <a:gd name="T28" fmla="*/ 2147483646 w 256"/>
              <a:gd name="T29" fmla="*/ 2147483646 h 171"/>
              <a:gd name="T30" fmla="*/ 2147483646 w 256"/>
              <a:gd name="T31" fmla="*/ 2147483646 h 171"/>
              <a:gd name="T32" fmla="*/ 2147483646 w 256"/>
              <a:gd name="T33" fmla="*/ 2147483646 h 171"/>
              <a:gd name="T34" fmla="*/ 2147483646 w 256"/>
              <a:gd name="T35" fmla="*/ 2147483646 h 171"/>
              <a:gd name="T36" fmla="*/ 2147483646 w 256"/>
              <a:gd name="T37" fmla="*/ 2147483646 h 171"/>
              <a:gd name="T38" fmla="*/ 2147483646 w 256"/>
              <a:gd name="T39" fmla="*/ 2147483646 h 171"/>
              <a:gd name="T40" fmla="*/ 2147483646 w 256"/>
              <a:gd name="T41" fmla="*/ 2147483646 h 171"/>
              <a:gd name="T42" fmla="*/ 2147483646 w 256"/>
              <a:gd name="T43" fmla="*/ 2147483646 h 171"/>
              <a:gd name="T44" fmla="*/ 2147483646 w 256"/>
              <a:gd name="T45" fmla="*/ 2147483646 h 171"/>
              <a:gd name="T46" fmla="*/ 2147483646 w 256"/>
              <a:gd name="T47" fmla="*/ 2147483646 h 171"/>
              <a:gd name="T48" fmla="*/ 2147483646 w 256"/>
              <a:gd name="T49" fmla="*/ 2147483646 h 171"/>
              <a:gd name="T50" fmla="*/ 2147483646 w 256"/>
              <a:gd name="T51" fmla="*/ 2147483646 h 171"/>
              <a:gd name="T52" fmla="*/ 2147483646 w 256"/>
              <a:gd name="T53" fmla="*/ 2147483646 h 171"/>
              <a:gd name="T54" fmla="*/ 2147483646 w 256"/>
              <a:gd name="T55" fmla="*/ 2147483646 h 171"/>
              <a:gd name="T56" fmla="*/ 2147483646 w 256"/>
              <a:gd name="T57" fmla="*/ 2147483646 h 171"/>
              <a:gd name="T58" fmla="*/ 2147483646 w 256"/>
              <a:gd name="T59" fmla="*/ 2147483646 h 171"/>
              <a:gd name="T60" fmla="*/ 2147483646 w 256"/>
              <a:gd name="T61" fmla="*/ 2147483646 h 171"/>
              <a:gd name="T62" fmla="*/ 2147483646 w 256"/>
              <a:gd name="T63" fmla="*/ 2147483646 h 171"/>
              <a:gd name="T64" fmla="*/ 2147483646 w 256"/>
              <a:gd name="T65" fmla="*/ 2147483646 h 171"/>
              <a:gd name="T66" fmla="*/ 2147483646 w 256"/>
              <a:gd name="T67" fmla="*/ 2147483646 h 171"/>
              <a:gd name="T68" fmla="*/ 2147483646 w 256"/>
              <a:gd name="T69" fmla="*/ 2147483646 h 171"/>
              <a:gd name="T70" fmla="*/ 2147483646 w 256"/>
              <a:gd name="T71" fmla="*/ 2147483646 h 171"/>
              <a:gd name="T72" fmla="*/ 2147483646 w 256"/>
              <a:gd name="T73" fmla="*/ 2147483646 h 171"/>
              <a:gd name="T74" fmla="*/ 2147483646 w 256"/>
              <a:gd name="T75" fmla="*/ 2147483646 h 171"/>
              <a:gd name="T76" fmla="*/ 2147483646 w 256"/>
              <a:gd name="T77" fmla="*/ 2147483646 h 171"/>
              <a:gd name="T78" fmla="*/ 2147483646 w 256"/>
              <a:gd name="T79" fmla="*/ 2147483646 h 171"/>
              <a:gd name="T80" fmla="*/ 2147483646 w 256"/>
              <a:gd name="T81" fmla="*/ 2147483646 h 171"/>
              <a:gd name="T82" fmla="*/ 2147483646 w 256"/>
              <a:gd name="T83" fmla="*/ 2147483646 h 171"/>
              <a:gd name="T84" fmla="*/ 2147483646 w 256"/>
              <a:gd name="T85" fmla="*/ 2147483646 h 171"/>
              <a:gd name="T86" fmla="*/ 2147483646 w 256"/>
              <a:gd name="T87" fmla="*/ 2147483646 h 171"/>
              <a:gd name="T88" fmla="*/ 2147483646 w 256"/>
              <a:gd name="T89" fmla="*/ 2147483646 h 171"/>
              <a:gd name="T90" fmla="*/ 2147483646 w 256"/>
              <a:gd name="T91" fmla="*/ 2147483646 h 171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256" h="171">
                <a:moveTo>
                  <a:pt x="204" y="16"/>
                </a:moveTo>
                <a:cubicBezTo>
                  <a:pt x="227" y="76"/>
                  <a:pt x="227" y="76"/>
                  <a:pt x="227" y="76"/>
                </a:cubicBezTo>
                <a:cubicBezTo>
                  <a:pt x="198" y="88"/>
                  <a:pt x="198" y="88"/>
                  <a:pt x="198" y="88"/>
                </a:cubicBezTo>
                <a:cubicBezTo>
                  <a:pt x="182" y="75"/>
                  <a:pt x="134" y="33"/>
                  <a:pt x="130" y="33"/>
                </a:cubicBezTo>
                <a:cubicBezTo>
                  <a:pt x="126" y="33"/>
                  <a:pt x="111" y="38"/>
                  <a:pt x="110" y="39"/>
                </a:cubicBezTo>
                <a:cubicBezTo>
                  <a:pt x="110" y="39"/>
                  <a:pt x="101" y="42"/>
                  <a:pt x="93" y="42"/>
                </a:cubicBezTo>
                <a:cubicBezTo>
                  <a:pt x="89" y="42"/>
                  <a:pt x="86" y="41"/>
                  <a:pt x="84" y="40"/>
                </a:cubicBezTo>
                <a:cubicBezTo>
                  <a:pt x="82" y="39"/>
                  <a:pt x="81" y="37"/>
                  <a:pt x="81" y="35"/>
                </a:cubicBezTo>
                <a:cubicBezTo>
                  <a:pt x="82" y="32"/>
                  <a:pt x="85" y="29"/>
                  <a:pt x="87" y="28"/>
                </a:cubicBezTo>
                <a:cubicBezTo>
                  <a:pt x="100" y="22"/>
                  <a:pt x="133" y="9"/>
                  <a:pt x="137" y="8"/>
                </a:cubicBezTo>
                <a:cubicBezTo>
                  <a:pt x="137" y="8"/>
                  <a:pt x="137" y="8"/>
                  <a:pt x="137" y="8"/>
                </a:cubicBezTo>
                <a:cubicBezTo>
                  <a:pt x="146" y="8"/>
                  <a:pt x="197" y="15"/>
                  <a:pt x="204" y="16"/>
                </a:cubicBezTo>
                <a:close/>
                <a:moveTo>
                  <a:pt x="225" y="0"/>
                </a:moveTo>
                <a:cubicBezTo>
                  <a:pt x="224" y="0"/>
                  <a:pt x="223" y="0"/>
                  <a:pt x="222" y="0"/>
                </a:cubicBezTo>
                <a:cubicBezTo>
                  <a:pt x="212" y="4"/>
                  <a:pt x="212" y="4"/>
                  <a:pt x="212" y="4"/>
                </a:cubicBezTo>
                <a:cubicBezTo>
                  <a:pt x="211" y="5"/>
                  <a:pt x="209" y="6"/>
                  <a:pt x="209" y="8"/>
                </a:cubicBezTo>
                <a:cubicBezTo>
                  <a:pt x="208" y="9"/>
                  <a:pt x="208" y="11"/>
                  <a:pt x="209" y="13"/>
                </a:cubicBezTo>
                <a:cubicBezTo>
                  <a:pt x="233" y="75"/>
                  <a:pt x="233" y="75"/>
                  <a:pt x="233" y="75"/>
                </a:cubicBezTo>
                <a:cubicBezTo>
                  <a:pt x="235" y="78"/>
                  <a:pt x="238" y="80"/>
                  <a:pt x="242" y="79"/>
                </a:cubicBezTo>
                <a:cubicBezTo>
                  <a:pt x="252" y="75"/>
                  <a:pt x="252" y="75"/>
                  <a:pt x="252" y="75"/>
                </a:cubicBezTo>
                <a:cubicBezTo>
                  <a:pt x="253" y="74"/>
                  <a:pt x="255" y="73"/>
                  <a:pt x="255" y="71"/>
                </a:cubicBezTo>
                <a:cubicBezTo>
                  <a:pt x="256" y="70"/>
                  <a:pt x="256" y="68"/>
                  <a:pt x="255" y="66"/>
                </a:cubicBezTo>
                <a:cubicBezTo>
                  <a:pt x="231" y="4"/>
                  <a:pt x="231" y="4"/>
                  <a:pt x="231" y="4"/>
                </a:cubicBezTo>
                <a:cubicBezTo>
                  <a:pt x="230" y="1"/>
                  <a:pt x="227" y="0"/>
                  <a:pt x="225" y="0"/>
                </a:cubicBezTo>
                <a:close/>
                <a:moveTo>
                  <a:pt x="0" y="85"/>
                </a:moveTo>
                <a:cubicBezTo>
                  <a:pt x="0" y="87"/>
                  <a:pt x="0" y="89"/>
                  <a:pt x="1" y="90"/>
                </a:cubicBezTo>
                <a:cubicBezTo>
                  <a:pt x="3" y="91"/>
                  <a:pt x="4" y="92"/>
                  <a:pt x="6" y="92"/>
                </a:cubicBezTo>
                <a:cubicBezTo>
                  <a:pt x="16" y="93"/>
                  <a:pt x="16" y="93"/>
                  <a:pt x="16" y="93"/>
                </a:cubicBezTo>
                <a:cubicBezTo>
                  <a:pt x="20" y="93"/>
                  <a:pt x="23" y="91"/>
                  <a:pt x="24" y="87"/>
                </a:cubicBezTo>
                <a:cubicBezTo>
                  <a:pt x="29" y="17"/>
                  <a:pt x="29" y="17"/>
                  <a:pt x="29" y="17"/>
                </a:cubicBezTo>
                <a:cubicBezTo>
                  <a:pt x="29" y="15"/>
                  <a:pt x="28" y="13"/>
                  <a:pt x="27" y="12"/>
                </a:cubicBezTo>
                <a:cubicBezTo>
                  <a:pt x="26" y="11"/>
                  <a:pt x="24" y="10"/>
                  <a:pt x="23" y="10"/>
                </a:cubicBezTo>
                <a:cubicBezTo>
                  <a:pt x="12" y="9"/>
                  <a:pt x="12" y="9"/>
                  <a:pt x="12" y="9"/>
                </a:cubicBezTo>
                <a:cubicBezTo>
                  <a:pt x="12" y="9"/>
                  <a:pt x="12" y="9"/>
                  <a:pt x="12" y="9"/>
                </a:cubicBezTo>
                <a:cubicBezTo>
                  <a:pt x="8" y="9"/>
                  <a:pt x="5" y="12"/>
                  <a:pt x="5" y="15"/>
                </a:cubicBezTo>
                <a:lnTo>
                  <a:pt x="0" y="85"/>
                </a:lnTo>
                <a:close/>
                <a:moveTo>
                  <a:pt x="105" y="147"/>
                </a:moveTo>
                <a:cubicBezTo>
                  <a:pt x="105" y="145"/>
                  <a:pt x="103" y="143"/>
                  <a:pt x="101" y="141"/>
                </a:cubicBezTo>
                <a:cubicBezTo>
                  <a:pt x="97" y="138"/>
                  <a:pt x="92" y="138"/>
                  <a:pt x="88" y="143"/>
                </a:cubicBezTo>
                <a:cubicBezTo>
                  <a:pt x="83" y="149"/>
                  <a:pt x="83" y="149"/>
                  <a:pt x="83" y="149"/>
                </a:cubicBezTo>
                <a:cubicBezTo>
                  <a:pt x="83" y="150"/>
                  <a:pt x="83" y="150"/>
                  <a:pt x="83" y="150"/>
                </a:cubicBezTo>
                <a:cubicBezTo>
                  <a:pt x="78" y="155"/>
                  <a:pt x="78" y="155"/>
                  <a:pt x="78" y="155"/>
                </a:cubicBezTo>
                <a:cubicBezTo>
                  <a:pt x="73" y="162"/>
                  <a:pt x="78" y="167"/>
                  <a:pt x="80" y="168"/>
                </a:cubicBezTo>
                <a:cubicBezTo>
                  <a:pt x="82" y="170"/>
                  <a:pt x="84" y="171"/>
                  <a:pt x="86" y="171"/>
                </a:cubicBezTo>
                <a:cubicBezTo>
                  <a:pt x="88" y="171"/>
                  <a:pt x="91" y="169"/>
                  <a:pt x="93" y="167"/>
                </a:cubicBezTo>
                <a:cubicBezTo>
                  <a:pt x="100" y="158"/>
                  <a:pt x="100" y="158"/>
                  <a:pt x="100" y="158"/>
                </a:cubicBezTo>
                <a:cubicBezTo>
                  <a:pt x="100" y="158"/>
                  <a:pt x="100" y="158"/>
                  <a:pt x="100" y="158"/>
                </a:cubicBezTo>
                <a:cubicBezTo>
                  <a:pt x="103" y="155"/>
                  <a:pt x="103" y="155"/>
                  <a:pt x="103" y="155"/>
                </a:cubicBezTo>
                <a:cubicBezTo>
                  <a:pt x="105" y="153"/>
                  <a:pt x="105" y="150"/>
                  <a:pt x="105" y="147"/>
                </a:cubicBezTo>
                <a:close/>
                <a:moveTo>
                  <a:pt x="55" y="143"/>
                </a:moveTo>
                <a:cubicBezTo>
                  <a:pt x="52" y="148"/>
                  <a:pt x="53" y="151"/>
                  <a:pt x="58" y="156"/>
                </a:cubicBezTo>
                <a:cubicBezTo>
                  <a:pt x="63" y="160"/>
                  <a:pt x="67" y="159"/>
                  <a:pt x="71" y="154"/>
                </a:cubicBezTo>
                <a:cubicBezTo>
                  <a:pt x="83" y="140"/>
                  <a:pt x="83" y="140"/>
                  <a:pt x="83" y="140"/>
                </a:cubicBezTo>
                <a:cubicBezTo>
                  <a:pt x="89" y="133"/>
                  <a:pt x="83" y="127"/>
                  <a:pt x="82" y="126"/>
                </a:cubicBezTo>
                <a:cubicBezTo>
                  <a:pt x="77" y="122"/>
                  <a:pt x="73" y="123"/>
                  <a:pt x="69" y="128"/>
                </a:cubicBezTo>
                <a:cubicBezTo>
                  <a:pt x="62" y="136"/>
                  <a:pt x="62" y="136"/>
                  <a:pt x="62" y="136"/>
                </a:cubicBezTo>
                <a:cubicBezTo>
                  <a:pt x="62" y="136"/>
                  <a:pt x="62" y="136"/>
                  <a:pt x="62" y="136"/>
                </a:cubicBezTo>
                <a:cubicBezTo>
                  <a:pt x="61" y="136"/>
                  <a:pt x="61" y="136"/>
                  <a:pt x="61" y="136"/>
                </a:cubicBezTo>
                <a:lnTo>
                  <a:pt x="55" y="143"/>
                </a:lnTo>
                <a:close/>
                <a:moveTo>
                  <a:pt x="37" y="126"/>
                </a:moveTo>
                <a:cubicBezTo>
                  <a:pt x="35" y="128"/>
                  <a:pt x="35" y="131"/>
                  <a:pt x="35" y="133"/>
                </a:cubicBezTo>
                <a:cubicBezTo>
                  <a:pt x="36" y="136"/>
                  <a:pt x="37" y="138"/>
                  <a:pt x="39" y="140"/>
                </a:cubicBezTo>
                <a:cubicBezTo>
                  <a:pt x="44" y="143"/>
                  <a:pt x="48" y="143"/>
                  <a:pt x="52" y="138"/>
                </a:cubicBezTo>
                <a:cubicBezTo>
                  <a:pt x="66" y="122"/>
                  <a:pt x="66" y="122"/>
                  <a:pt x="66" y="122"/>
                </a:cubicBezTo>
                <a:cubicBezTo>
                  <a:pt x="68" y="120"/>
                  <a:pt x="68" y="117"/>
                  <a:pt x="68" y="114"/>
                </a:cubicBezTo>
                <a:cubicBezTo>
                  <a:pt x="67" y="112"/>
                  <a:pt x="66" y="110"/>
                  <a:pt x="64" y="108"/>
                </a:cubicBezTo>
                <a:cubicBezTo>
                  <a:pt x="59" y="105"/>
                  <a:pt x="55" y="105"/>
                  <a:pt x="51" y="110"/>
                </a:cubicBezTo>
                <a:cubicBezTo>
                  <a:pt x="44" y="118"/>
                  <a:pt x="44" y="118"/>
                  <a:pt x="44" y="118"/>
                </a:cubicBezTo>
                <a:cubicBezTo>
                  <a:pt x="44" y="118"/>
                  <a:pt x="44" y="118"/>
                  <a:pt x="44" y="118"/>
                </a:cubicBezTo>
                <a:cubicBezTo>
                  <a:pt x="44" y="119"/>
                  <a:pt x="44" y="119"/>
                  <a:pt x="44" y="119"/>
                </a:cubicBezTo>
                <a:lnTo>
                  <a:pt x="37" y="126"/>
                </a:lnTo>
                <a:close/>
                <a:moveTo>
                  <a:pt x="35" y="120"/>
                </a:moveTo>
                <a:cubicBezTo>
                  <a:pt x="48" y="104"/>
                  <a:pt x="48" y="104"/>
                  <a:pt x="48" y="104"/>
                </a:cubicBezTo>
                <a:cubicBezTo>
                  <a:pt x="54" y="97"/>
                  <a:pt x="48" y="92"/>
                  <a:pt x="46" y="91"/>
                </a:cubicBezTo>
                <a:cubicBezTo>
                  <a:pt x="42" y="87"/>
                  <a:pt x="37" y="87"/>
                  <a:pt x="33" y="92"/>
                </a:cubicBezTo>
                <a:cubicBezTo>
                  <a:pt x="29" y="98"/>
                  <a:pt x="29" y="98"/>
                  <a:pt x="29" y="98"/>
                </a:cubicBezTo>
                <a:cubicBezTo>
                  <a:pt x="29" y="98"/>
                  <a:pt x="29" y="98"/>
                  <a:pt x="29" y="98"/>
                </a:cubicBezTo>
                <a:cubicBezTo>
                  <a:pt x="28" y="99"/>
                  <a:pt x="28" y="99"/>
                  <a:pt x="28" y="99"/>
                </a:cubicBezTo>
                <a:cubicBezTo>
                  <a:pt x="22" y="106"/>
                  <a:pt x="22" y="106"/>
                  <a:pt x="22" y="106"/>
                </a:cubicBezTo>
                <a:cubicBezTo>
                  <a:pt x="20" y="108"/>
                  <a:pt x="19" y="111"/>
                  <a:pt x="19" y="113"/>
                </a:cubicBezTo>
                <a:cubicBezTo>
                  <a:pt x="19" y="116"/>
                  <a:pt x="21" y="118"/>
                  <a:pt x="22" y="118"/>
                </a:cubicBezTo>
                <a:cubicBezTo>
                  <a:pt x="24" y="120"/>
                  <a:pt x="27" y="122"/>
                  <a:pt x="30" y="122"/>
                </a:cubicBezTo>
                <a:cubicBezTo>
                  <a:pt x="31" y="122"/>
                  <a:pt x="33" y="122"/>
                  <a:pt x="35" y="120"/>
                </a:cubicBezTo>
                <a:close/>
                <a:moveTo>
                  <a:pt x="194" y="106"/>
                </a:moveTo>
                <a:cubicBezTo>
                  <a:pt x="197" y="103"/>
                  <a:pt x="199" y="98"/>
                  <a:pt x="193" y="93"/>
                </a:cubicBezTo>
                <a:cubicBezTo>
                  <a:pt x="188" y="88"/>
                  <a:pt x="188" y="88"/>
                  <a:pt x="188" y="88"/>
                </a:cubicBezTo>
                <a:cubicBezTo>
                  <a:pt x="164" y="67"/>
                  <a:pt x="135" y="43"/>
                  <a:pt x="129" y="39"/>
                </a:cubicBezTo>
                <a:cubicBezTo>
                  <a:pt x="126" y="40"/>
                  <a:pt x="118" y="42"/>
                  <a:pt x="112" y="45"/>
                </a:cubicBezTo>
                <a:cubicBezTo>
                  <a:pt x="111" y="45"/>
                  <a:pt x="111" y="45"/>
                  <a:pt x="111" y="45"/>
                </a:cubicBezTo>
                <a:cubicBezTo>
                  <a:pt x="111" y="45"/>
                  <a:pt x="101" y="48"/>
                  <a:pt x="93" y="48"/>
                </a:cubicBezTo>
                <a:cubicBezTo>
                  <a:pt x="88" y="48"/>
                  <a:pt x="84" y="47"/>
                  <a:pt x="81" y="45"/>
                </a:cubicBezTo>
                <a:cubicBezTo>
                  <a:pt x="76" y="42"/>
                  <a:pt x="75" y="37"/>
                  <a:pt x="75" y="35"/>
                </a:cubicBezTo>
                <a:cubicBezTo>
                  <a:pt x="75" y="30"/>
                  <a:pt x="80" y="25"/>
                  <a:pt x="83" y="23"/>
                </a:cubicBezTo>
                <a:cubicBezTo>
                  <a:pt x="35" y="17"/>
                  <a:pt x="35" y="17"/>
                  <a:pt x="35" y="17"/>
                </a:cubicBezTo>
                <a:cubicBezTo>
                  <a:pt x="30" y="87"/>
                  <a:pt x="30" y="87"/>
                  <a:pt x="30" y="87"/>
                </a:cubicBezTo>
                <a:cubicBezTo>
                  <a:pt x="34" y="83"/>
                  <a:pt x="38" y="82"/>
                  <a:pt x="40" y="82"/>
                </a:cubicBezTo>
                <a:cubicBezTo>
                  <a:pt x="44" y="82"/>
                  <a:pt x="47" y="83"/>
                  <a:pt x="50" y="86"/>
                </a:cubicBezTo>
                <a:cubicBezTo>
                  <a:pt x="55" y="90"/>
                  <a:pt x="57" y="95"/>
                  <a:pt x="56" y="100"/>
                </a:cubicBezTo>
                <a:cubicBezTo>
                  <a:pt x="60" y="99"/>
                  <a:pt x="64" y="101"/>
                  <a:pt x="68" y="104"/>
                </a:cubicBezTo>
                <a:cubicBezTo>
                  <a:pt x="72" y="107"/>
                  <a:pt x="75" y="112"/>
                  <a:pt x="74" y="118"/>
                </a:cubicBezTo>
                <a:cubicBezTo>
                  <a:pt x="78" y="117"/>
                  <a:pt x="82" y="118"/>
                  <a:pt x="85" y="121"/>
                </a:cubicBezTo>
                <a:cubicBezTo>
                  <a:pt x="89" y="125"/>
                  <a:pt x="92" y="129"/>
                  <a:pt x="92" y="133"/>
                </a:cubicBezTo>
                <a:cubicBezTo>
                  <a:pt x="96" y="132"/>
                  <a:pt x="101" y="133"/>
                  <a:pt x="105" y="137"/>
                </a:cubicBezTo>
                <a:cubicBezTo>
                  <a:pt x="110" y="141"/>
                  <a:pt x="112" y="148"/>
                  <a:pt x="110" y="154"/>
                </a:cubicBezTo>
                <a:cubicBezTo>
                  <a:pt x="114" y="157"/>
                  <a:pt x="114" y="157"/>
                  <a:pt x="114" y="157"/>
                </a:cubicBezTo>
                <a:cubicBezTo>
                  <a:pt x="115" y="157"/>
                  <a:pt x="115" y="158"/>
                  <a:pt x="115" y="158"/>
                </a:cubicBezTo>
                <a:cubicBezTo>
                  <a:pt x="116" y="158"/>
                  <a:pt x="116" y="158"/>
                  <a:pt x="116" y="158"/>
                </a:cubicBezTo>
                <a:cubicBezTo>
                  <a:pt x="117" y="159"/>
                  <a:pt x="119" y="160"/>
                  <a:pt x="121" y="160"/>
                </a:cubicBezTo>
                <a:cubicBezTo>
                  <a:pt x="124" y="160"/>
                  <a:pt x="126" y="158"/>
                  <a:pt x="127" y="156"/>
                </a:cubicBezTo>
                <a:cubicBezTo>
                  <a:pt x="130" y="152"/>
                  <a:pt x="132" y="150"/>
                  <a:pt x="128" y="146"/>
                </a:cubicBezTo>
                <a:cubicBezTo>
                  <a:pt x="128" y="146"/>
                  <a:pt x="128" y="146"/>
                  <a:pt x="128" y="146"/>
                </a:cubicBezTo>
                <a:cubicBezTo>
                  <a:pt x="106" y="127"/>
                  <a:pt x="106" y="127"/>
                  <a:pt x="106" y="127"/>
                </a:cubicBezTo>
                <a:cubicBezTo>
                  <a:pt x="106" y="127"/>
                  <a:pt x="105" y="126"/>
                  <a:pt x="105" y="125"/>
                </a:cubicBezTo>
                <a:cubicBezTo>
                  <a:pt x="105" y="124"/>
                  <a:pt x="105" y="123"/>
                  <a:pt x="106" y="122"/>
                </a:cubicBezTo>
                <a:cubicBezTo>
                  <a:pt x="107" y="121"/>
                  <a:pt x="109" y="121"/>
                  <a:pt x="111" y="122"/>
                </a:cubicBezTo>
                <a:cubicBezTo>
                  <a:pt x="139" y="146"/>
                  <a:pt x="139" y="146"/>
                  <a:pt x="139" y="146"/>
                </a:cubicBezTo>
                <a:cubicBezTo>
                  <a:pt x="141" y="147"/>
                  <a:pt x="142" y="147"/>
                  <a:pt x="144" y="147"/>
                </a:cubicBezTo>
                <a:cubicBezTo>
                  <a:pt x="147" y="147"/>
                  <a:pt x="150" y="146"/>
                  <a:pt x="152" y="143"/>
                </a:cubicBezTo>
                <a:cubicBezTo>
                  <a:pt x="153" y="141"/>
                  <a:pt x="154" y="139"/>
                  <a:pt x="154" y="136"/>
                </a:cubicBezTo>
                <a:cubicBezTo>
                  <a:pt x="154" y="134"/>
                  <a:pt x="152" y="132"/>
                  <a:pt x="150" y="129"/>
                </a:cubicBezTo>
                <a:cubicBezTo>
                  <a:pt x="146" y="127"/>
                  <a:pt x="146" y="127"/>
                  <a:pt x="146" y="127"/>
                </a:cubicBezTo>
                <a:cubicBezTo>
                  <a:pt x="147" y="127"/>
                  <a:pt x="147" y="127"/>
                  <a:pt x="147" y="127"/>
                </a:cubicBezTo>
                <a:cubicBezTo>
                  <a:pt x="131" y="114"/>
                  <a:pt x="131" y="114"/>
                  <a:pt x="131" y="114"/>
                </a:cubicBezTo>
                <a:cubicBezTo>
                  <a:pt x="130" y="113"/>
                  <a:pt x="130" y="112"/>
                  <a:pt x="130" y="112"/>
                </a:cubicBezTo>
                <a:cubicBezTo>
                  <a:pt x="129" y="111"/>
                  <a:pt x="130" y="110"/>
                  <a:pt x="130" y="109"/>
                </a:cubicBezTo>
                <a:cubicBezTo>
                  <a:pt x="131" y="108"/>
                  <a:pt x="134" y="107"/>
                  <a:pt x="135" y="109"/>
                </a:cubicBezTo>
                <a:cubicBezTo>
                  <a:pt x="161" y="130"/>
                  <a:pt x="161" y="130"/>
                  <a:pt x="161" y="130"/>
                </a:cubicBezTo>
                <a:cubicBezTo>
                  <a:pt x="163" y="131"/>
                  <a:pt x="165" y="132"/>
                  <a:pt x="167" y="132"/>
                </a:cubicBezTo>
                <a:cubicBezTo>
                  <a:pt x="170" y="132"/>
                  <a:pt x="173" y="130"/>
                  <a:pt x="176" y="127"/>
                </a:cubicBezTo>
                <a:cubicBezTo>
                  <a:pt x="178" y="125"/>
                  <a:pt x="178" y="123"/>
                  <a:pt x="178" y="120"/>
                </a:cubicBezTo>
                <a:cubicBezTo>
                  <a:pt x="178" y="118"/>
                  <a:pt x="177" y="116"/>
                  <a:pt x="174" y="113"/>
                </a:cubicBezTo>
                <a:cubicBezTo>
                  <a:pt x="167" y="107"/>
                  <a:pt x="167" y="107"/>
                  <a:pt x="167" y="107"/>
                </a:cubicBezTo>
                <a:cubicBezTo>
                  <a:pt x="167" y="107"/>
                  <a:pt x="167" y="107"/>
                  <a:pt x="167" y="107"/>
                </a:cubicBezTo>
                <a:cubicBezTo>
                  <a:pt x="153" y="96"/>
                  <a:pt x="153" y="96"/>
                  <a:pt x="153" y="96"/>
                </a:cubicBezTo>
                <a:cubicBezTo>
                  <a:pt x="152" y="95"/>
                  <a:pt x="151" y="93"/>
                  <a:pt x="153" y="91"/>
                </a:cubicBezTo>
                <a:cubicBezTo>
                  <a:pt x="154" y="90"/>
                  <a:pt x="156" y="90"/>
                  <a:pt x="157" y="91"/>
                </a:cubicBezTo>
                <a:cubicBezTo>
                  <a:pt x="179" y="109"/>
                  <a:pt x="179" y="109"/>
                  <a:pt x="179" y="109"/>
                </a:cubicBezTo>
                <a:cubicBezTo>
                  <a:pt x="184" y="113"/>
                  <a:pt x="190" y="111"/>
                  <a:pt x="194" y="10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Freeform 21"/>
          <p:cNvSpPr>
            <a:spLocks noEditPoints="1"/>
          </p:cNvSpPr>
          <p:nvPr/>
        </p:nvSpPr>
        <p:spPr bwMode="auto">
          <a:xfrm>
            <a:off x="6063431" y="4266866"/>
            <a:ext cx="570775" cy="379027"/>
          </a:xfrm>
          <a:custGeom>
            <a:avLst/>
            <a:gdLst>
              <a:gd name="T0" fmla="*/ 2147483646 w 209"/>
              <a:gd name="T1" fmla="*/ 2147483646 h 174"/>
              <a:gd name="T2" fmla="*/ 2147483646 w 209"/>
              <a:gd name="T3" fmla="*/ 2147483646 h 174"/>
              <a:gd name="T4" fmla="*/ 2147483646 w 209"/>
              <a:gd name="T5" fmla="*/ 2147483646 h 174"/>
              <a:gd name="T6" fmla="*/ 2147483646 w 209"/>
              <a:gd name="T7" fmla="*/ 2147483646 h 174"/>
              <a:gd name="T8" fmla="*/ 2147483646 w 209"/>
              <a:gd name="T9" fmla="*/ 2147483646 h 174"/>
              <a:gd name="T10" fmla="*/ 2147483646 w 209"/>
              <a:gd name="T11" fmla="*/ 2147483646 h 174"/>
              <a:gd name="T12" fmla="*/ 2147483646 w 209"/>
              <a:gd name="T13" fmla="*/ 2147483646 h 174"/>
              <a:gd name="T14" fmla="*/ 2147483646 w 209"/>
              <a:gd name="T15" fmla="*/ 2147483646 h 174"/>
              <a:gd name="T16" fmla="*/ 2147483646 w 209"/>
              <a:gd name="T17" fmla="*/ 2147483646 h 174"/>
              <a:gd name="T18" fmla="*/ 2147483646 w 209"/>
              <a:gd name="T19" fmla="*/ 2147483646 h 174"/>
              <a:gd name="T20" fmla="*/ 2147483646 w 209"/>
              <a:gd name="T21" fmla="*/ 2147483646 h 174"/>
              <a:gd name="T22" fmla="*/ 2147483646 w 209"/>
              <a:gd name="T23" fmla="*/ 2147483646 h 174"/>
              <a:gd name="T24" fmla="*/ 2147483646 w 209"/>
              <a:gd name="T25" fmla="*/ 2147483646 h 174"/>
              <a:gd name="T26" fmla="*/ 2147483646 w 209"/>
              <a:gd name="T27" fmla="*/ 2147483646 h 174"/>
              <a:gd name="T28" fmla="*/ 2147483646 w 209"/>
              <a:gd name="T29" fmla="*/ 2147483646 h 174"/>
              <a:gd name="T30" fmla="*/ 2147483646 w 209"/>
              <a:gd name="T31" fmla="*/ 2147483646 h 174"/>
              <a:gd name="T32" fmla="*/ 2147483646 w 209"/>
              <a:gd name="T33" fmla="*/ 2147483646 h 174"/>
              <a:gd name="T34" fmla="*/ 2147483646 w 209"/>
              <a:gd name="T35" fmla="*/ 2147483646 h 174"/>
              <a:gd name="T36" fmla="*/ 2147483646 w 209"/>
              <a:gd name="T37" fmla="*/ 2147483646 h 174"/>
              <a:gd name="T38" fmla="*/ 2147483646 w 209"/>
              <a:gd name="T39" fmla="*/ 2147483646 h 174"/>
              <a:gd name="T40" fmla="*/ 2147483646 w 209"/>
              <a:gd name="T41" fmla="*/ 2147483646 h 174"/>
              <a:gd name="T42" fmla="*/ 2147483646 w 209"/>
              <a:gd name="T43" fmla="*/ 2147483646 h 174"/>
              <a:gd name="T44" fmla="*/ 2147483646 w 209"/>
              <a:gd name="T45" fmla="*/ 2147483646 h 174"/>
              <a:gd name="T46" fmla="*/ 2147483646 w 209"/>
              <a:gd name="T47" fmla="*/ 2147483646 h 174"/>
              <a:gd name="T48" fmla="*/ 2147483646 w 209"/>
              <a:gd name="T49" fmla="*/ 2147483646 h 174"/>
              <a:gd name="T50" fmla="*/ 2147483646 w 209"/>
              <a:gd name="T51" fmla="*/ 2147483646 h 174"/>
              <a:gd name="T52" fmla="*/ 2147483646 w 209"/>
              <a:gd name="T53" fmla="*/ 2147483646 h 174"/>
              <a:gd name="T54" fmla="*/ 2147483646 w 209"/>
              <a:gd name="T55" fmla="*/ 2147483646 h 174"/>
              <a:gd name="T56" fmla="*/ 2147483646 w 209"/>
              <a:gd name="T57" fmla="*/ 2147483646 h 174"/>
              <a:gd name="T58" fmla="*/ 2147483646 w 209"/>
              <a:gd name="T59" fmla="*/ 2147483646 h 174"/>
              <a:gd name="T60" fmla="*/ 2147483646 w 209"/>
              <a:gd name="T61" fmla="*/ 2147483646 h 174"/>
              <a:gd name="T62" fmla="*/ 2147483646 w 209"/>
              <a:gd name="T63" fmla="*/ 2147483646 h 174"/>
              <a:gd name="T64" fmla="*/ 2147483646 w 209"/>
              <a:gd name="T65" fmla="*/ 2147483646 h 174"/>
              <a:gd name="T66" fmla="*/ 2147483646 w 209"/>
              <a:gd name="T67" fmla="*/ 2147483646 h 174"/>
              <a:gd name="T68" fmla="*/ 2147483646 w 209"/>
              <a:gd name="T69" fmla="*/ 2147483646 h 174"/>
              <a:gd name="T70" fmla="*/ 2147483646 w 209"/>
              <a:gd name="T71" fmla="*/ 2147483646 h 174"/>
              <a:gd name="T72" fmla="*/ 2147483646 w 209"/>
              <a:gd name="T73" fmla="*/ 2147483646 h 174"/>
              <a:gd name="T74" fmla="*/ 2147483646 w 209"/>
              <a:gd name="T75" fmla="*/ 2147483646 h 174"/>
              <a:gd name="T76" fmla="*/ 2147483646 w 209"/>
              <a:gd name="T77" fmla="*/ 2147483646 h 174"/>
              <a:gd name="T78" fmla="*/ 2147483646 w 209"/>
              <a:gd name="T79" fmla="*/ 2147483646 h 174"/>
              <a:gd name="T80" fmla="*/ 2147483646 w 209"/>
              <a:gd name="T81" fmla="*/ 2147483646 h 174"/>
              <a:gd name="T82" fmla="*/ 2147483646 w 209"/>
              <a:gd name="T83" fmla="*/ 2147483646 h 174"/>
              <a:gd name="T84" fmla="*/ 2147483646 w 209"/>
              <a:gd name="T85" fmla="*/ 2147483646 h 174"/>
              <a:gd name="T86" fmla="*/ 2147483646 w 209"/>
              <a:gd name="T87" fmla="*/ 2147483646 h 174"/>
              <a:gd name="T88" fmla="*/ 2147483646 w 209"/>
              <a:gd name="T89" fmla="*/ 2147483646 h 174"/>
              <a:gd name="T90" fmla="*/ 2147483646 w 209"/>
              <a:gd name="T91" fmla="*/ 2147483646 h 174"/>
              <a:gd name="T92" fmla="*/ 2147483646 w 209"/>
              <a:gd name="T93" fmla="*/ 2147483646 h 174"/>
              <a:gd name="T94" fmla="*/ 2147483646 w 209"/>
              <a:gd name="T95" fmla="*/ 2147483646 h 174"/>
              <a:gd name="T96" fmla="*/ 2147483646 w 209"/>
              <a:gd name="T97" fmla="*/ 2147483646 h 174"/>
              <a:gd name="T98" fmla="*/ 2147483646 w 209"/>
              <a:gd name="T99" fmla="*/ 2147483646 h 174"/>
              <a:gd name="T100" fmla="*/ 2147483646 w 209"/>
              <a:gd name="T101" fmla="*/ 0 h 174"/>
              <a:gd name="T102" fmla="*/ 0 w 209"/>
              <a:gd name="T103" fmla="*/ 2147483646 h 174"/>
              <a:gd name="T104" fmla="*/ 2147483646 w 209"/>
              <a:gd name="T105" fmla="*/ 2147483646 h 174"/>
              <a:gd name="T106" fmla="*/ 2147483646 w 209"/>
              <a:gd name="T107" fmla="*/ 2147483646 h 174"/>
              <a:gd name="T108" fmla="*/ 2147483646 w 209"/>
              <a:gd name="T109" fmla="*/ 2147483646 h 174"/>
              <a:gd name="T110" fmla="*/ 2147483646 w 209"/>
              <a:gd name="T111" fmla="*/ 2147483646 h 174"/>
              <a:gd name="T112" fmla="*/ 2147483646 w 209"/>
              <a:gd name="T113" fmla="*/ 2147483646 h 174"/>
              <a:gd name="T114" fmla="*/ 2147483646 w 209"/>
              <a:gd name="T115" fmla="*/ 2147483646 h 174"/>
              <a:gd name="T116" fmla="*/ 2147483646 w 209"/>
              <a:gd name="T117" fmla="*/ 2147483646 h 174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209" h="174">
                <a:moveTo>
                  <a:pt x="28" y="142"/>
                </a:moveTo>
                <a:cubicBezTo>
                  <a:pt x="28" y="95"/>
                  <a:pt x="28" y="95"/>
                  <a:pt x="28" y="95"/>
                </a:cubicBezTo>
                <a:cubicBezTo>
                  <a:pt x="28" y="91"/>
                  <a:pt x="31" y="88"/>
                  <a:pt x="35" y="88"/>
                </a:cubicBezTo>
                <a:cubicBezTo>
                  <a:pt x="47" y="88"/>
                  <a:pt x="47" y="88"/>
                  <a:pt x="47" y="88"/>
                </a:cubicBezTo>
                <a:cubicBezTo>
                  <a:pt x="50" y="88"/>
                  <a:pt x="53" y="91"/>
                  <a:pt x="53" y="95"/>
                </a:cubicBezTo>
                <a:cubicBezTo>
                  <a:pt x="53" y="142"/>
                  <a:pt x="53" y="142"/>
                  <a:pt x="53" y="142"/>
                </a:cubicBezTo>
                <a:cubicBezTo>
                  <a:pt x="53" y="146"/>
                  <a:pt x="50" y="149"/>
                  <a:pt x="47" y="149"/>
                </a:cubicBezTo>
                <a:cubicBezTo>
                  <a:pt x="35" y="149"/>
                  <a:pt x="35" y="149"/>
                  <a:pt x="35" y="149"/>
                </a:cubicBezTo>
                <a:cubicBezTo>
                  <a:pt x="31" y="149"/>
                  <a:pt x="28" y="146"/>
                  <a:pt x="28" y="142"/>
                </a:cubicBezTo>
                <a:close/>
                <a:moveTo>
                  <a:pt x="77" y="71"/>
                </a:moveTo>
                <a:cubicBezTo>
                  <a:pt x="73" y="71"/>
                  <a:pt x="70" y="74"/>
                  <a:pt x="70" y="78"/>
                </a:cubicBezTo>
                <a:cubicBezTo>
                  <a:pt x="70" y="142"/>
                  <a:pt x="70" y="142"/>
                  <a:pt x="70" y="142"/>
                </a:cubicBezTo>
                <a:cubicBezTo>
                  <a:pt x="70" y="146"/>
                  <a:pt x="73" y="149"/>
                  <a:pt x="77" y="149"/>
                </a:cubicBezTo>
                <a:cubicBezTo>
                  <a:pt x="88" y="149"/>
                  <a:pt x="88" y="149"/>
                  <a:pt x="88" y="149"/>
                </a:cubicBezTo>
                <a:cubicBezTo>
                  <a:pt x="92" y="149"/>
                  <a:pt x="95" y="146"/>
                  <a:pt x="95" y="142"/>
                </a:cubicBezTo>
                <a:cubicBezTo>
                  <a:pt x="95" y="78"/>
                  <a:pt x="95" y="78"/>
                  <a:pt x="95" y="78"/>
                </a:cubicBezTo>
                <a:cubicBezTo>
                  <a:pt x="95" y="74"/>
                  <a:pt x="92" y="71"/>
                  <a:pt x="88" y="71"/>
                </a:cubicBezTo>
                <a:lnTo>
                  <a:pt x="77" y="71"/>
                </a:lnTo>
                <a:close/>
                <a:moveTo>
                  <a:pt x="118" y="57"/>
                </a:moveTo>
                <a:cubicBezTo>
                  <a:pt x="115" y="57"/>
                  <a:pt x="112" y="60"/>
                  <a:pt x="112" y="64"/>
                </a:cubicBezTo>
                <a:cubicBezTo>
                  <a:pt x="112" y="142"/>
                  <a:pt x="112" y="142"/>
                  <a:pt x="112" y="142"/>
                </a:cubicBezTo>
                <a:cubicBezTo>
                  <a:pt x="112" y="146"/>
                  <a:pt x="115" y="149"/>
                  <a:pt x="118" y="149"/>
                </a:cubicBezTo>
                <a:cubicBezTo>
                  <a:pt x="130" y="149"/>
                  <a:pt x="130" y="149"/>
                  <a:pt x="130" y="149"/>
                </a:cubicBezTo>
                <a:cubicBezTo>
                  <a:pt x="134" y="149"/>
                  <a:pt x="137" y="146"/>
                  <a:pt x="137" y="142"/>
                </a:cubicBezTo>
                <a:cubicBezTo>
                  <a:pt x="137" y="64"/>
                  <a:pt x="137" y="64"/>
                  <a:pt x="137" y="64"/>
                </a:cubicBezTo>
                <a:cubicBezTo>
                  <a:pt x="137" y="60"/>
                  <a:pt x="134" y="57"/>
                  <a:pt x="130" y="57"/>
                </a:cubicBezTo>
                <a:lnTo>
                  <a:pt x="118" y="57"/>
                </a:lnTo>
                <a:close/>
                <a:moveTo>
                  <a:pt x="160" y="42"/>
                </a:moveTo>
                <a:cubicBezTo>
                  <a:pt x="156" y="42"/>
                  <a:pt x="153" y="45"/>
                  <a:pt x="153" y="49"/>
                </a:cubicBezTo>
                <a:cubicBezTo>
                  <a:pt x="153" y="142"/>
                  <a:pt x="153" y="142"/>
                  <a:pt x="153" y="142"/>
                </a:cubicBezTo>
                <a:cubicBezTo>
                  <a:pt x="153" y="146"/>
                  <a:pt x="156" y="149"/>
                  <a:pt x="160" y="149"/>
                </a:cubicBezTo>
                <a:cubicBezTo>
                  <a:pt x="172" y="149"/>
                  <a:pt x="172" y="149"/>
                  <a:pt x="172" y="149"/>
                </a:cubicBezTo>
                <a:cubicBezTo>
                  <a:pt x="175" y="149"/>
                  <a:pt x="178" y="146"/>
                  <a:pt x="178" y="142"/>
                </a:cubicBezTo>
                <a:cubicBezTo>
                  <a:pt x="178" y="49"/>
                  <a:pt x="178" y="49"/>
                  <a:pt x="178" y="49"/>
                </a:cubicBezTo>
                <a:cubicBezTo>
                  <a:pt x="178" y="45"/>
                  <a:pt x="175" y="42"/>
                  <a:pt x="172" y="42"/>
                </a:cubicBezTo>
                <a:lnTo>
                  <a:pt x="160" y="42"/>
                </a:lnTo>
                <a:close/>
                <a:moveTo>
                  <a:pt x="32" y="70"/>
                </a:moveTo>
                <a:cubicBezTo>
                  <a:pt x="76" y="62"/>
                  <a:pt x="118" y="46"/>
                  <a:pt x="155" y="23"/>
                </a:cubicBezTo>
                <a:cubicBezTo>
                  <a:pt x="159" y="30"/>
                  <a:pt x="159" y="30"/>
                  <a:pt x="159" y="30"/>
                </a:cubicBezTo>
                <a:cubicBezTo>
                  <a:pt x="172" y="9"/>
                  <a:pt x="172" y="9"/>
                  <a:pt x="172" y="9"/>
                </a:cubicBezTo>
                <a:cubicBezTo>
                  <a:pt x="147" y="8"/>
                  <a:pt x="147" y="8"/>
                  <a:pt x="147" y="8"/>
                </a:cubicBezTo>
                <a:cubicBezTo>
                  <a:pt x="151" y="15"/>
                  <a:pt x="151" y="15"/>
                  <a:pt x="151" y="15"/>
                </a:cubicBezTo>
                <a:cubicBezTo>
                  <a:pt x="114" y="37"/>
                  <a:pt x="73" y="53"/>
                  <a:pt x="30" y="61"/>
                </a:cubicBezTo>
                <a:lnTo>
                  <a:pt x="32" y="70"/>
                </a:lnTo>
                <a:close/>
                <a:moveTo>
                  <a:pt x="209" y="162"/>
                </a:moveTo>
                <a:cubicBezTo>
                  <a:pt x="187" y="150"/>
                  <a:pt x="187" y="150"/>
                  <a:pt x="187" y="150"/>
                </a:cubicBezTo>
                <a:cubicBezTo>
                  <a:pt x="187" y="157"/>
                  <a:pt x="187" y="157"/>
                  <a:pt x="187" y="157"/>
                </a:cubicBezTo>
                <a:cubicBezTo>
                  <a:pt x="17" y="157"/>
                  <a:pt x="17" y="157"/>
                  <a:pt x="17" y="157"/>
                </a:cubicBezTo>
                <a:cubicBezTo>
                  <a:pt x="17" y="21"/>
                  <a:pt x="17" y="21"/>
                  <a:pt x="17" y="21"/>
                </a:cubicBezTo>
                <a:cubicBezTo>
                  <a:pt x="25" y="21"/>
                  <a:pt x="25" y="21"/>
                  <a:pt x="25" y="21"/>
                </a:cubicBezTo>
                <a:cubicBezTo>
                  <a:pt x="13" y="0"/>
                  <a:pt x="13" y="0"/>
                  <a:pt x="13" y="0"/>
                </a:cubicBezTo>
                <a:cubicBezTo>
                  <a:pt x="0" y="21"/>
                  <a:pt x="0" y="21"/>
                  <a:pt x="0" y="21"/>
                </a:cubicBezTo>
                <a:cubicBezTo>
                  <a:pt x="8" y="21"/>
                  <a:pt x="8" y="21"/>
                  <a:pt x="8" y="21"/>
                </a:cubicBezTo>
                <a:cubicBezTo>
                  <a:pt x="8" y="157"/>
                  <a:pt x="8" y="157"/>
                  <a:pt x="8" y="157"/>
                </a:cubicBezTo>
                <a:cubicBezTo>
                  <a:pt x="8" y="162"/>
                  <a:pt x="8" y="162"/>
                  <a:pt x="8" y="162"/>
                </a:cubicBezTo>
                <a:cubicBezTo>
                  <a:pt x="8" y="167"/>
                  <a:pt x="8" y="167"/>
                  <a:pt x="8" y="167"/>
                </a:cubicBezTo>
                <a:cubicBezTo>
                  <a:pt x="187" y="167"/>
                  <a:pt x="187" y="167"/>
                  <a:pt x="187" y="167"/>
                </a:cubicBezTo>
                <a:cubicBezTo>
                  <a:pt x="187" y="174"/>
                  <a:pt x="187" y="174"/>
                  <a:pt x="187" y="174"/>
                </a:cubicBezTo>
                <a:lnTo>
                  <a:pt x="209" y="16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Freeform 22"/>
          <p:cNvSpPr>
            <a:spLocks noEditPoints="1"/>
          </p:cNvSpPr>
          <p:nvPr/>
        </p:nvSpPr>
        <p:spPr bwMode="auto">
          <a:xfrm>
            <a:off x="6150760" y="3464698"/>
            <a:ext cx="504917" cy="294713"/>
          </a:xfrm>
          <a:custGeom>
            <a:avLst/>
            <a:gdLst>
              <a:gd name="T0" fmla="*/ 2147483646 w 185"/>
              <a:gd name="T1" fmla="*/ 2147483646 h 166"/>
              <a:gd name="T2" fmla="*/ 2147483646 w 185"/>
              <a:gd name="T3" fmla="*/ 2147483646 h 166"/>
              <a:gd name="T4" fmla="*/ 2147483646 w 185"/>
              <a:gd name="T5" fmla="*/ 2147483646 h 166"/>
              <a:gd name="T6" fmla="*/ 2147483646 w 185"/>
              <a:gd name="T7" fmla="*/ 0 h 166"/>
              <a:gd name="T8" fmla="*/ 2147483646 w 185"/>
              <a:gd name="T9" fmla="*/ 2147483646 h 166"/>
              <a:gd name="T10" fmla="*/ 2147483646 w 185"/>
              <a:gd name="T11" fmla="*/ 2147483646 h 166"/>
              <a:gd name="T12" fmla="*/ 2147483646 w 185"/>
              <a:gd name="T13" fmla="*/ 2147483646 h 166"/>
              <a:gd name="T14" fmla="*/ 2147483646 w 185"/>
              <a:gd name="T15" fmla="*/ 2147483646 h 166"/>
              <a:gd name="T16" fmla="*/ 2147483646 w 185"/>
              <a:gd name="T17" fmla="*/ 2147483646 h 166"/>
              <a:gd name="T18" fmla="*/ 2147483646 w 185"/>
              <a:gd name="T19" fmla="*/ 2147483646 h 166"/>
              <a:gd name="T20" fmla="*/ 2147483646 w 185"/>
              <a:gd name="T21" fmla="*/ 2147483646 h 166"/>
              <a:gd name="T22" fmla="*/ 2147483646 w 185"/>
              <a:gd name="T23" fmla="*/ 2147483646 h 166"/>
              <a:gd name="T24" fmla="*/ 2147483646 w 185"/>
              <a:gd name="T25" fmla="*/ 2147483646 h 166"/>
              <a:gd name="T26" fmla="*/ 2147483646 w 185"/>
              <a:gd name="T27" fmla="*/ 2147483646 h 166"/>
              <a:gd name="T28" fmla="*/ 2147483646 w 185"/>
              <a:gd name="T29" fmla="*/ 2147483646 h 166"/>
              <a:gd name="T30" fmla="*/ 2147483646 w 185"/>
              <a:gd name="T31" fmla="*/ 2147483646 h 166"/>
              <a:gd name="T32" fmla="*/ 0 w 185"/>
              <a:gd name="T33" fmla="*/ 2147483646 h 166"/>
              <a:gd name="T34" fmla="*/ 2147483646 w 185"/>
              <a:gd name="T35" fmla="*/ 2147483646 h 166"/>
              <a:gd name="T36" fmla="*/ 2147483646 w 185"/>
              <a:gd name="T37" fmla="*/ 2147483646 h 166"/>
              <a:gd name="T38" fmla="*/ 2147483646 w 185"/>
              <a:gd name="T39" fmla="*/ 2147483646 h 166"/>
              <a:gd name="T40" fmla="*/ 2147483646 w 185"/>
              <a:gd name="T41" fmla="*/ 2147483646 h 166"/>
              <a:gd name="T42" fmla="*/ 0 w 185"/>
              <a:gd name="T43" fmla="*/ 2147483646 h 166"/>
              <a:gd name="T44" fmla="*/ 2147483646 w 185"/>
              <a:gd name="T45" fmla="*/ 2147483646 h 166"/>
              <a:gd name="T46" fmla="*/ 2147483646 w 185"/>
              <a:gd name="T47" fmla="*/ 2147483646 h 166"/>
              <a:gd name="T48" fmla="*/ 2147483646 w 185"/>
              <a:gd name="T49" fmla="*/ 2147483646 h 166"/>
              <a:gd name="T50" fmla="*/ 2147483646 w 185"/>
              <a:gd name="T51" fmla="*/ 2147483646 h 166"/>
              <a:gd name="T52" fmla="*/ 2147483646 w 185"/>
              <a:gd name="T53" fmla="*/ 2147483646 h 166"/>
              <a:gd name="T54" fmla="*/ 2147483646 w 185"/>
              <a:gd name="T55" fmla="*/ 2147483646 h 166"/>
              <a:gd name="T56" fmla="*/ 2147483646 w 185"/>
              <a:gd name="T57" fmla="*/ 2147483646 h 166"/>
              <a:gd name="T58" fmla="*/ 2147483646 w 185"/>
              <a:gd name="T59" fmla="*/ 2147483646 h 166"/>
              <a:gd name="T60" fmla="*/ 2147483646 w 185"/>
              <a:gd name="T61" fmla="*/ 2147483646 h 166"/>
              <a:gd name="T62" fmla="*/ 2147483646 w 185"/>
              <a:gd name="T63" fmla="*/ 2147483646 h 166"/>
              <a:gd name="T64" fmla="*/ 2147483646 w 185"/>
              <a:gd name="T65" fmla="*/ 2147483646 h 166"/>
              <a:gd name="T66" fmla="*/ 2147483646 w 185"/>
              <a:gd name="T67" fmla="*/ 2147483646 h 166"/>
              <a:gd name="T68" fmla="*/ 2147483646 w 185"/>
              <a:gd name="T69" fmla="*/ 2147483646 h 166"/>
              <a:gd name="T70" fmla="*/ 2147483646 w 185"/>
              <a:gd name="T71" fmla="*/ 2147483646 h 16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185" h="166">
                <a:moveTo>
                  <a:pt x="126" y="22"/>
                </a:moveTo>
                <a:cubicBezTo>
                  <a:pt x="115" y="22"/>
                  <a:pt x="115" y="22"/>
                  <a:pt x="115" y="22"/>
                </a:cubicBezTo>
                <a:cubicBezTo>
                  <a:pt x="114" y="16"/>
                  <a:pt x="109" y="11"/>
                  <a:pt x="103" y="11"/>
                </a:cubicBezTo>
                <a:cubicBezTo>
                  <a:pt x="82" y="11"/>
                  <a:pt x="82" y="11"/>
                  <a:pt x="82" y="11"/>
                </a:cubicBezTo>
                <a:cubicBezTo>
                  <a:pt x="76" y="11"/>
                  <a:pt x="71" y="16"/>
                  <a:pt x="70" y="22"/>
                </a:cubicBezTo>
                <a:cubicBezTo>
                  <a:pt x="59" y="22"/>
                  <a:pt x="59" y="22"/>
                  <a:pt x="59" y="22"/>
                </a:cubicBezTo>
                <a:cubicBezTo>
                  <a:pt x="60" y="10"/>
                  <a:pt x="69" y="0"/>
                  <a:pt x="79" y="0"/>
                </a:cubicBezTo>
                <a:cubicBezTo>
                  <a:pt x="106" y="0"/>
                  <a:pt x="106" y="0"/>
                  <a:pt x="106" y="0"/>
                </a:cubicBezTo>
                <a:cubicBezTo>
                  <a:pt x="117" y="0"/>
                  <a:pt x="126" y="10"/>
                  <a:pt x="126" y="22"/>
                </a:cubicBezTo>
                <a:close/>
                <a:moveTo>
                  <a:pt x="28" y="93"/>
                </a:moveTo>
                <a:cubicBezTo>
                  <a:pt x="75" y="93"/>
                  <a:pt x="75" y="93"/>
                  <a:pt x="75" y="93"/>
                </a:cubicBezTo>
                <a:cubicBezTo>
                  <a:pt x="75" y="86"/>
                  <a:pt x="75" y="86"/>
                  <a:pt x="75" y="86"/>
                </a:cubicBezTo>
                <a:cubicBezTo>
                  <a:pt x="75" y="81"/>
                  <a:pt x="79" y="77"/>
                  <a:pt x="84" y="77"/>
                </a:cubicBezTo>
                <a:cubicBezTo>
                  <a:pt x="102" y="77"/>
                  <a:pt x="102" y="77"/>
                  <a:pt x="102" y="77"/>
                </a:cubicBezTo>
                <a:cubicBezTo>
                  <a:pt x="107" y="77"/>
                  <a:pt x="110" y="81"/>
                  <a:pt x="110" y="86"/>
                </a:cubicBezTo>
                <a:cubicBezTo>
                  <a:pt x="110" y="93"/>
                  <a:pt x="110" y="93"/>
                  <a:pt x="110" y="93"/>
                </a:cubicBezTo>
                <a:cubicBezTo>
                  <a:pt x="157" y="93"/>
                  <a:pt x="157" y="93"/>
                  <a:pt x="157" y="93"/>
                </a:cubicBezTo>
                <a:cubicBezTo>
                  <a:pt x="171" y="93"/>
                  <a:pt x="183" y="81"/>
                  <a:pt x="185" y="66"/>
                </a:cubicBezTo>
                <a:cubicBezTo>
                  <a:pt x="185" y="52"/>
                  <a:pt x="185" y="52"/>
                  <a:pt x="185" y="52"/>
                </a:cubicBezTo>
                <a:cubicBezTo>
                  <a:pt x="185" y="38"/>
                  <a:pt x="176" y="27"/>
                  <a:pt x="164" y="27"/>
                </a:cubicBezTo>
                <a:cubicBezTo>
                  <a:pt x="153" y="27"/>
                  <a:pt x="153" y="27"/>
                  <a:pt x="153" y="27"/>
                </a:cubicBezTo>
                <a:cubicBezTo>
                  <a:pt x="148" y="27"/>
                  <a:pt x="148" y="27"/>
                  <a:pt x="148" y="27"/>
                </a:cubicBezTo>
                <a:cubicBezTo>
                  <a:pt x="141" y="27"/>
                  <a:pt x="141" y="27"/>
                  <a:pt x="141" y="27"/>
                </a:cubicBezTo>
                <a:cubicBezTo>
                  <a:pt x="132" y="27"/>
                  <a:pt x="132" y="27"/>
                  <a:pt x="132" y="27"/>
                </a:cubicBezTo>
                <a:cubicBezTo>
                  <a:pt x="127" y="27"/>
                  <a:pt x="127" y="27"/>
                  <a:pt x="127" y="27"/>
                </a:cubicBezTo>
                <a:cubicBezTo>
                  <a:pt x="114" y="27"/>
                  <a:pt x="114" y="27"/>
                  <a:pt x="114" y="27"/>
                </a:cubicBezTo>
                <a:cubicBezTo>
                  <a:pt x="71" y="27"/>
                  <a:pt x="71" y="27"/>
                  <a:pt x="71" y="27"/>
                </a:cubicBezTo>
                <a:cubicBezTo>
                  <a:pt x="58" y="27"/>
                  <a:pt x="58" y="27"/>
                  <a:pt x="58" y="27"/>
                </a:cubicBezTo>
                <a:cubicBezTo>
                  <a:pt x="43" y="27"/>
                  <a:pt x="43" y="27"/>
                  <a:pt x="43" y="27"/>
                </a:cubicBezTo>
                <a:cubicBezTo>
                  <a:pt x="35" y="27"/>
                  <a:pt x="35" y="27"/>
                  <a:pt x="35" y="27"/>
                </a:cubicBezTo>
                <a:cubicBezTo>
                  <a:pt x="29" y="27"/>
                  <a:pt x="29" y="27"/>
                  <a:pt x="29" y="27"/>
                </a:cubicBezTo>
                <a:cubicBezTo>
                  <a:pt x="22" y="27"/>
                  <a:pt x="22" y="27"/>
                  <a:pt x="22" y="27"/>
                </a:cubicBezTo>
                <a:cubicBezTo>
                  <a:pt x="10" y="27"/>
                  <a:pt x="0" y="38"/>
                  <a:pt x="0" y="52"/>
                </a:cubicBezTo>
                <a:cubicBezTo>
                  <a:pt x="0" y="66"/>
                  <a:pt x="0" y="66"/>
                  <a:pt x="0" y="66"/>
                </a:cubicBezTo>
                <a:cubicBezTo>
                  <a:pt x="2" y="81"/>
                  <a:pt x="14" y="93"/>
                  <a:pt x="28" y="93"/>
                </a:cubicBezTo>
                <a:close/>
                <a:moveTo>
                  <a:pt x="157" y="100"/>
                </a:moveTo>
                <a:cubicBezTo>
                  <a:pt x="110" y="100"/>
                  <a:pt x="110" y="100"/>
                  <a:pt x="110" y="100"/>
                </a:cubicBezTo>
                <a:cubicBezTo>
                  <a:pt x="110" y="107"/>
                  <a:pt x="110" y="107"/>
                  <a:pt x="110" y="107"/>
                </a:cubicBezTo>
                <a:cubicBezTo>
                  <a:pt x="110" y="112"/>
                  <a:pt x="107" y="116"/>
                  <a:pt x="102" y="116"/>
                </a:cubicBezTo>
                <a:cubicBezTo>
                  <a:pt x="84" y="116"/>
                  <a:pt x="84" y="116"/>
                  <a:pt x="84" y="116"/>
                </a:cubicBezTo>
                <a:cubicBezTo>
                  <a:pt x="79" y="116"/>
                  <a:pt x="75" y="112"/>
                  <a:pt x="75" y="107"/>
                </a:cubicBezTo>
                <a:cubicBezTo>
                  <a:pt x="75" y="100"/>
                  <a:pt x="75" y="100"/>
                  <a:pt x="75" y="100"/>
                </a:cubicBezTo>
                <a:cubicBezTo>
                  <a:pt x="28" y="100"/>
                  <a:pt x="28" y="100"/>
                  <a:pt x="28" y="100"/>
                </a:cubicBezTo>
                <a:cubicBezTo>
                  <a:pt x="16" y="100"/>
                  <a:pt x="6" y="94"/>
                  <a:pt x="0" y="84"/>
                </a:cubicBezTo>
                <a:cubicBezTo>
                  <a:pt x="0" y="142"/>
                  <a:pt x="0" y="142"/>
                  <a:pt x="0" y="142"/>
                </a:cubicBezTo>
                <a:cubicBezTo>
                  <a:pt x="0" y="155"/>
                  <a:pt x="10" y="166"/>
                  <a:pt x="22" y="166"/>
                </a:cubicBezTo>
                <a:cubicBezTo>
                  <a:pt x="29" y="166"/>
                  <a:pt x="29" y="166"/>
                  <a:pt x="29" y="166"/>
                </a:cubicBezTo>
                <a:cubicBezTo>
                  <a:pt x="35" y="166"/>
                  <a:pt x="35" y="166"/>
                  <a:pt x="35" y="166"/>
                </a:cubicBezTo>
                <a:cubicBezTo>
                  <a:pt x="43" y="166"/>
                  <a:pt x="43" y="166"/>
                  <a:pt x="43" y="166"/>
                </a:cubicBezTo>
                <a:cubicBezTo>
                  <a:pt x="141" y="166"/>
                  <a:pt x="141" y="166"/>
                  <a:pt x="141" y="166"/>
                </a:cubicBezTo>
                <a:cubicBezTo>
                  <a:pt x="148" y="166"/>
                  <a:pt x="148" y="166"/>
                  <a:pt x="148" y="166"/>
                </a:cubicBezTo>
                <a:cubicBezTo>
                  <a:pt x="153" y="166"/>
                  <a:pt x="153" y="166"/>
                  <a:pt x="153" y="166"/>
                </a:cubicBezTo>
                <a:cubicBezTo>
                  <a:pt x="164" y="166"/>
                  <a:pt x="164" y="166"/>
                  <a:pt x="164" y="166"/>
                </a:cubicBezTo>
                <a:cubicBezTo>
                  <a:pt x="176" y="166"/>
                  <a:pt x="185" y="155"/>
                  <a:pt x="185" y="142"/>
                </a:cubicBezTo>
                <a:cubicBezTo>
                  <a:pt x="185" y="84"/>
                  <a:pt x="185" y="84"/>
                  <a:pt x="185" y="84"/>
                </a:cubicBezTo>
                <a:cubicBezTo>
                  <a:pt x="179" y="94"/>
                  <a:pt x="169" y="100"/>
                  <a:pt x="157" y="100"/>
                </a:cubicBezTo>
                <a:close/>
                <a:moveTo>
                  <a:pt x="101" y="84"/>
                </a:moveTo>
                <a:cubicBezTo>
                  <a:pt x="84" y="84"/>
                  <a:pt x="84" y="84"/>
                  <a:pt x="84" y="84"/>
                </a:cubicBezTo>
                <a:cubicBezTo>
                  <a:pt x="82" y="84"/>
                  <a:pt x="81" y="85"/>
                  <a:pt x="81" y="87"/>
                </a:cubicBezTo>
                <a:cubicBezTo>
                  <a:pt x="81" y="91"/>
                  <a:pt x="81" y="91"/>
                  <a:pt x="81" y="91"/>
                </a:cubicBezTo>
                <a:cubicBezTo>
                  <a:pt x="81" y="94"/>
                  <a:pt x="81" y="94"/>
                  <a:pt x="81" y="94"/>
                </a:cubicBezTo>
                <a:cubicBezTo>
                  <a:pt x="81" y="100"/>
                  <a:pt x="81" y="100"/>
                  <a:pt x="81" y="100"/>
                </a:cubicBezTo>
                <a:cubicBezTo>
                  <a:pt x="81" y="102"/>
                  <a:pt x="81" y="102"/>
                  <a:pt x="81" y="102"/>
                </a:cubicBezTo>
                <a:cubicBezTo>
                  <a:pt x="81" y="106"/>
                  <a:pt x="81" y="106"/>
                  <a:pt x="81" y="106"/>
                </a:cubicBezTo>
                <a:cubicBezTo>
                  <a:pt x="81" y="108"/>
                  <a:pt x="82" y="110"/>
                  <a:pt x="84" y="110"/>
                </a:cubicBezTo>
                <a:cubicBezTo>
                  <a:pt x="101" y="110"/>
                  <a:pt x="101" y="110"/>
                  <a:pt x="101" y="110"/>
                </a:cubicBezTo>
                <a:cubicBezTo>
                  <a:pt x="103" y="110"/>
                  <a:pt x="104" y="108"/>
                  <a:pt x="104" y="106"/>
                </a:cubicBezTo>
                <a:cubicBezTo>
                  <a:pt x="104" y="102"/>
                  <a:pt x="104" y="102"/>
                  <a:pt x="104" y="102"/>
                </a:cubicBezTo>
                <a:cubicBezTo>
                  <a:pt x="104" y="100"/>
                  <a:pt x="104" y="100"/>
                  <a:pt x="104" y="100"/>
                </a:cubicBezTo>
                <a:cubicBezTo>
                  <a:pt x="104" y="94"/>
                  <a:pt x="104" y="94"/>
                  <a:pt x="104" y="94"/>
                </a:cubicBezTo>
                <a:cubicBezTo>
                  <a:pt x="104" y="91"/>
                  <a:pt x="104" y="91"/>
                  <a:pt x="104" y="91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04" y="85"/>
                  <a:pt x="103" y="84"/>
                  <a:pt x="101" y="8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992085" y="365127"/>
            <a:ext cx="7326085" cy="754202"/>
          </a:xfrm>
        </p:spPr>
        <p:txBody>
          <a:bodyPr/>
          <a:lstStyle>
            <a:lvl1pPr algn="ctr">
              <a:defRPr sz="4000">
                <a:solidFill>
                  <a:srgbClr val="75364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6DAD63B-56C7-4526-AA30-17F377895956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26" name="Footer Placeholder 2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57F66E-6FAE-4E22-BD4D-8A9B210E1B3F}" type="slidenum">
              <a:rPr lang="ru-RU" smtClean="0"/>
              <a:t>‹#›</a:t>
            </a:fld>
            <a:endParaRPr lang="ru-RU"/>
          </a:p>
        </p:txBody>
      </p:sp>
      <p:sp>
        <p:nvSpPr>
          <p:cNvPr id="29" name="Content Placeholder 28"/>
          <p:cNvSpPr>
            <a:spLocks noGrp="1"/>
          </p:cNvSpPr>
          <p:nvPr>
            <p:ph sz="quarter" idx="13"/>
          </p:nvPr>
        </p:nvSpPr>
        <p:spPr>
          <a:xfrm>
            <a:off x="679675" y="1362028"/>
            <a:ext cx="2605997" cy="2226223"/>
          </a:xfrm>
        </p:spPr>
        <p:txBody>
          <a:bodyPr/>
          <a:lstStyle>
            <a:lvl1pPr marL="0" indent="0">
              <a:buNone/>
              <a:defRPr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Content Placeholder 28"/>
          <p:cNvSpPr>
            <a:spLocks noGrp="1"/>
          </p:cNvSpPr>
          <p:nvPr>
            <p:ph sz="quarter" idx="14"/>
          </p:nvPr>
        </p:nvSpPr>
        <p:spPr>
          <a:xfrm>
            <a:off x="667488" y="3670487"/>
            <a:ext cx="2605997" cy="2226223"/>
          </a:xfrm>
        </p:spPr>
        <p:txBody>
          <a:bodyPr/>
          <a:lstStyle>
            <a:lvl1pPr marL="0" indent="0">
              <a:buNone/>
              <a:defRPr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Content Placeholder 28"/>
          <p:cNvSpPr>
            <a:spLocks noGrp="1"/>
          </p:cNvSpPr>
          <p:nvPr>
            <p:ph sz="quarter" idx="16"/>
          </p:nvPr>
        </p:nvSpPr>
        <p:spPr>
          <a:xfrm>
            <a:off x="8979409" y="3560328"/>
            <a:ext cx="2605997" cy="2226223"/>
          </a:xfrm>
        </p:spPr>
        <p:txBody>
          <a:bodyPr/>
          <a:lstStyle>
            <a:lvl1pPr marL="0" indent="0">
              <a:buNone/>
              <a:defRPr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8" name="Content Placeholder 28"/>
          <p:cNvSpPr>
            <a:spLocks noGrp="1"/>
          </p:cNvSpPr>
          <p:nvPr>
            <p:ph sz="quarter" idx="17"/>
          </p:nvPr>
        </p:nvSpPr>
        <p:spPr>
          <a:xfrm>
            <a:off x="8925468" y="1238475"/>
            <a:ext cx="2605997" cy="2226223"/>
          </a:xfrm>
        </p:spPr>
        <p:txBody>
          <a:bodyPr/>
          <a:lstStyle>
            <a:lvl1pPr marL="0" indent="0">
              <a:buNone/>
              <a:defRPr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979949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24144" b="66143"/>
          <a:stretch/>
        </p:blipFill>
        <p:spPr>
          <a:xfrm>
            <a:off x="0" y="6176964"/>
            <a:ext cx="12192000" cy="659265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Freeform 7"/>
          <p:cNvSpPr/>
          <p:nvPr/>
        </p:nvSpPr>
        <p:spPr bwMode="auto">
          <a:xfrm>
            <a:off x="4997787" y="4052438"/>
            <a:ext cx="2084428" cy="780812"/>
          </a:xfrm>
          <a:custGeom>
            <a:avLst/>
            <a:gdLst>
              <a:gd name="T0" fmla="*/ 2147483646 w 763"/>
              <a:gd name="T1" fmla="*/ 2147483646 h 358"/>
              <a:gd name="T2" fmla="*/ 2147483646 w 763"/>
              <a:gd name="T3" fmla="*/ 2147483646 h 358"/>
              <a:gd name="T4" fmla="*/ 2147483646 w 763"/>
              <a:gd name="T5" fmla="*/ 2147483646 h 358"/>
              <a:gd name="T6" fmla="*/ 2147483646 w 763"/>
              <a:gd name="T7" fmla="*/ 2147483646 h 358"/>
              <a:gd name="T8" fmla="*/ 2147483646 w 763"/>
              <a:gd name="T9" fmla="*/ 2147483646 h 358"/>
              <a:gd name="T10" fmla="*/ 2147483646 w 763"/>
              <a:gd name="T11" fmla="*/ 2147483646 h 358"/>
              <a:gd name="T12" fmla="*/ 2147483646 w 763"/>
              <a:gd name="T13" fmla="*/ 2147483646 h 358"/>
              <a:gd name="T14" fmla="*/ 2147483646 w 763"/>
              <a:gd name="T15" fmla="*/ 0 h 358"/>
              <a:gd name="T16" fmla="*/ 2147483646 w 763"/>
              <a:gd name="T17" fmla="*/ 0 h 358"/>
              <a:gd name="T18" fmla="*/ 2147483646 w 763"/>
              <a:gd name="T19" fmla="*/ 2147483646 h 358"/>
              <a:gd name="T20" fmla="*/ 2147483646 w 763"/>
              <a:gd name="T21" fmla="*/ 2147483646 h 35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763" h="358">
                <a:moveTo>
                  <a:pt x="1" y="27"/>
                </a:moveTo>
                <a:cubicBezTo>
                  <a:pt x="0" y="41"/>
                  <a:pt x="25" y="62"/>
                  <a:pt x="25" y="75"/>
                </a:cubicBezTo>
                <a:cubicBezTo>
                  <a:pt x="26" y="89"/>
                  <a:pt x="4" y="123"/>
                  <a:pt x="14" y="160"/>
                </a:cubicBezTo>
                <a:cubicBezTo>
                  <a:pt x="32" y="219"/>
                  <a:pt x="230" y="155"/>
                  <a:pt x="245" y="169"/>
                </a:cubicBezTo>
                <a:cubicBezTo>
                  <a:pt x="269" y="192"/>
                  <a:pt x="241" y="258"/>
                  <a:pt x="255" y="280"/>
                </a:cubicBezTo>
                <a:cubicBezTo>
                  <a:pt x="275" y="313"/>
                  <a:pt x="582" y="358"/>
                  <a:pt x="735" y="252"/>
                </a:cubicBezTo>
                <a:cubicBezTo>
                  <a:pt x="763" y="232"/>
                  <a:pt x="729" y="168"/>
                  <a:pt x="749" y="8"/>
                </a:cubicBezTo>
                <a:cubicBezTo>
                  <a:pt x="749" y="4"/>
                  <a:pt x="746" y="0"/>
                  <a:pt x="742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22" y="0"/>
                  <a:pt x="19" y="1"/>
                  <a:pt x="17" y="3"/>
                </a:cubicBezTo>
                <a:cubicBezTo>
                  <a:pt x="10" y="11"/>
                  <a:pt x="2" y="21"/>
                  <a:pt x="1" y="27"/>
                </a:cubicBezTo>
                <a:close/>
              </a:path>
            </a:pathLst>
          </a:custGeom>
          <a:solidFill>
            <a:srgbClr val="0F5A8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Freeform 8"/>
          <p:cNvSpPr/>
          <p:nvPr/>
        </p:nvSpPr>
        <p:spPr bwMode="auto">
          <a:xfrm>
            <a:off x="4817976" y="3340162"/>
            <a:ext cx="2563001" cy="564601"/>
          </a:xfrm>
          <a:custGeom>
            <a:avLst/>
            <a:gdLst>
              <a:gd name="T0" fmla="*/ 2147483646 w 938"/>
              <a:gd name="T1" fmla="*/ 2147483646 h 259"/>
              <a:gd name="T2" fmla="*/ 2147483646 w 938"/>
              <a:gd name="T3" fmla="*/ 2147483646 h 259"/>
              <a:gd name="T4" fmla="*/ 2147483646 w 938"/>
              <a:gd name="T5" fmla="*/ 2147483646 h 259"/>
              <a:gd name="T6" fmla="*/ 2147483646 w 938"/>
              <a:gd name="T7" fmla="*/ 2147483646 h 259"/>
              <a:gd name="T8" fmla="*/ 2147483646 w 938"/>
              <a:gd name="T9" fmla="*/ 2147483646 h 259"/>
              <a:gd name="T10" fmla="*/ 2147483646 w 938"/>
              <a:gd name="T11" fmla="*/ 2147483646 h 259"/>
              <a:gd name="T12" fmla="*/ 2147483646 w 938"/>
              <a:gd name="T13" fmla="*/ 2147483646 h 259"/>
              <a:gd name="T14" fmla="*/ 2147483646 w 938"/>
              <a:gd name="T15" fmla="*/ 2147483646 h 259"/>
              <a:gd name="T16" fmla="*/ 2147483646 w 938"/>
              <a:gd name="T17" fmla="*/ 2147483646 h 259"/>
              <a:gd name="T18" fmla="*/ 2147483646 w 938"/>
              <a:gd name="T19" fmla="*/ 0 h 259"/>
              <a:gd name="T20" fmla="*/ 2147483646 w 938"/>
              <a:gd name="T21" fmla="*/ 0 h 259"/>
              <a:gd name="T22" fmla="*/ 2147483646 w 938"/>
              <a:gd name="T23" fmla="*/ 2147483646 h 259"/>
              <a:gd name="T24" fmla="*/ 2147483646 w 938"/>
              <a:gd name="T25" fmla="*/ 2147483646 h 259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38" h="259">
                <a:moveTo>
                  <a:pt x="2" y="109"/>
                </a:moveTo>
                <a:cubicBezTo>
                  <a:pt x="0" y="146"/>
                  <a:pt x="74" y="161"/>
                  <a:pt x="88" y="186"/>
                </a:cubicBezTo>
                <a:cubicBezTo>
                  <a:pt x="93" y="197"/>
                  <a:pt x="77" y="222"/>
                  <a:pt x="79" y="237"/>
                </a:cubicBezTo>
                <a:cubicBezTo>
                  <a:pt x="79" y="244"/>
                  <a:pt x="91" y="252"/>
                  <a:pt x="101" y="257"/>
                </a:cubicBezTo>
                <a:cubicBezTo>
                  <a:pt x="103" y="258"/>
                  <a:pt x="104" y="259"/>
                  <a:pt x="106" y="259"/>
                </a:cubicBezTo>
                <a:cubicBezTo>
                  <a:pt x="840" y="259"/>
                  <a:pt x="840" y="259"/>
                  <a:pt x="840" y="259"/>
                </a:cubicBezTo>
                <a:cubicBezTo>
                  <a:pt x="840" y="258"/>
                  <a:pt x="840" y="258"/>
                  <a:pt x="840" y="258"/>
                </a:cubicBezTo>
                <a:cubicBezTo>
                  <a:pt x="854" y="164"/>
                  <a:pt x="895" y="93"/>
                  <a:pt x="936" y="10"/>
                </a:cubicBezTo>
                <a:cubicBezTo>
                  <a:pt x="936" y="10"/>
                  <a:pt x="936" y="10"/>
                  <a:pt x="936" y="10"/>
                </a:cubicBezTo>
                <a:cubicBezTo>
                  <a:pt x="938" y="5"/>
                  <a:pt x="935" y="0"/>
                  <a:pt x="929" y="0"/>
                </a:cubicBezTo>
                <a:cubicBezTo>
                  <a:pt x="77" y="0"/>
                  <a:pt x="77" y="0"/>
                  <a:pt x="77" y="0"/>
                </a:cubicBezTo>
                <a:cubicBezTo>
                  <a:pt x="75" y="0"/>
                  <a:pt x="73" y="1"/>
                  <a:pt x="71" y="3"/>
                </a:cubicBezTo>
                <a:cubicBezTo>
                  <a:pt x="39" y="39"/>
                  <a:pt x="3" y="78"/>
                  <a:pt x="2" y="109"/>
                </a:cubicBezTo>
                <a:close/>
              </a:path>
            </a:pathLst>
          </a:custGeom>
          <a:solidFill>
            <a:srgbClr val="34B2E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Freeform 9"/>
          <p:cNvSpPr/>
          <p:nvPr/>
        </p:nvSpPr>
        <p:spPr bwMode="auto">
          <a:xfrm>
            <a:off x="4997787" y="2664437"/>
            <a:ext cx="2434577" cy="562850"/>
          </a:xfrm>
          <a:custGeom>
            <a:avLst/>
            <a:gdLst>
              <a:gd name="T0" fmla="*/ 2147483646 w 891"/>
              <a:gd name="T1" fmla="*/ 2147483646 h 258"/>
              <a:gd name="T2" fmla="*/ 2147483646 w 891"/>
              <a:gd name="T3" fmla="*/ 2147483646 h 258"/>
              <a:gd name="T4" fmla="*/ 2147483646 w 891"/>
              <a:gd name="T5" fmla="*/ 2147483646 h 258"/>
              <a:gd name="T6" fmla="*/ 2147483646 w 891"/>
              <a:gd name="T7" fmla="*/ 2147483646 h 258"/>
              <a:gd name="T8" fmla="*/ 2147483646 w 891"/>
              <a:gd name="T9" fmla="*/ 2147483646 h 258"/>
              <a:gd name="T10" fmla="*/ 2147483646 w 891"/>
              <a:gd name="T11" fmla="*/ 2147483646 h 258"/>
              <a:gd name="T12" fmla="*/ 2147483646 w 891"/>
              <a:gd name="T13" fmla="*/ 2147483646 h 258"/>
              <a:gd name="T14" fmla="*/ 2147483646 w 891"/>
              <a:gd name="T15" fmla="*/ 0 h 258"/>
              <a:gd name="T16" fmla="*/ 2147483646 w 891"/>
              <a:gd name="T17" fmla="*/ 0 h 258"/>
              <a:gd name="T18" fmla="*/ 2147483646 w 891"/>
              <a:gd name="T19" fmla="*/ 2147483646 h 258"/>
              <a:gd name="T20" fmla="*/ 2147483646 w 891"/>
              <a:gd name="T21" fmla="*/ 2147483646 h 25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891" h="258">
                <a:moveTo>
                  <a:pt x="8" y="98"/>
                </a:moveTo>
                <a:cubicBezTo>
                  <a:pt x="2" y="142"/>
                  <a:pt x="31" y="174"/>
                  <a:pt x="28" y="199"/>
                </a:cubicBezTo>
                <a:cubicBezTo>
                  <a:pt x="26" y="213"/>
                  <a:pt x="17" y="230"/>
                  <a:pt x="3" y="247"/>
                </a:cubicBezTo>
                <a:cubicBezTo>
                  <a:pt x="0" y="252"/>
                  <a:pt x="3" y="258"/>
                  <a:pt x="9" y="258"/>
                </a:cubicBezTo>
                <a:cubicBezTo>
                  <a:pt x="849" y="258"/>
                  <a:pt x="849" y="258"/>
                  <a:pt x="849" y="258"/>
                </a:cubicBezTo>
                <a:cubicBezTo>
                  <a:pt x="852" y="258"/>
                  <a:pt x="855" y="256"/>
                  <a:pt x="856" y="254"/>
                </a:cubicBezTo>
                <a:cubicBezTo>
                  <a:pt x="875" y="195"/>
                  <a:pt x="891" y="98"/>
                  <a:pt x="873" y="5"/>
                </a:cubicBezTo>
                <a:cubicBezTo>
                  <a:pt x="872" y="2"/>
                  <a:pt x="869" y="0"/>
                  <a:pt x="866" y="0"/>
                </a:cubicBezTo>
                <a:cubicBezTo>
                  <a:pt x="34" y="0"/>
                  <a:pt x="34" y="0"/>
                  <a:pt x="34" y="0"/>
                </a:cubicBezTo>
                <a:cubicBezTo>
                  <a:pt x="31" y="0"/>
                  <a:pt x="28" y="2"/>
                  <a:pt x="27" y="5"/>
                </a:cubicBezTo>
                <a:cubicBezTo>
                  <a:pt x="17" y="38"/>
                  <a:pt x="11" y="70"/>
                  <a:pt x="8" y="98"/>
                </a:cubicBezTo>
                <a:close/>
              </a:path>
            </a:pathLst>
          </a:custGeom>
          <a:solidFill>
            <a:srgbClr val="64D1D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Freeform 10"/>
          <p:cNvSpPr/>
          <p:nvPr/>
        </p:nvSpPr>
        <p:spPr bwMode="auto">
          <a:xfrm>
            <a:off x="5012275" y="1914026"/>
            <a:ext cx="2269930" cy="625875"/>
          </a:xfrm>
          <a:custGeom>
            <a:avLst/>
            <a:gdLst>
              <a:gd name="T0" fmla="*/ 2147483646 w 831"/>
              <a:gd name="T1" fmla="*/ 2147483646 h 287"/>
              <a:gd name="T2" fmla="*/ 2147483646 w 831"/>
              <a:gd name="T3" fmla="*/ 2147483646 h 287"/>
              <a:gd name="T4" fmla="*/ 2147483646 w 831"/>
              <a:gd name="T5" fmla="*/ 2147483646 h 287"/>
              <a:gd name="T6" fmla="*/ 2147483646 w 831"/>
              <a:gd name="T7" fmla="*/ 2147483646 h 287"/>
              <a:gd name="T8" fmla="*/ 2147483646 w 831"/>
              <a:gd name="T9" fmla="*/ 2147483646 h 287"/>
              <a:gd name="T10" fmla="*/ 2147483646 w 831"/>
              <a:gd name="T11" fmla="*/ 2147483646 h 287"/>
              <a:gd name="T12" fmla="*/ 2147483646 w 831"/>
              <a:gd name="T13" fmla="*/ 2147483646 h 28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831" h="287">
                <a:moveTo>
                  <a:pt x="690" y="102"/>
                </a:moveTo>
                <a:cubicBezTo>
                  <a:pt x="488" y="0"/>
                  <a:pt x="287" y="19"/>
                  <a:pt x="180" y="75"/>
                </a:cubicBezTo>
                <a:cubicBezTo>
                  <a:pt x="84" y="125"/>
                  <a:pt x="31" y="203"/>
                  <a:pt x="2" y="278"/>
                </a:cubicBezTo>
                <a:cubicBezTo>
                  <a:pt x="0" y="282"/>
                  <a:pt x="3" y="287"/>
                  <a:pt x="8" y="287"/>
                </a:cubicBezTo>
                <a:cubicBezTo>
                  <a:pt x="823" y="287"/>
                  <a:pt x="823" y="287"/>
                  <a:pt x="823" y="287"/>
                </a:cubicBezTo>
                <a:cubicBezTo>
                  <a:pt x="828" y="287"/>
                  <a:pt x="831" y="283"/>
                  <a:pt x="830" y="278"/>
                </a:cubicBezTo>
                <a:cubicBezTo>
                  <a:pt x="810" y="207"/>
                  <a:pt x="768" y="141"/>
                  <a:pt x="690" y="102"/>
                </a:cubicBezTo>
                <a:close/>
              </a:path>
            </a:pathLst>
          </a:custGeom>
          <a:solidFill>
            <a:srgbClr val="80E0B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Rectangle 15"/>
          <p:cNvSpPr>
            <a:spLocks noChangeArrowheads="1"/>
          </p:cNvSpPr>
          <p:nvPr/>
        </p:nvSpPr>
        <p:spPr bwMode="auto">
          <a:xfrm>
            <a:off x="7359021" y="1152555"/>
            <a:ext cx="713323" cy="1646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0700" dirty="0">
                <a:solidFill>
                  <a:srgbClr val="64D1DA"/>
                </a:solidFill>
                <a:latin typeface="Montserrat" panose="00000500000000000000" pitchFamily="2" charset="0"/>
              </a:rPr>
              <a:t>3</a:t>
            </a:r>
            <a:endParaRPr lang="en-US" altLang="en-US" sz="1800" dirty="0"/>
          </a:p>
        </p:txBody>
      </p:sp>
      <p:sp>
        <p:nvSpPr>
          <p:cNvPr id="14" name="Rectangle 16"/>
          <p:cNvSpPr>
            <a:spLocks noChangeArrowheads="1"/>
          </p:cNvSpPr>
          <p:nvPr/>
        </p:nvSpPr>
        <p:spPr bwMode="auto">
          <a:xfrm>
            <a:off x="7113459" y="3915866"/>
            <a:ext cx="838422" cy="1646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0700" dirty="0">
                <a:solidFill>
                  <a:srgbClr val="0F5A87"/>
                </a:solidFill>
                <a:latin typeface="Montserrat" panose="00000500000000000000" pitchFamily="2" charset="0"/>
              </a:rPr>
              <a:t>4</a:t>
            </a:r>
            <a:endParaRPr lang="en-US" altLang="en-US" sz="1800" dirty="0"/>
          </a:p>
        </p:txBody>
      </p:sp>
      <p:sp>
        <p:nvSpPr>
          <p:cNvPr id="15" name="Rectangle 17"/>
          <p:cNvSpPr>
            <a:spLocks noChangeArrowheads="1"/>
          </p:cNvSpPr>
          <p:nvPr/>
        </p:nvSpPr>
        <p:spPr bwMode="auto">
          <a:xfrm>
            <a:off x="4123725" y="1138278"/>
            <a:ext cx="694251" cy="1646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0700" dirty="0">
                <a:solidFill>
                  <a:srgbClr val="80E0B7"/>
                </a:solidFill>
                <a:latin typeface="Montserrat" panose="00000500000000000000" pitchFamily="2" charset="0"/>
              </a:rPr>
              <a:t>1</a:t>
            </a:r>
            <a:endParaRPr lang="en-US" altLang="en-US" sz="1800" dirty="0"/>
          </a:p>
        </p:txBody>
      </p:sp>
      <p:sp>
        <p:nvSpPr>
          <p:cNvPr id="16" name="Rectangle 18"/>
          <p:cNvSpPr>
            <a:spLocks noChangeArrowheads="1"/>
          </p:cNvSpPr>
          <p:nvPr/>
        </p:nvSpPr>
        <p:spPr bwMode="auto">
          <a:xfrm>
            <a:off x="4142599" y="3761050"/>
            <a:ext cx="823944" cy="1646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0700" dirty="0">
                <a:solidFill>
                  <a:srgbClr val="34B2E3"/>
                </a:solidFill>
                <a:latin typeface="Montserrat" panose="00000500000000000000" pitchFamily="2" charset="0"/>
              </a:rPr>
              <a:t>2</a:t>
            </a:r>
            <a:endParaRPr lang="en-US" altLang="en-US" sz="1800" dirty="0"/>
          </a:p>
        </p:txBody>
      </p:sp>
      <p:sp>
        <p:nvSpPr>
          <p:cNvPr id="17" name="Freeform 19"/>
          <p:cNvSpPr>
            <a:spLocks noEditPoints="1"/>
          </p:cNvSpPr>
          <p:nvPr/>
        </p:nvSpPr>
        <p:spPr bwMode="auto">
          <a:xfrm>
            <a:off x="5925106" y="2023611"/>
            <a:ext cx="450034" cy="429796"/>
          </a:xfrm>
          <a:custGeom>
            <a:avLst/>
            <a:gdLst>
              <a:gd name="T0" fmla="*/ 2147483646 w 165"/>
              <a:gd name="T1" fmla="*/ 2147483646 h 197"/>
              <a:gd name="T2" fmla="*/ 2147483646 w 165"/>
              <a:gd name="T3" fmla="*/ 2147483646 h 197"/>
              <a:gd name="T4" fmla="*/ 2147483646 w 165"/>
              <a:gd name="T5" fmla="*/ 2147483646 h 197"/>
              <a:gd name="T6" fmla="*/ 2147483646 w 165"/>
              <a:gd name="T7" fmla="*/ 2147483646 h 197"/>
              <a:gd name="T8" fmla="*/ 2147483646 w 165"/>
              <a:gd name="T9" fmla="*/ 2147483646 h 197"/>
              <a:gd name="T10" fmla="*/ 2147483646 w 165"/>
              <a:gd name="T11" fmla="*/ 2147483646 h 197"/>
              <a:gd name="T12" fmla="*/ 2147483646 w 165"/>
              <a:gd name="T13" fmla="*/ 2147483646 h 197"/>
              <a:gd name="T14" fmla="*/ 2147483646 w 165"/>
              <a:gd name="T15" fmla="*/ 2147483646 h 197"/>
              <a:gd name="T16" fmla="*/ 2147483646 w 165"/>
              <a:gd name="T17" fmla="*/ 2147483646 h 197"/>
              <a:gd name="T18" fmla="*/ 2147483646 w 165"/>
              <a:gd name="T19" fmla="*/ 2147483646 h 197"/>
              <a:gd name="T20" fmla="*/ 2147483646 w 165"/>
              <a:gd name="T21" fmla="*/ 2147483646 h 197"/>
              <a:gd name="T22" fmla="*/ 2147483646 w 165"/>
              <a:gd name="T23" fmla="*/ 2147483646 h 197"/>
              <a:gd name="T24" fmla="*/ 2147483646 w 165"/>
              <a:gd name="T25" fmla="*/ 2147483646 h 197"/>
              <a:gd name="T26" fmla="*/ 2147483646 w 165"/>
              <a:gd name="T27" fmla="*/ 2147483646 h 197"/>
              <a:gd name="T28" fmla="*/ 2147483646 w 165"/>
              <a:gd name="T29" fmla="*/ 2147483646 h 197"/>
              <a:gd name="T30" fmla="*/ 2147483646 w 165"/>
              <a:gd name="T31" fmla="*/ 2147483646 h 197"/>
              <a:gd name="T32" fmla="*/ 2147483646 w 165"/>
              <a:gd name="T33" fmla="*/ 2147483646 h 197"/>
              <a:gd name="T34" fmla="*/ 2147483646 w 165"/>
              <a:gd name="T35" fmla="*/ 2147483646 h 197"/>
              <a:gd name="T36" fmla="*/ 2147483646 w 165"/>
              <a:gd name="T37" fmla="*/ 2147483646 h 197"/>
              <a:gd name="T38" fmla="*/ 2147483646 w 165"/>
              <a:gd name="T39" fmla="*/ 2147483646 h 197"/>
              <a:gd name="T40" fmla="*/ 2147483646 w 165"/>
              <a:gd name="T41" fmla="*/ 2147483646 h 197"/>
              <a:gd name="T42" fmla="*/ 2147483646 w 165"/>
              <a:gd name="T43" fmla="*/ 2147483646 h 197"/>
              <a:gd name="T44" fmla="*/ 2147483646 w 165"/>
              <a:gd name="T45" fmla="*/ 2147483646 h 197"/>
              <a:gd name="T46" fmla="*/ 2147483646 w 165"/>
              <a:gd name="T47" fmla="*/ 2147483646 h 197"/>
              <a:gd name="T48" fmla="*/ 2147483646 w 165"/>
              <a:gd name="T49" fmla="*/ 0 h 197"/>
              <a:gd name="T50" fmla="*/ 2147483646 w 165"/>
              <a:gd name="T51" fmla="*/ 2147483646 h 197"/>
              <a:gd name="T52" fmla="*/ 2147483646 w 165"/>
              <a:gd name="T53" fmla="*/ 2147483646 h 197"/>
              <a:gd name="T54" fmla="*/ 2147483646 w 165"/>
              <a:gd name="T55" fmla="*/ 2147483646 h 197"/>
              <a:gd name="T56" fmla="*/ 2147483646 w 165"/>
              <a:gd name="T57" fmla="*/ 2147483646 h 197"/>
              <a:gd name="T58" fmla="*/ 2147483646 w 165"/>
              <a:gd name="T59" fmla="*/ 2147483646 h 197"/>
              <a:gd name="T60" fmla="*/ 2147483646 w 165"/>
              <a:gd name="T61" fmla="*/ 2147483646 h 197"/>
              <a:gd name="T62" fmla="*/ 2147483646 w 165"/>
              <a:gd name="T63" fmla="*/ 2147483646 h 197"/>
              <a:gd name="T64" fmla="*/ 2147483646 w 165"/>
              <a:gd name="T65" fmla="*/ 2147483646 h 197"/>
              <a:gd name="T66" fmla="*/ 2147483646 w 165"/>
              <a:gd name="T67" fmla="*/ 2147483646 h 197"/>
              <a:gd name="T68" fmla="*/ 2147483646 w 165"/>
              <a:gd name="T69" fmla="*/ 2147483646 h 197"/>
              <a:gd name="T70" fmla="*/ 2147483646 w 165"/>
              <a:gd name="T71" fmla="*/ 2147483646 h 197"/>
              <a:gd name="T72" fmla="*/ 2147483646 w 165"/>
              <a:gd name="T73" fmla="*/ 2147483646 h 197"/>
              <a:gd name="T74" fmla="*/ 2147483646 w 165"/>
              <a:gd name="T75" fmla="*/ 2147483646 h 197"/>
              <a:gd name="T76" fmla="*/ 2147483646 w 165"/>
              <a:gd name="T77" fmla="*/ 2147483646 h 197"/>
              <a:gd name="T78" fmla="*/ 2147483646 w 165"/>
              <a:gd name="T79" fmla="*/ 2147483646 h 197"/>
              <a:gd name="T80" fmla="*/ 2147483646 w 165"/>
              <a:gd name="T81" fmla="*/ 2147483646 h 197"/>
              <a:gd name="T82" fmla="*/ 2147483646 w 165"/>
              <a:gd name="T83" fmla="*/ 2147483646 h 197"/>
              <a:gd name="T84" fmla="*/ 2147483646 w 165"/>
              <a:gd name="T85" fmla="*/ 2147483646 h 197"/>
              <a:gd name="T86" fmla="*/ 2147483646 w 165"/>
              <a:gd name="T87" fmla="*/ 2147483646 h 197"/>
              <a:gd name="T88" fmla="*/ 2147483646 w 165"/>
              <a:gd name="T89" fmla="*/ 2147483646 h 197"/>
              <a:gd name="T90" fmla="*/ 2147483646 w 165"/>
              <a:gd name="T91" fmla="*/ 2147483646 h 197"/>
              <a:gd name="T92" fmla="*/ 2147483646 w 165"/>
              <a:gd name="T93" fmla="*/ 2147483646 h 197"/>
              <a:gd name="T94" fmla="*/ 2147483646 w 165"/>
              <a:gd name="T95" fmla="*/ 2147483646 h 197"/>
              <a:gd name="T96" fmla="*/ 2147483646 w 165"/>
              <a:gd name="T97" fmla="*/ 2147483646 h 197"/>
              <a:gd name="T98" fmla="*/ 2147483646 w 165"/>
              <a:gd name="T99" fmla="*/ 2147483646 h 197"/>
              <a:gd name="T100" fmla="*/ 2147483646 w 165"/>
              <a:gd name="T101" fmla="*/ 2147483646 h 197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165" h="197">
                <a:moveTo>
                  <a:pt x="110" y="190"/>
                </a:moveTo>
                <a:cubicBezTo>
                  <a:pt x="110" y="194"/>
                  <a:pt x="107" y="197"/>
                  <a:pt x="103" y="197"/>
                </a:cubicBezTo>
                <a:cubicBezTo>
                  <a:pt x="62" y="197"/>
                  <a:pt x="62" y="197"/>
                  <a:pt x="62" y="197"/>
                </a:cubicBezTo>
                <a:cubicBezTo>
                  <a:pt x="58" y="197"/>
                  <a:pt x="55" y="194"/>
                  <a:pt x="55" y="190"/>
                </a:cubicBezTo>
                <a:cubicBezTo>
                  <a:pt x="55" y="190"/>
                  <a:pt x="55" y="190"/>
                  <a:pt x="55" y="190"/>
                </a:cubicBezTo>
                <a:cubicBezTo>
                  <a:pt x="55" y="186"/>
                  <a:pt x="58" y="183"/>
                  <a:pt x="62" y="183"/>
                </a:cubicBezTo>
                <a:cubicBezTo>
                  <a:pt x="103" y="183"/>
                  <a:pt x="103" y="183"/>
                  <a:pt x="103" y="183"/>
                </a:cubicBezTo>
                <a:cubicBezTo>
                  <a:pt x="107" y="183"/>
                  <a:pt x="110" y="186"/>
                  <a:pt x="110" y="190"/>
                </a:cubicBezTo>
                <a:close/>
                <a:moveTo>
                  <a:pt x="110" y="172"/>
                </a:moveTo>
                <a:cubicBezTo>
                  <a:pt x="110" y="168"/>
                  <a:pt x="107" y="165"/>
                  <a:pt x="103" y="165"/>
                </a:cubicBezTo>
                <a:cubicBezTo>
                  <a:pt x="62" y="165"/>
                  <a:pt x="62" y="165"/>
                  <a:pt x="62" y="165"/>
                </a:cubicBezTo>
                <a:cubicBezTo>
                  <a:pt x="58" y="165"/>
                  <a:pt x="55" y="168"/>
                  <a:pt x="55" y="172"/>
                </a:cubicBezTo>
                <a:cubicBezTo>
                  <a:pt x="55" y="172"/>
                  <a:pt x="55" y="172"/>
                  <a:pt x="55" y="172"/>
                </a:cubicBezTo>
                <a:cubicBezTo>
                  <a:pt x="55" y="176"/>
                  <a:pt x="58" y="179"/>
                  <a:pt x="62" y="179"/>
                </a:cubicBezTo>
                <a:cubicBezTo>
                  <a:pt x="103" y="179"/>
                  <a:pt x="103" y="179"/>
                  <a:pt x="103" y="179"/>
                </a:cubicBezTo>
                <a:cubicBezTo>
                  <a:pt x="107" y="179"/>
                  <a:pt x="110" y="176"/>
                  <a:pt x="110" y="172"/>
                </a:cubicBezTo>
                <a:close/>
                <a:moveTo>
                  <a:pt x="89" y="97"/>
                </a:moveTo>
                <a:cubicBezTo>
                  <a:pt x="80" y="97"/>
                  <a:pt x="80" y="97"/>
                  <a:pt x="80" y="97"/>
                </a:cubicBezTo>
                <a:cubicBezTo>
                  <a:pt x="76" y="97"/>
                  <a:pt x="76" y="97"/>
                  <a:pt x="76" y="97"/>
                </a:cubicBezTo>
                <a:cubicBezTo>
                  <a:pt x="76" y="161"/>
                  <a:pt x="76" y="161"/>
                  <a:pt x="76" y="161"/>
                </a:cubicBezTo>
                <a:cubicBezTo>
                  <a:pt x="78" y="161"/>
                  <a:pt x="80" y="161"/>
                  <a:pt x="82" y="161"/>
                </a:cubicBezTo>
                <a:cubicBezTo>
                  <a:pt x="82" y="161"/>
                  <a:pt x="82" y="161"/>
                  <a:pt x="82" y="161"/>
                </a:cubicBezTo>
                <a:cubicBezTo>
                  <a:pt x="82" y="161"/>
                  <a:pt x="83" y="161"/>
                  <a:pt x="83" y="161"/>
                </a:cubicBezTo>
                <a:cubicBezTo>
                  <a:pt x="83" y="161"/>
                  <a:pt x="83" y="161"/>
                  <a:pt x="83" y="161"/>
                </a:cubicBezTo>
                <a:cubicBezTo>
                  <a:pt x="83" y="161"/>
                  <a:pt x="83" y="161"/>
                  <a:pt x="83" y="161"/>
                </a:cubicBezTo>
                <a:cubicBezTo>
                  <a:pt x="85" y="161"/>
                  <a:pt x="87" y="161"/>
                  <a:pt x="89" y="161"/>
                </a:cubicBezTo>
                <a:lnTo>
                  <a:pt x="89" y="97"/>
                </a:lnTo>
                <a:close/>
                <a:moveTo>
                  <a:pt x="60" y="71"/>
                </a:moveTo>
                <a:cubicBezTo>
                  <a:pt x="54" y="71"/>
                  <a:pt x="50" y="75"/>
                  <a:pt x="50" y="80"/>
                </a:cubicBezTo>
                <a:cubicBezTo>
                  <a:pt x="50" y="86"/>
                  <a:pt x="54" y="90"/>
                  <a:pt x="60" y="90"/>
                </a:cubicBezTo>
                <a:cubicBezTo>
                  <a:pt x="70" y="90"/>
                  <a:pt x="70" y="90"/>
                  <a:pt x="70" y="90"/>
                </a:cubicBezTo>
                <a:cubicBezTo>
                  <a:pt x="70" y="80"/>
                  <a:pt x="70" y="80"/>
                  <a:pt x="70" y="80"/>
                </a:cubicBezTo>
                <a:cubicBezTo>
                  <a:pt x="70" y="75"/>
                  <a:pt x="65" y="71"/>
                  <a:pt x="60" y="71"/>
                </a:cubicBezTo>
                <a:close/>
                <a:moveTo>
                  <a:pt x="115" y="80"/>
                </a:moveTo>
                <a:cubicBezTo>
                  <a:pt x="115" y="75"/>
                  <a:pt x="111" y="71"/>
                  <a:pt x="105" y="71"/>
                </a:cubicBezTo>
                <a:cubicBezTo>
                  <a:pt x="100" y="71"/>
                  <a:pt x="96" y="75"/>
                  <a:pt x="96" y="80"/>
                </a:cubicBezTo>
                <a:cubicBezTo>
                  <a:pt x="96" y="90"/>
                  <a:pt x="96" y="90"/>
                  <a:pt x="96" y="90"/>
                </a:cubicBezTo>
                <a:cubicBezTo>
                  <a:pt x="105" y="90"/>
                  <a:pt x="105" y="90"/>
                  <a:pt x="105" y="90"/>
                </a:cubicBezTo>
                <a:cubicBezTo>
                  <a:pt x="111" y="90"/>
                  <a:pt x="115" y="86"/>
                  <a:pt x="115" y="80"/>
                </a:cubicBezTo>
                <a:close/>
                <a:moveTo>
                  <a:pt x="137" y="63"/>
                </a:moveTo>
                <a:cubicBezTo>
                  <a:pt x="133" y="45"/>
                  <a:pt x="112" y="26"/>
                  <a:pt x="83" y="26"/>
                </a:cubicBezTo>
                <a:cubicBezTo>
                  <a:pt x="53" y="26"/>
                  <a:pt x="33" y="45"/>
                  <a:pt x="28" y="63"/>
                </a:cubicBezTo>
                <a:cubicBezTo>
                  <a:pt x="25" y="76"/>
                  <a:pt x="28" y="89"/>
                  <a:pt x="34" y="101"/>
                </a:cubicBezTo>
                <a:cubicBezTo>
                  <a:pt x="40" y="112"/>
                  <a:pt x="46" y="121"/>
                  <a:pt x="51" y="133"/>
                </a:cubicBezTo>
                <a:cubicBezTo>
                  <a:pt x="54" y="139"/>
                  <a:pt x="55" y="147"/>
                  <a:pt x="56" y="154"/>
                </a:cubicBezTo>
                <a:cubicBezTo>
                  <a:pt x="57" y="159"/>
                  <a:pt x="59" y="161"/>
                  <a:pt x="66" y="161"/>
                </a:cubicBezTo>
                <a:cubicBezTo>
                  <a:pt x="67" y="161"/>
                  <a:pt x="68" y="161"/>
                  <a:pt x="70" y="161"/>
                </a:cubicBezTo>
                <a:cubicBezTo>
                  <a:pt x="70" y="97"/>
                  <a:pt x="70" y="97"/>
                  <a:pt x="70" y="97"/>
                </a:cubicBezTo>
                <a:cubicBezTo>
                  <a:pt x="60" y="97"/>
                  <a:pt x="60" y="97"/>
                  <a:pt x="60" y="97"/>
                </a:cubicBezTo>
                <a:cubicBezTo>
                  <a:pt x="55" y="97"/>
                  <a:pt x="51" y="95"/>
                  <a:pt x="48" y="92"/>
                </a:cubicBezTo>
                <a:cubicBezTo>
                  <a:pt x="45" y="89"/>
                  <a:pt x="43" y="85"/>
                  <a:pt x="43" y="80"/>
                </a:cubicBezTo>
                <a:cubicBezTo>
                  <a:pt x="43" y="76"/>
                  <a:pt x="45" y="72"/>
                  <a:pt x="48" y="69"/>
                </a:cubicBezTo>
                <a:cubicBezTo>
                  <a:pt x="51" y="66"/>
                  <a:pt x="55" y="64"/>
                  <a:pt x="60" y="64"/>
                </a:cubicBezTo>
                <a:cubicBezTo>
                  <a:pt x="69" y="64"/>
                  <a:pt x="76" y="71"/>
                  <a:pt x="76" y="80"/>
                </a:cubicBezTo>
                <a:cubicBezTo>
                  <a:pt x="76" y="80"/>
                  <a:pt x="76" y="80"/>
                  <a:pt x="76" y="80"/>
                </a:cubicBezTo>
                <a:cubicBezTo>
                  <a:pt x="76" y="90"/>
                  <a:pt x="76" y="90"/>
                  <a:pt x="76" y="90"/>
                </a:cubicBezTo>
                <a:cubicBezTo>
                  <a:pt x="80" y="90"/>
                  <a:pt x="80" y="90"/>
                  <a:pt x="80" y="90"/>
                </a:cubicBezTo>
                <a:cubicBezTo>
                  <a:pt x="89" y="90"/>
                  <a:pt x="89" y="90"/>
                  <a:pt x="89" y="90"/>
                </a:cubicBezTo>
                <a:cubicBezTo>
                  <a:pt x="89" y="80"/>
                  <a:pt x="89" y="80"/>
                  <a:pt x="89" y="80"/>
                </a:cubicBezTo>
                <a:cubicBezTo>
                  <a:pt x="89" y="80"/>
                  <a:pt x="89" y="80"/>
                  <a:pt x="89" y="80"/>
                </a:cubicBezTo>
                <a:cubicBezTo>
                  <a:pt x="89" y="76"/>
                  <a:pt x="91" y="72"/>
                  <a:pt x="94" y="69"/>
                </a:cubicBezTo>
                <a:cubicBezTo>
                  <a:pt x="97" y="66"/>
                  <a:pt x="101" y="64"/>
                  <a:pt x="105" y="64"/>
                </a:cubicBezTo>
                <a:cubicBezTo>
                  <a:pt x="110" y="64"/>
                  <a:pt x="114" y="66"/>
                  <a:pt x="117" y="69"/>
                </a:cubicBezTo>
                <a:cubicBezTo>
                  <a:pt x="120" y="72"/>
                  <a:pt x="122" y="76"/>
                  <a:pt x="122" y="80"/>
                </a:cubicBezTo>
                <a:cubicBezTo>
                  <a:pt x="122" y="85"/>
                  <a:pt x="120" y="89"/>
                  <a:pt x="117" y="92"/>
                </a:cubicBezTo>
                <a:cubicBezTo>
                  <a:pt x="114" y="95"/>
                  <a:pt x="110" y="97"/>
                  <a:pt x="105" y="97"/>
                </a:cubicBezTo>
                <a:cubicBezTo>
                  <a:pt x="96" y="97"/>
                  <a:pt x="96" y="97"/>
                  <a:pt x="96" y="97"/>
                </a:cubicBezTo>
                <a:cubicBezTo>
                  <a:pt x="96" y="161"/>
                  <a:pt x="96" y="161"/>
                  <a:pt x="96" y="161"/>
                </a:cubicBezTo>
                <a:cubicBezTo>
                  <a:pt x="97" y="161"/>
                  <a:pt x="98" y="161"/>
                  <a:pt x="100" y="161"/>
                </a:cubicBezTo>
                <a:cubicBezTo>
                  <a:pt x="106" y="161"/>
                  <a:pt x="108" y="159"/>
                  <a:pt x="109" y="154"/>
                </a:cubicBezTo>
                <a:cubicBezTo>
                  <a:pt x="111" y="147"/>
                  <a:pt x="112" y="139"/>
                  <a:pt x="114" y="133"/>
                </a:cubicBezTo>
                <a:cubicBezTo>
                  <a:pt x="119" y="121"/>
                  <a:pt x="125" y="112"/>
                  <a:pt x="131" y="101"/>
                </a:cubicBezTo>
                <a:cubicBezTo>
                  <a:pt x="137" y="89"/>
                  <a:pt x="141" y="76"/>
                  <a:pt x="137" y="63"/>
                </a:cubicBezTo>
                <a:close/>
                <a:moveTo>
                  <a:pt x="89" y="6"/>
                </a:moveTo>
                <a:cubicBezTo>
                  <a:pt x="89" y="2"/>
                  <a:pt x="86" y="0"/>
                  <a:pt x="83" y="0"/>
                </a:cubicBezTo>
                <a:cubicBezTo>
                  <a:pt x="83" y="0"/>
                  <a:pt x="83" y="0"/>
                  <a:pt x="83" y="0"/>
                </a:cubicBezTo>
                <a:cubicBezTo>
                  <a:pt x="79" y="0"/>
                  <a:pt x="77" y="2"/>
                  <a:pt x="77" y="6"/>
                </a:cubicBezTo>
                <a:cubicBezTo>
                  <a:pt x="77" y="17"/>
                  <a:pt x="77" y="17"/>
                  <a:pt x="77" y="17"/>
                </a:cubicBezTo>
                <a:cubicBezTo>
                  <a:pt x="77" y="20"/>
                  <a:pt x="79" y="23"/>
                  <a:pt x="83" y="23"/>
                </a:cubicBezTo>
                <a:cubicBezTo>
                  <a:pt x="83" y="23"/>
                  <a:pt x="83" y="23"/>
                  <a:pt x="83" y="23"/>
                </a:cubicBezTo>
                <a:cubicBezTo>
                  <a:pt x="86" y="23"/>
                  <a:pt x="89" y="20"/>
                  <a:pt x="89" y="17"/>
                </a:cubicBezTo>
                <a:lnTo>
                  <a:pt x="89" y="6"/>
                </a:lnTo>
                <a:close/>
                <a:moveTo>
                  <a:pt x="122" y="16"/>
                </a:moveTo>
                <a:cubicBezTo>
                  <a:pt x="123" y="13"/>
                  <a:pt x="122" y="9"/>
                  <a:pt x="119" y="7"/>
                </a:cubicBezTo>
                <a:cubicBezTo>
                  <a:pt x="119" y="7"/>
                  <a:pt x="119" y="7"/>
                  <a:pt x="119" y="7"/>
                </a:cubicBezTo>
                <a:cubicBezTo>
                  <a:pt x="117" y="6"/>
                  <a:pt x="113" y="7"/>
                  <a:pt x="111" y="10"/>
                </a:cubicBezTo>
                <a:cubicBezTo>
                  <a:pt x="106" y="20"/>
                  <a:pt x="106" y="20"/>
                  <a:pt x="106" y="20"/>
                </a:cubicBezTo>
                <a:cubicBezTo>
                  <a:pt x="104" y="22"/>
                  <a:pt x="106" y="26"/>
                  <a:pt x="108" y="28"/>
                </a:cubicBezTo>
                <a:cubicBezTo>
                  <a:pt x="108" y="28"/>
                  <a:pt x="108" y="28"/>
                  <a:pt x="108" y="28"/>
                </a:cubicBezTo>
                <a:cubicBezTo>
                  <a:pt x="111" y="29"/>
                  <a:pt x="115" y="28"/>
                  <a:pt x="117" y="25"/>
                </a:cubicBezTo>
                <a:lnTo>
                  <a:pt x="122" y="16"/>
                </a:lnTo>
                <a:close/>
                <a:moveTo>
                  <a:pt x="146" y="35"/>
                </a:moveTo>
                <a:cubicBezTo>
                  <a:pt x="149" y="33"/>
                  <a:pt x="149" y="29"/>
                  <a:pt x="147" y="26"/>
                </a:cubicBezTo>
                <a:cubicBezTo>
                  <a:pt x="147" y="26"/>
                  <a:pt x="147" y="26"/>
                  <a:pt x="147" y="26"/>
                </a:cubicBezTo>
                <a:cubicBezTo>
                  <a:pt x="145" y="24"/>
                  <a:pt x="141" y="24"/>
                  <a:pt x="138" y="26"/>
                </a:cubicBezTo>
                <a:cubicBezTo>
                  <a:pt x="130" y="33"/>
                  <a:pt x="130" y="33"/>
                  <a:pt x="130" y="33"/>
                </a:cubicBezTo>
                <a:cubicBezTo>
                  <a:pt x="128" y="35"/>
                  <a:pt x="127" y="39"/>
                  <a:pt x="130" y="42"/>
                </a:cubicBezTo>
                <a:cubicBezTo>
                  <a:pt x="130" y="42"/>
                  <a:pt x="130" y="42"/>
                  <a:pt x="130" y="42"/>
                </a:cubicBezTo>
                <a:cubicBezTo>
                  <a:pt x="132" y="44"/>
                  <a:pt x="136" y="44"/>
                  <a:pt x="138" y="42"/>
                </a:cubicBezTo>
                <a:lnTo>
                  <a:pt x="146" y="35"/>
                </a:lnTo>
                <a:close/>
                <a:moveTo>
                  <a:pt x="159" y="64"/>
                </a:moveTo>
                <a:cubicBezTo>
                  <a:pt x="163" y="64"/>
                  <a:pt x="165" y="61"/>
                  <a:pt x="164" y="57"/>
                </a:cubicBezTo>
                <a:cubicBezTo>
                  <a:pt x="164" y="57"/>
                  <a:pt x="164" y="57"/>
                  <a:pt x="164" y="57"/>
                </a:cubicBezTo>
                <a:cubicBezTo>
                  <a:pt x="164" y="54"/>
                  <a:pt x="160" y="52"/>
                  <a:pt x="157" y="53"/>
                </a:cubicBezTo>
                <a:cubicBezTo>
                  <a:pt x="146" y="54"/>
                  <a:pt x="146" y="54"/>
                  <a:pt x="146" y="54"/>
                </a:cubicBezTo>
                <a:cubicBezTo>
                  <a:pt x="143" y="55"/>
                  <a:pt x="141" y="58"/>
                  <a:pt x="141" y="61"/>
                </a:cubicBezTo>
                <a:cubicBezTo>
                  <a:pt x="141" y="61"/>
                  <a:pt x="141" y="61"/>
                  <a:pt x="141" y="61"/>
                </a:cubicBezTo>
                <a:cubicBezTo>
                  <a:pt x="142" y="65"/>
                  <a:pt x="145" y="67"/>
                  <a:pt x="148" y="66"/>
                </a:cubicBezTo>
                <a:lnTo>
                  <a:pt x="159" y="64"/>
                </a:lnTo>
                <a:close/>
                <a:moveTo>
                  <a:pt x="157" y="96"/>
                </a:moveTo>
                <a:cubicBezTo>
                  <a:pt x="160" y="97"/>
                  <a:pt x="163" y="95"/>
                  <a:pt x="164" y="92"/>
                </a:cubicBezTo>
                <a:cubicBezTo>
                  <a:pt x="164" y="92"/>
                  <a:pt x="164" y="92"/>
                  <a:pt x="164" y="92"/>
                </a:cubicBezTo>
                <a:cubicBezTo>
                  <a:pt x="164" y="88"/>
                  <a:pt x="162" y="85"/>
                  <a:pt x="159" y="85"/>
                </a:cubicBezTo>
                <a:cubicBezTo>
                  <a:pt x="148" y="82"/>
                  <a:pt x="148" y="82"/>
                  <a:pt x="148" y="82"/>
                </a:cubicBezTo>
                <a:cubicBezTo>
                  <a:pt x="145" y="82"/>
                  <a:pt x="142" y="84"/>
                  <a:pt x="141" y="87"/>
                </a:cubicBezTo>
                <a:cubicBezTo>
                  <a:pt x="141" y="87"/>
                  <a:pt x="141" y="87"/>
                  <a:pt x="141" y="87"/>
                </a:cubicBezTo>
                <a:cubicBezTo>
                  <a:pt x="140" y="90"/>
                  <a:pt x="143" y="94"/>
                  <a:pt x="146" y="94"/>
                </a:cubicBezTo>
                <a:lnTo>
                  <a:pt x="157" y="96"/>
                </a:lnTo>
                <a:close/>
                <a:moveTo>
                  <a:pt x="48" y="25"/>
                </a:moveTo>
                <a:cubicBezTo>
                  <a:pt x="49" y="28"/>
                  <a:pt x="53" y="29"/>
                  <a:pt x="56" y="28"/>
                </a:cubicBezTo>
                <a:cubicBezTo>
                  <a:pt x="56" y="28"/>
                  <a:pt x="56" y="28"/>
                  <a:pt x="56" y="28"/>
                </a:cubicBezTo>
                <a:cubicBezTo>
                  <a:pt x="59" y="26"/>
                  <a:pt x="60" y="22"/>
                  <a:pt x="58" y="20"/>
                </a:cubicBezTo>
                <a:cubicBezTo>
                  <a:pt x="53" y="10"/>
                  <a:pt x="53" y="10"/>
                  <a:pt x="53" y="10"/>
                </a:cubicBezTo>
                <a:cubicBezTo>
                  <a:pt x="52" y="7"/>
                  <a:pt x="48" y="6"/>
                  <a:pt x="45" y="7"/>
                </a:cubicBezTo>
                <a:cubicBezTo>
                  <a:pt x="45" y="7"/>
                  <a:pt x="45" y="7"/>
                  <a:pt x="45" y="7"/>
                </a:cubicBezTo>
                <a:cubicBezTo>
                  <a:pt x="42" y="9"/>
                  <a:pt x="41" y="13"/>
                  <a:pt x="43" y="16"/>
                </a:cubicBezTo>
                <a:lnTo>
                  <a:pt x="48" y="25"/>
                </a:lnTo>
                <a:close/>
                <a:moveTo>
                  <a:pt x="26" y="42"/>
                </a:moveTo>
                <a:cubicBezTo>
                  <a:pt x="29" y="44"/>
                  <a:pt x="33" y="44"/>
                  <a:pt x="35" y="42"/>
                </a:cubicBezTo>
                <a:cubicBezTo>
                  <a:pt x="35" y="42"/>
                  <a:pt x="35" y="42"/>
                  <a:pt x="35" y="42"/>
                </a:cubicBezTo>
                <a:cubicBezTo>
                  <a:pt x="37" y="39"/>
                  <a:pt x="37" y="35"/>
                  <a:pt x="34" y="33"/>
                </a:cubicBezTo>
                <a:cubicBezTo>
                  <a:pt x="26" y="26"/>
                  <a:pt x="26" y="26"/>
                  <a:pt x="26" y="26"/>
                </a:cubicBezTo>
                <a:cubicBezTo>
                  <a:pt x="24" y="24"/>
                  <a:pt x="20" y="24"/>
                  <a:pt x="18" y="26"/>
                </a:cubicBezTo>
                <a:cubicBezTo>
                  <a:pt x="18" y="26"/>
                  <a:pt x="18" y="26"/>
                  <a:pt x="18" y="26"/>
                </a:cubicBezTo>
                <a:cubicBezTo>
                  <a:pt x="15" y="29"/>
                  <a:pt x="16" y="33"/>
                  <a:pt x="18" y="35"/>
                </a:cubicBezTo>
                <a:lnTo>
                  <a:pt x="26" y="42"/>
                </a:lnTo>
                <a:close/>
                <a:moveTo>
                  <a:pt x="16" y="66"/>
                </a:moveTo>
                <a:cubicBezTo>
                  <a:pt x="19" y="67"/>
                  <a:pt x="22" y="65"/>
                  <a:pt x="23" y="61"/>
                </a:cubicBezTo>
                <a:cubicBezTo>
                  <a:pt x="23" y="61"/>
                  <a:pt x="23" y="61"/>
                  <a:pt x="23" y="61"/>
                </a:cubicBezTo>
                <a:cubicBezTo>
                  <a:pt x="24" y="58"/>
                  <a:pt x="21" y="55"/>
                  <a:pt x="18" y="54"/>
                </a:cubicBezTo>
                <a:cubicBezTo>
                  <a:pt x="7" y="53"/>
                  <a:pt x="7" y="53"/>
                  <a:pt x="7" y="53"/>
                </a:cubicBezTo>
                <a:cubicBezTo>
                  <a:pt x="4" y="52"/>
                  <a:pt x="1" y="54"/>
                  <a:pt x="0" y="57"/>
                </a:cubicBezTo>
                <a:cubicBezTo>
                  <a:pt x="0" y="57"/>
                  <a:pt x="0" y="57"/>
                  <a:pt x="0" y="57"/>
                </a:cubicBezTo>
                <a:cubicBezTo>
                  <a:pt x="0" y="61"/>
                  <a:pt x="2" y="64"/>
                  <a:pt x="5" y="64"/>
                </a:cubicBezTo>
                <a:lnTo>
                  <a:pt x="16" y="66"/>
                </a:lnTo>
                <a:close/>
                <a:moveTo>
                  <a:pt x="19" y="94"/>
                </a:moveTo>
                <a:cubicBezTo>
                  <a:pt x="22" y="94"/>
                  <a:pt x="24" y="90"/>
                  <a:pt x="23" y="87"/>
                </a:cubicBezTo>
                <a:cubicBezTo>
                  <a:pt x="23" y="87"/>
                  <a:pt x="23" y="87"/>
                  <a:pt x="23" y="87"/>
                </a:cubicBezTo>
                <a:cubicBezTo>
                  <a:pt x="23" y="84"/>
                  <a:pt x="19" y="82"/>
                  <a:pt x="16" y="82"/>
                </a:cubicBezTo>
                <a:cubicBezTo>
                  <a:pt x="5" y="85"/>
                  <a:pt x="5" y="85"/>
                  <a:pt x="5" y="85"/>
                </a:cubicBezTo>
                <a:cubicBezTo>
                  <a:pt x="2" y="85"/>
                  <a:pt x="0" y="88"/>
                  <a:pt x="1" y="92"/>
                </a:cubicBezTo>
                <a:cubicBezTo>
                  <a:pt x="1" y="92"/>
                  <a:pt x="1" y="92"/>
                  <a:pt x="1" y="92"/>
                </a:cubicBezTo>
                <a:cubicBezTo>
                  <a:pt x="1" y="95"/>
                  <a:pt x="5" y="97"/>
                  <a:pt x="8" y="96"/>
                </a:cubicBezTo>
                <a:lnTo>
                  <a:pt x="19" y="9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Freeform 20"/>
          <p:cNvSpPr>
            <a:spLocks noEditPoints="1"/>
          </p:cNvSpPr>
          <p:nvPr/>
        </p:nvSpPr>
        <p:spPr bwMode="auto">
          <a:xfrm>
            <a:off x="5914580" y="2834726"/>
            <a:ext cx="699200" cy="372899"/>
          </a:xfrm>
          <a:custGeom>
            <a:avLst/>
            <a:gdLst>
              <a:gd name="T0" fmla="*/ 2147483646 w 256"/>
              <a:gd name="T1" fmla="*/ 2147483646 h 171"/>
              <a:gd name="T2" fmla="*/ 2147483646 w 256"/>
              <a:gd name="T3" fmla="*/ 2147483646 h 171"/>
              <a:gd name="T4" fmla="*/ 2147483646 w 256"/>
              <a:gd name="T5" fmla="*/ 2147483646 h 171"/>
              <a:gd name="T6" fmla="*/ 2147483646 w 256"/>
              <a:gd name="T7" fmla="*/ 2147483646 h 171"/>
              <a:gd name="T8" fmla="*/ 2147483646 w 256"/>
              <a:gd name="T9" fmla="*/ 2147483646 h 171"/>
              <a:gd name="T10" fmla="*/ 2147483646 w 256"/>
              <a:gd name="T11" fmla="*/ 2147483646 h 171"/>
              <a:gd name="T12" fmla="*/ 2147483646 w 256"/>
              <a:gd name="T13" fmla="*/ 2147483646 h 171"/>
              <a:gd name="T14" fmla="*/ 2147483646 w 256"/>
              <a:gd name="T15" fmla="*/ 0 h 171"/>
              <a:gd name="T16" fmla="*/ 2147483646 w 256"/>
              <a:gd name="T17" fmla="*/ 2147483646 h 171"/>
              <a:gd name="T18" fmla="*/ 2147483646 w 256"/>
              <a:gd name="T19" fmla="*/ 2147483646 h 171"/>
              <a:gd name="T20" fmla="*/ 2147483646 w 256"/>
              <a:gd name="T21" fmla="*/ 2147483646 h 171"/>
              <a:gd name="T22" fmla="*/ 0 w 256"/>
              <a:gd name="T23" fmla="*/ 2147483646 h 171"/>
              <a:gd name="T24" fmla="*/ 2147483646 w 256"/>
              <a:gd name="T25" fmla="*/ 2147483646 h 171"/>
              <a:gd name="T26" fmla="*/ 2147483646 w 256"/>
              <a:gd name="T27" fmla="*/ 2147483646 h 171"/>
              <a:gd name="T28" fmla="*/ 2147483646 w 256"/>
              <a:gd name="T29" fmla="*/ 2147483646 h 171"/>
              <a:gd name="T30" fmla="*/ 2147483646 w 256"/>
              <a:gd name="T31" fmla="*/ 2147483646 h 171"/>
              <a:gd name="T32" fmla="*/ 2147483646 w 256"/>
              <a:gd name="T33" fmla="*/ 2147483646 h 171"/>
              <a:gd name="T34" fmla="*/ 2147483646 w 256"/>
              <a:gd name="T35" fmla="*/ 2147483646 h 171"/>
              <a:gd name="T36" fmla="*/ 2147483646 w 256"/>
              <a:gd name="T37" fmla="*/ 2147483646 h 171"/>
              <a:gd name="T38" fmla="*/ 2147483646 w 256"/>
              <a:gd name="T39" fmla="*/ 2147483646 h 171"/>
              <a:gd name="T40" fmla="*/ 2147483646 w 256"/>
              <a:gd name="T41" fmla="*/ 2147483646 h 171"/>
              <a:gd name="T42" fmla="*/ 2147483646 w 256"/>
              <a:gd name="T43" fmla="*/ 2147483646 h 171"/>
              <a:gd name="T44" fmla="*/ 2147483646 w 256"/>
              <a:gd name="T45" fmla="*/ 2147483646 h 171"/>
              <a:gd name="T46" fmla="*/ 2147483646 w 256"/>
              <a:gd name="T47" fmla="*/ 2147483646 h 171"/>
              <a:gd name="T48" fmla="*/ 2147483646 w 256"/>
              <a:gd name="T49" fmla="*/ 2147483646 h 171"/>
              <a:gd name="T50" fmla="*/ 2147483646 w 256"/>
              <a:gd name="T51" fmla="*/ 2147483646 h 171"/>
              <a:gd name="T52" fmla="*/ 2147483646 w 256"/>
              <a:gd name="T53" fmla="*/ 2147483646 h 171"/>
              <a:gd name="T54" fmla="*/ 2147483646 w 256"/>
              <a:gd name="T55" fmla="*/ 2147483646 h 171"/>
              <a:gd name="T56" fmla="*/ 2147483646 w 256"/>
              <a:gd name="T57" fmla="*/ 2147483646 h 171"/>
              <a:gd name="T58" fmla="*/ 2147483646 w 256"/>
              <a:gd name="T59" fmla="*/ 2147483646 h 171"/>
              <a:gd name="T60" fmla="*/ 2147483646 w 256"/>
              <a:gd name="T61" fmla="*/ 2147483646 h 171"/>
              <a:gd name="T62" fmla="*/ 2147483646 w 256"/>
              <a:gd name="T63" fmla="*/ 2147483646 h 171"/>
              <a:gd name="T64" fmla="*/ 2147483646 w 256"/>
              <a:gd name="T65" fmla="*/ 2147483646 h 171"/>
              <a:gd name="T66" fmla="*/ 2147483646 w 256"/>
              <a:gd name="T67" fmla="*/ 2147483646 h 171"/>
              <a:gd name="T68" fmla="*/ 2147483646 w 256"/>
              <a:gd name="T69" fmla="*/ 2147483646 h 171"/>
              <a:gd name="T70" fmla="*/ 2147483646 w 256"/>
              <a:gd name="T71" fmla="*/ 2147483646 h 171"/>
              <a:gd name="T72" fmla="*/ 2147483646 w 256"/>
              <a:gd name="T73" fmla="*/ 2147483646 h 171"/>
              <a:gd name="T74" fmla="*/ 2147483646 w 256"/>
              <a:gd name="T75" fmla="*/ 2147483646 h 171"/>
              <a:gd name="T76" fmla="*/ 2147483646 w 256"/>
              <a:gd name="T77" fmla="*/ 2147483646 h 171"/>
              <a:gd name="T78" fmla="*/ 2147483646 w 256"/>
              <a:gd name="T79" fmla="*/ 2147483646 h 171"/>
              <a:gd name="T80" fmla="*/ 2147483646 w 256"/>
              <a:gd name="T81" fmla="*/ 2147483646 h 171"/>
              <a:gd name="T82" fmla="*/ 2147483646 w 256"/>
              <a:gd name="T83" fmla="*/ 2147483646 h 171"/>
              <a:gd name="T84" fmla="*/ 2147483646 w 256"/>
              <a:gd name="T85" fmla="*/ 2147483646 h 171"/>
              <a:gd name="T86" fmla="*/ 2147483646 w 256"/>
              <a:gd name="T87" fmla="*/ 2147483646 h 171"/>
              <a:gd name="T88" fmla="*/ 2147483646 w 256"/>
              <a:gd name="T89" fmla="*/ 2147483646 h 171"/>
              <a:gd name="T90" fmla="*/ 2147483646 w 256"/>
              <a:gd name="T91" fmla="*/ 2147483646 h 171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256" h="171">
                <a:moveTo>
                  <a:pt x="204" y="16"/>
                </a:moveTo>
                <a:cubicBezTo>
                  <a:pt x="227" y="76"/>
                  <a:pt x="227" y="76"/>
                  <a:pt x="227" y="76"/>
                </a:cubicBezTo>
                <a:cubicBezTo>
                  <a:pt x="198" y="88"/>
                  <a:pt x="198" y="88"/>
                  <a:pt x="198" y="88"/>
                </a:cubicBezTo>
                <a:cubicBezTo>
                  <a:pt x="182" y="75"/>
                  <a:pt x="134" y="33"/>
                  <a:pt x="130" y="33"/>
                </a:cubicBezTo>
                <a:cubicBezTo>
                  <a:pt x="126" y="33"/>
                  <a:pt x="111" y="38"/>
                  <a:pt x="110" y="39"/>
                </a:cubicBezTo>
                <a:cubicBezTo>
                  <a:pt x="110" y="39"/>
                  <a:pt x="101" y="42"/>
                  <a:pt x="93" y="42"/>
                </a:cubicBezTo>
                <a:cubicBezTo>
                  <a:pt x="89" y="42"/>
                  <a:pt x="86" y="41"/>
                  <a:pt x="84" y="40"/>
                </a:cubicBezTo>
                <a:cubicBezTo>
                  <a:pt x="82" y="39"/>
                  <a:pt x="81" y="37"/>
                  <a:pt x="81" y="35"/>
                </a:cubicBezTo>
                <a:cubicBezTo>
                  <a:pt x="82" y="32"/>
                  <a:pt x="85" y="29"/>
                  <a:pt x="87" y="28"/>
                </a:cubicBezTo>
                <a:cubicBezTo>
                  <a:pt x="100" y="22"/>
                  <a:pt x="133" y="9"/>
                  <a:pt x="137" y="8"/>
                </a:cubicBezTo>
                <a:cubicBezTo>
                  <a:pt x="137" y="8"/>
                  <a:pt x="137" y="8"/>
                  <a:pt x="137" y="8"/>
                </a:cubicBezTo>
                <a:cubicBezTo>
                  <a:pt x="146" y="8"/>
                  <a:pt x="197" y="15"/>
                  <a:pt x="204" y="16"/>
                </a:cubicBezTo>
                <a:close/>
                <a:moveTo>
                  <a:pt x="225" y="0"/>
                </a:moveTo>
                <a:cubicBezTo>
                  <a:pt x="224" y="0"/>
                  <a:pt x="223" y="0"/>
                  <a:pt x="222" y="0"/>
                </a:cubicBezTo>
                <a:cubicBezTo>
                  <a:pt x="212" y="4"/>
                  <a:pt x="212" y="4"/>
                  <a:pt x="212" y="4"/>
                </a:cubicBezTo>
                <a:cubicBezTo>
                  <a:pt x="211" y="5"/>
                  <a:pt x="209" y="6"/>
                  <a:pt x="209" y="8"/>
                </a:cubicBezTo>
                <a:cubicBezTo>
                  <a:pt x="208" y="9"/>
                  <a:pt x="208" y="11"/>
                  <a:pt x="209" y="13"/>
                </a:cubicBezTo>
                <a:cubicBezTo>
                  <a:pt x="233" y="75"/>
                  <a:pt x="233" y="75"/>
                  <a:pt x="233" y="75"/>
                </a:cubicBezTo>
                <a:cubicBezTo>
                  <a:pt x="235" y="78"/>
                  <a:pt x="238" y="80"/>
                  <a:pt x="242" y="79"/>
                </a:cubicBezTo>
                <a:cubicBezTo>
                  <a:pt x="252" y="75"/>
                  <a:pt x="252" y="75"/>
                  <a:pt x="252" y="75"/>
                </a:cubicBezTo>
                <a:cubicBezTo>
                  <a:pt x="253" y="74"/>
                  <a:pt x="255" y="73"/>
                  <a:pt x="255" y="71"/>
                </a:cubicBezTo>
                <a:cubicBezTo>
                  <a:pt x="256" y="70"/>
                  <a:pt x="256" y="68"/>
                  <a:pt x="255" y="66"/>
                </a:cubicBezTo>
                <a:cubicBezTo>
                  <a:pt x="231" y="4"/>
                  <a:pt x="231" y="4"/>
                  <a:pt x="231" y="4"/>
                </a:cubicBezTo>
                <a:cubicBezTo>
                  <a:pt x="230" y="1"/>
                  <a:pt x="227" y="0"/>
                  <a:pt x="225" y="0"/>
                </a:cubicBezTo>
                <a:close/>
                <a:moveTo>
                  <a:pt x="0" y="85"/>
                </a:moveTo>
                <a:cubicBezTo>
                  <a:pt x="0" y="87"/>
                  <a:pt x="0" y="89"/>
                  <a:pt x="1" y="90"/>
                </a:cubicBezTo>
                <a:cubicBezTo>
                  <a:pt x="3" y="91"/>
                  <a:pt x="4" y="92"/>
                  <a:pt x="6" y="92"/>
                </a:cubicBezTo>
                <a:cubicBezTo>
                  <a:pt x="16" y="93"/>
                  <a:pt x="16" y="93"/>
                  <a:pt x="16" y="93"/>
                </a:cubicBezTo>
                <a:cubicBezTo>
                  <a:pt x="20" y="93"/>
                  <a:pt x="23" y="91"/>
                  <a:pt x="24" y="87"/>
                </a:cubicBezTo>
                <a:cubicBezTo>
                  <a:pt x="29" y="17"/>
                  <a:pt x="29" y="17"/>
                  <a:pt x="29" y="17"/>
                </a:cubicBezTo>
                <a:cubicBezTo>
                  <a:pt x="29" y="15"/>
                  <a:pt x="28" y="13"/>
                  <a:pt x="27" y="12"/>
                </a:cubicBezTo>
                <a:cubicBezTo>
                  <a:pt x="26" y="11"/>
                  <a:pt x="24" y="10"/>
                  <a:pt x="23" y="10"/>
                </a:cubicBezTo>
                <a:cubicBezTo>
                  <a:pt x="12" y="9"/>
                  <a:pt x="12" y="9"/>
                  <a:pt x="12" y="9"/>
                </a:cubicBezTo>
                <a:cubicBezTo>
                  <a:pt x="12" y="9"/>
                  <a:pt x="12" y="9"/>
                  <a:pt x="12" y="9"/>
                </a:cubicBezTo>
                <a:cubicBezTo>
                  <a:pt x="8" y="9"/>
                  <a:pt x="5" y="12"/>
                  <a:pt x="5" y="15"/>
                </a:cubicBezTo>
                <a:lnTo>
                  <a:pt x="0" y="85"/>
                </a:lnTo>
                <a:close/>
                <a:moveTo>
                  <a:pt x="105" y="147"/>
                </a:moveTo>
                <a:cubicBezTo>
                  <a:pt x="105" y="145"/>
                  <a:pt x="103" y="143"/>
                  <a:pt x="101" y="141"/>
                </a:cubicBezTo>
                <a:cubicBezTo>
                  <a:pt x="97" y="138"/>
                  <a:pt x="92" y="138"/>
                  <a:pt x="88" y="143"/>
                </a:cubicBezTo>
                <a:cubicBezTo>
                  <a:pt x="83" y="149"/>
                  <a:pt x="83" y="149"/>
                  <a:pt x="83" y="149"/>
                </a:cubicBezTo>
                <a:cubicBezTo>
                  <a:pt x="83" y="150"/>
                  <a:pt x="83" y="150"/>
                  <a:pt x="83" y="150"/>
                </a:cubicBezTo>
                <a:cubicBezTo>
                  <a:pt x="78" y="155"/>
                  <a:pt x="78" y="155"/>
                  <a:pt x="78" y="155"/>
                </a:cubicBezTo>
                <a:cubicBezTo>
                  <a:pt x="73" y="162"/>
                  <a:pt x="78" y="167"/>
                  <a:pt x="80" y="168"/>
                </a:cubicBezTo>
                <a:cubicBezTo>
                  <a:pt x="82" y="170"/>
                  <a:pt x="84" y="171"/>
                  <a:pt x="86" y="171"/>
                </a:cubicBezTo>
                <a:cubicBezTo>
                  <a:pt x="88" y="171"/>
                  <a:pt x="91" y="169"/>
                  <a:pt x="93" y="167"/>
                </a:cubicBezTo>
                <a:cubicBezTo>
                  <a:pt x="100" y="158"/>
                  <a:pt x="100" y="158"/>
                  <a:pt x="100" y="158"/>
                </a:cubicBezTo>
                <a:cubicBezTo>
                  <a:pt x="100" y="158"/>
                  <a:pt x="100" y="158"/>
                  <a:pt x="100" y="158"/>
                </a:cubicBezTo>
                <a:cubicBezTo>
                  <a:pt x="103" y="155"/>
                  <a:pt x="103" y="155"/>
                  <a:pt x="103" y="155"/>
                </a:cubicBezTo>
                <a:cubicBezTo>
                  <a:pt x="105" y="153"/>
                  <a:pt x="105" y="150"/>
                  <a:pt x="105" y="147"/>
                </a:cubicBezTo>
                <a:close/>
                <a:moveTo>
                  <a:pt x="55" y="143"/>
                </a:moveTo>
                <a:cubicBezTo>
                  <a:pt x="52" y="148"/>
                  <a:pt x="53" y="151"/>
                  <a:pt x="58" y="156"/>
                </a:cubicBezTo>
                <a:cubicBezTo>
                  <a:pt x="63" y="160"/>
                  <a:pt x="67" y="159"/>
                  <a:pt x="71" y="154"/>
                </a:cubicBezTo>
                <a:cubicBezTo>
                  <a:pt x="83" y="140"/>
                  <a:pt x="83" y="140"/>
                  <a:pt x="83" y="140"/>
                </a:cubicBezTo>
                <a:cubicBezTo>
                  <a:pt x="89" y="133"/>
                  <a:pt x="83" y="127"/>
                  <a:pt x="82" y="126"/>
                </a:cubicBezTo>
                <a:cubicBezTo>
                  <a:pt x="77" y="122"/>
                  <a:pt x="73" y="123"/>
                  <a:pt x="69" y="128"/>
                </a:cubicBezTo>
                <a:cubicBezTo>
                  <a:pt x="62" y="136"/>
                  <a:pt x="62" y="136"/>
                  <a:pt x="62" y="136"/>
                </a:cubicBezTo>
                <a:cubicBezTo>
                  <a:pt x="62" y="136"/>
                  <a:pt x="62" y="136"/>
                  <a:pt x="62" y="136"/>
                </a:cubicBezTo>
                <a:cubicBezTo>
                  <a:pt x="61" y="136"/>
                  <a:pt x="61" y="136"/>
                  <a:pt x="61" y="136"/>
                </a:cubicBezTo>
                <a:lnTo>
                  <a:pt x="55" y="143"/>
                </a:lnTo>
                <a:close/>
                <a:moveTo>
                  <a:pt x="37" y="126"/>
                </a:moveTo>
                <a:cubicBezTo>
                  <a:pt x="35" y="128"/>
                  <a:pt x="35" y="131"/>
                  <a:pt x="35" y="133"/>
                </a:cubicBezTo>
                <a:cubicBezTo>
                  <a:pt x="36" y="136"/>
                  <a:pt x="37" y="138"/>
                  <a:pt x="39" y="140"/>
                </a:cubicBezTo>
                <a:cubicBezTo>
                  <a:pt x="44" y="143"/>
                  <a:pt x="48" y="143"/>
                  <a:pt x="52" y="138"/>
                </a:cubicBezTo>
                <a:cubicBezTo>
                  <a:pt x="66" y="122"/>
                  <a:pt x="66" y="122"/>
                  <a:pt x="66" y="122"/>
                </a:cubicBezTo>
                <a:cubicBezTo>
                  <a:pt x="68" y="120"/>
                  <a:pt x="68" y="117"/>
                  <a:pt x="68" y="114"/>
                </a:cubicBezTo>
                <a:cubicBezTo>
                  <a:pt x="67" y="112"/>
                  <a:pt x="66" y="110"/>
                  <a:pt x="64" y="108"/>
                </a:cubicBezTo>
                <a:cubicBezTo>
                  <a:pt x="59" y="105"/>
                  <a:pt x="55" y="105"/>
                  <a:pt x="51" y="110"/>
                </a:cubicBezTo>
                <a:cubicBezTo>
                  <a:pt x="44" y="118"/>
                  <a:pt x="44" y="118"/>
                  <a:pt x="44" y="118"/>
                </a:cubicBezTo>
                <a:cubicBezTo>
                  <a:pt x="44" y="118"/>
                  <a:pt x="44" y="118"/>
                  <a:pt x="44" y="118"/>
                </a:cubicBezTo>
                <a:cubicBezTo>
                  <a:pt x="44" y="119"/>
                  <a:pt x="44" y="119"/>
                  <a:pt x="44" y="119"/>
                </a:cubicBezTo>
                <a:lnTo>
                  <a:pt x="37" y="126"/>
                </a:lnTo>
                <a:close/>
                <a:moveTo>
                  <a:pt x="35" y="120"/>
                </a:moveTo>
                <a:cubicBezTo>
                  <a:pt x="48" y="104"/>
                  <a:pt x="48" y="104"/>
                  <a:pt x="48" y="104"/>
                </a:cubicBezTo>
                <a:cubicBezTo>
                  <a:pt x="54" y="97"/>
                  <a:pt x="48" y="92"/>
                  <a:pt x="46" y="91"/>
                </a:cubicBezTo>
                <a:cubicBezTo>
                  <a:pt x="42" y="87"/>
                  <a:pt x="37" y="87"/>
                  <a:pt x="33" y="92"/>
                </a:cubicBezTo>
                <a:cubicBezTo>
                  <a:pt x="29" y="98"/>
                  <a:pt x="29" y="98"/>
                  <a:pt x="29" y="98"/>
                </a:cubicBezTo>
                <a:cubicBezTo>
                  <a:pt x="29" y="98"/>
                  <a:pt x="29" y="98"/>
                  <a:pt x="29" y="98"/>
                </a:cubicBezTo>
                <a:cubicBezTo>
                  <a:pt x="28" y="99"/>
                  <a:pt x="28" y="99"/>
                  <a:pt x="28" y="99"/>
                </a:cubicBezTo>
                <a:cubicBezTo>
                  <a:pt x="22" y="106"/>
                  <a:pt x="22" y="106"/>
                  <a:pt x="22" y="106"/>
                </a:cubicBezTo>
                <a:cubicBezTo>
                  <a:pt x="20" y="108"/>
                  <a:pt x="19" y="111"/>
                  <a:pt x="19" y="113"/>
                </a:cubicBezTo>
                <a:cubicBezTo>
                  <a:pt x="19" y="116"/>
                  <a:pt x="21" y="118"/>
                  <a:pt x="22" y="118"/>
                </a:cubicBezTo>
                <a:cubicBezTo>
                  <a:pt x="24" y="120"/>
                  <a:pt x="27" y="122"/>
                  <a:pt x="30" y="122"/>
                </a:cubicBezTo>
                <a:cubicBezTo>
                  <a:pt x="31" y="122"/>
                  <a:pt x="33" y="122"/>
                  <a:pt x="35" y="120"/>
                </a:cubicBezTo>
                <a:close/>
                <a:moveTo>
                  <a:pt x="194" y="106"/>
                </a:moveTo>
                <a:cubicBezTo>
                  <a:pt x="197" y="103"/>
                  <a:pt x="199" y="98"/>
                  <a:pt x="193" y="93"/>
                </a:cubicBezTo>
                <a:cubicBezTo>
                  <a:pt x="188" y="88"/>
                  <a:pt x="188" y="88"/>
                  <a:pt x="188" y="88"/>
                </a:cubicBezTo>
                <a:cubicBezTo>
                  <a:pt x="164" y="67"/>
                  <a:pt x="135" y="43"/>
                  <a:pt x="129" y="39"/>
                </a:cubicBezTo>
                <a:cubicBezTo>
                  <a:pt x="126" y="40"/>
                  <a:pt x="118" y="42"/>
                  <a:pt x="112" y="45"/>
                </a:cubicBezTo>
                <a:cubicBezTo>
                  <a:pt x="111" y="45"/>
                  <a:pt x="111" y="45"/>
                  <a:pt x="111" y="45"/>
                </a:cubicBezTo>
                <a:cubicBezTo>
                  <a:pt x="111" y="45"/>
                  <a:pt x="101" y="48"/>
                  <a:pt x="93" y="48"/>
                </a:cubicBezTo>
                <a:cubicBezTo>
                  <a:pt x="88" y="48"/>
                  <a:pt x="84" y="47"/>
                  <a:pt x="81" y="45"/>
                </a:cubicBezTo>
                <a:cubicBezTo>
                  <a:pt x="76" y="42"/>
                  <a:pt x="75" y="37"/>
                  <a:pt x="75" y="35"/>
                </a:cubicBezTo>
                <a:cubicBezTo>
                  <a:pt x="75" y="30"/>
                  <a:pt x="80" y="25"/>
                  <a:pt x="83" y="23"/>
                </a:cubicBezTo>
                <a:cubicBezTo>
                  <a:pt x="35" y="17"/>
                  <a:pt x="35" y="17"/>
                  <a:pt x="35" y="17"/>
                </a:cubicBezTo>
                <a:cubicBezTo>
                  <a:pt x="30" y="87"/>
                  <a:pt x="30" y="87"/>
                  <a:pt x="30" y="87"/>
                </a:cubicBezTo>
                <a:cubicBezTo>
                  <a:pt x="34" y="83"/>
                  <a:pt x="38" y="82"/>
                  <a:pt x="40" y="82"/>
                </a:cubicBezTo>
                <a:cubicBezTo>
                  <a:pt x="44" y="82"/>
                  <a:pt x="47" y="83"/>
                  <a:pt x="50" y="86"/>
                </a:cubicBezTo>
                <a:cubicBezTo>
                  <a:pt x="55" y="90"/>
                  <a:pt x="57" y="95"/>
                  <a:pt x="56" y="100"/>
                </a:cubicBezTo>
                <a:cubicBezTo>
                  <a:pt x="60" y="99"/>
                  <a:pt x="64" y="101"/>
                  <a:pt x="68" y="104"/>
                </a:cubicBezTo>
                <a:cubicBezTo>
                  <a:pt x="72" y="107"/>
                  <a:pt x="75" y="112"/>
                  <a:pt x="74" y="118"/>
                </a:cubicBezTo>
                <a:cubicBezTo>
                  <a:pt x="78" y="117"/>
                  <a:pt x="82" y="118"/>
                  <a:pt x="85" y="121"/>
                </a:cubicBezTo>
                <a:cubicBezTo>
                  <a:pt x="89" y="125"/>
                  <a:pt x="92" y="129"/>
                  <a:pt x="92" y="133"/>
                </a:cubicBezTo>
                <a:cubicBezTo>
                  <a:pt x="96" y="132"/>
                  <a:pt x="101" y="133"/>
                  <a:pt x="105" y="137"/>
                </a:cubicBezTo>
                <a:cubicBezTo>
                  <a:pt x="110" y="141"/>
                  <a:pt x="112" y="148"/>
                  <a:pt x="110" y="154"/>
                </a:cubicBezTo>
                <a:cubicBezTo>
                  <a:pt x="114" y="157"/>
                  <a:pt x="114" y="157"/>
                  <a:pt x="114" y="157"/>
                </a:cubicBezTo>
                <a:cubicBezTo>
                  <a:pt x="115" y="157"/>
                  <a:pt x="115" y="158"/>
                  <a:pt x="115" y="158"/>
                </a:cubicBezTo>
                <a:cubicBezTo>
                  <a:pt x="116" y="158"/>
                  <a:pt x="116" y="158"/>
                  <a:pt x="116" y="158"/>
                </a:cubicBezTo>
                <a:cubicBezTo>
                  <a:pt x="117" y="159"/>
                  <a:pt x="119" y="160"/>
                  <a:pt x="121" y="160"/>
                </a:cubicBezTo>
                <a:cubicBezTo>
                  <a:pt x="124" y="160"/>
                  <a:pt x="126" y="158"/>
                  <a:pt x="127" y="156"/>
                </a:cubicBezTo>
                <a:cubicBezTo>
                  <a:pt x="130" y="152"/>
                  <a:pt x="132" y="150"/>
                  <a:pt x="128" y="146"/>
                </a:cubicBezTo>
                <a:cubicBezTo>
                  <a:pt x="128" y="146"/>
                  <a:pt x="128" y="146"/>
                  <a:pt x="128" y="146"/>
                </a:cubicBezTo>
                <a:cubicBezTo>
                  <a:pt x="106" y="127"/>
                  <a:pt x="106" y="127"/>
                  <a:pt x="106" y="127"/>
                </a:cubicBezTo>
                <a:cubicBezTo>
                  <a:pt x="106" y="127"/>
                  <a:pt x="105" y="126"/>
                  <a:pt x="105" y="125"/>
                </a:cubicBezTo>
                <a:cubicBezTo>
                  <a:pt x="105" y="124"/>
                  <a:pt x="105" y="123"/>
                  <a:pt x="106" y="122"/>
                </a:cubicBezTo>
                <a:cubicBezTo>
                  <a:pt x="107" y="121"/>
                  <a:pt x="109" y="121"/>
                  <a:pt x="111" y="122"/>
                </a:cubicBezTo>
                <a:cubicBezTo>
                  <a:pt x="139" y="146"/>
                  <a:pt x="139" y="146"/>
                  <a:pt x="139" y="146"/>
                </a:cubicBezTo>
                <a:cubicBezTo>
                  <a:pt x="141" y="147"/>
                  <a:pt x="142" y="147"/>
                  <a:pt x="144" y="147"/>
                </a:cubicBezTo>
                <a:cubicBezTo>
                  <a:pt x="147" y="147"/>
                  <a:pt x="150" y="146"/>
                  <a:pt x="152" y="143"/>
                </a:cubicBezTo>
                <a:cubicBezTo>
                  <a:pt x="153" y="141"/>
                  <a:pt x="154" y="139"/>
                  <a:pt x="154" y="136"/>
                </a:cubicBezTo>
                <a:cubicBezTo>
                  <a:pt x="154" y="134"/>
                  <a:pt x="152" y="132"/>
                  <a:pt x="150" y="129"/>
                </a:cubicBezTo>
                <a:cubicBezTo>
                  <a:pt x="146" y="127"/>
                  <a:pt x="146" y="127"/>
                  <a:pt x="146" y="127"/>
                </a:cubicBezTo>
                <a:cubicBezTo>
                  <a:pt x="147" y="127"/>
                  <a:pt x="147" y="127"/>
                  <a:pt x="147" y="127"/>
                </a:cubicBezTo>
                <a:cubicBezTo>
                  <a:pt x="131" y="114"/>
                  <a:pt x="131" y="114"/>
                  <a:pt x="131" y="114"/>
                </a:cubicBezTo>
                <a:cubicBezTo>
                  <a:pt x="130" y="113"/>
                  <a:pt x="130" y="112"/>
                  <a:pt x="130" y="112"/>
                </a:cubicBezTo>
                <a:cubicBezTo>
                  <a:pt x="129" y="111"/>
                  <a:pt x="130" y="110"/>
                  <a:pt x="130" y="109"/>
                </a:cubicBezTo>
                <a:cubicBezTo>
                  <a:pt x="131" y="108"/>
                  <a:pt x="134" y="107"/>
                  <a:pt x="135" y="109"/>
                </a:cubicBezTo>
                <a:cubicBezTo>
                  <a:pt x="161" y="130"/>
                  <a:pt x="161" y="130"/>
                  <a:pt x="161" y="130"/>
                </a:cubicBezTo>
                <a:cubicBezTo>
                  <a:pt x="163" y="131"/>
                  <a:pt x="165" y="132"/>
                  <a:pt x="167" y="132"/>
                </a:cubicBezTo>
                <a:cubicBezTo>
                  <a:pt x="170" y="132"/>
                  <a:pt x="173" y="130"/>
                  <a:pt x="176" y="127"/>
                </a:cubicBezTo>
                <a:cubicBezTo>
                  <a:pt x="178" y="125"/>
                  <a:pt x="178" y="123"/>
                  <a:pt x="178" y="120"/>
                </a:cubicBezTo>
                <a:cubicBezTo>
                  <a:pt x="178" y="118"/>
                  <a:pt x="177" y="116"/>
                  <a:pt x="174" y="113"/>
                </a:cubicBezTo>
                <a:cubicBezTo>
                  <a:pt x="167" y="107"/>
                  <a:pt x="167" y="107"/>
                  <a:pt x="167" y="107"/>
                </a:cubicBezTo>
                <a:cubicBezTo>
                  <a:pt x="167" y="107"/>
                  <a:pt x="167" y="107"/>
                  <a:pt x="167" y="107"/>
                </a:cubicBezTo>
                <a:cubicBezTo>
                  <a:pt x="153" y="96"/>
                  <a:pt x="153" y="96"/>
                  <a:pt x="153" y="96"/>
                </a:cubicBezTo>
                <a:cubicBezTo>
                  <a:pt x="152" y="95"/>
                  <a:pt x="151" y="93"/>
                  <a:pt x="153" y="91"/>
                </a:cubicBezTo>
                <a:cubicBezTo>
                  <a:pt x="154" y="90"/>
                  <a:pt x="156" y="90"/>
                  <a:pt x="157" y="91"/>
                </a:cubicBezTo>
                <a:cubicBezTo>
                  <a:pt x="179" y="109"/>
                  <a:pt x="179" y="109"/>
                  <a:pt x="179" y="109"/>
                </a:cubicBezTo>
                <a:cubicBezTo>
                  <a:pt x="184" y="113"/>
                  <a:pt x="190" y="111"/>
                  <a:pt x="194" y="10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Freeform 21"/>
          <p:cNvSpPr>
            <a:spLocks noEditPoints="1"/>
          </p:cNvSpPr>
          <p:nvPr/>
        </p:nvSpPr>
        <p:spPr bwMode="auto">
          <a:xfrm>
            <a:off x="6063431" y="4266866"/>
            <a:ext cx="570775" cy="379027"/>
          </a:xfrm>
          <a:custGeom>
            <a:avLst/>
            <a:gdLst>
              <a:gd name="T0" fmla="*/ 2147483646 w 209"/>
              <a:gd name="T1" fmla="*/ 2147483646 h 174"/>
              <a:gd name="T2" fmla="*/ 2147483646 w 209"/>
              <a:gd name="T3" fmla="*/ 2147483646 h 174"/>
              <a:gd name="T4" fmla="*/ 2147483646 w 209"/>
              <a:gd name="T5" fmla="*/ 2147483646 h 174"/>
              <a:gd name="T6" fmla="*/ 2147483646 w 209"/>
              <a:gd name="T7" fmla="*/ 2147483646 h 174"/>
              <a:gd name="T8" fmla="*/ 2147483646 w 209"/>
              <a:gd name="T9" fmla="*/ 2147483646 h 174"/>
              <a:gd name="T10" fmla="*/ 2147483646 w 209"/>
              <a:gd name="T11" fmla="*/ 2147483646 h 174"/>
              <a:gd name="T12" fmla="*/ 2147483646 w 209"/>
              <a:gd name="T13" fmla="*/ 2147483646 h 174"/>
              <a:gd name="T14" fmla="*/ 2147483646 w 209"/>
              <a:gd name="T15" fmla="*/ 2147483646 h 174"/>
              <a:gd name="T16" fmla="*/ 2147483646 w 209"/>
              <a:gd name="T17" fmla="*/ 2147483646 h 174"/>
              <a:gd name="T18" fmla="*/ 2147483646 w 209"/>
              <a:gd name="T19" fmla="*/ 2147483646 h 174"/>
              <a:gd name="T20" fmla="*/ 2147483646 w 209"/>
              <a:gd name="T21" fmla="*/ 2147483646 h 174"/>
              <a:gd name="T22" fmla="*/ 2147483646 w 209"/>
              <a:gd name="T23" fmla="*/ 2147483646 h 174"/>
              <a:gd name="T24" fmla="*/ 2147483646 w 209"/>
              <a:gd name="T25" fmla="*/ 2147483646 h 174"/>
              <a:gd name="T26" fmla="*/ 2147483646 w 209"/>
              <a:gd name="T27" fmla="*/ 2147483646 h 174"/>
              <a:gd name="T28" fmla="*/ 2147483646 w 209"/>
              <a:gd name="T29" fmla="*/ 2147483646 h 174"/>
              <a:gd name="T30" fmla="*/ 2147483646 w 209"/>
              <a:gd name="T31" fmla="*/ 2147483646 h 174"/>
              <a:gd name="T32" fmla="*/ 2147483646 w 209"/>
              <a:gd name="T33" fmla="*/ 2147483646 h 174"/>
              <a:gd name="T34" fmla="*/ 2147483646 w 209"/>
              <a:gd name="T35" fmla="*/ 2147483646 h 174"/>
              <a:gd name="T36" fmla="*/ 2147483646 w 209"/>
              <a:gd name="T37" fmla="*/ 2147483646 h 174"/>
              <a:gd name="T38" fmla="*/ 2147483646 w 209"/>
              <a:gd name="T39" fmla="*/ 2147483646 h 174"/>
              <a:gd name="T40" fmla="*/ 2147483646 w 209"/>
              <a:gd name="T41" fmla="*/ 2147483646 h 174"/>
              <a:gd name="T42" fmla="*/ 2147483646 w 209"/>
              <a:gd name="T43" fmla="*/ 2147483646 h 174"/>
              <a:gd name="T44" fmla="*/ 2147483646 w 209"/>
              <a:gd name="T45" fmla="*/ 2147483646 h 174"/>
              <a:gd name="T46" fmla="*/ 2147483646 w 209"/>
              <a:gd name="T47" fmla="*/ 2147483646 h 174"/>
              <a:gd name="T48" fmla="*/ 2147483646 w 209"/>
              <a:gd name="T49" fmla="*/ 2147483646 h 174"/>
              <a:gd name="T50" fmla="*/ 2147483646 w 209"/>
              <a:gd name="T51" fmla="*/ 2147483646 h 174"/>
              <a:gd name="T52" fmla="*/ 2147483646 w 209"/>
              <a:gd name="T53" fmla="*/ 2147483646 h 174"/>
              <a:gd name="T54" fmla="*/ 2147483646 w 209"/>
              <a:gd name="T55" fmla="*/ 2147483646 h 174"/>
              <a:gd name="T56" fmla="*/ 2147483646 w 209"/>
              <a:gd name="T57" fmla="*/ 2147483646 h 174"/>
              <a:gd name="T58" fmla="*/ 2147483646 w 209"/>
              <a:gd name="T59" fmla="*/ 2147483646 h 174"/>
              <a:gd name="T60" fmla="*/ 2147483646 w 209"/>
              <a:gd name="T61" fmla="*/ 2147483646 h 174"/>
              <a:gd name="T62" fmla="*/ 2147483646 w 209"/>
              <a:gd name="T63" fmla="*/ 2147483646 h 174"/>
              <a:gd name="T64" fmla="*/ 2147483646 w 209"/>
              <a:gd name="T65" fmla="*/ 2147483646 h 174"/>
              <a:gd name="T66" fmla="*/ 2147483646 w 209"/>
              <a:gd name="T67" fmla="*/ 2147483646 h 174"/>
              <a:gd name="T68" fmla="*/ 2147483646 w 209"/>
              <a:gd name="T69" fmla="*/ 2147483646 h 174"/>
              <a:gd name="T70" fmla="*/ 2147483646 w 209"/>
              <a:gd name="T71" fmla="*/ 2147483646 h 174"/>
              <a:gd name="T72" fmla="*/ 2147483646 w 209"/>
              <a:gd name="T73" fmla="*/ 2147483646 h 174"/>
              <a:gd name="T74" fmla="*/ 2147483646 w 209"/>
              <a:gd name="T75" fmla="*/ 2147483646 h 174"/>
              <a:gd name="T76" fmla="*/ 2147483646 w 209"/>
              <a:gd name="T77" fmla="*/ 2147483646 h 174"/>
              <a:gd name="T78" fmla="*/ 2147483646 w 209"/>
              <a:gd name="T79" fmla="*/ 2147483646 h 174"/>
              <a:gd name="T80" fmla="*/ 2147483646 w 209"/>
              <a:gd name="T81" fmla="*/ 2147483646 h 174"/>
              <a:gd name="T82" fmla="*/ 2147483646 w 209"/>
              <a:gd name="T83" fmla="*/ 2147483646 h 174"/>
              <a:gd name="T84" fmla="*/ 2147483646 w 209"/>
              <a:gd name="T85" fmla="*/ 2147483646 h 174"/>
              <a:gd name="T86" fmla="*/ 2147483646 w 209"/>
              <a:gd name="T87" fmla="*/ 2147483646 h 174"/>
              <a:gd name="T88" fmla="*/ 2147483646 w 209"/>
              <a:gd name="T89" fmla="*/ 2147483646 h 174"/>
              <a:gd name="T90" fmla="*/ 2147483646 w 209"/>
              <a:gd name="T91" fmla="*/ 2147483646 h 174"/>
              <a:gd name="T92" fmla="*/ 2147483646 w 209"/>
              <a:gd name="T93" fmla="*/ 2147483646 h 174"/>
              <a:gd name="T94" fmla="*/ 2147483646 w 209"/>
              <a:gd name="T95" fmla="*/ 2147483646 h 174"/>
              <a:gd name="T96" fmla="*/ 2147483646 w 209"/>
              <a:gd name="T97" fmla="*/ 2147483646 h 174"/>
              <a:gd name="T98" fmla="*/ 2147483646 w 209"/>
              <a:gd name="T99" fmla="*/ 2147483646 h 174"/>
              <a:gd name="T100" fmla="*/ 2147483646 w 209"/>
              <a:gd name="T101" fmla="*/ 0 h 174"/>
              <a:gd name="T102" fmla="*/ 0 w 209"/>
              <a:gd name="T103" fmla="*/ 2147483646 h 174"/>
              <a:gd name="T104" fmla="*/ 2147483646 w 209"/>
              <a:gd name="T105" fmla="*/ 2147483646 h 174"/>
              <a:gd name="T106" fmla="*/ 2147483646 w 209"/>
              <a:gd name="T107" fmla="*/ 2147483646 h 174"/>
              <a:gd name="T108" fmla="*/ 2147483646 w 209"/>
              <a:gd name="T109" fmla="*/ 2147483646 h 174"/>
              <a:gd name="T110" fmla="*/ 2147483646 w 209"/>
              <a:gd name="T111" fmla="*/ 2147483646 h 174"/>
              <a:gd name="T112" fmla="*/ 2147483646 w 209"/>
              <a:gd name="T113" fmla="*/ 2147483646 h 174"/>
              <a:gd name="T114" fmla="*/ 2147483646 w 209"/>
              <a:gd name="T115" fmla="*/ 2147483646 h 174"/>
              <a:gd name="T116" fmla="*/ 2147483646 w 209"/>
              <a:gd name="T117" fmla="*/ 2147483646 h 174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209" h="174">
                <a:moveTo>
                  <a:pt x="28" y="142"/>
                </a:moveTo>
                <a:cubicBezTo>
                  <a:pt x="28" y="95"/>
                  <a:pt x="28" y="95"/>
                  <a:pt x="28" y="95"/>
                </a:cubicBezTo>
                <a:cubicBezTo>
                  <a:pt x="28" y="91"/>
                  <a:pt x="31" y="88"/>
                  <a:pt x="35" y="88"/>
                </a:cubicBezTo>
                <a:cubicBezTo>
                  <a:pt x="47" y="88"/>
                  <a:pt x="47" y="88"/>
                  <a:pt x="47" y="88"/>
                </a:cubicBezTo>
                <a:cubicBezTo>
                  <a:pt x="50" y="88"/>
                  <a:pt x="53" y="91"/>
                  <a:pt x="53" y="95"/>
                </a:cubicBezTo>
                <a:cubicBezTo>
                  <a:pt x="53" y="142"/>
                  <a:pt x="53" y="142"/>
                  <a:pt x="53" y="142"/>
                </a:cubicBezTo>
                <a:cubicBezTo>
                  <a:pt x="53" y="146"/>
                  <a:pt x="50" y="149"/>
                  <a:pt x="47" y="149"/>
                </a:cubicBezTo>
                <a:cubicBezTo>
                  <a:pt x="35" y="149"/>
                  <a:pt x="35" y="149"/>
                  <a:pt x="35" y="149"/>
                </a:cubicBezTo>
                <a:cubicBezTo>
                  <a:pt x="31" y="149"/>
                  <a:pt x="28" y="146"/>
                  <a:pt x="28" y="142"/>
                </a:cubicBezTo>
                <a:close/>
                <a:moveTo>
                  <a:pt x="77" y="71"/>
                </a:moveTo>
                <a:cubicBezTo>
                  <a:pt x="73" y="71"/>
                  <a:pt x="70" y="74"/>
                  <a:pt x="70" y="78"/>
                </a:cubicBezTo>
                <a:cubicBezTo>
                  <a:pt x="70" y="142"/>
                  <a:pt x="70" y="142"/>
                  <a:pt x="70" y="142"/>
                </a:cubicBezTo>
                <a:cubicBezTo>
                  <a:pt x="70" y="146"/>
                  <a:pt x="73" y="149"/>
                  <a:pt x="77" y="149"/>
                </a:cubicBezTo>
                <a:cubicBezTo>
                  <a:pt x="88" y="149"/>
                  <a:pt x="88" y="149"/>
                  <a:pt x="88" y="149"/>
                </a:cubicBezTo>
                <a:cubicBezTo>
                  <a:pt x="92" y="149"/>
                  <a:pt x="95" y="146"/>
                  <a:pt x="95" y="142"/>
                </a:cubicBezTo>
                <a:cubicBezTo>
                  <a:pt x="95" y="78"/>
                  <a:pt x="95" y="78"/>
                  <a:pt x="95" y="78"/>
                </a:cubicBezTo>
                <a:cubicBezTo>
                  <a:pt x="95" y="74"/>
                  <a:pt x="92" y="71"/>
                  <a:pt x="88" y="71"/>
                </a:cubicBezTo>
                <a:lnTo>
                  <a:pt x="77" y="71"/>
                </a:lnTo>
                <a:close/>
                <a:moveTo>
                  <a:pt x="118" y="57"/>
                </a:moveTo>
                <a:cubicBezTo>
                  <a:pt x="115" y="57"/>
                  <a:pt x="112" y="60"/>
                  <a:pt x="112" y="64"/>
                </a:cubicBezTo>
                <a:cubicBezTo>
                  <a:pt x="112" y="142"/>
                  <a:pt x="112" y="142"/>
                  <a:pt x="112" y="142"/>
                </a:cubicBezTo>
                <a:cubicBezTo>
                  <a:pt x="112" y="146"/>
                  <a:pt x="115" y="149"/>
                  <a:pt x="118" y="149"/>
                </a:cubicBezTo>
                <a:cubicBezTo>
                  <a:pt x="130" y="149"/>
                  <a:pt x="130" y="149"/>
                  <a:pt x="130" y="149"/>
                </a:cubicBezTo>
                <a:cubicBezTo>
                  <a:pt x="134" y="149"/>
                  <a:pt x="137" y="146"/>
                  <a:pt x="137" y="142"/>
                </a:cubicBezTo>
                <a:cubicBezTo>
                  <a:pt x="137" y="64"/>
                  <a:pt x="137" y="64"/>
                  <a:pt x="137" y="64"/>
                </a:cubicBezTo>
                <a:cubicBezTo>
                  <a:pt x="137" y="60"/>
                  <a:pt x="134" y="57"/>
                  <a:pt x="130" y="57"/>
                </a:cubicBezTo>
                <a:lnTo>
                  <a:pt x="118" y="57"/>
                </a:lnTo>
                <a:close/>
                <a:moveTo>
                  <a:pt x="160" y="42"/>
                </a:moveTo>
                <a:cubicBezTo>
                  <a:pt x="156" y="42"/>
                  <a:pt x="153" y="45"/>
                  <a:pt x="153" y="49"/>
                </a:cubicBezTo>
                <a:cubicBezTo>
                  <a:pt x="153" y="142"/>
                  <a:pt x="153" y="142"/>
                  <a:pt x="153" y="142"/>
                </a:cubicBezTo>
                <a:cubicBezTo>
                  <a:pt x="153" y="146"/>
                  <a:pt x="156" y="149"/>
                  <a:pt x="160" y="149"/>
                </a:cubicBezTo>
                <a:cubicBezTo>
                  <a:pt x="172" y="149"/>
                  <a:pt x="172" y="149"/>
                  <a:pt x="172" y="149"/>
                </a:cubicBezTo>
                <a:cubicBezTo>
                  <a:pt x="175" y="149"/>
                  <a:pt x="178" y="146"/>
                  <a:pt x="178" y="142"/>
                </a:cubicBezTo>
                <a:cubicBezTo>
                  <a:pt x="178" y="49"/>
                  <a:pt x="178" y="49"/>
                  <a:pt x="178" y="49"/>
                </a:cubicBezTo>
                <a:cubicBezTo>
                  <a:pt x="178" y="45"/>
                  <a:pt x="175" y="42"/>
                  <a:pt x="172" y="42"/>
                </a:cubicBezTo>
                <a:lnTo>
                  <a:pt x="160" y="42"/>
                </a:lnTo>
                <a:close/>
                <a:moveTo>
                  <a:pt x="32" y="70"/>
                </a:moveTo>
                <a:cubicBezTo>
                  <a:pt x="76" y="62"/>
                  <a:pt x="118" y="46"/>
                  <a:pt x="155" y="23"/>
                </a:cubicBezTo>
                <a:cubicBezTo>
                  <a:pt x="159" y="30"/>
                  <a:pt x="159" y="30"/>
                  <a:pt x="159" y="30"/>
                </a:cubicBezTo>
                <a:cubicBezTo>
                  <a:pt x="172" y="9"/>
                  <a:pt x="172" y="9"/>
                  <a:pt x="172" y="9"/>
                </a:cubicBezTo>
                <a:cubicBezTo>
                  <a:pt x="147" y="8"/>
                  <a:pt x="147" y="8"/>
                  <a:pt x="147" y="8"/>
                </a:cubicBezTo>
                <a:cubicBezTo>
                  <a:pt x="151" y="15"/>
                  <a:pt x="151" y="15"/>
                  <a:pt x="151" y="15"/>
                </a:cubicBezTo>
                <a:cubicBezTo>
                  <a:pt x="114" y="37"/>
                  <a:pt x="73" y="53"/>
                  <a:pt x="30" y="61"/>
                </a:cubicBezTo>
                <a:lnTo>
                  <a:pt x="32" y="70"/>
                </a:lnTo>
                <a:close/>
                <a:moveTo>
                  <a:pt x="209" y="162"/>
                </a:moveTo>
                <a:cubicBezTo>
                  <a:pt x="187" y="150"/>
                  <a:pt x="187" y="150"/>
                  <a:pt x="187" y="150"/>
                </a:cubicBezTo>
                <a:cubicBezTo>
                  <a:pt x="187" y="157"/>
                  <a:pt x="187" y="157"/>
                  <a:pt x="187" y="157"/>
                </a:cubicBezTo>
                <a:cubicBezTo>
                  <a:pt x="17" y="157"/>
                  <a:pt x="17" y="157"/>
                  <a:pt x="17" y="157"/>
                </a:cubicBezTo>
                <a:cubicBezTo>
                  <a:pt x="17" y="21"/>
                  <a:pt x="17" y="21"/>
                  <a:pt x="17" y="21"/>
                </a:cubicBezTo>
                <a:cubicBezTo>
                  <a:pt x="25" y="21"/>
                  <a:pt x="25" y="21"/>
                  <a:pt x="25" y="21"/>
                </a:cubicBezTo>
                <a:cubicBezTo>
                  <a:pt x="13" y="0"/>
                  <a:pt x="13" y="0"/>
                  <a:pt x="13" y="0"/>
                </a:cubicBezTo>
                <a:cubicBezTo>
                  <a:pt x="0" y="21"/>
                  <a:pt x="0" y="21"/>
                  <a:pt x="0" y="21"/>
                </a:cubicBezTo>
                <a:cubicBezTo>
                  <a:pt x="8" y="21"/>
                  <a:pt x="8" y="21"/>
                  <a:pt x="8" y="21"/>
                </a:cubicBezTo>
                <a:cubicBezTo>
                  <a:pt x="8" y="157"/>
                  <a:pt x="8" y="157"/>
                  <a:pt x="8" y="157"/>
                </a:cubicBezTo>
                <a:cubicBezTo>
                  <a:pt x="8" y="162"/>
                  <a:pt x="8" y="162"/>
                  <a:pt x="8" y="162"/>
                </a:cubicBezTo>
                <a:cubicBezTo>
                  <a:pt x="8" y="167"/>
                  <a:pt x="8" y="167"/>
                  <a:pt x="8" y="167"/>
                </a:cubicBezTo>
                <a:cubicBezTo>
                  <a:pt x="187" y="167"/>
                  <a:pt x="187" y="167"/>
                  <a:pt x="187" y="167"/>
                </a:cubicBezTo>
                <a:cubicBezTo>
                  <a:pt x="187" y="174"/>
                  <a:pt x="187" y="174"/>
                  <a:pt x="187" y="174"/>
                </a:cubicBezTo>
                <a:lnTo>
                  <a:pt x="209" y="16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Freeform 22"/>
          <p:cNvSpPr>
            <a:spLocks noEditPoints="1"/>
          </p:cNvSpPr>
          <p:nvPr/>
        </p:nvSpPr>
        <p:spPr bwMode="auto">
          <a:xfrm>
            <a:off x="6150760" y="3464698"/>
            <a:ext cx="504917" cy="294713"/>
          </a:xfrm>
          <a:custGeom>
            <a:avLst/>
            <a:gdLst>
              <a:gd name="T0" fmla="*/ 2147483646 w 185"/>
              <a:gd name="T1" fmla="*/ 2147483646 h 166"/>
              <a:gd name="T2" fmla="*/ 2147483646 w 185"/>
              <a:gd name="T3" fmla="*/ 2147483646 h 166"/>
              <a:gd name="T4" fmla="*/ 2147483646 w 185"/>
              <a:gd name="T5" fmla="*/ 2147483646 h 166"/>
              <a:gd name="T6" fmla="*/ 2147483646 w 185"/>
              <a:gd name="T7" fmla="*/ 0 h 166"/>
              <a:gd name="T8" fmla="*/ 2147483646 w 185"/>
              <a:gd name="T9" fmla="*/ 2147483646 h 166"/>
              <a:gd name="T10" fmla="*/ 2147483646 w 185"/>
              <a:gd name="T11" fmla="*/ 2147483646 h 166"/>
              <a:gd name="T12" fmla="*/ 2147483646 w 185"/>
              <a:gd name="T13" fmla="*/ 2147483646 h 166"/>
              <a:gd name="T14" fmla="*/ 2147483646 w 185"/>
              <a:gd name="T15" fmla="*/ 2147483646 h 166"/>
              <a:gd name="T16" fmla="*/ 2147483646 w 185"/>
              <a:gd name="T17" fmla="*/ 2147483646 h 166"/>
              <a:gd name="T18" fmla="*/ 2147483646 w 185"/>
              <a:gd name="T19" fmla="*/ 2147483646 h 166"/>
              <a:gd name="T20" fmla="*/ 2147483646 w 185"/>
              <a:gd name="T21" fmla="*/ 2147483646 h 166"/>
              <a:gd name="T22" fmla="*/ 2147483646 w 185"/>
              <a:gd name="T23" fmla="*/ 2147483646 h 166"/>
              <a:gd name="T24" fmla="*/ 2147483646 w 185"/>
              <a:gd name="T25" fmla="*/ 2147483646 h 166"/>
              <a:gd name="T26" fmla="*/ 2147483646 w 185"/>
              <a:gd name="T27" fmla="*/ 2147483646 h 166"/>
              <a:gd name="T28" fmla="*/ 2147483646 w 185"/>
              <a:gd name="T29" fmla="*/ 2147483646 h 166"/>
              <a:gd name="T30" fmla="*/ 2147483646 w 185"/>
              <a:gd name="T31" fmla="*/ 2147483646 h 166"/>
              <a:gd name="T32" fmla="*/ 0 w 185"/>
              <a:gd name="T33" fmla="*/ 2147483646 h 166"/>
              <a:gd name="T34" fmla="*/ 2147483646 w 185"/>
              <a:gd name="T35" fmla="*/ 2147483646 h 166"/>
              <a:gd name="T36" fmla="*/ 2147483646 w 185"/>
              <a:gd name="T37" fmla="*/ 2147483646 h 166"/>
              <a:gd name="T38" fmla="*/ 2147483646 w 185"/>
              <a:gd name="T39" fmla="*/ 2147483646 h 166"/>
              <a:gd name="T40" fmla="*/ 2147483646 w 185"/>
              <a:gd name="T41" fmla="*/ 2147483646 h 166"/>
              <a:gd name="T42" fmla="*/ 0 w 185"/>
              <a:gd name="T43" fmla="*/ 2147483646 h 166"/>
              <a:gd name="T44" fmla="*/ 2147483646 w 185"/>
              <a:gd name="T45" fmla="*/ 2147483646 h 166"/>
              <a:gd name="T46" fmla="*/ 2147483646 w 185"/>
              <a:gd name="T47" fmla="*/ 2147483646 h 166"/>
              <a:gd name="T48" fmla="*/ 2147483646 w 185"/>
              <a:gd name="T49" fmla="*/ 2147483646 h 166"/>
              <a:gd name="T50" fmla="*/ 2147483646 w 185"/>
              <a:gd name="T51" fmla="*/ 2147483646 h 166"/>
              <a:gd name="T52" fmla="*/ 2147483646 w 185"/>
              <a:gd name="T53" fmla="*/ 2147483646 h 166"/>
              <a:gd name="T54" fmla="*/ 2147483646 w 185"/>
              <a:gd name="T55" fmla="*/ 2147483646 h 166"/>
              <a:gd name="T56" fmla="*/ 2147483646 w 185"/>
              <a:gd name="T57" fmla="*/ 2147483646 h 166"/>
              <a:gd name="T58" fmla="*/ 2147483646 w 185"/>
              <a:gd name="T59" fmla="*/ 2147483646 h 166"/>
              <a:gd name="T60" fmla="*/ 2147483646 w 185"/>
              <a:gd name="T61" fmla="*/ 2147483646 h 166"/>
              <a:gd name="T62" fmla="*/ 2147483646 w 185"/>
              <a:gd name="T63" fmla="*/ 2147483646 h 166"/>
              <a:gd name="T64" fmla="*/ 2147483646 w 185"/>
              <a:gd name="T65" fmla="*/ 2147483646 h 166"/>
              <a:gd name="T66" fmla="*/ 2147483646 w 185"/>
              <a:gd name="T67" fmla="*/ 2147483646 h 166"/>
              <a:gd name="T68" fmla="*/ 2147483646 w 185"/>
              <a:gd name="T69" fmla="*/ 2147483646 h 166"/>
              <a:gd name="T70" fmla="*/ 2147483646 w 185"/>
              <a:gd name="T71" fmla="*/ 2147483646 h 16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185" h="166">
                <a:moveTo>
                  <a:pt x="126" y="22"/>
                </a:moveTo>
                <a:cubicBezTo>
                  <a:pt x="115" y="22"/>
                  <a:pt x="115" y="22"/>
                  <a:pt x="115" y="22"/>
                </a:cubicBezTo>
                <a:cubicBezTo>
                  <a:pt x="114" y="16"/>
                  <a:pt x="109" y="11"/>
                  <a:pt x="103" y="11"/>
                </a:cubicBezTo>
                <a:cubicBezTo>
                  <a:pt x="82" y="11"/>
                  <a:pt x="82" y="11"/>
                  <a:pt x="82" y="11"/>
                </a:cubicBezTo>
                <a:cubicBezTo>
                  <a:pt x="76" y="11"/>
                  <a:pt x="71" y="16"/>
                  <a:pt x="70" y="22"/>
                </a:cubicBezTo>
                <a:cubicBezTo>
                  <a:pt x="59" y="22"/>
                  <a:pt x="59" y="22"/>
                  <a:pt x="59" y="22"/>
                </a:cubicBezTo>
                <a:cubicBezTo>
                  <a:pt x="60" y="10"/>
                  <a:pt x="69" y="0"/>
                  <a:pt x="79" y="0"/>
                </a:cubicBezTo>
                <a:cubicBezTo>
                  <a:pt x="106" y="0"/>
                  <a:pt x="106" y="0"/>
                  <a:pt x="106" y="0"/>
                </a:cubicBezTo>
                <a:cubicBezTo>
                  <a:pt x="117" y="0"/>
                  <a:pt x="126" y="10"/>
                  <a:pt x="126" y="22"/>
                </a:cubicBezTo>
                <a:close/>
                <a:moveTo>
                  <a:pt x="28" y="93"/>
                </a:moveTo>
                <a:cubicBezTo>
                  <a:pt x="75" y="93"/>
                  <a:pt x="75" y="93"/>
                  <a:pt x="75" y="93"/>
                </a:cubicBezTo>
                <a:cubicBezTo>
                  <a:pt x="75" y="86"/>
                  <a:pt x="75" y="86"/>
                  <a:pt x="75" y="86"/>
                </a:cubicBezTo>
                <a:cubicBezTo>
                  <a:pt x="75" y="81"/>
                  <a:pt x="79" y="77"/>
                  <a:pt x="84" y="77"/>
                </a:cubicBezTo>
                <a:cubicBezTo>
                  <a:pt x="102" y="77"/>
                  <a:pt x="102" y="77"/>
                  <a:pt x="102" y="77"/>
                </a:cubicBezTo>
                <a:cubicBezTo>
                  <a:pt x="107" y="77"/>
                  <a:pt x="110" y="81"/>
                  <a:pt x="110" y="86"/>
                </a:cubicBezTo>
                <a:cubicBezTo>
                  <a:pt x="110" y="93"/>
                  <a:pt x="110" y="93"/>
                  <a:pt x="110" y="93"/>
                </a:cubicBezTo>
                <a:cubicBezTo>
                  <a:pt x="157" y="93"/>
                  <a:pt x="157" y="93"/>
                  <a:pt x="157" y="93"/>
                </a:cubicBezTo>
                <a:cubicBezTo>
                  <a:pt x="171" y="93"/>
                  <a:pt x="183" y="81"/>
                  <a:pt x="185" y="66"/>
                </a:cubicBezTo>
                <a:cubicBezTo>
                  <a:pt x="185" y="52"/>
                  <a:pt x="185" y="52"/>
                  <a:pt x="185" y="52"/>
                </a:cubicBezTo>
                <a:cubicBezTo>
                  <a:pt x="185" y="38"/>
                  <a:pt x="176" y="27"/>
                  <a:pt x="164" y="27"/>
                </a:cubicBezTo>
                <a:cubicBezTo>
                  <a:pt x="153" y="27"/>
                  <a:pt x="153" y="27"/>
                  <a:pt x="153" y="27"/>
                </a:cubicBezTo>
                <a:cubicBezTo>
                  <a:pt x="148" y="27"/>
                  <a:pt x="148" y="27"/>
                  <a:pt x="148" y="27"/>
                </a:cubicBezTo>
                <a:cubicBezTo>
                  <a:pt x="141" y="27"/>
                  <a:pt x="141" y="27"/>
                  <a:pt x="141" y="27"/>
                </a:cubicBezTo>
                <a:cubicBezTo>
                  <a:pt x="132" y="27"/>
                  <a:pt x="132" y="27"/>
                  <a:pt x="132" y="27"/>
                </a:cubicBezTo>
                <a:cubicBezTo>
                  <a:pt x="127" y="27"/>
                  <a:pt x="127" y="27"/>
                  <a:pt x="127" y="27"/>
                </a:cubicBezTo>
                <a:cubicBezTo>
                  <a:pt x="114" y="27"/>
                  <a:pt x="114" y="27"/>
                  <a:pt x="114" y="27"/>
                </a:cubicBezTo>
                <a:cubicBezTo>
                  <a:pt x="71" y="27"/>
                  <a:pt x="71" y="27"/>
                  <a:pt x="71" y="27"/>
                </a:cubicBezTo>
                <a:cubicBezTo>
                  <a:pt x="58" y="27"/>
                  <a:pt x="58" y="27"/>
                  <a:pt x="58" y="27"/>
                </a:cubicBezTo>
                <a:cubicBezTo>
                  <a:pt x="43" y="27"/>
                  <a:pt x="43" y="27"/>
                  <a:pt x="43" y="27"/>
                </a:cubicBezTo>
                <a:cubicBezTo>
                  <a:pt x="35" y="27"/>
                  <a:pt x="35" y="27"/>
                  <a:pt x="35" y="27"/>
                </a:cubicBezTo>
                <a:cubicBezTo>
                  <a:pt x="29" y="27"/>
                  <a:pt x="29" y="27"/>
                  <a:pt x="29" y="27"/>
                </a:cubicBezTo>
                <a:cubicBezTo>
                  <a:pt x="22" y="27"/>
                  <a:pt x="22" y="27"/>
                  <a:pt x="22" y="27"/>
                </a:cubicBezTo>
                <a:cubicBezTo>
                  <a:pt x="10" y="27"/>
                  <a:pt x="0" y="38"/>
                  <a:pt x="0" y="52"/>
                </a:cubicBezTo>
                <a:cubicBezTo>
                  <a:pt x="0" y="66"/>
                  <a:pt x="0" y="66"/>
                  <a:pt x="0" y="66"/>
                </a:cubicBezTo>
                <a:cubicBezTo>
                  <a:pt x="2" y="81"/>
                  <a:pt x="14" y="93"/>
                  <a:pt x="28" y="93"/>
                </a:cubicBezTo>
                <a:close/>
                <a:moveTo>
                  <a:pt x="157" y="100"/>
                </a:moveTo>
                <a:cubicBezTo>
                  <a:pt x="110" y="100"/>
                  <a:pt x="110" y="100"/>
                  <a:pt x="110" y="100"/>
                </a:cubicBezTo>
                <a:cubicBezTo>
                  <a:pt x="110" y="107"/>
                  <a:pt x="110" y="107"/>
                  <a:pt x="110" y="107"/>
                </a:cubicBezTo>
                <a:cubicBezTo>
                  <a:pt x="110" y="112"/>
                  <a:pt x="107" y="116"/>
                  <a:pt x="102" y="116"/>
                </a:cubicBezTo>
                <a:cubicBezTo>
                  <a:pt x="84" y="116"/>
                  <a:pt x="84" y="116"/>
                  <a:pt x="84" y="116"/>
                </a:cubicBezTo>
                <a:cubicBezTo>
                  <a:pt x="79" y="116"/>
                  <a:pt x="75" y="112"/>
                  <a:pt x="75" y="107"/>
                </a:cubicBezTo>
                <a:cubicBezTo>
                  <a:pt x="75" y="100"/>
                  <a:pt x="75" y="100"/>
                  <a:pt x="75" y="100"/>
                </a:cubicBezTo>
                <a:cubicBezTo>
                  <a:pt x="28" y="100"/>
                  <a:pt x="28" y="100"/>
                  <a:pt x="28" y="100"/>
                </a:cubicBezTo>
                <a:cubicBezTo>
                  <a:pt x="16" y="100"/>
                  <a:pt x="6" y="94"/>
                  <a:pt x="0" y="84"/>
                </a:cubicBezTo>
                <a:cubicBezTo>
                  <a:pt x="0" y="142"/>
                  <a:pt x="0" y="142"/>
                  <a:pt x="0" y="142"/>
                </a:cubicBezTo>
                <a:cubicBezTo>
                  <a:pt x="0" y="155"/>
                  <a:pt x="10" y="166"/>
                  <a:pt x="22" y="166"/>
                </a:cubicBezTo>
                <a:cubicBezTo>
                  <a:pt x="29" y="166"/>
                  <a:pt x="29" y="166"/>
                  <a:pt x="29" y="166"/>
                </a:cubicBezTo>
                <a:cubicBezTo>
                  <a:pt x="35" y="166"/>
                  <a:pt x="35" y="166"/>
                  <a:pt x="35" y="166"/>
                </a:cubicBezTo>
                <a:cubicBezTo>
                  <a:pt x="43" y="166"/>
                  <a:pt x="43" y="166"/>
                  <a:pt x="43" y="166"/>
                </a:cubicBezTo>
                <a:cubicBezTo>
                  <a:pt x="141" y="166"/>
                  <a:pt x="141" y="166"/>
                  <a:pt x="141" y="166"/>
                </a:cubicBezTo>
                <a:cubicBezTo>
                  <a:pt x="148" y="166"/>
                  <a:pt x="148" y="166"/>
                  <a:pt x="148" y="166"/>
                </a:cubicBezTo>
                <a:cubicBezTo>
                  <a:pt x="153" y="166"/>
                  <a:pt x="153" y="166"/>
                  <a:pt x="153" y="166"/>
                </a:cubicBezTo>
                <a:cubicBezTo>
                  <a:pt x="164" y="166"/>
                  <a:pt x="164" y="166"/>
                  <a:pt x="164" y="166"/>
                </a:cubicBezTo>
                <a:cubicBezTo>
                  <a:pt x="176" y="166"/>
                  <a:pt x="185" y="155"/>
                  <a:pt x="185" y="142"/>
                </a:cubicBezTo>
                <a:cubicBezTo>
                  <a:pt x="185" y="84"/>
                  <a:pt x="185" y="84"/>
                  <a:pt x="185" y="84"/>
                </a:cubicBezTo>
                <a:cubicBezTo>
                  <a:pt x="179" y="94"/>
                  <a:pt x="169" y="100"/>
                  <a:pt x="157" y="100"/>
                </a:cubicBezTo>
                <a:close/>
                <a:moveTo>
                  <a:pt x="101" y="84"/>
                </a:moveTo>
                <a:cubicBezTo>
                  <a:pt x="84" y="84"/>
                  <a:pt x="84" y="84"/>
                  <a:pt x="84" y="84"/>
                </a:cubicBezTo>
                <a:cubicBezTo>
                  <a:pt x="82" y="84"/>
                  <a:pt x="81" y="85"/>
                  <a:pt x="81" y="87"/>
                </a:cubicBezTo>
                <a:cubicBezTo>
                  <a:pt x="81" y="91"/>
                  <a:pt x="81" y="91"/>
                  <a:pt x="81" y="91"/>
                </a:cubicBezTo>
                <a:cubicBezTo>
                  <a:pt x="81" y="94"/>
                  <a:pt x="81" y="94"/>
                  <a:pt x="81" y="94"/>
                </a:cubicBezTo>
                <a:cubicBezTo>
                  <a:pt x="81" y="100"/>
                  <a:pt x="81" y="100"/>
                  <a:pt x="81" y="100"/>
                </a:cubicBezTo>
                <a:cubicBezTo>
                  <a:pt x="81" y="102"/>
                  <a:pt x="81" y="102"/>
                  <a:pt x="81" y="102"/>
                </a:cubicBezTo>
                <a:cubicBezTo>
                  <a:pt x="81" y="106"/>
                  <a:pt x="81" y="106"/>
                  <a:pt x="81" y="106"/>
                </a:cubicBezTo>
                <a:cubicBezTo>
                  <a:pt x="81" y="108"/>
                  <a:pt x="82" y="110"/>
                  <a:pt x="84" y="110"/>
                </a:cubicBezTo>
                <a:cubicBezTo>
                  <a:pt x="101" y="110"/>
                  <a:pt x="101" y="110"/>
                  <a:pt x="101" y="110"/>
                </a:cubicBezTo>
                <a:cubicBezTo>
                  <a:pt x="103" y="110"/>
                  <a:pt x="104" y="108"/>
                  <a:pt x="104" y="106"/>
                </a:cubicBezTo>
                <a:cubicBezTo>
                  <a:pt x="104" y="102"/>
                  <a:pt x="104" y="102"/>
                  <a:pt x="104" y="102"/>
                </a:cubicBezTo>
                <a:cubicBezTo>
                  <a:pt x="104" y="100"/>
                  <a:pt x="104" y="100"/>
                  <a:pt x="104" y="100"/>
                </a:cubicBezTo>
                <a:cubicBezTo>
                  <a:pt x="104" y="94"/>
                  <a:pt x="104" y="94"/>
                  <a:pt x="104" y="94"/>
                </a:cubicBezTo>
                <a:cubicBezTo>
                  <a:pt x="104" y="91"/>
                  <a:pt x="104" y="91"/>
                  <a:pt x="104" y="91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04" y="85"/>
                  <a:pt x="103" y="84"/>
                  <a:pt x="101" y="8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992085" y="365127"/>
            <a:ext cx="7326085" cy="754202"/>
          </a:xfrm>
        </p:spPr>
        <p:txBody>
          <a:bodyPr/>
          <a:lstStyle>
            <a:lvl1pPr algn="ctr">
              <a:defRPr sz="4000">
                <a:solidFill>
                  <a:srgbClr val="75364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6DAD63B-56C7-4526-AA30-17F377895956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26" name="Footer Placeholder 2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57F66E-6FAE-4E22-BD4D-8A9B210E1B3F}" type="slidenum">
              <a:rPr lang="ru-RU" smtClean="0"/>
              <a:t>‹#›</a:t>
            </a:fld>
            <a:endParaRPr lang="ru-RU"/>
          </a:p>
        </p:txBody>
      </p:sp>
      <p:sp>
        <p:nvSpPr>
          <p:cNvPr id="31" name="Content Placeholder 28"/>
          <p:cNvSpPr>
            <a:spLocks noGrp="1"/>
          </p:cNvSpPr>
          <p:nvPr>
            <p:ph sz="quarter" idx="15"/>
          </p:nvPr>
        </p:nvSpPr>
        <p:spPr>
          <a:xfrm>
            <a:off x="7707924" y="1310660"/>
            <a:ext cx="4272265" cy="2177080"/>
          </a:xfrm>
        </p:spPr>
        <p:txBody>
          <a:bodyPr/>
          <a:lstStyle>
            <a:lvl1pPr marL="0" indent="0">
              <a:buNone/>
              <a:defRPr sz="2600"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Content Placeholder 28"/>
          <p:cNvSpPr>
            <a:spLocks noGrp="1"/>
          </p:cNvSpPr>
          <p:nvPr>
            <p:ph sz="quarter" idx="16"/>
          </p:nvPr>
        </p:nvSpPr>
        <p:spPr>
          <a:xfrm>
            <a:off x="7699850" y="3845623"/>
            <a:ext cx="4272265" cy="2177080"/>
          </a:xfrm>
        </p:spPr>
        <p:txBody>
          <a:bodyPr/>
          <a:lstStyle>
            <a:lvl1pPr marL="0" indent="0">
              <a:buNone/>
              <a:defRPr sz="2600"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4" name="Content Placeholder 28"/>
          <p:cNvSpPr>
            <a:spLocks noGrp="1"/>
          </p:cNvSpPr>
          <p:nvPr>
            <p:ph sz="quarter" idx="17"/>
          </p:nvPr>
        </p:nvSpPr>
        <p:spPr>
          <a:xfrm>
            <a:off x="87314" y="1258747"/>
            <a:ext cx="4272265" cy="2177080"/>
          </a:xfrm>
        </p:spPr>
        <p:txBody>
          <a:bodyPr/>
          <a:lstStyle>
            <a:lvl1pPr marL="0" indent="0">
              <a:buNone/>
              <a:defRPr sz="2600"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8" name="Content Placeholder 28"/>
          <p:cNvSpPr>
            <a:spLocks noGrp="1"/>
          </p:cNvSpPr>
          <p:nvPr>
            <p:ph sz="quarter" idx="18"/>
          </p:nvPr>
        </p:nvSpPr>
        <p:spPr>
          <a:xfrm>
            <a:off x="122365" y="3554192"/>
            <a:ext cx="4272265" cy="2177080"/>
          </a:xfrm>
        </p:spPr>
        <p:txBody>
          <a:bodyPr/>
          <a:lstStyle>
            <a:lvl1pPr marL="0" indent="0">
              <a:buNone/>
              <a:defRPr sz="2600"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013367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/>
          <a:srcRect t="24144" b="66143"/>
          <a:stretch/>
        </p:blipFill>
        <p:spPr>
          <a:xfrm>
            <a:off x="0" y="6176964"/>
            <a:ext cx="12192000" cy="659265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6DAD63B-56C7-4526-AA30-17F377895956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57F66E-6FAE-4E22-BD4D-8A9B210E1B3F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Content Placeholder 6"/>
          <p:cNvSpPr>
            <a:spLocks noGrp="1"/>
          </p:cNvSpPr>
          <p:nvPr>
            <p:ph sz="quarter" idx="14"/>
          </p:nvPr>
        </p:nvSpPr>
        <p:spPr>
          <a:xfrm>
            <a:off x="838200" y="1513795"/>
            <a:ext cx="10515600" cy="4524375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23565"/>
          </a:xfrm>
        </p:spPr>
        <p:txBody>
          <a:bodyPr/>
          <a:lstStyle>
            <a:lvl1pPr algn="ctr">
              <a:defRPr sz="4000">
                <a:solidFill>
                  <a:srgbClr val="75364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477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and text 1 (Dark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455084" y="2278641"/>
            <a:ext cx="11281833" cy="1093310"/>
          </a:xfrm>
        </p:spPr>
        <p:txBody>
          <a:bodyPr/>
          <a:lstStyle>
            <a:lvl1pPr algn="ctr">
              <a:lnSpc>
                <a:spcPct val="100000"/>
              </a:lnSpc>
              <a:defRPr sz="5900" baseline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5268384" y="3376651"/>
            <a:ext cx="1655233" cy="0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802342" y="3492155"/>
            <a:ext cx="8587317" cy="1453900"/>
          </a:xfrm>
        </p:spPr>
        <p:txBody>
          <a:bodyPr anchor="t">
            <a:normAutofit/>
          </a:bodyPr>
          <a:lstStyle>
            <a:lvl1pPr algn="ctr">
              <a:defRPr sz="1300" baseline="0">
                <a:solidFill>
                  <a:schemeClr val="accent5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42919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hf sldNum="0" hdr="0" ftr="0" dt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duo Content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/>
          <a:srcRect t="24144" b="66143"/>
          <a:stretch/>
        </p:blipFill>
        <p:spPr>
          <a:xfrm>
            <a:off x="0" y="6176964"/>
            <a:ext cx="12192000" cy="659265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6DAD63B-56C7-4526-AA30-17F377895956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57F66E-6FAE-4E22-BD4D-8A9B210E1B3F}" type="slidenum">
              <a:rPr lang="ru-RU" smtClean="0"/>
              <a:t>‹#›</a:t>
            </a:fld>
            <a:endParaRPr lang="ru-RU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435429" y="1513796"/>
            <a:ext cx="4049713" cy="45243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6"/>
          <p:cNvSpPr>
            <a:spLocks noGrp="1"/>
          </p:cNvSpPr>
          <p:nvPr>
            <p:ph sz="quarter" idx="14"/>
          </p:nvPr>
        </p:nvSpPr>
        <p:spPr>
          <a:xfrm>
            <a:off x="4560887" y="1513795"/>
            <a:ext cx="7326313" cy="45243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2013856" y="365126"/>
            <a:ext cx="7696611" cy="1060543"/>
          </a:xfrm>
        </p:spPr>
        <p:txBody>
          <a:bodyPr/>
          <a:lstStyle>
            <a:lvl1pPr algn="ctr">
              <a:defRPr sz="4000">
                <a:solidFill>
                  <a:srgbClr val="75364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1992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duo Content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/>
          <a:srcRect t="24144" b="66143"/>
          <a:stretch/>
        </p:blipFill>
        <p:spPr>
          <a:xfrm>
            <a:off x="0" y="6176964"/>
            <a:ext cx="12192000" cy="659265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6DAD63B-56C7-4526-AA30-17F377895956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57F66E-6FAE-4E22-BD4D-8A9B210E1B3F}" type="slidenum">
              <a:rPr lang="ru-RU" smtClean="0"/>
              <a:t>‹#›</a:t>
            </a:fld>
            <a:endParaRPr lang="ru-RU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7873503" y="1513795"/>
            <a:ext cx="4049713" cy="45243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6"/>
          <p:cNvSpPr>
            <a:spLocks noGrp="1"/>
          </p:cNvSpPr>
          <p:nvPr>
            <p:ph sz="quarter" idx="14"/>
          </p:nvPr>
        </p:nvSpPr>
        <p:spPr>
          <a:xfrm>
            <a:off x="435429" y="1513795"/>
            <a:ext cx="7326313" cy="45243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23565"/>
          </a:xfrm>
        </p:spPr>
        <p:txBody>
          <a:bodyPr/>
          <a:lstStyle>
            <a:lvl1pPr algn="ctr">
              <a:defRPr sz="4000">
                <a:solidFill>
                  <a:srgbClr val="75364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7111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67" b="39828"/>
          <a:stretch>
            <a:fillRect/>
          </a:stretch>
        </p:blipFill>
        <p:spPr bwMode="auto">
          <a:xfrm>
            <a:off x="0" y="1066800"/>
            <a:ext cx="121920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0E74B5A-4420-4C3C-AD17-31BAD9C89DE5}" type="datetimeFigureOut">
              <a:rPr lang="ms-MY" smtClean="0"/>
              <a:t>23/04/2020</a:t>
            </a:fld>
            <a:endParaRPr lang="ms-MY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ms-MY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Garamond" charset="0"/>
                <a:ea typeface="Garamond" charset="0"/>
                <a:cs typeface="Garamond" charset="0"/>
              </a:defRPr>
            </a:lvl1pPr>
          </a:lstStyle>
          <a:p>
            <a:fld id="{E2233559-EE0A-4445-88A4-57B579C25494}" type="slidenum">
              <a:rPr lang="ms-MY" smtClean="0"/>
              <a:t>‹#›</a:t>
            </a:fld>
            <a:endParaRPr lang="ms-MY"/>
          </a:p>
        </p:txBody>
      </p:sp>
      <p:sp>
        <p:nvSpPr>
          <p:cNvPr id="10" name="Rectangle 9"/>
          <p:cNvSpPr/>
          <p:nvPr/>
        </p:nvSpPr>
        <p:spPr>
          <a:xfrm>
            <a:off x="-75445" y="6334126"/>
            <a:ext cx="119667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en-US" sz="1200">
                <a:solidFill>
                  <a:schemeClr val="bg1"/>
                </a:solidFill>
                <a:latin typeface="Apple Chancery" charset="0"/>
                <a:ea typeface="Apple Chancery" charset="0"/>
                <a:cs typeface="Apple Chancery" charset="0"/>
              </a:rPr>
              <a:t>MKSNJ 2019</a:t>
            </a:r>
            <a:endParaRPr lang="en-US" altLang="en-US" sz="1200" dirty="0">
              <a:solidFill>
                <a:schemeClr val="bg1"/>
              </a:solidFill>
              <a:latin typeface="Apple Chancery" charset="0"/>
              <a:ea typeface="Apple Chancery" charset="0"/>
              <a:cs typeface="Apple Chancery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3000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24144" b="66143"/>
          <a:stretch/>
        </p:blipFill>
        <p:spPr>
          <a:xfrm>
            <a:off x="0" y="6176964"/>
            <a:ext cx="12192000" cy="659265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Garamond" charset="0"/>
                <a:ea typeface="Garamond" charset="0"/>
                <a:cs typeface="Garamond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B04D4E-AA43-104D-93FF-20351882BC9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2950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hf sldNum="0" hdr="0" ftr="0" dt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t="24144" b="66143"/>
          <a:stretch/>
        </p:blipFill>
        <p:spPr>
          <a:xfrm>
            <a:off x="0" y="6176964"/>
            <a:ext cx="12192000" cy="659265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>
            <a:lvl1pPr>
              <a:defRPr>
                <a:latin typeface="Garamond" charset="0"/>
                <a:ea typeface="Garamond" charset="0"/>
                <a:cs typeface="Garamond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2FF449-3F64-9A45-B9B4-031AB29F3B6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1355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hf sldNum="0" hdr="0" ftr="0" dt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24144" b="66143"/>
          <a:stretch/>
        </p:blipFill>
        <p:spPr>
          <a:xfrm>
            <a:off x="0" y="6176964"/>
            <a:ext cx="12192000" cy="659265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Garamond" charset="0"/>
                <a:ea typeface="Garamond" charset="0"/>
                <a:cs typeface="Garamond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5DE7C2-746A-4F42-A493-7F0013F3679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3313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hf sldNum="0" hdr="0" ftr="0" dt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040"/>
          <a:stretch>
            <a:fillRect/>
          </a:stretch>
        </p:blipFill>
        <p:spPr bwMode="auto">
          <a:xfrm>
            <a:off x="0" y="711200"/>
            <a:ext cx="12192000" cy="546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8537F3-ADA5-2E44-971D-04376010D049}" type="slidenum">
              <a:rPr lang="en-US" altLang="en-US" smtClean="0"/>
              <a:pPr/>
              <a:t>‹#›</a:t>
            </a:fld>
            <a:endParaRPr lang="en-US" altLang="en-US"/>
          </a:p>
        </p:txBody>
      </p:sp>
      <p:pic>
        <p:nvPicPr>
          <p:cNvPr id="6" name="Picture 2" descr="utm-logo-transparent-background-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0468" y="234497"/>
            <a:ext cx="1526948" cy="560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 descr="ypk-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3800" y="234497"/>
            <a:ext cx="666826" cy="666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-75445" y="6334126"/>
            <a:ext cx="119667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en-US" sz="1200">
                <a:solidFill>
                  <a:schemeClr val="bg1"/>
                </a:solidFill>
                <a:latin typeface="Apple Chancery" charset="0"/>
                <a:ea typeface="Apple Chancery" charset="0"/>
                <a:cs typeface="Apple Chancery" charset="0"/>
              </a:rPr>
              <a:t>MKSNJ 2019</a:t>
            </a:r>
            <a:endParaRPr lang="en-US" altLang="en-US" sz="1200" dirty="0">
              <a:solidFill>
                <a:schemeClr val="bg1"/>
              </a:solidFill>
              <a:latin typeface="Apple Chancery" charset="0"/>
              <a:ea typeface="Apple Chancery" charset="0"/>
              <a:cs typeface="Apple Chancery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1641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24144" b="66143"/>
          <a:stretch/>
        </p:blipFill>
        <p:spPr>
          <a:xfrm>
            <a:off x="0" y="6176964"/>
            <a:ext cx="12192000" cy="659265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>
                <a:latin typeface="Garamond" charset="0"/>
                <a:ea typeface="Garamond" charset="0"/>
                <a:cs typeface="Garamond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FE491F-B3EF-B44C-ABBB-2D94D8A61B73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12" name="Rectangle 11"/>
          <p:cNvSpPr/>
          <p:nvPr/>
        </p:nvSpPr>
        <p:spPr>
          <a:xfrm>
            <a:off x="-75445" y="6334126"/>
            <a:ext cx="119667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en-US" sz="1200">
                <a:solidFill>
                  <a:schemeClr val="bg1"/>
                </a:solidFill>
                <a:latin typeface="Apple Chancery" charset="0"/>
                <a:ea typeface="Apple Chancery" charset="0"/>
                <a:cs typeface="Apple Chancery" charset="0"/>
              </a:rPr>
              <a:t>MKSNJ 2019</a:t>
            </a:r>
            <a:endParaRPr lang="en-US" altLang="en-US" sz="1200" dirty="0">
              <a:solidFill>
                <a:schemeClr val="bg1"/>
              </a:solidFill>
              <a:latin typeface="Apple Chancery" charset="0"/>
              <a:ea typeface="Apple Chancery" charset="0"/>
              <a:cs typeface="Apple Chancery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1576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hf sldNum="0" hdr="0" ftr="0" dt="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24144" b="66143"/>
          <a:stretch/>
        </p:blipFill>
        <p:spPr>
          <a:xfrm>
            <a:off x="0" y="6176964"/>
            <a:ext cx="12192000" cy="659265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>
                <a:latin typeface="Garamond" charset="0"/>
                <a:ea typeface="Garamond" charset="0"/>
                <a:cs typeface="Garamond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7DB2E2-8D3B-624D-A3E4-30DC150EF535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12" name="Rectangle 11"/>
          <p:cNvSpPr/>
          <p:nvPr/>
        </p:nvSpPr>
        <p:spPr>
          <a:xfrm>
            <a:off x="-75445" y="6334126"/>
            <a:ext cx="119667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en-US" sz="1200">
                <a:solidFill>
                  <a:schemeClr val="bg1"/>
                </a:solidFill>
                <a:latin typeface="Apple Chancery" charset="0"/>
                <a:ea typeface="Apple Chancery" charset="0"/>
                <a:cs typeface="Apple Chancery" charset="0"/>
              </a:rPr>
              <a:t>MKSNJ 2019</a:t>
            </a:r>
            <a:endParaRPr lang="en-US" altLang="en-US" sz="1200" dirty="0">
              <a:solidFill>
                <a:schemeClr val="bg1"/>
              </a:solidFill>
              <a:latin typeface="Apple Chancery" charset="0"/>
              <a:ea typeface="Apple Chancery" charset="0"/>
              <a:cs typeface="Apple Chancery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86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hf sldNum="0" hdr="0" ftr="0" dt="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24144" b="66143"/>
          <a:stretch/>
        </p:blipFill>
        <p:spPr>
          <a:xfrm>
            <a:off x="0" y="6176964"/>
            <a:ext cx="12192000" cy="659265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Garamond" charset="0"/>
                <a:ea typeface="Garamond" charset="0"/>
                <a:cs typeface="Garamond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9ABCBA-D4D9-D440-B974-03080E11CA3B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952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and tex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722061" y="2138768"/>
            <a:ext cx="10014857" cy="1093614"/>
          </a:xfrm>
        </p:spPr>
        <p:txBody>
          <a:bodyPr/>
          <a:lstStyle>
            <a:lvl1pPr algn="l">
              <a:lnSpc>
                <a:spcPct val="100000"/>
              </a:lnSpc>
              <a:defRPr sz="5900"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2262718" y="3237082"/>
            <a:ext cx="1655233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2203449" y="3392921"/>
            <a:ext cx="8494828" cy="1995266"/>
          </a:xfrm>
        </p:spPr>
        <p:txBody>
          <a:bodyPr anchor="t">
            <a:normAutofit/>
          </a:bodyPr>
          <a:lstStyle>
            <a:lvl1pPr marL="190507" indent="-190507">
              <a:buFont typeface="Wingdings" panose="05000000000000000000" pitchFamily="2" charset="2"/>
              <a:buChar char="n"/>
              <a:defRPr sz="130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81851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hf sldNum="0" hdr="0" ftr="0" dt="0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t="24144" b="66143"/>
          <a:stretch/>
        </p:blipFill>
        <p:spPr>
          <a:xfrm>
            <a:off x="0" y="6176964"/>
            <a:ext cx="12192000" cy="659265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455084" y="269946"/>
            <a:ext cx="11494827" cy="1093614"/>
          </a:xfrm>
        </p:spPr>
        <p:txBody>
          <a:bodyPr/>
          <a:lstStyle>
            <a:lvl1pPr algn="ctr">
              <a:lnSpc>
                <a:spcPct val="100000"/>
              </a:lnSpc>
              <a:defRPr sz="5866" baseline="0">
                <a:solidFill>
                  <a:schemeClr val="tx1"/>
                </a:solidFill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30212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  <p:hf sldNum="0" hdr="0" ftr="0" dt="0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77991"/>
            <a:ext cx="10515600" cy="1247634"/>
          </a:xfrm>
        </p:spPr>
        <p:txBody>
          <a:bodyPr>
            <a:normAutofit/>
          </a:bodyPr>
          <a:lstStyle>
            <a:lvl1pPr>
              <a:defRPr sz="3000" b="1">
                <a:latin typeface="Garamond" charset="0"/>
                <a:ea typeface="Garamond" charset="0"/>
                <a:cs typeface="Garamond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Garamond" charset="0"/>
                <a:ea typeface="Garamond" charset="0"/>
                <a:cs typeface="Garamond" charset="0"/>
              </a:defRPr>
            </a:lvl1pPr>
            <a:lvl2pPr>
              <a:defRPr>
                <a:latin typeface="Garamond" charset="0"/>
                <a:ea typeface="Garamond" charset="0"/>
                <a:cs typeface="Garamond" charset="0"/>
              </a:defRPr>
            </a:lvl2pPr>
            <a:lvl3pPr>
              <a:defRPr>
                <a:latin typeface="Garamond" charset="0"/>
                <a:ea typeface="Garamond" charset="0"/>
                <a:cs typeface="Garamond" charset="0"/>
              </a:defRPr>
            </a:lvl3pPr>
            <a:lvl4pPr>
              <a:defRPr>
                <a:latin typeface="Garamond" charset="0"/>
                <a:ea typeface="Garamond" charset="0"/>
                <a:cs typeface="Garamond" charset="0"/>
              </a:defRPr>
            </a:lvl4pPr>
            <a:lvl5pPr>
              <a:defRPr>
                <a:latin typeface="Garamond" charset="0"/>
                <a:ea typeface="Garamond" charset="0"/>
                <a:cs typeface="Garamond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0E74B5A-4420-4C3C-AD17-31BAD9C89DE5}" type="datetimeFigureOut">
              <a:rPr lang="ms-MY" smtClean="0"/>
              <a:t>23/04/2020</a:t>
            </a:fld>
            <a:endParaRPr lang="ms-MY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ms-MY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233559-EE0A-4445-88A4-57B579C25494}" type="slidenum">
              <a:rPr lang="ms-MY" smtClean="0"/>
              <a:t>‹#›</a:t>
            </a:fld>
            <a:endParaRPr lang="ms-MY"/>
          </a:p>
        </p:txBody>
      </p:sp>
    </p:spTree>
    <p:extLst>
      <p:ext uri="{BB962C8B-B14F-4D97-AF65-F5344CB8AC3E}">
        <p14:creationId xmlns:p14="http://schemas.microsoft.com/office/powerpoint/2010/main" val="4139895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455083" y="269946"/>
            <a:ext cx="11494827" cy="1093614"/>
          </a:xfrm>
        </p:spPr>
        <p:txBody>
          <a:bodyPr/>
          <a:lstStyle>
            <a:lvl1pPr algn="ctr">
              <a:lnSpc>
                <a:spcPct val="100000"/>
              </a:lnSpc>
              <a:defRPr sz="5900" baseline="0">
                <a:solidFill>
                  <a:schemeClr val="tx1"/>
                </a:solidFill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0873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and text 2 (Dark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722061" y="2138768"/>
            <a:ext cx="10014857" cy="1093614"/>
          </a:xfrm>
        </p:spPr>
        <p:txBody>
          <a:bodyPr/>
          <a:lstStyle>
            <a:lvl1pPr algn="l">
              <a:lnSpc>
                <a:spcPct val="100000"/>
              </a:lnSpc>
              <a:defRPr sz="5900" baseline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2262718" y="3237082"/>
            <a:ext cx="1655233" cy="0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2203449" y="3392921"/>
            <a:ext cx="8494828" cy="1995266"/>
          </a:xfrm>
        </p:spPr>
        <p:txBody>
          <a:bodyPr anchor="t">
            <a:normAutofit/>
          </a:bodyPr>
          <a:lstStyle>
            <a:lvl1pPr marL="190507" indent="-190507">
              <a:buFont typeface="Wingdings" panose="05000000000000000000" pitchFamily="2" charset="2"/>
              <a:buChar char="n"/>
              <a:defRPr sz="1300">
                <a:solidFill>
                  <a:schemeClr val="accent5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62130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and tex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468118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2" tIns="30482" rIns="60962" bIns="30482" rtlCol="0" anchor="ctr"/>
          <a:lstStyle/>
          <a:p>
            <a:pPr algn="ctr" defTabSz="30481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503163" y="1016157"/>
            <a:ext cx="3932360" cy="3242024"/>
          </a:xfrm>
        </p:spPr>
        <p:txBody>
          <a:bodyPr anchor="b"/>
          <a:lstStyle>
            <a:lvl1pPr algn="r">
              <a:lnSpc>
                <a:spcPct val="80000"/>
              </a:lnSpc>
              <a:defRPr baseline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SLIDE TITLE</a:t>
            </a:r>
            <a:br>
              <a:rPr kumimoji="1" lang="en-US" altLang="ja-JP" dirty="0"/>
            </a:br>
            <a:r>
              <a:rPr kumimoji="1" lang="en-US" altLang="ja-JP" dirty="0"/>
              <a:t>GOES HERE</a:t>
            </a:r>
            <a:endParaRPr kumimoji="1" lang="ja-JP" alt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503162" y="4232395"/>
            <a:ext cx="3932361" cy="1438728"/>
          </a:xfrm>
        </p:spPr>
        <p:txBody>
          <a:bodyPr anchor="t">
            <a:normAutofit/>
          </a:bodyPr>
          <a:lstStyle>
            <a:lvl1pPr algn="r" rtl="0">
              <a:lnSpc>
                <a:spcPct val="100000"/>
              </a:lnSpc>
              <a:spcBef>
                <a:spcPts val="0"/>
              </a:spcBef>
              <a:defRPr sz="2900" b="1" cap="all" spc="-67" baseline="0">
                <a:solidFill>
                  <a:schemeClr val="tx1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SUBTITLE GOES HERE</a:t>
            </a:r>
            <a:endParaRPr kumimoji="1" lang="ja-JP" alt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5034219" y="559559"/>
            <a:ext cx="6513271" cy="5773002"/>
          </a:xfrm>
        </p:spPr>
        <p:txBody>
          <a:bodyPr anchor="ctr">
            <a:normAutofit/>
          </a:bodyPr>
          <a:lstStyle>
            <a:lvl1pPr marL="190507" indent="-190507"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66923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450"/>
                            </p:stCondLst>
                            <p:childTnLst>
                              <p:par>
                                <p:cTn id="14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45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and tex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4367284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2" tIns="30482" rIns="60962" bIns="30482" rtlCol="0" anchor="ctr"/>
          <a:lstStyle/>
          <a:p>
            <a:pPr algn="ctr" defTabSz="30481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63472" y="1720312"/>
            <a:ext cx="3844504" cy="3329700"/>
          </a:xfrm>
        </p:spPr>
        <p:txBody>
          <a:bodyPr anchor="ctr"/>
          <a:lstStyle>
            <a:lvl1pPr algn="r">
              <a:lnSpc>
                <a:spcPct val="80000"/>
              </a:lnSpc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SLIDE TITLE</a:t>
            </a:r>
            <a:br>
              <a:rPr kumimoji="1" lang="en-US" altLang="ja-JP" dirty="0"/>
            </a:br>
            <a:r>
              <a:rPr kumimoji="1" lang="en-US" altLang="ja-JP" dirty="0"/>
              <a:t>GOES HERE</a:t>
            </a:r>
            <a:endParaRPr kumimoji="1" lang="ja-JP" alt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4517410" y="154984"/>
            <a:ext cx="7431784" cy="6509288"/>
          </a:xfrm>
        </p:spPr>
        <p:txBody>
          <a:bodyPr anchor="ctr">
            <a:normAutofit/>
          </a:bodyPr>
          <a:lstStyle>
            <a:lvl1pPr marL="190507" indent="-190507"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03909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45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2" tIns="30482" rIns="60962" bIns="30482" rtlCol="0" anchor="ctr"/>
          <a:lstStyle/>
          <a:p>
            <a:pPr algn="ctr" defTabSz="30481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382328" y="2155956"/>
            <a:ext cx="5141595" cy="1154251"/>
          </a:xfrm>
        </p:spPr>
        <p:txBody>
          <a:bodyPr vert="horz" lIns="60962" tIns="30482" rIns="60962" bIns="30482" rtlCol="0" anchor="t">
            <a:normAutofit/>
          </a:bodyPr>
          <a:lstStyle>
            <a:lvl1pPr>
              <a:defRPr kumimoji="1" lang="ja-JP" altLang="en-US" sz="1300" dirty="0">
                <a:solidFill>
                  <a:schemeClr val="tx1"/>
                </a:solidFill>
              </a:defRPr>
            </a:lvl1pPr>
          </a:lstStyle>
          <a:p>
            <a:pPr lvl="0">
              <a:spcBef>
                <a:spcPts val="0"/>
              </a:spcBef>
            </a:pPr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6382328" y="1691798"/>
            <a:ext cx="5141595" cy="506497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tx1"/>
                </a:solidFill>
                <a:latin typeface="Garamond" charset="0"/>
                <a:ea typeface="Garamond" charset="0"/>
                <a:cs typeface="Garamond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382328" y="3972909"/>
            <a:ext cx="5141595" cy="1154251"/>
          </a:xfrm>
        </p:spPr>
        <p:txBody>
          <a:bodyPr vert="horz" lIns="60962" tIns="30482" rIns="60962" bIns="30482" rtlCol="0" anchor="t">
            <a:normAutofit/>
          </a:bodyPr>
          <a:lstStyle>
            <a:lvl1pPr>
              <a:defRPr kumimoji="1" lang="ja-JP" altLang="en-US" sz="1300" dirty="0">
                <a:solidFill>
                  <a:schemeClr val="tx1"/>
                </a:solidFill>
              </a:defRPr>
            </a:lvl1pPr>
          </a:lstStyle>
          <a:p>
            <a:pPr lvl="0">
              <a:spcBef>
                <a:spcPts val="0"/>
              </a:spcBef>
            </a:pPr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382328" y="3508751"/>
            <a:ext cx="5141595" cy="506497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tx1"/>
                </a:solidFill>
                <a:latin typeface="Garamond" charset="0"/>
                <a:ea typeface="Garamond" charset="0"/>
                <a:cs typeface="Garamond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503162" y="1807988"/>
            <a:ext cx="5128381" cy="3242024"/>
          </a:xfrm>
        </p:spPr>
        <p:txBody>
          <a:bodyPr anchor="ctr"/>
          <a:lstStyle>
            <a:lvl1pPr algn="r">
              <a:lnSpc>
                <a:spcPct val="80000"/>
              </a:lnSpc>
              <a:defRPr baseline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SLIDE TITLE</a:t>
            </a:r>
            <a:br>
              <a:rPr kumimoji="1" lang="en-US" altLang="ja-JP" dirty="0"/>
            </a:br>
            <a:r>
              <a:rPr kumimoji="1" lang="en-US" altLang="ja-JP" dirty="0"/>
              <a:t>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99050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450"/>
                            </p:stCondLst>
                            <p:childTnLst>
                              <p:par>
                                <p:cTn id="14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7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200"/>
                            </p:stCondLst>
                            <p:childTnLst>
                              <p:par>
                                <p:cTn id="23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2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0"/>
      <p:bldP spid="9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/>
    </p:bldLst>
  </p:timing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theme" Target="../theme/theme1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1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17" Type="http://schemas.openxmlformats.org/officeDocument/2006/relationships/slideLayout" Target="../slideLayouts/slideLayout51.xml"/><Relationship Id="rId2" Type="http://schemas.openxmlformats.org/officeDocument/2006/relationships/slideLayout" Target="../slideLayouts/slideLayout36.xml"/><Relationship Id="rId16" Type="http://schemas.openxmlformats.org/officeDocument/2006/relationships/slideLayout" Target="../slideLayouts/slideLayout50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44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55084" y="290390"/>
            <a:ext cx="11281833" cy="996742"/>
          </a:xfrm>
          <a:prstGeom prst="rect">
            <a:avLst/>
          </a:prstGeom>
        </p:spPr>
        <p:txBody>
          <a:bodyPr vert="horz" lIns="60962" tIns="30482" rIns="60962" bIns="30482" rtlCol="0" anchor="ctr">
            <a:noAutofit/>
          </a:bodyPr>
          <a:lstStyle/>
          <a:p>
            <a:r>
              <a:rPr lang="en-US" altLang="ja-JP" dirty="0"/>
              <a:t>MASTER TITLE CONFIGURATION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455084" y="1515767"/>
            <a:ext cx="11281833" cy="4661196"/>
          </a:xfrm>
          <a:prstGeom prst="rect">
            <a:avLst/>
          </a:prstGeom>
        </p:spPr>
        <p:txBody>
          <a:bodyPr vert="horz" lIns="60962" tIns="30482" rIns="60962" bIns="30482" rtlCol="0">
            <a:normAutofit/>
          </a:bodyPr>
          <a:lstStyle/>
          <a:p>
            <a:pPr lvl="0"/>
            <a:r>
              <a:rPr lang="en-US" altLang="ja-JP" dirty="0"/>
              <a:t>Master Text Configuration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88424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847" r:id="rId11"/>
    <p:sldLayoutId id="2147483712" r:id="rId12"/>
    <p:sldLayoutId id="2147483714" r:id="rId13"/>
    <p:sldLayoutId id="2147483717" r:id="rId14"/>
    <p:sldLayoutId id="2147483720" r:id="rId15"/>
    <p:sldLayoutId id="2147483721" r:id="rId16"/>
    <p:sldLayoutId id="2147483722" r:id="rId17"/>
    <p:sldLayoutId id="2147483723" r:id="rId18"/>
    <p:sldLayoutId id="2147483724" r:id="rId19"/>
    <p:sldLayoutId id="2147483725" r:id="rId20"/>
    <p:sldLayoutId id="2147483726" r:id="rId21"/>
    <p:sldLayoutId id="2147483727" r:id="rId22"/>
    <p:sldLayoutId id="2147483728" r:id="rId23"/>
    <p:sldLayoutId id="2147483730" r:id="rId24"/>
    <p:sldLayoutId id="2147483733" r:id="rId25"/>
    <p:sldLayoutId id="2147483735" r:id="rId26"/>
    <p:sldLayoutId id="2147483736" r:id="rId27"/>
    <p:sldLayoutId id="2147483737" r:id="rId28"/>
    <p:sldLayoutId id="2147483738" r:id="rId29"/>
    <p:sldLayoutId id="2147483745" r:id="rId30"/>
    <p:sldLayoutId id="2147483746" r:id="rId31"/>
    <p:sldLayoutId id="2147483747" r:id="rId32"/>
    <p:sldLayoutId id="2147483849" r:id="rId33"/>
    <p:sldLayoutId id="2147483846" r:id="rId34"/>
  </p:sldLayoutIdLst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hf sldNum="0" hdr="0" ftr="0" dt="0"/>
  <p:txStyles>
    <p:titleStyle>
      <a:lvl1pPr algn="ctr" defTabSz="914007" rtl="0" eaLnBrk="1" latinLnBrk="0" hangingPunct="1">
        <a:lnSpc>
          <a:spcPct val="90000"/>
        </a:lnSpc>
        <a:spcBef>
          <a:spcPct val="0"/>
        </a:spcBef>
        <a:buNone/>
        <a:defRPr sz="5900" b="1" kern="1200" cap="all" spc="-167" baseline="0">
          <a:solidFill>
            <a:schemeClr val="tx1"/>
          </a:solidFill>
          <a:latin typeface="Garamond" charset="0"/>
          <a:ea typeface="Garamond" charset="0"/>
          <a:cs typeface="Garamond" charset="0"/>
        </a:defRPr>
      </a:lvl1pPr>
    </p:titleStyle>
    <p:bodyStyle>
      <a:lvl1pPr marL="0" indent="0" algn="l" defTabSz="914007" rtl="0" eaLnBrk="1" latinLnBrk="0" hangingPunct="1">
        <a:lnSpc>
          <a:spcPct val="130000"/>
        </a:lnSpc>
        <a:spcBef>
          <a:spcPts val="10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Garamond" charset="0"/>
          <a:ea typeface="Garamond" charset="0"/>
          <a:cs typeface="Garamond" charset="0"/>
        </a:defRPr>
      </a:lvl1pPr>
      <a:lvl2pPr marL="685822" indent="-228607" algn="l" defTabSz="91400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38" indent="-228607" algn="l" defTabSz="91400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831" indent="-228607" algn="l" defTabSz="91400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046" indent="-228607" algn="l" defTabSz="91400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60" indent="-228607" algn="l" defTabSz="91400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75" indent="-228607" algn="l" defTabSz="91400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91" indent="-228607" algn="l" defTabSz="91400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06" indent="-228607" algn="l" defTabSz="91400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0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6" algn="l" defTabSz="9140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31" algn="l" defTabSz="9140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46" algn="l" defTabSz="9140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37" algn="l" defTabSz="9140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53" algn="l" defTabSz="9140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68" algn="l" defTabSz="9140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83" algn="l" defTabSz="9140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99" algn="l" defTabSz="9140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6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US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3256" y="6300789"/>
            <a:ext cx="2558143" cy="398462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9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16DAD63B-56C7-4526-AA30-17F377895956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34126"/>
            <a:ext cx="411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2400" b="1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34126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3A57F66E-6FAE-4E22-BD4D-8A9B210E1B3F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0" y="6265804"/>
            <a:ext cx="10198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US" altLang="en-US" sz="2000" dirty="0">
                <a:solidFill>
                  <a:schemeClr val="bg1"/>
                </a:solidFill>
                <a:latin typeface="Apple Chancery" charset="0"/>
                <a:ea typeface="Apple Chancery" charset="0"/>
                <a:cs typeface="Apple Chancery" charset="0"/>
              </a:rPr>
              <a:t>M</a:t>
            </a:r>
            <a:r>
              <a:rPr lang="en-US" altLang="en-US" sz="900" dirty="0">
                <a:solidFill>
                  <a:schemeClr val="bg1"/>
                </a:solidFill>
                <a:latin typeface="Apple Chancery" charset="0"/>
                <a:ea typeface="Apple Chancery" charset="0"/>
                <a:cs typeface="Apple Chancery" charset="0"/>
              </a:rPr>
              <a:t>KSNJ</a:t>
            </a:r>
            <a:r>
              <a:rPr lang="en-US" altLang="en-US" sz="900" baseline="0" dirty="0">
                <a:solidFill>
                  <a:schemeClr val="bg1"/>
                </a:solidFill>
                <a:latin typeface="Apple Chancery" charset="0"/>
                <a:ea typeface="Apple Chancery" charset="0"/>
                <a:cs typeface="Apple Chancery" charset="0"/>
              </a:rPr>
              <a:t> 2019</a:t>
            </a:r>
            <a:endParaRPr lang="en-US" altLang="en-US" sz="900" dirty="0">
              <a:solidFill>
                <a:schemeClr val="bg1"/>
              </a:solidFill>
              <a:latin typeface="Apple Chancery" charset="0"/>
              <a:ea typeface="Apple Chancery" charset="0"/>
              <a:cs typeface="Apple Chancery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401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6" r:id="rId1"/>
    <p:sldLayoutId id="2147483827" r:id="rId2"/>
    <p:sldLayoutId id="2147483828" r:id="rId3"/>
    <p:sldLayoutId id="2147483850" r:id="rId4"/>
    <p:sldLayoutId id="2147483829" r:id="rId5"/>
    <p:sldLayoutId id="2147483830" r:id="rId6"/>
    <p:sldLayoutId id="2147483831" r:id="rId7"/>
    <p:sldLayoutId id="2147483832" r:id="rId8"/>
    <p:sldLayoutId id="2147483833" r:id="rId9"/>
    <p:sldLayoutId id="2147483834" r:id="rId10"/>
    <p:sldLayoutId id="2147483835" r:id="rId11"/>
    <p:sldLayoutId id="2147483836" r:id="rId12"/>
    <p:sldLayoutId id="2147483837" r:id="rId13"/>
    <p:sldLayoutId id="2147483838" r:id="rId14"/>
    <p:sldLayoutId id="2147483839" r:id="rId15"/>
    <p:sldLayoutId id="2147483840" r:id="rId16"/>
    <p:sldLayoutId id="2147483842" r:id="rId17"/>
    <p:sldLayoutId id="2147483824" r:id="rId18"/>
  </p:sldLayoutIdLst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xStyles>
    <p:titleStyle>
      <a:lvl1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 b="1" kern="1200">
          <a:solidFill>
            <a:schemeClr val="tx1"/>
          </a:solidFill>
          <a:latin typeface="Garamond" charset="0"/>
          <a:ea typeface="Garamond" charset="0"/>
          <a:cs typeface="Garamond" charset="0"/>
        </a:defRPr>
      </a:lvl1pPr>
      <a:lvl2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Garamond" charset="0"/>
          <a:ea typeface="Garamond" charset="0"/>
          <a:cs typeface="Garamond" charset="0"/>
        </a:defRPr>
      </a:lvl2pPr>
      <a:lvl3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Garamond" charset="0"/>
          <a:ea typeface="Garamond" charset="0"/>
          <a:cs typeface="Garamond" charset="0"/>
        </a:defRPr>
      </a:lvl3pPr>
      <a:lvl4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Garamond" charset="0"/>
          <a:ea typeface="Garamond" charset="0"/>
          <a:cs typeface="Garamond" charset="0"/>
        </a:defRPr>
      </a:lvl4pPr>
      <a:lvl5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Garamond" charset="0"/>
          <a:ea typeface="Garamond" charset="0"/>
          <a:cs typeface="Garamond" charset="0"/>
        </a:defRPr>
      </a:lvl5pPr>
      <a:lvl6pPr marL="4572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charset="0"/>
        </a:defRPr>
      </a:lvl6pPr>
      <a:lvl7pPr marL="9144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charset="0"/>
        </a:defRPr>
      </a:lvl7pPr>
      <a:lvl8pPr marL="13716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charset="0"/>
        </a:defRPr>
      </a:lvl8pPr>
      <a:lvl9pPr marL="18288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charset="0"/>
        </a:defRPr>
      </a:lvl9pPr>
    </p:titleStyle>
    <p:bodyStyle>
      <a:lvl1pPr marL="171450" indent="-171450" algn="l" defTabSz="685800" rtl="0" eaLnBrk="1" fontAlgn="base" hangingPunct="1">
        <a:lnSpc>
          <a:spcPct val="90000"/>
        </a:lnSpc>
        <a:spcBef>
          <a:spcPts val="750"/>
        </a:spcBef>
        <a:spcAft>
          <a:spcPct val="0"/>
        </a:spcAft>
        <a:buFont typeface="Arial" charset="0"/>
        <a:buChar char="•"/>
        <a:defRPr sz="2100" kern="1200">
          <a:solidFill>
            <a:schemeClr val="tx1"/>
          </a:solidFill>
          <a:latin typeface="Garamond" charset="0"/>
          <a:ea typeface="Garamond" charset="0"/>
          <a:cs typeface="Garamond" charset="0"/>
        </a:defRPr>
      </a:lvl1pPr>
      <a:lvl2pPr marL="514350" indent="-171450" algn="l" defTabSz="685800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Garamond" charset="0"/>
          <a:ea typeface="Garamond" charset="0"/>
          <a:cs typeface="Garamond" charset="0"/>
        </a:defRPr>
      </a:lvl2pPr>
      <a:lvl3pPr marL="857250" indent="-171450" algn="l" defTabSz="685800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500" kern="1200">
          <a:solidFill>
            <a:schemeClr val="tx1"/>
          </a:solidFill>
          <a:latin typeface="Garamond" charset="0"/>
          <a:ea typeface="Garamond" charset="0"/>
          <a:cs typeface="Garamond" charset="0"/>
        </a:defRPr>
      </a:lvl3pPr>
      <a:lvl4pPr marL="1200150" indent="-171450" algn="l" defTabSz="685800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Garamond" charset="0"/>
          <a:ea typeface="Garamond" charset="0"/>
          <a:cs typeface="Garamond" charset="0"/>
        </a:defRPr>
      </a:lvl4pPr>
      <a:lvl5pPr marL="1543050" indent="-171450" algn="l" defTabSz="685800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Garamond" charset="0"/>
          <a:ea typeface="Garamond" charset="0"/>
          <a:cs typeface="Garamond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chart" Target="../charts/chart2.xml"/><Relationship Id="rId7" Type="http://schemas.openxmlformats.org/officeDocument/2006/relationships/image" Target="../media/image6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0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10" Type="http://schemas.microsoft.com/office/2007/relationships/hdphoto" Target="../media/hdphoto3.wdp"/><Relationship Id="rId4" Type="http://schemas.openxmlformats.org/officeDocument/2006/relationships/chart" Target="../charts/chart3.xml"/><Relationship Id="rId9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3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3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3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Freeform 64"/>
          <p:cNvSpPr>
            <a:spLocks noEditPoints="1"/>
          </p:cNvSpPr>
          <p:nvPr/>
        </p:nvSpPr>
        <p:spPr bwMode="auto">
          <a:xfrm>
            <a:off x="2794000" y="127000"/>
            <a:ext cx="3770313" cy="3300413"/>
          </a:xfrm>
          <a:custGeom>
            <a:avLst/>
            <a:gdLst>
              <a:gd name="T0" fmla="*/ 2147483646 w 889"/>
              <a:gd name="T1" fmla="*/ 2147483646 h 778"/>
              <a:gd name="T2" fmla="*/ 2147483646 w 889"/>
              <a:gd name="T3" fmla="*/ 2147483646 h 778"/>
              <a:gd name="T4" fmla="*/ 2147483646 w 889"/>
              <a:gd name="T5" fmla="*/ 2147483646 h 778"/>
              <a:gd name="T6" fmla="*/ 2147483646 w 889"/>
              <a:gd name="T7" fmla="*/ 2147483646 h 778"/>
              <a:gd name="T8" fmla="*/ 2147483646 w 889"/>
              <a:gd name="T9" fmla="*/ 0 h 778"/>
              <a:gd name="T10" fmla="*/ 0 w 889"/>
              <a:gd name="T11" fmla="*/ 2147483646 h 778"/>
              <a:gd name="T12" fmla="*/ 0 w 889"/>
              <a:gd name="T13" fmla="*/ 2147483646 h 778"/>
              <a:gd name="T14" fmla="*/ 2147483646 w 889"/>
              <a:gd name="T15" fmla="*/ 0 h 778"/>
              <a:gd name="T16" fmla="*/ 2147483646 w 889"/>
              <a:gd name="T17" fmla="*/ 0 h 77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889" h="778">
                <a:moveTo>
                  <a:pt x="889" y="219"/>
                </a:moveTo>
                <a:cubicBezTo>
                  <a:pt x="888" y="221"/>
                  <a:pt x="888" y="221"/>
                  <a:pt x="888" y="221"/>
                </a:cubicBezTo>
                <a:cubicBezTo>
                  <a:pt x="888" y="221"/>
                  <a:pt x="888" y="221"/>
                  <a:pt x="888" y="221"/>
                </a:cubicBezTo>
                <a:cubicBezTo>
                  <a:pt x="889" y="219"/>
                  <a:pt x="889" y="219"/>
                  <a:pt x="889" y="219"/>
                </a:cubicBezTo>
                <a:moveTo>
                  <a:pt x="764" y="0"/>
                </a:moveTo>
                <a:cubicBezTo>
                  <a:pt x="342" y="7"/>
                  <a:pt x="0" y="354"/>
                  <a:pt x="0" y="778"/>
                </a:cubicBezTo>
                <a:cubicBezTo>
                  <a:pt x="0" y="778"/>
                  <a:pt x="0" y="778"/>
                  <a:pt x="0" y="778"/>
                </a:cubicBezTo>
                <a:cubicBezTo>
                  <a:pt x="0" y="354"/>
                  <a:pt x="342" y="7"/>
                  <a:pt x="764" y="0"/>
                </a:cubicBezTo>
                <a:cubicBezTo>
                  <a:pt x="764" y="0"/>
                  <a:pt x="764" y="0"/>
                  <a:pt x="764" y="0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054" name="Freeform 10"/>
          <p:cNvSpPr/>
          <p:nvPr/>
        </p:nvSpPr>
        <p:spPr bwMode="auto">
          <a:xfrm>
            <a:off x="2833688" y="1560513"/>
            <a:ext cx="1931987" cy="2627312"/>
          </a:xfrm>
          <a:custGeom>
            <a:avLst/>
            <a:gdLst>
              <a:gd name="T0" fmla="*/ 638468 w 233"/>
              <a:gd name="T1" fmla="*/ 2229486 h 317"/>
              <a:gd name="T2" fmla="*/ 854055 w 233"/>
              <a:gd name="T3" fmla="*/ 2105166 h 317"/>
              <a:gd name="T4" fmla="*/ 1102809 w 233"/>
              <a:gd name="T5" fmla="*/ 2121742 h 317"/>
              <a:gd name="T6" fmla="*/ 1202310 w 233"/>
              <a:gd name="T7" fmla="*/ 2237774 h 317"/>
              <a:gd name="T8" fmla="*/ 1202310 w 233"/>
              <a:gd name="T9" fmla="*/ 2312367 h 317"/>
              <a:gd name="T10" fmla="*/ 1301812 w 233"/>
              <a:gd name="T11" fmla="*/ 2353807 h 317"/>
              <a:gd name="T12" fmla="*/ 1625192 w 233"/>
              <a:gd name="T13" fmla="*/ 2279215 h 317"/>
              <a:gd name="T14" fmla="*/ 1724693 w 233"/>
              <a:gd name="T15" fmla="*/ 2113454 h 317"/>
              <a:gd name="T16" fmla="*/ 1708110 w 233"/>
              <a:gd name="T17" fmla="*/ 1889676 h 317"/>
              <a:gd name="T18" fmla="*/ 1898821 w 233"/>
              <a:gd name="T19" fmla="*/ 1127175 h 317"/>
              <a:gd name="T20" fmla="*/ 1865654 w 233"/>
              <a:gd name="T21" fmla="*/ 928262 h 317"/>
              <a:gd name="T22" fmla="*/ 1509107 w 233"/>
              <a:gd name="T23" fmla="*/ 646468 h 317"/>
              <a:gd name="T24" fmla="*/ 1393021 w 233"/>
              <a:gd name="T25" fmla="*/ 538723 h 317"/>
              <a:gd name="T26" fmla="*/ 1393021 w 233"/>
              <a:gd name="T27" fmla="*/ 513859 h 317"/>
              <a:gd name="T28" fmla="*/ 1475939 w 233"/>
              <a:gd name="T29" fmla="*/ 464131 h 317"/>
              <a:gd name="T30" fmla="*/ 1533982 w 233"/>
              <a:gd name="T31" fmla="*/ 472419 h 317"/>
              <a:gd name="T32" fmla="*/ 1633483 w 233"/>
              <a:gd name="T33" fmla="*/ 364674 h 317"/>
              <a:gd name="T34" fmla="*/ 1525690 w 233"/>
              <a:gd name="T35" fmla="*/ 207201 h 317"/>
              <a:gd name="T36" fmla="*/ 1343271 w 233"/>
              <a:gd name="T37" fmla="*/ 140897 h 317"/>
              <a:gd name="T38" fmla="*/ 1260353 w 233"/>
              <a:gd name="T39" fmla="*/ 265218 h 317"/>
              <a:gd name="T40" fmla="*/ 1285228 w 233"/>
              <a:gd name="T41" fmla="*/ 323234 h 317"/>
              <a:gd name="T42" fmla="*/ 1260353 w 233"/>
              <a:gd name="T43" fmla="*/ 406115 h 317"/>
              <a:gd name="T44" fmla="*/ 1235477 w 233"/>
              <a:gd name="T45" fmla="*/ 422691 h 317"/>
              <a:gd name="T46" fmla="*/ 1102809 w 233"/>
              <a:gd name="T47" fmla="*/ 331522 h 317"/>
              <a:gd name="T48" fmla="*/ 737970 w 233"/>
              <a:gd name="T49" fmla="*/ 49728 h 317"/>
              <a:gd name="T50" fmla="*/ 547258 w 233"/>
              <a:gd name="T51" fmla="*/ 74592 h 317"/>
              <a:gd name="T52" fmla="*/ 8292 w 233"/>
              <a:gd name="T53" fmla="*/ 1906252 h 317"/>
              <a:gd name="T54" fmla="*/ 74626 w 233"/>
              <a:gd name="T55" fmla="*/ 2511280 h 317"/>
              <a:gd name="T56" fmla="*/ 232170 w 233"/>
              <a:gd name="T57" fmla="*/ 2610737 h 317"/>
              <a:gd name="T58" fmla="*/ 572134 w 233"/>
              <a:gd name="T59" fmla="*/ 2527856 h 317"/>
              <a:gd name="T60" fmla="*/ 646760 w 233"/>
              <a:gd name="T61" fmla="*/ 2453264 h 317"/>
              <a:gd name="T62" fmla="*/ 605301 w 233"/>
              <a:gd name="T63" fmla="*/ 2378671 h 317"/>
              <a:gd name="T64" fmla="*/ 638468 w 233"/>
              <a:gd name="T65" fmla="*/ 2229486 h 317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233" h="317">
                <a:moveTo>
                  <a:pt x="77" y="269"/>
                </a:moveTo>
                <a:cubicBezTo>
                  <a:pt x="83" y="262"/>
                  <a:pt x="92" y="256"/>
                  <a:pt x="103" y="254"/>
                </a:cubicBezTo>
                <a:cubicBezTo>
                  <a:pt x="114" y="251"/>
                  <a:pt x="125" y="252"/>
                  <a:pt x="133" y="256"/>
                </a:cubicBezTo>
                <a:cubicBezTo>
                  <a:pt x="139" y="259"/>
                  <a:pt x="143" y="264"/>
                  <a:pt x="145" y="270"/>
                </a:cubicBezTo>
                <a:cubicBezTo>
                  <a:pt x="145" y="273"/>
                  <a:pt x="145" y="276"/>
                  <a:pt x="145" y="279"/>
                </a:cubicBezTo>
                <a:cubicBezTo>
                  <a:pt x="143" y="285"/>
                  <a:pt x="148" y="286"/>
                  <a:pt x="157" y="284"/>
                </a:cubicBezTo>
                <a:cubicBezTo>
                  <a:pt x="196" y="275"/>
                  <a:pt x="196" y="275"/>
                  <a:pt x="196" y="275"/>
                </a:cubicBezTo>
                <a:cubicBezTo>
                  <a:pt x="204" y="273"/>
                  <a:pt x="210" y="264"/>
                  <a:pt x="208" y="255"/>
                </a:cubicBezTo>
                <a:cubicBezTo>
                  <a:pt x="207" y="246"/>
                  <a:pt x="206" y="237"/>
                  <a:pt x="206" y="228"/>
                </a:cubicBezTo>
                <a:cubicBezTo>
                  <a:pt x="206" y="195"/>
                  <a:pt x="214" y="164"/>
                  <a:pt x="229" y="136"/>
                </a:cubicBezTo>
                <a:cubicBezTo>
                  <a:pt x="233" y="128"/>
                  <a:pt x="232" y="118"/>
                  <a:pt x="225" y="112"/>
                </a:cubicBezTo>
                <a:cubicBezTo>
                  <a:pt x="182" y="78"/>
                  <a:pt x="182" y="78"/>
                  <a:pt x="182" y="78"/>
                </a:cubicBezTo>
                <a:cubicBezTo>
                  <a:pt x="174" y="73"/>
                  <a:pt x="168" y="67"/>
                  <a:pt x="168" y="65"/>
                </a:cubicBezTo>
                <a:cubicBezTo>
                  <a:pt x="168" y="64"/>
                  <a:pt x="168" y="63"/>
                  <a:pt x="168" y="62"/>
                </a:cubicBezTo>
                <a:cubicBezTo>
                  <a:pt x="171" y="59"/>
                  <a:pt x="173" y="56"/>
                  <a:pt x="178" y="56"/>
                </a:cubicBezTo>
                <a:cubicBezTo>
                  <a:pt x="180" y="56"/>
                  <a:pt x="183" y="57"/>
                  <a:pt x="185" y="57"/>
                </a:cubicBezTo>
                <a:cubicBezTo>
                  <a:pt x="193" y="58"/>
                  <a:pt x="199" y="52"/>
                  <a:pt x="197" y="44"/>
                </a:cubicBezTo>
                <a:cubicBezTo>
                  <a:pt x="195" y="37"/>
                  <a:pt x="190" y="30"/>
                  <a:pt x="184" y="25"/>
                </a:cubicBezTo>
                <a:cubicBezTo>
                  <a:pt x="177" y="21"/>
                  <a:pt x="170" y="17"/>
                  <a:pt x="162" y="17"/>
                </a:cubicBezTo>
                <a:cubicBezTo>
                  <a:pt x="154" y="17"/>
                  <a:pt x="150" y="24"/>
                  <a:pt x="152" y="32"/>
                </a:cubicBezTo>
                <a:cubicBezTo>
                  <a:pt x="153" y="34"/>
                  <a:pt x="154" y="36"/>
                  <a:pt x="155" y="39"/>
                </a:cubicBezTo>
                <a:cubicBezTo>
                  <a:pt x="157" y="43"/>
                  <a:pt x="154" y="46"/>
                  <a:pt x="152" y="49"/>
                </a:cubicBezTo>
                <a:cubicBezTo>
                  <a:pt x="151" y="50"/>
                  <a:pt x="150" y="50"/>
                  <a:pt x="149" y="51"/>
                </a:cubicBezTo>
                <a:cubicBezTo>
                  <a:pt x="147" y="51"/>
                  <a:pt x="140" y="46"/>
                  <a:pt x="133" y="40"/>
                </a:cubicBezTo>
                <a:cubicBezTo>
                  <a:pt x="89" y="6"/>
                  <a:pt x="89" y="6"/>
                  <a:pt x="89" y="6"/>
                </a:cubicBezTo>
                <a:cubicBezTo>
                  <a:pt x="82" y="0"/>
                  <a:pt x="71" y="2"/>
                  <a:pt x="66" y="9"/>
                </a:cubicBezTo>
                <a:cubicBezTo>
                  <a:pt x="24" y="73"/>
                  <a:pt x="0" y="149"/>
                  <a:pt x="1" y="230"/>
                </a:cubicBezTo>
                <a:cubicBezTo>
                  <a:pt x="1" y="255"/>
                  <a:pt x="4" y="279"/>
                  <a:pt x="9" y="303"/>
                </a:cubicBezTo>
                <a:cubicBezTo>
                  <a:pt x="10" y="312"/>
                  <a:pt x="19" y="317"/>
                  <a:pt x="28" y="315"/>
                </a:cubicBezTo>
                <a:cubicBezTo>
                  <a:pt x="69" y="305"/>
                  <a:pt x="69" y="305"/>
                  <a:pt x="69" y="305"/>
                </a:cubicBezTo>
                <a:cubicBezTo>
                  <a:pt x="78" y="303"/>
                  <a:pt x="81" y="300"/>
                  <a:pt x="78" y="296"/>
                </a:cubicBezTo>
                <a:cubicBezTo>
                  <a:pt x="75" y="293"/>
                  <a:pt x="74" y="290"/>
                  <a:pt x="73" y="287"/>
                </a:cubicBezTo>
                <a:cubicBezTo>
                  <a:pt x="72" y="281"/>
                  <a:pt x="73" y="275"/>
                  <a:pt x="77" y="269"/>
                </a:cubicBezTo>
                <a:close/>
              </a:path>
            </a:pathLst>
          </a:custGeom>
          <a:solidFill>
            <a:srgbClr val="72D4D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055" name="Freeform 11"/>
          <p:cNvSpPr/>
          <p:nvPr/>
        </p:nvSpPr>
        <p:spPr bwMode="auto">
          <a:xfrm>
            <a:off x="3563938" y="192088"/>
            <a:ext cx="2743200" cy="2263775"/>
          </a:xfrm>
          <a:custGeom>
            <a:avLst/>
            <a:gdLst>
              <a:gd name="T0" fmla="*/ 613283 w 331"/>
              <a:gd name="T1" fmla="*/ 1417969 h 273"/>
              <a:gd name="T2" fmla="*/ 845337 w 331"/>
              <a:gd name="T3" fmla="*/ 1509183 h 273"/>
              <a:gd name="T4" fmla="*/ 994514 w 331"/>
              <a:gd name="T5" fmla="*/ 1716489 h 273"/>
              <a:gd name="T6" fmla="*/ 961363 w 331"/>
              <a:gd name="T7" fmla="*/ 1857456 h 273"/>
              <a:gd name="T8" fmla="*/ 895062 w 331"/>
              <a:gd name="T9" fmla="*/ 1907210 h 273"/>
              <a:gd name="T10" fmla="*/ 928213 w 331"/>
              <a:gd name="T11" fmla="*/ 2015009 h 273"/>
              <a:gd name="T12" fmla="*/ 1193416 w 331"/>
              <a:gd name="T13" fmla="*/ 2214022 h 273"/>
              <a:gd name="T14" fmla="*/ 1384031 w 331"/>
              <a:gd name="T15" fmla="*/ 2197437 h 273"/>
              <a:gd name="T16" fmla="*/ 2262518 w 331"/>
              <a:gd name="T17" fmla="*/ 1716489 h 273"/>
              <a:gd name="T18" fmla="*/ 2395120 w 331"/>
              <a:gd name="T19" fmla="*/ 1558937 h 273"/>
              <a:gd name="T20" fmla="*/ 2395120 w 331"/>
              <a:gd name="T21" fmla="*/ 1111157 h 273"/>
              <a:gd name="T22" fmla="*/ 2403408 w 331"/>
              <a:gd name="T23" fmla="*/ 945313 h 273"/>
              <a:gd name="T24" fmla="*/ 2428271 w 331"/>
              <a:gd name="T25" fmla="*/ 937020 h 273"/>
              <a:gd name="T26" fmla="*/ 2519434 w 331"/>
              <a:gd name="T27" fmla="*/ 970189 h 273"/>
              <a:gd name="T28" fmla="*/ 2544297 w 331"/>
              <a:gd name="T29" fmla="*/ 1019943 h 273"/>
              <a:gd name="T30" fmla="*/ 2693474 w 331"/>
              <a:gd name="T31" fmla="*/ 1028235 h 273"/>
              <a:gd name="T32" fmla="*/ 2743200 w 331"/>
              <a:gd name="T33" fmla="*/ 845806 h 273"/>
              <a:gd name="T34" fmla="*/ 2685187 w 331"/>
              <a:gd name="T35" fmla="*/ 663377 h 273"/>
              <a:gd name="T36" fmla="*/ 2544297 w 331"/>
              <a:gd name="T37" fmla="*/ 679962 h 273"/>
              <a:gd name="T38" fmla="*/ 2511147 w 331"/>
              <a:gd name="T39" fmla="*/ 729715 h 273"/>
              <a:gd name="T40" fmla="*/ 2428271 w 331"/>
              <a:gd name="T41" fmla="*/ 762884 h 273"/>
              <a:gd name="T42" fmla="*/ 2403408 w 331"/>
              <a:gd name="T43" fmla="*/ 754592 h 273"/>
              <a:gd name="T44" fmla="*/ 2386833 w 331"/>
              <a:gd name="T45" fmla="*/ 597040 h 273"/>
              <a:gd name="T46" fmla="*/ 2386833 w 331"/>
              <a:gd name="T47" fmla="*/ 132675 h 273"/>
              <a:gd name="T48" fmla="*/ 2245943 w 331"/>
              <a:gd name="T49" fmla="*/ 8292 h 273"/>
              <a:gd name="T50" fmla="*/ 49726 w 331"/>
              <a:gd name="T51" fmla="*/ 1144326 h 273"/>
              <a:gd name="T52" fmla="*/ 66301 w 331"/>
              <a:gd name="T53" fmla="*/ 1335047 h 273"/>
              <a:gd name="T54" fmla="*/ 339792 w 331"/>
              <a:gd name="T55" fmla="*/ 1550644 h 273"/>
              <a:gd name="T56" fmla="*/ 447531 w 331"/>
              <a:gd name="T57" fmla="*/ 1558937 h 273"/>
              <a:gd name="T58" fmla="*/ 480682 w 331"/>
              <a:gd name="T59" fmla="*/ 1484307 h 273"/>
              <a:gd name="T60" fmla="*/ 613283 w 331"/>
              <a:gd name="T61" fmla="*/ 1417969 h 273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331" h="273">
                <a:moveTo>
                  <a:pt x="74" y="171"/>
                </a:moveTo>
                <a:cubicBezTo>
                  <a:pt x="83" y="171"/>
                  <a:pt x="94" y="175"/>
                  <a:pt x="102" y="182"/>
                </a:cubicBezTo>
                <a:cubicBezTo>
                  <a:pt x="111" y="189"/>
                  <a:pt x="118" y="197"/>
                  <a:pt x="120" y="207"/>
                </a:cubicBezTo>
                <a:cubicBezTo>
                  <a:pt x="121" y="213"/>
                  <a:pt x="120" y="219"/>
                  <a:pt x="116" y="224"/>
                </a:cubicBezTo>
                <a:cubicBezTo>
                  <a:pt x="114" y="227"/>
                  <a:pt x="111" y="229"/>
                  <a:pt x="108" y="230"/>
                </a:cubicBezTo>
                <a:cubicBezTo>
                  <a:pt x="104" y="232"/>
                  <a:pt x="105" y="237"/>
                  <a:pt x="112" y="243"/>
                </a:cubicBezTo>
                <a:cubicBezTo>
                  <a:pt x="144" y="267"/>
                  <a:pt x="144" y="267"/>
                  <a:pt x="144" y="267"/>
                </a:cubicBezTo>
                <a:cubicBezTo>
                  <a:pt x="151" y="273"/>
                  <a:pt x="161" y="272"/>
                  <a:pt x="167" y="265"/>
                </a:cubicBezTo>
                <a:cubicBezTo>
                  <a:pt x="195" y="235"/>
                  <a:pt x="231" y="214"/>
                  <a:pt x="273" y="207"/>
                </a:cubicBezTo>
                <a:cubicBezTo>
                  <a:pt x="282" y="205"/>
                  <a:pt x="289" y="197"/>
                  <a:pt x="289" y="188"/>
                </a:cubicBezTo>
                <a:cubicBezTo>
                  <a:pt x="289" y="134"/>
                  <a:pt x="289" y="134"/>
                  <a:pt x="289" y="134"/>
                </a:cubicBezTo>
                <a:cubicBezTo>
                  <a:pt x="289" y="124"/>
                  <a:pt x="289" y="116"/>
                  <a:pt x="290" y="114"/>
                </a:cubicBezTo>
                <a:cubicBezTo>
                  <a:pt x="291" y="114"/>
                  <a:pt x="292" y="113"/>
                  <a:pt x="293" y="113"/>
                </a:cubicBezTo>
                <a:cubicBezTo>
                  <a:pt x="297" y="113"/>
                  <a:pt x="301" y="113"/>
                  <a:pt x="304" y="117"/>
                </a:cubicBezTo>
                <a:cubicBezTo>
                  <a:pt x="305" y="119"/>
                  <a:pt x="306" y="121"/>
                  <a:pt x="307" y="123"/>
                </a:cubicBezTo>
                <a:cubicBezTo>
                  <a:pt x="312" y="130"/>
                  <a:pt x="320" y="130"/>
                  <a:pt x="325" y="124"/>
                </a:cubicBezTo>
                <a:cubicBezTo>
                  <a:pt x="330" y="118"/>
                  <a:pt x="331" y="110"/>
                  <a:pt x="331" y="102"/>
                </a:cubicBezTo>
                <a:cubicBezTo>
                  <a:pt x="331" y="94"/>
                  <a:pt x="329" y="86"/>
                  <a:pt x="324" y="80"/>
                </a:cubicBezTo>
                <a:cubicBezTo>
                  <a:pt x="319" y="74"/>
                  <a:pt x="311" y="75"/>
                  <a:pt x="307" y="82"/>
                </a:cubicBezTo>
                <a:cubicBezTo>
                  <a:pt x="306" y="84"/>
                  <a:pt x="305" y="86"/>
                  <a:pt x="303" y="88"/>
                </a:cubicBezTo>
                <a:cubicBezTo>
                  <a:pt x="301" y="92"/>
                  <a:pt x="297" y="92"/>
                  <a:pt x="293" y="92"/>
                </a:cubicBezTo>
                <a:cubicBezTo>
                  <a:pt x="292" y="92"/>
                  <a:pt x="291" y="92"/>
                  <a:pt x="290" y="91"/>
                </a:cubicBezTo>
                <a:cubicBezTo>
                  <a:pt x="289" y="90"/>
                  <a:pt x="288" y="81"/>
                  <a:pt x="288" y="72"/>
                </a:cubicBezTo>
                <a:cubicBezTo>
                  <a:pt x="288" y="16"/>
                  <a:pt x="288" y="16"/>
                  <a:pt x="288" y="16"/>
                </a:cubicBezTo>
                <a:cubicBezTo>
                  <a:pt x="287" y="7"/>
                  <a:pt x="280" y="0"/>
                  <a:pt x="271" y="1"/>
                </a:cubicBezTo>
                <a:cubicBezTo>
                  <a:pt x="164" y="10"/>
                  <a:pt x="70" y="61"/>
                  <a:pt x="6" y="138"/>
                </a:cubicBezTo>
                <a:cubicBezTo>
                  <a:pt x="0" y="145"/>
                  <a:pt x="1" y="156"/>
                  <a:pt x="8" y="161"/>
                </a:cubicBezTo>
                <a:cubicBezTo>
                  <a:pt x="41" y="187"/>
                  <a:pt x="41" y="187"/>
                  <a:pt x="41" y="187"/>
                </a:cubicBezTo>
                <a:cubicBezTo>
                  <a:pt x="48" y="193"/>
                  <a:pt x="53" y="193"/>
                  <a:pt x="54" y="188"/>
                </a:cubicBezTo>
                <a:cubicBezTo>
                  <a:pt x="54" y="185"/>
                  <a:pt x="56" y="182"/>
                  <a:pt x="58" y="179"/>
                </a:cubicBezTo>
                <a:cubicBezTo>
                  <a:pt x="62" y="174"/>
                  <a:pt x="68" y="171"/>
                  <a:pt x="74" y="171"/>
                </a:cubicBezTo>
                <a:close/>
              </a:path>
            </a:pathLst>
          </a:custGeom>
          <a:solidFill>
            <a:srgbClr val="FFCA5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056" name="Freeform 12"/>
          <p:cNvSpPr/>
          <p:nvPr/>
        </p:nvSpPr>
        <p:spPr bwMode="auto">
          <a:xfrm>
            <a:off x="7318375" y="1411288"/>
            <a:ext cx="2022475" cy="2784475"/>
          </a:xfrm>
          <a:custGeom>
            <a:avLst/>
            <a:gdLst>
              <a:gd name="T0" fmla="*/ 978082 w 244"/>
              <a:gd name="T1" fmla="*/ 563525 h 336"/>
              <a:gd name="T2" fmla="*/ 837172 w 244"/>
              <a:gd name="T3" fmla="*/ 770703 h 336"/>
              <a:gd name="T4" fmla="*/ 605085 w 244"/>
              <a:gd name="T5" fmla="*/ 861861 h 336"/>
              <a:gd name="T6" fmla="*/ 472463 w 244"/>
              <a:gd name="T7" fmla="*/ 803851 h 336"/>
              <a:gd name="T8" fmla="*/ 439308 w 244"/>
              <a:gd name="T9" fmla="*/ 729267 h 336"/>
              <a:gd name="T10" fmla="*/ 331553 w 244"/>
              <a:gd name="T11" fmla="*/ 737554 h 336"/>
              <a:gd name="T12" fmla="*/ 74599 w 244"/>
              <a:gd name="T13" fmla="*/ 944733 h 336"/>
              <a:gd name="T14" fmla="*/ 49733 w 244"/>
              <a:gd name="T15" fmla="*/ 1143624 h 336"/>
              <a:gd name="T16" fmla="*/ 323264 w 244"/>
              <a:gd name="T17" fmla="*/ 2005485 h 336"/>
              <a:gd name="T18" fmla="*/ 314976 w 244"/>
              <a:gd name="T19" fmla="*/ 2121505 h 336"/>
              <a:gd name="T20" fmla="*/ 439308 w 244"/>
              <a:gd name="T21" fmla="*/ 2270673 h 336"/>
              <a:gd name="T22" fmla="*/ 886905 w 244"/>
              <a:gd name="T23" fmla="*/ 2361831 h 336"/>
              <a:gd name="T24" fmla="*/ 1036104 w 244"/>
              <a:gd name="T25" fmla="*/ 2411554 h 336"/>
              <a:gd name="T26" fmla="*/ 1044393 w 244"/>
              <a:gd name="T27" fmla="*/ 2436416 h 336"/>
              <a:gd name="T28" fmla="*/ 994660 w 244"/>
              <a:gd name="T29" fmla="*/ 2519287 h 336"/>
              <a:gd name="T30" fmla="*/ 928349 w 244"/>
              <a:gd name="T31" fmla="*/ 2535861 h 336"/>
              <a:gd name="T32" fmla="*/ 895194 w 244"/>
              <a:gd name="T33" fmla="*/ 2676742 h 336"/>
              <a:gd name="T34" fmla="*/ 1060970 w 244"/>
              <a:gd name="T35" fmla="*/ 2767901 h 336"/>
              <a:gd name="T36" fmla="*/ 1251614 w 244"/>
              <a:gd name="T37" fmla="*/ 2751326 h 336"/>
              <a:gd name="T38" fmla="*/ 1268191 w 244"/>
              <a:gd name="T39" fmla="*/ 2610445 h 336"/>
              <a:gd name="T40" fmla="*/ 1226747 w 244"/>
              <a:gd name="T41" fmla="*/ 2569010 h 336"/>
              <a:gd name="T42" fmla="*/ 1210169 w 244"/>
              <a:gd name="T43" fmla="*/ 2477851 h 336"/>
              <a:gd name="T44" fmla="*/ 1226747 w 244"/>
              <a:gd name="T45" fmla="*/ 2452990 h 336"/>
              <a:gd name="T46" fmla="*/ 1384235 w 244"/>
              <a:gd name="T47" fmla="*/ 2477851 h 336"/>
              <a:gd name="T48" fmla="*/ 1831832 w 244"/>
              <a:gd name="T49" fmla="*/ 2569010 h 336"/>
              <a:gd name="T50" fmla="*/ 1989320 w 244"/>
              <a:gd name="T51" fmla="*/ 2461277 h 336"/>
              <a:gd name="T52" fmla="*/ 2022475 w 244"/>
              <a:gd name="T53" fmla="*/ 1988911 h 336"/>
              <a:gd name="T54" fmla="*/ 1367657 w 244"/>
              <a:gd name="T55" fmla="*/ 66297 h 336"/>
              <a:gd name="T56" fmla="*/ 1177014 w 244"/>
              <a:gd name="T57" fmla="*/ 49723 h 336"/>
              <a:gd name="T58" fmla="*/ 911772 w 244"/>
              <a:gd name="T59" fmla="*/ 265188 h 336"/>
              <a:gd name="T60" fmla="*/ 878616 w 244"/>
              <a:gd name="T61" fmla="*/ 364634 h 336"/>
              <a:gd name="T62" fmla="*/ 944927 w 244"/>
              <a:gd name="T63" fmla="*/ 414356 h 336"/>
              <a:gd name="T64" fmla="*/ 978082 w 244"/>
              <a:gd name="T65" fmla="*/ 563525 h 3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244" h="336">
                <a:moveTo>
                  <a:pt x="118" y="68"/>
                </a:moveTo>
                <a:cubicBezTo>
                  <a:pt x="116" y="77"/>
                  <a:pt x="110" y="86"/>
                  <a:pt x="101" y="93"/>
                </a:cubicBezTo>
                <a:cubicBezTo>
                  <a:pt x="92" y="100"/>
                  <a:pt x="83" y="104"/>
                  <a:pt x="73" y="104"/>
                </a:cubicBezTo>
                <a:cubicBezTo>
                  <a:pt x="67" y="104"/>
                  <a:pt x="61" y="101"/>
                  <a:pt x="57" y="97"/>
                </a:cubicBezTo>
                <a:cubicBezTo>
                  <a:pt x="55" y="94"/>
                  <a:pt x="53" y="91"/>
                  <a:pt x="53" y="88"/>
                </a:cubicBezTo>
                <a:cubicBezTo>
                  <a:pt x="51" y="83"/>
                  <a:pt x="47" y="83"/>
                  <a:pt x="40" y="89"/>
                </a:cubicBezTo>
                <a:cubicBezTo>
                  <a:pt x="9" y="114"/>
                  <a:pt x="9" y="114"/>
                  <a:pt x="9" y="114"/>
                </a:cubicBezTo>
                <a:cubicBezTo>
                  <a:pt x="1" y="120"/>
                  <a:pt x="0" y="130"/>
                  <a:pt x="6" y="138"/>
                </a:cubicBezTo>
                <a:cubicBezTo>
                  <a:pt x="26" y="167"/>
                  <a:pt x="38" y="203"/>
                  <a:pt x="39" y="242"/>
                </a:cubicBezTo>
                <a:cubicBezTo>
                  <a:pt x="39" y="247"/>
                  <a:pt x="39" y="251"/>
                  <a:pt x="38" y="256"/>
                </a:cubicBezTo>
                <a:cubicBezTo>
                  <a:pt x="38" y="264"/>
                  <a:pt x="44" y="272"/>
                  <a:pt x="53" y="274"/>
                </a:cubicBezTo>
                <a:cubicBezTo>
                  <a:pt x="107" y="285"/>
                  <a:pt x="107" y="285"/>
                  <a:pt x="107" y="285"/>
                </a:cubicBezTo>
                <a:cubicBezTo>
                  <a:pt x="116" y="287"/>
                  <a:pt x="124" y="290"/>
                  <a:pt x="125" y="291"/>
                </a:cubicBezTo>
                <a:cubicBezTo>
                  <a:pt x="125" y="292"/>
                  <a:pt x="126" y="293"/>
                  <a:pt x="126" y="294"/>
                </a:cubicBezTo>
                <a:cubicBezTo>
                  <a:pt x="125" y="298"/>
                  <a:pt x="124" y="302"/>
                  <a:pt x="120" y="304"/>
                </a:cubicBezTo>
                <a:cubicBezTo>
                  <a:pt x="117" y="305"/>
                  <a:pt x="115" y="305"/>
                  <a:pt x="112" y="306"/>
                </a:cubicBezTo>
                <a:cubicBezTo>
                  <a:pt x="105" y="309"/>
                  <a:pt x="103" y="317"/>
                  <a:pt x="108" y="323"/>
                </a:cubicBezTo>
                <a:cubicBezTo>
                  <a:pt x="112" y="329"/>
                  <a:pt x="120" y="332"/>
                  <a:pt x="128" y="334"/>
                </a:cubicBezTo>
                <a:cubicBezTo>
                  <a:pt x="135" y="336"/>
                  <a:pt x="144" y="336"/>
                  <a:pt x="151" y="332"/>
                </a:cubicBezTo>
                <a:cubicBezTo>
                  <a:pt x="158" y="328"/>
                  <a:pt x="159" y="320"/>
                  <a:pt x="153" y="315"/>
                </a:cubicBezTo>
                <a:cubicBezTo>
                  <a:pt x="151" y="313"/>
                  <a:pt x="149" y="311"/>
                  <a:pt x="148" y="310"/>
                </a:cubicBezTo>
                <a:cubicBezTo>
                  <a:pt x="144" y="306"/>
                  <a:pt x="145" y="303"/>
                  <a:pt x="146" y="299"/>
                </a:cubicBezTo>
                <a:cubicBezTo>
                  <a:pt x="146" y="298"/>
                  <a:pt x="147" y="297"/>
                  <a:pt x="148" y="296"/>
                </a:cubicBezTo>
                <a:cubicBezTo>
                  <a:pt x="149" y="295"/>
                  <a:pt x="158" y="297"/>
                  <a:pt x="167" y="299"/>
                </a:cubicBezTo>
                <a:cubicBezTo>
                  <a:pt x="221" y="310"/>
                  <a:pt x="221" y="310"/>
                  <a:pt x="221" y="310"/>
                </a:cubicBezTo>
                <a:cubicBezTo>
                  <a:pt x="230" y="312"/>
                  <a:pt x="239" y="307"/>
                  <a:pt x="240" y="297"/>
                </a:cubicBezTo>
                <a:cubicBezTo>
                  <a:pt x="243" y="279"/>
                  <a:pt x="244" y="259"/>
                  <a:pt x="244" y="240"/>
                </a:cubicBezTo>
                <a:cubicBezTo>
                  <a:pt x="243" y="153"/>
                  <a:pt x="214" y="73"/>
                  <a:pt x="165" y="8"/>
                </a:cubicBezTo>
                <a:cubicBezTo>
                  <a:pt x="160" y="1"/>
                  <a:pt x="149" y="0"/>
                  <a:pt x="142" y="6"/>
                </a:cubicBezTo>
                <a:cubicBezTo>
                  <a:pt x="110" y="32"/>
                  <a:pt x="110" y="32"/>
                  <a:pt x="110" y="32"/>
                </a:cubicBezTo>
                <a:cubicBezTo>
                  <a:pt x="103" y="38"/>
                  <a:pt x="101" y="42"/>
                  <a:pt x="106" y="44"/>
                </a:cubicBezTo>
                <a:cubicBezTo>
                  <a:pt x="109" y="46"/>
                  <a:pt x="112" y="48"/>
                  <a:pt x="114" y="50"/>
                </a:cubicBezTo>
                <a:cubicBezTo>
                  <a:pt x="118" y="55"/>
                  <a:pt x="119" y="61"/>
                  <a:pt x="118" y="68"/>
                </a:cubicBezTo>
                <a:close/>
              </a:path>
            </a:pathLst>
          </a:custGeom>
          <a:solidFill>
            <a:srgbClr val="E348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057" name="Freeform 13"/>
          <p:cNvSpPr/>
          <p:nvPr/>
        </p:nvSpPr>
        <p:spPr bwMode="auto">
          <a:xfrm>
            <a:off x="2974975" y="3740150"/>
            <a:ext cx="2444750" cy="2619375"/>
          </a:xfrm>
          <a:custGeom>
            <a:avLst/>
            <a:gdLst>
              <a:gd name="T0" fmla="*/ 1765192 w 295"/>
              <a:gd name="T1" fmla="*/ 1964531 h 316"/>
              <a:gd name="T2" fmla="*/ 1798342 w 295"/>
              <a:gd name="T3" fmla="*/ 1715856 h 316"/>
              <a:gd name="T4" fmla="*/ 1964087 w 295"/>
              <a:gd name="T5" fmla="*/ 1533495 h 316"/>
              <a:gd name="T6" fmla="*/ 2121546 w 295"/>
              <a:gd name="T7" fmla="*/ 1533495 h 316"/>
              <a:gd name="T8" fmla="*/ 2179557 w 295"/>
              <a:gd name="T9" fmla="*/ 1583230 h 316"/>
              <a:gd name="T10" fmla="*/ 2270717 w 295"/>
              <a:gd name="T11" fmla="*/ 1525206 h 316"/>
              <a:gd name="T12" fmla="*/ 2411601 w 295"/>
              <a:gd name="T13" fmla="*/ 1226796 h 316"/>
              <a:gd name="T14" fmla="*/ 2353590 w 295"/>
              <a:gd name="T15" fmla="*/ 1036145 h 316"/>
              <a:gd name="T16" fmla="*/ 1690607 w 295"/>
              <a:gd name="T17" fmla="*/ 290121 h 316"/>
              <a:gd name="T18" fmla="*/ 1508286 w 295"/>
              <a:gd name="T19" fmla="*/ 198940 h 316"/>
              <a:gd name="T20" fmla="*/ 1069060 w 295"/>
              <a:gd name="T21" fmla="*/ 298410 h 316"/>
              <a:gd name="T22" fmla="*/ 911602 w 295"/>
              <a:gd name="T23" fmla="*/ 323277 h 316"/>
              <a:gd name="T24" fmla="*/ 895027 w 295"/>
              <a:gd name="T25" fmla="*/ 306699 h 316"/>
              <a:gd name="T26" fmla="*/ 903314 w 295"/>
              <a:gd name="T27" fmla="*/ 207229 h 316"/>
              <a:gd name="T28" fmla="*/ 944751 w 295"/>
              <a:gd name="T29" fmla="*/ 165783 h 316"/>
              <a:gd name="T30" fmla="*/ 928176 w 295"/>
              <a:gd name="T31" fmla="*/ 24867 h 316"/>
              <a:gd name="T32" fmla="*/ 737569 w 295"/>
              <a:gd name="T33" fmla="*/ 16578 h 316"/>
              <a:gd name="T34" fmla="*/ 571823 w 295"/>
              <a:gd name="T35" fmla="*/ 107759 h 316"/>
              <a:gd name="T36" fmla="*/ 613259 w 295"/>
              <a:gd name="T37" fmla="*/ 248675 h 316"/>
              <a:gd name="T38" fmla="*/ 671270 w 295"/>
              <a:gd name="T39" fmla="*/ 265253 h 316"/>
              <a:gd name="T40" fmla="*/ 720994 w 295"/>
              <a:gd name="T41" fmla="*/ 339856 h 316"/>
              <a:gd name="T42" fmla="*/ 720994 w 295"/>
              <a:gd name="T43" fmla="*/ 364723 h 316"/>
              <a:gd name="T44" fmla="*/ 563536 w 295"/>
              <a:gd name="T45" fmla="*/ 414458 h 316"/>
              <a:gd name="T46" fmla="*/ 116022 w 295"/>
              <a:gd name="T47" fmla="*/ 522217 h 316"/>
              <a:gd name="T48" fmla="*/ 24862 w 295"/>
              <a:gd name="T49" fmla="*/ 688000 h 316"/>
              <a:gd name="T50" fmla="*/ 1624308 w 295"/>
              <a:gd name="T51" fmla="*/ 2577929 h 316"/>
              <a:gd name="T52" fmla="*/ 1806629 w 295"/>
              <a:gd name="T53" fmla="*/ 2519905 h 316"/>
              <a:gd name="T54" fmla="*/ 1955800 w 295"/>
              <a:gd name="T55" fmla="*/ 2204917 h 316"/>
              <a:gd name="T56" fmla="*/ 1939225 w 295"/>
              <a:gd name="T57" fmla="*/ 2097158 h 316"/>
              <a:gd name="T58" fmla="*/ 1856353 w 295"/>
              <a:gd name="T59" fmla="*/ 2080580 h 316"/>
              <a:gd name="T60" fmla="*/ 1765192 w 295"/>
              <a:gd name="T61" fmla="*/ 1964531 h 31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95" h="316">
                <a:moveTo>
                  <a:pt x="213" y="237"/>
                </a:moveTo>
                <a:cubicBezTo>
                  <a:pt x="211" y="228"/>
                  <a:pt x="212" y="217"/>
                  <a:pt x="217" y="207"/>
                </a:cubicBezTo>
                <a:cubicBezTo>
                  <a:pt x="222" y="197"/>
                  <a:pt x="229" y="189"/>
                  <a:pt x="237" y="185"/>
                </a:cubicBezTo>
                <a:cubicBezTo>
                  <a:pt x="243" y="182"/>
                  <a:pt x="250" y="182"/>
                  <a:pt x="256" y="185"/>
                </a:cubicBezTo>
                <a:cubicBezTo>
                  <a:pt x="258" y="186"/>
                  <a:pt x="261" y="188"/>
                  <a:pt x="263" y="191"/>
                </a:cubicBezTo>
                <a:cubicBezTo>
                  <a:pt x="266" y="195"/>
                  <a:pt x="270" y="192"/>
                  <a:pt x="274" y="184"/>
                </a:cubicBezTo>
                <a:cubicBezTo>
                  <a:pt x="291" y="148"/>
                  <a:pt x="291" y="148"/>
                  <a:pt x="291" y="148"/>
                </a:cubicBezTo>
                <a:cubicBezTo>
                  <a:pt x="295" y="140"/>
                  <a:pt x="292" y="130"/>
                  <a:pt x="284" y="125"/>
                </a:cubicBezTo>
                <a:cubicBezTo>
                  <a:pt x="248" y="105"/>
                  <a:pt x="220" y="73"/>
                  <a:pt x="204" y="35"/>
                </a:cubicBezTo>
                <a:cubicBezTo>
                  <a:pt x="200" y="27"/>
                  <a:pt x="191" y="21"/>
                  <a:pt x="182" y="24"/>
                </a:cubicBezTo>
                <a:cubicBezTo>
                  <a:pt x="129" y="36"/>
                  <a:pt x="129" y="36"/>
                  <a:pt x="129" y="36"/>
                </a:cubicBezTo>
                <a:cubicBezTo>
                  <a:pt x="120" y="38"/>
                  <a:pt x="111" y="40"/>
                  <a:pt x="110" y="39"/>
                </a:cubicBezTo>
                <a:cubicBezTo>
                  <a:pt x="109" y="38"/>
                  <a:pt x="108" y="38"/>
                  <a:pt x="108" y="37"/>
                </a:cubicBezTo>
                <a:cubicBezTo>
                  <a:pt x="107" y="33"/>
                  <a:pt x="106" y="29"/>
                  <a:pt x="109" y="25"/>
                </a:cubicBezTo>
                <a:cubicBezTo>
                  <a:pt x="111" y="24"/>
                  <a:pt x="113" y="22"/>
                  <a:pt x="114" y="20"/>
                </a:cubicBezTo>
                <a:cubicBezTo>
                  <a:pt x="120" y="15"/>
                  <a:pt x="119" y="6"/>
                  <a:pt x="112" y="3"/>
                </a:cubicBezTo>
                <a:cubicBezTo>
                  <a:pt x="105" y="0"/>
                  <a:pt x="96" y="0"/>
                  <a:pt x="89" y="2"/>
                </a:cubicBezTo>
                <a:cubicBezTo>
                  <a:pt x="81" y="3"/>
                  <a:pt x="73" y="7"/>
                  <a:pt x="69" y="13"/>
                </a:cubicBezTo>
                <a:cubicBezTo>
                  <a:pt x="64" y="20"/>
                  <a:pt x="67" y="28"/>
                  <a:pt x="74" y="30"/>
                </a:cubicBezTo>
                <a:cubicBezTo>
                  <a:pt x="76" y="31"/>
                  <a:pt x="79" y="31"/>
                  <a:pt x="81" y="32"/>
                </a:cubicBezTo>
                <a:cubicBezTo>
                  <a:pt x="85" y="34"/>
                  <a:pt x="86" y="37"/>
                  <a:pt x="87" y="41"/>
                </a:cubicBezTo>
                <a:cubicBezTo>
                  <a:pt x="87" y="43"/>
                  <a:pt x="87" y="44"/>
                  <a:pt x="87" y="44"/>
                </a:cubicBezTo>
                <a:cubicBezTo>
                  <a:pt x="86" y="46"/>
                  <a:pt x="77" y="48"/>
                  <a:pt x="68" y="50"/>
                </a:cubicBezTo>
                <a:cubicBezTo>
                  <a:pt x="14" y="63"/>
                  <a:pt x="14" y="63"/>
                  <a:pt x="14" y="63"/>
                </a:cubicBezTo>
                <a:cubicBezTo>
                  <a:pt x="5" y="66"/>
                  <a:pt x="0" y="75"/>
                  <a:pt x="3" y="83"/>
                </a:cubicBezTo>
                <a:cubicBezTo>
                  <a:pt x="35" y="182"/>
                  <a:pt x="105" y="264"/>
                  <a:pt x="196" y="311"/>
                </a:cubicBezTo>
                <a:cubicBezTo>
                  <a:pt x="204" y="316"/>
                  <a:pt x="214" y="312"/>
                  <a:pt x="218" y="304"/>
                </a:cubicBezTo>
                <a:cubicBezTo>
                  <a:pt x="236" y="266"/>
                  <a:pt x="236" y="266"/>
                  <a:pt x="236" y="266"/>
                </a:cubicBezTo>
                <a:cubicBezTo>
                  <a:pt x="240" y="257"/>
                  <a:pt x="239" y="253"/>
                  <a:pt x="234" y="253"/>
                </a:cubicBezTo>
                <a:cubicBezTo>
                  <a:pt x="231" y="253"/>
                  <a:pt x="227" y="253"/>
                  <a:pt x="224" y="251"/>
                </a:cubicBezTo>
                <a:cubicBezTo>
                  <a:pt x="219" y="249"/>
                  <a:pt x="215" y="243"/>
                  <a:pt x="213" y="237"/>
                </a:cubicBezTo>
                <a:close/>
              </a:path>
            </a:pathLst>
          </a:custGeom>
          <a:solidFill>
            <a:srgbClr val="34B2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058" name="Freeform 14"/>
          <p:cNvSpPr/>
          <p:nvPr/>
        </p:nvSpPr>
        <p:spPr bwMode="auto">
          <a:xfrm>
            <a:off x="4814888" y="4841875"/>
            <a:ext cx="2701925" cy="1839913"/>
          </a:xfrm>
          <a:custGeom>
            <a:avLst/>
            <a:gdLst>
              <a:gd name="T0" fmla="*/ 2212926 w 326"/>
              <a:gd name="T1" fmla="*/ 1060851 h 222"/>
              <a:gd name="T2" fmla="*/ 2038876 w 326"/>
              <a:gd name="T3" fmla="*/ 886805 h 222"/>
              <a:gd name="T4" fmla="*/ 1997435 w 326"/>
              <a:gd name="T5" fmla="*/ 638168 h 222"/>
              <a:gd name="T6" fmla="*/ 2088605 w 326"/>
              <a:gd name="T7" fmla="*/ 513850 h 222"/>
              <a:gd name="T8" fmla="*/ 2163198 w 326"/>
              <a:gd name="T9" fmla="*/ 497274 h 222"/>
              <a:gd name="T10" fmla="*/ 2179774 w 326"/>
              <a:gd name="T11" fmla="*/ 389531 h 222"/>
              <a:gd name="T12" fmla="*/ 2038876 w 326"/>
              <a:gd name="T13" fmla="*/ 99455 h 222"/>
              <a:gd name="T14" fmla="*/ 1848249 w 326"/>
              <a:gd name="T15" fmla="*/ 33152 h 222"/>
              <a:gd name="T16" fmla="*/ 1292946 w 326"/>
              <a:gd name="T17" fmla="*/ 140894 h 222"/>
              <a:gd name="T18" fmla="*/ 853676 w 326"/>
              <a:gd name="T19" fmla="*/ 82879 h 222"/>
              <a:gd name="T20" fmla="*/ 663049 w 326"/>
              <a:gd name="T21" fmla="*/ 165758 h 222"/>
              <a:gd name="T22" fmla="*/ 472422 w 326"/>
              <a:gd name="T23" fmla="*/ 571865 h 222"/>
              <a:gd name="T24" fmla="*/ 389541 w 326"/>
              <a:gd name="T25" fmla="*/ 712759 h 222"/>
              <a:gd name="T26" fmla="*/ 364677 w 326"/>
              <a:gd name="T27" fmla="*/ 712759 h 222"/>
              <a:gd name="T28" fmla="*/ 298372 w 326"/>
              <a:gd name="T29" fmla="*/ 646456 h 222"/>
              <a:gd name="T30" fmla="*/ 298372 w 326"/>
              <a:gd name="T31" fmla="*/ 580153 h 222"/>
              <a:gd name="T32" fmla="*/ 165762 w 326"/>
              <a:gd name="T33" fmla="*/ 513850 h 222"/>
              <a:gd name="T34" fmla="*/ 41441 w 326"/>
              <a:gd name="T35" fmla="*/ 654744 h 222"/>
              <a:gd name="T36" fmla="*/ 16576 w 326"/>
              <a:gd name="T37" fmla="*/ 845365 h 222"/>
              <a:gd name="T38" fmla="*/ 149186 w 326"/>
              <a:gd name="T39" fmla="*/ 895093 h 222"/>
              <a:gd name="T40" fmla="*/ 198915 w 326"/>
              <a:gd name="T41" fmla="*/ 853653 h 222"/>
              <a:gd name="T42" fmla="*/ 290084 w 326"/>
              <a:gd name="T43" fmla="*/ 870229 h 222"/>
              <a:gd name="T44" fmla="*/ 306660 w 326"/>
              <a:gd name="T45" fmla="*/ 886805 h 222"/>
              <a:gd name="T46" fmla="*/ 256932 w 326"/>
              <a:gd name="T47" fmla="*/ 1035987 h 222"/>
              <a:gd name="T48" fmla="*/ 58017 w 326"/>
              <a:gd name="T49" fmla="*/ 1450382 h 222"/>
              <a:gd name="T50" fmla="*/ 124322 w 326"/>
              <a:gd name="T51" fmla="*/ 1632716 h 222"/>
              <a:gd name="T52" fmla="*/ 1309522 w 326"/>
              <a:gd name="T53" fmla="*/ 1839913 h 222"/>
              <a:gd name="T54" fmla="*/ 2602468 w 326"/>
              <a:gd name="T55" fmla="*/ 1558125 h 222"/>
              <a:gd name="T56" fmla="*/ 2668773 w 326"/>
              <a:gd name="T57" fmla="*/ 1375791 h 222"/>
              <a:gd name="T58" fmla="*/ 2511298 w 326"/>
              <a:gd name="T59" fmla="*/ 1060851 h 222"/>
              <a:gd name="T60" fmla="*/ 2420129 w 326"/>
              <a:gd name="T61" fmla="*/ 1011123 h 222"/>
              <a:gd name="T62" fmla="*/ 2362112 w 326"/>
              <a:gd name="T63" fmla="*/ 1060851 h 222"/>
              <a:gd name="T64" fmla="*/ 2212926 w 326"/>
              <a:gd name="T65" fmla="*/ 1060851 h 222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326" h="222">
                <a:moveTo>
                  <a:pt x="267" y="128"/>
                </a:moveTo>
                <a:cubicBezTo>
                  <a:pt x="258" y="125"/>
                  <a:pt x="251" y="117"/>
                  <a:pt x="246" y="107"/>
                </a:cubicBezTo>
                <a:cubicBezTo>
                  <a:pt x="241" y="96"/>
                  <a:pt x="239" y="86"/>
                  <a:pt x="241" y="77"/>
                </a:cubicBezTo>
                <a:cubicBezTo>
                  <a:pt x="243" y="70"/>
                  <a:pt x="247" y="65"/>
                  <a:pt x="252" y="62"/>
                </a:cubicBezTo>
                <a:cubicBezTo>
                  <a:pt x="255" y="61"/>
                  <a:pt x="258" y="60"/>
                  <a:pt x="261" y="60"/>
                </a:cubicBezTo>
                <a:cubicBezTo>
                  <a:pt x="267" y="60"/>
                  <a:pt x="267" y="56"/>
                  <a:pt x="263" y="47"/>
                </a:cubicBezTo>
                <a:cubicBezTo>
                  <a:pt x="246" y="12"/>
                  <a:pt x="246" y="12"/>
                  <a:pt x="246" y="12"/>
                </a:cubicBezTo>
                <a:cubicBezTo>
                  <a:pt x="242" y="3"/>
                  <a:pt x="232" y="0"/>
                  <a:pt x="223" y="4"/>
                </a:cubicBezTo>
                <a:cubicBezTo>
                  <a:pt x="202" y="12"/>
                  <a:pt x="180" y="17"/>
                  <a:pt x="156" y="17"/>
                </a:cubicBezTo>
                <a:cubicBezTo>
                  <a:pt x="138" y="17"/>
                  <a:pt x="120" y="15"/>
                  <a:pt x="103" y="10"/>
                </a:cubicBezTo>
                <a:cubicBezTo>
                  <a:pt x="94" y="7"/>
                  <a:pt x="84" y="11"/>
                  <a:pt x="80" y="20"/>
                </a:cubicBezTo>
                <a:cubicBezTo>
                  <a:pt x="57" y="69"/>
                  <a:pt x="57" y="69"/>
                  <a:pt x="57" y="69"/>
                </a:cubicBezTo>
                <a:cubicBezTo>
                  <a:pt x="53" y="77"/>
                  <a:pt x="49" y="85"/>
                  <a:pt x="47" y="86"/>
                </a:cubicBezTo>
                <a:cubicBezTo>
                  <a:pt x="46" y="86"/>
                  <a:pt x="45" y="86"/>
                  <a:pt x="44" y="86"/>
                </a:cubicBezTo>
                <a:cubicBezTo>
                  <a:pt x="40" y="84"/>
                  <a:pt x="37" y="82"/>
                  <a:pt x="36" y="78"/>
                </a:cubicBezTo>
                <a:cubicBezTo>
                  <a:pt x="36" y="75"/>
                  <a:pt x="36" y="73"/>
                  <a:pt x="36" y="70"/>
                </a:cubicBezTo>
                <a:cubicBezTo>
                  <a:pt x="35" y="63"/>
                  <a:pt x="28" y="58"/>
                  <a:pt x="20" y="62"/>
                </a:cubicBezTo>
                <a:cubicBezTo>
                  <a:pt x="14" y="65"/>
                  <a:pt x="8" y="72"/>
                  <a:pt x="5" y="79"/>
                </a:cubicBezTo>
                <a:cubicBezTo>
                  <a:pt x="2" y="86"/>
                  <a:pt x="0" y="94"/>
                  <a:pt x="2" y="102"/>
                </a:cubicBezTo>
                <a:cubicBezTo>
                  <a:pt x="4" y="109"/>
                  <a:pt x="12" y="112"/>
                  <a:pt x="18" y="108"/>
                </a:cubicBezTo>
                <a:cubicBezTo>
                  <a:pt x="20" y="106"/>
                  <a:pt x="22" y="105"/>
                  <a:pt x="24" y="103"/>
                </a:cubicBezTo>
                <a:cubicBezTo>
                  <a:pt x="28" y="101"/>
                  <a:pt x="32" y="103"/>
                  <a:pt x="35" y="105"/>
                </a:cubicBezTo>
                <a:cubicBezTo>
                  <a:pt x="36" y="105"/>
                  <a:pt x="37" y="106"/>
                  <a:pt x="37" y="107"/>
                </a:cubicBezTo>
                <a:cubicBezTo>
                  <a:pt x="38" y="108"/>
                  <a:pt x="35" y="117"/>
                  <a:pt x="31" y="125"/>
                </a:cubicBezTo>
                <a:cubicBezTo>
                  <a:pt x="7" y="175"/>
                  <a:pt x="7" y="175"/>
                  <a:pt x="7" y="175"/>
                </a:cubicBezTo>
                <a:cubicBezTo>
                  <a:pt x="3" y="184"/>
                  <a:pt x="7" y="193"/>
                  <a:pt x="15" y="197"/>
                </a:cubicBezTo>
                <a:cubicBezTo>
                  <a:pt x="60" y="213"/>
                  <a:pt x="108" y="222"/>
                  <a:pt x="158" y="222"/>
                </a:cubicBezTo>
                <a:cubicBezTo>
                  <a:pt x="214" y="221"/>
                  <a:pt x="267" y="209"/>
                  <a:pt x="314" y="188"/>
                </a:cubicBezTo>
                <a:cubicBezTo>
                  <a:pt x="323" y="184"/>
                  <a:pt x="326" y="174"/>
                  <a:pt x="322" y="166"/>
                </a:cubicBezTo>
                <a:cubicBezTo>
                  <a:pt x="303" y="128"/>
                  <a:pt x="303" y="128"/>
                  <a:pt x="303" y="128"/>
                </a:cubicBezTo>
                <a:cubicBezTo>
                  <a:pt x="299" y="120"/>
                  <a:pt x="295" y="118"/>
                  <a:pt x="292" y="122"/>
                </a:cubicBezTo>
                <a:cubicBezTo>
                  <a:pt x="290" y="125"/>
                  <a:pt x="288" y="127"/>
                  <a:pt x="285" y="128"/>
                </a:cubicBezTo>
                <a:cubicBezTo>
                  <a:pt x="279" y="131"/>
                  <a:pt x="273" y="131"/>
                  <a:pt x="267" y="128"/>
                </a:cubicBezTo>
                <a:close/>
              </a:path>
            </a:pathLst>
          </a:custGeom>
          <a:solidFill>
            <a:srgbClr val="06538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059" name="Freeform 15"/>
          <p:cNvSpPr/>
          <p:nvPr/>
        </p:nvSpPr>
        <p:spPr bwMode="auto">
          <a:xfrm>
            <a:off x="6888163" y="3756025"/>
            <a:ext cx="2370137" cy="2511425"/>
          </a:xfrm>
          <a:custGeom>
            <a:avLst/>
            <a:gdLst>
              <a:gd name="T0" fmla="*/ 1715450 w 286"/>
              <a:gd name="T1" fmla="*/ 489023 h 303"/>
              <a:gd name="T2" fmla="*/ 1466834 w 286"/>
              <a:gd name="T3" fmla="*/ 513889 h 303"/>
              <a:gd name="T4" fmla="*/ 1251367 w 286"/>
              <a:gd name="T5" fmla="*/ 389561 h 303"/>
              <a:gd name="T6" fmla="*/ 1218218 w 286"/>
              <a:gd name="T7" fmla="*/ 240367 h 303"/>
              <a:gd name="T8" fmla="*/ 1251367 w 286"/>
              <a:gd name="T9" fmla="*/ 174059 h 303"/>
              <a:gd name="T10" fmla="*/ 1176782 w 286"/>
              <a:gd name="T11" fmla="*/ 91174 h 303"/>
              <a:gd name="T12" fmla="*/ 853581 w 286"/>
              <a:gd name="T13" fmla="*/ 16577 h 303"/>
              <a:gd name="T14" fmla="*/ 687837 w 286"/>
              <a:gd name="T15" fmla="*/ 124328 h 303"/>
              <a:gd name="T16" fmla="*/ 107734 w 286"/>
              <a:gd name="T17" fmla="*/ 936604 h 303"/>
              <a:gd name="T18" fmla="*/ 49723 w 286"/>
              <a:gd name="T19" fmla="*/ 1135529 h 303"/>
              <a:gd name="T20" fmla="*/ 248616 w 286"/>
              <a:gd name="T21" fmla="*/ 1541667 h 303"/>
              <a:gd name="T22" fmla="*/ 306626 w 286"/>
              <a:gd name="T23" fmla="*/ 1690860 h 303"/>
              <a:gd name="T24" fmla="*/ 290052 w 286"/>
              <a:gd name="T25" fmla="*/ 1707437 h 303"/>
              <a:gd name="T26" fmla="*/ 198893 w 286"/>
              <a:gd name="T27" fmla="*/ 1715726 h 303"/>
              <a:gd name="T28" fmla="*/ 149170 w 286"/>
              <a:gd name="T29" fmla="*/ 1682572 h 303"/>
              <a:gd name="T30" fmla="*/ 16574 w 286"/>
              <a:gd name="T31" fmla="*/ 1740592 h 303"/>
              <a:gd name="T32" fmla="*/ 49723 w 286"/>
              <a:gd name="T33" fmla="*/ 1931228 h 303"/>
              <a:gd name="T34" fmla="*/ 174031 w 286"/>
              <a:gd name="T35" fmla="*/ 2063844 h 303"/>
              <a:gd name="T36" fmla="*/ 298339 w 286"/>
              <a:gd name="T37" fmla="*/ 1997536 h 303"/>
              <a:gd name="T38" fmla="*/ 306626 w 286"/>
              <a:gd name="T39" fmla="*/ 1931228 h 303"/>
              <a:gd name="T40" fmla="*/ 372924 w 286"/>
              <a:gd name="T41" fmla="*/ 1864920 h 303"/>
              <a:gd name="T42" fmla="*/ 397785 w 286"/>
              <a:gd name="T43" fmla="*/ 1864920 h 303"/>
              <a:gd name="T44" fmla="*/ 480657 w 286"/>
              <a:gd name="T45" fmla="*/ 1997536 h 303"/>
              <a:gd name="T46" fmla="*/ 679550 w 286"/>
              <a:gd name="T47" fmla="*/ 2411963 h 303"/>
              <a:gd name="T48" fmla="*/ 861868 w 286"/>
              <a:gd name="T49" fmla="*/ 2469982 h 303"/>
              <a:gd name="T50" fmla="*/ 2353564 w 286"/>
              <a:gd name="T51" fmla="*/ 489023 h 303"/>
              <a:gd name="T52" fmla="*/ 2245830 w 286"/>
              <a:gd name="T53" fmla="*/ 323253 h 303"/>
              <a:gd name="T54" fmla="*/ 1906055 w 286"/>
              <a:gd name="T55" fmla="*/ 248656 h 303"/>
              <a:gd name="T56" fmla="*/ 1806609 w 286"/>
              <a:gd name="T57" fmla="*/ 290099 h 303"/>
              <a:gd name="T58" fmla="*/ 1814896 w 286"/>
              <a:gd name="T59" fmla="*/ 372984 h 303"/>
              <a:gd name="T60" fmla="*/ 1715450 w 286"/>
              <a:gd name="T61" fmla="*/ 489023 h 303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86" h="303">
                <a:moveTo>
                  <a:pt x="207" y="59"/>
                </a:moveTo>
                <a:cubicBezTo>
                  <a:pt x="199" y="63"/>
                  <a:pt x="188" y="64"/>
                  <a:pt x="177" y="62"/>
                </a:cubicBezTo>
                <a:cubicBezTo>
                  <a:pt x="166" y="59"/>
                  <a:pt x="157" y="54"/>
                  <a:pt x="151" y="47"/>
                </a:cubicBezTo>
                <a:cubicBezTo>
                  <a:pt x="147" y="42"/>
                  <a:pt x="146" y="35"/>
                  <a:pt x="147" y="29"/>
                </a:cubicBezTo>
                <a:cubicBezTo>
                  <a:pt x="148" y="26"/>
                  <a:pt x="149" y="23"/>
                  <a:pt x="151" y="21"/>
                </a:cubicBezTo>
                <a:cubicBezTo>
                  <a:pt x="154" y="16"/>
                  <a:pt x="151" y="13"/>
                  <a:pt x="142" y="11"/>
                </a:cubicBezTo>
                <a:cubicBezTo>
                  <a:pt x="103" y="2"/>
                  <a:pt x="103" y="2"/>
                  <a:pt x="103" y="2"/>
                </a:cubicBezTo>
                <a:cubicBezTo>
                  <a:pt x="94" y="0"/>
                  <a:pt x="86" y="6"/>
                  <a:pt x="83" y="15"/>
                </a:cubicBezTo>
                <a:cubicBezTo>
                  <a:pt x="71" y="55"/>
                  <a:pt x="46" y="89"/>
                  <a:pt x="13" y="113"/>
                </a:cubicBezTo>
                <a:cubicBezTo>
                  <a:pt x="5" y="118"/>
                  <a:pt x="2" y="129"/>
                  <a:pt x="6" y="137"/>
                </a:cubicBezTo>
                <a:cubicBezTo>
                  <a:pt x="30" y="186"/>
                  <a:pt x="30" y="186"/>
                  <a:pt x="30" y="186"/>
                </a:cubicBezTo>
                <a:cubicBezTo>
                  <a:pt x="34" y="194"/>
                  <a:pt x="38" y="202"/>
                  <a:pt x="37" y="204"/>
                </a:cubicBezTo>
                <a:cubicBezTo>
                  <a:pt x="37" y="205"/>
                  <a:pt x="36" y="206"/>
                  <a:pt x="35" y="206"/>
                </a:cubicBezTo>
                <a:cubicBezTo>
                  <a:pt x="32" y="208"/>
                  <a:pt x="28" y="210"/>
                  <a:pt x="24" y="207"/>
                </a:cubicBezTo>
                <a:cubicBezTo>
                  <a:pt x="22" y="206"/>
                  <a:pt x="20" y="205"/>
                  <a:pt x="18" y="203"/>
                </a:cubicBezTo>
                <a:cubicBezTo>
                  <a:pt x="11" y="199"/>
                  <a:pt x="4" y="202"/>
                  <a:pt x="2" y="210"/>
                </a:cubicBezTo>
                <a:cubicBezTo>
                  <a:pt x="0" y="217"/>
                  <a:pt x="2" y="226"/>
                  <a:pt x="6" y="233"/>
                </a:cubicBezTo>
                <a:cubicBezTo>
                  <a:pt x="9" y="240"/>
                  <a:pt x="15" y="246"/>
                  <a:pt x="21" y="249"/>
                </a:cubicBezTo>
                <a:cubicBezTo>
                  <a:pt x="29" y="253"/>
                  <a:pt x="36" y="248"/>
                  <a:pt x="36" y="241"/>
                </a:cubicBezTo>
                <a:cubicBezTo>
                  <a:pt x="37" y="238"/>
                  <a:pt x="37" y="235"/>
                  <a:pt x="37" y="233"/>
                </a:cubicBezTo>
                <a:cubicBezTo>
                  <a:pt x="38" y="228"/>
                  <a:pt x="41" y="227"/>
                  <a:pt x="45" y="225"/>
                </a:cubicBezTo>
                <a:cubicBezTo>
                  <a:pt x="46" y="225"/>
                  <a:pt x="47" y="225"/>
                  <a:pt x="48" y="225"/>
                </a:cubicBezTo>
                <a:cubicBezTo>
                  <a:pt x="49" y="225"/>
                  <a:pt x="54" y="233"/>
                  <a:pt x="58" y="241"/>
                </a:cubicBezTo>
                <a:cubicBezTo>
                  <a:pt x="82" y="291"/>
                  <a:pt x="82" y="291"/>
                  <a:pt x="82" y="291"/>
                </a:cubicBezTo>
                <a:cubicBezTo>
                  <a:pt x="86" y="299"/>
                  <a:pt x="96" y="303"/>
                  <a:pt x="104" y="298"/>
                </a:cubicBezTo>
                <a:cubicBezTo>
                  <a:pt x="192" y="246"/>
                  <a:pt x="258" y="160"/>
                  <a:pt x="284" y="59"/>
                </a:cubicBezTo>
                <a:cubicBezTo>
                  <a:pt x="286" y="50"/>
                  <a:pt x="280" y="41"/>
                  <a:pt x="271" y="39"/>
                </a:cubicBezTo>
                <a:cubicBezTo>
                  <a:pt x="230" y="30"/>
                  <a:pt x="230" y="30"/>
                  <a:pt x="230" y="30"/>
                </a:cubicBezTo>
                <a:cubicBezTo>
                  <a:pt x="221" y="28"/>
                  <a:pt x="217" y="30"/>
                  <a:pt x="218" y="35"/>
                </a:cubicBezTo>
                <a:cubicBezTo>
                  <a:pt x="219" y="38"/>
                  <a:pt x="219" y="41"/>
                  <a:pt x="219" y="45"/>
                </a:cubicBezTo>
                <a:cubicBezTo>
                  <a:pt x="217" y="51"/>
                  <a:pt x="213" y="56"/>
                  <a:pt x="207" y="59"/>
                </a:cubicBezTo>
                <a:close/>
              </a:path>
            </a:pathLst>
          </a:custGeom>
          <a:solidFill>
            <a:srgbClr val="8B103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060" name="Freeform 16"/>
          <p:cNvSpPr/>
          <p:nvPr/>
        </p:nvSpPr>
        <p:spPr bwMode="auto">
          <a:xfrm>
            <a:off x="6042025" y="184150"/>
            <a:ext cx="2452688" cy="2146300"/>
          </a:xfrm>
          <a:custGeom>
            <a:avLst/>
            <a:gdLst>
              <a:gd name="T0" fmla="*/ 281728 w 296"/>
              <a:gd name="T1" fmla="*/ 613229 h 259"/>
              <a:gd name="T2" fmla="*/ 356303 w 296"/>
              <a:gd name="T3" fmla="*/ 853548 h 259"/>
              <a:gd name="T4" fmla="*/ 290014 w 296"/>
              <a:gd name="T5" fmla="*/ 1093867 h 259"/>
              <a:gd name="T6" fmla="*/ 149150 w 296"/>
              <a:gd name="T7" fmla="*/ 1160162 h 259"/>
              <a:gd name="T8" fmla="*/ 74575 w 296"/>
              <a:gd name="T9" fmla="*/ 1143588 h 259"/>
              <a:gd name="T10" fmla="*/ 16572 w 296"/>
              <a:gd name="T11" fmla="*/ 1234744 h 259"/>
              <a:gd name="T12" fmla="*/ 16572 w 296"/>
              <a:gd name="T13" fmla="*/ 1566219 h 259"/>
              <a:gd name="T14" fmla="*/ 157436 w 296"/>
              <a:gd name="T15" fmla="*/ 1707096 h 259"/>
              <a:gd name="T16" fmla="*/ 1002619 w 296"/>
              <a:gd name="T17" fmla="*/ 2030284 h 259"/>
              <a:gd name="T18" fmla="*/ 1093766 w 296"/>
              <a:gd name="T19" fmla="*/ 2104866 h 259"/>
              <a:gd name="T20" fmla="*/ 1284347 w 296"/>
              <a:gd name="T21" fmla="*/ 2096579 h 259"/>
              <a:gd name="T22" fmla="*/ 1632363 w 296"/>
              <a:gd name="T23" fmla="*/ 1814825 h 259"/>
              <a:gd name="T24" fmla="*/ 1764941 w 296"/>
              <a:gd name="T25" fmla="*/ 1723669 h 259"/>
              <a:gd name="T26" fmla="*/ 1789799 w 296"/>
              <a:gd name="T27" fmla="*/ 1731956 h 259"/>
              <a:gd name="T28" fmla="*/ 1822944 w 296"/>
              <a:gd name="T29" fmla="*/ 1823112 h 259"/>
              <a:gd name="T30" fmla="*/ 1798085 w 296"/>
              <a:gd name="T31" fmla="*/ 1881120 h 259"/>
              <a:gd name="T32" fmla="*/ 1880947 w 296"/>
              <a:gd name="T33" fmla="*/ 1997136 h 259"/>
              <a:gd name="T34" fmla="*/ 2054955 w 296"/>
              <a:gd name="T35" fmla="*/ 1922554 h 259"/>
              <a:gd name="T36" fmla="*/ 2162674 w 296"/>
              <a:gd name="T37" fmla="*/ 1765104 h 259"/>
              <a:gd name="T38" fmla="*/ 2063241 w 296"/>
              <a:gd name="T39" fmla="*/ 1665661 h 259"/>
              <a:gd name="T40" fmla="*/ 2005238 w 296"/>
              <a:gd name="T41" fmla="*/ 1673948 h 259"/>
              <a:gd name="T42" fmla="*/ 1922377 w 296"/>
              <a:gd name="T43" fmla="*/ 1624227 h 259"/>
              <a:gd name="T44" fmla="*/ 1914091 w 296"/>
              <a:gd name="T45" fmla="*/ 1599366 h 259"/>
              <a:gd name="T46" fmla="*/ 2030096 w 296"/>
              <a:gd name="T47" fmla="*/ 1491637 h 259"/>
              <a:gd name="T48" fmla="*/ 2386399 w 296"/>
              <a:gd name="T49" fmla="*/ 1201597 h 259"/>
              <a:gd name="T50" fmla="*/ 2402971 w 296"/>
              <a:gd name="T51" fmla="*/ 1010998 h 259"/>
              <a:gd name="T52" fmla="*/ 2046669 w 296"/>
              <a:gd name="T53" fmla="*/ 687810 h 259"/>
              <a:gd name="T54" fmla="*/ 140864 w 296"/>
              <a:gd name="T55" fmla="*/ 0 h 259"/>
              <a:gd name="T56" fmla="*/ 0 w 296"/>
              <a:gd name="T57" fmla="*/ 140877 h 259"/>
              <a:gd name="T58" fmla="*/ 8286 w 296"/>
              <a:gd name="T59" fmla="*/ 480639 h 259"/>
              <a:gd name="T60" fmla="*/ 66289 w 296"/>
              <a:gd name="T61" fmla="*/ 571794 h 259"/>
              <a:gd name="T62" fmla="*/ 149150 w 296"/>
              <a:gd name="T63" fmla="*/ 555220 h 259"/>
              <a:gd name="T64" fmla="*/ 281728 w 296"/>
              <a:gd name="T65" fmla="*/ 613229 h 25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296" h="259">
                <a:moveTo>
                  <a:pt x="34" y="74"/>
                </a:moveTo>
                <a:cubicBezTo>
                  <a:pt x="40" y="81"/>
                  <a:pt x="43" y="92"/>
                  <a:pt x="43" y="103"/>
                </a:cubicBezTo>
                <a:cubicBezTo>
                  <a:pt x="44" y="114"/>
                  <a:pt x="41" y="125"/>
                  <a:pt x="35" y="132"/>
                </a:cubicBezTo>
                <a:cubicBezTo>
                  <a:pt x="31" y="137"/>
                  <a:pt x="25" y="140"/>
                  <a:pt x="18" y="140"/>
                </a:cubicBezTo>
                <a:cubicBezTo>
                  <a:pt x="15" y="140"/>
                  <a:pt x="12" y="139"/>
                  <a:pt x="9" y="138"/>
                </a:cubicBezTo>
                <a:cubicBezTo>
                  <a:pt x="4" y="136"/>
                  <a:pt x="2" y="140"/>
                  <a:pt x="2" y="149"/>
                </a:cubicBezTo>
                <a:cubicBezTo>
                  <a:pt x="2" y="189"/>
                  <a:pt x="2" y="189"/>
                  <a:pt x="2" y="189"/>
                </a:cubicBezTo>
                <a:cubicBezTo>
                  <a:pt x="2" y="198"/>
                  <a:pt x="10" y="205"/>
                  <a:pt x="19" y="206"/>
                </a:cubicBezTo>
                <a:cubicBezTo>
                  <a:pt x="55" y="208"/>
                  <a:pt x="90" y="221"/>
                  <a:pt x="121" y="245"/>
                </a:cubicBezTo>
                <a:cubicBezTo>
                  <a:pt x="125" y="248"/>
                  <a:pt x="128" y="251"/>
                  <a:pt x="132" y="254"/>
                </a:cubicBezTo>
                <a:cubicBezTo>
                  <a:pt x="137" y="259"/>
                  <a:pt x="148" y="259"/>
                  <a:pt x="155" y="253"/>
                </a:cubicBezTo>
                <a:cubicBezTo>
                  <a:pt x="197" y="219"/>
                  <a:pt x="197" y="219"/>
                  <a:pt x="197" y="219"/>
                </a:cubicBezTo>
                <a:cubicBezTo>
                  <a:pt x="204" y="213"/>
                  <a:pt x="211" y="208"/>
                  <a:pt x="213" y="208"/>
                </a:cubicBezTo>
                <a:cubicBezTo>
                  <a:pt x="214" y="208"/>
                  <a:pt x="215" y="209"/>
                  <a:pt x="216" y="209"/>
                </a:cubicBezTo>
                <a:cubicBezTo>
                  <a:pt x="218" y="213"/>
                  <a:pt x="221" y="215"/>
                  <a:pt x="220" y="220"/>
                </a:cubicBezTo>
                <a:cubicBezTo>
                  <a:pt x="219" y="222"/>
                  <a:pt x="218" y="225"/>
                  <a:pt x="217" y="227"/>
                </a:cubicBezTo>
                <a:cubicBezTo>
                  <a:pt x="214" y="234"/>
                  <a:pt x="219" y="241"/>
                  <a:pt x="227" y="241"/>
                </a:cubicBezTo>
                <a:cubicBezTo>
                  <a:pt x="234" y="241"/>
                  <a:pt x="242" y="237"/>
                  <a:pt x="248" y="232"/>
                </a:cubicBezTo>
                <a:cubicBezTo>
                  <a:pt x="254" y="228"/>
                  <a:pt x="260" y="221"/>
                  <a:pt x="261" y="213"/>
                </a:cubicBezTo>
                <a:cubicBezTo>
                  <a:pt x="263" y="206"/>
                  <a:pt x="257" y="200"/>
                  <a:pt x="249" y="201"/>
                </a:cubicBezTo>
                <a:cubicBezTo>
                  <a:pt x="247" y="201"/>
                  <a:pt x="244" y="202"/>
                  <a:pt x="242" y="202"/>
                </a:cubicBezTo>
                <a:cubicBezTo>
                  <a:pt x="237" y="202"/>
                  <a:pt x="235" y="199"/>
                  <a:pt x="232" y="196"/>
                </a:cubicBezTo>
                <a:cubicBezTo>
                  <a:pt x="231" y="195"/>
                  <a:pt x="231" y="194"/>
                  <a:pt x="231" y="193"/>
                </a:cubicBezTo>
                <a:cubicBezTo>
                  <a:pt x="231" y="192"/>
                  <a:pt x="238" y="186"/>
                  <a:pt x="245" y="180"/>
                </a:cubicBezTo>
                <a:cubicBezTo>
                  <a:pt x="288" y="145"/>
                  <a:pt x="288" y="145"/>
                  <a:pt x="288" y="145"/>
                </a:cubicBezTo>
                <a:cubicBezTo>
                  <a:pt x="295" y="139"/>
                  <a:pt x="296" y="128"/>
                  <a:pt x="290" y="122"/>
                </a:cubicBezTo>
                <a:cubicBezTo>
                  <a:pt x="277" y="108"/>
                  <a:pt x="262" y="95"/>
                  <a:pt x="247" y="83"/>
                </a:cubicBezTo>
                <a:cubicBezTo>
                  <a:pt x="178" y="29"/>
                  <a:pt x="98" y="2"/>
                  <a:pt x="17" y="0"/>
                </a:cubicBezTo>
                <a:cubicBezTo>
                  <a:pt x="8" y="0"/>
                  <a:pt x="0" y="8"/>
                  <a:pt x="0" y="17"/>
                </a:cubicBezTo>
                <a:cubicBezTo>
                  <a:pt x="1" y="58"/>
                  <a:pt x="1" y="58"/>
                  <a:pt x="1" y="58"/>
                </a:cubicBezTo>
                <a:cubicBezTo>
                  <a:pt x="1" y="68"/>
                  <a:pt x="4" y="71"/>
                  <a:pt x="8" y="69"/>
                </a:cubicBezTo>
                <a:cubicBezTo>
                  <a:pt x="11" y="67"/>
                  <a:pt x="14" y="67"/>
                  <a:pt x="18" y="67"/>
                </a:cubicBezTo>
                <a:cubicBezTo>
                  <a:pt x="24" y="67"/>
                  <a:pt x="30" y="69"/>
                  <a:pt x="34" y="74"/>
                </a:cubicBezTo>
                <a:close/>
              </a:path>
            </a:pathLst>
          </a:custGeom>
          <a:solidFill>
            <a:srgbClr val="FD912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062" name="Freeform 18"/>
          <p:cNvSpPr>
            <a:spLocks noEditPoints="1"/>
          </p:cNvSpPr>
          <p:nvPr/>
        </p:nvSpPr>
        <p:spPr bwMode="auto">
          <a:xfrm>
            <a:off x="8315325" y="4418013"/>
            <a:ext cx="596900" cy="398462"/>
          </a:xfrm>
          <a:custGeom>
            <a:avLst/>
            <a:gdLst>
              <a:gd name="T0" fmla="*/ 464256 w 72"/>
              <a:gd name="T1" fmla="*/ 207533 h 48"/>
              <a:gd name="T2" fmla="*/ 215547 w 72"/>
              <a:gd name="T3" fmla="*/ 99616 h 48"/>
              <a:gd name="T4" fmla="*/ 198967 w 72"/>
              <a:gd name="T5" fmla="*/ 66411 h 48"/>
              <a:gd name="T6" fmla="*/ 472546 w 72"/>
              <a:gd name="T7" fmla="*/ 41507 h 48"/>
              <a:gd name="T8" fmla="*/ 497417 w 72"/>
              <a:gd name="T9" fmla="*/ 8301 h 48"/>
              <a:gd name="T10" fmla="*/ 547158 w 72"/>
              <a:gd name="T11" fmla="*/ 174328 h 48"/>
              <a:gd name="T12" fmla="*/ 596900 w 72"/>
              <a:gd name="T13" fmla="*/ 166026 h 48"/>
              <a:gd name="T14" fmla="*/ 522288 w 72"/>
              <a:gd name="T15" fmla="*/ 0 h 48"/>
              <a:gd name="T16" fmla="*/ 8290 w 72"/>
              <a:gd name="T17" fmla="*/ 215834 h 48"/>
              <a:gd name="T18" fmla="*/ 66322 w 72"/>
              <a:gd name="T19" fmla="*/ 41507 h 48"/>
              <a:gd name="T20" fmla="*/ 24871 w 72"/>
              <a:gd name="T21" fmla="*/ 24904 h 48"/>
              <a:gd name="T22" fmla="*/ 0 w 72"/>
              <a:gd name="T23" fmla="*/ 199232 h 48"/>
              <a:gd name="T24" fmla="*/ 207257 w 72"/>
              <a:gd name="T25" fmla="*/ 340354 h 48"/>
              <a:gd name="T26" fmla="*/ 182386 w 72"/>
              <a:gd name="T27" fmla="*/ 365258 h 48"/>
              <a:gd name="T28" fmla="*/ 215547 w 72"/>
              <a:gd name="T29" fmla="*/ 390162 h 48"/>
              <a:gd name="T30" fmla="*/ 240418 w 72"/>
              <a:gd name="T31" fmla="*/ 365258 h 48"/>
              <a:gd name="T32" fmla="*/ 132644 w 72"/>
              <a:gd name="T33" fmla="*/ 365258 h 48"/>
              <a:gd name="T34" fmla="*/ 190676 w 72"/>
              <a:gd name="T35" fmla="*/ 298847 h 48"/>
              <a:gd name="T36" fmla="*/ 140935 w 72"/>
              <a:gd name="T37" fmla="*/ 323751 h 48"/>
              <a:gd name="T38" fmla="*/ 82903 w 72"/>
              <a:gd name="T39" fmla="*/ 298847 h 48"/>
              <a:gd name="T40" fmla="*/ 116064 w 72"/>
              <a:gd name="T41" fmla="*/ 323751 h 48"/>
              <a:gd name="T42" fmla="*/ 149225 w 72"/>
              <a:gd name="T43" fmla="*/ 257341 h 48"/>
              <a:gd name="T44" fmla="*/ 99483 w 72"/>
              <a:gd name="T45" fmla="*/ 282245 h 48"/>
              <a:gd name="T46" fmla="*/ 82903 w 72"/>
              <a:gd name="T47" fmla="*/ 282245 h 48"/>
              <a:gd name="T48" fmla="*/ 74613 w 72"/>
              <a:gd name="T49" fmla="*/ 215834 h 48"/>
              <a:gd name="T50" fmla="*/ 66322 w 72"/>
              <a:gd name="T51" fmla="*/ 232437 h 48"/>
              <a:gd name="T52" fmla="*/ 49742 w 72"/>
              <a:gd name="T53" fmla="*/ 282245 h 48"/>
              <a:gd name="T54" fmla="*/ 455965 w 72"/>
              <a:gd name="T55" fmla="*/ 249039 h 48"/>
              <a:gd name="T56" fmla="*/ 298450 w 72"/>
              <a:gd name="T57" fmla="*/ 91314 h 48"/>
              <a:gd name="T58" fmla="*/ 215547 w 72"/>
              <a:gd name="T59" fmla="*/ 116218 h 48"/>
              <a:gd name="T60" fmla="*/ 190676 w 72"/>
              <a:gd name="T61" fmla="*/ 58109 h 48"/>
              <a:gd name="T62" fmla="*/ 91193 w 72"/>
              <a:gd name="T63" fmla="*/ 190930 h 48"/>
              <a:gd name="T64" fmla="*/ 157515 w 72"/>
              <a:gd name="T65" fmla="*/ 240738 h 48"/>
              <a:gd name="T66" fmla="*/ 215547 w 72"/>
              <a:gd name="T67" fmla="*/ 315450 h 48"/>
              <a:gd name="T68" fmla="*/ 265289 w 72"/>
              <a:gd name="T69" fmla="*/ 373559 h 48"/>
              <a:gd name="T70" fmla="*/ 281869 w 72"/>
              <a:gd name="T71" fmla="*/ 373559 h 48"/>
              <a:gd name="T72" fmla="*/ 298450 w 72"/>
              <a:gd name="T73" fmla="*/ 340354 h 48"/>
              <a:gd name="T74" fmla="*/ 248708 w 72"/>
              <a:gd name="T75" fmla="*/ 290546 h 48"/>
              <a:gd name="T76" fmla="*/ 331611 w 72"/>
              <a:gd name="T77" fmla="*/ 348655 h 48"/>
              <a:gd name="T78" fmla="*/ 348192 w 72"/>
              <a:gd name="T79" fmla="*/ 307149 h 48"/>
              <a:gd name="T80" fmla="*/ 306740 w 72"/>
              <a:gd name="T81" fmla="*/ 265642 h 48"/>
              <a:gd name="T82" fmla="*/ 315031 w 72"/>
              <a:gd name="T83" fmla="*/ 257341 h 48"/>
              <a:gd name="T84" fmla="*/ 406224 w 72"/>
              <a:gd name="T85" fmla="*/ 298847 h 48"/>
              <a:gd name="T86" fmla="*/ 389643 w 72"/>
              <a:gd name="T87" fmla="*/ 257341 h 48"/>
              <a:gd name="T88" fmla="*/ 356482 w 72"/>
              <a:gd name="T89" fmla="*/ 215834 h 48"/>
              <a:gd name="T90" fmla="*/ 455965 w 72"/>
              <a:gd name="T91" fmla="*/ 249039 h 48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72" h="48">
                <a:moveTo>
                  <a:pt x="57" y="5"/>
                </a:moveTo>
                <a:cubicBezTo>
                  <a:pt x="64" y="22"/>
                  <a:pt x="64" y="22"/>
                  <a:pt x="64" y="22"/>
                </a:cubicBezTo>
                <a:cubicBezTo>
                  <a:pt x="56" y="25"/>
                  <a:pt x="56" y="25"/>
                  <a:pt x="56" y="25"/>
                </a:cubicBezTo>
                <a:cubicBezTo>
                  <a:pt x="51" y="21"/>
                  <a:pt x="38" y="10"/>
                  <a:pt x="36" y="10"/>
                </a:cubicBezTo>
                <a:cubicBezTo>
                  <a:pt x="35" y="10"/>
                  <a:pt x="31" y="11"/>
                  <a:pt x="31" y="11"/>
                </a:cubicBezTo>
                <a:cubicBezTo>
                  <a:pt x="31" y="11"/>
                  <a:pt x="28" y="12"/>
                  <a:pt x="26" y="12"/>
                </a:cubicBezTo>
                <a:cubicBezTo>
                  <a:pt x="25" y="12"/>
                  <a:pt x="24" y="12"/>
                  <a:pt x="24" y="11"/>
                </a:cubicBezTo>
                <a:cubicBezTo>
                  <a:pt x="23" y="11"/>
                  <a:pt x="23" y="11"/>
                  <a:pt x="23" y="10"/>
                </a:cubicBezTo>
                <a:cubicBezTo>
                  <a:pt x="23" y="9"/>
                  <a:pt x="24" y="9"/>
                  <a:pt x="24" y="8"/>
                </a:cubicBezTo>
                <a:cubicBezTo>
                  <a:pt x="28" y="6"/>
                  <a:pt x="37" y="3"/>
                  <a:pt x="38" y="3"/>
                </a:cubicBezTo>
                <a:cubicBezTo>
                  <a:pt x="38" y="3"/>
                  <a:pt x="38" y="3"/>
                  <a:pt x="39" y="3"/>
                </a:cubicBezTo>
                <a:cubicBezTo>
                  <a:pt x="41" y="3"/>
                  <a:pt x="55" y="5"/>
                  <a:pt x="57" y="5"/>
                </a:cubicBezTo>
                <a:close/>
                <a:moveTo>
                  <a:pt x="63" y="0"/>
                </a:moveTo>
                <a:cubicBezTo>
                  <a:pt x="63" y="0"/>
                  <a:pt x="63" y="0"/>
                  <a:pt x="62" y="0"/>
                </a:cubicBezTo>
                <a:cubicBezTo>
                  <a:pt x="60" y="1"/>
                  <a:pt x="60" y="1"/>
                  <a:pt x="60" y="1"/>
                </a:cubicBezTo>
                <a:cubicBezTo>
                  <a:pt x="59" y="2"/>
                  <a:pt x="59" y="2"/>
                  <a:pt x="59" y="2"/>
                </a:cubicBezTo>
                <a:cubicBezTo>
                  <a:pt x="58" y="3"/>
                  <a:pt x="58" y="3"/>
                  <a:pt x="59" y="4"/>
                </a:cubicBezTo>
                <a:cubicBezTo>
                  <a:pt x="66" y="21"/>
                  <a:pt x="66" y="21"/>
                  <a:pt x="66" y="21"/>
                </a:cubicBezTo>
                <a:cubicBezTo>
                  <a:pt x="66" y="22"/>
                  <a:pt x="67" y="23"/>
                  <a:pt x="68" y="22"/>
                </a:cubicBezTo>
                <a:cubicBezTo>
                  <a:pt x="71" y="21"/>
                  <a:pt x="71" y="21"/>
                  <a:pt x="71" y="21"/>
                </a:cubicBezTo>
                <a:cubicBezTo>
                  <a:pt x="71" y="21"/>
                  <a:pt x="72" y="21"/>
                  <a:pt x="72" y="20"/>
                </a:cubicBezTo>
                <a:cubicBezTo>
                  <a:pt x="72" y="20"/>
                  <a:pt x="72" y="19"/>
                  <a:pt x="72" y="19"/>
                </a:cubicBezTo>
                <a:cubicBezTo>
                  <a:pt x="65" y="1"/>
                  <a:pt x="65" y="1"/>
                  <a:pt x="65" y="1"/>
                </a:cubicBezTo>
                <a:cubicBezTo>
                  <a:pt x="65" y="1"/>
                  <a:pt x="64" y="0"/>
                  <a:pt x="63" y="0"/>
                </a:cubicBezTo>
                <a:close/>
                <a:moveTo>
                  <a:pt x="0" y="24"/>
                </a:moveTo>
                <a:cubicBezTo>
                  <a:pt x="0" y="25"/>
                  <a:pt x="0" y="25"/>
                  <a:pt x="0" y="26"/>
                </a:cubicBezTo>
                <a:cubicBezTo>
                  <a:pt x="0" y="26"/>
                  <a:pt x="1" y="26"/>
                  <a:pt x="1" y="26"/>
                </a:cubicBezTo>
                <a:cubicBezTo>
                  <a:pt x="4" y="27"/>
                  <a:pt x="4" y="27"/>
                  <a:pt x="4" y="27"/>
                </a:cubicBezTo>
                <a:cubicBezTo>
                  <a:pt x="5" y="27"/>
                  <a:pt x="6" y="26"/>
                  <a:pt x="6" y="25"/>
                </a:cubicBezTo>
                <a:cubicBezTo>
                  <a:pt x="8" y="5"/>
                  <a:pt x="8" y="5"/>
                  <a:pt x="8" y="5"/>
                </a:cubicBezTo>
                <a:cubicBezTo>
                  <a:pt x="8" y="5"/>
                  <a:pt x="8" y="4"/>
                  <a:pt x="7" y="4"/>
                </a:cubicBezTo>
                <a:cubicBezTo>
                  <a:pt x="7" y="3"/>
                  <a:pt x="7" y="3"/>
                  <a:pt x="6" y="3"/>
                </a:cubicBez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3"/>
                  <a:pt x="3" y="3"/>
                </a:cubicBezTo>
                <a:cubicBezTo>
                  <a:pt x="2" y="3"/>
                  <a:pt x="1" y="4"/>
                  <a:pt x="1" y="5"/>
                </a:cubicBezTo>
                <a:lnTo>
                  <a:pt x="0" y="24"/>
                </a:lnTo>
                <a:close/>
                <a:moveTo>
                  <a:pt x="29" y="42"/>
                </a:moveTo>
                <a:cubicBezTo>
                  <a:pt x="29" y="41"/>
                  <a:pt x="29" y="41"/>
                  <a:pt x="28" y="40"/>
                </a:cubicBezTo>
                <a:cubicBezTo>
                  <a:pt x="27" y="39"/>
                  <a:pt x="26" y="39"/>
                  <a:pt x="25" y="41"/>
                </a:cubicBezTo>
                <a:cubicBezTo>
                  <a:pt x="23" y="42"/>
                  <a:pt x="23" y="42"/>
                  <a:pt x="23" y="42"/>
                </a:cubicBezTo>
                <a:cubicBezTo>
                  <a:pt x="23" y="43"/>
                  <a:pt x="23" y="43"/>
                  <a:pt x="23" y="43"/>
                </a:cubicBezTo>
                <a:cubicBezTo>
                  <a:pt x="22" y="44"/>
                  <a:pt x="22" y="44"/>
                  <a:pt x="22" y="44"/>
                </a:cubicBezTo>
                <a:cubicBezTo>
                  <a:pt x="20" y="46"/>
                  <a:pt x="22" y="47"/>
                  <a:pt x="22" y="48"/>
                </a:cubicBezTo>
                <a:cubicBezTo>
                  <a:pt x="23" y="48"/>
                  <a:pt x="23" y="48"/>
                  <a:pt x="24" y="48"/>
                </a:cubicBezTo>
                <a:cubicBezTo>
                  <a:pt x="25" y="48"/>
                  <a:pt x="25" y="48"/>
                  <a:pt x="26" y="47"/>
                </a:cubicBezTo>
                <a:cubicBezTo>
                  <a:pt x="28" y="45"/>
                  <a:pt x="28" y="45"/>
                  <a:pt x="28" y="45"/>
                </a:cubicBezTo>
                <a:cubicBezTo>
                  <a:pt x="28" y="45"/>
                  <a:pt x="28" y="45"/>
                  <a:pt x="28" y="45"/>
                </a:cubicBezTo>
                <a:cubicBezTo>
                  <a:pt x="29" y="44"/>
                  <a:pt x="29" y="44"/>
                  <a:pt x="29" y="44"/>
                </a:cubicBezTo>
                <a:cubicBezTo>
                  <a:pt x="29" y="43"/>
                  <a:pt x="30" y="43"/>
                  <a:pt x="29" y="42"/>
                </a:cubicBezTo>
                <a:close/>
                <a:moveTo>
                  <a:pt x="15" y="41"/>
                </a:moveTo>
                <a:cubicBezTo>
                  <a:pt x="14" y="42"/>
                  <a:pt x="15" y="43"/>
                  <a:pt x="16" y="44"/>
                </a:cubicBezTo>
                <a:cubicBezTo>
                  <a:pt x="17" y="45"/>
                  <a:pt x="19" y="45"/>
                  <a:pt x="20" y="44"/>
                </a:cubicBezTo>
                <a:cubicBezTo>
                  <a:pt x="23" y="40"/>
                  <a:pt x="23" y="40"/>
                  <a:pt x="23" y="40"/>
                </a:cubicBezTo>
                <a:cubicBezTo>
                  <a:pt x="25" y="38"/>
                  <a:pt x="23" y="36"/>
                  <a:pt x="23" y="36"/>
                </a:cubicBezTo>
                <a:cubicBezTo>
                  <a:pt x="22" y="35"/>
                  <a:pt x="20" y="35"/>
                  <a:pt x="19" y="36"/>
                </a:cubicBezTo>
                <a:cubicBezTo>
                  <a:pt x="17" y="39"/>
                  <a:pt x="17" y="39"/>
                  <a:pt x="17" y="39"/>
                </a:cubicBezTo>
                <a:cubicBezTo>
                  <a:pt x="17" y="39"/>
                  <a:pt x="17" y="39"/>
                  <a:pt x="17" y="39"/>
                </a:cubicBezTo>
                <a:cubicBezTo>
                  <a:pt x="17" y="39"/>
                  <a:pt x="17" y="39"/>
                  <a:pt x="17" y="39"/>
                </a:cubicBezTo>
                <a:lnTo>
                  <a:pt x="15" y="41"/>
                </a:lnTo>
                <a:close/>
                <a:moveTo>
                  <a:pt x="10" y="36"/>
                </a:moveTo>
                <a:cubicBezTo>
                  <a:pt x="10" y="36"/>
                  <a:pt x="10" y="37"/>
                  <a:pt x="10" y="38"/>
                </a:cubicBezTo>
                <a:cubicBezTo>
                  <a:pt x="10" y="39"/>
                  <a:pt x="10" y="39"/>
                  <a:pt x="11" y="40"/>
                </a:cubicBezTo>
                <a:cubicBezTo>
                  <a:pt x="12" y="41"/>
                  <a:pt x="13" y="41"/>
                  <a:pt x="14" y="39"/>
                </a:cubicBezTo>
                <a:cubicBezTo>
                  <a:pt x="18" y="35"/>
                  <a:pt x="18" y="35"/>
                  <a:pt x="18" y="35"/>
                </a:cubicBezTo>
                <a:cubicBezTo>
                  <a:pt x="19" y="34"/>
                  <a:pt x="19" y="33"/>
                  <a:pt x="19" y="33"/>
                </a:cubicBezTo>
                <a:cubicBezTo>
                  <a:pt x="19" y="32"/>
                  <a:pt x="18" y="31"/>
                  <a:pt x="18" y="31"/>
                </a:cubicBezTo>
                <a:cubicBezTo>
                  <a:pt x="17" y="30"/>
                  <a:pt x="15" y="30"/>
                  <a:pt x="14" y="31"/>
                </a:cubicBezTo>
                <a:cubicBezTo>
                  <a:pt x="12" y="34"/>
                  <a:pt x="12" y="34"/>
                  <a:pt x="12" y="34"/>
                </a:cubicBezTo>
                <a:cubicBezTo>
                  <a:pt x="12" y="34"/>
                  <a:pt x="12" y="34"/>
                  <a:pt x="12" y="34"/>
                </a:cubicBezTo>
                <a:cubicBezTo>
                  <a:pt x="12" y="34"/>
                  <a:pt x="12" y="34"/>
                  <a:pt x="12" y="34"/>
                </a:cubicBezTo>
                <a:lnTo>
                  <a:pt x="10" y="36"/>
                </a:lnTo>
                <a:close/>
                <a:moveTo>
                  <a:pt x="10" y="34"/>
                </a:moveTo>
                <a:cubicBezTo>
                  <a:pt x="13" y="30"/>
                  <a:pt x="13" y="30"/>
                  <a:pt x="13" y="30"/>
                </a:cubicBezTo>
                <a:cubicBezTo>
                  <a:pt x="15" y="28"/>
                  <a:pt x="13" y="26"/>
                  <a:pt x="13" y="26"/>
                </a:cubicBezTo>
                <a:cubicBezTo>
                  <a:pt x="12" y="25"/>
                  <a:pt x="10" y="25"/>
                  <a:pt x="9" y="26"/>
                </a:cubicBezTo>
                <a:cubicBezTo>
                  <a:pt x="8" y="28"/>
                  <a:pt x="8" y="28"/>
                  <a:pt x="8" y="28"/>
                </a:cubicBezTo>
                <a:cubicBezTo>
                  <a:pt x="8" y="28"/>
                  <a:pt x="8" y="28"/>
                  <a:pt x="8" y="28"/>
                </a:cubicBezTo>
                <a:cubicBezTo>
                  <a:pt x="8" y="28"/>
                  <a:pt x="8" y="28"/>
                  <a:pt x="8" y="28"/>
                </a:cubicBezTo>
                <a:cubicBezTo>
                  <a:pt x="6" y="30"/>
                  <a:pt x="6" y="30"/>
                  <a:pt x="6" y="30"/>
                </a:cubicBezTo>
                <a:cubicBezTo>
                  <a:pt x="5" y="31"/>
                  <a:pt x="5" y="32"/>
                  <a:pt x="5" y="32"/>
                </a:cubicBezTo>
                <a:cubicBezTo>
                  <a:pt x="5" y="33"/>
                  <a:pt x="6" y="33"/>
                  <a:pt x="6" y="34"/>
                </a:cubicBezTo>
                <a:cubicBezTo>
                  <a:pt x="7" y="34"/>
                  <a:pt x="7" y="35"/>
                  <a:pt x="8" y="35"/>
                </a:cubicBezTo>
                <a:cubicBezTo>
                  <a:pt x="9" y="35"/>
                  <a:pt x="9" y="35"/>
                  <a:pt x="10" y="34"/>
                </a:cubicBezTo>
                <a:close/>
                <a:moveTo>
                  <a:pt x="55" y="30"/>
                </a:moveTo>
                <a:cubicBezTo>
                  <a:pt x="55" y="29"/>
                  <a:pt x="56" y="28"/>
                  <a:pt x="54" y="26"/>
                </a:cubicBezTo>
                <a:cubicBezTo>
                  <a:pt x="53" y="25"/>
                  <a:pt x="53" y="25"/>
                  <a:pt x="53" y="25"/>
                </a:cubicBezTo>
                <a:cubicBezTo>
                  <a:pt x="46" y="19"/>
                  <a:pt x="38" y="13"/>
                  <a:pt x="36" y="11"/>
                </a:cubicBezTo>
                <a:cubicBezTo>
                  <a:pt x="35" y="12"/>
                  <a:pt x="33" y="12"/>
                  <a:pt x="31" y="13"/>
                </a:cubicBezTo>
                <a:cubicBezTo>
                  <a:pt x="31" y="13"/>
                  <a:pt x="31" y="13"/>
                  <a:pt x="31" y="13"/>
                </a:cubicBezTo>
                <a:cubicBezTo>
                  <a:pt x="31" y="13"/>
                  <a:pt x="28" y="14"/>
                  <a:pt x="26" y="14"/>
                </a:cubicBezTo>
                <a:cubicBezTo>
                  <a:pt x="25" y="14"/>
                  <a:pt x="23" y="13"/>
                  <a:pt x="23" y="13"/>
                </a:cubicBezTo>
                <a:cubicBezTo>
                  <a:pt x="21" y="12"/>
                  <a:pt x="21" y="11"/>
                  <a:pt x="21" y="10"/>
                </a:cubicBezTo>
                <a:cubicBezTo>
                  <a:pt x="21" y="9"/>
                  <a:pt x="22" y="7"/>
                  <a:pt x="23" y="7"/>
                </a:cubicBezTo>
                <a:cubicBezTo>
                  <a:pt x="10" y="5"/>
                  <a:pt x="10" y="5"/>
                  <a:pt x="10" y="5"/>
                </a:cubicBezTo>
                <a:cubicBezTo>
                  <a:pt x="8" y="25"/>
                  <a:pt x="8" y="25"/>
                  <a:pt x="8" y="25"/>
                </a:cubicBezTo>
                <a:cubicBezTo>
                  <a:pt x="9" y="24"/>
                  <a:pt x="10" y="23"/>
                  <a:pt x="11" y="23"/>
                </a:cubicBezTo>
                <a:cubicBezTo>
                  <a:pt x="12" y="23"/>
                  <a:pt x="13" y="24"/>
                  <a:pt x="14" y="25"/>
                </a:cubicBezTo>
                <a:cubicBezTo>
                  <a:pt x="15" y="26"/>
                  <a:pt x="16" y="27"/>
                  <a:pt x="16" y="28"/>
                </a:cubicBezTo>
                <a:cubicBezTo>
                  <a:pt x="17" y="28"/>
                  <a:pt x="18" y="29"/>
                  <a:pt x="19" y="29"/>
                </a:cubicBezTo>
                <a:cubicBezTo>
                  <a:pt x="20" y="31"/>
                  <a:pt x="21" y="32"/>
                  <a:pt x="21" y="33"/>
                </a:cubicBezTo>
                <a:cubicBezTo>
                  <a:pt x="22" y="33"/>
                  <a:pt x="23" y="34"/>
                  <a:pt x="24" y="34"/>
                </a:cubicBezTo>
                <a:cubicBezTo>
                  <a:pt x="25" y="35"/>
                  <a:pt x="26" y="37"/>
                  <a:pt x="26" y="38"/>
                </a:cubicBezTo>
                <a:cubicBezTo>
                  <a:pt x="27" y="38"/>
                  <a:pt x="28" y="38"/>
                  <a:pt x="29" y="39"/>
                </a:cubicBezTo>
                <a:cubicBezTo>
                  <a:pt x="31" y="40"/>
                  <a:pt x="32" y="42"/>
                  <a:pt x="31" y="44"/>
                </a:cubicBezTo>
                <a:cubicBezTo>
                  <a:pt x="32" y="45"/>
                  <a:pt x="32" y="45"/>
                  <a:pt x="32" y="45"/>
                </a:cubicBezTo>
                <a:cubicBezTo>
                  <a:pt x="32" y="45"/>
                  <a:pt x="32" y="45"/>
                  <a:pt x="32" y="45"/>
                </a:cubicBezTo>
                <a:cubicBezTo>
                  <a:pt x="32" y="45"/>
                  <a:pt x="32" y="45"/>
                  <a:pt x="32" y="45"/>
                </a:cubicBezTo>
                <a:cubicBezTo>
                  <a:pt x="33" y="45"/>
                  <a:pt x="33" y="45"/>
                  <a:pt x="34" y="45"/>
                </a:cubicBezTo>
                <a:cubicBezTo>
                  <a:pt x="35" y="45"/>
                  <a:pt x="35" y="45"/>
                  <a:pt x="36" y="44"/>
                </a:cubicBezTo>
                <a:cubicBezTo>
                  <a:pt x="37" y="43"/>
                  <a:pt x="37" y="43"/>
                  <a:pt x="36" y="41"/>
                </a:cubicBezTo>
                <a:cubicBezTo>
                  <a:pt x="36" y="41"/>
                  <a:pt x="36" y="41"/>
                  <a:pt x="36" y="41"/>
                </a:cubicBezTo>
                <a:cubicBezTo>
                  <a:pt x="30" y="36"/>
                  <a:pt x="30" y="36"/>
                  <a:pt x="30" y="36"/>
                </a:cubicBezTo>
                <a:cubicBezTo>
                  <a:pt x="30" y="36"/>
                  <a:pt x="29" y="36"/>
                  <a:pt x="29" y="36"/>
                </a:cubicBezTo>
                <a:cubicBezTo>
                  <a:pt x="29" y="35"/>
                  <a:pt x="30" y="35"/>
                  <a:pt x="30" y="35"/>
                </a:cubicBezTo>
                <a:cubicBezTo>
                  <a:pt x="30" y="34"/>
                  <a:pt x="31" y="34"/>
                  <a:pt x="31" y="35"/>
                </a:cubicBezTo>
                <a:cubicBezTo>
                  <a:pt x="39" y="41"/>
                  <a:pt x="39" y="41"/>
                  <a:pt x="39" y="41"/>
                </a:cubicBezTo>
                <a:cubicBezTo>
                  <a:pt x="39" y="42"/>
                  <a:pt x="40" y="42"/>
                  <a:pt x="40" y="42"/>
                </a:cubicBezTo>
                <a:cubicBezTo>
                  <a:pt x="41" y="42"/>
                  <a:pt x="42" y="41"/>
                  <a:pt x="43" y="41"/>
                </a:cubicBezTo>
                <a:cubicBezTo>
                  <a:pt x="43" y="40"/>
                  <a:pt x="43" y="39"/>
                  <a:pt x="43" y="39"/>
                </a:cubicBezTo>
                <a:cubicBezTo>
                  <a:pt x="43" y="38"/>
                  <a:pt x="43" y="37"/>
                  <a:pt x="42" y="37"/>
                </a:cubicBezTo>
                <a:cubicBezTo>
                  <a:pt x="41" y="36"/>
                  <a:pt x="41" y="36"/>
                  <a:pt x="41" y="36"/>
                </a:cubicBezTo>
                <a:cubicBezTo>
                  <a:pt x="41" y="36"/>
                  <a:pt x="41" y="36"/>
                  <a:pt x="41" y="36"/>
                </a:cubicBezTo>
                <a:cubicBezTo>
                  <a:pt x="37" y="32"/>
                  <a:pt x="37" y="32"/>
                  <a:pt x="37" y="32"/>
                </a:cubicBezTo>
                <a:cubicBezTo>
                  <a:pt x="36" y="32"/>
                  <a:pt x="36" y="32"/>
                  <a:pt x="36" y="32"/>
                </a:cubicBezTo>
                <a:cubicBezTo>
                  <a:pt x="36" y="31"/>
                  <a:pt x="36" y="31"/>
                  <a:pt x="37" y="31"/>
                </a:cubicBezTo>
                <a:cubicBezTo>
                  <a:pt x="37" y="31"/>
                  <a:pt x="38" y="31"/>
                  <a:pt x="38" y="31"/>
                </a:cubicBezTo>
                <a:cubicBezTo>
                  <a:pt x="45" y="37"/>
                  <a:pt x="45" y="37"/>
                  <a:pt x="45" y="37"/>
                </a:cubicBezTo>
                <a:cubicBezTo>
                  <a:pt x="46" y="37"/>
                  <a:pt x="46" y="37"/>
                  <a:pt x="47" y="37"/>
                </a:cubicBezTo>
                <a:cubicBezTo>
                  <a:pt x="48" y="37"/>
                  <a:pt x="49" y="37"/>
                  <a:pt x="49" y="36"/>
                </a:cubicBezTo>
                <a:cubicBezTo>
                  <a:pt x="50" y="36"/>
                  <a:pt x="50" y="35"/>
                  <a:pt x="50" y="34"/>
                </a:cubicBezTo>
                <a:cubicBezTo>
                  <a:pt x="50" y="34"/>
                  <a:pt x="50" y="33"/>
                  <a:pt x="49" y="32"/>
                </a:cubicBezTo>
                <a:cubicBezTo>
                  <a:pt x="47" y="31"/>
                  <a:pt x="47" y="31"/>
                  <a:pt x="47" y="31"/>
                </a:cubicBezTo>
                <a:cubicBezTo>
                  <a:pt x="47" y="31"/>
                  <a:pt x="47" y="31"/>
                  <a:pt x="47" y="31"/>
                </a:cubicBezTo>
                <a:cubicBezTo>
                  <a:pt x="43" y="27"/>
                  <a:pt x="43" y="27"/>
                  <a:pt x="43" y="27"/>
                </a:cubicBezTo>
                <a:cubicBezTo>
                  <a:pt x="43" y="27"/>
                  <a:pt x="43" y="26"/>
                  <a:pt x="43" y="26"/>
                </a:cubicBezTo>
                <a:cubicBezTo>
                  <a:pt x="43" y="26"/>
                  <a:pt x="44" y="26"/>
                  <a:pt x="44" y="26"/>
                </a:cubicBezTo>
                <a:cubicBezTo>
                  <a:pt x="50" y="31"/>
                  <a:pt x="50" y="31"/>
                  <a:pt x="50" y="31"/>
                </a:cubicBezTo>
                <a:cubicBezTo>
                  <a:pt x="52" y="32"/>
                  <a:pt x="53" y="32"/>
                  <a:pt x="55" y="3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064" name="Freeform 20"/>
          <p:cNvSpPr>
            <a:spLocks noEditPoints="1"/>
          </p:cNvSpPr>
          <p:nvPr/>
        </p:nvSpPr>
        <p:spPr bwMode="auto">
          <a:xfrm>
            <a:off x="3304572" y="4434681"/>
            <a:ext cx="704850" cy="365125"/>
          </a:xfrm>
          <a:custGeom>
            <a:avLst/>
            <a:gdLst>
              <a:gd name="T0" fmla="*/ 514126 w 85"/>
              <a:gd name="T1" fmla="*/ 340230 h 44"/>
              <a:gd name="T2" fmla="*/ 480956 w 85"/>
              <a:gd name="T3" fmla="*/ 356827 h 44"/>
              <a:gd name="T4" fmla="*/ 364864 w 85"/>
              <a:gd name="T5" fmla="*/ 365125 h 44"/>
              <a:gd name="T6" fmla="*/ 248771 w 85"/>
              <a:gd name="T7" fmla="*/ 356827 h 44"/>
              <a:gd name="T8" fmla="*/ 215601 w 85"/>
              <a:gd name="T9" fmla="*/ 340230 h 44"/>
              <a:gd name="T10" fmla="*/ 199016 w 85"/>
              <a:gd name="T11" fmla="*/ 282142 h 44"/>
              <a:gd name="T12" fmla="*/ 265355 w 85"/>
              <a:gd name="T13" fmla="*/ 240651 h 44"/>
              <a:gd name="T14" fmla="*/ 298525 w 85"/>
              <a:gd name="T15" fmla="*/ 232352 h 44"/>
              <a:gd name="T16" fmla="*/ 306817 w 85"/>
              <a:gd name="T17" fmla="*/ 182563 h 44"/>
              <a:gd name="T18" fmla="*/ 273648 w 85"/>
              <a:gd name="T19" fmla="*/ 74685 h 44"/>
              <a:gd name="T20" fmla="*/ 339986 w 85"/>
              <a:gd name="T21" fmla="*/ 0 h 44"/>
              <a:gd name="T22" fmla="*/ 364864 w 85"/>
              <a:gd name="T23" fmla="*/ 0 h 44"/>
              <a:gd name="T24" fmla="*/ 389741 w 85"/>
              <a:gd name="T25" fmla="*/ 0 h 44"/>
              <a:gd name="T26" fmla="*/ 456079 w 85"/>
              <a:gd name="T27" fmla="*/ 74685 h 44"/>
              <a:gd name="T28" fmla="*/ 414618 w 85"/>
              <a:gd name="T29" fmla="*/ 182563 h 44"/>
              <a:gd name="T30" fmla="*/ 422910 w 85"/>
              <a:gd name="T31" fmla="*/ 232352 h 44"/>
              <a:gd name="T32" fmla="*/ 456079 w 85"/>
              <a:gd name="T33" fmla="*/ 240651 h 44"/>
              <a:gd name="T34" fmla="*/ 522418 w 85"/>
              <a:gd name="T35" fmla="*/ 282142 h 44"/>
              <a:gd name="T36" fmla="*/ 514126 w 85"/>
              <a:gd name="T37" fmla="*/ 340230 h 44"/>
              <a:gd name="T38" fmla="*/ 696558 w 85"/>
              <a:gd name="T39" fmla="*/ 307037 h 44"/>
              <a:gd name="T40" fmla="*/ 646804 w 85"/>
              <a:gd name="T41" fmla="*/ 282142 h 44"/>
              <a:gd name="T42" fmla="*/ 630219 w 85"/>
              <a:gd name="T43" fmla="*/ 273844 h 44"/>
              <a:gd name="T44" fmla="*/ 621926 w 85"/>
              <a:gd name="T45" fmla="*/ 240651 h 44"/>
              <a:gd name="T46" fmla="*/ 646804 w 85"/>
              <a:gd name="T47" fmla="*/ 165966 h 44"/>
              <a:gd name="T48" fmla="*/ 597049 w 85"/>
              <a:gd name="T49" fmla="*/ 107878 h 44"/>
              <a:gd name="T50" fmla="*/ 580465 w 85"/>
              <a:gd name="T51" fmla="*/ 107878 h 44"/>
              <a:gd name="T52" fmla="*/ 563880 w 85"/>
              <a:gd name="T53" fmla="*/ 107878 h 44"/>
              <a:gd name="T54" fmla="*/ 514126 w 85"/>
              <a:gd name="T55" fmla="*/ 165966 h 44"/>
              <a:gd name="T56" fmla="*/ 547295 w 85"/>
              <a:gd name="T57" fmla="*/ 240651 h 44"/>
              <a:gd name="T58" fmla="*/ 539003 w 85"/>
              <a:gd name="T59" fmla="*/ 273844 h 44"/>
              <a:gd name="T60" fmla="*/ 539003 w 85"/>
              <a:gd name="T61" fmla="*/ 273844 h 44"/>
              <a:gd name="T62" fmla="*/ 547295 w 85"/>
              <a:gd name="T63" fmla="*/ 273844 h 44"/>
              <a:gd name="T64" fmla="*/ 555588 w 85"/>
              <a:gd name="T65" fmla="*/ 315335 h 44"/>
              <a:gd name="T66" fmla="*/ 522418 w 85"/>
              <a:gd name="T67" fmla="*/ 356827 h 44"/>
              <a:gd name="T68" fmla="*/ 514126 w 85"/>
              <a:gd name="T69" fmla="*/ 356827 h 44"/>
              <a:gd name="T70" fmla="*/ 580465 w 85"/>
              <a:gd name="T71" fmla="*/ 365125 h 44"/>
              <a:gd name="T72" fmla="*/ 663388 w 85"/>
              <a:gd name="T73" fmla="*/ 356827 h 44"/>
              <a:gd name="T74" fmla="*/ 688265 w 85"/>
              <a:gd name="T75" fmla="*/ 348528 h 44"/>
              <a:gd name="T76" fmla="*/ 696558 w 85"/>
              <a:gd name="T77" fmla="*/ 307037 h 44"/>
              <a:gd name="T78" fmla="*/ 165847 w 85"/>
              <a:gd name="T79" fmla="*/ 315335 h 44"/>
              <a:gd name="T80" fmla="*/ 182432 w 85"/>
              <a:gd name="T81" fmla="*/ 273844 h 44"/>
              <a:gd name="T82" fmla="*/ 199016 w 85"/>
              <a:gd name="T83" fmla="*/ 265545 h 44"/>
              <a:gd name="T84" fmla="*/ 190724 w 85"/>
              <a:gd name="T85" fmla="*/ 257247 h 44"/>
              <a:gd name="T86" fmla="*/ 182432 w 85"/>
              <a:gd name="T87" fmla="*/ 224054 h 44"/>
              <a:gd name="T88" fmla="*/ 207309 w 85"/>
              <a:gd name="T89" fmla="*/ 141071 h 44"/>
              <a:gd name="T90" fmla="*/ 157555 w 85"/>
              <a:gd name="T91" fmla="*/ 82983 h 44"/>
              <a:gd name="T92" fmla="*/ 140970 w 85"/>
              <a:gd name="T93" fmla="*/ 82983 h 44"/>
              <a:gd name="T94" fmla="*/ 116093 w 85"/>
              <a:gd name="T95" fmla="*/ 82983 h 44"/>
              <a:gd name="T96" fmla="*/ 66339 w 85"/>
              <a:gd name="T97" fmla="*/ 141071 h 44"/>
              <a:gd name="T98" fmla="*/ 99508 w 85"/>
              <a:gd name="T99" fmla="*/ 224054 h 44"/>
              <a:gd name="T100" fmla="*/ 91216 w 85"/>
              <a:gd name="T101" fmla="*/ 257247 h 44"/>
              <a:gd name="T102" fmla="*/ 66339 w 85"/>
              <a:gd name="T103" fmla="*/ 273844 h 44"/>
              <a:gd name="T104" fmla="*/ 16585 w 85"/>
              <a:gd name="T105" fmla="*/ 307037 h 44"/>
              <a:gd name="T106" fmla="*/ 24877 w 85"/>
              <a:gd name="T107" fmla="*/ 348528 h 44"/>
              <a:gd name="T108" fmla="*/ 49754 w 85"/>
              <a:gd name="T109" fmla="*/ 356827 h 44"/>
              <a:gd name="T110" fmla="*/ 140970 w 85"/>
              <a:gd name="T111" fmla="*/ 365125 h 44"/>
              <a:gd name="T112" fmla="*/ 215601 w 85"/>
              <a:gd name="T113" fmla="*/ 356827 h 44"/>
              <a:gd name="T114" fmla="*/ 199016 w 85"/>
              <a:gd name="T115" fmla="*/ 356827 h 44"/>
              <a:gd name="T116" fmla="*/ 165847 w 85"/>
              <a:gd name="T117" fmla="*/ 315335 h 44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85" h="44">
                <a:moveTo>
                  <a:pt x="62" y="41"/>
                </a:moveTo>
                <a:cubicBezTo>
                  <a:pt x="60" y="42"/>
                  <a:pt x="59" y="42"/>
                  <a:pt x="58" y="43"/>
                </a:cubicBezTo>
                <a:cubicBezTo>
                  <a:pt x="53" y="44"/>
                  <a:pt x="49" y="44"/>
                  <a:pt x="44" y="44"/>
                </a:cubicBezTo>
                <a:cubicBezTo>
                  <a:pt x="38" y="44"/>
                  <a:pt x="34" y="44"/>
                  <a:pt x="30" y="43"/>
                </a:cubicBezTo>
                <a:cubicBezTo>
                  <a:pt x="28" y="42"/>
                  <a:pt x="27" y="42"/>
                  <a:pt x="26" y="41"/>
                </a:cubicBezTo>
                <a:cubicBezTo>
                  <a:pt x="22" y="40"/>
                  <a:pt x="22" y="37"/>
                  <a:pt x="24" y="34"/>
                </a:cubicBezTo>
                <a:cubicBezTo>
                  <a:pt x="27" y="32"/>
                  <a:pt x="29" y="31"/>
                  <a:pt x="32" y="29"/>
                </a:cubicBezTo>
                <a:cubicBezTo>
                  <a:pt x="33" y="29"/>
                  <a:pt x="35" y="28"/>
                  <a:pt x="36" y="28"/>
                </a:cubicBezTo>
                <a:cubicBezTo>
                  <a:pt x="39" y="27"/>
                  <a:pt x="39" y="24"/>
                  <a:pt x="37" y="22"/>
                </a:cubicBezTo>
                <a:cubicBezTo>
                  <a:pt x="34" y="19"/>
                  <a:pt x="32" y="14"/>
                  <a:pt x="33" y="9"/>
                </a:cubicBezTo>
                <a:cubicBezTo>
                  <a:pt x="33" y="4"/>
                  <a:pt x="36" y="1"/>
                  <a:pt x="41" y="0"/>
                </a:cubicBezTo>
                <a:cubicBezTo>
                  <a:pt x="42" y="0"/>
                  <a:pt x="43" y="0"/>
                  <a:pt x="44" y="0"/>
                </a:cubicBezTo>
                <a:cubicBezTo>
                  <a:pt x="45" y="0"/>
                  <a:pt x="46" y="0"/>
                  <a:pt x="47" y="0"/>
                </a:cubicBezTo>
                <a:cubicBezTo>
                  <a:pt x="52" y="1"/>
                  <a:pt x="55" y="4"/>
                  <a:pt x="55" y="9"/>
                </a:cubicBezTo>
                <a:cubicBezTo>
                  <a:pt x="55" y="14"/>
                  <a:pt x="54" y="19"/>
                  <a:pt x="50" y="22"/>
                </a:cubicBezTo>
                <a:cubicBezTo>
                  <a:pt x="48" y="24"/>
                  <a:pt x="49" y="27"/>
                  <a:pt x="51" y="28"/>
                </a:cubicBezTo>
                <a:cubicBezTo>
                  <a:pt x="53" y="28"/>
                  <a:pt x="54" y="29"/>
                  <a:pt x="55" y="29"/>
                </a:cubicBezTo>
                <a:cubicBezTo>
                  <a:pt x="58" y="31"/>
                  <a:pt x="61" y="32"/>
                  <a:pt x="63" y="34"/>
                </a:cubicBezTo>
                <a:cubicBezTo>
                  <a:pt x="65" y="36"/>
                  <a:pt x="65" y="40"/>
                  <a:pt x="62" y="41"/>
                </a:cubicBezTo>
                <a:close/>
                <a:moveTo>
                  <a:pt x="84" y="37"/>
                </a:moveTo>
                <a:cubicBezTo>
                  <a:pt x="82" y="36"/>
                  <a:pt x="80" y="35"/>
                  <a:pt x="78" y="34"/>
                </a:cubicBezTo>
                <a:cubicBezTo>
                  <a:pt x="77" y="33"/>
                  <a:pt x="76" y="33"/>
                  <a:pt x="76" y="33"/>
                </a:cubicBezTo>
                <a:cubicBezTo>
                  <a:pt x="74" y="32"/>
                  <a:pt x="73" y="30"/>
                  <a:pt x="75" y="29"/>
                </a:cubicBezTo>
                <a:cubicBezTo>
                  <a:pt x="77" y="26"/>
                  <a:pt x="78" y="23"/>
                  <a:pt x="78" y="20"/>
                </a:cubicBezTo>
                <a:cubicBezTo>
                  <a:pt x="78" y="16"/>
                  <a:pt x="76" y="14"/>
                  <a:pt x="72" y="13"/>
                </a:cubicBezTo>
                <a:cubicBezTo>
                  <a:pt x="72" y="13"/>
                  <a:pt x="71" y="13"/>
                  <a:pt x="70" y="13"/>
                </a:cubicBezTo>
                <a:cubicBezTo>
                  <a:pt x="70" y="13"/>
                  <a:pt x="69" y="13"/>
                  <a:pt x="68" y="13"/>
                </a:cubicBezTo>
                <a:cubicBezTo>
                  <a:pt x="65" y="14"/>
                  <a:pt x="63" y="16"/>
                  <a:pt x="62" y="20"/>
                </a:cubicBezTo>
                <a:cubicBezTo>
                  <a:pt x="62" y="23"/>
                  <a:pt x="63" y="26"/>
                  <a:pt x="66" y="29"/>
                </a:cubicBezTo>
                <a:cubicBezTo>
                  <a:pt x="67" y="30"/>
                  <a:pt x="67" y="32"/>
                  <a:pt x="65" y="33"/>
                </a:cubicBezTo>
                <a:cubicBezTo>
                  <a:pt x="65" y="33"/>
                  <a:pt x="65" y="33"/>
                  <a:pt x="65" y="33"/>
                </a:cubicBezTo>
                <a:cubicBezTo>
                  <a:pt x="65" y="33"/>
                  <a:pt x="65" y="33"/>
                  <a:pt x="66" y="33"/>
                </a:cubicBezTo>
                <a:cubicBezTo>
                  <a:pt x="67" y="35"/>
                  <a:pt x="67" y="37"/>
                  <a:pt x="67" y="38"/>
                </a:cubicBezTo>
                <a:cubicBezTo>
                  <a:pt x="67" y="40"/>
                  <a:pt x="65" y="42"/>
                  <a:pt x="63" y="43"/>
                </a:cubicBezTo>
                <a:cubicBezTo>
                  <a:pt x="63" y="43"/>
                  <a:pt x="63" y="43"/>
                  <a:pt x="62" y="43"/>
                </a:cubicBezTo>
                <a:cubicBezTo>
                  <a:pt x="64" y="44"/>
                  <a:pt x="67" y="44"/>
                  <a:pt x="70" y="44"/>
                </a:cubicBezTo>
                <a:cubicBezTo>
                  <a:pt x="74" y="44"/>
                  <a:pt x="77" y="44"/>
                  <a:pt x="80" y="43"/>
                </a:cubicBezTo>
                <a:cubicBezTo>
                  <a:pt x="81" y="43"/>
                  <a:pt x="82" y="42"/>
                  <a:pt x="83" y="42"/>
                </a:cubicBezTo>
                <a:cubicBezTo>
                  <a:pt x="85" y="41"/>
                  <a:pt x="85" y="38"/>
                  <a:pt x="84" y="37"/>
                </a:cubicBezTo>
                <a:close/>
                <a:moveTo>
                  <a:pt x="20" y="38"/>
                </a:moveTo>
                <a:cubicBezTo>
                  <a:pt x="20" y="37"/>
                  <a:pt x="21" y="35"/>
                  <a:pt x="22" y="33"/>
                </a:cubicBezTo>
                <a:cubicBezTo>
                  <a:pt x="22" y="33"/>
                  <a:pt x="23" y="32"/>
                  <a:pt x="24" y="32"/>
                </a:cubicBezTo>
                <a:cubicBezTo>
                  <a:pt x="23" y="32"/>
                  <a:pt x="23" y="32"/>
                  <a:pt x="23" y="31"/>
                </a:cubicBezTo>
                <a:cubicBezTo>
                  <a:pt x="21" y="31"/>
                  <a:pt x="20" y="29"/>
                  <a:pt x="22" y="27"/>
                </a:cubicBezTo>
                <a:cubicBezTo>
                  <a:pt x="24" y="25"/>
                  <a:pt x="26" y="21"/>
                  <a:pt x="25" y="17"/>
                </a:cubicBezTo>
                <a:cubicBezTo>
                  <a:pt x="25" y="13"/>
                  <a:pt x="23" y="11"/>
                  <a:pt x="19" y="10"/>
                </a:cubicBezTo>
                <a:cubicBezTo>
                  <a:pt x="18" y="10"/>
                  <a:pt x="18" y="10"/>
                  <a:pt x="17" y="10"/>
                </a:cubicBezTo>
                <a:cubicBezTo>
                  <a:pt x="16" y="10"/>
                  <a:pt x="15" y="10"/>
                  <a:pt x="14" y="10"/>
                </a:cubicBezTo>
                <a:cubicBezTo>
                  <a:pt x="11" y="11"/>
                  <a:pt x="8" y="13"/>
                  <a:pt x="8" y="17"/>
                </a:cubicBezTo>
                <a:cubicBezTo>
                  <a:pt x="8" y="21"/>
                  <a:pt x="9" y="24"/>
                  <a:pt x="12" y="27"/>
                </a:cubicBezTo>
                <a:cubicBezTo>
                  <a:pt x="13" y="29"/>
                  <a:pt x="13" y="31"/>
                  <a:pt x="11" y="31"/>
                </a:cubicBezTo>
                <a:cubicBezTo>
                  <a:pt x="10" y="32"/>
                  <a:pt x="9" y="32"/>
                  <a:pt x="8" y="33"/>
                </a:cubicBezTo>
                <a:cubicBezTo>
                  <a:pt x="6" y="34"/>
                  <a:pt x="4" y="35"/>
                  <a:pt x="2" y="37"/>
                </a:cubicBezTo>
                <a:cubicBezTo>
                  <a:pt x="0" y="38"/>
                  <a:pt x="0" y="41"/>
                  <a:pt x="3" y="42"/>
                </a:cubicBezTo>
                <a:cubicBezTo>
                  <a:pt x="4" y="42"/>
                  <a:pt x="5" y="43"/>
                  <a:pt x="6" y="43"/>
                </a:cubicBezTo>
                <a:cubicBezTo>
                  <a:pt x="9" y="44"/>
                  <a:pt x="13" y="44"/>
                  <a:pt x="17" y="44"/>
                </a:cubicBezTo>
                <a:cubicBezTo>
                  <a:pt x="20" y="44"/>
                  <a:pt x="23" y="44"/>
                  <a:pt x="26" y="43"/>
                </a:cubicBezTo>
                <a:cubicBezTo>
                  <a:pt x="25" y="43"/>
                  <a:pt x="24" y="43"/>
                  <a:pt x="24" y="43"/>
                </a:cubicBezTo>
                <a:cubicBezTo>
                  <a:pt x="22" y="42"/>
                  <a:pt x="21" y="40"/>
                  <a:pt x="20" y="3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94000" y="2602884"/>
            <a:ext cx="1922999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600" dirty="0">
                <a:latin typeface="Tw Cen MT Condensed Extra Bold" panose="020B0803020202020204" pitchFamily="34" charset="0"/>
              </a:rPr>
              <a:t>FALSAFAH</a:t>
            </a:r>
            <a:endParaRPr lang="en-MY" sz="3600" dirty="0">
              <a:latin typeface="Tw Cen MT Condensed Extra Bold" panose="020B0803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92814" y="914182"/>
            <a:ext cx="1222375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600" dirty="0">
                <a:latin typeface="Tw Cen MT Condensed Extra Bold" panose="020B0803020202020204" pitchFamily="34" charset="0"/>
              </a:rPr>
              <a:t>DAN</a:t>
            </a:r>
            <a:endParaRPr lang="en-MY" sz="3600" dirty="0">
              <a:latin typeface="Tw Cen MT Condensed Extra Bold" panose="020B0803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04092" y="934136"/>
            <a:ext cx="806920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600" dirty="0">
                <a:latin typeface="Tw Cen MT Condensed Extra Bold" panose="020B0803020202020204" pitchFamily="34" charset="0"/>
              </a:rPr>
              <a:t>ISU</a:t>
            </a:r>
            <a:endParaRPr lang="en-MY" sz="3600" dirty="0">
              <a:latin typeface="Tw Cen MT Condensed Extra Bold" panose="020B0803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68369" y="2602883"/>
            <a:ext cx="2362178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600" dirty="0">
                <a:latin typeface="Tw Cen MT Condensed Extra Bold" panose="020B0803020202020204" pitchFamily="34" charset="0"/>
              </a:rPr>
              <a:t>SEMASA</a:t>
            </a:r>
            <a:endParaRPr lang="en-MY" sz="3600" dirty="0">
              <a:latin typeface="Tw Cen MT Condensed Extra Bold" panose="020B0803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59513" y="5111186"/>
            <a:ext cx="1272974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600" dirty="0">
                <a:latin typeface="Tw Cen MT Condensed Extra Bold" panose="020B0803020202020204" pitchFamily="34" charset="0"/>
              </a:rPr>
              <a:t>UHIS</a:t>
            </a:r>
          </a:p>
          <a:p>
            <a:pPr algn="ctr"/>
            <a:r>
              <a:rPr lang="en-US" sz="3600" dirty="0">
                <a:latin typeface="Tw Cen MT Condensed Extra Bold" panose="020B0803020202020204" pitchFamily="34" charset="0"/>
              </a:rPr>
              <a:t>1022</a:t>
            </a:r>
          </a:p>
          <a:p>
            <a:pPr algn="ctr"/>
            <a:endParaRPr lang="en-MY" sz="3600" dirty="0">
              <a:latin typeface="Tw Cen MT Condensed Extra Bold" panose="020B0803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14888" y="2602884"/>
            <a:ext cx="2490553" cy="132343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000" b="1" dirty="0">
                <a:ln w="1905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BAB 5</a:t>
            </a:r>
          </a:p>
          <a:p>
            <a:pPr algn="ctr"/>
            <a:r>
              <a:rPr lang="en-US" sz="4000" b="1" dirty="0">
                <a:ln w="1905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METAFIZIK</a:t>
            </a:r>
            <a:endParaRPr lang="en-MY" sz="4000" b="1" dirty="0">
              <a:ln w="1905">
                <a:solidFill>
                  <a:schemeClr val="tx1"/>
                </a:solidFill>
              </a:ln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1" name="Freeform 17"/>
          <p:cNvSpPr>
            <a:spLocks noEditPoints="1"/>
          </p:cNvSpPr>
          <p:nvPr/>
        </p:nvSpPr>
        <p:spPr bwMode="auto">
          <a:xfrm>
            <a:off x="6440488" y="423863"/>
            <a:ext cx="414337" cy="490537"/>
          </a:xfrm>
          <a:custGeom>
            <a:avLst/>
            <a:gdLst>
              <a:gd name="T0" fmla="*/ 157448 w 50"/>
              <a:gd name="T1" fmla="*/ 490538 h 59"/>
              <a:gd name="T2" fmla="*/ 157448 w 50"/>
              <a:gd name="T3" fmla="*/ 457281 h 59"/>
              <a:gd name="T4" fmla="*/ 273463 w 50"/>
              <a:gd name="T5" fmla="*/ 432339 h 59"/>
              <a:gd name="T6" fmla="*/ 140875 w 50"/>
              <a:gd name="T7" fmla="*/ 432339 h 59"/>
              <a:gd name="T8" fmla="*/ 256890 w 50"/>
              <a:gd name="T9" fmla="*/ 448967 h 59"/>
              <a:gd name="T10" fmla="*/ 198882 w 50"/>
              <a:gd name="T11" fmla="*/ 241112 h 59"/>
              <a:gd name="T12" fmla="*/ 207169 w 50"/>
              <a:gd name="T13" fmla="*/ 399082 h 59"/>
              <a:gd name="T14" fmla="*/ 207169 w 50"/>
              <a:gd name="T15" fmla="*/ 399082 h 59"/>
              <a:gd name="T16" fmla="*/ 223743 w 50"/>
              <a:gd name="T17" fmla="*/ 241112 h 59"/>
              <a:gd name="T18" fmla="*/ 149162 w 50"/>
              <a:gd name="T19" fmla="*/ 224483 h 59"/>
              <a:gd name="T20" fmla="*/ 149162 w 50"/>
              <a:gd name="T21" fmla="*/ 174598 h 59"/>
              <a:gd name="T22" fmla="*/ 240316 w 50"/>
              <a:gd name="T23" fmla="*/ 199541 h 59"/>
              <a:gd name="T24" fmla="*/ 290037 w 50"/>
              <a:gd name="T25" fmla="*/ 199541 h 59"/>
              <a:gd name="T26" fmla="*/ 74581 w 50"/>
              <a:gd name="T27" fmla="*/ 157970 h 59"/>
              <a:gd name="T28" fmla="*/ 140875 w 50"/>
              <a:gd name="T29" fmla="*/ 382453 h 59"/>
              <a:gd name="T30" fmla="*/ 174022 w 50"/>
              <a:gd name="T31" fmla="*/ 241112 h 59"/>
              <a:gd name="T32" fmla="*/ 107728 w 50"/>
              <a:gd name="T33" fmla="*/ 199541 h 59"/>
              <a:gd name="T34" fmla="*/ 190595 w 50"/>
              <a:gd name="T35" fmla="*/ 199541 h 59"/>
              <a:gd name="T36" fmla="*/ 198882 w 50"/>
              <a:gd name="T37" fmla="*/ 224483 h 59"/>
              <a:gd name="T38" fmla="*/ 223743 w 50"/>
              <a:gd name="T39" fmla="*/ 199541 h 59"/>
              <a:gd name="T40" fmla="*/ 290037 w 50"/>
              <a:gd name="T41" fmla="*/ 174598 h 59"/>
              <a:gd name="T42" fmla="*/ 265176 w 50"/>
              <a:gd name="T43" fmla="*/ 241112 h 59"/>
              <a:gd name="T44" fmla="*/ 248603 w 50"/>
              <a:gd name="T45" fmla="*/ 399082 h 59"/>
              <a:gd name="T46" fmla="*/ 323184 w 50"/>
              <a:gd name="T47" fmla="*/ 249426 h 59"/>
              <a:gd name="T48" fmla="*/ 207169 w 50"/>
              <a:gd name="T49" fmla="*/ 0 h 59"/>
              <a:gd name="T50" fmla="*/ 190595 w 50"/>
              <a:gd name="T51" fmla="*/ 41571 h 59"/>
              <a:gd name="T52" fmla="*/ 223743 w 50"/>
              <a:gd name="T53" fmla="*/ 41571 h 59"/>
              <a:gd name="T54" fmla="*/ 298323 w 50"/>
              <a:gd name="T55" fmla="*/ 16628 h 59"/>
              <a:gd name="T56" fmla="*/ 265176 w 50"/>
              <a:gd name="T57" fmla="*/ 49885 h 59"/>
              <a:gd name="T58" fmla="*/ 290037 w 50"/>
              <a:gd name="T59" fmla="*/ 58199 h 59"/>
              <a:gd name="T60" fmla="*/ 364617 w 50"/>
              <a:gd name="T61" fmla="*/ 66514 h 59"/>
              <a:gd name="T62" fmla="*/ 323184 w 50"/>
              <a:gd name="T63" fmla="*/ 83142 h 59"/>
              <a:gd name="T64" fmla="*/ 348044 w 50"/>
              <a:gd name="T65" fmla="*/ 108085 h 59"/>
              <a:gd name="T66" fmla="*/ 406051 w 50"/>
              <a:gd name="T67" fmla="*/ 141341 h 59"/>
              <a:gd name="T68" fmla="*/ 364617 w 50"/>
              <a:gd name="T69" fmla="*/ 133027 h 59"/>
              <a:gd name="T70" fmla="*/ 372904 w 50"/>
              <a:gd name="T71" fmla="*/ 166284 h 59"/>
              <a:gd name="T72" fmla="*/ 406051 w 50"/>
              <a:gd name="T73" fmla="*/ 224483 h 59"/>
              <a:gd name="T74" fmla="*/ 372904 w 50"/>
              <a:gd name="T75" fmla="*/ 207855 h 59"/>
              <a:gd name="T76" fmla="*/ 364617 w 50"/>
              <a:gd name="T77" fmla="*/ 232798 h 59"/>
              <a:gd name="T78" fmla="*/ 140875 w 50"/>
              <a:gd name="T79" fmla="*/ 66514 h 59"/>
              <a:gd name="T80" fmla="*/ 132588 w 50"/>
              <a:gd name="T81" fmla="*/ 24943 h 59"/>
              <a:gd name="T82" fmla="*/ 107728 w 50"/>
              <a:gd name="T83" fmla="*/ 41571 h 59"/>
              <a:gd name="T84" fmla="*/ 91154 w 50"/>
              <a:gd name="T85" fmla="*/ 99770 h 59"/>
              <a:gd name="T86" fmla="*/ 66294 w 50"/>
              <a:gd name="T87" fmla="*/ 66514 h 59"/>
              <a:gd name="T88" fmla="*/ 49721 w 50"/>
              <a:gd name="T89" fmla="*/ 83142 h 59"/>
              <a:gd name="T90" fmla="*/ 58007 w 50"/>
              <a:gd name="T91" fmla="*/ 149656 h 59"/>
              <a:gd name="T92" fmla="*/ 16574 w 50"/>
              <a:gd name="T93" fmla="*/ 133027 h 59"/>
              <a:gd name="T94" fmla="*/ 16574 w 50"/>
              <a:gd name="T95" fmla="*/ 157970 h 59"/>
              <a:gd name="T96" fmla="*/ 58007 w 50"/>
              <a:gd name="T97" fmla="*/ 216169 h 59"/>
              <a:gd name="T98" fmla="*/ 16574 w 50"/>
              <a:gd name="T99" fmla="*/ 207855 h 59"/>
              <a:gd name="T100" fmla="*/ 24860 w 50"/>
              <a:gd name="T101" fmla="*/ 241112 h 59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50" h="59">
                <a:moveTo>
                  <a:pt x="33" y="57"/>
                </a:moveTo>
                <a:cubicBezTo>
                  <a:pt x="33" y="58"/>
                  <a:pt x="32" y="59"/>
                  <a:pt x="31" y="59"/>
                </a:cubicBezTo>
                <a:cubicBezTo>
                  <a:pt x="19" y="59"/>
                  <a:pt x="19" y="59"/>
                  <a:pt x="19" y="59"/>
                </a:cubicBezTo>
                <a:cubicBezTo>
                  <a:pt x="18" y="59"/>
                  <a:pt x="17" y="58"/>
                  <a:pt x="17" y="57"/>
                </a:cubicBezTo>
                <a:cubicBezTo>
                  <a:pt x="17" y="57"/>
                  <a:pt x="17" y="57"/>
                  <a:pt x="17" y="57"/>
                </a:cubicBezTo>
                <a:cubicBezTo>
                  <a:pt x="17" y="56"/>
                  <a:pt x="18" y="55"/>
                  <a:pt x="19" y="55"/>
                </a:cubicBezTo>
                <a:cubicBezTo>
                  <a:pt x="31" y="55"/>
                  <a:pt x="31" y="55"/>
                  <a:pt x="31" y="55"/>
                </a:cubicBezTo>
                <a:cubicBezTo>
                  <a:pt x="32" y="55"/>
                  <a:pt x="33" y="56"/>
                  <a:pt x="33" y="57"/>
                </a:cubicBezTo>
                <a:close/>
                <a:moveTo>
                  <a:pt x="33" y="52"/>
                </a:moveTo>
                <a:cubicBezTo>
                  <a:pt x="33" y="50"/>
                  <a:pt x="32" y="49"/>
                  <a:pt x="31" y="49"/>
                </a:cubicBezTo>
                <a:cubicBezTo>
                  <a:pt x="19" y="49"/>
                  <a:pt x="19" y="49"/>
                  <a:pt x="19" y="49"/>
                </a:cubicBezTo>
                <a:cubicBezTo>
                  <a:pt x="18" y="49"/>
                  <a:pt x="17" y="50"/>
                  <a:pt x="17" y="52"/>
                </a:cubicBezTo>
                <a:cubicBezTo>
                  <a:pt x="17" y="52"/>
                  <a:pt x="17" y="52"/>
                  <a:pt x="17" y="52"/>
                </a:cubicBezTo>
                <a:cubicBezTo>
                  <a:pt x="17" y="53"/>
                  <a:pt x="18" y="54"/>
                  <a:pt x="19" y="54"/>
                </a:cubicBezTo>
                <a:cubicBezTo>
                  <a:pt x="31" y="54"/>
                  <a:pt x="31" y="54"/>
                  <a:pt x="31" y="54"/>
                </a:cubicBezTo>
                <a:cubicBezTo>
                  <a:pt x="32" y="54"/>
                  <a:pt x="33" y="53"/>
                  <a:pt x="33" y="52"/>
                </a:cubicBezTo>
                <a:close/>
                <a:moveTo>
                  <a:pt x="27" y="29"/>
                </a:moveTo>
                <a:cubicBezTo>
                  <a:pt x="24" y="29"/>
                  <a:pt x="24" y="29"/>
                  <a:pt x="24" y="29"/>
                </a:cubicBezTo>
                <a:cubicBezTo>
                  <a:pt x="23" y="29"/>
                  <a:pt x="23" y="29"/>
                  <a:pt x="23" y="29"/>
                </a:cubicBezTo>
                <a:cubicBezTo>
                  <a:pt x="23" y="48"/>
                  <a:pt x="23" y="48"/>
                  <a:pt x="23" y="48"/>
                </a:cubicBezTo>
                <a:cubicBezTo>
                  <a:pt x="24" y="48"/>
                  <a:pt x="24" y="48"/>
                  <a:pt x="25" y="48"/>
                </a:cubicBezTo>
                <a:cubicBezTo>
                  <a:pt x="25" y="48"/>
                  <a:pt x="25" y="48"/>
                  <a:pt x="25" y="48"/>
                </a:cubicBezTo>
                <a:cubicBezTo>
                  <a:pt x="25" y="48"/>
                  <a:pt x="25" y="48"/>
                  <a:pt x="25" y="48"/>
                </a:cubicBezTo>
                <a:cubicBezTo>
                  <a:pt x="25" y="48"/>
                  <a:pt x="25" y="48"/>
                  <a:pt x="25" y="48"/>
                </a:cubicBezTo>
                <a:cubicBezTo>
                  <a:pt x="25" y="48"/>
                  <a:pt x="25" y="48"/>
                  <a:pt x="25" y="48"/>
                </a:cubicBezTo>
                <a:cubicBezTo>
                  <a:pt x="26" y="48"/>
                  <a:pt x="26" y="48"/>
                  <a:pt x="27" y="48"/>
                </a:cubicBezTo>
                <a:lnTo>
                  <a:pt x="27" y="29"/>
                </a:lnTo>
                <a:close/>
                <a:moveTo>
                  <a:pt x="18" y="21"/>
                </a:moveTo>
                <a:cubicBezTo>
                  <a:pt x="16" y="21"/>
                  <a:pt x="15" y="22"/>
                  <a:pt x="15" y="24"/>
                </a:cubicBezTo>
                <a:cubicBezTo>
                  <a:pt x="15" y="26"/>
                  <a:pt x="16" y="27"/>
                  <a:pt x="18" y="27"/>
                </a:cubicBezTo>
                <a:cubicBezTo>
                  <a:pt x="21" y="27"/>
                  <a:pt x="21" y="27"/>
                  <a:pt x="21" y="27"/>
                </a:cubicBezTo>
                <a:cubicBezTo>
                  <a:pt x="21" y="24"/>
                  <a:pt x="21" y="24"/>
                  <a:pt x="21" y="24"/>
                </a:cubicBezTo>
                <a:cubicBezTo>
                  <a:pt x="21" y="22"/>
                  <a:pt x="20" y="21"/>
                  <a:pt x="18" y="21"/>
                </a:cubicBezTo>
                <a:close/>
                <a:moveTo>
                  <a:pt x="35" y="24"/>
                </a:moveTo>
                <a:cubicBezTo>
                  <a:pt x="35" y="22"/>
                  <a:pt x="33" y="21"/>
                  <a:pt x="32" y="21"/>
                </a:cubicBezTo>
                <a:cubicBezTo>
                  <a:pt x="30" y="21"/>
                  <a:pt x="29" y="22"/>
                  <a:pt x="29" y="24"/>
                </a:cubicBezTo>
                <a:cubicBezTo>
                  <a:pt x="29" y="27"/>
                  <a:pt x="29" y="27"/>
                  <a:pt x="29" y="27"/>
                </a:cubicBezTo>
                <a:cubicBezTo>
                  <a:pt x="32" y="27"/>
                  <a:pt x="32" y="27"/>
                  <a:pt x="32" y="27"/>
                </a:cubicBezTo>
                <a:cubicBezTo>
                  <a:pt x="33" y="27"/>
                  <a:pt x="35" y="26"/>
                  <a:pt x="35" y="24"/>
                </a:cubicBezTo>
                <a:close/>
                <a:moveTo>
                  <a:pt x="41" y="19"/>
                </a:moveTo>
                <a:cubicBezTo>
                  <a:pt x="40" y="13"/>
                  <a:pt x="34" y="8"/>
                  <a:pt x="25" y="8"/>
                </a:cubicBezTo>
                <a:cubicBezTo>
                  <a:pt x="16" y="8"/>
                  <a:pt x="10" y="13"/>
                  <a:pt x="9" y="19"/>
                </a:cubicBezTo>
                <a:cubicBezTo>
                  <a:pt x="8" y="23"/>
                  <a:pt x="9" y="26"/>
                  <a:pt x="10" y="30"/>
                </a:cubicBezTo>
                <a:cubicBezTo>
                  <a:pt x="12" y="34"/>
                  <a:pt x="14" y="36"/>
                  <a:pt x="15" y="40"/>
                </a:cubicBezTo>
                <a:cubicBezTo>
                  <a:pt x="16" y="42"/>
                  <a:pt x="17" y="44"/>
                  <a:pt x="17" y="46"/>
                </a:cubicBezTo>
                <a:cubicBezTo>
                  <a:pt x="17" y="48"/>
                  <a:pt x="18" y="48"/>
                  <a:pt x="20" y="48"/>
                </a:cubicBezTo>
                <a:cubicBezTo>
                  <a:pt x="20" y="48"/>
                  <a:pt x="21" y="48"/>
                  <a:pt x="21" y="48"/>
                </a:cubicBezTo>
                <a:cubicBezTo>
                  <a:pt x="21" y="29"/>
                  <a:pt x="21" y="29"/>
                  <a:pt x="21" y="29"/>
                </a:cubicBezTo>
                <a:cubicBezTo>
                  <a:pt x="18" y="29"/>
                  <a:pt x="18" y="29"/>
                  <a:pt x="18" y="29"/>
                </a:cubicBezTo>
                <a:cubicBezTo>
                  <a:pt x="17" y="29"/>
                  <a:pt x="16" y="28"/>
                  <a:pt x="15" y="28"/>
                </a:cubicBezTo>
                <a:cubicBezTo>
                  <a:pt x="14" y="27"/>
                  <a:pt x="13" y="25"/>
                  <a:pt x="13" y="24"/>
                </a:cubicBezTo>
                <a:cubicBezTo>
                  <a:pt x="13" y="23"/>
                  <a:pt x="14" y="22"/>
                  <a:pt x="15" y="21"/>
                </a:cubicBezTo>
                <a:cubicBezTo>
                  <a:pt x="16" y="20"/>
                  <a:pt x="17" y="19"/>
                  <a:pt x="18" y="19"/>
                </a:cubicBezTo>
                <a:cubicBezTo>
                  <a:pt x="21" y="19"/>
                  <a:pt x="23" y="21"/>
                  <a:pt x="23" y="24"/>
                </a:cubicBezTo>
                <a:cubicBezTo>
                  <a:pt x="23" y="24"/>
                  <a:pt x="23" y="24"/>
                  <a:pt x="23" y="24"/>
                </a:cubicBezTo>
                <a:cubicBezTo>
                  <a:pt x="23" y="27"/>
                  <a:pt x="23" y="27"/>
                  <a:pt x="23" y="27"/>
                </a:cubicBezTo>
                <a:cubicBezTo>
                  <a:pt x="24" y="27"/>
                  <a:pt x="24" y="27"/>
                  <a:pt x="24" y="27"/>
                </a:cubicBezTo>
                <a:cubicBezTo>
                  <a:pt x="27" y="27"/>
                  <a:pt x="27" y="27"/>
                  <a:pt x="27" y="27"/>
                </a:cubicBezTo>
                <a:cubicBezTo>
                  <a:pt x="27" y="24"/>
                  <a:pt x="27" y="24"/>
                  <a:pt x="27" y="24"/>
                </a:cubicBezTo>
                <a:cubicBezTo>
                  <a:pt x="27" y="24"/>
                  <a:pt x="27" y="24"/>
                  <a:pt x="27" y="24"/>
                </a:cubicBezTo>
                <a:cubicBezTo>
                  <a:pt x="27" y="23"/>
                  <a:pt x="27" y="22"/>
                  <a:pt x="28" y="21"/>
                </a:cubicBezTo>
                <a:cubicBezTo>
                  <a:pt x="29" y="20"/>
                  <a:pt x="31" y="19"/>
                  <a:pt x="32" y="19"/>
                </a:cubicBezTo>
                <a:cubicBezTo>
                  <a:pt x="33" y="19"/>
                  <a:pt x="34" y="20"/>
                  <a:pt x="35" y="21"/>
                </a:cubicBezTo>
                <a:cubicBezTo>
                  <a:pt x="36" y="22"/>
                  <a:pt x="37" y="23"/>
                  <a:pt x="37" y="24"/>
                </a:cubicBezTo>
                <a:cubicBezTo>
                  <a:pt x="37" y="25"/>
                  <a:pt x="36" y="27"/>
                  <a:pt x="35" y="28"/>
                </a:cubicBezTo>
                <a:cubicBezTo>
                  <a:pt x="34" y="28"/>
                  <a:pt x="33" y="29"/>
                  <a:pt x="32" y="29"/>
                </a:cubicBezTo>
                <a:cubicBezTo>
                  <a:pt x="29" y="29"/>
                  <a:pt x="29" y="29"/>
                  <a:pt x="29" y="29"/>
                </a:cubicBezTo>
                <a:cubicBezTo>
                  <a:pt x="29" y="48"/>
                  <a:pt x="29" y="48"/>
                  <a:pt x="29" y="48"/>
                </a:cubicBezTo>
                <a:cubicBezTo>
                  <a:pt x="29" y="48"/>
                  <a:pt x="30" y="48"/>
                  <a:pt x="30" y="48"/>
                </a:cubicBezTo>
                <a:cubicBezTo>
                  <a:pt x="32" y="48"/>
                  <a:pt x="33" y="48"/>
                  <a:pt x="33" y="46"/>
                </a:cubicBezTo>
                <a:cubicBezTo>
                  <a:pt x="33" y="44"/>
                  <a:pt x="34" y="42"/>
                  <a:pt x="34" y="40"/>
                </a:cubicBezTo>
                <a:cubicBezTo>
                  <a:pt x="36" y="36"/>
                  <a:pt x="38" y="34"/>
                  <a:pt x="39" y="30"/>
                </a:cubicBezTo>
                <a:cubicBezTo>
                  <a:pt x="41" y="26"/>
                  <a:pt x="42" y="23"/>
                  <a:pt x="41" y="19"/>
                </a:cubicBezTo>
                <a:close/>
                <a:moveTo>
                  <a:pt x="27" y="2"/>
                </a:moveTo>
                <a:cubicBezTo>
                  <a:pt x="27" y="1"/>
                  <a:pt x="26" y="0"/>
                  <a:pt x="25" y="0"/>
                </a:cubicBezTo>
                <a:cubicBezTo>
                  <a:pt x="25" y="0"/>
                  <a:pt x="25" y="0"/>
                  <a:pt x="25" y="0"/>
                </a:cubicBezTo>
                <a:cubicBezTo>
                  <a:pt x="24" y="0"/>
                  <a:pt x="23" y="1"/>
                  <a:pt x="23" y="2"/>
                </a:cubicBezTo>
                <a:cubicBezTo>
                  <a:pt x="23" y="5"/>
                  <a:pt x="23" y="5"/>
                  <a:pt x="23" y="5"/>
                </a:cubicBezTo>
                <a:cubicBezTo>
                  <a:pt x="23" y="6"/>
                  <a:pt x="24" y="7"/>
                  <a:pt x="25" y="7"/>
                </a:cubicBezTo>
                <a:cubicBezTo>
                  <a:pt x="25" y="7"/>
                  <a:pt x="25" y="7"/>
                  <a:pt x="25" y="7"/>
                </a:cubicBezTo>
                <a:cubicBezTo>
                  <a:pt x="26" y="7"/>
                  <a:pt x="27" y="6"/>
                  <a:pt x="27" y="5"/>
                </a:cubicBezTo>
                <a:lnTo>
                  <a:pt x="27" y="2"/>
                </a:lnTo>
                <a:close/>
                <a:moveTo>
                  <a:pt x="37" y="5"/>
                </a:moveTo>
                <a:cubicBezTo>
                  <a:pt x="37" y="4"/>
                  <a:pt x="37" y="3"/>
                  <a:pt x="36" y="2"/>
                </a:cubicBezTo>
                <a:cubicBezTo>
                  <a:pt x="36" y="2"/>
                  <a:pt x="36" y="2"/>
                  <a:pt x="36" y="2"/>
                </a:cubicBezTo>
                <a:cubicBezTo>
                  <a:pt x="35" y="2"/>
                  <a:pt x="34" y="2"/>
                  <a:pt x="34" y="3"/>
                </a:cubicBezTo>
                <a:cubicBezTo>
                  <a:pt x="32" y="6"/>
                  <a:pt x="32" y="6"/>
                  <a:pt x="32" y="6"/>
                </a:cubicBezTo>
                <a:cubicBezTo>
                  <a:pt x="32" y="7"/>
                  <a:pt x="32" y="8"/>
                  <a:pt x="33" y="8"/>
                </a:cubicBezTo>
                <a:cubicBezTo>
                  <a:pt x="33" y="8"/>
                  <a:pt x="33" y="8"/>
                  <a:pt x="33" y="8"/>
                </a:cubicBezTo>
                <a:cubicBezTo>
                  <a:pt x="34" y="9"/>
                  <a:pt x="35" y="8"/>
                  <a:pt x="35" y="7"/>
                </a:cubicBezTo>
                <a:lnTo>
                  <a:pt x="37" y="5"/>
                </a:lnTo>
                <a:close/>
                <a:moveTo>
                  <a:pt x="44" y="10"/>
                </a:moveTo>
                <a:cubicBezTo>
                  <a:pt x="45" y="10"/>
                  <a:pt x="45" y="9"/>
                  <a:pt x="44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7"/>
                  <a:pt x="42" y="7"/>
                  <a:pt x="42" y="8"/>
                </a:cubicBezTo>
                <a:cubicBezTo>
                  <a:pt x="39" y="10"/>
                  <a:pt x="39" y="10"/>
                  <a:pt x="39" y="10"/>
                </a:cubicBezTo>
                <a:cubicBezTo>
                  <a:pt x="38" y="11"/>
                  <a:pt x="38" y="12"/>
                  <a:pt x="39" y="12"/>
                </a:cubicBezTo>
                <a:cubicBezTo>
                  <a:pt x="39" y="12"/>
                  <a:pt x="39" y="12"/>
                  <a:pt x="39" y="12"/>
                </a:cubicBezTo>
                <a:cubicBezTo>
                  <a:pt x="40" y="13"/>
                  <a:pt x="41" y="13"/>
                  <a:pt x="42" y="13"/>
                </a:cubicBezTo>
                <a:lnTo>
                  <a:pt x="44" y="10"/>
                </a:lnTo>
                <a:close/>
                <a:moveTo>
                  <a:pt x="48" y="19"/>
                </a:moveTo>
                <a:cubicBezTo>
                  <a:pt x="49" y="19"/>
                  <a:pt x="50" y="18"/>
                  <a:pt x="49" y="17"/>
                </a:cubicBezTo>
                <a:cubicBezTo>
                  <a:pt x="49" y="17"/>
                  <a:pt x="49" y="17"/>
                  <a:pt x="49" y="17"/>
                </a:cubicBezTo>
                <a:cubicBezTo>
                  <a:pt x="49" y="16"/>
                  <a:pt x="48" y="15"/>
                  <a:pt x="47" y="16"/>
                </a:cubicBezTo>
                <a:cubicBezTo>
                  <a:pt x="44" y="16"/>
                  <a:pt x="44" y="16"/>
                  <a:pt x="44" y="16"/>
                </a:cubicBezTo>
                <a:cubicBezTo>
                  <a:pt x="43" y="16"/>
                  <a:pt x="42" y="17"/>
                  <a:pt x="43" y="18"/>
                </a:cubicBezTo>
                <a:cubicBezTo>
                  <a:pt x="43" y="18"/>
                  <a:pt x="43" y="18"/>
                  <a:pt x="43" y="18"/>
                </a:cubicBezTo>
                <a:cubicBezTo>
                  <a:pt x="43" y="19"/>
                  <a:pt x="44" y="20"/>
                  <a:pt x="45" y="20"/>
                </a:cubicBezTo>
                <a:lnTo>
                  <a:pt x="48" y="19"/>
                </a:lnTo>
                <a:close/>
                <a:moveTo>
                  <a:pt x="47" y="29"/>
                </a:moveTo>
                <a:cubicBezTo>
                  <a:pt x="48" y="29"/>
                  <a:pt x="49" y="28"/>
                  <a:pt x="49" y="27"/>
                </a:cubicBezTo>
                <a:cubicBezTo>
                  <a:pt x="49" y="27"/>
                  <a:pt x="49" y="27"/>
                  <a:pt x="49" y="27"/>
                </a:cubicBezTo>
                <a:cubicBezTo>
                  <a:pt x="49" y="26"/>
                  <a:pt x="49" y="26"/>
                  <a:pt x="48" y="25"/>
                </a:cubicBezTo>
                <a:cubicBezTo>
                  <a:pt x="45" y="25"/>
                  <a:pt x="45" y="25"/>
                  <a:pt x="45" y="25"/>
                </a:cubicBezTo>
                <a:cubicBezTo>
                  <a:pt x="44" y="24"/>
                  <a:pt x="43" y="25"/>
                  <a:pt x="43" y="26"/>
                </a:cubicBezTo>
                <a:cubicBezTo>
                  <a:pt x="43" y="26"/>
                  <a:pt x="43" y="26"/>
                  <a:pt x="43" y="26"/>
                </a:cubicBezTo>
                <a:cubicBezTo>
                  <a:pt x="42" y="27"/>
                  <a:pt x="43" y="28"/>
                  <a:pt x="44" y="28"/>
                </a:cubicBezTo>
                <a:lnTo>
                  <a:pt x="47" y="29"/>
                </a:lnTo>
                <a:close/>
                <a:moveTo>
                  <a:pt x="15" y="7"/>
                </a:moveTo>
                <a:cubicBezTo>
                  <a:pt x="15" y="8"/>
                  <a:pt x="16" y="9"/>
                  <a:pt x="17" y="8"/>
                </a:cubicBezTo>
                <a:cubicBezTo>
                  <a:pt x="17" y="8"/>
                  <a:pt x="17" y="8"/>
                  <a:pt x="17" y="8"/>
                </a:cubicBezTo>
                <a:cubicBezTo>
                  <a:pt x="18" y="8"/>
                  <a:pt x="18" y="7"/>
                  <a:pt x="18" y="6"/>
                </a:cubicBezTo>
                <a:cubicBezTo>
                  <a:pt x="16" y="3"/>
                  <a:pt x="16" y="3"/>
                  <a:pt x="16" y="3"/>
                </a:cubicBezTo>
                <a:cubicBezTo>
                  <a:pt x="16" y="2"/>
                  <a:pt x="15" y="2"/>
                  <a:pt x="14" y="2"/>
                </a:cubicBezTo>
                <a:cubicBezTo>
                  <a:pt x="14" y="2"/>
                  <a:pt x="14" y="2"/>
                  <a:pt x="14" y="2"/>
                </a:cubicBezTo>
                <a:cubicBezTo>
                  <a:pt x="13" y="3"/>
                  <a:pt x="12" y="4"/>
                  <a:pt x="13" y="5"/>
                </a:cubicBezTo>
                <a:lnTo>
                  <a:pt x="15" y="7"/>
                </a:lnTo>
                <a:close/>
                <a:moveTo>
                  <a:pt x="8" y="13"/>
                </a:moveTo>
                <a:cubicBezTo>
                  <a:pt x="9" y="13"/>
                  <a:pt x="10" y="13"/>
                  <a:pt x="11" y="12"/>
                </a:cubicBezTo>
                <a:cubicBezTo>
                  <a:pt x="11" y="12"/>
                  <a:pt x="11" y="12"/>
                  <a:pt x="11" y="12"/>
                </a:cubicBezTo>
                <a:cubicBezTo>
                  <a:pt x="11" y="12"/>
                  <a:pt x="11" y="11"/>
                  <a:pt x="10" y="10"/>
                </a:cubicBezTo>
                <a:cubicBezTo>
                  <a:pt x="8" y="8"/>
                  <a:pt x="8" y="8"/>
                  <a:pt x="8" y="8"/>
                </a:cubicBezTo>
                <a:cubicBezTo>
                  <a:pt x="7" y="7"/>
                  <a:pt x="6" y="7"/>
                  <a:pt x="5" y="8"/>
                </a:cubicBezTo>
                <a:cubicBezTo>
                  <a:pt x="5" y="8"/>
                  <a:pt x="5" y="8"/>
                  <a:pt x="5" y="8"/>
                </a:cubicBezTo>
                <a:cubicBezTo>
                  <a:pt x="5" y="9"/>
                  <a:pt x="5" y="10"/>
                  <a:pt x="6" y="10"/>
                </a:cubicBezTo>
                <a:lnTo>
                  <a:pt x="8" y="13"/>
                </a:lnTo>
                <a:close/>
                <a:moveTo>
                  <a:pt x="5" y="20"/>
                </a:moveTo>
                <a:cubicBezTo>
                  <a:pt x="6" y="20"/>
                  <a:pt x="7" y="19"/>
                  <a:pt x="7" y="18"/>
                </a:cubicBezTo>
                <a:cubicBezTo>
                  <a:pt x="7" y="18"/>
                  <a:pt x="7" y="18"/>
                  <a:pt x="7" y="18"/>
                </a:cubicBezTo>
                <a:cubicBezTo>
                  <a:pt x="7" y="17"/>
                  <a:pt x="7" y="16"/>
                  <a:pt x="6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1" y="15"/>
                  <a:pt x="0" y="16"/>
                  <a:pt x="0" y="17"/>
                </a:cubicBezTo>
                <a:cubicBezTo>
                  <a:pt x="0" y="17"/>
                  <a:pt x="0" y="17"/>
                  <a:pt x="0" y="17"/>
                </a:cubicBezTo>
                <a:cubicBezTo>
                  <a:pt x="0" y="18"/>
                  <a:pt x="1" y="19"/>
                  <a:pt x="2" y="19"/>
                </a:cubicBezTo>
                <a:lnTo>
                  <a:pt x="5" y="20"/>
                </a:lnTo>
                <a:close/>
                <a:moveTo>
                  <a:pt x="6" y="28"/>
                </a:moveTo>
                <a:cubicBezTo>
                  <a:pt x="7" y="28"/>
                  <a:pt x="7" y="27"/>
                  <a:pt x="7" y="26"/>
                </a:cubicBezTo>
                <a:cubicBezTo>
                  <a:pt x="7" y="26"/>
                  <a:pt x="7" y="26"/>
                  <a:pt x="7" y="26"/>
                </a:cubicBezTo>
                <a:cubicBezTo>
                  <a:pt x="7" y="25"/>
                  <a:pt x="6" y="24"/>
                  <a:pt x="5" y="25"/>
                </a:cubicBezTo>
                <a:cubicBezTo>
                  <a:pt x="2" y="25"/>
                  <a:pt x="2" y="25"/>
                  <a:pt x="2" y="25"/>
                </a:cubicBezTo>
                <a:cubicBezTo>
                  <a:pt x="1" y="26"/>
                  <a:pt x="0" y="26"/>
                  <a:pt x="0" y="27"/>
                </a:cubicBezTo>
                <a:cubicBezTo>
                  <a:pt x="0" y="27"/>
                  <a:pt x="0" y="27"/>
                  <a:pt x="0" y="27"/>
                </a:cubicBezTo>
                <a:cubicBezTo>
                  <a:pt x="1" y="28"/>
                  <a:pt x="2" y="29"/>
                  <a:pt x="3" y="29"/>
                </a:cubicBezTo>
                <a:lnTo>
                  <a:pt x="6" y="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" name="Freeform 19"/>
          <p:cNvSpPr>
            <a:spLocks noEditPoints="1"/>
          </p:cNvSpPr>
          <p:nvPr/>
        </p:nvSpPr>
        <p:spPr bwMode="auto">
          <a:xfrm>
            <a:off x="5202338" y="423863"/>
            <a:ext cx="514350" cy="438150"/>
          </a:xfrm>
          <a:custGeom>
            <a:avLst/>
            <a:gdLst>
              <a:gd name="T0" fmla="*/ 66368 w 62"/>
              <a:gd name="T1" fmla="*/ 355480 h 53"/>
              <a:gd name="T2" fmla="*/ 66368 w 62"/>
              <a:gd name="T3" fmla="*/ 239742 h 53"/>
              <a:gd name="T4" fmla="*/ 82960 w 62"/>
              <a:gd name="T5" fmla="*/ 223208 h 53"/>
              <a:gd name="T6" fmla="*/ 107848 w 62"/>
              <a:gd name="T7" fmla="*/ 223208 h 53"/>
              <a:gd name="T8" fmla="*/ 132735 w 62"/>
              <a:gd name="T9" fmla="*/ 239742 h 53"/>
              <a:gd name="T10" fmla="*/ 132735 w 62"/>
              <a:gd name="T11" fmla="*/ 355480 h 53"/>
              <a:gd name="T12" fmla="*/ 107848 w 62"/>
              <a:gd name="T13" fmla="*/ 372014 h 53"/>
              <a:gd name="T14" fmla="*/ 82960 w 62"/>
              <a:gd name="T15" fmla="*/ 372014 h 53"/>
              <a:gd name="T16" fmla="*/ 66368 w 62"/>
              <a:gd name="T17" fmla="*/ 355480 h 53"/>
              <a:gd name="T18" fmla="*/ 190807 w 62"/>
              <a:gd name="T19" fmla="*/ 181874 h 53"/>
              <a:gd name="T20" fmla="*/ 174215 w 62"/>
              <a:gd name="T21" fmla="*/ 198408 h 53"/>
              <a:gd name="T22" fmla="*/ 174215 w 62"/>
              <a:gd name="T23" fmla="*/ 355480 h 53"/>
              <a:gd name="T24" fmla="*/ 190807 w 62"/>
              <a:gd name="T25" fmla="*/ 372014 h 53"/>
              <a:gd name="T26" fmla="*/ 215695 w 62"/>
              <a:gd name="T27" fmla="*/ 372014 h 53"/>
              <a:gd name="T28" fmla="*/ 232287 w 62"/>
              <a:gd name="T29" fmla="*/ 355480 h 53"/>
              <a:gd name="T30" fmla="*/ 232287 w 62"/>
              <a:gd name="T31" fmla="*/ 198408 h 53"/>
              <a:gd name="T32" fmla="*/ 215695 w 62"/>
              <a:gd name="T33" fmla="*/ 181874 h 53"/>
              <a:gd name="T34" fmla="*/ 190807 w 62"/>
              <a:gd name="T35" fmla="*/ 181874 h 53"/>
              <a:gd name="T36" fmla="*/ 290359 w 62"/>
              <a:gd name="T37" fmla="*/ 148806 h 53"/>
              <a:gd name="T38" fmla="*/ 273767 w 62"/>
              <a:gd name="T39" fmla="*/ 165340 h 53"/>
              <a:gd name="T40" fmla="*/ 273767 w 62"/>
              <a:gd name="T41" fmla="*/ 355480 h 53"/>
              <a:gd name="T42" fmla="*/ 290359 w 62"/>
              <a:gd name="T43" fmla="*/ 372014 h 53"/>
              <a:gd name="T44" fmla="*/ 315247 w 62"/>
              <a:gd name="T45" fmla="*/ 372014 h 53"/>
              <a:gd name="T46" fmla="*/ 340135 w 62"/>
              <a:gd name="T47" fmla="*/ 355480 h 53"/>
              <a:gd name="T48" fmla="*/ 340135 w 62"/>
              <a:gd name="T49" fmla="*/ 165340 h 53"/>
              <a:gd name="T50" fmla="*/ 315247 w 62"/>
              <a:gd name="T51" fmla="*/ 148806 h 53"/>
              <a:gd name="T52" fmla="*/ 290359 w 62"/>
              <a:gd name="T53" fmla="*/ 148806 h 53"/>
              <a:gd name="T54" fmla="*/ 398206 w 62"/>
              <a:gd name="T55" fmla="*/ 107471 h 53"/>
              <a:gd name="T56" fmla="*/ 381615 w 62"/>
              <a:gd name="T57" fmla="*/ 124005 h 53"/>
              <a:gd name="T58" fmla="*/ 381615 w 62"/>
              <a:gd name="T59" fmla="*/ 355480 h 53"/>
              <a:gd name="T60" fmla="*/ 398206 w 62"/>
              <a:gd name="T61" fmla="*/ 372014 h 53"/>
              <a:gd name="T62" fmla="*/ 423094 w 62"/>
              <a:gd name="T63" fmla="*/ 372014 h 53"/>
              <a:gd name="T64" fmla="*/ 439686 w 62"/>
              <a:gd name="T65" fmla="*/ 355480 h 53"/>
              <a:gd name="T66" fmla="*/ 439686 w 62"/>
              <a:gd name="T67" fmla="*/ 124005 h 53"/>
              <a:gd name="T68" fmla="*/ 423094 w 62"/>
              <a:gd name="T69" fmla="*/ 107471 h 53"/>
              <a:gd name="T70" fmla="*/ 398206 w 62"/>
              <a:gd name="T71" fmla="*/ 107471 h 53"/>
              <a:gd name="T72" fmla="*/ 74664 w 62"/>
              <a:gd name="T73" fmla="*/ 173607 h 53"/>
              <a:gd name="T74" fmla="*/ 381615 w 62"/>
              <a:gd name="T75" fmla="*/ 57869 h 53"/>
              <a:gd name="T76" fmla="*/ 389910 w 62"/>
              <a:gd name="T77" fmla="*/ 74403 h 53"/>
              <a:gd name="T78" fmla="*/ 423094 w 62"/>
              <a:gd name="T79" fmla="*/ 24801 h 53"/>
              <a:gd name="T80" fmla="*/ 365023 w 62"/>
              <a:gd name="T81" fmla="*/ 24801 h 53"/>
              <a:gd name="T82" fmla="*/ 373319 w 62"/>
              <a:gd name="T83" fmla="*/ 41335 h 53"/>
              <a:gd name="T84" fmla="*/ 74664 w 62"/>
              <a:gd name="T85" fmla="*/ 157073 h 53"/>
              <a:gd name="T86" fmla="*/ 74664 w 62"/>
              <a:gd name="T87" fmla="*/ 173607 h 53"/>
              <a:gd name="T88" fmla="*/ 514350 w 62"/>
              <a:gd name="T89" fmla="*/ 405082 h 53"/>
              <a:gd name="T90" fmla="*/ 464574 w 62"/>
              <a:gd name="T91" fmla="*/ 372014 h 53"/>
              <a:gd name="T92" fmla="*/ 464574 w 62"/>
              <a:gd name="T93" fmla="*/ 396815 h 53"/>
              <a:gd name="T94" fmla="*/ 41480 w 62"/>
              <a:gd name="T95" fmla="*/ 396815 h 53"/>
              <a:gd name="T96" fmla="*/ 41480 w 62"/>
              <a:gd name="T97" fmla="*/ 57869 h 53"/>
              <a:gd name="T98" fmla="*/ 58072 w 62"/>
              <a:gd name="T99" fmla="*/ 57869 h 53"/>
              <a:gd name="T100" fmla="*/ 24888 w 62"/>
              <a:gd name="T101" fmla="*/ 0 h 53"/>
              <a:gd name="T102" fmla="*/ 0 w 62"/>
              <a:gd name="T103" fmla="*/ 57869 h 53"/>
              <a:gd name="T104" fmla="*/ 16592 w 62"/>
              <a:gd name="T105" fmla="*/ 57869 h 53"/>
              <a:gd name="T106" fmla="*/ 16592 w 62"/>
              <a:gd name="T107" fmla="*/ 396815 h 53"/>
              <a:gd name="T108" fmla="*/ 16592 w 62"/>
              <a:gd name="T109" fmla="*/ 405082 h 53"/>
              <a:gd name="T110" fmla="*/ 16592 w 62"/>
              <a:gd name="T111" fmla="*/ 421616 h 53"/>
              <a:gd name="T112" fmla="*/ 464574 w 62"/>
              <a:gd name="T113" fmla="*/ 421616 h 53"/>
              <a:gd name="T114" fmla="*/ 464574 w 62"/>
              <a:gd name="T115" fmla="*/ 438150 h 53"/>
              <a:gd name="T116" fmla="*/ 514350 w 62"/>
              <a:gd name="T117" fmla="*/ 405082 h 53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62" h="53">
                <a:moveTo>
                  <a:pt x="8" y="43"/>
                </a:moveTo>
                <a:cubicBezTo>
                  <a:pt x="8" y="29"/>
                  <a:pt x="8" y="29"/>
                  <a:pt x="8" y="29"/>
                </a:cubicBezTo>
                <a:cubicBezTo>
                  <a:pt x="8" y="28"/>
                  <a:pt x="9" y="27"/>
                  <a:pt x="10" y="27"/>
                </a:cubicBezTo>
                <a:cubicBezTo>
                  <a:pt x="13" y="27"/>
                  <a:pt x="13" y="27"/>
                  <a:pt x="13" y="27"/>
                </a:cubicBezTo>
                <a:cubicBezTo>
                  <a:pt x="15" y="27"/>
                  <a:pt x="16" y="28"/>
                  <a:pt x="16" y="29"/>
                </a:cubicBezTo>
                <a:cubicBezTo>
                  <a:pt x="16" y="43"/>
                  <a:pt x="16" y="43"/>
                  <a:pt x="16" y="43"/>
                </a:cubicBezTo>
                <a:cubicBezTo>
                  <a:pt x="16" y="44"/>
                  <a:pt x="15" y="45"/>
                  <a:pt x="13" y="45"/>
                </a:cubicBezTo>
                <a:cubicBezTo>
                  <a:pt x="10" y="45"/>
                  <a:pt x="10" y="45"/>
                  <a:pt x="10" y="45"/>
                </a:cubicBezTo>
                <a:cubicBezTo>
                  <a:pt x="9" y="45"/>
                  <a:pt x="8" y="44"/>
                  <a:pt x="8" y="43"/>
                </a:cubicBezTo>
                <a:close/>
                <a:moveTo>
                  <a:pt x="23" y="22"/>
                </a:moveTo>
                <a:cubicBezTo>
                  <a:pt x="21" y="22"/>
                  <a:pt x="21" y="23"/>
                  <a:pt x="21" y="24"/>
                </a:cubicBezTo>
                <a:cubicBezTo>
                  <a:pt x="21" y="43"/>
                  <a:pt x="21" y="43"/>
                  <a:pt x="21" y="43"/>
                </a:cubicBezTo>
                <a:cubicBezTo>
                  <a:pt x="21" y="44"/>
                  <a:pt x="21" y="45"/>
                  <a:pt x="23" y="45"/>
                </a:cubicBezTo>
                <a:cubicBezTo>
                  <a:pt x="26" y="45"/>
                  <a:pt x="26" y="45"/>
                  <a:pt x="26" y="45"/>
                </a:cubicBezTo>
                <a:cubicBezTo>
                  <a:pt x="27" y="45"/>
                  <a:pt x="28" y="44"/>
                  <a:pt x="28" y="43"/>
                </a:cubicBezTo>
                <a:cubicBezTo>
                  <a:pt x="28" y="24"/>
                  <a:pt x="28" y="24"/>
                  <a:pt x="28" y="24"/>
                </a:cubicBezTo>
                <a:cubicBezTo>
                  <a:pt x="28" y="23"/>
                  <a:pt x="27" y="22"/>
                  <a:pt x="26" y="22"/>
                </a:cubicBezTo>
                <a:lnTo>
                  <a:pt x="23" y="22"/>
                </a:lnTo>
                <a:close/>
                <a:moveTo>
                  <a:pt x="35" y="18"/>
                </a:moveTo>
                <a:cubicBezTo>
                  <a:pt x="34" y="18"/>
                  <a:pt x="33" y="19"/>
                  <a:pt x="33" y="20"/>
                </a:cubicBezTo>
                <a:cubicBezTo>
                  <a:pt x="33" y="43"/>
                  <a:pt x="33" y="43"/>
                  <a:pt x="33" y="43"/>
                </a:cubicBezTo>
                <a:cubicBezTo>
                  <a:pt x="33" y="44"/>
                  <a:pt x="34" y="45"/>
                  <a:pt x="35" y="45"/>
                </a:cubicBezTo>
                <a:cubicBezTo>
                  <a:pt x="38" y="45"/>
                  <a:pt x="38" y="45"/>
                  <a:pt x="38" y="45"/>
                </a:cubicBezTo>
                <a:cubicBezTo>
                  <a:pt x="40" y="45"/>
                  <a:pt x="41" y="44"/>
                  <a:pt x="41" y="43"/>
                </a:cubicBezTo>
                <a:cubicBezTo>
                  <a:pt x="41" y="20"/>
                  <a:pt x="41" y="20"/>
                  <a:pt x="41" y="20"/>
                </a:cubicBezTo>
                <a:cubicBezTo>
                  <a:pt x="41" y="19"/>
                  <a:pt x="40" y="18"/>
                  <a:pt x="38" y="18"/>
                </a:cubicBezTo>
                <a:lnTo>
                  <a:pt x="35" y="18"/>
                </a:lnTo>
                <a:close/>
                <a:moveTo>
                  <a:pt x="48" y="13"/>
                </a:moveTo>
                <a:cubicBezTo>
                  <a:pt x="46" y="13"/>
                  <a:pt x="46" y="14"/>
                  <a:pt x="46" y="15"/>
                </a:cubicBezTo>
                <a:cubicBezTo>
                  <a:pt x="46" y="43"/>
                  <a:pt x="46" y="43"/>
                  <a:pt x="46" y="43"/>
                </a:cubicBezTo>
                <a:cubicBezTo>
                  <a:pt x="46" y="44"/>
                  <a:pt x="46" y="45"/>
                  <a:pt x="48" y="45"/>
                </a:cubicBezTo>
                <a:cubicBezTo>
                  <a:pt x="51" y="45"/>
                  <a:pt x="51" y="45"/>
                  <a:pt x="51" y="45"/>
                </a:cubicBezTo>
                <a:cubicBezTo>
                  <a:pt x="52" y="45"/>
                  <a:pt x="53" y="44"/>
                  <a:pt x="53" y="43"/>
                </a:cubicBezTo>
                <a:cubicBezTo>
                  <a:pt x="53" y="15"/>
                  <a:pt x="53" y="15"/>
                  <a:pt x="53" y="15"/>
                </a:cubicBezTo>
                <a:cubicBezTo>
                  <a:pt x="53" y="14"/>
                  <a:pt x="52" y="13"/>
                  <a:pt x="51" y="13"/>
                </a:cubicBezTo>
                <a:lnTo>
                  <a:pt x="48" y="13"/>
                </a:lnTo>
                <a:close/>
                <a:moveTo>
                  <a:pt x="9" y="21"/>
                </a:moveTo>
                <a:cubicBezTo>
                  <a:pt x="22" y="19"/>
                  <a:pt x="35" y="14"/>
                  <a:pt x="46" y="7"/>
                </a:cubicBezTo>
                <a:cubicBezTo>
                  <a:pt x="47" y="9"/>
                  <a:pt x="47" y="9"/>
                  <a:pt x="47" y="9"/>
                </a:cubicBezTo>
                <a:cubicBezTo>
                  <a:pt x="51" y="3"/>
                  <a:pt x="51" y="3"/>
                  <a:pt x="51" y="3"/>
                </a:cubicBezTo>
                <a:cubicBezTo>
                  <a:pt x="44" y="3"/>
                  <a:pt x="44" y="3"/>
                  <a:pt x="44" y="3"/>
                </a:cubicBezTo>
                <a:cubicBezTo>
                  <a:pt x="45" y="5"/>
                  <a:pt x="45" y="5"/>
                  <a:pt x="45" y="5"/>
                </a:cubicBezTo>
                <a:cubicBezTo>
                  <a:pt x="34" y="12"/>
                  <a:pt x="22" y="16"/>
                  <a:pt x="9" y="19"/>
                </a:cubicBezTo>
                <a:lnTo>
                  <a:pt x="9" y="21"/>
                </a:lnTo>
                <a:close/>
                <a:moveTo>
                  <a:pt x="62" y="49"/>
                </a:moveTo>
                <a:cubicBezTo>
                  <a:pt x="56" y="45"/>
                  <a:pt x="56" y="45"/>
                  <a:pt x="56" y="45"/>
                </a:cubicBezTo>
                <a:cubicBezTo>
                  <a:pt x="56" y="48"/>
                  <a:pt x="56" y="48"/>
                  <a:pt x="56" y="48"/>
                </a:cubicBezTo>
                <a:cubicBezTo>
                  <a:pt x="5" y="48"/>
                  <a:pt x="5" y="48"/>
                  <a:pt x="5" y="48"/>
                </a:cubicBezTo>
                <a:cubicBezTo>
                  <a:pt x="5" y="7"/>
                  <a:pt x="5" y="7"/>
                  <a:pt x="5" y="7"/>
                </a:cubicBezTo>
                <a:cubicBezTo>
                  <a:pt x="7" y="7"/>
                  <a:pt x="7" y="7"/>
                  <a:pt x="7" y="7"/>
                </a:cubicBezTo>
                <a:cubicBezTo>
                  <a:pt x="3" y="0"/>
                  <a:pt x="3" y="0"/>
                  <a:pt x="3" y="0"/>
                </a:cubicBezTo>
                <a:cubicBezTo>
                  <a:pt x="0" y="7"/>
                  <a:pt x="0" y="7"/>
                  <a:pt x="0" y="7"/>
                </a:cubicBezTo>
                <a:cubicBezTo>
                  <a:pt x="2" y="7"/>
                  <a:pt x="2" y="7"/>
                  <a:pt x="2" y="7"/>
                </a:cubicBezTo>
                <a:cubicBezTo>
                  <a:pt x="2" y="48"/>
                  <a:pt x="2" y="48"/>
                  <a:pt x="2" y="48"/>
                </a:cubicBezTo>
                <a:cubicBezTo>
                  <a:pt x="2" y="49"/>
                  <a:pt x="2" y="49"/>
                  <a:pt x="2" y="49"/>
                </a:cubicBezTo>
                <a:cubicBezTo>
                  <a:pt x="2" y="51"/>
                  <a:pt x="2" y="51"/>
                  <a:pt x="2" y="51"/>
                </a:cubicBezTo>
                <a:cubicBezTo>
                  <a:pt x="56" y="51"/>
                  <a:pt x="56" y="51"/>
                  <a:pt x="56" y="51"/>
                </a:cubicBezTo>
                <a:cubicBezTo>
                  <a:pt x="56" y="53"/>
                  <a:pt x="56" y="53"/>
                  <a:pt x="56" y="53"/>
                </a:cubicBezTo>
                <a:lnTo>
                  <a:pt x="62" y="4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" name="Freeform 21"/>
          <p:cNvSpPr>
            <a:spLocks noEditPoints="1"/>
          </p:cNvSpPr>
          <p:nvPr/>
        </p:nvSpPr>
        <p:spPr bwMode="auto">
          <a:xfrm>
            <a:off x="3332598" y="1974851"/>
            <a:ext cx="422275" cy="423862"/>
          </a:xfrm>
          <a:custGeom>
            <a:avLst/>
            <a:gdLst>
              <a:gd name="T0" fmla="*/ 0 w 51"/>
              <a:gd name="T1" fmla="*/ 241020 h 51"/>
              <a:gd name="T2" fmla="*/ 41400 w 51"/>
              <a:gd name="T3" fmla="*/ 83110 h 51"/>
              <a:gd name="T4" fmla="*/ 173878 w 51"/>
              <a:gd name="T5" fmla="*/ 0 h 51"/>
              <a:gd name="T6" fmla="*/ 248397 w 51"/>
              <a:gd name="T7" fmla="*/ 49866 h 51"/>
              <a:gd name="T8" fmla="*/ 190438 w 51"/>
              <a:gd name="T9" fmla="*/ 99732 h 51"/>
              <a:gd name="T10" fmla="*/ 107639 w 51"/>
              <a:gd name="T11" fmla="*/ 241020 h 51"/>
              <a:gd name="T12" fmla="*/ 66239 w 51"/>
              <a:gd name="T13" fmla="*/ 232709 h 51"/>
              <a:gd name="T14" fmla="*/ 33120 w 51"/>
              <a:gd name="T15" fmla="*/ 249331 h 51"/>
              <a:gd name="T16" fmla="*/ 16560 w 51"/>
              <a:gd name="T17" fmla="*/ 274264 h 51"/>
              <a:gd name="T18" fmla="*/ 8280 w 51"/>
              <a:gd name="T19" fmla="*/ 257642 h 51"/>
              <a:gd name="T20" fmla="*/ 314636 w 51"/>
              <a:gd name="T21" fmla="*/ 349064 h 51"/>
              <a:gd name="T22" fmla="*/ 298076 w 51"/>
              <a:gd name="T23" fmla="*/ 282575 h 51"/>
              <a:gd name="T24" fmla="*/ 289797 w 51"/>
              <a:gd name="T25" fmla="*/ 290886 h 51"/>
              <a:gd name="T26" fmla="*/ 281517 w 51"/>
              <a:gd name="T27" fmla="*/ 299197 h 51"/>
              <a:gd name="T28" fmla="*/ 273237 w 51"/>
              <a:gd name="T29" fmla="*/ 307508 h 51"/>
              <a:gd name="T30" fmla="*/ 256677 w 51"/>
              <a:gd name="T31" fmla="*/ 315819 h 51"/>
              <a:gd name="T32" fmla="*/ 248397 w 51"/>
              <a:gd name="T33" fmla="*/ 315819 h 51"/>
              <a:gd name="T34" fmla="*/ 231837 w 51"/>
              <a:gd name="T35" fmla="*/ 324131 h 51"/>
              <a:gd name="T36" fmla="*/ 215277 w 51"/>
              <a:gd name="T37" fmla="*/ 324131 h 51"/>
              <a:gd name="T38" fmla="*/ 198718 w 51"/>
              <a:gd name="T39" fmla="*/ 324131 h 51"/>
              <a:gd name="T40" fmla="*/ 182158 w 51"/>
              <a:gd name="T41" fmla="*/ 315819 h 51"/>
              <a:gd name="T42" fmla="*/ 165598 w 51"/>
              <a:gd name="T43" fmla="*/ 315819 h 51"/>
              <a:gd name="T44" fmla="*/ 157318 w 51"/>
              <a:gd name="T45" fmla="*/ 307508 h 51"/>
              <a:gd name="T46" fmla="*/ 140758 w 51"/>
              <a:gd name="T47" fmla="*/ 299197 h 51"/>
              <a:gd name="T48" fmla="*/ 132478 w 51"/>
              <a:gd name="T49" fmla="*/ 290886 h 51"/>
              <a:gd name="T50" fmla="*/ 115919 w 51"/>
              <a:gd name="T51" fmla="*/ 274264 h 51"/>
              <a:gd name="T52" fmla="*/ 33120 w 51"/>
              <a:gd name="T53" fmla="*/ 324131 h 51"/>
              <a:gd name="T54" fmla="*/ 165598 w 51"/>
              <a:gd name="T55" fmla="*/ 415552 h 51"/>
              <a:gd name="T56" fmla="*/ 190438 w 51"/>
              <a:gd name="T57" fmla="*/ 415552 h 51"/>
              <a:gd name="T58" fmla="*/ 223557 w 51"/>
              <a:gd name="T59" fmla="*/ 423863 h 51"/>
              <a:gd name="T60" fmla="*/ 248397 w 51"/>
              <a:gd name="T61" fmla="*/ 415552 h 51"/>
              <a:gd name="T62" fmla="*/ 380875 w 51"/>
              <a:gd name="T63" fmla="*/ 332442 h 51"/>
              <a:gd name="T64" fmla="*/ 422275 w 51"/>
              <a:gd name="T65" fmla="*/ 174532 h 51"/>
              <a:gd name="T66" fmla="*/ 331196 w 51"/>
              <a:gd name="T67" fmla="*/ 41555 h 51"/>
              <a:gd name="T68" fmla="*/ 240117 w 51"/>
              <a:gd name="T69" fmla="*/ 0 h 51"/>
              <a:gd name="T70" fmla="*/ 231837 w 51"/>
              <a:gd name="T71" fmla="*/ 0 h 51"/>
              <a:gd name="T72" fmla="*/ 281517 w 51"/>
              <a:gd name="T73" fmla="*/ 49866 h 51"/>
              <a:gd name="T74" fmla="*/ 231837 w 51"/>
              <a:gd name="T75" fmla="*/ 99732 h 51"/>
              <a:gd name="T76" fmla="*/ 314636 w 51"/>
              <a:gd name="T77" fmla="*/ 257642 h 51"/>
              <a:gd name="T78" fmla="*/ 397435 w 51"/>
              <a:gd name="T79" fmla="*/ 307508 h 51"/>
              <a:gd name="T80" fmla="*/ 422275 w 51"/>
              <a:gd name="T81" fmla="*/ 174532 h 51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51" h="51">
                <a:moveTo>
                  <a:pt x="1" y="31"/>
                </a:moveTo>
                <a:cubicBezTo>
                  <a:pt x="1" y="31"/>
                  <a:pt x="1" y="30"/>
                  <a:pt x="0" y="29"/>
                </a:cubicBezTo>
                <a:cubicBezTo>
                  <a:pt x="0" y="26"/>
                  <a:pt x="0" y="23"/>
                  <a:pt x="1" y="19"/>
                </a:cubicBezTo>
                <a:cubicBezTo>
                  <a:pt x="2" y="16"/>
                  <a:pt x="3" y="13"/>
                  <a:pt x="5" y="10"/>
                </a:cubicBezTo>
                <a:cubicBezTo>
                  <a:pt x="7" y="8"/>
                  <a:pt x="9" y="5"/>
                  <a:pt x="12" y="4"/>
                </a:cubicBezTo>
                <a:cubicBezTo>
                  <a:pt x="15" y="2"/>
                  <a:pt x="18" y="1"/>
                  <a:pt x="21" y="0"/>
                </a:cubicBezTo>
                <a:cubicBezTo>
                  <a:pt x="22" y="0"/>
                  <a:pt x="23" y="0"/>
                  <a:pt x="24" y="0"/>
                </a:cubicBezTo>
                <a:cubicBezTo>
                  <a:pt x="30" y="6"/>
                  <a:pt x="30" y="6"/>
                  <a:pt x="30" y="6"/>
                </a:cubicBezTo>
                <a:cubicBezTo>
                  <a:pt x="24" y="12"/>
                  <a:pt x="24" y="12"/>
                  <a:pt x="24" y="12"/>
                </a:cubicBezTo>
                <a:cubicBezTo>
                  <a:pt x="24" y="12"/>
                  <a:pt x="24" y="12"/>
                  <a:pt x="23" y="12"/>
                </a:cubicBezTo>
                <a:cubicBezTo>
                  <a:pt x="16" y="13"/>
                  <a:pt x="11" y="20"/>
                  <a:pt x="12" y="27"/>
                </a:cubicBezTo>
                <a:cubicBezTo>
                  <a:pt x="12" y="28"/>
                  <a:pt x="12" y="29"/>
                  <a:pt x="13" y="29"/>
                </a:cubicBezTo>
                <a:cubicBezTo>
                  <a:pt x="13" y="29"/>
                  <a:pt x="13" y="29"/>
                  <a:pt x="13" y="29"/>
                </a:cubicBezTo>
                <a:cubicBezTo>
                  <a:pt x="8" y="28"/>
                  <a:pt x="8" y="28"/>
                  <a:pt x="8" y="28"/>
                </a:cubicBezTo>
                <a:cubicBezTo>
                  <a:pt x="5" y="28"/>
                  <a:pt x="5" y="28"/>
                  <a:pt x="5" y="28"/>
                </a:cubicBezTo>
                <a:cubicBezTo>
                  <a:pt x="4" y="30"/>
                  <a:pt x="4" y="30"/>
                  <a:pt x="4" y="30"/>
                </a:cubicBezTo>
                <a:cubicBezTo>
                  <a:pt x="2" y="35"/>
                  <a:pt x="2" y="35"/>
                  <a:pt x="2" y="35"/>
                </a:cubicBezTo>
                <a:cubicBezTo>
                  <a:pt x="2" y="35"/>
                  <a:pt x="2" y="34"/>
                  <a:pt x="2" y="33"/>
                </a:cubicBezTo>
                <a:cubicBezTo>
                  <a:pt x="1" y="33"/>
                  <a:pt x="1" y="33"/>
                  <a:pt x="1" y="33"/>
                </a:cubicBezTo>
                <a:cubicBezTo>
                  <a:pt x="1" y="32"/>
                  <a:pt x="1" y="32"/>
                  <a:pt x="1" y="31"/>
                </a:cubicBezTo>
                <a:close/>
                <a:moveTo>
                  <a:pt x="41" y="41"/>
                </a:moveTo>
                <a:cubicBezTo>
                  <a:pt x="38" y="42"/>
                  <a:pt x="38" y="42"/>
                  <a:pt x="38" y="42"/>
                </a:cubicBezTo>
                <a:cubicBezTo>
                  <a:pt x="37" y="39"/>
                  <a:pt x="37" y="39"/>
                  <a:pt x="37" y="39"/>
                </a:cubicBezTo>
                <a:cubicBezTo>
                  <a:pt x="36" y="34"/>
                  <a:pt x="36" y="34"/>
                  <a:pt x="36" y="34"/>
                </a:cubicBezTo>
                <a:cubicBezTo>
                  <a:pt x="35" y="34"/>
                  <a:pt x="35" y="35"/>
                  <a:pt x="35" y="35"/>
                </a:cubicBezTo>
                <a:cubicBezTo>
                  <a:pt x="35" y="35"/>
                  <a:pt x="35" y="35"/>
                  <a:pt x="35" y="35"/>
                </a:cubicBezTo>
                <a:cubicBezTo>
                  <a:pt x="35" y="35"/>
                  <a:pt x="34" y="36"/>
                  <a:pt x="34" y="36"/>
                </a:cubicBezTo>
                <a:cubicBezTo>
                  <a:pt x="34" y="36"/>
                  <a:pt x="34" y="36"/>
                  <a:pt x="34" y="36"/>
                </a:cubicBezTo>
                <a:cubicBezTo>
                  <a:pt x="34" y="36"/>
                  <a:pt x="33" y="36"/>
                  <a:pt x="33" y="37"/>
                </a:cubicBezTo>
                <a:cubicBezTo>
                  <a:pt x="33" y="37"/>
                  <a:pt x="33" y="37"/>
                  <a:pt x="33" y="37"/>
                </a:cubicBezTo>
                <a:cubicBezTo>
                  <a:pt x="32" y="37"/>
                  <a:pt x="32" y="37"/>
                  <a:pt x="32" y="37"/>
                </a:cubicBezTo>
                <a:cubicBezTo>
                  <a:pt x="32" y="37"/>
                  <a:pt x="32" y="37"/>
                  <a:pt x="31" y="38"/>
                </a:cubicBezTo>
                <a:cubicBezTo>
                  <a:pt x="31" y="38"/>
                  <a:pt x="31" y="38"/>
                  <a:pt x="31" y="38"/>
                </a:cubicBezTo>
                <a:cubicBezTo>
                  <a:pt x="30" y="38"/>
                  <a:pt x="30" y="38"/>
                  <a:pt x="30" y="38"/>
                </a:cubicBezTo>
                <a:cubicBezTo>
                  <a:pt x="30" y="38"/>
                  <a:pt x="29" y="38"/>
                  <a:pt x="29" y="38"/>
                </a:cubicBezTo>
                <a:cubicBezTo>
                  <a:pt x="29" y="38"/>
                  <a:pt x="28" y="39"/>
                  <a:pt x="28" y="39"/>
                </a:cubicBezTo>
                <a:cubicBezTo>
                  <a:pt x="27" y="39"/>
                  <a:pt x="27" y="39"/>
                  <a:pt x="26" y="39"/>
                </a:cubicBezTo>
                <a:cubicBezTo>
                  <a:pt x="26" y="39"/>
                  <a:pt x="26" y="39"/>
                  <a:pt x="26" y="39"/>
                </a:cubicBezTo>
                <a:cubicBezTo>
                  <a:pt x="26" y="39"/>
                  <a:pt x="26" y="39"/>
                  <a:pt x="26" y="39"/>
                </a:cubicBezTo>
                <a:cubicBezTo>
                  <a:pt x="25" y="39"/>
                  <a:pt x="24" y="39"/>
                  <a:pt x="24" y="39"/>
                </a:cubicBezTo>
                <a:cubicBezTo>
                  <a:pt x="24" y="39"/>
                  <a:pt x="24" y="39"/>
                  <a:pt x="24" y="39"/>
                </a:cubicBezTo>
                <a:cubicBezTo>
                  <a:pt x="23" y="39"/>
                  <a:pt x="23" y="39"/>
                  <a:pt x="22" y="38"/>
                </a:cubicBezTo>
                <a:cubicBezTo>
                  <a:pt x="22" y="38"/>
                  <a:pt x="22" y="38"/>
                  <a:pt x="22" y="38"/>
                </a:cubicBezTo>
                <a:cubicBezTo>
                  <a:pt x="21" y="38"/>
                  <a:pt x="21" y="38"/>
                  <a:pt x="20" y="38"/>
                </a:cubicBezTo>
                <a:cubicBezTo>
                  <a:pt x="20" y="38"/>
                  <a:pt x="20" y="38"/>
                  <a:pt x="20" y="38"/>
                </a:cubicBezTo>
                <a:cubicBezTo>
                  <a:pt x="19" y="37"/>
                  <a:pt x="19" y="37"/>
                  <a:pt x="19" y="37"/>
                </a:cubicBezTo>
                <a:cubicBezTo>
                  <a:pt x="19" y="37"/>
                  <a:pt x="18" y="37"/>
                  <a:pt x="18" y="37"/>
                </a:cubicBezTo>
                <a:cubicBezTo>
                  <a:pt x="18" y="37"/>
                  <a:pt x="18" y="36"/>
                  <a:pt x="17" y="36"/>
                </a:cubicBezTo>
                <a:cubicBezTo>
                  <a:pt x="17" y="36"/>
                  <a:pt x="17" y="36"/>
                  <a:pt x="17" y="36"/>
                </a:cubicBezTo>
                <a:cubicBezTo>
                  <a:pt x="17" y="35"/>
                  <a:pt x="16" y="35"/>
                  <a:pt x="16" y="35"/>
                </a:cubicBezTo>
                <a:cubicBezTo>
                  <a:pt x="16" y="35"/>
                  <a:pt x="16" y="35"/>
                  <a:pt x="16" y="34"/>
                </a:cubicBezTo>
                <a:cubicBezTo>
                  <a:pt x="15" y="34"/>
                  <a:pt x="15" y="34"/>
                  <a:pt x="14" y="33"/>
                </a:cubicBezTo>
                <a:cubicBezTo>
                  <a:pt x="7" y="31"/>
                  <a:pt x="7" y="31"/>
                  <a:pt x="7" y="31"/>
                </a:cubicBezTo>
                <a:cubicBezTo>
                  <a:pt x="4" y="39"/>
                  <a:pt x="4" y="39"/>
                  <a:pt x="4" y="39"/>
                </a:cubicBezTo>
                <a:cubicBezTo>
                  <a:pt x="6" y="42"/>
                  <a:pt x="8" y="44"/>
                  <a:pt x="11" y="46"/>
                </a:cubicBezTo>
                <a:cubicBezTo>
                  <a:pt x="13" y="48"/>
                  <a:pt x="16" y="49"/>
                  <a:pt x="20" y="50"/>
                </a:cubicBezTo>
                <a:cubicBezTo>
                  <a:pt x="20" y="50"/>
                  <a:pt x="21" y="50"/>
                  <a:pt x="22" y="50"/>
                </a:cubicBezTo>
                <a:cubicBezTo>
                  <a:pt x="23" y="50"/>
                  <a:pt x="23" y="50"/>
                  <a:pt x="23" y="50"/>
                </a:cubicBezTo>
                <a:cubicBezTo>
                  <a:pt x="24" y="51"/>
                  <a:pt x="24" y="51"/>
                  <a:pt x="25" y="51"/>
                </a:cubicBezTo>
                <a:cubicBezTo>
                  <a:pt x="26" y="51"/>
                  <a:pt x="26" y="51"/>
                  <a:pt x="27" y="51"/>
                </a:cubicBezTo>
                <a:cubicBezTo>
                  <a:pt x="27" y="51"/>
                  <a:pt x="27" y="51"/>
                  <a:pt x="27" y="51"/>
                </a:cubicBezTo>
                <a:cubicBezTo>
                  <a:pt x="28" y="50"/>
                  <a:pt x="29" y="50"/>
                  <a:pt x="30" y="50"/>
                </a:cubicBezTo>
                <a:cubicBezTo>
                  <a:pt x="33" y="50"/>
                  <a:pt x="36" y="48"/>
                  <a:pt x="39" y="47"/>
                </a:cubicBezTo>
                <a:cubicBezTo>
                  <a:pt x="42" y="45"/>
                  <a:pt x="44" y="43"/>
                  <a:pt x="46" y="40"/>
                </a:cubicBezTo>
                <a:lnTo>
                  <a:pt x="41" y="41"/>
                </a:lnTo>
                <a:close/>
                <a:moveTo>
                  <a:pt x="51" y="21"/>
                </a:moveTo>
                <a:cubicBezTo>
                  <a:pt x="50" y="18"/>
                  <a:pt x="49" y="15"/>
                  <a:pt x="47" y="12"/>
                </a:cubicBezTo>
                <a:cubicBezTo>
                  <a:pt x="45" y="9"/>
                  <a:pt x="43" y="7"/>
                  <a:pt x="40" y="5"/>
                </a:cubicBezTo>
                <a:cubicBezTo>
                  <a:pt x="38" y="3"/>
                  <a:pt x="35" y="1"/>
                  <a:pt x="31" y="1"/>
                </a:cubicBezTo>
                <a:cubicBezTo>
                  <a:pt x="31" y="0"/>
                  <a:pt x="30" y="0"/>
                  <a:pt x="29" y="0"/>
                </a:cubicBezTo>
                <a:cubicBezTo>
                  <a:pt x="29" y="0"/>
                  <a:pt x="29" y="0"/>
                  <a:pt x="29" y="0"/>
                </a:cubicBezTo>
                <a:cubicBezTo>
                  <a:pt x="28" y="0"/>
                  <a:pt x="28" y="0"/>
                  <a:pt x="28" y="0"/>
                </a:cubicBezTo>
                <a:cubicBezTo>
                  <a:pt x="32" y="4"/>
                  <a:pt x="32" y="4"/>
                  <a:pt x="32" y="4"/>
                </a:cubicBezTo>
                <a:cubicBezTo>
                  <a:pt x="34" y="6"/>
                  <a:pt x="34" y="6"/>
                  <a:pt x="34" y="6"/>
                </a:cubicBezTo>
                <a:cubicBezTo>
                  <a:pt x="32" y="8"/>
                  <a:pt x="32" y="8"/>
                  <a:pt x="32" y="8"/>
                </a:cubicBezTo>
                <a:cubicBezTo>
                  <a:pt x="28" y="12"/>
                  <a:pt x="28" y="12"/>
                  <a:pt x="28" y="12"/>
                </a:cubicBezTo>
                <a:cubicBezTo>
                  <a:pt x="34" y="13"/>
                  <a:pt x="38" y="17"/>
                  <a:pt x="39" y="23"/>
                </a:cubicBezTo>
                <a:cubicBezTo>
                  <a:pt x="39" y="26"/>
                  <a:pt x="39" y="29"/>
                  <a:pt x="38" y="31"/>
                </a:cubicBezTo>
                <a:cubicBezTo>
                  <a:pt x="40" y="38"/>
                  <a:pt x="40" y="38"/>
                  <a:pt x="40" y="38"/>
                </a:cubicBezTo>
                <a:cubicBezTo>
                  <a:pt x="48" y="37"/>
                  <a:pt x="48" y="37"/>
                  <a:pt x="48" y="37"/>
                </a:cubicBezTo>
                <a:cubicBezTo>
                  <a:pt x="49" y="35"/>
                  <a:pt x="50" y="33"/>
                  <a:pt x="50" y="31"/>
                </a:cubicBezTo>
                <a:cubicBezTo>
                  <a:pt x="51" y="28"/>
                  <a:pt x="51" y="24"/>
                  <a:pt x="51" y="2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" name="Freeform 22"/>
          <p:cNvSpPr>
            <a:spLocks noEditPoints="1"/>
          </p:cNvSpPr>
          <p:nvPr/>
        </p:nvSpPr>
        <p:spPr bwMode="auto">
          <a:xfrm>
            <a:off x="6677461" y="5994400"/>
            <a:ext cx="422275" cy="422275"/>
          </a:xfrm>
          <a:custGeom>
            <a:avLst/>
            <a:gdLst>
              <a:gd name="T0" fmla="*/ 198718 w 51"/>
              <a:gd name="T1" fmla="*/ 223557 h 51"/>
              <a:gd name="T2" fmla="*/ 397435 w 51"/>
              <a:gd name="T3" fmla="*/ 223557 h 51"/>
              <a:gd name="T4" fmla="*/ 198718 w 51"/>
              <a:gd name="T5" fmla="*/ 422275 h 51"/>
              <a:gd name="T6" fmla="*/ 0 w 51"/>
              <a:gd name="T7" fmla="*/ 223557 h 51"/>
              <a:gd name="T8" fmla="*/ 198718 w 51"/>
              <a:gd name="T9" fmla="*/ 24840 h 51"/>
              <a:gd name="T10" fmla="*/ 198718 w 51"/>
              <a:gd name="T11" fmla="*/ 223557 h 51"/>
              <a:gd name="T12" fmla="*/ 223557 w 51"/>
              <a:gd name="T13" fmla="*/ 0 h 51"/>
              <a:gd name="T14" fmla="*/ 223557 w 51"/>
              <a:gd name="T15" fmla="*/ 198718 h 51"/>
              <a:gd name="T16" fmla="*/ 422275 w 51"/>
              <a:gd name="T17" fmla="*/ 198718 h 51"/>
              <a:gd name="T18" fmla="*/ 223557 w 51"/>
              <a:gd name="T19" fmla="*/ 0 h 51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51" h="51">
                <a:moveTo>
                  <a:pt x="24" y="27"/>
                </a:moveTo>
                <a:cubicBezTo>
                  <a:pt x="48" y="27"/>
                  <a:pt x="48" y="27"/>
                  <a:pt x="48" y="27"/>
                </a:cubicBezTo>
                <a:cubicBezTo>
                  <a:pt x="48" y="40"/>
                  <a:pt x="37" y="51"/>
                  <a:pt x="24" y="51"/>
                </a:cubicBezTo>
                <a:cubicBezTo>
                  <a:pt x="11" y="51"/>
                  <a:pt x="0" y="40"/>
                  <a:pt x="0" y="27"/>
                </a:cubicBezTo>
                <a:cubicBezTo>
                  <a:pt x="0" y="14"/>
                  <a:pt x="11" y="3"/>
                  <a:pt x="24" y="3"/>
                </a:cubicBezTo>
                <a:lnTo>
                  <a:pt x="24" y="27"/>
                </a:lnTo>
                <a:close/>
                <a:moveTo>
                  <a:pt x="27" y="0"/>
                </a:moveTo>
                <a:cubicBezTo>
                  <a:pt x="27" y="24"/>
                  <a:pt x="27" y="24"/>
                  <a:pt x="27" y="24"/>
                </a:cubicBezTo>
                <a:cubicBezTo>
                  <a:pt x="51" y="24"/>
                  <a:pt x="51" y="24"/>
                  <a:pt x="51" y="24"/>
                </a:cubicBezTo>
                <a:cubicBezTo>
                  <a:pt x="51" y="11"/>
                  <a:pt x="40" y="0"/>
                  <a:pt x="2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" name="Freeform 23"/>
          <p:cNvSpPr/>
          <p:nvPr/>
        </p:nvSpPr>
        <p:spPr bwMode="auto">
          <a:xfrm>
            <a:off x="8494713" y="1974851"/>
            <a:ext cx="331787" cy="481012"/>
          </a:xfrm>
          <a:custGeom>
            <a:avLst/>
            <a:gdLst>
              <a:gd name="T0" fmla="*/ 331788 w 40"/>
              <a:gd name="T1" fmla="*/ 323440 h 58"/>
              <a:gd name="T2" fmla="*/ 215662 w 40"/>
              <a:gd name="T3" fmla="*/ 215627 h 58"/>
              <a:gd name="T4" fmla="*/ 157599 w 40"/>
              <a:gd name="T5" fmla="*/ 199040 h 58"/>
              <a:gd name="T6" fmla="*/ 82947 w 40"/>
              <a:gd name="T7" fmla="*/ 157573 h 58"/>
              <a:gd name="T8" fmla="*/ 165894 w 40"/>
              <a:gd name="T9" fmla="*/ 124400 h 58"/>
              <a:gd name="T10" fmla="*/ 248841 w 40"/>
              <a:gd name="T11" fmla="*/ 157573 h 58"/>
              <a:gd name="T12" fmla="*/ 290315 w 40"/>
              <a:gd name="T13" fmla="*/ 149280 h 58"/>
              <a:gd name="T14" fmla="*/ 306904 w 40"/>
              <a:gd name="T15" fmla="*/ 124400 h 58"/>
              <a:gd name="T16" fmla="*/ 199073 w 40"/>
              <a:gd name="T17" fmla="*/ 58053 h 58"/>
              <a:gd name="T18" fmla="*/ 199073 w 40"/>
              <a:gd name="T19" fmla="*/ 16587 h 58"/>
              <a:gd name="T20" fmla="*/ 182483 w 40"/>
              <a:gd name="T21" fmla="*/ 0 h 58"/>
              <a:gd name="T22" fmla="*/ 157599 w 40"/>
              <a:gd name="T23" fmla="*/ 0 h 58"/>
              <a:gd name="T24" fmla="*/ 132715 w 40"/>
              <a:gd name="T25" fmla="*/ 16587 h 58"/>
              <a:gd name="T26" fmla="*/ 132715 w 40"/>
              <a:gd name="T27" fmla="*/ 58053 h 58"/>
              <a:gd name="T28" fmla="*/ 0 w 40"/>
              <a:gd name="T29" fmla="*/ 157573 h 58"/>
              <a:gd name="T30" fmla="*/ 124421 w 40"/>
              <a:gd name="T31" fmla="*/ 265386 h 58"/>
              <a:gd name="T32" fmla="*/ 190778 w 40"/>
              <a:gd name="T33" fmla="*/ 281973 h 58"/>
              <a:gd name="T34" fmla="*/ 257136 w 40"/>
              <a:gd name="T35" fmla="*/ 323440 h 58"/>
              <a:gd name="T36" fmla="*/ 174189 w 40"/>
              <a:gd name="T37" fmla="*/ 364906 h 58"/>
              <a:gd name="T38" fmla="*/ 74652 w 40"/>
              <a:gd name="T39" fmla="*/ 323440 h 58"/>
              <a:gd name="T40" fmla="*/ 24884 w 40"/>
              <a:gd name="T41" fmla="*/ 331733 h 58"/>
              <a:gd name="T42" fmla="*/ 16589 w 40"/>
              <a:gd name="T43" fmla="*/ 364906 h 58"/>
              <a:gd name="T44" fmla="*/ 132715 w 40"/>
              <a:gd name="T45" fmla="*/ 422960 h 58"/>
              <a:gd name="T46" fmla="*/ 132715 w 40"/>
              <a:gd name="T47" fmla="*/ 464426 h 58"/>
              <a:gd name="T48" fmla="*/ 157599 w 40"/>
              <a:gd name="T49" fmla="*/ 481013 h 58"/>
              <a:gd name="T50" fmla="*/ 182483 w 40"/>
              <a:gd name="T51" fmla="*/ 481013 h 58"/>
              <a:gd name="T52" fmla="*/ 199073 w 40"/>
              <a:gd name="T53" fmla="*/ 464426 h 58"/>
              <a:gd name="T54" fmla="*/ 199073 w 40"/>
              <a:gd name="T55" fmla="*/ 431253 h 58"/>
              <a:gd name="T56" fmla="*/ 331788 w 40"/>
              <a:gd name="T57" fmla="*/ 323440 h 58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40" h="58">
                <a:moveTo>
                  <a:pt x="40" y="39"/>
                </a:moveTo>
                <a:cubicBezTo>
                  <a:pt x="40" y="33"/>
                  <a:pt x="35" y="28"/>
                  <a:pt x="26" y="26"/>
                </a:cubicBezTo>
                <a:cubicBezTo>
                  <a:pt x="25" y="26"/>
                  <a:pt x="20" y="24"/>
                  <a:pt x="19" y="24"/>
                </a:cubicBezTo>
                <a:cubicBezTo>
                  <a:pt x="12" y="22"/>
                  <a:pt x="10" y="21"/>
                  <a:pt x="10" y="19"/>
                </a:cubicBezTo>
                <a:cubicBezTo>
                  <a:pt x="10" y="17"/>
                  <a:pt x="12" y="15"/>
                  <a:pt x="20" y="15"/>
                </a:cubicBezTo>
                <a:cubicBezTo>
                  <a:pt x="25" y="15"/>
                  <a:pt x="30" y="19"/>
                  <a:pt x="30" y="19"/>
                </a:cubicBezTo>
                <a:cubicBezTo>
                  <a:pt x="32" y="20"/>
                  <a:pt x="33" y="20"/>
                  <a:pt x="35" y="18"/>
                </a:cubicBezTo>
                <a:cubicBezTo>
                  <a:pt x="35" y="18"/>
                  <a:pt x="37" y="16"/>
                  <a:pt x="37" y="15"/>
                </a:cubicBezTo>
                <a:cubicBezTo>
                  <a:pt x="37" y="12"/>
                  <a:pt x="31" y="8"/>
                  <a:pt x="24" y="7"/>
                </a:cubicBezTo>
                <a:cubicBezTo>
                  <a:pt x="24" y="2"/>
                  <a:pt x="24" y="2"/>
                  <a:pt x="24" y="2"/>
                </a:cubicBezTo>
                <a:cubicBezTo>
                  <a:pt x="24" y="1"/>
                  <a:pt x="23" y="0"/>
                  <a:pt x="22" y="0"/>
                </a:cubicBezTo>
                <a:cubicBezTo>
                  <a:pt x="19" y="0"/>
                  <a:pt x="19" y="0"/>
                  <a:pt x="19" y="0"/>
                </a:cubicBezTo>
                <a:cubicBezTo>
                  <a:pt x="17" y="0"/>
                  <a:pt x="16" y="1"/>
                  <a:pt x="16" y="2"/>
                </a:cubicBezTo>
                <a:cubicBezTo>
                  <a:pt x="16" y="7"/>
                  <a:pt x="16" y="7"/>
                  <a:pt x="16" y="7"/>
                </a:cubicBezTo>
                <a:cubicBezTo>
                  <a:pt x="6" y="8"/>
                  <a:pt x="0" y="13"/>
                  <a:pt x="0" y="19"/>
                </a:cubicBezTo>
                <a:cubicBezTo>
                  <a:pt x="0" y="27"/>
                  <a:pt x="7" y="30"/>
                  <a:pt x="15" y="32"/>
                </a:cubicBezTo>
                <a:cubicBezTo>
                  <a:pt x="16" y="32"/>
                  <a:pt x="22" y="34"/>
                  <a:pt x="23" y="34"/>
                </a:cubicBezTo>
                <a:cubicBezTo>
                  <a:pt x="29" y="35"/>
                  <a:pt x="31" y="37"/>
                  <a:pt x="31" y="39"/>
                </a:cubicBezTo>
                <a:cubicBezTo>
                  <a:pt x="31" y="41"/>
                  <a:pt x="28" y="44"/>
                  <a:pt x="21" y="44"/>
                </a:cubicBezTo>
                <a:cubicBezTo>
                  <a:pt x="16" y="44"/>
                  <a:pt x="9" y="39"/>
                  <a:pt x="9" y="39"/>
                </a:cubicBezTo>
                <a:cubicBezTo>
                  <a:pt x="7" y="38"/>
                  <a:pt x="5" y="38"/>
                  <a:pt x="3" y="40"/>
                </a:cubicBezTo>
                <a:cubicBezTo>
                  <a:pt x="3" y="40"/>
                  <a:pt x="2" y="42"/>
                  <a:pt x="2" y="44"/>
                </a:cubicBezTo>
                <a:cubicBezTo>
                  <a:pt x="2" y="46"/>
                  <a:pt x="9" y="50"/>
                  <a:pt x="16" y="51"/>
                </a:cubicBezTo>
                <a:cubicBezTo>
                  <a:pt x="16" y="56"/>
                  <a:pt x="16" y="56"/>
                  <a:pt x="16" y="56"/>
                </a:cubicBezTo>
                <a:cubicBezTo>
                  <a:pt x="16" y="57"/>
                  <a:pt x="17" y="58"/>
                  <a:pt x="19" y="58"/>
                </a:cubicBezTo>
                <a:cubicBezTo>
                  <a:pt x="22" y="58"/>
                  <a:pt x="22" y="58"/>
                  <a:pt x="22" y="58"/>
                </a:cubicBezTo>
                <a:cubicBezTo>
                  <a:pt x="23" y="58"/>
                  <a:pt x="24" y="57"/>
                  <a:pt x="24" y="56"/>
                </a:cubicBezTo>
                <a:cubicBezTo>
                  <a:pt x="24" y="52"/>
                  <a:pt x="24" y="52"/>
                  <a:pt x="24" y="52"/>
                </a:cubicBezTo>
                <a:cubicBezTo>
                  <a:pt x="35" y="51"/>
                  <a:pt x="40" y="45"/>
                  <a:pt x="40" y="3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835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64BBBB-E47E-451B-BDAB-BD0C7FAFBB74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ms-MY" dirty="0"/>
              <a:t>Kewujudan benda-benda yang bukan material.</a:t>
            </a:r>
          </a:p>
          <a:p>
            <a:r>
              <a:rPr lang="ms-MY" dirty="0"/>
              <a:t>Idea tidak bersifat jirim atau fizikal.</a:t>
            </a:r>
          </a:p>
          <a:p>
            <a:r>
              <a:rPr lang="ms-MY" dirty="0"/>
              <a:t>Cara hendak interpretasi kewujudan idea ataupun kewujudan yang dibincangkan dalam agama seperti contoh jin.</a:t>
            </a:r>
          </a:p>
          <a:p>
            <a:r>
              <a:rPr lang="ms-MY" dirty="0"/>
              <a:t>Realiti bukan bersifat material, tapi bersifat mental atau bersifat idea/kerohanian. </a:t>
            </a:r>
          </a:p>
          <a:p>
            <a:r>
              <a:rPr lang="ms-MY" dirty="0"/>
              <a:t>Pelopor: George </a:t>
            </a:r>
            <a:r>
              <a:rPr lang="ms-MY" dirty="0" err="1"/>
              <a:t>Berkeley</a:t>
            </a:r>
            <a:r>
              <a:rPr lang="ms-MY" dirty="0"/>
              <a:t>.</a:t>
            </a:r>
          </a:p>
          <a:p>
            <a:r>
              <a:rPr lang="ms-MY" dirty="0"/>
              <a:t>Tidak mengenali jasad yang di luar sana, tetapi hanya imej akan jasad.</a:t>
            </a:r>
          </a:p>
          <a:p>
            <a:r>
              <a:rPr lang="ms-MY" dirty="0"/>
              <a:t>Realiti tidak ditanggapi secara langsung, tetapi ditanggapi ialah sensasi objek.</a:t>
            </a:r>
          </a:p>
          <a:p>
            <a:r>
              <a:rPr lang="ms-MY" dirty="0"/>
              <a:t>Hanya alam minda yang wujud dan alam fizikal tidak dapat dikenali dengan secara langsung.</a:t>
            </a:r>
          </a:p>
          <a:p>
            <a:r>
              <a:rPr lang="ms-MY" dirty="0"/>
              <a:t>Buka ruang kepada kepercayaan rohani, contoh roh.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6FB0C2-24FC-4E23-AEF4-8A40BF1A62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TEORI IDEALISME</a:t>
            </a:r>
            <a:endParaRPr lang="ms-MY" dirty="0"/>
          </a:p>
        </p:txBody>
      </p:sp>
    </p:spTree>
    <p:extLst>
      <p:ext uri="{BB962C8B-B14F-4D97-AF65-F5344CB8AC3E}">
        <p14:creationId xmlns:p14="http://schemas.microsoft.com/office/powerpoint/2010/main" val="74274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D7F065-A095-49FE-80B0-839F70879006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r>
              <a:rPr lang="ms-MY" sz="2800" dirty="0"/>
              <a:t>Realiti tidak terhad pada jasad.</a:t>
            </a:r>
          </a:p>
          <a:p>
            <a:r>
              <a:rPr lang="ms-MY" sz="2800" dirty="0"/>
              <a:t>Agama realitinya bukan terbatas pada material dan idea, merangkumi kedua-dua.</a:t>
            </a:r>
          </a:p>
          <a:p>
            <a:r>
              <a:rPr lang="ms-MY" sz="2800" dirty="0"/>
              <a:t>Agama menolak fahaman materialisme.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5D0002B-A2CF-42D9-A3C4-330589195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s-MY" dirty="0"/>
              <a:t>METAFIZIK KEAGAMAAN</a:t>
            </a:r>
          </a:p>
        </p:txBody>
      </p:sp>
    </p:spTree>
    <p:extLst>
      <p:ext uri="{BB962C8B-B14F-4D97-AF65-F5344CB8AC3E}">
        <p14:creationId xmlns:p14="http://schemas.microsoft.com/office/powerpoint/2010/main" val="526237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79B7C8-A2FF-4B57-B027-E4AEE565D5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s-MY" dirty="0"/>
              <a:t>HUBUNGAN INSAN DENGAN ALAM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MY" dirty="0" err="1"/>
              <a:t>Menjelaskan</a:t>
            </a:r>
            <a:r>
              <a:rPr lang="en-MY" dirty="0"/>
              <a:t> </a:t>
            </a:r>
            <a:r>
              <a:rPr lang="en-MY" dirty="0" err="1"/>
              <a:t>hubungan</a:t>
            </a:r>
            <a:r>
              <a:rPr lang="en-MY" dirty="0"/>
              <a:t> </a:t>
            </a:r>
            <a:r>
              <a:rPr lang="en-MY" dirty="0" err="1"/>
              <a:t>antara</a:t>
            </a:r>
            <a:r>
              <a:rPr lang="en-MY" dirty="0"/>
              <a:t> </a:t>
            </a:r>
            <a:r>
              <a:rPr lang="en-MY" dirty="0" err="1"/>
              <a:t>Insan</a:t>
            </a:r>
            <a:r>
              <a:rPr lang="en-MY" dirty="0"/>
              <a:t> </a:t>
            </a:r>
            <a:r>
              <a:rPr lang="en-MY" dirty="0" err="1"/>
              <a:t>dengan</a:t>
            </a:r>
            <a:r>
              <a:rPr lang="en-MY" dirty="0"/>
              <a:t> </a:t>
            </a:r>
            <a:r>
              <a:rPr lang="en-MY" dirty="0" err="1"/>
              <a:t>Alam</a:t>
            </a:r>
            <a:r>
              <a:rPr lang="en-MY" dirty="0"/>
              <a:t> </a:t>
            </a:r>
            <a:r>
              <a:rPr lang="en-MY" dirty="0" err="1"/>
              <a:t>dalam</a:t>
            </a:r>
            <a:r>
              <a:rPr lang="en-MY" dirty="0"/>
              <a:t> </a:t>
            </a:r>
            <a:r>
              <a:rPr lang="en-MY" dirty="0" err="1"/>
              <a:t>konteks</a:t>
            </a:r>
            <a:r>
              <a:rPr lang="en-MY" dirty="0"/>
              <a:t> </a:t>
            </a:r>
            <a:r>
              <a:rPr lang="en-MY" dirty="0" err="1"/>
              <a:t>faham</a:t>
            </a:r>
            <a:r>
              <a:rPr lang="en-MY" dirty="0"/>
              <a:t> </a:t>
            </a:r>
            <a:r>
              <a:rPr lang="en-MY" dirty="0" err="1"/>
              <a:t>Kosmologi</a:t>
            </a:r>
            <a:r>
              <a:rPr lang="en-MY" dirty="0"/>
              <a:t> </a:t>
            </a:r>
            <a:r>
              <a:rPr lang="en-MY" dirty="0" err="1"/>
              <a:t>Silam</a:t>
            </a:r>
            <a:r>
              <a:rPr lang="en-MY" dirty="0"/>
              <a:t> </a:t>
            </a:r>
            <a:r>
              <a:rPr lang="en-MY" dirty="0" err="1"/>
              <a:t>dan</a:t>
            </a:r>
            <a:r>
              <a:rPr lang="en-MY" dirty="0"/>
              <a:t> </a:t>
            </a:r>
            <a:r>
              <a:rPr lang="en-MY" dirty="0" err="1"/>
              <a:t>Ekologi</a:t>
            </a:r>
            <a:r>
              <a:rPr lang="en-MY" dirty="0"/>
              <a:t> </a:t>
            </a:r>
            <a:r>
              <a:rPr lang="en-MY" dirty="0" err="1"/>
              <a:t>Semasa</a:t>
            </a:r>
            <a:r>
              <a:rPr lang="en-MY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82994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DEFINISI ALAM (KOSMOS)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/>
              <a:t>Para filsuf mendefinisikan alam sebagai kumpulan jawhar yang tersusun daripada benda dan surah [bentuk] yang ada di bumi dan di langit.  </a:t>
            </a:r>
          </a:p>
          <a:p>
            <a:r>
              <a:rPr lang="en-US"/>
              <a:t>Alam juga dipakai dengan maksud dunia, iaitu merujuk kepada bumi dan segala yang ada padanya dan yang ada di langit.</a:t>
            </a:r>
          </a:p>
          <a:p>
            <a:r>
              <a:rPr lang="en-US"/>
              <a:t>Pembahagian alam:-</a:t>
            </a:r>
          </a:p>
          <a:p>
            <a:pPr lvl="1"/>
            <a:r>
              <a:rPr lang="en-US"/>
              <a:t>Alam zahir </a:t>
            </a:r>
            <a:r>
              <a:rPr lang="mr-IN"/>
              <a:t>–</a:t>
            </a:r>
            <a:r>
              <a:rPr lang="en-US"/>
              <a:t> lahirnya fahaman materialism dsbg.</a:t>
            </a:r>
          </a:p>
          <a:p>
            <a:pPr lvl="1"/>
            <a:r>
              <a:rPr lang="en-US"/>
              <a:t>Alam batin </a:t>
            </a:r>
            <a:r>
              <a:rPr lang="mr-IN"/>
              <a:t>–</a:t>
            </a:r>
            <a:r>
              <a:rPr lang="en-US"/>
              <a:t> lahirnya fahaman/agama theisme, animisme dsbg.</a:t>
            </a:r>
          </a:p>
          <a:p>
            <a:r>
              <a:rPr lang="en-US"/>
              <a:t>Istilah alam semesta dipakai oleh al-Quran dengan ungkapan al-samawat wal ard wa ma baynahuma [langit dan bumi segala isi yang ada antara keduanya].  Dalam Surah al-Ma’idah [5: 17] Allah menyebut: “wa lillahi mulkus samawati wal ardi wa ma baynahuma” [dan kepunyaan Allah sahaja kerajaan langit dan bumi serta segala apa yang ada antara keduanya].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0341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Konsep</a:t>
            </a:r>
            <a:r>
              <a:rPr lang="en-US" dirty="0"/>
              <a:t> </a:t>
            </a:r>
            <a:r>
              <a:rPr lang="en-US" dirty="0" err="1"/>
              <a:t>manusia</a:t>
            </a:r>
            <a:r>
              <a:rPr lang="en-US" dirty="0"/>
              <a:t> </a:t>
            </a:r>
            <a:r>
              <a:rPr lang="en-US" dirty="0" err="1"/>
              <a:t>Menurut</a:t>
            </a:r>
            <a:r>
              <a:rPr lang="en-US" dirty="0"/>
              <a:t> </a:t>
            </a:r>
            <a:r>
              <a:rPr lang="en-US" dirty="0" err="1"/>
              <a:t>barat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/>
              <a:t>manusia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haiwan</a:t>
            </a:r>
            <a:r>
              <a:rPr lang="en-US" dirty="0"/>
              <a:t> yang </a:t>
            </a:r>
            <a:r>
              <a:rPr lang="en-US" dirty="0" err="1"/>
              <a:t>berfikir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menonjolkan</a:t>
            </a:r>
            <a:r>
              <a:rPr lang="en-US" dirty="0"/>
              <a:t> </a:t>
            </a:r>
            <a:r>
              <a:rPr lang="en-US" dirty="0" err="1"/>
              <a:t>dimensi</a:t>
            </a:r>
            <a:r>
              <a:rPr lang="en-US" dirty="0"/>
              <a:t> </a:t>
            </a:r>
            <a:r>
              <a:rPr lang="en-US" dirty="0" err="1"/>
              <a:t>rasionalnya</a:t>
            </a:r>
            <a:r>
              <a:rPr lang="en-US" dirty="0"/>
              <a:t>, </a:t>
            </a:r>
          </a:p>
          <a:p>
            <a:r>
              <a:rPr lang="en-US" dirty="0" err="1"/>
              <a:t>manusia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haiwan</a:t>
            </a:r>
            <a:r>
              <a:rPr lang="en-US" dirty="0"/>
              <a:t> yang </a:t>
            </a:r>
            <a:r>
              <a:rPr lang="en-US" dirty="0" err="1"/>
              <a:t>bersifat</a:t>
            </a:r>
            <a:r>
              <a:rPr lang="en-US" dirty="0"/>
              <a:t> </a:t>
            </a:r>
            <a:r>
              <a:rPr lang="en-US" dirty="0" err="1"/>
              <a:t>ramah</a:t>
            </a:r>
            <a:r>
              <a:rPr lang="en-US" dirty="0"/>
              <a:t> yang mana </a:t>
            </a:r>
            <a:r>
              <a:rPr lang="en-US" dirty="0" err="1"/>
              <a:t>menonjolkan</a:t>
            </a:r>
            <a:r>
              <a:rPr lang="en-US" dirty="0"/>
              <a:t> </a:t>
            </a:r>
            <a:r>
              <a:rPr lang="en-US" dirty="0" err="1"/>
              <a:t>naluri</a:t>
            </a:r>
            <a:r>
              <a:rPr lang="en-US" dirty="0"/>
              <a:t> </a:t>
            </a:r>
            <a:r>
              <a:rPr lang="en-US" dirty="0" err="1"/>
              <a:t>interaksi</a:t>
            </a:r>
            <a:r>
              <a:rPr lang="en-US" dirty="0"/>
              <a:t> </a:t>
            </a:r>
            <a:r>
              <a:rPr lang="en-US" dirty="0" err="1"/>
              <a:t>sosialnya</a:t>
            </a:r>
            <a:r>
              <a:rPr lang="en-US" dirty="0"/>
              <a:t>, </a:t>
            </a:r>
          </a:p>
          <a:p>
            <a:r>
              <a:rPr lang="en-US" dirty="0" err="1"/>
              <a:t>manusia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makhluk</a:t>
            </a:r>
            <a:r>
              <a:rPr lang="en-US" dirty="0"/>
              <a:t> yang </a:t>
            </a:r>
            <a:r>
              <a:rPr lang="en-US" dirty="0" err="1"/>
              <a:t>datang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langit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bumi</a:t>
            </a:r>
            <a:r>
              <a:rPr lang="en-US" dirty="0"/>
              <a:t> </a:t>
            </a:r>
            <a:r>
              <a:rPr lang="en-US" dirty="0" err="1"/>
              <a:t>iaitu</a:t>
            </a:r>
            <a:r>
              <a:rPr lang="en-US" dirty="0"/>
              <a:t> </a:t>
            </a:r>
            <a:r>
              <a:rPr lang="en-US" dirty="0" err="1"/>
              <a:t>tentang</a:t>
            </a:r>
            <a:r>
              <a:rPr lang="en-US" dirty="0"/>
              <a:t> Adam yang </a:t>
            </a:r>
            <a:r>
              <a:rPr lang="en-US" dirty="0" err="1"/>
              <a:t>termakan</a:t>
            </a:r>
            <a:r>
              <a:rPr lang="en-US" dirty="0"/>
              <a:t> </a:t>
            </a:r>
            <a:r>
              <a:rPr lang="en-US" dirty="0" err="1"/>
              <a:t>pujukan</a:t>
            </a:r>
            <a:r>
              <a:rPr lang="en-US" dirty="0"/>
              <a:t> </a:t>
            </a:r>
            <a:r>
              <a:rPr lang="en-US" dirty="0" err="1"/>
              <a:t>Syaitan</a:t>
            </a:r>
            <a:r>
              <a:rPr lang="en-US" dirty="0"/>
              <a:t> </a:t>
            </a:r>
            <a:r>
              <a:rPr lang="en-US" dirty="0" err="1"/>
              <a:t>sehingga</a:t>
            </a:r>
            <a:r>
              <a:rPr lang="en-US" dirty="0"/>
              <a:t> </a:t>
            </a:r>
            <a:r>
              <a:rPr lang="en-US" dirty="0" err="1"/>
              <a:t>dicampakkan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bumi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</a:p>
          <a:p>
            <a:r>
              <a:rPr lang="en-US" dirty="0" err="1"/>
              <a:t>manusia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haiwan</a:t>
            </a:r>
            <a:r>
              <a:rPr lang="en-US" dirty="0"/>
              <a:t> </a:t>
            </a:r>
            <a:r>
              <a:rPr lang="en-US" dirty="0" err="1"/>
              <a:t>wujud</a:t>
            </a:r>
            <a:r>
              <a:rPr lang="en-US" dirty="0"/>
              <a:t> </a:t>
            </a:r>
          </a:p>
          <a:p>
            <a:r>
              <a:rPr lang="en-US" dirty="0" err="1"/>
              <a:t>berdasarkan</a:t>
            </a:r>
            <a:r>
              <a:rPr lang="en-US" dirty="0"/>
              <a:t> </a:t>
            </a:r>
            <a:r>
              <a:rPr lang="en-US" dirty="0" err="1"/>
              <a:t>kepada</a:t>
            </a:r>
            <a:r>
              <a:rPr lang="en-US" dirty="0"/>
              <a:t> </a:t>
            </a:r>
            <a:r>
              <a:rPr lang="en-US" dirty="0" err="1"/>
              <a:t>teori</a:t>
            </a:r>
            <a:r>
              <a:rPr lang="en-US" dirty="0"/>
              <a:t> </a:t>
            </a:r>
            <a:r>
              <a:rPr lang="en-US" dirty="0" err="1"/>
              <a:t>evolusi</a:t>
            </a:r>
            <a:r>
              <a:rPr lang="en-US" dirty="0"/>
              <a:t>.</a:t>
            </a:r>
          </a:p>
          <a:p>
            <a:r>
              <a:rPr lang="en-US" dirty="0"/>
              <a:t>Karl Marx, </a:t>
            </a:r>
            <a:r>
              <a:rPr lang="en-US" dirty="0" err="1"/>
              <a:t>seorang</a:t>
            </a:r>
            <a:r>
              <a:rPr lang="en-US" dirty="0"/>
              <a:t> </a:t>
            </a:r>
            <a:r>
              <a:rPr lang="en-US" dirty="0" err="1"/>
              <a:t>tokoh</a:t>
            </a:r>
            <a:r>
              <a:rPr lang="en-US" dirty="0"/>
              <a:t> </a:t>
            </a:r>
            <a:r>
              <a:rPr lang="en-US" dirty="0" err="1"/>
              <a:t>sosialis</a:t>
            </a:r>
            <a:r>
              <a:rPr lang="en-US" dirty="0"/>
              <a:t> </a:t>
            </a:r>
            <a:r>
              <a:rPr lang="en-US" dirty="0" err="1"/>
              <a:t>terkenal</a:t>
            </a:r>
            <a:r>
              <a:rPr lang="en-US" dirty="0"/>
              <a:t> </a:t>
            </a:r>
            <a:r>
              <a:rPr lang="en-US" dirty="0" err="1"/>
              <a:t>menyatakan</a:t>
            </a:r>
            <a:r>
              <a:rPr lang="en-US" dirty="0"/>
              <a:t> </a:t>
            </a:r>
            <a:r>
              <a:rPr lang="en-US" dirty="0" err="1"/>
              <a:t>bahawa</a:t>
            </a:r>
            <a:r>
              <a:rPr lang="en-US" dirty="0"/>
              <a:t> </a:t>
            </a:r>
            <a:r>
              <a:rPr lang="en-US" dirty="0" err="1"/>
              <a:t>manusia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makhluk</a:t>
            </a:r>
            <a:r>
              <a:rPr lang="en-US" dirty="0"/>
              <a:t> </a:t>
            </a:r>
            <a:r>
              <a:rPr lang="en-US" dirty="0" err="1"/>
              <a:t>sosial</a:t>
            </a:r>
            <a:r>
              <a:rPr lang="en-US" dirty="0"/>
              <a:t>. </a:t>
            </a:r>
            <a:r>
              <a:rPr lang="en-US" dirty="0" err="1"/>
              <a:t>Pandangan</a:t>
            </a:r>
            <a:r>
              <a:rPr lang="en-US" dirty="0"/>
              <a:t> </a:t>
            </a:r>
            <a:r>
              <a:rPr lang="en-US" dirty="0" err="1"/>
              <a:t>seperti</a:t>
            </a:r>
            <a:r>
              <a:rPr lang="en-US" dirty="0"/>
              <a:t> </a:t>
            </a:r>
            <a:r>
              <a:rPr lang="en-US" dirty="0" err="1"/>
              <a:t>sebenarnya</a:t>
            </a:r>
            <a:r>
              <a:rPr lang="en-US" dirty="0"/>
              <a:t> </a:t>
            </a:r>
            <a:r>
              <a:rPr lang="en-US" dirty="0" err="1"/>
              <a:t>tidaklah</a:t>
            </a:r>
            <a:r>
              <a:rPr lang="en-US" dirty="0"/>
              <a:t> </a:t>
            </a:r>
            <a:r>
              <a:rPr lang="en-US" dirty="0" err="1"/>
              <a:t>janggal</a:t>
            </a:r>
            <a:r>
              <a:rPr lang="en-US" dirty="0"/>
              <a:t> </a:t>
            </a:r>
            <a:r>
              <a:rPr lang="en-US" dirty="0" err="1"/>
              <a:t>kerana</a:t>
            </a:r>
            <a:r>
              <a:rPr lang="en-US" dirty="0"/>
              <a:t> </a:t>
            </a:r>
            <a:r>
              <a:rPr lang="en-US" dirty="0" err="1"/>
              <a:t>ia</a:t>
            </a:r>
            <a:r>
              <a:rPr lang="en-US" dirty="0"/>
              <a:t> juga </a:t>
            </a:r>
            <a:r>
              <a:rPr lang="en-US" dirty="0" err="1"/>
              <a:t>didokong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ahli</a:t>
            </a:r>
            <a:r>
              <a:rPr lang="en-US" dirty="0"/>
              <a:t> </a:t>
            </a:r>
            <a:r>
              <a:rPr lang="en-US" dirty="0" err="1"/>
              <a:t>falsafah</a:t>
            </a:r>
            <a:r>
              <a:rPr lang="en-US" dirty="0"/>
              <a:t> </a:t>
            </a:r>
            <a:r>
              <a:rPr lang="en-US" dirty="0" err="1"/>
              <a:t>kuno</a:t>
            </a:r>
            <a:r>
              <a:rPr lang="en-US" dirty="0"/>
              <a:t> </a:t>
            </a:r>
            <a:r>
              <a:rPr lang="en-US" dirty="0" err="1"/>
              <a:t>Yunani</a:t>
            </a:r>
            <a:r>
              <a:rPr lang="en-US" dirty="0"/>
              <a:t> </a:t>
            </a:r>
            <a:r>
              <a:rPr lang="en-US" dirty="0" err="1"/>
              <a:t>seperti</a:t>
            </a:r>
            <a:r>
              <a:rPr lang="en-US" dirty="0"/>
              <a:t> Aristotle.</a:t>
            </a:r>
          </a:p>
        </p:txBody>
      </p:sp>
    </p:spTree>
    <p:extLst>
      <p:ext uri="{BB962C8B-B14F-4D97-AF65-F5344CB8AC3E}">
        <p14:creationId xmlns:p14="http://schemas.microsoft.com/office/powerpoint/2010/main" val="111876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KONSEP MANUSIA </a:t>
            </a:r>
            <a:r>
              <a:rPr lang="en-US" dirty="0" err="1"/>
              <a:t>Menurut</a:t>
            </a:r>
            <a:r>
              <a:rPr lang="en-US" dirty="0"/>
              <a:t> BARAT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err="1"/>
              <a:t>Sosialisme</a:t>
            </a:r>
            <a:r>
              <a:rPr lang="en-US" dirty="0"/>
              <a:t> </a:t>
            </a:r>
            <a:r>
              <a:rPr lang="en-US" dirty="0" err="1"/>
              <a:t>melihat</a:t>
            </a:r>
            <a:r>
              <a:rPr lang="en-US" dirty="0"/>
              <a:t> </a:t>
            </a:r>
            <a:r>
              <a:rPr lang="en-US" dirty="0" err="1"/>
              <a:t>manusia</a:t>
            </a:r>
            <a:r>
              <a:rPr lang="en-US" dirty="0"/>
              <a:t> </a:t>
            </a:r>
            <a:r>
              <a:rPr lang="en-US" dirty="0" err="1"/>
              <a:t>bedasarkan</a:t>
            </a:r>
            <a:r>
              <a:rPr lang="en-US" dirty="0"/>
              <a:t> </a:t>
            </a:r>
            <a:r>
              <a:rPr lang="en-US" dirty="0" err="1"/>
              <a:t>falsafah</a:t>
            </a:r>
            <a:r>
              <a:rPr lang="en-US" dirty="0"/>
              <a:t> </a:t>
            </a:r>
            <a:r>
              <a:rPr lang="en-US" dirty="0" err="1"/>
              <a:t>materialisme</a:t>
            </a:r>
            <a:r>
              <a:rPr lang="en-US" dirty="0"/>
              <a:t> yang </a:t>
            </a:r>
            <a:r>
              <a:rPr lang="en-US" dirty="0" err="1"/>
              <a:t>menganggap</a:t>
            </a:r>
            <a:r>
              <a:rPr lang="en-US" dirty="0"/>
              <a:t> </a:t>
            </a:r>
            <a:r>
              <a:rPr lang="en-US" dirty="0" err="1"/>
              <a:t>bahawa</a:t>
            </a:r>
            <a:r>
              <a:rPr lang="en-US" dirty="0"/>
              <a:t> </a:t>
            </a:r>
            <a:r>
              <a:rPr lang="en-US" dirty="0" err="1"/>
              <a:t>dunia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ada</a:t>
            </a:r>
            <a:r>
              <a:rPr lang="en-US" dirty="0"/>
              <a:t> </a:t>
            </a:r>
            <a:r>
              <a:rPr lang="en-US" dirty="0" err="1"/>
              <a:t>selain</a:t>
            </a:r>
            <a:r>
              <a:rPr lang="en-US" dirty="0"/>
              <a:t> material </a:t>
            </a:r>
            <a:r>
              <a:rPr lang="en-US" dirty="0" err="1"/>
              <a:t>atau</a:t>
            </a:r>
            <a:r>
              <a:rPr lang="en-US" dirty="0"/>
              <a:t> nature (</a:t>
            </a:r>
            <a:r>
              <a:rPr lang="en-US" dirty="0" err="1"/>
              <a:t>alam</a:t>
            </a:r>
            <a:r>
              <a:rPr lang="en-US" dirty="0"/>
              <a:t>).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itu</a:t>
            </a:r>
            <a:r>
              <a:rPr lang="en-US" dirty="0"/>
              <a:t>, </a:t>
            </a:r>
            <a:r>
              <a:rPr lang="en-US" dirty="0" err="1"/>
              <a:t>manusia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makhluk</a:t>
            </a:r>
            <a:r>
              <a:rPr lang="en-US" dirty="0"/>
              <a:t> </a:t>
            </a:r>
            <a:r>
              <a:rPr lang="en-US" dirty="0" err="1"/>
              <a:t>alamiah</a:t>
            </a:r>
            <a:r>
              <a:rPr lang="en-US" dirty="0"/>
              <a:t>. </a:t>
            </a:r>
            <a:r>
              <a:rPr lang="en-US" dirty="0" err="1"/>
              <a:t>Segala</a:t>
            </a:r>
            <a:r>
              <a:rPr lang="en-US" dirty="0"/>
              <a:t> </a:t>
            </a:r>
            <a:r>
              <a:rPr lang="en-US" dirty="0" err="1"/>
              <a:t>usaha</a:t>
            </a:r>
            <a:r>
              <a:rPr lang="en-US" dirty="0"/>
              <a:t> </a:t>
            </a:r>
            <a:r>
              <a:rPr lang="en-US" dirty="0" err="1"/>
              <a:t>manusia</a:t>
            </a:r>
            <a:r>
              <a:rPr lang="en-US" dirty="0"/>
              <a:t> </a:t>
            </a:r>
            <a:r>
              <a:rPr lang="en-US" dirty="0" err="1"/>
              <a:t>didorong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nafsu</a:t>
            </a:r>
            <a:r>
              <a:rPr lang="en-US" dirty="0"/>
              <a:t> </a:t>
            </a:r>
            <a:r>
              <a:rPr lang="en-US" dirty="0" err="1"/>
              <a:t>alamiah</a:t>
            </a:r>
            <a:r>
              <a:rPr lang="en-US" dirty="0"/>
              <a:t> </a:t>
            </a:r>
            <a:r>
              <a:rPr lang="en-US" dirty="0" err="1"/>
              <a:t>iaitu</a:t>
            </a:r>
            <a:r>
              <a:rPr lang="en-US" dirty="0"/>
              <a:t> </a:t>
            </a:r>
            <a:r>
              <a:rPr lang="en-US" dirty="0" err="1"/>
              <a:t>dorongan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hidup</a:t>
            </a:r>
            <a:r>
              <a:rPr lang="en-US" dirty="0"/>
              <a:t>. </a:t>
            </a:r>
          </a:p>
          <a:p>
            <a:r>
              <a:rPr lang="en-US" dirty="0" err="1"/>
              <a:t>Falsafah</a:t>
            </a:r>
            <a:r>
              <a:rPr lang="en-US" dirty="0"/>
              <a:t> </a:t>
            </a:r>
            <a:r>
              <a:rPr lang="en-US" dirty="0" err="1"/>
              <a:t>materialisme</a:t>
            </a:r>
            <a:r>
              <a:rPr lang="en-US" dirty="0"/>
              <a:t> </a:t>
            </a:r>
            <a:r>
              <a:rPr lang="en-US" dirty="0" err="1"/>
              <a:t>berpandangan</a:t>
            </a:r>
            <a:r>
              <a:rPr lang="en-US" dirty="0"/>
              <a:t> </a:t>
            </a:r>
            <a:r>
              <a:rPr lang="en-US" dirty="0" err="1"/>
              <a:t>bahawa</a:t>
            </a:r>
            <a:r>
              <a:rPr lang="en-US" dirty="0"/>
              <a:t> </a:t>
            </a:r>
            <a:r>
              <a:rPr lang="en-US" dirty="0" err="1"/>
              <a:t>elemen</a:t>
            </a:r>
            <a:r>
              <a:rPr lang="en-US" dirty="0"/>
              <a:t> yang </a:t>
            </a:r>
            <a:r>
              <a:rPr lang="en-US" dirty="0" err="1"/>
              <a:t>terpenting</a:t>
            </a:r>
            <a:r>
              <a:rPr lang="en-US" dirty="0"/>
              <a:t> </a:t>
            </a:r>
            <a:r>
              <a:rPr lang="en-US" dirty="0" err="1"/>
              <a:t>bagi</a:t>
            </a:r>
            <a:r>
              <a:rPr lang="en-US" dirty="0"/>
              <a:t> </a:t>
            </a:r>
            <a:r>
              <a:rPr lang="en-US" dirty="0" err="1"/>
              <a:t>manusia</a:t>
            </a:r>
            <a:r>
              <a:rPr lang="en-US" dirty="0"/>
              <a:t> </a:t>
            </a:r>
            <a:r>
              <a:rPr lang="en-US" dirty="0" err="1"/>
              <a:t>bukanlah</a:t>
            </a:r>
            <a:r>
              <a:rPr lang="en-US" dirty="0"/>
              <a:t> </a:t>
            </a:r>
            <a:r>
              <a:rPr lang="en-US" dirty="0" err="1"/>
              <a:t>akal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roh</a:t>
            </a:r>
            <a:r>
              <a:rPr lang="en-US" dirty="0"/>
              <a:t> </a:t>
            </a:r>
            <a:r>
              <a:rPr lang="en-US" dirty="0" err="1"/>
              <a:t>sebaliknya</a:t>
            </a:r>
            <a:r>
              <a:rPr lang="en-US" dirty="0"/>
              <a:t> </a:t>
            </a:r>
            <a:r>
              <a:rPr lang="en-US" dirty="0" err="1"/>
              <a:t>terletak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dimensi</a:t>
            </a:r>
            <a:r>
              <a:rPr lang="en-US" dirty="0"/>
              <a:t> </a:t>
            </a:r>
            <a:r>
              <a:rPr lang="en-US" dirty="0" err="1"/>
              <a:t>usahanya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601093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KONSEP INSAN MENURUT ISLAM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err="1"/>
              <a:t>Insan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juga </a:t>
            </a:r>
            <a:r>
              <a:rPr lang="en-US" dirty="0" err="1"/>
              <a:t>disebut</a:t>
            </a:r>
            <a:r>
              <a:rPr lang="en-US" dirty="0"/>
              <a:t> </a:t>
            </a:r>
            <a:r>
              <a:rPr lang="en-US" dirty="0" err="1"/>
              <a:t>manusia</a:t>
            </a:r>
            <a:r>
              <a:rPr lang="en-US" dirty="0"/>
              <a:t> </a:t>
            </a:r>
            <a:r>
              <a:rPr lang="en-US" dirty="0" err="1"/>
              <a:t>ialah</a:t>
            </a:r>
            <a:r>
              <a:rPr lang="en-US" dirty="0"/>
              <a:t> </a:t>
            </a:r>
            <a:r>
              <a:rPr lang="en-US" dirty="0" err="1"/>
              <a:t>makhluk</a:t>
            </a:r>
            <a:r>
              <a:rPr lang="en-US" dirty="0"/>
              <a:t> </a:t>
            </a:r>
            <a:r>
              <a:rPr lang="en-US" dirty="0" err="1"/>
              <a:t>istimewa</a:t>
            </a:r>
            <a:r>
              <a:rPr lang="en-US" dirty="0"/>
              <a:t> </a:t>
            </a:r>
            <a:r>
              <a:rPr lang="en-US" dirty="0" err="1"/>
              <a:t>kerana</a:t>
            </a:r>
            <a:r>
              <a:rPr lang="en-US" dirty="0"/>
              <a:t> </a:t>
            </a:r>
            <a:r>
              <a:rPr lang="en-US" dirty="0" err="1"/>
              <a:t>mereka</a:t>
            </a:r>
            <a:r>
              <a:rPr lang="en-US" dirty="0"/>
              <a:t> </a:t>
            </a:r>
            <a:r>
              <a:rPr lang="en-US" dirty="0" err="1"/>
              <a:t>boleh</a:t>
            </a:r>
            <a:r>
              <a:rPr lang="en-US" dirty="0"/>
              <a:t> </a:t>
            </a:r>
            <a:r>
              <a:rPr lang="en-US" dirty="0" err="1"/>
              <a:t>berfikir</a:t>
            </a:r>
            <a:r>
              <a:rPr lang="en-US" dirty="0"/>
              <a:t>, </a:t>
            </a:r>
            <a:r>
              <a:rPr lang="en-US" dirty="0" err="1"/>
              <a:t>menerima</a:t>
            </a:r>
            <a:r>
              <a:rPr lang="en-US" dirty="0"/>
              <a:t> </a:t>
            </a:r>
            <a:r>
              <a:rPr lang="en-US" dirty="0" err="1"/>
              <a:t>ilmu</a:t>
            </a:r>
            <a:r>
              <a:rPr lang="en-US" dirty="0"/>
              <a:t> </a:t>
            </a:r>
            <a:r>
              <a:rPr lang="en-US" dirty="0" err="1"/>
              <a:t>pengetahuan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berkehendak</a:t>
            </a:r>
            <a:r>
              <a:rPr lang="en-US" dirty="0"/>
              <a:t>. </a:t>
            </a:r>
          </a:p>
          <a:p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dirty="0" err="1"/>
              <a:t>benda</a:t>
            </a:r>
            <a:r>
              <a:rPr lang="en-US" dirty="0"/>
              <a:t> yang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boleh</a:t>
            </a:r>
            <a:r>
              <a:rPr lang="en-US" dirty="0"/>
              <a:t> </a:t>
            </a:r>
            <a:r>
              <a:rPr lang="en-US" dirty="0" err="1"/>
              <a:t>menerima</a:t>
            </a:r>
            <a:r>
              <a:rPr lang="en-US" dirty="0"/>
              <a:t> </a:t>
            </a:r>
            <a:r>
              <a:rPr lang="en-US" dirty="0" err="1"/>
              <a:t>ilmu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berkehendak</a:t>
            </a:r>
            <a:r>
              <a:rPr lang="en-US" dirty="0"/>
              <a:t>,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dinamakan</a:t>
            </a:r>
            <a:r>
              <a:rPr lang="en-US" dirty="0"/>
              <a:t> </a:t>
            </a:r>
            <a:r>
              <a:rPr lang="en-US" dirty="0" err="1"/>
              <a:t>manusia</a:t>
            </a:r>
            <a:r>
              <a:rPr lang="en-US" dirty="0"/>
              <a:t>.</a:t>
            </a:r>
          </a:p>
          <a:p>
            <a:r>
              <a:rPr lang="en-US" dirty="0"/>
              <a:t>Proses </a:t>
            </a:r>
            <a:r>
              <a:rPr lang="en-US" dirty="0" err="1"/>
              <a:t>Kejadian</a:t>
            </a:r>
            <a:r>
              <a:rPr lang="en-US" dirty="0"/>
              <a:t> </a:t>
            </a:r>
            <a:r>
              <a:rPr lang="en-US" dirty="0" err="1"/>
              <a:t>Manusia</a:t>
            </a:r>
            <a:r>
              <a:rPr lang="en-US" dirty="0"/>
              <a:t>.</a:t>
            </a:r>
          </a:p>
          <a:p>
            <a:r>
              <a:rPr lang="en-US" dirty="0" err="1"/>
              <a:t>Tanggungjawab</a:t>
            </a:r>
            <a:r>
              <a:rPr lang="en-US" dirty="0"/>
              <a:t> </a:t>
            </a:r>
            <a:r>
              <a:rPr lang="en-US" dirty="0" err="1"/>
              <a:t>Insan</a:t>
            </a:r>
            <a:r>
              <a:rPr lang="en-US" dirty="0"/>
              <a:t> : - </a:t>
            </a:r>
            <a:r>
              <a:rPr lang="en-US" dirty="0" err="1"/>
              <a:t>Manusia</a:t>
            </a:r>
            <a:r>
              <a:rPr lang="en-US" dirty="0"/>
              <a:t> </a:t>
            </a:r>
            <a:r>
              <a:rPr lang="en-US" dirty="0" err="1"/>
              <a:t>dicipta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khalifah</a:t>
            </a:r>
            <a:r>
              <a:rPr lang="en-US" dirty="0"/>
              <a:t>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7671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INSAN DAN ALAM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 </a:t>
            </a:r>
            <a:r>
              <a:rPr lang="en-US" dirty="0" err="1"/>
              <a:t>Manusia</a:t>
            </a:r>
            <a:r>
              <a:rPr lang="en-US" dirty="0"/>
              <a:t>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akal</a:t>
            </a:r>
            <a:r>
              <a:rPr lang="en-US" dirty="0"/>
              <a:t> </a:t>
            </a:r>
            <a:r>
              <a:rPr lang="en-US" dirty="0" err="1"/>
              <a:t>fikiran</a:t>
            </a:r>
            <a:r>
              <a:rPr lang="en-US" dirty="0"/>
              <a:t> </a:t>
            </a:r>
          </a:p>
          <a:p>
            <a:r>
              <a:rPr lang="en-US" dirty="0" err="1"/>
              <a:t>Mempunyai</a:t>
            </a:r>
            <a:r>
              <a:rPr lang="en-US" dirty="0"/>
              <a:t> </a:t>
            </a:r>
            <a:r>
              <a:rPr lang="en-US" dirty="0" err="1"/>
              <a:t>fizikal</a:t>
            </a:r>
            <a:r>
              <a:rPr lang="en-US" dirty="0"/>
              <a:t> yang </a:t>
            </a:r>
            <a:r>
              <a:rPr lang="en-US" dirty="0" err="1"/>
              <a:t>sempurna</a:t>
            </a:r>
            <a:r>
              <a:rPr lang="en-US" dirty="0"/>
              <a:t> </a:t>
            </a:r>
          </a:p>
          <a:p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khalifah</a:t>
            </a:r>
            <a:r>
              <a:rPr lang="en-US" dirty="0"/>
              <a:t> </a:t>
            </a:r>
            <a:r>
              <a:rPr lang="en-US" dirty="0" err="1"/>
              <a:t>mentadbir</a:t>
            </a:r>
            <a:r>
              <a:rPr lang="en-US" dirty="0"/>
              <a:t> </a:t>
            </a:r>
            <a:r>
              <a:rPr lang="en-US" dirty="0" err="1"/>
              <a:t>alam</a:t>
            </a:r>
            <a:r>
              <a:rPr lang="en-US" dirty="0"/>
              <a:t> </a:t>
            </a:r>
          </a:p>
          <a:p>
            <a:r>
              <a:rPr lang="en-US" dirty="0" err="1"/>
              <a:t>Berbudaya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bertamadun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7248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7DB297-9F45-4700-A308-AD35B84794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s-MY" dirty="0"/>
              <a:t>HUBUNGAN INSAN DENGAN TUHAN</a:t>
            </a:r>
          </a:p>
        </p:txBody>
      </p:sp>
    </p:spTree>
    <p:extLst>
      <p:ext uri="{BB962C8B-B14F-4D97-AF65-F5344CB8AC3E}">
        <p14:creationId xmlns:p14="http://schemas.microsoft.com/office/powerpoint/2010/main" val="2130564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HUBUNGAN VERTIKAL INSAN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HUBUNGAN HORIZONTAL INSAN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Hubungan</a:t>
            </a:r>
            <a:r>
              <a:rPr lang="en-US" dirty="0"/>
              <a:t> </a:t>
            </a:r>
            <a:r>
              <a:rPr lang="en-US" dirty="0" err="1"/>
              <a:t>insan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tuhan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9087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5143500" y="2993076"/>
            <a:ext cx="184697" cy="64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39" tIns="45719" rIns="91439" bIns="45719" numCol="1" anchor="ctr" anchorCtr="0" compatLnSpc="1">
            <a:prstTxWarp prst="textNoShape">
              <a:avLst/>
            </a:prstTxWarp>
            <a:spAutoFit/>
          </a:bodyPr>
          <a:lstStyle/>
          <a:p>
            <a:pPr defTabSz="914385" eaLnBrk="1" hangingPunct="1"/>
            <a:br>
              <a:rPr lang="en-US" altLang="en-US">
                <a:latin typeface="Arial" pitchFamily="34" charset="0"/>
                <a:cs typeface="Arial" pitchFamily="34" charset="0"/>
              </a:rPr>
            </a:br>
            <a:endParaRPr lang="en-US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298222" y="217702"/>
            <a:ext cx="10893778" cy="369330"/>
          </a:xfrm>
          <a:prstGeom prst="rect">
            <a:avLst/>
          </a:prstGeom>
        </p:spPr>
        <p:txBody>
          <a:bodyPr wrap="square" lIns="91439" tIns="45719" rIns="91439" bIns="45719">
            <a:spAutoFit/>
          </a:bodyPr>
          <a:lstStyle/>
          <a:p>
            <a:pPr defTabSz="914385" eaLnBrk="1" fontAlgn="auto" hangingPunct="1">
              <a:spcBef>
                <a:spcPts val="0"/>
              </a:spcBef>
              <a:spcAft>
                <a:spcPts val="0"/>
              </a:spcAft>
            </a:pPr>
            <a:endParaRPr lang="en-MY" kern="0" dirty="0">
              <a:solidFill>
                <a:srgbClr val="0070C0"/>
              </a:solidFill>
            </a:endParaRPr>
          </a:p>
        </p:txBody>
      </p:sp>
      <p:sp>
        <p:nvSpPr>
          <p:cNvPr id="99" name="Title 9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HASIL PEMBELAJARAN KULIAH</a:t>
            </a:r>
            <a:endParaRPr lang="en-US" dirty="0"/>
          </a:p>
        </p:txBody>
      </p:sp>
      <p:sp>
        <p:nvSpPr>
          <p:cNvPr id="141" name="Text Placeholder 140"/>
          <p:cNvSpPr>
            <a:spLocks noGrp="1"/>
          </p:cNvSpPr>
          <p:nvPr>
            <p:ph sz="quarter" idx="15"/>
          </p:nvPr>
        </p:nvSpPr>
        <p:spPr>
          <a:xfrm>
            <a:off x="8028122" y="1309797"/>
            <a:ext cx="3394129" cy="1683279"/>
          </a:xfrm>
        </p:spPr>
        <p:txBody>
          <a:bodyPr/>
          <a:lstStyle/>
          <a:p>
            <a:r>
              <a:rPr lang="en-MY" sz="2800" dirty="0" err="1"/>
              <a:t>Menghuraikan</a:t>
            </a:r>
            <a:r>
              <a:rPr lang="en-MY" sz="2800" dirty="0"/>
              <a:t> </a:t>
            </a:r>
            <a:r>
              <a:rPr lang="en-MY" sz="2800" dirty="0" err="1"/>
              <a:t>pembentukan</a:t>
            </a:r>
            <a:r>
              <a:rPr lang="en-MY" sz="2800" dirty="0"/>
              <a:t> </a:t>
            </a:r>
            <a:r>
              <a:rPr lang="en-MY" sz="2800" dirty="0" err="1"/>
              <a:t>dan</a:t>
            </a:r>
            <a:r>
              <a:rPr lang="en-MY" sz="2800" dirty="0"/>
              <a:t> </a:t>
            </a:r>
            <a:r>
              <a:rPr lang="en-MY" sz="2800" dirty="0" err="1"/>
              <a:t>perkembangan</a:t>
            </a:r>
            <a:r>
              <a:rPr lang="en-MY" sz="2800" dirty="0"/>
              <a:t> </a:t>
            </a:r>
            <a:r>
              <a:rPr lang="en-MY" sz="2800" dirty="0" err="1"/>
              <a:t>sistem-sistem</a:t>
            </a:r>
            <a:r>
              <a:rPr lang="en-MY" sz="2800" dirty="0"/>
              <a:t> </a:t>
            </a:r>
            <a:r>
              <a:rPr lang="en-MY" sz="2800" dirty="0" err="1"/>
              <a:t>metafizik</a:t>
            </a:r>
            <a:endParaRPr lang="en-MY" sz="2800" dirty="0"/>
          </a:p>
        </p:txBody>
      </p:sp>
      <p:sp>
        <p:nvSpPr>
          <p:cNvPr id="215" name="Content Placeholder 214"/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r>
              <a:rPr lang="en-MY" dirty="0" err="1"/>
              <a:t>Menganalisis</a:t>
            </a:r>
            <a:r>
              <a:rPr lang="en-MY" dirty="0"/>
              <a:t> </a:t>
            </a:r>
            <a:r>
              <a:rPr lang="en-MY" dirty="0" err="1"/>
              <a:t>pembentukan</a:t>
            </a:r>
            <a:r>
              <a:rPr lang="en-MY" dirty="0"/>
              <a:t> </a:t>
            </a:r>
            <a:r>
              <a:rPr lang="en-MY" dirty="0" err="1"/>
              <a:t>Metafizik</a:t>
            </a:r>
            <a:r>
              <a:rPr lang="en-MY" dirty="0"/>
              <a:t> yang </a:t>
            </a:r>
            <a:r>
              <a:rPr lang="en-MY" dirty="0" err="1"/>
              <a:t>lebih</a:t>
            </a:r>
            <a:r>
              <a:rPr lang="en-MY" dirty="0"/>
              <a:t> </a:t>
            </a:r>
            <a:r>
              <a:rPr lang="en-MY" dirty="0" err="1"/>
              <a:t>meluas</a:t>
            </a:r>
            <a:r>
              <a:rPr lang="en-MY" dirty="0"/>
              <a:t> </a:t>
            </a:r>
            <a:r>
              <a:rPr lang="en-MY" dirty="0" err="1"/>
              <a:t>kegunaannya</a:t>
            </a:r>
            <a:r>
              <a:rPr lang="en-MY" dirty="0"/>
              <a:t> </a:t>
            </a:r>
            <a:r>
              <a:rPr lang="en-MY" dirty="0" err="1"/>
              <a:t>dalam</a:t>
            </a:r>
            <a:r>
              <a:rPr lang="en-MY" dirty="0"/>
              <a:t> </a:t>
            </a:r>
            <a:r>
              <a:rPr lang="en-MY" dirty="0" err="1"/>
              <a:t>perkembangan</a:t>
            </a:r>
            <a:r>
              <a:rPr lang="en-MY" dirty="0"/>
              <a:t> </a:t>
            </a:r>
            <a:r>
              <a:rPr lang="en-MY" dirty="0" err="1"/>
              <a:t>sains</a:t>
            </a:r>
            <a:r>
              <a:rPr lang="en-MY" dirty="0"/>
              <a:t>, </a:t>
            </a:r>
            <a:r>
              <a:rPr lang="en-MY" dirty="0" err="1"/>
              <a:t>teknologi</a:t>
            </a:r>
            <a:r>
              <a:rPr lang="en-MY" dirty="0"/>
              <a:t> </a:t>
            </a:r>
            <a:r>
              <a:rPr lang="en-MY" dirty="0" err="1"/>
              <a:t>dan</a:t>
            </a:r>
            <a:r>
              <a:rPr lang="en-MY" dirty="0"/>
              <a:t> </a:t>
            </a:r>
            <a:r>
              <a:rPr lang="en-MY" dirty="0" err="1"/>
              <a:t>inovasi</a:t>
            </a:r>
            <a:r>
              <a:rPr lang="en-MY" dirty="0"/>
              <a:t> </a:t>
            </a:r>
            <a:r>
              <a:rPr lang="en-MY" dirty="0" err="1"/>
              <a:t>Nasional</a:t>
            </a:r>
            <a:endParaRPr lang="en-MY" dirty="0"/>
          </a:p>
        </p:txBody>
      </p:sp>
      <p:sp>
        <p:nvSpPr>
          <p:cNvPr id="207" name="Text Placeholder 206"/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r>
              <a:rPr lang="en-MY" sz="2400" dirty="0" err="1"/>
              <a:t>Menjelaskan</a:t>
            </a:r>
            <a:r>
              <a:rPr lang="en-MY" sz="2400" dirty="0"/>
              <a:t> </a:t>
            </a:r>
            <a:r>
              <a:rPr lang="en-MY" sz="2400" dirty="0" err="1"/>
              <a:t>hubungan</a:t>
            </a:r>
            <a:r>
              <a:rPr lang="en-MY" sz="2400" dirty="0"/>
              <a:t> </a:t>
            </a:r>
            <a:r>
              <a:rPr lang="en-MY" sz="2400" dirty="0" err="1"/>
              <a:t>antara</a:t>
            </a:r>
            <a:r>
              <a:rPr lang="en-MY" sz="2400" dirty="0"/>
              <a:t> </a:t>
            </a:r>
            <a:r>
              <a:rPr lang="en-MY" sz="2400" dirty="0" err="1"/>
              <a:t>Insan</a:t>
            </a:r>
            <a:r>
              <a:rPr lang="en-MY" sz="2400" dirty="0"/>
              <a:t> </a:t>
            </a:r>
            <a:r>
              <a:rPr lang="en-MY" sz="2400" dirty="0" err="1"/>
              <a:t>dengan</a:t>
            </a:r>
            <a:r>
              <a:rPr lang="en-MY" sz="2400" dirty="0"/>
              <a:t> </a:t>
            </a:r>
            <a:r>
              <a:rPr lang="en-MY" sz="2400" dirty="0" err="1"/>
              <a:t>Alam</a:t>
            </a:r>
            <a:r>
              <a:rPr lang="en-MY" sz="2400" dirty="0"/>
              <a:t> </a:t>
            </a:r>
            <a:r>
              <a:rPr lang="en-MY" sz="2400" dirty="0" err="1"/>
              <a:t>dalam</a:t>
            </a:r>
            <a:r>
              <a:rPr lang="en-MY" sz="2400" dirty="0"/>
              <a:t> </a:t>
            </a:r>
            <a:r>
              <a:rPr lang="en-MY" sz="2400" dirty="0" err="1"/>
              <a:t>konteks</a:t>
            </a:r>
            <a:r>
              <a:rPr lang="en-MY" sz="2400" dirty="0"/>
              <a:t> </a:t>
            </a:r>
            <a:r>
              <a:rPr lang="en-MY" sz="2400" dirty="0" err="1"/>
              <a:t>faham</a:t>
            </a:r>
            <a:r>
              <a:rPr lang="en-MY" sz="2400" dirty="0"/>
              <a:t> </a:t>
            </a:r>
            <a:r>
              <a:rPr lang="en-MY" sz="2400" dirty="0" err="1"/>
              <a:t>Kosmologi</a:t>
            </a:r>
            <a:r>
              <a:rPr lang="en-MY" sz="2400" dirty="0"/>
              <a:t> </a:t>
            </a:r>
            <a:r>
              <a:rPr lang="en-MY" sz="2400" dirty="0" err="1"/>
              <a:t>Silam</a:t>
            </a:r>
            <a:r>
              <a:rPr lang="en-MY" sz="2400" dirty="0"/>
              <a:t> </a:t>
            </a:r>
            <a:r>
              <a:rPr lang="en-MY" sz="2400" dirty="0" err="1"/>
              <a:t>dan</a:t>
            </a:r>
            <a:r>
              <a:rPr lang="en-MY" sz="2400" dirty="0"/>
              <a:t> </a:t>
            </a:r>
            <a:r>
              <a:rPr lang="en-MY" sz="2400" dirty="0" err="1"/>
              <a:t>Ekologi</a:t>
            </a:r>
            <a:r>
              <a:rPr lang="en-MY" sz="2400" dirty="0"/>
              <a:t> </a:t>
            </a:r>
            <a:r>
              <a:rPr lang="en-MY" sz="2400" dirty="0" err="1"/>
              <a:t>Semasa</a:t>
            </a:r>
            <a:r>
              <a:rPr lang="en-MY" sz="2400" dirty="0"/>
              <a:t>.</a:t>
            </a:r>
          </a:p>
        </p:txBody>
      </p:sp>
      <p:sp>
        <p:nvSpPr>
          <p:cNvPr id="205" name="Text Placeholder 204"/>
          <p:cNvSpPr>
            <a:spLocks noGrp="1"/>
          </p:cNvSpPr>
          <p:nvPr>
            <p:ph sz="quarter" idx="18"/>
          </p:nvPr>
        </p:nvSpPr>
        <p:spPr>
          <a:xfrm>
            <a:off x="122366" y="3845623"/>
            <a:ext cx="4558122" cy="2177080"/>
          </a:xfrm>
        </p:spPr>
        <p:txBody>
          <a:bodyPr/>
          <a:lstStyle/>
          <a:p>
            <a:r>
              <a:rPr lang="sv-SE" dirty="0" err="1"/>
              <a:t>Menjelaskan</a:t>
            </a:r>
            <a:r>
              <a:rPr lang="sv-SE" dirty="0"/>
              <a:t> </a:t>
            </a:r>
            <a:r>
              <a:rPr lang="sv-SE" dirty="0" err="1"/>
              <a:t>kepercayaan</a:t>
            </a:r>
            <a:r>
              <a:rPr lang="sv-SE" dirty="0"/>
              <a:t> dan </a:t>
            </a:r>
            <a:r>
              <a:rPr lang="sv-SE" dirty="0" err="1"/>
              <a:t>hubungan</a:t>
            </a:r>
            <a:r>
              <a:rPr lang="sv-SE" dirty="0"/>
              <a:t> </a:t>
            </a:r>
            <a:r>
              <a:rPr lang="sv-SE" dirty="0" err="1"/>
              <a:t>antara</a:t>
            </a:r>
            <a:r>
              <a:rPr lang="sv-SE" dirty="0"/>
              <a:t> </a:t>
            </a:r>
            <a:r>
              <a:rPr lang="sv-SE" dirty="0" err="1"/>
              <a:t>Insan</a:t>
            </a:r>
            <a:r>
              <a:rPr lang="sv-SE" dirty="0"/>
              <a:t> </a:t>
            </a:r>
            <a:r>
              <a:rPr lang="sv-SE" dirty="0" err="1"/>
              <a:t>dengan</a:t>
            </a:r>
            <a:r>
              <a:rPr lang="sv-SE" dirty="0"/>
              <a:t> </a:t>
            </a:r>
            <a:r>
              <a:rPr lang="sv-SE" dirty="0" err="1"/>
              <a:t>Tuhan</a:t>
            </a:r>
            <a:r>
              <a:rPr lang="sv-SE" dirty="0"/>
              <a:t> </a:t>
            </a:r>
            <a:r>
              <a:rPr lang="sv-SE" dirty="0" err="1"/>
              <a:t>berdasarkan</a:t>
            </a:r>
            <a:r>
              <a:rPr lang="sv-SE" dirty="0"/>
              <a:t> </a:t>
            </a:r>
            <a:r>
              <a:rPr lang="sv-SE" dirty="0" err="1"/>
              <a:t>konteks</a:t>
            </a:r>
            <a:r>
              <a:rPr lang="sv-SE" dirty="0"/>
              <a:t> Teologi/</a:t>
            </a:r>
            <a:r>
              <a:rPr lang="sv-SE" dirty="0" err="1"/>
              <a:t>Kepercayaan</a:t>
            </a:r>
            <a:r>
              <a:rPr lang="sv-SE" dirty="0"/>
              <a:t>/</a:t>
            </a:r>
            <a:r>
              <a:rPr lang="sv-SE" dirty="0" err="1"/>
              <a:t>Akidah</a:t>
            </a:r>
            <a:r>
              <a:rPr lang="sv-SE" dirty="0"/>
              <a:t> </a:t>
            </a:r>
            <a:r>
              <a:rPr lang="sv-SE" dirty="0" err="1"/>
              <a:t>Kerohanian</a:t>
            </a:r>
            <a:r>
              <a:rPr lang="sv-SE" dirty="0"/>
              <a:t>.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1325101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D7F065-A095-49FE-80B0-839F70879006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r>
              <a:rPr lang="ms-MY" sz="2000" dirty="0"/>
              <a:t>Dibincangkan dalam </a:t>
            </a:r>
            <a:r>
              <a:rPr lang="ms-MY" sz="2000" i="1" dirty="0"/>
              <a:t>natural </a:t>
            </a:r>
            <a:r>
              <a:rPr lang="ms-MY" sz="2000" i="1" dirty="0" err="1"/>
              <a:t>theology</a:t>
            </a:r>
            <a:r>
              <a:rPr lang="ms-MY" sz="2000" dirty="0"/>
              <a:t> dan </a:t>
            </a:r>
            <a:r>
              <a:rPr lang="ms-MY" sz="2000" i="1" dirty="0" err="1"/>
              <a:t>philosophy</a:t>
            </a:r>
            <a:r>
              <a:rPr lang="ms-MY" sz="2000" i="1" dirty="0"/>
              <a:t> </a:t>
            </a:r>
            <a:r>
              <a:rPr lang="ms-MY" sz="2000" i="1" dirty="0" err="1"/>
              <a:t>of</a:t>
            </a:r>
            <a:r>
              <a:rPr lang="ms-MY" sz="2000" i="1" dirty="0"/>
              <a:t> </a:t>
            </a:r>
            <a:r>
              <a:rPr lang="ms-MY" sz="2000" i="1" dirty="0" err="1"/>
              <a:t>god</a:t>
            </a:r>
            <a:r>
              <a:rPr lang="ms-MY" sz="2000" dirty="0"/>
              <a:t>.</a:t>
            </a:r>
          </a:p>
          <a:p>
            <a:r>
              <a:rPr lang="ms-MY" sz="2000" dirty="0"/>
              <a:t>Adakah Tuhan wujud?</a:t>
            </a:r>
          </a:p>
          <a:p>
            <a:r>
              <a:rPr lang="ms-MY" sz="2000" dirty="0"/>
              <a:t>Teisme:</a:t>
            </a:r>
          </a:p>
          <a:p>
            <a:pPr lvl="1"/>
            <a:r>
              <a:rPr lang="ms-MY" sz="1800" dirty="0"/>
              <a:t>Fahaman bahawa tuhan itu wujud, walaupun kewujudannya tidak dapat dikesan.</a:t>
            </a:r>
          </a:p>
          <a:p>
            <a:pPr lvl="1"/>
            <a:r>
              <a:rPr lang="ms-MY" sz="1800" dirty="0"/>
              <a:t>Monoteisme – tuhan itu esa. </a:t>
            </a:r>
          </a:p>
          <a:p>
            <a:pPr lvl="1"/>
            <a:r>
              <a:rPr lang="ms-MY" sz="1800" dirty="0"/>
              <a:t>Politeisme – tuhan wujud lebih dari satu.</a:t>
            </a:r>
          </a:p>
          <a:p>
            <a:r>
              <a:rPr lang="ms-MY" sz="2000" dirty="0"/>
              <a:t>Ateisme:</a:t>
            </a:r>
          </a:p>
          <a:p>
            <a:pPr lvl="1"/>
            <a:r>
              <a:rPr lang="ms-MY" sz="1800" dirty="0"/>
              <a:t>Fahaman realiti alam tidak wujud, yang wujud hanya material.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5D0002B-A2CF-42D9-A3C4-330589195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HUBUNGAN VERTIKAL INSAN</a:t>
            </a:r>
            <a:endParaRPr lang="ms-MY" dirty="0"/>
          </a:p>
        </p:txBody>
      </p:sp>
    </p:spTree>
    <p:extLst>
      <p:ext uri="{BB962C8B-B14F-4D97-AF65-F5344CB8AC3E}">
        <p14:creationId xmlns:p14="http://schemas.microsoft.com/office/powerpoint/2010/main" val="978949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B7CB2154-24EA-3343-BC42-7BBA524FD3D5}" type="slidenum">
              <a:rPr lang="en-US" altLang="en-US" smtClean="0"/>
              <a:pPr/>
              <a:t>21</a:t>
            </a:fld>
            <a:endParaRPr lang="en-US" altLang="en-US"/>
          </a:p>
        </p:txBody>
      </p:sp>
      <p:sp>
        <p:nvSpPr>
          <p:cNvPr id="6148" name="Rectangle 3"/>
          <p:cNvSpPr>
            <a:spLocks noGrp="1" noChangeArrowheads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altLang="en-US" dirty="0" err="1"/>
              <a:t>Matlamat</a:t>
            </a:r>
            <a:r>
              <a:rPr lang="en-US" altLang="en-US" dirty="0"/>
              <a:t> </a:t>
            </a:r>
            <a:r>
              <a:rPr lang="en-US" altLang="en-US" dirty="0" err="1"/>
              <a:t>utama</a:t>
            </a:r>
            <a:r>
              <a:rPr lang="en-US" altLang="en-US" dirty="0"/>
              <a:t> </a:t>
            </a:r>
            <a:r>
              <a:rPr lang="en-US" altLang="en-US" dirty="0" err="1"/>
              <a:t>dalam</a:t>
            </a:r>
            <a:r>
              <a:rPr lang="en-US" altLang="en-US" dirty="0"/>
              <a:t> </a:t>
            </a:r>
            <a:r>
              <a:rPr lang="en-US" altLang="en-US" dirty="0" err="1"/>
              <a:t>falsafah</a:t>
            </a:r>
            <a:r>
              <a:rPr lang="en-US" altLang="en-US" dirty="0"/>
              <a:t> agama </a:t>
            </a:r>
            <a:r>
              <a:rPr lang="en-US" altLang="en-US" dirty="0" err="1"/>
              <a:t>adalah</a:t>
            </a:r>
            <a:r>
              <a:rPr lang="en-US" altLang="en-US" dirty="0"/>
              <a:t> </a:t>
            </a:r>
            <a:r>
              <a:rPr lang="en-US" altLang="en-US" dirty="0" err="1"/>
              <a:t>untuk</a:t>
            </a:r>
            <a:r>
              <a:rPr lang="en-US" altLang="en-US" dirty="0"/>
              <a:t> </a:t>
            </a:r>
            <a:r>
              <a:rPr lang="en-US" altLang="en-US" dirty="0" err="1"/>
              <a:t>meniliti</a:t>
            </a:r>
            <a:r>
              <a:rPr lang="en-US" altLang="en-US" dirty="0"/>
              <a:t> </a:t>
            </a:r>
            <a:r>
              <a:rPr lang="en-US" altLang="en-US" dirty="0" err="1"/>
              <a:t>dakwaan</a:t>
            </a:r>
            <a:r>
              <a:rPr lang="en-US" altLang="en-US" dirty="0"/>
              <a:t> agama </a:t>
            </a:r>
            <a:r>
              <a:rPr lang="en-US" altLang="en-US" dirty="0" err="1"/>
              <a:t>dalam</a:t>
            </a:r>
            <a:r>
              <a:rPr lang="en-US" altLang="en-US" dirty="0"/>
              <a:t> </a:t>
            </a:r>
            <a:r>
              <a:rPr lang="en-US" altLang="en-US" dirty="0" err="1"/>
              <a:t>persoalan</a:t>
            </a:r>
            <a:r>
              <a:rPr lang="en-US" altLang="en-US" dirty="0"/>
              <a:t> </a:t>
            </a:r>
            <a:r>
              <a:rPr lang="en-US" altLang="en-US" dirty="0" err="1"/>
              <a:t>berikut</a:t>
            </a:r>
            <a:r>
              <a:rPr lang="en-US" altLang="en-US" dirty="0"/>
              <a:t>:-</a:t>
            </a:r>
          </a:p>
          <a:p>
            <a:pPr marL="800100" lvl="1" indent="-457200">
              <a:buFont typeface="+mj-lt"/>
              <a:buAutoNum type="arabicPeriod"/>
            </a:pPr>
            <a:r>
              <a:rPr lang="en-US" altLang="en-US" dirty="0" err="1"/>
              <a:t>Adakah</a:t>
            </a:r>
            <a:r>
              <a:rPr lang="en-US" altLang="en-US" dirty="0"/>
              <a:t> </a:t>
            </a:r>
            <a:r>
              <a:rPr lang="en-US" altLang="en-US" dirty="0" err="1"/>
              <a:t>tuhan</a:t>
            </a:r>
            <a:r>
              <a:rPr lang="en-US" altLang="en-US" dirty="0"/>
              <a:t> </a:t>
            </a:r>
            <a:r>
              <a:rPr lang="en-US" altLang="en-US" dirty="0" err="1"/>
              <a:t>wujud</a:t>
            </a:r>
            <a:r>
              <a:rPr lang="en-US" altLang="en-US" dirty="0"/>
              <a:t>? / Does God exist?</a:t>
            </a:r>
          </a:p>
          <a:p>
            <a:pPr marL="800100" lvl="1" indent="-457200">
              <a:buFont typeface="+mj-lt"/>
              <a:buAutoNum type="arabicPeriod"/>
            </a:pPr>
            <a:r>
              <a:rPr lang="en-US" altLang="en-US" dirty="0" err="1"/>
              <a:t>Adakah</a:t>
            </a:r>
            <a:r>
              <a:rPr lang="en-US" altLang="en-US" dirty="0"/>
              <a:t> </a:t>
            </a:r>
            <a:r>
              <a:rPr lang="en-US" altLang="en-US" dirty="0" err="1"/>
              <a:t>kepercayaan</a:t>
            </a:r>
            <a:r>
              <a:rPr lang="en-US" altLang="en-US" dirty="0"/>
              <a:t> agama </a:t>
            </a:r>
            <a:r>
              <a:rPr lang="en-US" altLang="en-US" dirty="0" err="1"/>
              <a:t>mempunyai</a:t>
            </a:r>
            <a:r>
              <a:rPr lang="en-US" altLang="en-US" dirty="0"/>
              <a:t> </a:t>
            </a:r>
            <a:r>
              <a:rPr lang="en-US" altLang="en-US" dirty="0" err="1"/>
              <a:t>asas</a:t>
            </a:r>
            <a:r>
              <a:rPr lang="en-US" altLang="en-US" dirty="0"/>
              <a:t>? / Is religious belief reasonable?</a:t>
            </a:r>
          </a:p>
          <a:p>
            <a:pPr marL="800100" lvl="1" indent="-457200">
              <a:buFont typeface="+mj-lt"/>
              <a:buAutoNum type="arabicPeriod"/>
            </a:pPr>
            <a:r>
              <a:rPr lang="en-US" altLang="en-US" dirty="0" err="1"/>
              <a:t>Apakah</a:t>
            </a:r>
            <a:r>
              <a:rPr lang="en-US" altLang="en-US" dirty="0"/>
              <a:t> </a:t>
            </a:r>
            <a:r>
              <a:rPr lang="en-US" altLang="en-US" dirty="0" err="1"/>
              <a:t>kebiasaan</a:t>
            </a:r>
            <a:r>
              <a:rPr lang="en-US" altLang="en-US" dirty="0"/>
              <a:t> </a:t>
            </a:r>
            <a:r>
              <a:rPr lang="en-US" altLang="en-US" dirty="0" err="1"/>
              <a:t>pengalaman</a:t>
            </a:r>
            <a:r>
              <a:rPr lang="en-US" altLang="en-US" dirty="0"/>
              <a:t> </a:t>
            </a:r>
            <a:r>
              <a:rPr lang="en-US" altLang="en-US" dirty="0" err="1"/>
              <a:t>beragama</a:t>
            </a:r>
            <a:r>
              <a:rPr lang="en-US" altLang="en-US" dirty="0"/>
              <a:t>? / What is the nature of religious experiences?</a:t>
            </a:r>
          </a:p>
          <a:p>
            <a:pPr marL="800100" lvl="1" indent="-457200">
              <a:buFont typeface="+mj-lt"/>
              <a:buAutoNum type="arabicPeriod"/>
            </a:pPr>
            <a:r>
              <a:rPr lang="en-US" altLang="en-US" dirty="0" err="1"/>
              <a:t>Apakah</a:t>
            </a:r>
            <a:r>
              <a:rPr lang="en-US" altLang="en-US" dirty="0"/>
              <a:t> </a:t>
            </a:r>
            <a:r>
              <a:rPr lang="en-US" altLang="en-US" dirty="0" err="1"/>
              <a:t>dia</a:t>
            </a:r>
            <a:r>
              <a:rPr lang="en-US" altLang="en-US" dirty="0"/>
              <a:t> </a:t>
            </a:r>
            <a:r>
              <a:rPr lang="en-US" altLang="en-US" dirty="0" err="1"/>
              <a:t>nilai</a:t>
            </a:r>
            <a:r>
              <a:rPr lang="en-US" altLang="en-US" dirty="0"/>
              <a:t> </a:t>
            </a:r>
            <a:r>
              <a:rPr lang="en-US" altLang="en-US" dirty="0" err="1"/>
              <a:t>kepercayaan</a:t>
            </a:r>
            <a:r>
              <a:rPr lang="en-US" altLang="en-US" dirty="0"/>
              <a:t> / What is the value of faith?</a:t>
            </a:r>
          </a:p>
          <a:p>
            <a:pPr marL="800100" lvl="1" indent="-457200">
              <a:buFont typeface="+mj-lt"/>
              <a:buAutoNum type="arabicPeriod"/>
            </a:pPr>
            <a:r>
              <a:rPr lang="en-US" altLang="en-US" dirty="0" err="1"/>
              <a:t>Mengapa</a:t>
            </a:r>
            <a:r>
              <a:rPr lang="en-US" altLang="en-US" dirty="0"/>
              <a:t> </a:t>
            </a:r>
            <a:r>
              <a:rPr lang="en-US" altLang="en-US" dirty="0" err="1"/>
              <a:t>kejahatan</a:t>
            </a:r>
            <a:r>
              <a:rPr lang="en-US" altLang="en-US" dirty="0"/>
              <a:t> </a:t>
            </a:r>
            <a:r>
              <a:rPr lang="en-US" altLang="en-US" dirty="0" err="1"/>
              <a:t>itu</a:t>
            </a:r>
            <a:r>
              <a:rPr lang="en-US" altLang="en-US" dirty="0"/>
              <a:t> </a:t>
            </a:r>
            <a:r>
              <a:rPr lang="en-US" altLang="en-US" dirty="0" err="1"/>
              <a:t>wujud</a:t>
            </a:r>
            <a:r>
              <a:rPr lang="en-US" altLang="en-US" dirty="0"/>
              <a:t> / Why does Evil exist?</a:t>
            </a:r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HUBUNGAN VERTIKAL INSAN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9149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Makna tuhan</a:t>
            </a:r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en-US" dirty="0" err="1"/>
              <a:t>Pencipta</a:t>
            </a:r>
            <a:r>
              <a:rPr lang="en-US" altLang="en-US" dirty="0"/>
              <a:t> </a:t>
            </a:r>
            <a:r>
              <a:rPr lang="en-US" altLang="en-US" dirty="0" err="1"/>
              <a:t>alam</a:t>
            </a:r>
            <a:r>
              <a:rPr lang="en-US" altLang="en-US" dirty="0"/>
              <a:t>, </a:t>
            </a:r>
            <a:r>
              <a:rPr lang="en-US" altLang="en-US" dirty="0" err="1"/>
              <a:t>kekal</a:t>
            </a:r>
            <a:r>
              <a:rPr lang="en-US" altLang="en-US" dirty="0"/>
              <a:t>, </a:t>
            </a:r>
            <a:r>
              <a:rPr lang="en-US" altLang="en-US" dirty="0" err="1"/>
              <a:t>berkuasa</a:t>
            </a:r>
            <a:r>
              <a:rPr lang="en-US" altLang="en-US" dirty="0"/>
              <a:t>, </a:t>
            </a:r>
            <a:r>
              <a:rPr lang="en-US" altLang="en-US" dirty="0" err="1"/>
              <a:t>mengawal</a:t>
            </a:r>
            <a:r>
              <a:rPr lang="en-US" altLang="en-US" dirty="0"/>
              <a:t> </a:t>
            </a:r>
            <a:r>
              <a:rPr lang="en-US" altLang="en-US" dirty="0" err="1"/>
              <a:t>alam</a:t>
            </a:r>
            <a:endParaRPr lang="en-US" altLang="en-US" dirty="0"/>
          </a:p>
          <a:p>
            <a:r>
              <a:rPr lang="en-US" altLang="en-US" dirty="0" err="1"/>
              <a:t>Sesuatu</a:t>
            </a:r>
            <a:r>
              <a:rPr lang="en-US" altLang="en-US" dirty="0"/>
              <a:t> </a:t>
            </a:r>
            <a:r>
              <a:rPr lang="en-US" altLang="en-US" dirty="0" err="1"/>
              <a:t>yg</a:t>
            </a:r>
            <a:r>
              <a:rPr lang="en-US" altLang="en-US" dirty="0"/>
              <a:t> </a:t>
            </a:r>
            <a:r>
              <a:rPr lang="en-US" altLang="en-US" dirty="0" err="1"/>
              <a:t>disembah</a:t>
            </a:r>
            <a:r>
              <a:rPr lang="en-US" altLang="en-US" dirty="0"/>
              <a:t> </a:t>
            </a:r>
            <a:r>
              <a:rPr lang="en-US" altLang="en-US" dirty="0" err="1"/>
              <a:t>dan</a:t>
            </a:r>
            <a:r>
              <a:rPr lang="en-US" altLang="en-US" dirty="0"/>
              <a:t> </a:t>
            </a:r>
            <a:r>
              <a:rPr lang="en-US" altLang="en-US" dirty="0" err="1"/>
              <a:t>kawal</a:t>
            </a:r>
            <a:r>
              <a:rPr lang="en-US" altLang="en-US" dirty="0"/>
              <a:t> </a:t>
            </a:r>
            <a:r>
              <a:rPr lang="en-US" altLang="en-US" dirty="0" err="1"/>
              <a:t>makhluk</a:t>
            </a:r>
            <a:endParaRPr lang="en-US" altLang="en-US" dirty="0"/>
          </a:p>
          <a:p>
            <a:r>
              <a:rPr lang="en-US" altLang="en-US" dirty="0" err="1"/>
              <a:t>Bentuk</a:t>
            </a:r>
            <a:r>
              <a:rPr lang="en-US" altLang="en-US" dirty="0"/>
              <a:t>/</a:t>
            </a:r>
            <a:r>
              <a:rPr lang="en-US" altLang="en-US" dirty="0" err="1"/>
              <a:t>patung</a:t>
            </a:r>
            <a:r>
              <a:rPr lang="en-US" altLang="en-US" dirty="0"/>
              <a:t> </a:t>
            </a:r>
            <a:r>
              <a:rPr lang="en-US" altLang="en-US" dirty="0" err="1"/>
              <a:t>yg</a:t>
            </a:r>
            <a:r>
              <a:rPr lang="en-US" altLang="en-US" dirty="0"/>
              <a:t> </a:t>
            </a:r>
            <a:r>
              <a:rPr lang="en-US" altLang="en-US" dirty="0" err="1"/>
              <a:t>disembah</a:t>
            </a:r>
            <a:endParaRPr lang="en-US" altLang="en-US" dirty="0"/>
          </a:p>
          <a:p>
            <a:r>
              <a:rPr lang="en-US" altLang="en-US" dirty="0" err="1"/>
              <a:t>Sesuatu</a:t>
            </a:r>
            <a:r>
              <a:rPr lang="en-US" altLang="en-US" dirty="0"/>
              <a:t> </a:t>
            </a:r>
            <a:r>
              <a:rPr lang="en-US" altLang="en-US" dirty="0" err="1"/>
              <a:t>yg</a:t>
            </a:r>
            <a:r>
              <a:rPr lang="en-US" altLang="en-US" dirty="0"/>
              <a:t> </a:t>
            </a:r>
            <a:r>
              <a:rPr lang="en-US" altLang="en-US" dirty="0" err="1"/>
              <a:t>diberi</a:t>
            </a:r>
            <a:r>
              <a:rPr lang="en-US" altLang="en-US" dirty="0"/>
              <a:t> </a:t>
            </a:r>
            <a:r>
              <a:rPr lang="en-US" altLang="en-US" dirty="0" err="1"/>
              <a:t>perhatian</a:t>
            </a:r>
            <a:r>
              <a:rPr lang="en-US" altLang="en-US" dirty="0"/>
              <a:t> </a:t>
            </a:r>
            <a:r>
              <a:rPr lang="en-US" altLang="en-US" dirty="0" err="1"/>
              <a:t>keterlaluan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9448800" y="6334125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B820ED14-4055-BD43-8F25-C4E87A75BB7C}" type="slidenum">
              <a:rPr lang="en-US" altLang="en-US"/>
              <a:pPr/>
              <a:t>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9119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APA ITU agama?</a:t>
            </a:r>
            <a:endParaRPr lang="en-US" dirty="0"/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en-US" dirty="0" err="1"/>
              <a:t>Sistem</a:t>
            </a:r>
            <a:r>
              <a:rPr lang="en-US" altLang="en-US" dirty="0"/>
              <a:t> </a:t>
            </a:r>
            <a:r>
              <a:rPr lang="en-US" altLang="en-US" dirty="0" err="1"/>
              <a:t>kepercayaan</a:t>
            </a:r>
            <a:r>
              <a:rPr lang="en-US" altLang="en-US" dirty="0"/>
              <a:t>, </a:t>
            </a:r>
            <a:r>
              <a:rPr lang="en-US" altLang="en-US" dirty="0" err="1"/>
              <a:t>amalan</a:t>
            </a:r>
            <a:r>
              <a:rPr lang="en-US" altLang="en-US" dirty="0"/>
              <a:t> </a:t>
            </a:r>
            <a:r>
              <a:rPr lang="en-US" altLang="en-US" dirty="0" err="1"/>
              <a:t>dan</a:t>
            </a:r>
            <a:r>
              <a:rPr lang="en-US" altLang="en-US" dirty="0"/>
              <a:t> </a:t>
            </a:r>
            <a:r>
              <a:rPr lang="en-US" altLang="en-US" dirty="0" err="1"/>
              <a:t>idelogi</a:t>
            </a:r>
            <a:r>
              <a:rPr lang="en-US" altLang="en-US" dirty="0"/>
              <a:t> </a:t>
            </a:r>
            <a:r>
              <a:rPr lang="en-US" altLang="en-US" dirty="0" err="1"/>
              <a:t>manusia</a:t>
            </a:r>
            <a:endParaRPr lang="en-US" altLang="en-US" dirty="0"/>
          </a:p>
          <a:p>
            <a:r>
              <a:rPr lang="en-US" altLang="en-US" dirty="0" err="1"/>
              <a:t>Sesuatu</a:t>
            </a:r>
            <a:r>
              <a:rPr lang="en-US" altLang="en-US" dirty="0"/>
              <a:t> </a:t>
            </a:r>
            <a:r>
              <a:rPr lang="en-US" altLang="en-US" dirty="0" err="1"/>
              <a:t>institusi</a:t>
            </a:r>
            <a:r>
              <a:rPr lang="en-US" altLang="en-US" dirty="0"/>
              <a:t> yang </a:t>
            </a:r>
            <a:r>
              <a:rPr lang="en-US" altLang="en-US" dirty="0" err="1"/>
              <a:t>dipercayai</a:t>
            </a:r>
            <a:endParaRPr lang="en-US" altLang="en-US" dirty="0"/>
          </a:p>
          <a:p>
            <a:r>
              <a:rPr lang="en-US" altLang="en-US" dirty="0" err="1"/>
              <a:t>Sikap</a:t>
            </a:r>
            <a:r>
              <a:rPr lang="en-US" altLang="en-US" dirty="0"/>
              <a:t> </a:t>
            </a:r>
            <a:r>
              <a:rPr lang="en-US" altLang="en-US" dirty="0" err="1"/>
              <a:t>dan</a:t>
            </a:r>
            <a:r>
              <a:rPr lang="en-US" altLang="en-US" dirty="0"/>
              <a:t> </a:t>
            </a:r>
            <a:r>
              <a:rPr lang="en-US" altLang="en-US" dirty="0" err="1"/>
              <a:t>perasaan</a:t>
            </a:r>
            <a:r>
              <a:rPr lang="en-US" altLang="en-US" dirty="0"/>
              <a:t> </a:t>
            </a:r>
            <a:r>
              <a:rPr lang="en-US" altLang="en-US" dirty="0" err="1"/>
              <a:t>seseorang</a:t>
            </a:r>
            <a:r>
              <a:rPr lang="en-US" altLang="en-US" dirty="0"/>
              <a:t> </a:t>
            </a:r>
            <a:r>
              <a:rPr lang="en-US" altLang="en-US" dirty="0" err="1"/>
              <a:t>terhadap</a:t>
            </a:r>
            <a:r>
              <a:rPr lang="en-US" altLang="en-US" dirty="0"/>
              <a:t> </a:t>
            </a:r>
            <a:r>
              <a:rPr lang="en-US" altLang="en-US" dirty="0" err="1"/>
              <a:t>satu</a:t>
            </a:r>
            <a:r>
              <a:rPr lang="en-US" altLang="en-US" dirty="0"/>
              <a:t> </a:t>
            </a:r>
            <a:r>
              <a:rPr lang="en-US" altLang="en-US" dirty="0" err="1"/>
              <a:t>kuasa</a:t>
            </a:r>
            <a:r>
              <a:rPr lang="en-US" altLang="en-US" dirty="0"/>
              <a:t> </a:t>
            </a:r>
            <a:r>
              <a:rPr lang="en-US" altLang="en-US" dirty="0" err="1"/>
              <a:t>ghaib</a:t>
            </a:r>
            <a:endParaRPr lang="en-US" altLang="en-US" dirty="0"/>
          </a:p>
          <a:p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9448800" y="6334125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3D6921AA-AEBF-224D-80DE-98B4965C9183}" type="slidenum">
              <a:rPr lang="en-US" altLang="en-US"/>
              <a:pPr/>
              <a:t>23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0696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Makna agama</a:t>
            </a:r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en-US"/>
              <a:t>Bahasa Latin:- religare, yang bermaksud untuk mengikat, untuk menyimpul "to tie, to bind."    </a:t>
            </a:r>
          </a:p>
          <a:p>
            <a:r>
              <a:rPr lang="en-US" altLang="en-US"/>
              <a:t>Cicero menghubungkan maksud agama dengan terma relegere, yang bermaksud untuk membaca berulang kali "to read over again".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9448800" y="6334125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AD49C87F-2FFB-C14C-A670-CB62B08CD25D}" type="slidenum">
              <a:rPr lang="en-US" altLang="en-US"/>
              <a:pPr/>
              <a:t>24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50694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Adakah agama wujud?</a:t>
            </a:r>
            <a:endParaRPr lang="en-US" dirty="0"/>
          </a:p>
        </p:txBody>
      </p:sp>
      <p:sp>
        <p:nvSpPr>
          <p:cNvPr id="12292" name="Rectangle 3"/>
          <p:cNvSpPr>
            <a:spLocks noGrp="1" noChangeArrowheads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en-US"/>
              <a:t>Walaupun umum berpandangan agama itu wujud, sebahagian ilmuan berpandangan bahawa agama itu sendiri tidak wujud, bagi mereka yang wujud hanyalah sekadar budaya.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9448800" y="6334125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E2B1EFAF-2FDE-9F45-BA8A-340B28535F79}" type="slidenum">
              <a:rPr lang="en-US" altLang="en-US"/>
              <a:pPr/>
              <a:t>25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4327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 beza agama dan kepercayaan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en-US"/>
              <a:t>Agama (Religion) pastinya merupakan satu sistem kepercayaan, Tetapi, tidak semua sistem kepercayaan adalah agama. </a:t>
            </a:r>
          </a:p>
          <a:p>
            <a:endParaRPr lang="en-US" altLang="en-US"/>
          </a:p>
          <a:p>
            <a:r>
              <a:rPr lang="en-US" altLang="en-US"/>
              <a:t>Untuk membezakan agama dengan sistem kepercayaan bukan agama adakalanya mudah, tetapi adakalanya agak sukar untuk membezakan.</a:t>
            </a:r>
          </a:p>
          <a:p>
            <a:r>
              <a:rPr lang="en-US" altLang="en-US"/>
              <a:t>Theism (percaya kpd ada Tuhan), misalnya, berbeza dengan agama.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9448800" y="6334125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AEB869A5-FFA9-A442-964B-B53F5A023D75}" type="slidenum">
              <a:rPr lang="en-US" altLang="en-US"/>
              <a:pPr/>
              <a:t>26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9671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Falsafah agama di barat</a:t>
            </a:r>
            <a:endParaRPr lang="en-US" dirty="0"/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altLang="en-US"/>
              <a:t>Ahli sosiologi, ahli antropologi dan ahli falsafah awal telah mempelajari agama, namun tiada siapa yang secara langsung mencadangkan sains agama.</a:t>
            </a:r>
          </a:p>
          <a:p>
            <a:r>
              <a:rPr lang="en-US" altLang="en-US"/>
              <a:t>Friedrich Max Müller - seorang sarjana Jerman yang, pada tahun 1870, mengemukakan idea radikal iaitu: membangunkan "sains agama.”</a:t>
            </a:r>
          </a:p>
          <a:p>
            <a:r>
              <a:rPr lang="en-US" altLang="en-US"/>
              <a:t>E.B. Tylor dan James Frazer adalah dua daripada penyelidik terawal yang cuba mengembangkan teori sifat agama,</a:t>
            </a:r>
          </a:p>
          <a:p>
            <a:r>
              <a:rPr lang="en-US" altLang="en-US"/>
              <a:t>Mereka mendefinisikan agama sebagai dasarnya sebagai kepercayaan pada makhluk rohani - agama menurut mereka dengan demikian sistematik animisme.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9448800" y="6334125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796C8F53-14B3-4C46-BCF6-6159D7B47C4F}" type="slidenum">
              <a:rPr lang="en-US" altLang="en-US" smtClean="0"/>
              <a:pPr/>
              <a:t>27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7593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Falsafah agama di barat</a:t>
            </a:r>
            <a:endParaRPr lang="en-US" dirty="0"/>
          </a:p>
        </p:txBody>
      </p:sp>
      <p:sp>
        <p:nvSpPr>
          <p:cNvPr id="18436" name="Rectangle 3"/>
          <p:cNvSpPr>
            <a:spLocks noGrp="1" noChangeArrowheads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en-US"/>
              <a:t>Menurut Tylor dan Frazer, agama dan animisme adalah gerakan intelektual semata-mata.</a:t>
            </a:r>
          </a:p>
          <a:p>
            <a:r>
              <a:rPr lang="en-US" altLang="en-US"/>
              <a:t>Menurut Sigmund Freud, agama adalah bentuk neurosis jisim (gangguan mental yang ringan) dan wujud hanya sebagai tindak balas kepada konflik dan kelemahan emosi yang mendalam.</a:t>
            </a:r>
          </a:p>
          <a:p>
            <a:r>
              <a:rPr lang="en-US" altLang="en-US"/>
              <a:t>Freud berhujah bahawa adalah mustahil untuk menghapuskan ilusi-ilusi agama dengan mengurangkan kesengsaraan itu.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9448800" y="6334125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B1DBB81E-E366-9042-9AA3-A4B39C2871A9}" type="slidenum">
              <a:rPr lang="en-US" altLang="en-US"/>
              <a:pPr/>
              <a:t>28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6874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Falsafah agama di barat</a:t>
            </a:r>
            <a:endParaRPr lang="en-US" dirty="0"/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altLang="en-US"/>
              <a:t>Emile Durkheim mengembangkan sosiologi sebagai disiplin akademik, (kepentingan masyarakat - struktur sosial, hubungan sosial, dan institusi sosial) - dalam memahami sifat manusia.</a:t>
            </a:r>
            <a:endParaRPr lang="en-US"/>
          </a:p>
          <a:p>
            <a:r>
              <a:rPr lang="en-US"/>
              <a:t>Durkheim menulis bahawa "... agama adalah sistem kepercayaan dan amalan yang bersatu padu dengan perkara-perkara suci, iaitu perkara-perkara yang dibezakan dan dilarang."</a:t>
            </a:r>
            <a:br>
              <a:rPr lang="en-US"/>
            </a:br>
            <a:r>
              <a:rPr lang="en-US"/>
              <a:t>Oleh itu kepercayaan agama adalah ungkapan simbol realiti sosial.</a:t>
            </a:r>
            <a:br>
              <a:rPr lang="en-US"/>
            </a:br>
            <a:r>
              <a:rPr lang="en-US"/>
              <a:t>Durkheim bertanggungjawab membantu masyarakat barat untuk memahami bahawa agama berfungsi sebagai fungsi sosial yang penting.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9448800" y="6334125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F7092291-C010-4B46-8600-D286A09BEC36}" type="slidenum">
              <a:rPr lang="en-US" altLang="en-US"/>
              <a:pPr/>
              <a:t>29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3703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MY" dirty="0">
                <a:solidFill>
                  <a:schemeClr val="accent6">
                    <a:lumMod val="95000"/>
                    <a:lumOff val="5000"/>
                  </a:schemeClr>
                </a:solidFill>
              </a:rPr>
              <a:t>HUBUNGAN INSAN DENGAN</a:t>
            </a:r>
          </a:p>
          <a:p>
            <a:r>
              <a:rPr lang="en-MY" dirty="0">
                <a:solidFill>
                  <a:schemeClr val="accent6">
                    <a:lumMod val="95000"/>
                    <a:lumOff val="5000"/>
                  </a:schemeClr>
                </a:solidFill>
              </a:rPr>
              <a:t>ALAM</a:t>
            </a:r>
          </a:p>
          <a:p>
            <a:endParaRPr lang="en-US" dirty="0"/>
          </a:p>
        </p:txBody>
      </p:sp>
      <p:sp>
        <p:nvSpPr>
          <p:cNvPr id="28" name="Content Placeholder 27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MY" dirty="0">
                <a:solidFill>
                  <a:schemeClr val="accent6">
                    <a:lumMod val="95000"/>
                    <a:lumOff val="5000"/>
                  </a:schemeClr>
                </a:solidFill>
              </a:rPr>
              <a:t>HUBUNGAN INSAN DENGAN</a:t>
            </a:r>
          </a:p>
          <a:p>
            <a:r>
              <a:rPr lang="en-MY" dirty="0">
                <a:solidFill>
                  <a:schemeClr val="accent6">
                    <a:lumMod val="95000"/>
                    <a:lumOff val="5000"/>
                  </a:schemeClr>
                </a:solidFill>
              </a:rPr>
              <a:t>TUHAN</a:t>
            </a:r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MY" dirty="0">
                <a:solidFill>
                  <a:schemeClr val="accent6">
                    <a:lumMod val="95000"/>
                    <a:lumOff val="5000"/>
                  </a:schemeClr>
                </a:solidFill>
              </a:rPr>
              <a:t>SISTEM-SISTEM METAFIZIK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MY" dirty="0">
                <a:solidFill>
                  <a:schemeClr val="accent6">
                    <a:lumMod val="95000"/>
                    <a:lumOff val="5000"/>
                  </a:schemeClr>
                </a:solidFill>
              </a:rPr>
              <a:t>METAFIZIK UNTUK KEMAJUAN ILMU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en-MY" dirty="0">
                <a:solidFill>
                  <a:schemeClr val="accent6">
                    <a:lumMod val="95000"/>
                    <a:lumOff val="5000"/>
                  </a:schemeClr>
                </a:solidFill>
              </a:rPr>
              <a:t>SENARIO DAN KAJIAN KES</a:t>
            </a:r>
          </a:p>
          <a:p>
            <a:endParaRPr lang="en-MY" dirty="0">
              <a:solidFill>
                <a:schemeClr val="accent6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000" cap="none" spc="0" dirty="0">
                <a:ln w="10541" cmpd="sng">
                  <a:noFill/>
                  <a:prstDash val="solid"/>
                </a:ln>
                <a:latin typeface="Century Gothic" charset="0"/>
                <a:ea typeface="Century Gothic" charset="0"/>
                <a:cs typeface="Century Gothic" charset="0"/>
              </a:rPr>
              <a:t>KANDUNGAN KULIAH</a:t>
            </a:r>
          </a:p>
        </p:txBody>
      </p:sp>
      <p:sp>
        <p:nvSpPr>
          <p:cNvPr id="27" name="Content Placeholder 2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MY" dirty="0">
                <a:solidFill>
                  <a:schemeClr val="accent6">
                    <a:lumMod val="95000"/>
                    <a:lumOff val="5000"/>
                  </a:schemeClr>
                </a:solidFill>
              </a:rPr>
              <a:t>01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02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dirty="0"/>
              <a:t>03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en-US" dirty="0"/>
              <a:t>04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en-US" dirty="0"/>
              <a:t>05</a:t>
            </a:r>
          </a:p>
        </p:txBody>
      </p:sp>
    </p:spTree>
    <p:extLst>
      <p:ext uri="{BB962C8B-B14F-4D97-AF65-F5344CB8AC3E}">
        <p14:creationId xmlns:p14="http://schemas.microsoft.com/office/powerpoint/2010/main" val="483752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FALSAFAH AGAMA KARL Marx</a:t>
            </a:r>
            <a:endParaRPr lang="en-US" dirty="0"/>
          </a:p>
        </p:txBody>
      </p:sp>
      <p:sp>
        <p:nvSpPr>
          <p:cNvPr id="21508" name="Rectangle 3"/>
          <p:cNvSpPr>
            <a:spLocks noGrp="1" noChangeArrowheads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altLang="en-US"/>
              <a:t>Menurut Marx, agama adalah salah satu institusi sosial yang bergantung pada material dan realitas ekonomi dalam masyarakat tertentu.</a:t>
            </a:r>
          </a:p>
          <a:p>
            <a:r>
              <a:rPr lang="en-US" altLang="en-US"/>
              <a:t>Bagi Marx, semua institusi sosial bergantung pada ekonomi pada akhirnya.</a:t>
            </a:r>
          </a:p>
          <a:p>
            <a:r>
              <a:rPr lang="en-US" altLang="en-US"/>
              <a:t>Pendapat Marx tentang agama adalah mudah: ia adalah ilusi yang tujuan utamanya adalah untuk memberikan alasan, dan dalih (excuse) untuk menjaga agar masyarakat berfungsi sebagaimana adanya.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9448800" y="6334125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B49B9620-C2C0-D649-B77C-15E7BE597C6F}" type="slidenum">
              <a:rPr lang="en-US" altLang="en-US"/>
              <a:pPr/>
              <a:t>30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110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 Agama vs takhayul</a:t>
            </a:r>
            <a:br>
              <a:rPr lang="en-US"/>
            </a:br>
            <a:r>
              <a:rPr lang="en-US"/>
              <a:t>“Religion vs. Superstition”</a:t>
            </a:r>
            <a:endParaRPr lang="en-US" dirty="0"/>
          </a:p>
        </p:txBody>
      </p:sp>
      <p:sp>
        <p:nvSpPr>
          <p:cNvPr id="23556" name="Rectangle 3"/>
          <p:cNvSpPr>
            <a:spLocks noGrp="1" noChangeArrowheads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en-US"/>
              <a:t>Adakah terdapat hubungan antara agama dan tahyul? </a:t>
            </a:r>
          </a:p>
          <a:p>
            <a:r>
              <a:rPr lang="en-US" altLang="en-US"/>
              <a:t>Sesetengah penganut tertentu dari pelbagai agama agama, berpendapat bahawa kedua-dua perkara adalah jenis kepercayaan yang berbeza. </a:t>
            </a:r>
          </a:p>
          <a:p>
            <a:r>
              <a:rPr lang="en-US" altLang="en-US"/>
              <a:t>Akan tetapi,mereka yang berdiri di luar agama akan melihat beberapa persamaan yang sangat penting dan asas yang boleh diambilkira.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9448800" y="6334125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9716BD55-9019-BB4F-9886-74B751E9ABC7}" type="slidenum">
              <a:rPr lang="en-US" altLang="en-US"/>
              <a:pPr/>
              <a:t>31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1368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Agama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falsafah</a:t>
            </a:r>
            <a:endParaRPr lang="en-US" dirty="0"/>
          </a:p>
        </p:txBody>
      </p:sp>
      <p:sp>
        <p:nvSpPr>
          <p:cNvPr id="26628" name="Rectangle 3"/>
          <p:cNvSpPr>
            <a:spLocks noGrp="1" noChangeArrowheads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altLang="en-US"/>
              <a:t>Adakah agama hanya satu jenis falsafah?</a:t>
            </a:r>
          </a:p>
          <a:p>
            <a:r>
              <a:rPr lang="en-US" altLang="en-US"/>
              <a:t>Adakah falsafah merupakan aktiviti keagamaan?</a:t>
            </a:r>
          </a:p>
          <a:p>
            <a:endParaRPr lang="en-US" altLang="en-US"/>
          </a:p>
          <a:p>
            <a:r>
              <a:rPr lang="en-US" altLang="en-US"/>
              <a:t>Terdapat kekeliruan sama ada dan bagaimana agama dan falsafah harus dibezakan antara satu sama lain. Adakah falsafah sama dengan agama?</a:t>
            </a:r>
          </a:p>
          <a:p>
            <a:r>
              <a:rPr lang="en-US" altLang="en-US"/>
              <a:t>Kekeliruan ini tidak boleh diabaikan kerana terdapat beberapa persamaan yang sangat kuat antara keduanya.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9448800" y="6334125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A06512DF-11D5-1C45-931B-57B3E51C1D23}" type="slidenum">
              <a:rPr lang="en-US" altLang="en-US"/>
              <a:pPr/>
              <a:t>32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8540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TUHAN </a:t>
            </a:r>
            <a:br>
              <a:rPr lang="en-US" sz="4400" dirty="0"/>
            </a:br>
            <a:r>
              <a:rPr lang="en-US" sz="4400" dirty="0" err="1"/>
              <a:t>dan</a:t>
            </a:r>
            <a:br>
              <a:rPr lang="en-US" sz="4400" dirty="0"/>
            </a:br>
            <a:r>
              <a:rPr lang="en-US" sz="4400" dirty="0"/>
              <a:t>KEJAHATAN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algn="l"/>
            <a:r>
              <a:rPr lang="en-US" dirty="0"/>
              <a:t>GOD AND EVIL</a:t>
            </a:r>
          </a:p>
        </p:txBody>
      </p:sp>
      <p:sp>
        <p:nvSpPr>
          <p:cNvPr id="31748" name="Rectangle 3"/>
          <p:cNvSpPr>
            <a:spLocks noGrp="1" noChangeArrowheads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err="1"/>
              <a:t>Masalah</a:t>
            </a:r>
            <a:r>
              <a:rPr lang="en-US" dirty="0"/>
              <a:t> </a:t>
            </a:r>
            <a:r>
              <a:rPr lang="en-US" dirty="0" err="1"/>
              <a:t>Kejahatan</a:t>
            </a:r>
            <a:r>
              <a:rPr lang="en-US" dirty="0"/>
              <a:t> - </a:t>
            </a:r>
            <a:r>
              <a:rPr lang="en-US" dirty="0" err="1"/>
              <a:t>Adakah</a:t>
            </a:r>
            <a:r>
              <a:rPr lang="en-US" dirty="0"/>
              <a:t> </a:t>
            </a:r>
            <a:r>
              <a:rPr lang="en-US" dirty="0" err="1"/>
              <a:t>Kejahatan</a:t>
            </a:r>
            <a:r>
              <a:rPr lang="en-US" dirty="0"/>
              <a:t> </a:t>
            </a:r>
            <a:r>
              <a:rPr lang="en-US" dirty="0" err="1"/>
              <a:t>Wujud</a:t>
            </a:r>
            <a:r>
              <a:rPr lang="en-US" dirty="0"/>
              <a:t>?</a:t>
            </a:r>
          </a:p>
          <a:p>
            <a:r>
              <a:rPr lang="en-US" dirty="0"/>
              <a:t>The Problem of Evil </a:t>
            </a:r>
            <a:r>
              <a:rPr lang="mr-IN" dirty="0"/>
              <a:t>–</a:t>
            </a:r>
            <a:r>
              <a:rPr lang="en-US" dirty="0"/>
              <a:t> Does Evil Exist?</a:t>
            </a:r>
            <a:endParaRPr lang="en-US" altLang="en-US" dirty="0"/>
          </a:p>
          <a:p>
            <a:r>
              <a:rPr lang="en-US" altLang="en-US" dirty="0" err="1"/>
              <a:t>Kejahatan</a:t>
            </a:r>
            <a:r>
              <a:rPr lang="en-US" altLang="en-US" dirty="0"/>
              <a:t> </a:t>
            </a:r>
            <a:r>
              <a:rPr lang="en-US" altLang="en-US" dirty="0" err="1"/>
              <a:t>wujud</a:t>
            </a:r>
            <a:r>
              <a:rPr lang="en-US" altLang="en-US" dirty="0"/>
              <a:t> </a:t>
            </a:r>
            <a:r>
              <a:rPr lang="en-US" altLang="en-US" dirty="0" err="1"/>
              <a:t>dalam</a:t>
            </a:r>
            <a:r>
              <a:rPr lang="en-US" altLang="en-US" dirty="0"/>
              <a:t> </a:t>
            </a:r>
            <a:r>
              <a:rPr lang="en-US" altLang="en-US" dirty="0" err="1"/>
              <a:t>bentuk</a:t>
            </a:r>
            <a:r>
              <a:rPr lang="en-US" altLang="en-US" dirty="0"/>
              <a:t> </a:t>
            </a:r>
            <a:r>
              <a:rPr lang="en-US" altLang="en-US" dirty="0" err="1"/>
              <a:t>penderitaan</a:t>
            </a:r>
            <a:r>
              <a:rPr lang="en-US" altLang="en-US" dirty="0"/>
              <a:t> yang </a:t>
            </a:r>
            <a:r>
              <a:rPr lang="en-US" altLang="en-US" dirty="0" err="1"/>
              <a:t>tidak</a:t>
            </a:r>
            <a:r>
              <a:rPr lang="en-US" altLang="en-US" dirty="0"/>
              <a:t> </a:t>
            </a:r>
            <a:r>
              <a:rPr lang="en-US" altLang="en-US" dirty="0" err="1"/>
              <a:t>diingini</a:t>
            </a:r>
            <a:r>
              <a:rPr lang="en-US" altLang="en-US" dirty="0"/>
              <a:t>, </a:t>
            </a:r>
            <a:r>
              <a:rPr lang="en-US" altLang="en-US" dirty="0" err="1"/>
              <a:t>dilakukan</a:t>
            </a:r>
            <a:r>
              <a:rPr lang="en-US" altLang="en-US" dirty="0"/>
              <a:t> </a:t>
            </a:r>
            <a:r>
              <a:rPr lang="en-US" altLang="en-US" dirty="0" err="1"/>
              <a:t>oleh</a:t>
            </a:r>
            <a:r>
              <a:rPr lang="en-US" altLang="en-US" dirty="0"/>
              <a:t> </a:t>
            </a:r>
            <a:r>
              <a:rPr lang="en-US" altLang="en-US" dirty="0" err="1"/>
              <a:t>manusia</a:t>
            </a:r>
            <a:r>
              <a:rPr lang="en-US" altLang="en-US" dirty="0"/>
              <a:t> </a:t>
            </a:r>
            <a:r>
              <a:rPr lang="en-US" altLang="en-US" dirty="0" err="1"/>
              <a:t>dan</a:t>
            </a:r>
            <a:r>
              <a:rPr lang="en-US" altLang="en-US" dirty="0"/>
              <a:t> </a:t>
            </a:r>
            <a:r>
              <a:rPr lang="en-US" altLang="en-US" dirty="0" err="1"/>
              <a:t>alam</a:t>
            </a:r>
            <a:r>
              <a:rPr lang="en-US" altLang="en-US" dirty="0"/>
              <a:t> </a:t>
            </a:r>
            <a:r>
              <a:rPr lang="en-US" altLang="en-US" dirty="0" err="1"/>
              <a:t>semula</a:t>
            </a:r>
            <a:r>
              <a:rPr lang="en-US" altLang="en-US" dirty="0"/>
              <a:t> </a:t>
            </a:r>
            <a:r>
              <a:rPr lang="en-US" altLang="en-US" dirty="0" err="1"/>
              <a:t>jadi</a:t>
            </a:r>
            <a:r>
              <a:rPr lang="en-US" altLang="en-US" dirty="0"/>
              <a:t>, </a:t>
            </a:r>
            <a:r>
              <a:rPr lang="en-US" altLang="en-US" dirty="0" err="1"/>
              <a:t>pengorbanan</a:t>
            </a:r>
            <a:r>
              <a:rPr lang="en-US" altLang="en-US" dirty="0"/>
              <a:t> yang </a:t>
            </a:r>
            <a:r>
              <a:rPr lang="en-US" altLang="en-US" dirty="0" err="1"/>
              <a:t>tidak</a:t>
            </a:r>
            <a:r>
              <a:rPr lang="en-US" altLang="en-US" dirty="0"/>
              <a:t> </a:t>
            </a:r>
            <a:r>
              <a:rPr lang="en-US" altLang="en-US" dirty="0" err="1"/>
              <a:t>dicabar</a:t>
            </a:r>
            <a:r>
              <a:rPr lang="en-US" altLang="en-US" dirty="0"/>
              <a:t> yang </a:t>
            </a:r>
            <a:r>
              <a:rPr lang="en-US" altLang="en-US" dirty="0" err="1"/>
              <a:t>lemah</a:t>
            </a:r>
            <a:r>
              <a:rPr lang="en-US" altLang="en-US" dirty="0"/>
              <a:t> </a:t>
            </a:r>
            <a:r>
              <a:rPr lang="en-US" altLang="en-US" dirty="0" err="1"/>
              <a:t>oleh</a:t>
            </a:r>
            <a:r>
              <a:rPr lang="en-US" altLang="en-US" dirty="0"/>
              <a:t> </a:t>
            </a:r>
            <a:r>
              <a:rPr lang="en-US" altLang="en-US" dirty="0" err="1"/>
              <a:t>kuat</a:t>
            </a:r>
            <a:r>
              <a:rPr lang="en-US" altLang="en-US" dirty="0"/>
              <a:t>, </a:t>
            </a:r>
            <a:r>
              <a:rPr lang="en-US" altLang="en-US" dirty="0" err="1"/>
              <a:t>wabak</a:t>
            </a:r>
            <a:r>
              <a:rPr lang="en-US" altLang="en-US" dirty="0"/>
              <a:t>, </a:t>
            </a:r>
            <a:r>
              <a:rPr lang="en-US" altLang="en-US" dirty="0" err="1"/>
              <a:t>perang</a:t>
            </a:r>
            <a:r>
              <a:rPr lang="en-US" altLang="en-US" dirty="0"/>
              <a:t>, </a:t>
            </a:r>
            <a:r>
              <a:rPr lang="en-US" altLang="en-US" dirty="0" err="1"/>
              <a:t>kelaparan</a:t>
            </a:r>
            <a:r>
              <a:rPr lang="en-US" altLang="en-US" dirty="0"/>
              <a:t>, </a:t>
            </a:r>
            <a:r>
              <a:rPr lang="en-US" altLang="en-US" dirty="0" err="1"/>
              <a:t>dan</a:t>
            </a:r>
            <a:r>
              <a:rPr lang="en-US" altLang="en-US" dirty="0"/>
              <a:t> </a:t>
            </a:r>
            <a:r>
              <a:rPr lang="en-US" altLang="en-US" dirty="0" err="1"/>
              <a:t>kengerian</a:t>
            </a:r>
            <a:r>
              <a:rPr lang="en-US" altLang="en-US" dirty="0"/>
              <a:t> lain.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9448800" y="6334125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D8DCEA76-CE63-164A-9004-5D33D517FB4D}" type="slidenum">
              <a:rPr lang="en-US" altLang="en-US"/>
              <a:pPr/>
              <a:t>33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2003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GOD AND EVIL</a:t>
            </a:r>
            <a:endParaRPr lang="en-US" dirty="0"/>
          </a:p>
        </p:txBody>
      </p:sp>
      <p:sp>
        <p:nvSpPr>
          <p:cNvPr id="32772" name="Rectangle 3"/>
          <p:cNvSpPr>
            <a:spLocks noGrp="1" noChangeArrowheads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en-US"/>
              <a:t>Jadi, sama ada Tuhan terbatas pada kekuasaan, kebaikan, atau pengetahuan, atau dia tidak wujud sama sekali; sama ada dia tidak mampu atau tidak mahu menghapuskan kejahatan, atau dia tidak menyedari kewujudannya atau penyelesaiannya.</a:t>
            </a:r>
          </a:p>
          <a:p>
            <a:r>
              <a:rPr lang="en-US" altLang="en-US"/>
              <a:t>Ahli falsafah berpendapat Tuhan tidak mempunyai alasan untuk membenarkan kejahatan. (God would have no reason for permitting evil)</a:t>
            </a:r>
          </a:p>
          <a:p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9448800" y="6334125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AFC2B9F8-56C4-9440-AED4-11F122839959}" type="slidenum">
              <a:rPr lang="en-US" altLang="en-US"/>
              <a:pPr/>
              <a:t>34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781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PENGERTIAN KEJAHATAN</a:t>
            </a:r>
            <a:endParaRPr lang="en-US" dirty="0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en-US"/>
              <a:t>Bukanlah Sesuatu Yang Positif Di Mana Kebaikan Itu Telah Hilang.</a:t>
            </a:r>
          </a:p>
          <a:p>
            <a:r>
              <a:rPr lang="en-US" altLang="en-US"/>
              <a:t>Kekurangan Nilai Baik Dalam Sesuatu Benda.</a:t>
            </a:r>
          </a:p>
          <a:p>
            <a:r>
              <a:rPr lang="en-US" altLang="en-US"/>
              <a:t>Menimbulkan Masalah Kepada Manusia Dan Makhluk Lain.</a:t>
            </a:r>
          </a:p>
          <a:p>
            <a:r>
              <a:rPr lang="en-US" altLang="en-US"/>
              <a:t>Yang Bertentangan Dengan Tuhan Yang Maha Pemurah Dan Maha Berkuasa.</a:t>
            </a:r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3881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PERSOALAN DI DALAM KEJAHATAN</a:t>
            </a:r>
            <a:endParaRPr lang="en-US" dirty="0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en-US" dirty="0" err="1"/>
              <a:t>Kejahatan</a:t>
            </a:r>
            <a:r>
              <a:rPr lang="en-US" altLang="en-US" dirty="0"/>
              <a:t> Moral</a:t>
            </a:r>
          </a:p>
          <a:p>
            <a:pPr lvl="1"/>
            <a:r>
              <a:rPr lang="en-US" altLang="en-US" dirty="0" err="1"/>
              <a:t>Aspek</a:t>
            </a:r>
            <a:r>
              <a:rPr lang="en-US" altLang="en-US" dirty="0"/>
              <a:t> </a:t>
            </a:r>
            <a:r>
              <a:rPr lang="en-US" altLang="en-US" dirty="0" err="1"/>
              <a:t>Betul</a:t>
            </a:r>
            <a:r>
              <a:rPr lang="en-US" altLang="en-US" dirty="0"/>
              <a:t> Dan Salah.</a:t>
            </a:r>
          </a:p>
          <a:p>
            <a:pPr lvl="1"/>
            <a:r>
              <a:rPr lang="en-US" altLang="en-US" dirty="0" err="1"/>
              <a:t>Berkaitan</a:t>
            </a:r>
            <a:r>
              <a:rPr lang="en-US" altLang="en-US" dirty="0"/>
              <a:t> </a:t>
            </a:r>
            <a:r>
              <a:rPr lang="en-US" altLang="en-US" dirty="0" err="1"/>
              <a:t>Dengan</a:t>
            </a:r>
            <a:r>
              <a:rPr lang="en-US" altLang="en-US" dirty="0"/>
              <a:t> </a:t>
            </a:r>
            <a:r>
              <a:rPr lang="en-US" altLang="en-US" dirty="0" err="1"/>
              <a:t>Tingkah</a:t>
            </a:r>
            <a:r>
              <a:rPr lang="en-US" altLang="en-US" dirty="0"/>
              <a:t> </a:t>
            </a:r>
            <a:r>
              <a:rPr lang="en-US" altLang="en-US" dirty="0" err="1"/>
              <a:t>Laku</a:t>
            </a:r>
            <a:r>
              <a:rPr lang="en-US" altLang="en-US" dirty="0"/>
              <a:t> </a:t>
            </a:r>
            <a:r>
              <a:rPr lang="en-US" altLang="en-US" dirty="0" err="1"/>
              <a:t>Manusia</a:t>
            </a:r>
            <a:r>
              <a:rPr lang="en-US" altLang="en-US" dirty="0"/>
              <a:t> Yang </a:t>
            </a:r>
            <a:r>
              <a:rPr lang="en-US" altLang="en-US" dirty="0" err="1"/>
              <a:t>Tertentu</a:t>
            </a:r>
            <a:r>
              <a:rPr lang="en-US" altLang="en-US" dirty="0"/>
              <a:t>.</a:t>
            </a:r>
          </a:p>
          <a:p>
            <a:pPr lvl="1"/>
            <a:r>
              <a:rPr lang="en-US" altLang="en-US" dirty="0" err="1"/>
              <a:t>Manusia</a:t>
            </a:r>
            <a:r>
              <a:rPr lang="en-US" altLang="en-US" dirty="0"/>
              <a:t> </a:t>
            </a:r>
            <a:r>
              <a:rPr lang="en-US" altLang="en-US" dirty="0" err="1"/>
              <a:t>Tidak</a:t>
            </a:r>
            <a:r>
              <a:rPr lang="en-US" altLang="en-US" dirty="0"/>
              <a:t> </a:t>
            </a:r>
            <a:r>
              <a:rPr lang="en-US" altLang="en-US" dirty="0" err="1"/>
              <a:t>Bebas</a:t>
            </a:r>
            <a:r>
              <a:rPr lang="en-US" altLang="en-US" dirty="0"/>
              <a:t> </a:t>
            </a:r>
            <a:r>
              <a:rPr lang="en-US" altLang="en-US" dirty="0" err="1"/>
              <a:t>Melakukan</a:t>
            </a:r>
            <a:r>
              <a:rPr lang="en-US" altLang="en-US" dirty="0"/>
              <a:t> </a:t>
            </a:r>
            <a:r>
              <a:rPr lang="en-US" altLang="en-US" dirty="0" err="1"/>
              <a:t>Perkara</a:t>
            </a:r>
            <a:r>
              <a:rPr lang="en-US" altLang="en-US" dirty="0"/>
              <a:t> Yang </a:t>
            </a:r>
            <a:r>
              <a:rPr lang="en-US" altLang="en-US" dirty="0" err="1"/>
              <a:t>Disukai</a:t>
            </a:r>
            <a:r>
              <a:rPr lang="en-US" altLang="en-US" dirty="0"/>
              <a:t>.</a:t>
            </a:r>
          </a:p>
          <a:p>
            <a:r>
              <a:rPr lang="en-US" altLang="en-US" dirty="0" err="1"/>
              <a:t>Kejahatan</a:t>
            </a:r>
            <a:r>
              <a:rPr lang="en-US" altLang="en-US" dirty="0"/>
              <a:t> </a:t>
            </a:r>
            <a:r>
              <a:rPr lang="en-US" altLang="en-US" dirty="0" err="1"/>
              <a:t>Fizikal</a:t>
            </a:r>
            <a:endParaRPr lang="en-US" altLang="en-US" dirty="0"/>
          </a:p>
          <a:p>
            <a:pPr lvl="1"/>
            <a:r>
              <a:rPr lang="en-US" altLang="en-US" dirty="0"/>
              <a:t>Bencana2 </a:t>
            </a:r>
            <a:r>
              <a:rPr lang="en-US" altLang="en-US" dirty="0" err="1"/>
              <a:t>Alam</a:t>
            </a:r>
            <a:r>
              <a:rPr lang="en-US" altLang="en-US" dirty="0"/>
              <a:t>.</a:t>
            </a:r>
          </a:p>
          <a:p>
            <a:pPr lvl="1"/>
            <a:r>
              <a:rPr lang="en-US" altLang="en-US" dirty="0" err="1"/>
              <a:t>Dikenali</a:t>
            </a:r>
            <a:r>
              <a:rPr lang="en-US" altLang="en-US" dirty="0"/>
              <a:t> </a:t>
            </a:r>
            <a:r>
              <a:rPr lang="en-US" altLang="en-US" dirty="0" err="1"/>
              <a:t>Bencana</a:t>
            </a:r>
            <a:r>
              <a:rPr lang="en-US" altLang="en-US" dirty="0"/>
              <a:t> </a:t>
            </a:r>
            <a:r>
              <a:rPr lang="en-US" altLang="en-US" dirty="0" err="1"/>
              <a:t>Semulajadi</a:t>
            </a:r>
            <a:r>
              <a:rPr lang="en-US" altLang="en-US" dirty="0"/>
              <a:t>.</a:t>
            </a:r>
          </a:p>
          <a:p>
            <a:r>
              <a:rPr lang="en-US" altLang="en-US" dirty="0" err="1"/>
              <a:t>Kejahatan</a:t>
            </a:r>
            <a:r>
              <a:rPr lang="en-US" altLang="en-US" dirty="0"/>
              <a:t> </a:t>
            </a:r>
            <a:r>
              <a:rPr lang="en-US" altLang="en-US" dirty="0" err="1"/>
              <a:t>Psikologikal</a:t>
            </a:r>
            <a:endParaRPr lang="en-US" altLang="en-US" dirty="0"/>
          </a:p>
          <a:p>
            <a:pPr lvl="1"/>
            <a:r>
              <a:rPr lang="en-US" altLang="en-US" dirty="0" err="1"/>
              <a:t>Kesakitan</a:t>
            </a:r>
            <a:r>
              <a:rPr lang="en-US" altLang="en-US" dirty="0"/>
              <a:t>, </a:t>
            </a:r>
            <a:r>
              <a:rPr lang="en-US" altLang="en-US" dirty="0" err="1"/>
              <a:t>Kesedihan</a:t>
            </a:r>
            <a:r>
              <a:rPr lang="en-US" altLang="en-US" dirty="0"/>
              <a:t> Yang </a:t>
            </a:r>
            <a:r>
              <a:rPr lang="en-US" altLang="en-US" dirty="0" err="1"/>
              <a:t>Melanda</a:t>
            </a:r>
            <a:r>
              <a:rPr lang="en-US" altLang="en-US" dirty="0"/>
              <a:t> </a:t>
            </a:r>
            <a:r>
              <a:rPr lang="en-US" altLang="en-US" dirty="0" err="1"/>
              <a:t>Diri</a:t>
            </a:r>
            <a:r>
              <a:rPr lang="en-US" altLang="en-US" dirty="0"/>
              <a:t> </a:t>
            </a:r>
            <a:r>
              <a:rPr lang="en-US" altLang="en-US" dirty="0" err="1"/>
              <a:t>Seseorang</a:t>
            </a:r>
            <a:r>
              <a:rPr lang="en-US" alt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19488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HUBUNGAN KEJAHATAN DENGAN KEWUJUDAN TUHAN</a:t>
            </a:r>
            <a:endParaRPr lang="en-US" dirty="0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en-US" b="1" dirty="0" err="1"/>
              <a:t>Terdapat</a:t>
            </a:r>
            <a:r>
              <a:rPr lang="en-US" altLang="en-US" b="1" dirty="0"/>
              <a:t> 3 </a:t>
            </a:r>
            <a:r>
              <a:rPr lang="en-US" altLang="en-US" b="1" dirty="0" err="1"/>
              <a:t>aliran</a:t>
            </a:r>
            <a:r>
              <a:rPr lang="en-US" altLang="en-US" b="1" dirty="0"/>
              <a:t>:-</a:t>
            </a:r>
          </a:p>
          <a:p>
            <a:r>
              <a:rPr lang="en-US" altLang="en-US" dirty="0" err="1"/>
              <a:t>Tuhan</a:t>
            </a:r>
            <a:r>
              <a:rPr lang="en-US" altLang="en-US" dirty="0"/>
              <a:t> </a:t>
            </a:r>
            <a:r>
              <a:rPr lang="en-US" altLang="en-US" dirty="0" err="1"/>
              <a:t>Tidak</a:t>
            </a:r>
            <a:r>
              <a:rPr lang="en-US" altLang="en-US" dirty="0"/>
              <a:t> </a:t>
            </a:r>
            <a:r>
              <a:rPr lang="en-US" altLang="en-US" dirty="0" err="1"/>
              <a:t>Wujud</a:t>
            </a:r>
            <a:endParaRPr lang="en-US" altLang="en-US" dirty="0"/>
          </a:p>
          <a:p>
            <a:r>
              <a:rPr lang="en-US" altLang="en-US" dirty="0" err="1"/>
              <a:t>Tuhan</a:t>
            </a:r>
            <a:r>
              <a:rPr lang="en-US" altLang="en-US" dirty="0"/>
              <a:t> </a:t>
            </a:r>
            <a:r>
              <a:rPr lang="en-US" altLang="en-US" dirty="0" err="1"/>
              <a:t>Wujud</a:t>
            </a:r>
            <a:r>
              <a:rPr lang="en-US" altLang="en-US" dirty="0"/>
              <a:t> </a:t>
            </a:r>
            <a:r>
              <a:rPr lang="en-US" altLang="en-US" dirty="0" err="1"/>
              <a:t>Tetapi</a:t>
            </a:r>
            <a:r>
              <a:rPr lang="en-US" altLang="en-US" dirty="0"/>
              <a:t> </a:t>
            </a:r>
            <a:r>
              <a:rPr lang="en-US" altLang="en-US" dirty="0" err="1"/>
              <a:t>Tidak</a:t>
            </a:r>
            <a:r>
              <a:rPr lang="en-US" altLang="en-US" dirty="0"/>
              <a:t> </a:t>
            </a:r>
            <a:r>
              <a:rPr lang="en-US" altLang="en-US" dirty="0" err="1"/>
              <a:t>Mengetahui</a:t>
            </a:r>
            <a:r>
              <a:rPr lang="en-US" altLang="en-US" dirty="0"/>
              <a:t> </a:t>
            </a:r>
            <a:r>
              <a:rPr lang="en-US" altLang="en-US" dirty="0" err="1"/>
              <a:t>Kejahatan</a:t>
            </a:r>
            <a:r>
              <a:rPr lang="en-US" altLang="en-US" dirty="0"/>
              <a:t> </a:t>
            </a:r>
            <a:r>
              <a:rPr lang="en-US" altLang="en-US" dirty="0" err="1"/>
              <a:t>Itu</a:t>
            </a:r>
            <a:r>
              <a:rPr lang="en-US" altLang="en-US" dirty="0"/>
              <a:t> </a:t>
            </a:r>
            <a:r>
              <a:rPr lang="en-US" altLang="en-US" dirty="0" err="1"/>
              <a:t>Wujud</a:t>
            </a:r>
            <a:endParaRPr lang="en-US" altLang="en-US" dirty="0"/>
          </a:p>
          <a:p>
            <a:r>
              <a:rPr lang="en-US" altLang="en-US" dirty="0" err="1"/>
              <a:t>Tuhan</a:t>
            </a:r>
            <a:r>
              <a:rPr lang="en-US" altLang="en-US" dirty="0"/>
              <a:t> </a:t>
            </a:r>
            <a:r>
              <a:rPr lang="en-US" altLang="en-US" dirty="0" err="1"/>
              <a:t>Wujud</a:t>
            </a:r>
            <a:r>
              <a:rPr lang="en-US" altLang="en-US" dirty="0"/>
              <a:t> Dan </a:t>
            </a:r>
            <a:r>
              <a:rPr lang="en-US" altLang="en-US" dirty="0" err="1"/>
              <a:t>Tidak</a:t>
            </a:r>
            <a:r>
              <a:rPr lang="en-US" altLang="en-US" dirty="0"/>
              <a:t> </a:t>
            </a:r>
            <a:r>
              <a:rPr lang="en-US" altLang="en-US" dirty="0" err="1"/>
              <a:t>Mampu</a:t>
            </a:r>
            <a:r>
              <a:rPr lang="en-US" altLang="en-US" dirty="0"/>
              <a:t> </a:t>
            </a:r>
            <a:r>
              <a:rPr lang="en-US" altLang="en-US" dirty="0" err="1"/>
              <a:t>Mengawalnya</a:t>
            </a:r>
            <a:r>
              <a:rPr lang="en-US" altLang="en-US" dirty="0"/>
              <a:t> </a:t>
            </a:r>
            <a:r>
              <a:rPr lang="en-US" altLang="en-US" dirty="0" err="1"/>
              <a:t>Disebabkan</a:t>
            </a:r>
            <a:r>
              <a:rPr lang="en-US" altLang="en-US" dirty="0"/>
              <a:t> </a:t>
            </a:r>
            <a:r>
              <a:rPr lang="en-US" altLang="en-US" dirty="0" err="1"/>
              <a:t>Kuasa</a:t>
            </a:r>
            <a:r>
              <a:rPr lang="en-US" altLang="en-US" dirty="0"/>
              <a:t> Yang </a:t>
            </a:r>
            <a:r>
              <a:rPr lang="en-US" altLang="en-US" dirty="0" err="1"/>
              <a:t>Terhad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60096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KESIMPULAN “GOD AND EVIL”</a:t>
            </a:r>
            <a:endParaRPr lang="en-US" dirty="0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en-US" dirty="0" err="1"/>
              <a:t>Kejahatan</a:t>
            </a:r>
            <a:r>
              <a:rPr lang="en-US" altLang="en-US" dirty="0"/>
              <a:t> </a:t>
            </a:r>
            <a:r>
              <a:rPr lang="en-US" altLang="en-US" dirty="0" err="1"/>
              <a:t>Memang</a:t>
            </a:r>
            <a:r>
              <a:rPr lang="en-US" altLang="en-US" dirty="0"/>
              <a:t> </a:t>
            </a:r>
            <a:r>
              <a:rPr lang="en-US" altLang="en-US" dirty="0" err="1"/>
              <a:t>Wujud</a:t>
            </a:r>
            <a:r>
              <a:rPr lang="en-US" altLang="en-US" dirty="0"/>
              <a:t> </a:t>
            </a:r>
            <a:r>
              <a:rPr lang="en-US" altLang="en-US" dirty="0" err="1"/>
              <a:t>Walaupun</a:t>
            </a:r>
            <a:r>
              <a:rPr lang="en-US" altLang="en-US" dirty="0"/>
              <a:t> </a:t>
            </a:r>
            <a:r>
              <a:rPr lang="en-US" altLang="en-US" dirty="0" err="1"/>
              <a:t>Tuhan</a:t>
            </a:r>
            <a:r>
              <a:rPr lang="en-US" altLang="en-US" dirty="0"/>
              <a:t> Juga </a:t>
            </a:r>
            <a:r>
              <a:rPr lang="en-US" altLang="en-US" dirty="0" err="1"/>
              <a:t>Wujud</a:t>
            </a:r>
            <a:r>
              <a:rPr lang="en-US" altLang="en-US" dirty="0"/>
              <a:t>.</a:t>
            </a:r>
          </a:p>
          <a:p>
            <a:r>
              <a:rPr lang="en-US" altLang="en-US" dirty="0"/>
              <a:t>Agama Kristian </a:t>
            </a:r>
            <a:r>
              <a:rPr lang="en-US" altLang="en-US" dirty="0" err="1"/>
              <a:t>Menyatakan</a:t>
            </a:r>
            <a:r>
              <a:rPr lang="en-US" altLang="en-US" dirty="0"/>
              <a:t> </a:t>
            </a:r>
            <a:r>
              <a:rPr lang="en-US" altLang="en-US" dirty="0" err="1"/>
              <a:t>Tuhan</a:t>
            </a:r>
            <a:r>
              <a:rPr lang="en-US" altLang="en-US" dirty="0"/>
              <a:t> </a:t>
            </a:r>
            <a:r>
              <a:rPr lang="en-US" altLang="en-US" dirty="0" err="1"/>
              <a:t>Tidak</a:t>
            </a:r>
            <a:r>
              <a:rPr lang="en-US" altLang="en-US" dirty="0"/>
              <a:t> </a:t>
            </a:r>
            <a:r>
              <a:rPr lang="en-US" altLang="en-US" dirty="0" err="1"/>
              <a:t>Wujud</a:t>
            </a:r>
            <a:r>
              <a:rPr lang="en-US" altLang="en-US" dirty="0"/>
              <a:t> </a:t>
            </a:r>
            <a:r>
              <a:rPr lang="en-US" altLang="en-US" dirty="0" err="1"/>
              <a:t>Kerana</a:t>
            </a:r>
            <a:r>
              <a:rPr lang="en-US" altLang="en-US" dirty="0"/>
              <a:t> </a:t>
            </a:r>
            <a:r>
              <a:rPr lang="en-US" altLang="en-US" dirty="0" err="1"/>
              <a:t>Kejahatan</a:t>
            </a:r>
            <a:r>
              <a:rPr lang="en-US" altLang="en-US" dirty="0"/>
              <a:t> </a:t>
            </a:r>
            <a:r>
              <a:rPr lang="en-US" altLang="en-US" dirty="0" err="1"/>
              <a:t>Wujud</a:t>
            </a:r>
            <a:r>
              <a:rPr lang="en-US" altLang="en-US" dirty="0"/>
              <a:t>.</a:t>
            </a:r>
          </a:p>
          <a:p>
            <a:r>
              <a:rPr lang="en-US" altLang="en-US" b="1" dirty="0"/>
              <a:t>Agama Islam </a:t>
            </a:r>
            <a:r>
              <a:rPr lang="en-US" altLang="en-US" b="1" dirty="0" err="1"/>
              <a:t>Menyatakan</a:t>
            </a:r>
            <a:r>
              <a:rPr lang="en-US" altLang="en-US" b="1" dirty="0"/>
              <a:t> </a:t>
            </a:r>
            <a:r>
              <a:rPr lang="en-US" altLang="en-US" b="1" dirty="0" err="1"/>
              <a:t>Tuhan</a:t>
            </a:r>
            <a:r>
              <a:rPr lang="en-US" altLang="en-US" b="1" dirty="0"/>
              <a:t> </a:t>
            </a:r>
            <a:r>
              <a:rPr lang="en-US" altLang="en-US" b="1" dirty="0" err="1"/>
              <a:t>Memang</a:t>
            </a:r>
            <a:r>
              <a:rPr lang="en-US" altLang="en-US" b="1" dirty="0"/>
              <a:t> </a:t>
            </a:r>
            <a:r>
              <a:rPr lang="en-US" altLang="en-US" b="1" dirty="0" err="1"/>
              <a:t>Wujud</a:t>
            </a:r>
            <a:r>
              <a:rPr lang="en-US" altLang="en-US" b="1" dirty="0"/>
              <a:t> </a:t>
            </a:r>
            <a:r>
              <a:rPr lang="en-US" altLang="en-US" b="1" dirty="0" err="1"/>
              <a:t>Walaupun</a:t>
            </a:r>
            <a:r>
              <a:rPr lang="en-US" altLang="en-US" b="1" dirty="0"/>
              <a:t> </a:t>
            </a:r>
            <a:r>
              <a:rPr lang="en-US" altLang="en-US" b="1" dirty="0" err="1"/>
              <a:t>Kejahatan</a:t>
            </a:r>
            <a:r>
              <a:rPr lang="en-US" altLang="en-US" b="1" dirty="0"/>
              <a:t> </a:t>
            </a:r>
            <a:r>
              <a:rPr lang="en-US" altLang="en-US" b="1" dirty="0" err="1"/>
              <a:t>Berlaku</a:t>
            </a:r>
            <a:r>
              <a:rPr lang="en-US" alt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60183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D7F065-A095-49FE-80B0-839F70879006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ms-MY"/>
              <a:t>Insan ialah alam yang kecil, alam ialah insan yang besar (Hamka).</a:t>
            </a:r>
          </a:p>
          <a:p>
            <a:r>
              <a:rPr lang="ms-MY"/>
              <a:t>Mekanisme</a:t>
            </a:r>
          </a:p>
          <a:p>
            <a:pPr lvl="1"/>
            <a:r>
              <a:rPr lang="ms-MY"/>
              <a:t>Alam dan manusia diandaikan seperti mesin dan makhluk ialah mekanik.</a:t>
            </a:r>
          </a:p>
          <a:p>
            <a:pPr lvl="1"/>
            <a:r>
              <a:rPr lang="ms-MY"/>
              <a:t>Proses mental untuk menerangkan fenomena ialah seragam dari sudut kelakuannya.</a:t>
            </a:r>
          </a:p>
          <a:p>
            <a:r>
              <a:rPr lang="ms-MY"/>
              <a:t>Determinisme</a:t>
            </a:r>
          </a:p>
          <a:p>
            <a:pPr lvl="1"/>
            <a:r>
              <a:rPr lang="ms-MY"/>
              <a:t>Tindakan manusia boleh diterangkan secara sebab-musabab atau mengikut hukum yang ditetapkan.</a:t>
            </a:r>
          </a:p>
          <a:p>
            <a:pPr lvl="1"/>
            <a:r>
              <a:rPr lang="ms-MY"/>
              <a:t>Dibahagikan kepada dua:</a:t>
            </a:r>
          </a:p>
          <a:p>
            <a:pPr lvl="2"/>
            <a:r>
              <a:rPr lang="ms-MY"/>
              <a:t>Intrinsik: setiap kejadian berlaku disebabkan diri sendiri.</a:t>
            </a:r>
          </a:p>
          <a:p>
            <a:pPr lvl="2"/>
            <a:r>
              <a:rPr lang="ms-MY"/>
              <a:t>Ekstrinsik: setiap kejadian berlaku disebabkan oleh faktor luaran/di luar kawalan manusia.</a:t>
            </a:r>
          </a:p>
          <a:p>
            <a:r>
              <a:rPr lang="ms-MY"/>
              <a:t>Realisme</a:t>
            </a:r>
          </a:p>
          <a:p>
            <a:pPr lvl="1"/>
            <a:r>
              <a:rPr lang="ms-MY"/>
              <a:t>Alam wujud secara nyata dan objektif.</a:t>
            </a:r>
          </a:p>
          <a:p>
            <a:pPr lvl="1"/>
            <a:r>
              <a:rPr lang="ms-MY"/>
              <a:t>Contoh: Darwinisme – alam wujud secara sendiri.</a:t>
            </a:r>
          </a:p>
          <a:p>
            <a:endParaRPr lang="ms-MY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5D0002B-A2CF-42D9-A3C4-330589195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HUBUNGAN HORIZONTAL INSAN</a:t>
            </a:r>
            <a:endParaRPr lang="ms-MY" dirty="0"/>
          </a:p>
        </p:txBody>
      </p:sp>
    </p:spTree>
    <p:extLst>
      <p:ext uri="{BB962C8B-B14F-4D97-AF65-F5344CB8AC3E}">
        <p14:creationId xmlns:p14="http://schemas.microsoft.com/office/powerpoint/2010/main" val="106409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defTabSz="457176">
              <a:spcBef>
                <a:spcPts val="0"/>
              </a:spcBef>
            </a:pPr>
            <a:r>
              <a:rPr lang="en-US" sz="6000" dirty="0">
                <a:ln/>
                <a:solidFill>
                  <a:schemeClr val="tx1">
                    <a:lumMod val="50000"/>
                  </a:schemeClr>
                </a:solidFill>
                <a:latin typeface="Century Gothic"/>
              </a:rPr>
              <a:t>PENDEKATAN KULIAH</a:t>
            </a:r>
          </a:p>
        </p:txBody>
      </p:sp>
      <p:graphicFrame>
        <p:nvGraphicFramePr>
          <p:cNvPr id="5" name="Content Placeholder 3"/>
          <p:cNvGraphicFramePr/>
          <p:nvPr/>
        </p:nvGraphicFramePr>
        <p:xfrm>
          <a:off x="4544600" y="1884510"/>
          <a:ext cx="2962757" cy="24076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ontent Placeholder 3"/>
          <p:cNvGraphicFramePr/>
          <p:nvPr>
            <p:extLst>
              <p:ext uri="{D42A27DB-BD31-4B8C-83A1-F6EECF244321}">
                <p14:modId xmlns:p14="http://schemas.microsoft.com/office/powerpoint/2010/main" val="2726173797"/>
              </p:ext>
            </p:extLst>
          </p:nvPr>
        </p:nvGraphicFramePr>
        <p:xfrm>
          <a:off x="7839204" y="1884510"/>
          <a:ext cx="2962757" cy="24076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ontent Placeholder 3"/>
          <p:cNvGraphicFramePr/>
          <p:nvPr/>
        </p:nvGraphicFramePr>
        <p:xfrm>
          <a:off x="1428823" y="1985279"/>
          <a:ext cx="2962757" cy="24076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Oval 121"/>
          <p:cNvSpPr>
            <a:spLocks noChangeArrowheads="1"/>
          </p:cNvSpPr>
          <p:nvPr/>
        </p:nvSpPr>
        <p:spPr bwMode="auto">
          <a:xfrm>
            <a:off x="8767694" y="2531596"/>
            <a:ext cx="1111034" cy="1111205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19050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pPr defTabSz="30481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2100">
              <a:solidFill>
                <a:srgbClr val="44546A"/>
              </a:solidFill>
              <a:latin typeface="Arial"/>
            </a:endParaRPr>
          </a:p>
        </p:txBody>
      </p:sp>
      <p:sp>
        <p:nvSpPr>
          <p:cNvPr id="15" name="Oval 199"/>
          <p:cNvSpPr>
            <a:spLocks noChangeArrowheads="1"/>
          </p:cNvSpPr>
          <p:nvPr/>
        </p:nvSpPr>
        <p:spPr bwMode="auto">
          <a:xfrm>
            <a:off x="2379248" y="2649277"/>
            <a:ext cx="1111034" cy="1111205"/>
          </a:xfrm>
          <a:prstGeom prst="ellipse">
            <a:avLst/>
          </a:prstGeom>
          <a:solidFill>
            <a:schemeClr val="accent1"/>
          </a:solidFill>
          <a:ln w="19050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pPr defTabSz="30481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2100">
              <a:solidFill>
                <a:srgbClr val="44546A"/>
              </a:solidFill>
              <a:latin typeface="Arial"/>
            </a:endParaRPr>
          </a:p>
        </p:txBody>
      </p:sp>
      <p:sp>
        <p:nvSpPr>
          <p:cNvPr id="18" name="Oval 201"/>
          <p:cNvSpPr>
            <a:spLocks noChangeArrowheads="1"/>
          </p:cNvSpPr>
          <p:nvPr/>
        </p:nvSpPr>
        <p:spPr bwMode="auto">
          <a:xfrm>
            <a:off x="5455108" y="2554027"/>
            <a:ext cx="1111034" cy="1111205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pPr defTabSz="30481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2100">
              <a:solidFill>
                <a:srgbClr val="44546A"/>
              </a:solidFill>
              <a:latin typeface="Arial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0000" l="0" r="90000">
                        <a14:foregroundMark x1="19000" y1="48000" x2="19000" y2="48000"/>
                        <a14:foregroundMark x1="20500" y1="46500" x2="20500" y2="46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1278" y="2715032"/>
            <a:ext cx="848650" cy="84865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5319" l="0" r="99535">
                        <a14:foregroundMark x1="10233" y1="10638" x2="10233" y2="10638"/>
                        <a14:foregroundMark x1="59535" y1="40000" x2="59535" y2="40000"/>
                        <a14:foregroundMark x1="82791" y1="24681" x2="82791" y2="24681"/>
                        <a14:foregroundMark x1="75349" y1="48085" x2="75349" y2="48085"/>
                        <a14:foregroundMark x1="26047" y1="74043" x2="26047" y2="74043"/>
                        <a14:foregroundMark x1="46977" y1="95319" x2="46977" y2="953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7287" y="2780669"/>
            <a:ext cx="546675" cy="597528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78" b="97500" l="0" r="7009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293" r="29016" b="12328"/>
          <a:stretch/>
        </p:blipFill>
        <p:spPr>
          <a:xfrm>
            <a:off x="8889769" y="2860506"/>
            <a:ext cx="895988" cy="498246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2135944" y="4741656"/>
            <a:ext cx="1233984" cy="415494"/>
          </a:xfrm>
          <a:prstGeom prst="rect">
            <a:avLst/>
          </a:prstGeom>
          <a:noFill/>
        </p:spPr>
        <p:txBody>
          <a:bodyPr wrap="none" lIns="137156" tIns="68578" rIns="137156" bIns="68578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MY" kern="0" dirty="0" err="1">
                <a:solidFill>
                  <a:sysClr val="windowText" lastClr="000000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Syarahan</a:t>
            </a:r>
            <a:endParaRPr lang="en-MY" kern="0" dirty="0">
              <a:solidFill>
                <a:sysClr val="windowText" lastClr="000000"/>
              </a:solidFill>
              <a:latin typeface="Yu Gothic UI Semibold" panose="020B0700000000000000" pitchFamily="34" charset="-128"/>
              <a:ea typeface="Yu Gothic UI Semibold" panose="020B0700000000000000" pitchFamily="34" charset="-128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826170" y="4723272"/>
            <a:ext cx="2368910" cy="384717"/>
          </a:xfrm>
          <a:prstGeom prst="rect">
            <a:avLst/>
          </a:prstGeom>
          <a:noFill/>
        </p:spPr>
        <p:txBody>
          <a:bodyPr wrap="none" lIns="137156" tIns="68578" rIns="137156" bIns="68578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MY" sz="1600" kern="0" dirty="0" err="1">
                <a:solidFill>
                  <a:sysClr val="windowText" lastClr="000000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Pembelajaran</a:t>
            </a:r>
            <a:r>
              <a:rPr lang="en-MY" sz="1600" kern="0" dirty="0">
                <a:solidFill>
                  <a:sysClr val="windowText" lastClr="000000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 </a:t>
            </a:r>
            <a:r>
              <a:rPr lang="en-MY" sz="1600" kern="0" dirty="0" err="1">
                <a:solidFill>
                  <a:sysClr val="windowText" lastClr="000000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Teradun</a:t>
            </a:r>
            <a:endParaRPr lang="en-MY" sz="1600" kern="0" dirty="0">
              <a:solidFill>
                <a:sysClr val="windowText" lastClr="000000"/>
              </a:solidFill>
              <a:latin typeface="Yu Gothic UI Semibold" panose="020B0700000000000000" pitchFamily="34" charset="-128"/>
              <a:ea typeface="Yu Gothic UI Semibold" panose="020B0700000000000000" pitchFamily="34" charset="-128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990103" y="4603156"/>
            <a:ext cx="3261320" cy="692493"/>
          </a:xfrm>
          <a:prstGeom prst="rect">
            <a:avLst/>
          </a:prstGeom>
          <a:noFill/>
        </p:spPr>
        <p:txBody>
          <a:bodyPr wrap="square" lIns="137156" tIns="68578" rIns="137156" bIns="68578" rtlCol="0">
            <a:spAutoFit/>
          </a:bodyPr>
          <a:lstStyle/>
          <a:p>
            <a:pPr algn="ctr"/>
            <a:r>
              <a:rPr lang="en-MY" dirty="0" err="1">
                <a:solidFill>
                  <a:srgbClr val="445469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Pembelajaran</a:t>
            </a:r>
            <a:r>
              <a:rPr lang="en-MY" dirty="0">
                <a:solidFill>
                  <a:srgbClr val="445469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 </a:t>
            </a:r>
            <a:r>
              <a:rPr lang="en-MY" dirty="0" err="1">
                <a:solidFill>
                  <a:srgbClr val="445469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Berpusatkan</a:t>
            </a:r>
            <a:r>
              <a:rPr lang="en-MY" dirty="0">
                <a:solidFill>
                  <a:srgbClr val="445469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 </a:t>
            </a:r>
          </a:p>
          <a:p>
            <a:pPr algn="ctr"/>
            <a:r>
              <a:rPr lang="en-MY" dirty="0" err="1">
                <a:solidFill>
                  <a:srgbClr val="445469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Pelajar</a:t>
            </a:r>
            <a:r>
              <a:rPr lang="en-MY" dirty="0">
                <a:solidFill>
                  <a:srgbClr val="445469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 (SCL)</a:t>
            </a:r>
            <a:endParaRPr lang="en-MY" kern="0" dirty="0">
              <a:solidFill>
                <a:sysClr val="windowText" lastClr="000000"/>
              </a:solidFill>
              <a:latin typeface="Yu Gothic UI Semibold" panose="020B0700000000000000" pitchFamily="34" charset="-128"/>
              <a:ea typeface="Yu Gothic UI Semibold" panose="020B07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32539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7DB297-9F45-4700-A308-AD35B84794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s-MY" dirty="0"/>
              <a:t>SISTEM-SISTEM METAFIZIK</a:t>
            </a:r>
          </a:p>
        </p:txBody>
      </p:sp>
    </p:spTree>
    <p:extLst>
      <p:ext uri="{BB962C8B-B14F-4D97-AF65-F5344CB8AC3E}">
        <p14:creationId xmlns:p14="http://schemas.microsoft.com/office/powerpoint/2010/main" val="1489280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E49B8E-520A-4E27-A0B3-CF952410B9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s-MY"/>
              <a:t>SISTEM-SISTEM METAFIZIK</a:t>
            </a:r>
            <a:endParaRPr lang="ms-MY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C36698-4605-4524-B096-8F887759E8F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sz="2000"/>
              <a:t>Secara umumnya perbahasan tentang metafizik berkisar sekitar masalah ruang dan masa, sebab dan akibat, serta benda dan sifat. </a:t>
            </a:r>
          </a:p>
          <a:p>
            <a:r>
              <a:rPr lang="en-US" sz="2000"/>
              <a:t>Dalam bahagian ini akan dibincangkan lima cabang metafizik yang utama iaitu:-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/>
              <a:t>mekanisme,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/>
              <a:t>determinisme,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/>
              <a:t>idealisme,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/>
              <a:t>realisme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/>
              <a:t>indeterminisme.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837343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mekanisme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Proses mental untuk menerangkan sesuatu feno­mena itu membayangkan kelakuan yang seragam yang boleh diterang­ kan dengan mudah dan saling berkait. </a:t>
            </a:r>
          </a:p>
          <a:p>
            <a:r>
              <a:rPr lang="en-US"/>
              <a:t>Segala peristiwa yang berlaku, baik yang merangkumi benda hidup ataupun bukan, adalah menurut rentetan sebab dan akibat tanpa sebarang pengecualian.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9262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determinisme</a:t>
            </a:r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GB" dirty="0"/>
              <a:t> </a:t>
            </a:r>
            <a:r>
              <a:rPr lang="en-US" i="1" dirty="0"/>
              <a:t>'determinism' </a:t>
            </a:r>
            <a:r>
              <a:rPr lang="en-US" dirty="0" err="1"/>
              <a:t>berasal</a:t>
            </a:r>
            <a:r>
              <a:rPr lang="en-GB" dirty="0"/>
              <a:t> </a:t>
            </a:r>
            <a:r>
              <a:rPr lang="en-US" dirty="0" err="1"/>
              <a:t>daripada</a:t>
            </a:r>
            <a:r>
              <a:rPr lang="en-US" dirty="0"/>
              <a:t> </a:t>
            </a:r>
            <a:r>
              <a:rPr lang="en-US" dirty="0" err="1"/>
              <a:t>perkataan</a:t>
            </a:r>
            <a:r>
              <a:rPr lang="en-US" dirty="0"/>
              <a:t> Latin </a:t>
            </a:r>
            <a:r>
              <a:rPr lang="en-US" i="1" dirty="0"/>
              <a:t>'terminus'  </a:t>
            </a:r>
            <a:r>
              <a:rPr lang="en-US" dirty="0"/>
              <a:t>yang </a:t>
            </a:r>
            <a:r>
              <a:rPr lang="en-US" dirty="0" err="1"/>
              <a:t>bermaksud</a:t>
            </a:r>
            <a:r>
              <a:rPr lang="en-US" dirty="0"/>
              <a:t>  '</a:t>
            </a:r>
            <a:r>
              <a:rPr lang="en-US" dirty="0" err="1"/>
              <a:t>penghujung</a:t>
            </a:r>
            <a:r>
              <a:rPr lang="en-US" dirty="0"/>
              <a:t>.' </a:t>
            </a:r>
          </a:p>
          <a:p>
            <a:r>
              <a:rPr lang="en-US" dirty="0" err="1"/>
              <a:t>Ia</a:t>
            </a:r>
            <a:r>
              <a:rPr lang="en-GB" dirty="0"/>
              <a:t> </a:t>
            </a:r>
            <a:r>
              <a:rPr lang="en-US" dirty="0" err="1"/>
              <a:t>boleh</a:t>
            </a:r>
            <a:r>
              <a:rPr lang="en-US" dirty="0"/>
              <a:t> </a:t>
            </a:r>
            <a:r>
              <a:rPr lang="en-US" dirty="0" err="1"/>
              <a:t>ditakritkan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fahaman</a:t>
            </a:r>
            <a:r>
              <a:rPr lang="en-US" dirty="0"/>
              <a:t> </a:t>
            </a:r>
            <a:r>
              <a:rPr lang="en-US" dirty="0" err="1"/>
              <a:t>falsafah</a:t>
            </a:r>
            <a:r>
              <a:rPr lang="en-US" dirty="0"/>
              <a:t> yang </a:t>
            </a:r>
            <a:r>
              <a:rPr lang="en-US" dirty="0" err="1"/>
              <a:t>menyatakan</a:t>
            </a:r>
            <a:r>
              <a:rPr lang="en-US" dirty="0"/>
              <a:t> </a:t>
            </a:r>
            <a:r>
              <a:rPr lang="en-US" dirty="0" err="1"/>
              <a:t>bahawa</a:t>
            </a:r>
            <a:r>
              <a:rPr lang="en-US" dirty="0"/>
              <a:t> </a:t>
            </a:r>
            <a:r>
              <a:rPr lang="en-US" dirty="0" err="1"/>
              <a:t>segala</a:t>
            </a:r>
            <a:r>
              <a:rPr lang="en-US" dirty="0"/>
              <a:t> </a:t>
            </a:r>
            <a:r>
              <a:rPr lang="en-US" dirty="0" err="1"/>
              <a:t>tindakan</a:t>
            </a:r>
            <a:r>
              <a:rPr lang="en-US" dirty="0"/>
              <a:t> </a:t>
            </a:r>
            <a:r>
              <a:rPr lang="en-US" dirty="0" err="1"/>
              <a:t>manusia</a:t>
            </a:r>
            <a:r>
              <a:rPr lang="en-US" dirty="0"/>
              <a:t> </a:t>
            </a:r>
            <a:r>
              <a:rPr lang="en-US" dirty="0" err="1"/>
              <a:t>boleh</a:t>
            </a:r>
            <a:r>
              <a:rPr lang="en-US" dirty="0"/>
              <a:t> </a:t>
            </a:r>
            <a:r>
              <a:rPr lang="en-US" dirty="0" err="1"/>
              <a:t>diterangkan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sebab</a:t>
            </a:r>
            <a:r>
              <a:rPr lang="en-US" dirty="0"/>
              <a:t> </a:t>
            </a:r>
            <a:r>
              <a:rPr lang="en-US" dirty="0" err="1"/>
              <a:t>mu­sabab</a:t>
            </a:r>
            <a:r>
              <a:rPr lang="en-US" dirty="0"/>
              <a:t> </a:t>
            </a:r>
            <a:r>
              <a:rPr lang="en-US" dirty="0" err="1"/>
              <a:t>psikologi</a:t>
            </a:r>
            <a:r>
              <a:rPr lang="en-US" dirty="0"/>
              <a:t>, </a:t>
            </a:r>
            <a:r>
              <a:rPr lang="en-US" dirty="0" err="1"/>
              <a:t>sosiologi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lain-lain. </a:t>
            </a:r>
          </a:p>
          <a:p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erti</a:t>
            </a:r>
            <a:r>
              <a:rPr lang="en-US" dirty="0"/>
              <a:t> kata lain, </a:t>
            </a:r>
            <a:r>
              <a:rPr lang="en-US" dirty="0" err="1"/>
              <a:t>segala</a:t>
            </a:r>
            <a:r>
              <a:rPr lang="en-US" dirty="0"/>
              <a:t> yang </a:t>
            </a:r>
            <a:r>
              <a:rPr lang="en-US" dirty="0" err="1"/>
              <a:t>terjadi</a:t>
            </a:r>
            <a:r>
              <a:rPr lang="en-US" dirty="0"/>
              <a:t> </a:t>
            </a:r>
            <a:r>
              <a:rPr lang="en-US" dirty="0" err="1"/>
              <a:t>hanyalah</a:t>
            </a:r>
            <a:r>
              <a:rPr lang="en-US" dirty="0"/>
              <a:t> </a:t>
            </a:r>
            <a:r>
              <a:rPr lang="en-US" dirty="0" err="1"/>
              <a:t>mengikut</a:t>
            </a:r>
            <a:r>
              <a:rPr lang="en-US" dirty="0"/>
              <a:t> </a:t>
            </a:r>
            <a:r>
              <a:rPr lang="en-US" dirty="0" err="1"/>
              <a:t>hukum</a:t>
            </a:r>
            <a:r>
              <a:rPr lang="en-US" dirty="0"/>
              <a:t> yang </a:t>
            </a:r>
            <a:r>
              <a:rPr lang="en-US" dirty="0" err="1"/>
              <a:t>telah</a:t>
            </a:r>
            <a:r>
              <a:rPr lang="en-US" dirty="0"/>
              <a:t> </a:t>
            </a:r>
            <a:r>
              <a:rPr lang="en-US" dirty="0" err="1"/>
              <a:t>ditetapkan</a:t>
            </a:r>
            <a:r>
              <a:rPr lang="en-US" dirty="0"/>
              <a:t>,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mungkin</a:t>
            </a:r>
            <a:r>
              <a:rPr lang="en-US" dirty="0"/>
              <a:t> </a:t>
            </a:r>
            <a:r>
              <a:rPr lang="en-US" dirty="0" err="1"/>
              <a:t>berlaku</a:t>
            </a:r>
            <a:r>
              <a:rPr lang="en-US" dirty="0"/>
              <a:t> </a:t>
            </a:r>
            <a:r>
              <a:rPr lang="en-US" dirty="0" err="1"/>
              <a:t>sebaliknya</a:t>
            </a:r>
            <a:r>
              <a:rPr lang="en-US" dirty="0"/>
              <a:t>.</a:t>
            </a:r>
            <a:endParaRPr lang="en-GB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7311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idealisme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Idealisme ialah nama untuk teori-teori falsafah yang berlandaskan kepada pendapat,  yang menyatakan bahawa 'dunia luaran' (external world) hanyalah gambaran akal. </a:t>
            </a:r>
          </a:p>
          <a:p>
            <a:r>
              <a:rPr lang="en-US"/>
              <a:t>Oleh itu pengetahuan manusia tidak lebih daripada kesedaran idea (buah fikiran) dalam akal.</a:t>
            </a:r>
            <a:r>
              <a:rPr lang="en-GB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499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realisme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/>
              <a:t>Realisme merupakan suatu doktrin yang menyatakan bahawa alam sejagat ini wujud secara nyata dan objektif. </a:t>
            </a:r>
          </a:p>
          <a:p>
            <a:r>
              <a:rPr lang="en-US"/>
              <a:t>Dunia luaran ialah dunia yang nyata dan kewujudannya merdeka daripada akal pengetahuan manusia. </a:t>
            </a:r>
          </a:p>
          <a:p>
            <a:r>
              <a:rPr lang="en-US"/>
              <a:t>Tidak boleh diakui adanya sesuatu perkara di sebalik alam nyata,  jika  ia  tidak  boleh  dibuktikan  dengan  pengalaman. </a:t>
            </a:r>
          </a:p>
          <a:p>
            <a:r>
              <a:rPr lang="en-US"/>
              <a:t>Penganut fahaman ini juga berpendapat, fikiran manusia mempunyai keupayaan untuk menerima perkara yang agak serupa antara satu sama lain.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1120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err="1"/>
              <a:t>indeterminisme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/>
              <a:t>lndeterminisme ialah antitesis kepada determinisme. Mengikut fahaman ini, tidak semua tindak-tanduk manusia boleh diterangkan secara sebab dan akibat kerana manusia mempunyai hak untuk bebas memilih (freewill) dan menentukan kemahuannya. </a:t>
            </a:r>
          </a:p>
          <a:p>
            <a:r>
              <a:rPr lang="en-US"/>
              <a:t>Segala fenomena di alam ini tidaklah semata-mata bergantung pada hukum sebab-musabab. Hukum sebab dan akibat dibatalkan oleh kejadian yang berpunca daripada diri sendiri. </a:t>
            </a:r>
          </a:p>
          <a:p>
            <a:r>
              <a:rPr lang="en-US"/>
              <a:t>Ia tidak bersebab kepada keadaan sebelumnya dan ia tidak melibatkan Tuhan. Kebebasan memilih merupakan sesuatu yang spontan untuk mencapai kebahagiaan atau kebaikan. ·</a:t>
            </a:r>
            <a:r>
              <a:rPr lang="en-GB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3163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86C9C9-7640-45EC-B268-D399F18063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s-MY" dirty="0"/>
              <a:t>METAFIZIK UNTUK KEMAJUAN ILMU</a:t>
            </a:r>
          </a:p>
        </p:txBody>
      </p:sp>
    </p:spTree>
    <p:extLst>
      <p:ext uri="{BB962C8B-B14F-4D97-AF65-F5344CB8AC3E}">
        <p14:creationId xmlns:p14="http://schemas.microsoft.com/office/powerpoint/2010/main" val="21910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E49B8E-520A-4E27-A0B3-CF952410B9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s-MY"/>
              <a:t>PERKEMBANGAN ILMU METAFIZIK</a:t>
            </a:r>
            <a:endParaRPr lang="ms-MY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C36698-4605-4524-B096-8F887759E8F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ms-MY"/>
              <a:t>Auguste  Comte:</a:t>
            </a:r>
          </a:p>
          <a:p>
            <a:pPr lvl="1"/>
            <a:r>
              <a:rPr lang="ms-MY"/>
              <a:t>Teologi</a:t>
            </a:r>
          </a:p>
          <a:p>
            <a:pPr lvl="1"/>
            <a:r>
              <a:rPr lang="ms-MY"/>
              <a:t>Metafizik</a:t>
            </a:r>
          </a:p>
          <a:p>
            <a:pPr lvl="1"/>
            <a:r>
              <a:rPr lang="ms-MY"/>
              <a:t>Sains</a:t>
            </a:r>
          </a:p>
          <a:p>
            <a:r>
              <a:rPr lang="ms-MY"/>
              <a:t>Ernst Mach (sains = positivisme)</a:t>
            </a:r>
          </a:p>
          <a:p>
            <a:pPr lvl="1"/>
            <a:r>
              <a:rPr lang="ms-MY"/>
              <a:t>Sistem falsafah berdasarkan fakta yang nyata dan hukum-hukum sains.</a:t>
            </a:r>
          </a:p>
          <a:p>
            <a:pPr lvl="1"/>
            <a:r>
              <a:rPr lang="ms-MY"/>
              <a:t>Sesuatu pernyataan dapat diterima jika diuji kebenarannya secara empirikal.</a:t>
            </a:r>
          </a:p>
          <a:p>
            <a:pPr lvl="1"/>
            <a:endParaRPr lang="ms-MY" dirty="0"/>
          </a:p>
        </p:txBody>
      </p:sp>
    </p:spTree>
    <p:extLst>
      <p:ext uri="{BB962C8B-B14F-4D97-AF65-F5344CB8AC3E}">
        <p14:creationId xmlns:p14="http://schemas.microsoft.com/office/powerpoint/2010/main" val="1824417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E49B8E-520A-4E27-A0B3-CF952410B9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s-MY"/>
              <a:t>PERKEMBANGAN ILMU METAFIZIK</a:t>
            </a:r>
            <a:endParaRPr lang="ms-MY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C36698-4605-4524-B096-8F887759E8F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ms-MY" dirty="0"/>
              <a:t>Lewat abad ke-19 – para filsuf sains yang tidak menyenangi pemikiran mistik dan tidak rasional masyarakat Eropah.</a:t>
            </a:r>
          </a:p>
          <a:p>
            <a:pPr lvl="1"/>
            <a:r>
              <a:rPr lang="ms-MY" dirty="0"/>
              <a:t>Respons terhadap pemikiran primitif.</a:t>
            </a:r>
          </a:p>
          <a:p>
            <a:pPr lvl="1"/>
            <a:r>
              <a:rPr lang="ms-MY" dirty="0"/>
              <a:t>Menolak sebarang perkara yang tidak boleh disahkan (not </a:t>
            </a:r>
            <a:r>
              <a:rPr lang="ms-MY" dirty="0" err="1"/>
              <a:t>verifiable</a:t>
            </a:r>
            <a:r>
              <a:rPr lang="ms-MY" dirty="0"/>
              <a:t>) dengan pengalaman dan tidak mempunyai apa-apa makna.</a:t>
            </a:r>
          </a:p>
          <a:p>
            <a:pPr lvl="1"/>
            <a:r>
              <a:rPr lang="ms-MY" dirty="0"/>
              <a:t>Ia dihidupkan semula oleh </a:t>
            </a:r>
            <a:r>
              <a:rPr lang="ms-MY" dirty="0" err="1"/>
              <a:t>Moritz</a:t>
            </a:r>
            <a:r>
              <a:rPr lang="ms-MY" dirty="0"/>
              <a:t> </a:t>
            </a:r>
            <a:r>
              <a:rPr lang="ms-MY" dirty="0" err="1"/>
              <a:t>Schlick</a:t>
            </a:r>
            <a:r>
              <a:rPr lang="ms-MY" dirty="0"/>
              <a:t> secara rasminya pada tahun 1925 bersama </a:t>
            </a:r>
            <a:r>
              <a:rPr lang="ms-MY" dirty="0" err="1"/>
              <a:t>Ernst</a:t>
            </a:r>
            <a:r>
              <a:rPr lang="ms-MY" dirty="0"/>
              <a:t> </a:t>
            </a:r>
            <a:r>
              <a:rPr lang="ms-MY" dirty="0" err="1"/>
              <a:t>Mach</a:t>
            </a:r>
            <a:r>
              <a:rPr lang="ms-MY" dirty="0"/>
              <a:t>.</a:t>
            </a:r>
          </a:p>
          <a:p>
            <a:r>
              <a:rPr lang="ms-MY" dirty="0"/>
              <a:t>Sains menggantikan metafizik </a:t>
            </a:r>
            <a:r>
              <a:rPr lang="mr-IN" dirty="0"/>
              <a:t>–</a:t>
            </a:r>
            <a:r>
              <a:rPr lang="ms-MY" dirty="0"/>
              <a:t> </a:t>
            </a:r>
            <a:r>
              <a:rPr lang="ms-MY" dirty="0" err="1"/>
              <a:t>saintisme</a:t>
            </a:r>
            <a:r>
              <a:rPr lang="ms-MY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86152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9E81BF-BF11-43CA-95EE-FFC77719942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ms-MY" dirty="0"/>
              <a:t>KULIAH 5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6D5F549-7ED4-4A93-9544-24CFC4167B0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ms-MY" sz="6000" dirty="0"/>
              <a:t>METAFIZIK</a:t>
            </a:r>
            <a:endParaRPr lang="ms-MY" dirty="0"/>
          </a:p>
        </p:txBody>
      </p:sp>
    </p:spTree>
    <p:extLst>
      <p:ext uri="{BB962C8B-B14F-4D97-AF65-F5344CB8AC3E}">
        <p14:creationId xmlns:p14="http://schemas.microsoft.com/office/powerpoint/2010/main" val="879913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r>
              <a:rPr lang="ms-MY" dirty="0" err="1"/>
              <a:t>Saintisme</a:t>
            </a:r>
            <a:r>
              <a:rPr lang="ms-MY" dirty="0"/>
              <a:t>:</a:t>
            </a:r>
          </a:p>
          <a:p>
            <a:pPr lvl="1"/>
            <a:r>
              <a:rPr lang="ms-MY" dirty="0"/>
              <a:t>Ideologi materialistik yang menyamakan seluruh realiti dengan material.</a:t>
            </a:r>
          </a:p>
          <a:p>
            <a:pPr lvl="1"/>
            <a:r>
              <a:rPr lang="en-US" dirty="0" err="1"/>
              <a:t>Kaedah</a:t>
            </a:r>
            <a:r>
              <a:rPr lang="en-US" dirty="0"/>
              <a:t> </a:t>
            </a:r>
            <a:r>
              <a:rPr lang="en-US" dirty="0" err="1"/>
              <a:t>sains</a:t>
            </a:r>
            <a:r>
              <a:rPr lang="en-US" dirty="0"/>
              <a:t>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digunapakai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semua</a:t>
            </a:r>
            <a:r>
              <a:rPr lang="en-US" dirty="0"/>
              <a:t> </a:t>
            </a:r>
            <a:r>
              <a:rPr lang="en-US" dirty="0" err="1"/>
              <a:t>bentuk</a:t>
            </a:r>
            <a:r>
              <a:rPr lang="en-US" dirty="0"/>
              <a:t> </a:t>
            </a:r>
            <a:r>
              <a:rPr lang="en-US" dirty="0" err="1"/>
              <a:t>ilmu</a:t>
            </a:r>
            <a:r>
              <a:rPr lang="en-US" dirty="0"/>
              <a:t>. </a:t>
            </a:r>
          </a:p>
          <a:p>
            <a:pPr lvl="1"/>
            <a:r>
              <a:rPr lang="en-US" dirty="0" err="1"/>
              <a:t>Saintisme</a:t>
            </a:r>
            <a:r>
              <a:rPr lang="en-US" dirty="0"/>
              <a:t> juga </a:t>
            </a:r>
            <a:r>
              <a:rPr lang="en-US" dirty="0" err="1"/>
              <a:t>percaya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masa </a:t>
            </a:r>
            <a:r>
              <a:rPr lang="en-US" dirty="0" err="1"/>
              <a:t>nanti</a:t>
            </a:r>
            <a:r>
              <a:rPr lang="en-US" dirty="0"/>
              <a:t> </a:t>
            </a:r>
            <a:r>
              <a:rPr lang="en-US" dirty="0" err="1"/>
              <a:t>sains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menyelesaikan</a:t>
            </a:r>
            <a:r>
              <a:rPr lang="en-US" dirty="0"/>
              <a:t> </a:t>
            </a:r>
            <a:r>
              <a:rPr lang="en-US" dirty="0" err="1"/>
              <a:t>apa</a:t>
            </a:r>
            <a:r>
              <a:rPr lang="en-US" dirty="0"/>
              <a:t> juga </a:t>
            </a:r>
            <a:r>
              <a:rPr lang="en-US" dirty="0" err="1"/>
              <a:t>masalah</a:t>
            </a:r>
            <a:r>
              <a:rPr lang="en-US" dirty="0"/>
              <a:t> </a:t>
            </a:r>
            <a:r>
              <a:rPr lang="en-US" dirty="0" err="1"/>
              <a:t>manusia</a:t>
            </a:r>
            <a:r>
              <a:rPr lang="en-US" dirty="0"/>
              <a:t>.</a:t>
            </a:r>
            <a:endParaRPr lang="ms-MY" dirty="0"/>
          </a:p>
          <a:p>
            <a:pPr lvl="1"/>
            <a:r>
              <a:rPr lang="ms-MY" dirty="0"/>
              <a:t>Anti-metafizik. </a:t>
            </a:r>
          </a:p>
          <a:p>
            <a:pPr lvl="1"/>
            <a:r>
              <a:rPr lang="en-US" dirty="0" err="1"/>
              <a:t>Saintisme</a:t>
            </a:r>
            <a:r>
              <a:rPr lang="en-US" dirty="0"/>
              <a:t> </a:t>
            </a:r>
            <a:r>
              <a:rPr lang="en-US" dirty="0" err="1"/>
              <a:t>mempercayai</a:t>
            </a:r>
            <a:r>
              <a:rPr lang="en-US" dirty="0"/>
              <a:t> </a:t>
            </a:r>
            <a:r>
              <a:rPr lang="en-US" dirty="0" err="1"/>
              <a:t>bahawa</a:t>
            </a:r>
            <a:r>
              <a:rPr lang="en-US" dirty="0"/>
              <a:t> </a:t>
            </a:r>
            <a:r>
              <a:rPr lang="en-US" dirty="0" err="1"/>
              <a:t>metode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pendekatan</a:t>
            </a:r>
            <a:r>
              <a:rPr lang="en-US" dirty="0"/>
              <a:t> </a:t>
            </a:r>
            <a:r>
              <a:rPr lang="en-US" dirty="0" err="1"/>
              <a:t>sains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diterapkan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segala</a:t>
            </a:r>
            <a:r>
              <a:rPr lang="en-US" dirty="0"/>
              <a:t> </a:t>
            </a:r>
            <a:r>
              <a:rPr lang="en-US" dirty="0" err="1"/>
              <a:t>hal</a:t>
            </a:r>
            <a:r>
              <a:rPr lang="en-US" dirty="0"/>
              <a:t>. </a:t>
            </a:r>
            <a:r>
              <a:rPr lang="en-US" dirty="0" err="1"/>
              <a:t>Sains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cara</a:t>
            </a:r>
            <a:r>
              <a:rPr lang="en-US" dirty="0"/>
              <a:t> </a:t>
            </a:r>
            <a:r>
              <a:rPr lang="en-US" dirty="0" err="1"/>
              <a:t>pandang</a:t>
            </a:r>
            <a:r>
              <a:rPr lang="en-US" dirty="0"/>
              <a:t> </a:t>
            </a:r>
            <a:r>
              <a:rPr lang="en-US" dirty="0" err="1"/>
              <a:t>dunia</a:t>
            </a:r>
            <a:r>
              <a:rPr lang="en-US" dirty="0"/>
              <a:t> yang paling </a:t>
            </a:r>
            <a:r>
              <a:rPr lang="en-US" dirty="0" err="1"/>
              <a:t>otoritatif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paling </a:t>
            </a:r>
            <a:r>
              <a:rPr lang="en-US" dirty="0" err="1"/>
              <a:t>berharga</a:t>
            </a:r>
            <a:r>
              <a:rPr lang="en-US" dirty="0"/>
              <a:t> </a:t>
            </a:r>
            <a:r>
              <a:rPr lang="en-US" dirty="0" err="1"/>
              <a:t>hingga</a:t>
            </a:r>
            <a:r>
              <a:rPr lang="en-US" dirty="0"/>
              <a:t> </a:t>
            </a:r>
            <a:r>
              <a:rPr lang="en-US" dirty="0" err="1"/>
              <a:t>menyingkirkan</a:t>
            </a:r>
            <a:r>
              <a:rPr lang="en-US" dirty="0"/>
              <a:t> </a:t>
            </a:r>
            <a:r>
              <a:rPr lang="en-US" dirty="0" err="1"/>
              <a:t>cara</a:t>
            </a:r>
            <a:r>
              <a:rPr lang="en-US" dirty="0"/>
              <a:t> </a:t>
            </a:r>
            <a:r>
              <a:rPr lang="en-US" dirty="0" err="1"/>
              <a:t>pandang</a:t>
            </a:r>
            <a:r>
              <a:rPr lang="en-US" dirty="0"/>
              <a:t> </a:t>
            </a:r>
            <a:r>
              <a:rPr lang="en-US" dirty="0" err="1"/>
              <a:t>lainnya</a:t>
            </a:r>
            <a:r>
              <a:rPr lang="en-US" dirty="0"/>
              <a:t>. </a:t>
            </a:r>
          </a:p>
          <a:p>
            <a:pPr lvl="1"/>
            <a:r>
              <a:rPr lang="en-US" dirty="0" err="1"/>
              <a:t>Menurut</a:t>
            </a:r>
            <a:r>
              <a:rPr lang="en-US" dirty="0"/>
              <a:t> </a:t>
            </a:r>
            <a:r>
              <a:rPr lang="en-US" dirty="0" err="1"/>
              <a:t>sudut</a:t>
            </a:r>
            <a:r>
              <a:rPr lang="en-US" dirty="0"/>
              <a:t> </a:t>
            </a:r>
            <a:r>
              <a:rPr lang="en-US" dirty="0" err="1"/>
              <a:t>pandang</a:t>
            </a:r>
            <a:r>
              <a:rPr lang="en-US" dirty="0"/>
              <a:t> </a:t>
            </a:r>
            <a:r>
              <a:rPr lang="en-US" dirty="0" err="1"/>
              <a:t>saintisme</a:t>
            </a:r>
            <a:r>
              <a:rPr lang="en-US" dirty="0"/>
              <a:t>, </a:t>
            </a:r>
            <a:r>
              <a:rPr lang="en-US" dirty="0" err="1"/>
              <a:t>metode</a:t>
            </a:r>
            <a:r>
              <a:rPr lang="en-US" dirty="0"/>
              <a:t> </a:t>
            </a:r>
            <a:r>
              <a:rPr lang="en-US" dirty="0" err="1"/>
              <a:t>induktif</a:t>
            </a:r>
            <a:r>
              <a:rPr lang="en-US" dirty="0"/>
              <a:t> </a:t>
            </a:r>
            <a:r>
              <a:rPr lang="en-US" dirty="0" err="1"/>
              <a:t>sains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satu-satunya</a:t>
            </a:r>
            <a:r>
              <a:rPr lang="en-US" dirty="0"/>
              <a:t> </a:t>
            </a:r>
            <a:r>
              <a:rPr lang="en-US" dirty="0" err="1"/>
              <a:t>sumber</a:t>
            </a:r>
            <a:r>
              <a:rPr lang="en-US" dirty="0"/>
              <a:t> </a:t>
            </a:r>
            <a:r>
              <a:rPr lang="en-US" dirty="0" err="1"/>
              <a:t>pengetahuan</a:t>
            </a:r>
            <a:r>
              <a:rPr lang="en-US" dirty="0"/>
              <a:t> yang </a:t>
            </a:r>
            <a:r>
              <a:rPr lang="en-US" dirty="0" err="1"/>
              <a:t>benar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terutama</a:t>
            </a:r>
            <a:r>
              <a:rPr lang="en-US" dirty="0"/>
              <a:t> </a:t>
            </a:r>
            <a:r>
              <a:rPr lang="en-US" dirty="0" err="1"/>
              <a:t>bahwa</a:t>
            </a:r>
            <a:r>
              <a:rPr lang="en-US" dirty="0"/>
              <a:t> </a:t>
            </a:r>
            <a:r>
              <a:rPr lang="en-US" dirty="0" err="1"/>
              <a:t>sains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menghasilkan</a:t>
            </a:r>
            <a:r>
              <a:rPr lang="en-US" dirty="0"/>
              <a:t> </a:t>
            </a:r>
            <a:r>
              <a:rPr lang="en-US" dirty="0" err="1"/>
              <a:t>pengetahuan</a:t>
            </a:r>
            <a:r>
              <a:rPr lang="en-US" dirty="0"/>
              <a:t> </a:t>
            </a:r>
            <a:r>
              <a:rPr lang="en-US" dirty="0" err="1"/>
              <a:t>mengenai</a:t>
            </a:r>
            <a:r>
              <a:rPr lang="en-US" dirty="0"/>
              <a:t> </a:t>
            </a:r>
            <a:r>
              <a:rPr lang="en-US" dirty="0" err="1"/>
              <a:t>manusia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masyarakat</a:t>
            </a:r>
            <a:r>
              <a:rPr lang="en-US" dirty="0"/>
              <a:t> yang </a:t>
            </a:r>
            <a:r>
              <a:rPr lang="en-US" dirty="0" err="1"/>
              <a:t>benar</a:t>
            </a:r>
            <a:r>
              <a:rPr lang="en-US" dirty="0"/>
              <a:t>.</a:t>
            </a:r>
          </a:p>
          <a:p>
            <a:pPr lvl="1"/>
            <a:r>
              <a:rPr lang="ms-MY" dirty="0" err="1"/>
              <a:t>Saintisme</a:t>
            </a:r>
            <a:r>
              <a:rPr lang="ms-MY" dirty="0"/>
              <a:t> </a:t>
            </a:r>
            <a:r>
              <a:rPr lang="en-US" dirty="0" err="1"/>
              <a:t>mengalihkan</a:t>
            </a:r>
            <a:r>
              <a:rPr lang="en-US" dirty="0"/>
              <a:t> </a:t>
            </a:r>
            <a:r>
              <a:rPr lang="en-US" dirty="0" err="1"/>
              <a:t>kepercayaan</a:t>
            </a:r>
            <a:r>
              <a:rPr lang="en-US" dirty="0"/>
              <a:t> orang </a:t>
            </a:r>
            <a:r>
              <a:rPr lang="en-US" dirty="0" err="1"/>
              <a:t>terhadap</a:t>
            </a:r>
            <a:r>
              <a:rPr lang="en-US" dirty="0"/>
              <a:t> agama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mewujudkan</a:t>
            </a:r>
            <a:r>
              <a:rPr lang="en-US" dirty="0"/>
              <a:t> </a:t>
            </a:r>
            <a:r>
              <a:rPr lang="en-US" dirty="0" err="1"/>
              <a:t>pandangan</a:t>
            </a:r>
            <a:r>
              <a:rPr lang="en-US" dirty="0"/>
              <a:t> </a:t>
            </a:r>
            <a:r>
              <a:rPr lang="en-US" dirty="0" err="1"/>
              <a:t>dunia</a:t>
            </a:r>
            <a:r>
              <a:rPr lang="en-US" dirty="0"/>
              <a:t> (worldview) </a:t>
            </a:r>
            <a:r>
              <a:rPr lang="en-US" dirty="0" err="1"/>
              <a:t>baru</a:t>
            </a:r>
            <a:r>
              <a:rPr lang="en-US" dirty="0"/>
              <a:t>.</a:t>
            </a:r>
            <a:endParaRPr lang="ms-MY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s-MY"/>
              <a:t>Saintisme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2582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/>
              <a:t>Saintisme Merosakkan Ilmu Yang Bersepadu.</a:t>
            </a:r>
          </a:p>
          <a:p>
            <a:r>
              <a:rPr lang="en-US"/>
              <a:t>Untuk terselamat daripada saintisme, kita perlu menghargai dua aspek asasi kecerdasan: kecerdasan geometrik (esprit géométrique) dan kecerdasan rasa-hati (esprit de finesse). Keseimbangan harus sentiasa dipelihara antara dua arah bertentangan akal manusia (Blaise Pascal (m. 1662).</a:t>
            </a:r>
          </a:p>
          <a:p>
            <a:r>
              <a:rPr lang="en-US"/>
              <a:t>Perlunya kesimbangan.</a:t>
            </a:r>
          </a:p>
          <a:p>
            <a:r>
              <a:rPr lang="en-US"/>
              <a:t>“Science with out religion is blind” - Albert Einstein.</a:t>
            </a:r>
          </a:p>
          <a:p>
            <a:r>
              <a:rPr lang="en-US"/>
              <a:t>Dalam kesarjanaan Islam, seperti yang dirumuskan oleh Ibn al-‘Arabi (m. 1240), al-Sha‘rani (m. 1565) dan al-Zabidi (m. 1791), terdapat tiga tertib ilmu, yang diistilahkan ‘ilm al-‘aql, ‘ilm al-ahwal, dan ‘ilm al-asrar.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Saintisme vs AGAMA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319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327546" y="1288691"/>
            <a:ext cx="11655188" cy="4798210"/>
          </a:xfrm>
        </p:spPr>
        <p:txBody>
          <a:bodyPr/>
          <a:lstStyle/>
          <a:p>
            <a:r>
              <a:rPr lang="en-US" dirty="0"/>
              <a:t>‘</a:t>
            </a:r>
            <a:r>
              <a:rPr lang="en-US" dirty="0" err="1"/>
              <a:t>ilm</a:t>
            </a:r>
            <a:r>
              <a:rPr lang="en-US" dirty="0"/>
              <a:t> al-‘</a:t>
            </a:r>
            <a:r>
              <a:rPr lang="en-US" dirty="0" err="1"/>
              <a:t>aql</a:t>
            </a:r>
            <a:r>
              <a:rPr lang="en-US" dirty="0"/>
              <a:t>, ‘</a:t>
            </a:r>
            <a:r>
              <a:rPr lang="en-US" dirty="0" err="1"/>
              <a:t>ilm</a:t>
            </a:r>
            <a:r>
              <a:rPr lang="en-US" dirty="0"/>
              <a:t> al-</a:t>
            </a:r>
            <a:r>
              <a:rPr lang="en-US" dirty="0" err="1"/>
              <a:t>ahwal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 ‘</a:t>
            </a:r>
            <a:r>
              <a:rPr lang="en-US" dirty="0" err="1"/>
              <a:t>ilm</a:t>
            </a:r>
            <a:r>
              <a:rPr lang="en-US" dirty="0"/>
              <a:t> al-</a:t>
            </a:r>
            <a:r>
              <a:rPr lang="en-US" dirty="0" err="1"/>
              <a:t>asrar</a:t>
            </a:r>
            <a:r>
              <a:rPr lang="en-US" dirty="0"/>
              <a:t>.</a:t>
            </a:r>
          </a:p>
          <a:p>
            <a:r>
              <a:rPr lang="en-US" dirty="0" err="1"/>
              <a:t>ilmu</a:t>
            </a:r>
            <a:r>
              <a:rPr lang="en-US" dirty="0"/>
              <a:t> </a:t>
            </a:r>
            <a:r>
              <a:rPr lang="en-US" dirty="0" err="1"/>
              <a:t>akal</a:t>
            </a:r>
            <a:r>
              <a:rPr lang="en-US" dirty="0"/>
              <a:t>, </a:t>
            </a:r>
            <a:r>
              <a:rPr lang="en-US" dirty="0" err="1"/>
              <a:t>ialah</a:t>
            </a:r>
            <a:r>
              <a:rPr lang="en-US" dirty="0"/>
              <a:t> </a:t>
            </a:r>
            <a:r>
              <a:rPr lang="en-US" dirty="0" err="1"/>
              <a:t>apa</a:t>
            </a:r>
            <a:r>
              <a:rPr lang="en-US" dirty="0"/>
              <a:t> </a:t>
            </a:r>
            <a:r>
              <a:rPr lang="en-US" dirty="0" err="1"/>
              <a:t>jua</a:t>
            </a:r>
            <a:r>
              <a:rPr lang="en-US" dirty="0"/>
              <a:t> </a:t>
            </a:r>
            <a:r>
              <a:rPr lang="en-US" dirty="0" err="1"/>
              <a:t>ilmu</a:t>
            </a:r>
            <a:r>
              <a:rPr lang="en-US" dirty="0"/>
              <a:t> yang </a:t>
            </a:r>
            <a:r>
              <a:rPr lang="en-US" dirty="0" err="1"/>
              <a:t>diperoleh</a:t>
            </a:r>
            <a:r>
              <a:rPr lang="en-US" dirty="0"/>
              <a:t> </a:t>
            </a:r>
            <a:r>
              <a:rPr lang="en-US" dirty="0" err="1"/>
              <a:t>sama</a:t>
            </a:r>
            <a:r>
              <a:rPr lang="en-US" dirty="0"/>
              <a:t> </a:t>
            </a:r>
            <a:r>
              <a:rPr lang="en-US" dirty="0" err="1"/>
              <a:t>ada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naluri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melalui</a:t>
            </a:r>
            <a:r>
              <a:rPr lang="en-US" dirty="0"/>
              <a:t> proses </a:t>
            </a:r>
            <a:r>
              <a:rPr lang="en-US" dirty="0" err="1"/>
              <a:t>berfikir</a:t>
            </a:r>
            <a:r>
              <a:rPr lang="en-US" dirty="0"/>
              <a:t>.</a:t>
            </a:r>
          </a:p>
          <a:p>
            <a:r>
              <a:rPr lang="en-US" dirty="0" err="1"/>
              <a:t>ilm</a:t>
            </a:r>
            <a:r>
              <a:rPr lang="en-US" dirty="0"/>
              <a:t> al-</a:t>
            </a:r>
            <a:r>
              <a:rPr lang="en-US" dirty="0" err="1"/>
              <a:t>ahwal</a:t>
            </a:r>
            <a:r>
              <a:rPr lang="en-US" dirty="0"/>
              <a:t>, yang </a:t>
            </a:r>
            <a:r>
              <a:rPr lang="en-US" dirty="0" err="1"/>
              <a:t>diperoleh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merasai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mengecapi</a:t>
            </a:r>
            <a:r>
              <a:rPr lang="en-US" dirty="0"/>
              <a:t> </a:t>
            </a:r>
            <a:r>
              <a:rPr lang="en-US" dirty="0" err="1"/>
              <a:t>hal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keadaan</a:t>
            </a:r>
            <a:r>
              <a:rPr lang="en-US" dirty="0"/>
              <a:t> </a:t>
            </a:r>
            <a:r>
              <a:rPr lang="en-US" dirty="0" err="1"/>
              <a:t>sesuatu</a:t>
            </a:r>
            <a:r>
              <a:rPr lang="en-US" dirty="0"/>
              <a:t>. </a:t>
            </a:r>
            <a:r>
              <a:rPr lang="en-US" dirty="0" err="1"/>
              <a:t>Contohnya</a:t>
            </a:r>
            <a:r>
              <a:rPr lang="en-US" dirty="0"/>
              <a:t> </a:t>
            </a:r>
            <a:r>
              <a:rPr lang="en-US" dirty="0" err="1"/>
              <a:t>ialah</a:t>
            </a:r>
            <a:r>
              <a:rPr lang="en-US" dirty="0"/>
              <a:t> </a:t>
            </a:r>
            <a:r>
              <a:rPr lang="en-US" dirty="0" err="1"/>
              <a:t>kemanisan</a:t>
            </a:r>
            <a:r>
              <a:rPr lang="en-US" dirty="0"/>
              <a:t> </a:t>
            </a:r>
            <a:r>
              <a:rPr lang="en-US" dirty="0" err="1"/>
              <a:t>madu</a:t>
            </a:r>
            <a:r>
              <a:rPr lang="en-US" dirty="0"/>
              <a:t>, </a:t>
            </a:r>
            <a:r>
              <a:rPr lang="en-US" dirty="0" err="1"/>
              <a:t>kepahitan</a:t>
            </a:r>
            <a:r>
              <a:rPr lang="en-US" dirty="0"/>
              <a:t> </a:t>
            </a:r>
            <a:r>
              <a:rPr lang="en-US" dirty="0" err="1"/>
              <a:t>jadam</a:t>
            </a:r>
            <a:r>
              <a:rPr lang="en-US" dirty="0"/>
              <a:t>, </a:t>
            </a:r>
            <a:r>
              <a:rPr lang="en-US" dirty="0" err="1"/>
              <a:t>kelazatan</a:t>
            </a:r>
            <a:r>
              <a:rPr lang="en-US" dirty="0"/>
              <a:t> </a:t>
            </a:r>
            <a:r>
              <a:rPr lang="en-US" dirty="0" err="1"/>
              <a:t>bersanggama</a:t>
            </a:r>
            <a:r>
              <a:rPr lang="en-US" dirty="0"/>
              <a:t>, </a:t>
            </a:r>
            <a:r>
              <a:rPr lang="en-US" dirty="0" err="1"/>
              <a:t>keasyikan</a:t>
            </a:r>
            <a:r>
              <a:rPr lang="en-US" dirty="0"/>
              <a:t> </a:t>
            </a:r>
            <a:r>
              <a:rPr lang="en-US" dirty="0" err="1"/>
              <a:t>cinta</a:t>
            </a:r>
            <a:r>
              <a:rPr lang="en-US" dirty="0"/>
              <a:t>, </a:t>
            </a:r>
            <a:r>
              <a:rPr lang="en-US" dirty="0" err="1"/>
              <a:t>dalamnya</a:t>
            </a:r>
            <a:r>
              <a:rPr lang="en-US" dirty="0"/>
              <a:t> </a:t>
            </a:r>
            <a:r>
              <a:rPr lang="en-US" dirty="0" err="1"/>
              <a:t>kasih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gelora</a:t>
            </a:r>
            <a:r>
              <a:rPr lang="en-US" dirty="0"/>
              <a:t> </a:t>
            </a:r>
            <a:r>
              <a:rPr lang="en-US" dirty="0" err="1"/>
              <a:t>rindu</a:t>
            </a:r>
            <a:r>
              <a:rPr lang="en-US" dirty="0"/>
              <a:t>.</a:t>
            </a:r>
          </a:p>
          <a:p>
            <a:r>
              <a:rPr lang="en-US" dirty="0" err="1"/>
              <a:t>ilm</a:t>
            </a:r>
            <a:r>
              <a:rPr lang="en-US" dirty="0"/>
              <a:t> al-</a:t>
            </a:r>
            <a:r>
              <a:rPr lang="en-US" dirty="0" err="1"/>
              <a:t>asrar</a:t>
            </a:r>
            <a:r>
              <a:rPr lang="en-US" dirty="0"/>
              <a:t>, </a:t>
            </a:r>
            <a:r>
              <a:rPr lang="en-US" dirty="0" err="1"/>
              <a:t>iaitu</a:t>
            </a:r>
            <a:r>
              <a:rPr lang="en-US" dirty="0"/>
              <a:t> </a:t>
            </a:r>
            <a:r>
              <a:rPr lang="en-US" dirty="0" err="1"/>
              <a:t>ilmu</a:t>
            </a:r>
            <a:r>
              <a:rPr lang="en-US" dirty="0"/>
              <a:t> yang </a:t>
            </a:r>
            <a:r>
              <a:rPr lang="en-US" dirty="0" err="1"/>
              <a:t>rahsia</a:t>
            </a:r>
            <a:r>
              <a:rPr lang="en-US" dirty="0"/>
              <a:t> yang </a:t>
            </a:r>
            <a:r>
              <a:rPr lang="en-US" dirty="0" err="1"/>
              <a:t>dizahirkan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Allah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hati-damir</a:t>
            </a:r>
            <a:r>
              <a:rPr lang="en-US" dirty="0"/>
              <a:t> </a:t>
            </a:r>
            <a:r>
              <a:rPr lang="en-US" dirty="0" err="1"/>
              <a:t>seseorang</a:t>
            </a:r>
            <a:r>
              <a:rPr lang="en-US" dirty="0"/>
              <a:t> </a:t>
            </a:r>
            <a:r>
              <a:rPr lang="en-US" dirty="0" err="1"/>
              <a:t>Nabi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wali</a:t>
            </a:r>
            <a:r>
              <a:rPr lang="en-US" dirty="0"/>
              <a:t>.</a:t>
            </a:r>
          </a:p>
          <a:p>
            <a:r>
              <a:rPr lang="en-US" dirty="0" err="1"/>
              <a:t>Mereka</a:t>
            </a:r>
            <a:r>
              <a:rPr lang="en-US" dirty="0"/>
              <a:t> yang </a:t>
            </a:r>
            <a:r>
              <a:rPr lang="en-US" dirty="0" err="1"/>
              <a:t>arif</a:t>
            </a:r>
            <a:r>
              <a:rPr lang="en-US" dirty="0"/>
              <a:t> </a:t>
            </a:r>
            <a:r>
              <a:rPr lang="en-US" dirty="0" err="1"/>
              <a:t>tentang</a:t>
            </a:r>
            <a:r>
              <a:rPr lang="en-US" dirty="0"/>
              <a:t> ‘</a:t>
            </a:r>
            <a:r>
              <a:rPr lang="en-US" dirty="0" err="1"/>
              <a:t>ilm</a:t>
            </a:r>
            <a:r>
              <a:rPr lang="en-US" dirty="0"/>
              <a:t> al-</a:t>
            </a:r>
            <a:r>
              <a:rPr lang="en-US" dirty="0" err="1"/>
              <a:t>asrar</a:t>
            </a:r>
            <a:r>
              <a:rPr lang="en-US" dirty="0"/>
              <a:t>, para </a:t>
            </a:r>
            <a:r>
              <a:rPr lang="en-US" dirty="0" err="1"/>
              <a:t>nabi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para </a:t>
            </a:r>
            <a:r>
              <a:rPr lang="en-US" dirty="0" err="1"/>
              <a:t>awliya</a:t>
            </a:r>
            <a:r>
              <a:rPr lang="en-US" dirty="0"/>
              <a:t>’,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golongan</a:t>
            </a:r>
            <a:r>
              <a:rPr lang="en-US" dirty="0"/>
              <a:t> yang </a:t>
            </a:r>
            <a:r>
              <a:rPr lang="en-US" dirty="0" err="1"/>
              <a:t>berpandangan</a:t>
            </a:r>
            <a:r>
              <a:rPr lang="en-US" dirty="0"/>
              <a:t> </a:t>
            </a:r>
            <a:r>
              <a:rPr lang="en-US" dirty="0" err="1"/>
              <a:t>jauh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bijaksana</a:t>
            </a:r>
            <a:r>
              <a:rPr lang="en-US" dirty="0"/>
              <a:t> (</a:t>
            </a:r>
            <a:r>
              <a:rPr lang="en-US" dirty="0" err="1"/>
              <a:t>hukama</a:t>
            </a:r>
            <a:r>
              <a:rPr lang="en-US" dirty="0"/>
              <a:t>’) yang </a:t>
            </a:r>
            <a:r>
              <a:rPr lang="en-US" dirty="0" err="1"/>
              <a:t>arif</a:t>
            </a:r>
            <a:r>
              <a:rPr lang="en-US" dirty="0"/>
              <a:t> </a:t>
            </a:r>
            <a:r>
              <a:rPr lang="en-US" dirty="0" err="1"/>
              <a:t>tentang</a:t>
            </a:r>
            <a:r>
              <a:rPr lang="en-US" dirty="0"/>
              <a:t> </a:t>
            </a:r>
            <a:r>
              <a:rPr lang="en-US" dirty="0" err="1"/>
              <a:t>segala</a:t>
            </a:r>
            <a:r>
              <a:rPr lang="en-US" dirty="0"/>
              <a:t> </a:t>
            </a:r>
            <a:r>
              <a:rPr lang="en-US" dirty="0" err="1"/>
              <a:t>ilmu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memahaminya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yang </a:t>
            </a:r>
            <a:r>
              <a:rPr lang="en-US" dirty="0" err="1"/>
              <a:t>menyeluruh</a:t>
            </a:r>
            <a:r>
              <a:rPr lang="en-US" dirty="0"/>
              <a:t>, </a:t>
            </a:r>
            <a:r>
              <a:rPr lang="en-US" dirty="0" err="1"/>
              <a:t>seperti</a:t>
            </a:r>
            <a:r>
              <a:rPr lang="en-US" dirty="0"/>
              <a:t> </a:t>
            </a:r>
            <a:r>
              <a:rPr lang="en-US" dirty="0" err="1"/>
              <a:t>ilmu-ilmu</a:t>
            </a:r>
            <a:r>
              <a:rPr lang="en-US" dirty="0"/>
              <a:t> </a:t>
            </a:r>
            <a:r>
              <a:rPr lang="en-US" dirty="0" err="1"/>
              <a:t>ilahiyyat</a:t>
            </a:r>
            <a:r>
              <a:rPr lang="en-US" dirty="0"/>
              <a:t>, </a:t>
            </a:r>
            <a:r>
              <a:rPr lang="en-US" dirty="0" err="1"/>
              <a:t>sains</a:t>
            </a:r>
            <a:r>
              <a:rPr lang="en-US" dirty="0"/>
              <a:t> </a:t>
            </a:r>
            <a:r>
              <a:rPr lang="en-US" dirty="0" err="1"/>
              <a:t>tabii</a:t>
            </a:r>
            <a:r>
              <a:rPr lang="en-US" dirty="0"/>
              <a:t>, </a:t>
            </a:r>
            <a:r>
              <a:rPr lang="en-US" dirty="0" err="1"/>
              <a:t>matematik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mantiq</a:t>
            </a:r>
            <a:r>
              <a:rPr lang="en-US" dirty="0"/>
              <a:t>. “</a:t>
            </a:r>
            <a:r>
              <a:rPr lang="en-US" dirty="0" err="1"/>
              <a:t>Justeru</a:t>
            </a:r>
            <a:r>
              <a:rPr lang="en-US" dirty="0"/>
              <a:t>,” </a:t>
            </a:r>
            <a:r>
              <a:rPr lang="en-US" dirty="0" err="1"/>
              <a:t>menurut</a:t>
            </a:r>
            <a:r>
              <a:rPr lang="en-US" dirty="0"/>
              <a:t> Ibn al-‘</a:t>
            </a:r>
            <a:r>
              <a:rPr lang="en-US" dirty="0" err="1"/>
              <a:t>Arabi</a:t>
            </a:r>
            <a:r>
              <a:rPr lang="en-US" dirty="0"/>
              <a:t>, “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ada</a:t>
            </a:r>
            <a:r>
              <a:rPr lang="en-US" dirty="0"/>
              <a:t> </a:t>
            </a:r>
            <a:r>
              <a:rPr lang="en-US" dirty="0" err="1"/>
              <a:t>ilmu</a:t>
            </a:r>
            <a:r>
              <a:rPr lang="en-US" dirty="0"/>
              <a:t> yang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mulia</a:t>
            </a:r>
            <a:r>
              <a:rPr lang="en-US" dirty="0"/>
              <a:t> </a:t>
            </a:r>
            <a:r>
              <a:rPr lang="en-US" dirty="0" err="1"/>
              <a:t>daripada</a:t>
            </a:r>
            <a:r>
              <a:rPr lang="en-US" dirty="0"/>
              <a:t> </a:t>
            </a:r>
            <a:r>
              <a:rPr lang="en-US" dirty="0" err="1"/>
              <a:t>ilmu</a:t>
            </a:r>
            <a:r>
              <a:rPr lang="en-US" dirty="0"/>
              <a:t> yang </a:t>
            </a:r>
            <a:r>
              <a:rPr lang="en-US" dirty="0" err="1"/>
              <a:t>serba</a:t>
            </a:r>
            <a:r>
              <a:rPr lang="en-US" dirty="0"/>
              <a:t> </a:t>
            </a:r>
            <a:r>
              <a:rPr lang="en-US" dirty="0" err="1"/>
              <a:t>mencakup</a:t>
            </a:r>
            <a:r>
              <a:rPr lang="en-US" dirty="0"/>
              <a:t> yang </a:t>
            </a:r>
            <a:r>
              <a:rPr lang="en-US" dirty="0" err="1"/>
              <a:t>mengandung</a:t>
            </a:r>
            <a:r>
              <a:rPr lang="en-US" dirty="0"/>
              <a:t> </a:t>
            </a:r>
            <a:r>
              <a:rPr lang="en-US" dirty="0" err="1"/>
              <a:t>segenap</a:t>
            </a:r>
            <a:r>
              <a:rPr lang="en-US" dirty="0"/>
              <a:t> </a:t>
            </a:r>
            <a:r>
              <a:rPr lang="en-US" dirty="0" err="1"/>
              <a:t>ma‘lumat</a:t>
            </a:r>
            <a:r>
              <a:rPr lang="en-US" dirty="0"/>
              <a:t> (al-</a:t>
            </a:r>
            <a:r>
              <a:rPr lang="en-US" dirty="0" err="1"/>
              <a:t>hawi</a:t>
            </a:r>
            <a:r>
              <a:rPr lang="en-US" dirty="0"/>
              <a:t> ‘ala </a:t>
            </a:r>
            <a:r>
              <a:rPr lang="en-US" dirty="0" err="1"/>
              <a:t>jami</a:t>
            </a:r>
            <a:r>
              <a:rPr lang="en-US" dirty="0"/>
              <a:t>‘ al-</a:t>
            </a:r>
            <a:r>
              <a:rPr lang="en-US" dirty="0" err="1"/>
              <a:t>ma‘lumat</a:t>
            </a:r>
            <a:r>
              <a:rPr lang="en-US" dirty="0"/>
              <a:t>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Tertib ilmu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2288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525861-B54B-477B-9F71-5CE3287FE0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s-MY" dirty="0"/>
              <a:t>SENARIO DAN KAJIAN KES</a:t>
            </a:r>
          </a:p>
        </p:txBody>
      </p:sp>
    </p:spTree>
    <p:extLst>
      <p:ext uri="{BB962C8B-B14F-4D97-AF65-F5344CB8AC3E}">
        <p14:creationId xmlns:p14="http://schemas.microsoft.com/office/powerpoint/2010/main" val="469008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8EAF37-87DA-4AA0-A67B-4FCC122BDA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s-MY" dirty="0"/>
              <a:t>KERJA KUMPULAN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E124DE-86C7-43D2-A221-12910E9307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ms-MY" sz="2400" dirty="0"/>
              <a:t>Laksanakan temu bual kepada 10 orang dalam masyarakat kampus tentang pandangan atau pendapat mereka tentang perkara berikut:</a:t>
            </a:r>
          </a:p>
          <a:p>
            <a:pPr lvl="1"/>
            <a:r>
              <a:rPr lang="ms-MY" sz="2000" dirty="0"/>
              <a:t>Pandangan atau pemikiran mereka tentang aliran-aliran pemikiran dalam ilmu falsafah berdasarkan kuliah yang telah dipelajari dalam kuliah 1 dan 2.</a:t>
            </a:r>
          </a:p>
          <a:p>
            <a:pPr lvl="1"/>
            <a:r>
              <a:rPr lang="ms-MY" sz="2000" dirty="0"/>
              <a:t>Pandangan mereka tentang kejadian alam berdasarkan pemikiran tokoh falsafah yang mereka tahu atau pernah pelajari.</a:t>
            </a:r>
          </a:p>
          <a:p>
            <a:pPr lvl="1"/>
            <a:r>
              <a:rPr lang="ms-MY" sz="2000" dirty="0"/>
              <a:t>Pandangan mereka tentang kehidupan dan kejadian manusia. </a:t>
            </a:r>
          </a:p>
        </p:txBody>
      </p:sp>
    </p:spTree>
    <p:extLst>
      <p:ext uri="{BB962C8B-B14F-4D97-AF65-F5344CB8AC3E}">
        <p14:creationId xmlns:p14="http://schemas.microsoft.com/office/powerpoint/2010/main" val="60829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525861-B54B-477B-9F71-5CE3287FE0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s-MY" dirty="0"/>
              <a:t>PENAKSIRAN BERTULIS</a:t>
            </a:r>
            <a:br>
              <a:rPr lang="ms-MY" dirty="0"/>
            </a:br>
            <a:r>
              <a:rPr lang="ms-MY" dirty="0"/>
              <a:t>(PEPERIKSAAN AKHIR)</a:t>
            </a:r>
          </a:p>
        </p:txBody>
      </p:sp>
    </p:spTree>
    <p:extLst>
      <p:ext uri="{BB962C8B-B14F-4D97-AF65-F5344CB8AC3E}">
        <p14:creationId xmlns:p14="http://schemas.microsoft.com/office/powerpoint/2010/main" val="519879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75AE291-89C2-430B-AA55-9864EFE164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SOALAN 1</a:t>
            </a:r>
            <a:endParaRPr lang="ms-MY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4CDF45-31D8-4ABD-8517-54C138A8493B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r>
              <a:rPr lang="ms-MY" sz="2800" dirty="0"/>
              <a:t>Manusia jenis apakah yang akan menjadi rakyat yang bermanfaat kepada negara? Bincangkan.</a:t>
            </a:r>
          </a:p>
        </p:txBody>
      </p:sp>
    </p:spTree>
    <p:extLst>
      <p:ext uri="{BB962C8B-B14F-4D97-AF65-F5344CB8AC3E}">
        <p14:creationId xmlns:p14="http://schemas.microsoft.com/office/powerpoint/2010/main" val="38366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BDBE79-E129-4876-8374-56C96FEE17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SOALAN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4CDF45-31D8-4ABD-8517-54C138A8493B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r>
              <a:rPr lang="ms-MY" sz="2800" dirty="0"/>
              <a:t>Berikan pandangan anda mengenai kejahatan (</a:t>
            </a:r>
            <a:r>
              <a:rPr lang="ms-MY" sz="2800" dirty="0" err="1"/>
              <a:t>evil</a:t>
            </a:r>
            <a:r>
              <a:rPr lang="ms-MY" sz="2800" dirty="0"/>
              <a:t>)? </a:t>
            </a:r>
          </a:p>
        </p:txBody>
      </p:sp>
    </p:spTree>
    <p:extLst>
      <p:ext uri="{BB962C8B-B14F-4D97-AF65-F5344CB8AC3E}">
        <p14:creationId xmlns:p14="http://schemas.microsoft.com/office/powerpoint/2010/main" val="1692000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E7FB00-4AF3-4223-AF62-4E48625620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SOALAN 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DA3C8B-20F4-48E8-9929-BDC1B732DCB0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r>
              <a:rPr lang="ms-MY" sz="2800" dirty="0"/>
              <a:t>Berikan analisis anda tentang sikap orang Malaysia yang salah terhadap kepercayaan konsep metafizik.</a:t>
            </a:r>
          </a:p>
        </p:txBody>
      </p:sp>
    </p:spTree>
    <p:extLst>
      <p:ext uri="{BB962C8B-B14F-4D97-AF65-F5344CB8AC3E}">
        <p14:creationId xmlns:p14="http://schemas.microsoft.com/office/powerpoint/2010/main" val="819450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MY" sz="7200" b="1" dirty="0"/>
              <a:t>TERIMA KASIH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850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B69AB5-DBB2-4A5A-8DF2-10F757329C0F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r>
              <a:rPr lang="ms-MY" sz="2400" dirty="0"/>
              <a:t>Meta + fizik:</a:t>
            </a:r>
          </a:p>
          <a:p>
            <a:pPr lvl="1"/>
            <a:r>
              <a:rPr lang="ms-MY" sz="2000" dirty="0"/>
              <a:t>meta = melampaui/melebihi/di atas;</a:t>
            </a:r>
          </a:p>
          <a:p>
            <a:pPr lvl="1"/>
            <a:r>
              <a:rPr lang="ms-MY" sz="2000" dirty="0"/>
              <a:t>fizik = alam bersifat material/fizikal;</a:t>
            </a:r>
          </a:p>
          <a:p>
            <a:pPr lvl="1"/>
            <a:r>
              <a:rPr lang="ms-MY" sz="2000" dirty="0"/>
              <a:t>metafizik = suatu yang melampaui batasan fizikal.</a:t>
            </a:r>
          </a:p>
          <a:p>
            <a:r>
              <a:rPr lang="ms-MY" sz="2400" dirty="0"/>
              <a:t>Metafizik kajian peringkat kedua (</a:t>
            </a:r>
            <a:r>
              <a:rPr lang="ms-MY" sz="2400" i="1" dirty="0" err="1"/>
              <a:t>second</a:t>
            </a:r>
            <a:r>
              <a:rPr lang="ms-MY" sz="2400" i="1" dirty="0"/>
              <a:t> </a:t>
            </a:r>
            <a:r>
              <a:rPr lang="ms-MY" sz="2400" i="1" dirty="0" err="1"/>
              <a:t>order</a:t>
            </a:r>
            <a:r>
              <a:rPr lang="ms-MY" sz="2400" i="1" dirty="0"/>
              <a:t> </a:t>
            </a:r>
            <a:r>
              <a:rPr lang="ms-MY" sz="2400" i="1" dirty="0" err="1"/>
              <a:t>studies</a:t>
            </a:r>
            <a:r>
              <a:rPr lang="ms-MY" sz="2400" dirty="0"/>
              <a:t>).</a:t>
            </a:r>
          </a:p>
          <a:p>
            <a:r>
              <a:rPr lang="ms-MY" sz="2400" dirty="0"/>
              <a:t>Dua pengertian utama metafizik:</a:t>
            </a:r>
          </a:p>
          <a:p>
            <a:pPr lvl="1"/>
            <a:r>
              <a:rPr lang="ms-MY" sz="2000" dirty="0"/>
              <a:t>berunsur falsafah – kajian pada peringkat yang paling abstrak, atau paling umum mengenai sesuatu perkara/fenomena/alam.</a:t>
            </a:r>
          </a:p>
          <a:p>
            <a:pPr lvl="2"/>
            <a:r>
              <a:rPr lang="ms-MY" sz="1600" dirty="0"/>
              <a:t>Contoh: jauhar kerusi, sebab dan akibat.</a:t>
            </a:r>
          </a:p>
          <a:p>
            <a:pPr lvl="1"/>
            <a:r>
              <a:rPr lang="ms-MY" sz="2000" dirty="0"/>
              <a:t>berkaitan keagamaan – fenomena di luar alam nyata.</a:t>
            </a:r>
          </a:p>
          <a:p>
            <a:pPr lvl="2"/>
            <a:r>
              <a:rPr lang="ms-MY" sz="1600" dirty="0"/>
              <a:t>Contoh: hidup selepas mati, syurga, neraka.</a:t>
            </a:r>
          </a:p>
          <a:p>
            <a:pPr lvl="2"/>
            <a:r>
              <a:rPr lang="ms-MY" sz="1600" dirty="0"/>
              <a:t>Benda ghaib tidak boleh dibuktikan dengan deria yang bukan rasional dan empirikal.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9FE1777-1361-478A-9443-3699AB2652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APA ITU METAFIZIK?</a:t>
            </a:r>
            <a:endParaRPr lang="ms-MY" dirty="0"/>
          </a:p>
        </p:txBody>
      </p:sp>
    </p:spTree>
    <p:extLst>
      <p:ext uri="{BB962C8B-B14F-4D97-AF65-F5344CB8AC3E}">
        <p14:creationId xmlns:p14="http://schemas.microsoft.com/office/powerpoint/2010/main" val="1773268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altLang="en-US" dirty="0" err="1"/>
              <a:t>Suatu</a:t>
            </a:r>
            <a:r>
              <a:rPr lang="en-US" altLang="en-US" dirty="0"/>
              <a:t> </a:t>
            </a:r>
            <a:r>
              <a:rPr lang="en-US" altLang="en-US" dirty="0" err="1"/>
              <a:t>bidang</a:t>
            </a:r>
            <a:r>
              <a:rPr lang="en-US" altLang="en-US" dirty="0"/>
              <a:t> </a:t>
            </a:r>
            <a:r>
              <a:rPr lang="en-US" altLang="en-US" dirty="0" err="1"/>
              <a:t>falsafah</a:t>
            </a:r>
            <a:r>
              <a:rPr lang="en-US" altLang="en-US" dirty="0"/>
              <a:t> yang </a:t>
            </a:r>
            <a:r>
              <a:rPr lang="en-US" altLang="en-US" dirty="0" err="1"/>
              <a:t>mengkaji</a:t>
            </a:r>
            <a:r>
              <a:rPr lang="en-US" altLang="en-US" dirty="0"/>
              <a:t> </a:t>
            </a:r>
            <a:r>
              <a:rPr lang="en-US" altLang="en-US" dirty="0" err="1"/>
              <a:t>sifat</a:t>
            </a:r>
            <a:r>
              <a:rPr lang="en-US" altLang="en-US" dirty="0"/>
              <a:t> </a:t>
            </a:r>
            <a:r>
              <a:rPr lang="en-US" altLang="en-US" dirty="0" err="1"/>
              <a:t>kewujudan</a:t>
            </a:r>
            <a:r>
              <a:rPr lang="en-US" altLang="en-US" dirty="0"/>
              <a:t> </a:t>
            </a:r>
            <a:r>
              <a:rPr lang="en-US" altLang="en-US" dirty="0" err="1"/>
              <a:t>dan</a:t>
            </a:r>
            <a:r>
              <a:rPr lang="en-US" altLang="en-US" dirty="0"/>
              <a:t> </a:t>
            </a:r>
            <a:r>
              <a:rPr lang="en-US" altLang="en-US" dirty="0" err="1"/>
              <a:t>realiti</a:t>
            </a:r>
            <a:r>
              <a:rPr lang="en-US" altLang="en-US" dirty="0"/>
              <a:t> </a:t>
            </a:r>
            <a:r>
              <a:rPr lang="en-US" altLang="en-US" dirty="0" err="1"/>
              <a:t>serta</a:t>
            </a:r>
            <a:r>
              <a:rPr lang="en-US" altLang="en-US" dirty="0"/>
              <a:t> </a:t>
            </a:r>
            <a:r>
              <a:rPr lang="en-US" altLang="en-US" dirty="0" err="1"/>
              <a:t>jenis</a:t>
            </a:r>
            <a:r>
              <a:rPr lang="en-US" altLang="en-US" dirty="0"/>
              <a:t> </a:t>
            </a:r>
            <a:r>
              <a:rPr lang="en-US" altLang="en-US" dirty="0" err="1"/>
              <a:t>kewujudan</a:t>
            </a:r>
            <a:r>
              <a:rPr lang="en-US" altLang="en-US" dirty="0"/>
              <a:t>.</a:t>
            </a:r>
          </a:p>
          <a:p>
            <a:r>
              <a:rPr lang="en-US" altLang="en-US" dirty="0" err="1"/>
              <a:t>Dibahagi</a:t>
            </a:r>
            <a:r>
              <a:rPr lang="en-US" altLang="en-US" dirty="0"/>
              <a:t> </a:t>
            </a:r>
            <a:r>
              <a:rPr lang="en-US" altLang="en-US" dirty="0" err="1"/>
              <a:t>kepada</a:t>
            </a:r>
            <a:r>
              <a:rPr lang="en-US" altLang="en-US" dirty="0"/>
              <a:t> </a:t>
            </a:r>
            <a:r>
              <a:rPr lang="en-US" altLang="en-US" dirty="0" err="1"/>
              <a:t>pembahagian</a:t>
            </a:r>
            <a:r>
              <a:rPr lang="en-US" altLang="en-US" dirty="0"/>
              <a:t> </a:t>
            </a:r>
            <a:r>
              <a:rPr lang="en-US" altLang="en-US" dirty="0" err="1"/>
              <a:t>berikut</a:t>
            </a:r>
            <a:r>
              <a:rPr lang="en-US" altLang="en-US" dirty="0"/>
              <a:t>:-</a:t>
            </a:r>
          </a:p>
          <a:p>
            <a:pPr marL="685800" lvl="1" indent="-342900">
              <a:buFont typeface="+mj-lt"/>
              <a:buAutoNum type="arabicPeriod"/>
            </a:pPr>
            <a:r>
              <a:rPr lang="en-US" altLang="en-US" dirty="0" err="1"/>
              <a:t>Ontologi</a:t>
            </a:r>
            <a:r>
              <a:rPr lang="en-US" altLang="en-US" dirty="0"/>
              <a:t>  - </a:t>
            </a:r>
            <a:r>
              <a:rPr lang="en-US" altLang="en-US" dirty="0" err="1"/>
              <a:t>suatu</a:t>
            </a:r>
            <a:r>
              <a:rPr lang="en-US" altLang="en-US" dirty="0"/>
              <a:t> </a:t>
            </a:r>
            <a:r>
              <a:rPr lang="en-US" altLang="en-US" dirty="0" err="1"/>
              <a:t>pembelajaran</a:t>
            </a:r>
            <a:r>
              <a:rPr lang="en-US" altLang="en-US" dirty="0"/>
              <a:t> </a:t>
            </a:r>
            <a:r>
              <a:rPr lang="en-US" altLang="en-US" dirty="0" err="1"/>
              <a:t>mengenai</a:t>
            </a:r>
            <a:r>
              <a:rPr lang="en-US" altLang="en-US" dirty="0"/>
              <a:t> </a:t>
            </a:r>
            <a:r>
              <a:rPr lang="en-US" altLang="en-US" dirty="0" err="1"/>
              <a:t>kewujudan</a:t>
            </a:r>
            <a:endParaRPr lang="en-US" altLang="en-US" dirty="0"/>
          </a:p>
          <a:p>
            <a:pPr marL="685800" lvl="1" indent="-342900">
              <a:buFont typeface="+mj-lt"/>
              <a:buAutoNum type="arabicPeriod"/>
            </a:pPr>
            <a:r>
              <a:rPr lang="en-US" altLang="en-US" dirty="0" err="1"/>
              <a:t>Kosmologi</a:t>
            </a:r>
            <a:r>
              <a:rPr lang="en-US" altLang="en-US" dirty="0"/>
              <a:t>  - </a:t>
            </a:r>
            <a:r>
              <a:rPr lang="en-US" altLang="en-US" dirty="0" err="1"/>
              <a:t>mengenai</a:t>
            </a:r>
            <a:r>
              <a:rPr lang="en-US" altLang="en-US" dirty="0"/>
              <a:t> </a:t>
            </a:r>
            <a:r>
              <a:rPr lang="en-US" altLang="en-US" dirty="0" err="1"/>
              <a:t>alam</a:t>
            </a:r>
            <a:r>
              <a:rPr lang="en-US" altLang="en-US" dirty="0"/>
              <a:t> semester </a:t>
            </a:r>
            <a:r>
              <a:rPr lang="en-US" altLang="en-US" dirty="0" err="1"/>
              <a:t>fizikal</a:t>
            </a:r>
            <a:r>
              <a:rPr lang="en-US" altLang="en-US" dirty="0"/>
              <a:t> </a:t>
            </a:r>
            <a:r>
              <a:rPr lang="en-US" altLang="en-US" dirty="0" err="1"/>
              <a:t>atau</a:t>
            </a:r>
            <a:r>
              <a:rPr lang="en-US" altLang="en-US" dirty="0"/>
              <a:t> </a:t>
            </a:r>
            <a:r>
              <a:rPr lang="en-US" altLang="en-US" dirty="0" err="1"/>
              <a:t>kosmos</a:t>
            </a:r>
            <a:r>
              <a:rPr lang="en-US" altLang="en-US" dirty="0"/>
              <a:t> </a:t>
            </a:r>
            <a:r>
              <a:rPr lang="en-US" altLang="en-US" dirty="0" err="1"/>
              <a:t>secara</a:t>
            </a:r>
            <a:r>
              <a:rPr lang="en-US" altLang="en-US" dirty="0"/>
              <a:t> </a:t>
            </a:r>
            <a:r>
              <a:rPr lang="en-US" altLang="en-US" dirty="0" err="1"/>
              <a:t>keseluruhan</a:t>
            </a:r>
            <a:r>
              <a:rPr lang="en-US" altLang="en-US" dirty="0"/>
              <a:t>.</a:t>
            </a:r>
          </a:p>
          <a:p>
            <a:pPr marL="685800" lvl="1" indent="-342900">
              <a:buFont typeface="+mj-lt"/>
              <a:buAutoNum type="arabicPeriod"/>
            </a:pPr>
            <a:r>
              <a:rPr lang="ms-MY" dirty="0"/>
              <a:t>Sebab-akibat (</a:t>
            </a:r>
            <a:r>
              <a:rPr lang="ms-MY" dirty="0" err="1"/>
              <a:t>causality</a:t>
            </a:r>
            <a:r>
              <a:rPr lang="ms-MY" dirty="0"/>
              <a:t>) dan kosmogoni (asal-usul alam semesta)</a:t>
            </a:r>
          </a:p>
          <a:p>
            <a:pPr marL="685800" lvl="1" indent="-342900">
              <a:buFont typeface="+mj-lt"/>
              <a:buAutoNum type="arabicPeriod"/>
            </a:pPr>
            <a:r>
              <a:rPr lang="ms-MY" dirty="0"/>
              <a:t>Subjek, predikat dan taksonomi</a:t>
            </a:r>
          </a:p>
          <a:p>
            <a:pPr marL="685800" lvl="1" indent="-342900">
              <a:buFont typeface="+mj-lt"/>
              <a:buAutoNum type="arabicPeriod"/>
            </a:pPr>
            <a:r>
              <a:rPr lang="ms-MY" dirty="0"/>
              <a:t>Kewajipan (</a:t>
            </a:r>
            <a:r>
              <a:rPr lang="ms-MY" dirty="0" err="1"/>
              <a:t>necessity</a:t>
            </a:r>
            <a:r>
              <a:rPr lang="ms-MY" dirty="0"/>
              <a:t>) dan kemungkinan (</a:t>
            </a:r>
            <a:r>
              <a:rPr lang="ms-MY" dirty="0" err="1"/>
              <a:t>contingency</a:t>
            </a:r>
            <a:r>
              <a:rPr lang="ms-MY" dirty="0"/>
              <a:t>)</a:t>
            </a:r>
          </a:p>
          <a:p>
            <a:pPr marL="685800" lvl="1" indent="-342900">
              <a:buFont typeface="+mj-lt"/>
              <a:buAutoNum type="arabicPeriod"/>
            </a:pPr>
            <a:r>
              <a:rPr lang="ms-MY" dirty="0"/>
              <a:t>Minda (</a:t>
            </a:r>
            <a:r>
              <a:rPr lang="ms-MY" dirty="0" err="1"/>
              <a:t>mind</a:t>
            </a:r>
            <a:r>
              <a:rPr lang="ms-MY" dirty="0"/>
              <a:t>) dan jirim (</a:t>
            </a:r>
            <a:r>
              <a:rPr lang="ms-MY" dirty="0" err="1"/>
              <a:t>matter</a:t>
            </a:r>
            <a:r>
              <a:rPr lang="ms-MY" dirty="0"/>
              <a:t>)</a:t>
            </a:r>
          </a:p>
          <a:p>
            <a:pPr marL="685800" lvl="1" indent="-342900">
              <a:buFont typeface="+mj-lt"/>
              <a:buAutoNum type="arabicPeriod"/>
            </a:pPr>
            <a:r>
              <a:rPr lang="ms-MY" dirty="0"/>
              <a:t>Kehendak bebas (</a:t>
            </a:r>
            <a:r>
              <a:rPr lang="ms-MY" dirty="0" err="1"/>
              <a:t>free-will</a:t>
            </a:r>
            <a:r>
              <a:rPr lang="ms-MY" dirty="0"/>
              <a:t>) dan ketentuan (</a:t>
            </a:r>
            <a:r>
              <a:rPr lang="ms-MY" dirty="0" err="1"/>
              <a:t>determinism</a:t>
            </a:r>
            <a:r>
              <a:rPr lang="ms-MY" dirty="0"/>
              <a:t>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BIDANG PERBINCANGAN METAFIZIK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8721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altLang="en-US" dirty="0" err="1"/>
              <a:t>Metafizik</a:t>
            </a:r>
            <a:r>
              <a:rPr lang="en-US" altLang="en-US" dirty="0"/>
              <a:t> </a:t>
            </a:r>
            <a:r>
              <a:rPr lang="en-US" altLang="en-US" dirty="0" err="1"/>
              <a:t>selalu</a:t>
            </a:r>
            <a:r>
              <a:rPr lang="en-US" altLang="en-US" dirty="0"/>
              <a:t> </a:t>
            </a:r>
            <a:r>
              <a:rPr lang="en-US" altLang="en-US" dirty="0" err="1"/>
              <a:t>dikaitkan</a:t>
            </a:r>
            <a:r>
              <a:rPr lang="en-US" altLang="en-US" dirty="0"/>
              <a:t> </a:t>
            </a:r>
            <a:r>
              <a:rPr lang="en-US" altLang="en-US" dirty="0" err="1"/>
              <a:t>dgn</a:t>
            </a:r>
            <a:r>
              <a:rPr lang="en-US" altLang="en-US" dirty="0"/>
              <a:t> </a:t>
            </a:r>
            <a:r>
              <a:rPr lang="en-US" altLang="en-US" dirty="0" err="1"/>
              <a:t>soalan</a:t>
            </a:r>
            <a:r>
              <a:rPr lang="en-US" altLang="en-US" dirty="0"/>
              <a:t> </a:t>
            </a:r>
            <a:r>
              <a:rPr lang="en-US" altLang="en-US" dirty="0" err="1"/>
              <a:t>spt</a:t>
            </a:r>
            <a:r>
              <a:rPr lang="en-US" altLang="en-US" dirty="0"/>
              <a:t> “ </a:t>
            </a:r>
            <a:r>
              <a:rPr lang="en-US" altLang="en-US" dirty="0" err="1"/>
              <a:t>Apa</a:t>
            </a:r>
            <a:r>
              <a:rPr lang="en-US" altLang="en-US" dirty="0"/>
              <a:t> </a:t>
            </a:r>
            <a:r>
              <a:rPr lang="en-US" altLang="en-US" dirty="0" err="1"/>
              <a:t>itu</a:t>
            </a:r>
            <a:r>
              <a:rPr lang="en-US" altLang="en-US" dirty="0"/>
              <a:t> </a:t>
            </a:r>
            <a:r>
              <a:rPr lang="en-US" altLang="en-US" dirty="0" err="1"/>
              <a:t>kebenaran</a:t>
            </a:r>
            <a:r>
              <a:rPr lang="en-US" altLang="en-US" dirty="0"/>
              <a:t>,”  “ </a:t>
            </a:r>
            <a:r>
              <a:rPr lang="en-US" altLang="en-US" dirty="0" err="1"/>
              <a:t>Apakah</a:t>
            </a:r>
            <a:r>
              <a:rPr lang="en-US" altLang="en-US" dirty="0"/>
              <a:t> </a:t>
            </a:r>
            <a:r>
              <a:rPr lang="en-US" altLang="en-US" dirty="0" err="1"/>
              <a:t>anda</a:t>
            </a:r>
            <a:r>
              <a:rPr lang="en-US" altLang="en-US" dirty="0"/>
              <a:t> </a:t>
            </a:r>
            <a:r>
              <a:rPr lang="en-US" altLang="en-US" dirty="0" err="1"/>
              <a:t>mempunyai</a:t>
            </a:r>
            <a:r>
              <a:rPr lang="en-US" altLang="en-US" dirty="0"/>
              <a:t> </a:t>
            </a:r>
            <a:r>
              <a:rPr lang="en-US" altLang="en-US" dirty="0" err="1"/>
              <a:t>minda</a:t>
            </a:r>
            <a:r>
              <a:rPr lang="en-US" altLang="en-US" dirty="0"/>
              <a:t> </a:t>
            </a:r>
            <a:r>
              <a:rPr lang="en-US" altLang="en-US" dirty="0" err="1"/>
              <a:t>dlm</a:t>
            </a:r>
            <a:r>
              <a:rPr lang="en-US" altLang="en-US" dirty="0"/>
              <a:t> </a:t>
            </a:r>
            <a:r>
              <a:rPr lang="en-US" altLang="en-US" dirty="0" err="1"/>
              <a:t>jasad</a:t>
            </a:r>
            <a:r>
              <a:rPr lang="en-US" altLang="en-US" dirty="0"/>
              <a:t> </a:t>
            </a:r>
            <a:r>
              <a:rPr lang="en-US" altLang="en-US" dirty="0" err="1"/>
              <a:t>anda</a:t>
            </a:r>
            <a:r>
              <a:rPr lang="en-US" altLang="en-US" dirty="0"/>
              <a:t>”</a:t>
            </a:r>
          </a:p>
          <a:p>
            <a:r>
              <a:rPr lang="en-US" altLang="en-US" dirty="0" err="1"/>
              <a:t>Terdapat</a:t>
            </a:r>
            <a:r>
              <a:rPr lang="en-US" altLang="en-US" dirty="0"/>
              <a:t> </a:t>
            </a:r>
            <a:r>
              <a:rPr lang="en-US" altLang="en-US" dirty="0" err="1"/>
              <a:t>beberapa</a:t>
            </a:r>
            <a:r>
              <a:rPr lang="en-US" altLang="en-US" dirty="0"/>
              <a:t> </a:t>
            </a:r>
            <a:r>
              <a:rPr lang="en-US" altLang="en-US" dirty="0" err="1"/>
              <a:t>teori</a:t>
            </a:r>
            <a:r>
              <a:rPr lang="en-US" altLang="en-US" dirty="0"/>
              <a:t>: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en-US" dirty="0" err="1"/>
              <a:t>Materialisme</a:t>
            </a:r>
            <a:r>
              <a:rPr lang="en-US" altLang="en-US" dirty="0"/>
              <a:t> - </a:t>
            </a:r>
            <a:r>
              <a:rPr lang="en-US" altLang="en-US" dirty="0" err="1"/>
              <a:t>menegakkan</a:t>
            </a:r>
            <a:r>
              <a:rPr lang="en-US" altLang="en-US" dirty="0"/>
              <a:t> </a:t>
            </a:r>
            <a:r>
              <a:rPr lang="en-US" altLang="en-US" dirty="0" err="1"/>
              <a:t>kebenaran</a:t>
            </a:r>
            <a:r>
              <a:rPr lang="en-US" altLang="en-US" dirty="0"/>
              <a:t> </a:t>
            </a:r>
            <a:r>
              <a:rPr lang="en-US" altLang="en-US" dirty="0" err="1"/>
              <a:t>kewujudan</a:t>
            </a:r>
            <a:r>
              <a:rPr lang="en-US" altLang="en-US" dirty="0"/>
              <a:t> </a:t>
            </a:r>
            <a:r>
              <a:rPr lang="en-US" altLang="en-US" dirty="0" err="1"/>
              <a:t>benda</a:t>
            </a:r>
            <a:r>
              <a:rPr lang="en-US" altLang="en-US" dirty="0"/>
              <a:t> </a:t>
            </a:r>
            <a:r>
              <a:rPr lang="en-US" altLang="en-US" dirty="0" err="1"/>
              <a:t>dan</a:t>
            </a:r>
            <a:r>
              <a:rPr lang="en-US" altLang="en-US" dirty="0"/>
              <a:t> </a:t>
            </a:r>
            <a:r>
              <a:rPr lang="en-US" altLang="en-US" dirty="0" err="1"/>
              <a:t>perasaan</a:t>
            </a:r>
            <a:r>
              <a:rPr lang="en-US" altLang="en-US" dirty="0"/>
              <a:t>, </a:t>
            </a:r>
            <a:r>
              <a:rPr lang="en-US" altLang="en-US" dirty="0" err="1"/>
              <a:t>pemikiran</a:t>
            </a:r>
            <a:r>
              <a:rPr lang="en-US" altLang="en-US" dirty="0"/>
              <a:t> </a:t>
            </a:r>
            <a:r>
              <a:rPr lang="en-US" altLang="en-US" dirty="0" err="1"/>
              <a:t>dan</a:t>
            </a:r>
            <a:r>
              <a:rPr lang="en-US" altLang="en-US" dirty="0"/>
              <a:t> </a:t>
            </a:r>
            <a:r>
              <a:rPr lang="en-US" altLang="en-US" dirty="0" err="1"/>
              <a:t>fenomena</a:t>
            </a:r>
            <a:r>
              <a:rPr lang="en-US" altLang="en-US" dirty="0"/>
              <a:t> </a:t>
            </a:r>
            <a:r>
              <a:rPr lang="en-US" altLang="en-US" dirty="0" err="1"/>
              <a:t>fizikal</a:t>
            </a:r>
            <a:r>
              <a:rPr lang="en-US" altLang="en-US" dirty="0"/>
              <a:t> </a:t>
            </a:r>
            <a:r>
              <a:rPr lang="en-US" altLang="en-US" dirty="0" err="1"/>
              <a:t>yg</a:t>
            </a:r>
            <a:r>
              <a:rPr lang="en-US" altLang="en-US" dirty="0"/>
              <a:t> </a:t>
            </a:r>
            <a:r>
              <a:rPr lang="en-US" altLang="en-US" dirty="0" err="1"/>
              <a:t>dihasilkan</a:t>
            </a:r>
            <a:r>
              <a:rPr lang="en-US" altLang="en-US" dirty="0"/>
              <a:t> </a:t>
            </a:r>
            <a:r>
              <a:rPr lang="en-US" altLang="en-US" dirty="0" err="1"/>
              <a:t>drpd</a:t>
            </a:r>
            <a:r>
              <a:rPr lang="en-US" altLang="en-US" dirty="0"/>
              <a:t> </a:t>
            </a:r>
            <a:r>
              <a:rPr lang="en-US" altLang="en-US" dirty="0" err="1"/>
              <a:t>aktiviti</a:t>
            </a:r>
            <a:r>
              <a:rPr lang="en-US" altLang="en-US" dirty="0"/>
              <a:t> </a:t>
            </a:r>
            <a:r>
              <a:rPr lang="en-US" altLang="en-US" dirty="0" err="1"/>
              <a:t>benda</a:t>
            </a:r>
            <a:r>
              <a:rPr lang="en-US" altLang="en-US" dirty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en-US" dirty="0" err="1"/>
              <a:t>Idealisme</a:t>
            </a:r>
            <a:r>
              <a:rPr lang="en-US" altLang="en-US" dirty="0"/>
              <a:t> - </a:t>
            </a:r>
            <a:r>
              <a:rPr lang="en-US" altLang="en-US" dirty="0" err="1"/>
              <a:t>menyatakan</a:t>
            </a:r>
            <a:r>
              <a:rPr lang="en-US" altLang="en-US" dirty="0"/>
              <a:t> </a:t>
            </a:r>
            <a:r>
              <a:rPr lang="en-US" altLang="en-US" dirty="0" err="1"/>
              <a:t>semua</a:t>
            </a:r>
            <a:r>
              <a:rPr lang="en-US" altLang="en-US" dirty="0"/>
              <a:t> </a:t>
            </a:r>
            <a:r>
              <a:rPr lang="en-US" altLang="en-US" dirty="0" err="1"/>
              <a:t>benda</a:t>
            </a:r>
            <a:r>
              <a:rPr lang="en-US" altLang="en-US" dirty="0"/>
              <a:t> material </a:t>
            </a:r>
            <a:r>
              <a:rPr lang="en-US" altLang="en-US" dirty="0" err="1"/>
              <a:t>adalah</a:t>
            </a:r>
            <a:r>
              <a:rPr lang="en-US" altLang="en-US" dirty="0"/>
              <a:t> idea </a:t>
            </a:r>
            <a:r>
              <a:rPr lang="en-US" altLang="en-US" dirty="0" err="1"/>
              <a:t>atau</a:t>
            </a:r>
            <a:r>
              <a:rPr lang="en-US" altLang="en-US" dirty="0"/>
              <a:t> </a:t>
            </a:r>
            <a:r>
              <a:rPr lang="en-US" altLang="en-US" dirty="0" err="1"/>
              <a:t>bentuk</a:t>
            </a:r>
            <a:r>
              <a:rPr lang="en-US" altLang="en-US" dirty="0"/>
              <a:t> idea </a:t>
            </a:r>
            <a:r>
              <a:rPr lang="en-US" altLang="en-US" dirty="0" err="1"/>
              <a:t>fenomena</a:t>
            </a:r>
            <a:r>
              <a:rPr lang="en-US" altLang="en-US" dirty="0"/>
              <a:t> mental </a:t>
            </a:r>
            <a:r>
              <a:rPr lang="en-US" altLang="en-US" dirty="0" err="1"/>
              <a:t>adalah</a:t>
            </a:r>
            <a:r>
              <a:rPr lang="en-US" altLang="en-US" dirty="0"/>
              <a:t> </a:t>
            </a:r>
            <a:r>
              <a:rPr lang="en-US" altLang="en-US" dirty="0" err="1"/>
              <a:t>pntg</a:t>
            </a:r>
            <a:r>
              <a:rPr lang="en-US" altLang="en-US" dirty="0"/>
              <a:t> </a:t>
            </a:r>
            <a:r>
              <a:rPr lang="en-US" altLang="en-US" dirty="0" err="1"/>
              <a:t>dan</a:t>
            </a:r>
            <a:r>
              <a:rPr lang="en-US" altLang="en-US" dirty="0"/>
              <a:t> </a:t>
            </a:r>
            <a:r>
              <a:rPr lang="en-US" altLang="en-US" dirty="0" err="1"/>
              <a:t>benar</a:t>
            </a:r>
            <a:r>
              <a:rPr lang="en-US" altLang="en-US" dirty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en-US" dirty="0" err="1"/>
              <a:t>Teologi</a:t>
            </a:r>
            <a:r>
              <a:rPr lang="en-US" altLang="en-US" dirty="0"/>
              <a:t> (</a:t>
            </a:r>
            <a:r>
              <a:rPr lang="en-US" altLang="en-US" dirty="0" err="1"/>
              <a:t>metafizik</a:t>
            </a:r>
            <a:r>
              <a:rPr lang="en-US" altLang="en-US" dirty="0"/>
              <a:t> </a:t>
            </a:r>
            <a:r>
              <a:rPr lang="en-US" altLang="en-US" dirty="0" err="1"/>
              <a:t>keagamaan</a:t>
            </a:r>
            <a:r>
              <a:rPr lang="en-US" altLang="en-US" dirty="0"/>
              <a:t>) - </a:t>
            </a:r>
            <a:r>
              <a:rPr lang="en-US" altLang="en-US" dirty="0" err="1"/>
              <a:t>mengaitkan</a:t>
            </a:r>
            <a:r>
              <a:rPr lang="en-US" altLang="en-US" dirty="0"/>
              <a:t> </a:t>
            </a:r>
            <a:r>
              <a:rPr lang="en-US" altLang="en-US" dirty="0" err="1"/>
              <a:t>alam</a:t>
            </a:r>
            <a:r>
              <a:rPr lang="en-US" altLang="en-US" dirty="0"/>
              <a:t> semester </a:t>
            </a:r>
            <a:r>
              <a:rPr lang="en-US" altLang="en-US" dirty="0" err="1"/>
              <a:t>dan</a:t>
            </a:r>
            <a:r>
              <a:rPr lang="en-US" altLang="en-US" dirty="0"/>
              <a:t> </a:t>
            </a:r>
            <a:r>
              <a:rPr lang="en-US" altLang="en-US" dirty="0" err="1"/>
              <a:t>segala</a:t>
            </a:r>
            <a:r>
              <a:rPr lang="en-US" altLang="en-US" dirty="0"/>
              <a:t> </a:t>
            </a:r>
            <a:r>
              <a:rPr lang="en-US" altLang="en-US" dirty="0" err="1"/>
              <a:t>kewujudan</a:t>
            </a:r>
            <a:r>
              <a:rPr lang="en-US" altLang="en-US" dirty="0"/>
              <a:t> di </a:t>
            </a:r>
            <a:r>
              <a:rPr lang="en-US" altLang="en-US" dirty="0" err="1"/>
              <a:t>dlmnya</a:t>
            </a:r>
            <a:r>
              <a:rPr lang="en-US" altLang="en-US" dirty="0"/>
              <a:t> </a:t>
            </a:r>
            <a:r>
              <a:rPr lang="en-US" altLang="en-US" dirty="0" err="1"/>
              <a:t>serta</a:t>
            </a:r>
            <a:r>
              <a:rPr lang="en-US" altLang="en-US" dirty="0"/>
              <a:t> </a:t>
            </a:r>
            <a:r>
              <a:rPr lang="en-US" altLang="en-US" dirty="0" err="1"/>
              <a:t>berlaku</a:t>
            </a:r>
            <a:r>
              <a:rPr lang="en-US" altLang="en-US" dirty="0"/>
              <a:t> </a:t>
            </a:r>
            <a:r>
              <a:rPr lang="en-US" altLang="en-US" dirty="0" err="1"/>
              <a:t>utk</a:t>
            </a:r>
            <a:r>
              <a:rPr lang="en-US" altLang="en-US" dirty="0"/>
              <a:t> </a:t>
            </a:r>
            <a:r>
              <a:rPr lang="en-US" altLang="en-US" dirty="0" err="1"/>
              <a:t>sesetengah</a:t>
            </a:r>
            <a:r>
              <a:rPr lang="en-US" altLang="en-US" dirty="0"/>
              <a:t> </a:t>
            </a:r>
            <a:r>
              <a:rPr lang="en-US" altLang="en-US" dirty="0" err="1"/>
              <a:t>tujuan</a:t>
            </a:r>
            <a:r>
              <a:rPr lang="en-US" altLang="en-US" dirty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en-US" dirty="0" err="1"/>
              <a:t>Teori</a:t>
            </a:r>
            <a:r>
              <a:rPr lang="en-US" altLang="en-US" dirty="0"/>
              <a:t> </a:t>
            </a:r>
            <a:r>
              <a:rPr lang="en-US" altLang="en-US" dirty="0" err="1"/>
              <a:t>mekanisme</a:t>
            </a:r>
            <a:r>
              <a:rPr lang="en-US" altLang="en-US" dirty="0"/>
              <a:t> - </a:t>
            </a:r>
            <a:r>
              <a:rPr lang="en-US" altLang="en-US" dirty="0" err="1"/>
              <a:t>menyatakan</a:t>
            </a:r>
            <a:r>
              <a:rPr lang="en-US" altLang="en-US" dirty="0"/>
              <a:t> </a:t>
            </a:r>
            <a:r>
              <a:rPr lang="en-US" altLang="en-US" dirty="0" err="1"/>
              <a:t>semua</a:t>
            </a:r>
            <a:r>
              <a:rPr lang="en-US" altLang="en-US" dirty="0"/>
              <a:t> </a:t>
            </a:r>
            <a:r>
              <a:rPr lang="en-US" altLang="en-US" dirty="0" err="1"/>
              <a:t>kejadian</a:t>
            </a:r>
            <a:r>
              <a:rPr lang="en-US" altLang="en-US" dirty="0"/>
              <a:t> </a:t>
            </a:r>
            <a:r>
              <a:rPr lang="en-US" altLang="en-US" dirty="0" err="1"/>
              <a:t>hasil</a:t>
            </a:r>
            <a:r>
              <a:rPr lang="en-US" altLang="en-US" dirty="0"/>
              <a:t> </a:t>
            </a:r>
            <a:r>
              <a:rPr lang="en-US" altLang="en-US" dirty="0" err="1"/>
              <a:t>darikuasa</a:t>
            </a:r>
            <a:r>
              <a:rPr lang="en-US" altLang="en-US" dirty="0"/>
              <a:t> </a:t>
            </a:r>
            <a:r>
              <a:rPr lang="en-US" altLang="en-US" dirty="0" err="1"/>
              <a:t>mekanikal</a:t>
            </a:r>
            <a:r>
              <a:rPr lang="en-US" altLang="en-US" dirty="0"/>
              <a:t> </a:t>
            </a:r>
            <a:r>
              <a:rPr lang="en-US" altLang="en-US" dirty="0" err="1"/>
              <a:t>bukan</a:t>
            </a:r>
            <a:r>
              <a:rPr lang="en-US" altLang="en-US" dirty="0"/>
              <a:t> </a:t>
            </a:r>
            <a:r>
              <a:rPr lang="en-US" altLang="en-US" dirty="0" err="1"/>
              <a:t>dari</a:t>
            </a:r>
            <a:r>
              <a:rPr lang="en-US" altLang="en-US" dirty="0"/>
              <a:t> </a:t>
            </a:r>
            <a:r>
              <a:rPr lang="en-US" altLang="en-US" dirty="0" err="1"/>
              <a:t>akibat</a:t>
            </a:r>
            <a:r>
              <a:rPr lang="en-US" altLang="en-US" dirty="0"/>
              <a:t> </a:t>
            </a:r>
            <a:r>
              <a:rPr lang="en-US" altLang="en-US" dirty="0" err="1"/>
              <a:t>usaha</a:t>
            </a:r>
            <a:r>
              <a:rPr lang="en-US" altLang="en-US" dirty="0"/>
              <a:t>.</a:t>
            </a:r>
          </a:p>
          <a:p>
            <a:endParaRPr lang="en-US" altLang="en-US" dirty="0"/>
          </a:p>
          <a:p>
            <a:endParaRPr lang="en-US" alt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Teori metafizik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5276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DCAFF9-C23B-4FDC-A84E-335C5B0740C6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r>
              <a:rPr lang="ms-MY" sz="2000" dirty="0"/>
              <a:t>Apa-apa yang boleh dilihat/wujud.</a:t>
            </a:r>
          </a:p>
          <a:p>
            <a:pPr lvl="1"/>
            <a:r>
              <a:rPr lang="ms-MY" sz="1800" dirty="0"/>
              <a:t>Contoh: gunung-ganang, nasi kandar. </a:t>
            </a:r>
          </a:p>
          <a:p>
            <a:r>
              <a:rPr lang="ms-MY" sz="2000" dirty="0"/>
              <a:t>Menganggap kewujudan jasad dan jirim itu hakiki (</a:t>
            </a:r>
            <a:r>
              <a:rPr lang="ms-MY" sz="2000" i="1" dirty="0" err="1"/>
              <a:t>real</a:t>
            </a:r>
            <a:r>
              <a:rPr lang="ms-MY" sz="2000" dirty="0"/>
              <a:t>).</a:t>
            </a:r>
          </a:p>
          <a:p>
            <a:r>
              <a:rPr lang="ms-MY" sz="2000" dirty="0"/>
              <a:t>Idea tidak mempunyai realiti yang tersendiri dan bergantung pada sesuatu yang bersifat jasad. </a:t>
            </a:r>
          </a:p>
          <a:p>
            <a:pPr lvl="1"/>
            <a:r>
              <a:rPr lang="ms-MY" sz="1800" dirty="0"/>
              <a:t>Idea datang dari otak, masih ada kaitan dengan jasad (otak).</a:t>
            </a:r>
          </a:p>
          <a:p>
            <a:r>
              <a:rPr lang="ms-MY" sz="2000" dirty="0"/>
              <a:t>Menafikan hal-hal kerohanian/tidak nampak.</a:t>
            </a:r>
          </a:p>
          <a:p>
            <a:pPr lvl="1"/>
            <a:r>
              <a:rPr lang="ms-MY" sz="1800" dirty="0"/>
              <a:t>Menolak agama.</a:t>
            </a:r>
          </a:p>
          <a:p>
            <a:pPr lvl="1"/>
            <a:r>
              <a:rPr lang="ms-MY" sz="1800" dirty="0"/>
              <a:t>Oksigen dan angin sesuatu yang dapat dikesan dengan pancaindera kerana ada kesan.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310846-18DC-4BB6-B98B-E9B0C51D4A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s-MY" dirty="0"/>
              <a:t>TEORI MATERIALISME</a:t>
            </a:r>
          </a:p>
        </p:txBody>
      </p:sp>
    </p:spTree>
    <p:extLst>
      <p:ext uri="{BB962C8B-B14F-4D97-AF65-F5344CB8AC3E}">
        <p14:creationId xmlns:p14="http://schemas.microsoft.com/office/powerpoint/2010/main" val="1856752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theme/theme1.xml><?xml version="1.0" encoding="utf-8"?>
<a:theme xmlns:a="http://schemas.openxmlformats.org/drawingml/2006/main" name="Texts">
  <a:themeElements>
    <a:clrScheme name="Custom 9">
      <a:dk1>
        <a:srgbClr val="44546A"/>
      </a:dk1>
      <a:lt1>
        <a:srgbClr val="FFFFFF"/>
      </a:lt1>
      <a:dk2>
        <a:srgbClr val="333D47"/>
      </a:dk2>
      <a:lt2>
        <a:srgbClr val="E7E6E6"/>
      </a:lt2>
      <a:accent1>
        <a:srgbClr val="FF2744"/>
      </a:accent1>
      <a:accent2>
        <a:srgbClr val="FF9E02"/>
      </a:accent2>
      <a:accent3>
        <a:srgbClr val="07BDFA"/>
      </a:accent3>
      <a:accent4>
        <a:srgbClr val="815BFF"/>
      </a:accent4>
      <a:accent5>
        <a:srgbClr val="F3F3F3"/>
      </a:accent5>
      <a:accent6>
        <a:srgbClr val="000000"/>
      </a:accent6>
      <a:hlink>
        <a:srgbClr val="0563C1"/>
      </a:hlink>
      <a:folHlink>
        <a:srgbClr val="954F72"/>
      </a:folHlink>
    </a:clrScheme>
    <a:fontScheme name="TAQI | Arial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FAH.Themes2020_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FAH.Themes2020_1" id="{CE110C83-C36A-F04D-AF26-E61897EDD894}" vid="{2307A5A5-8551-E84E-815F-F74FE244D671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4431</TotalTime>
  <Words>3129</Words>
  <Application>Microsoft Office PowerPoint</Application>
  <PresentationFormat>Widescreen</PresentationFormat>
  <Paragraphs>322</Paragraphs>
  <Slides>59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59</vt:i4>
      </vt:variant>
    </vt:vector>
  </HeadingPairs>
  <TitlesOfParts>
    <vt:vector size="73" baseType="lpstr">
      <vt:lpstr>Yu Gothic UI Semibold</vt:lpstr>
      <vt:lpstr>Apple Chancery</vt:lpstr>
      <vt:lpstr>Arial</vt:lpstr>
      <vt:lpstr>Arial Narrow</vt:lpstr>
      <vt:lpstr>Calibri</vt:lpstr>
      <vt:lpstr>Calibri Light</vt:lpstr>
      <vt:lpstr>Century Gothic</vt:lpstr>
      <vt:lpstr>Garamond</vt:lpstr>
      <vt:lpstr>Montserrat</vt:lpstr>
      <vt:lpstr>Open Sans Semibold</vt:lpstr>
      <vt:lpstr>Tw Cen MT Condensed Extra Bold</vt:lpstr>
      <vt:lpstr>Wingdings</vt:lpstr>
      <vt:lpstr>Texts</vt:lpstr>
      <vt:lpstr>MFAH.Themes2020_1</vt:lpstr>
      <vt:lpstr>PowerPoint Presentation</vt:lpstr>
      <vt:lpstr>HASIL PEMBELAJARAN KULIAH</vt:lpstr>
      <vt:lpstr>KANDUNGAN KULIAH</vt:lpstr>
      <vt:lpstr>PENDEKATAN KULIAH</vt:lpstr>
      <vt:lpstr>KULIAH 5</vt:lpstr>
      <vt:lpstr>APA ITU METAFIZIK?</vt:lpstr>
      <vt:lpstr>BIDANG PERBINCANGAN METAFIZIK</vt:lpstr>
      <vt:lpstr>Teori metafizik</vt:lpstr>
      <vt:lpstr>TEORI MATERIALISME</vt:lpstr>
      <vt:lpstr>TEORI IDEALISME</vt:lpstr>
      <vt:lpstr>METAFIZIK KEAGAMAAN</vt:lpstr>
      <vt:lpstr>HUBUNGAN INSAN DENGAN ALAM</vt:lpstr>
      <vt:lpstr>DEFINISI ALAM (KOSMOS)</vt:lpstr>
      <vt:lpstr>Konsep manusia Menurut barat</vt:lpstr>
      <vt:lpstr>KONSEP MANUSIA Menurut BARAT</vt:lpstr>
      <vt:lpstr>KONSEP INSAN MENURUT ISLAM</vt:lpstr>
      <vt:lpstr>INSAN DAN ALAM</vt:lpstr>
      <vt:lpstr>HUBUNGAN INSAN DENGAN TUHAN</vt:lpstr>
      <vt:lpstr>Hubungan insan dengan tuhan</vt:lpstr>
      <vt:lpstr>HUBUNGAN VERTIKAL INSAN</vt:lpstr>
      <vt:lpstr>HUBUNGAN VERTIKAL INSAN</vt:lpstr>
      <vt:lpstr>Makna tuhan</vt:lpstr>
      <vt:lpstr>APA ITU agama?</vt:lpstr>
      <vt:lpstr>Makna agama</vt:lpstr>
      <vt:lpstr>Adakah agama wujud?</vt:lpstr>
      <vt:lpstr> beza agama dan kepercayaan</vt:lpstr>
      <vt:lpstr>Falsafah agama di barat</vt:lpstr>
      <vt:lpstr>Falsafah agama di barat</vt:lpstr>
      <vt:lpstr>Falsafah agama di barat</vt:lpstr>
      <vt:lpstr>FALSAFAH AGAMA KARL Marx</vt:lpstr>
      <vt:lpstr> Agama vs takhayul “Religion vs. Superstition”</vt:lpstr>
      <vt:lpstr>Agama dan falsafah</vt:lpstr>
      <vt:lpstr>TUHAN  dan KEJAHATAN</vt:lpstr>
      <vt:lpstr>GOD AND EVIL</vt:lpstr>
      <vt:lpstr>PENGERTIAN KEJAHATAN</vt:lpstr>
      <vt:lpstr>PERSOALAN DI DALAM KEJAHATAN</vt:lpstr>
      <vt:lpstr>HUBUNGAN KEJAHATAN DENGAN KEWUJUDAN TUHAN</vt:lpstr>
      <vt:lpstr>KESIMPULAN “GOD AND EVIL”</vt:lpstr>
      <vt:lpstr>HUBUNGAN HORIZONTAL INSAN</vt:lpstr>
      <vt:lpstr>SISTEM-SISTEM METAFIZIK</vt:lpstr>
      <vt:lpstr>SISTEM-SISTEM METAFIZIK</vt:lpstr>
      <vt:lpstr>mekanisme</vt:lpstr>
      <vt:lpstr>determinisme</vt:lpstr>
      <vt:lpstr>idealisme</vt:lpstr>
      <vt:lpstr>realisme </vt:lpstr>
      <vt:lpstr>indeterminisme</vt:lpstr>
      <vt:lpstr>METAFIZIK UNTUK KEMAJUAN ILMU</vt:lpstr>
      <vt:lpstr>PERKEMBANGAN ILMU METAFIZIK</vt:lpstr>
      <vt:lpstr>PERKEMBANGAN ILMU METAFIZIK</vt:lpstr>
      <vt:lpstr>Saintisme</vt:lpstr>
      <vt:lpstr>Saintisme vs AGAMA</vt:lpstr>
      <vt:lpstr>Tertib ilmu</vt:lpstr>
      <vt:lpstr>SENARIO DAN KAJIAN KES</vt:lpstr>
      <vt:lpstr>KERJA KUMPULAN</vt:lpstr>
      <vt:lpstr>PENAKSIRAN BERTULIS (PEPERIKSAAN AKHIR)</vt:lpstr>
      <vt:lpstr>SOALAN 1</vt:lpstr>
      <vt:lpstr>SOALAN 2</vt:lpstr>
      <vt:lpstr>SOALAN 3</vt:lpstr>
      <vt:lpstr>TERIMA KASIH</vt:lpstr>
    </vt:vector>
  </TitlesOfParts>
  <Manager>Slide Easy</Manager>
  <Company>Slide Easy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Helmi Hafiz Hashim</dc:creator>
  <dc:description>Hak cipta SlideEasy dipelihara. Penyebaran template SlideEasy secara terbuka, berleluasa atau menjual semula adalah salah.</dc:description>
  <cp:lastModifiedBy>Dr Abdul Halim</cp:lastModifiedBy>
  <cp:revision>167</cp:revision>
  <dcterms:created xsi:type="dcterms:W3CDTF">2016-06-26T10:53:00Z</dcterms:created>
  <dcterms:modified xsi:type="dcterms:W3CDTF">2020-04-23T06:28:44Z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1033-10.2.0.7635</vt:lpwstr>
  </property>
</Properties>
</file>