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4" r:id="rId1"/>
  </p:sldMasterIdLst>
  <p:sldIdLst>
    <p:sldId id="256" r:id="rId2"/>
    <p:sldId id="257" r:id="rId3"/>
    <p:sldId id="264" r:id="rId4"/>
    <p:sldId id="258" r:id="rId5"/>
    <p:sldId id="270" r:id="rId6"/>
    <p:sldId id="271" r:id="rId7"/>
    <p:sldId id="259" r:id="rId8"/>
    <p:sldId id="262" r:id="rId9"/>
    <p:sldId id="263" r:id="rId10"/>
    <p:sldId id="260" r:id="rId11"/>
    <p:sldId id="261" r:id="rId12"/>
    <p:sldId id="265" r:id="rId13"/>
    <p:sldId id="266" r:id="rId14"/>
    <p:sldId id="267" r:id="rId15"/>
    <p:sldId id="268" r:id="rId16"/>
    <p:sldId id="269" r:id="rId1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Objects="1">
      <p:cViewPr varScale="1">
        <p:scale>
          <a:sx n="69" d="100"/>
          <a:sy n="69" d="100"/>
        </p:scale>
        <p:origin x="-1416"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B3E7D0-2805-4349-9743-53ED9E321991}" type="doc">
      <dgm:prSet loTypeId="urn:microsoft.com/office/officeart/2005/8/layout/radial4" loCatId="relationship" qsTypeId="urn:microsoft.com/office/officeart/2005/8/quickstyle/simple4" qsCatId="simple" csTypeId="urn:microsoft.com/office/officeart/2005/8/colors/accent1_2" csCatId="accent1" phldr="1"/>
      <dgm:spPr/>
      <dgm:t>
        <a:bodyPr/>
        <a:lstStyle/>
        <a:p>
          <a:endParaRPr lang="en-US"/>
        </a:p>
      </dgm:t>
    </dgm:pt>
    <dgm:pt modelId="{5B061878-F45B-1049-B483-CDA2CFD6CFEC}">
      <dgm:prSet phldrT="[Text]"/>
      <dgm:spPr/>
      <dgm:t>
        <a:bodyPr/>
        <a:lstStyle/>
        <a:p>
          <a:r>
            <a:rPr lang="en-US" dirty="0" smtClean="0"/>
            <a:t>Properties</a:t>
          </a:r>
          <a:endParaRPr lang="en-US" dirty="0"/>
        </a:p>
      </dgm:t>
    </dgm:pt>
    <dgm:pt modelId="{9CC53883-B95F-C84B-984B-9EF9B7D498CB}" type="parTrans" cxnId="{CCB80B7F-DC42-3343-9557-E32219739581}">
      <dgm:prSet/>
      <dgm:spPr/>
      <dgm:t>
        <a:bodyPr/>
        <a:lstStyle/>
        <a:p>
          <a:endParaRPr lang="en-US"/>
        </a:p>
      </dgm:t>
    </dgm:pt>
    <dgm:pt modelId="{A3CD9BC2-AAEC-4D47-A8FD-2C678DEA6365}" type="sibTrans" cxnId="{CCB80B7F-DC42-3343-9557-E32219739581}">
      <dgm:prSet/>
      <dgm:spPr/>
      <dgm:t>
        <a:bodyPr/>
        <a:lstStyle/>
        <a:p>
          <a:endParaRPr lang="en-US"/>
        </a:p>
      </dgm:t>
    </dgm:pt>
    <dgm:pt modelId="{D0FD653F-954A-9D4B-BA1C-D6F5879AF6BB}">
      <dgm:prSet phldrT="[Text]" custT="1"/>
      <dgm:spPr/>
      <dgm:t>
        <a:bodyPr/>
        <a:lstStyle/>
        <a:p>
          <a:r>
            <a:rPr lang="en-US" sz="2800" dirty="0" smtClean="0"/>
            <a:t>Unstable material</a:t>
          </a:r>
          <a:endParaRPr lang="en-US" sz="2800" dirty="0"/>
        </a:p>
      </dgm:t>
    </dgm:pt>
    <dgm:pt modelId="{D4618E5E-47D1-CB40-8D42-3171973860A7}" type="parTrans" cxnId="{7DA933FC-802B-CF4D-A787-52DC1AA5C2EB}">
      <dgm:prSet/>
      <dgm:spPr/>
      <dgm:t>
        <a:bodyPr/>
        <a:lstStyle/>
        <a:p>
          <a:endParaRPr lang="en-US"/>
        </a:p>
      </dgm:t>
    </dgm:pt>
    <dgm:pt modelId="{5C5DFD42-3FCE-1440-A860-B7B70A1358E0}" type="sibTrans" cxnId="{7DA933FC-802B-CF4D-A787-52DC1AA5C2EB}">
      <dgm:prSet/>
      <dgm:spPr/>
      <dgm:t>
        <a:bodyPr/>
        <a:lstStyle/>
        <a:p>
          <a:endParaRPr lang="en-US"/>
        </a:p>
      </dgm:t>
    </dgm:pt>
    <dgm:pt modelId="{4FD6FDE2-5D2C-774F-B534-3E473526AECC}">
      <dgm:prSet phldrT="[Text]" custT="1"/>
      <dgm:spPr/>
      <dgm:t>
        <a:bodyPr/>
        <a:lstStyle/>
        <a:p>
          <a:r>
            <a:rPr lang="en-US" sz="2800" dirty="0" smtClean="0"/>
            <a:t>Tendency to shrink</a:t>
          </a:r>
          <a:endParaRPr lang="en-US" sz="2800" dirty="0"/>
        </a:p>
      </dgm:t>
    </dgm:pt>
    <dgm:pt modelId="{ABC5E86C-8290-1542-BD4F-BEB6C74060C8}" type="parTrans" cxnId="{BE6E9340-8B59-AF4F-BADD-858EA7A2E39B}">
      <dgm:prSet/>
      <dgm:spPr/>
      <dgm:t>
        <a:bodyPr/>
        <a:lstStyle/>
        <a:p>
          <a:endParaRPr lang="en-US"/>
        </a:p>
      </dgm:t>
    </dgm:pt>
    <dgm:pt modelId="{B3FC4F11-685F-684E-BC29-0670FB0ABDEF}" type="sibTrans" cxnId="{BE6E9340-8B59-AF4F-BADD-858EA7A2E39B}">
      <dgm:prSet/>
      <dgm:spPr/>
      <dgm:t>
        <a:bodyPr/>
        <a:lstStyle/>
        <a:p>
          <a:endParaRPr lang="en-US"/>
        </a:p>
      </dgm:t>
    </dgm:pt>
    <dgm:pt modelId="{08589722-9D7B-BE42-A159-82E8DA7B8141}">
      <dgm:prSet phldrT="[Text]" custT="1"/>
      <dgm:spPr/>
      <dgm:t>
        <a:bodyPr/>
        <a:lstStyle/>
        <a:p>
          <a:r>
            <a:rPr lang="en-US" sz="2000" dirty="0" smtClean="0"/>
            <a:t>Do not transmit vibrations very well (tends to absorb)</a:t>
          </a:r>
          <a:endParaRPr lang="en-US" sz="2000" dirty="0"/>
        </a:p>
      </dgm:t>
    </dgm:pt>
    <dgm:pt modelId="{86F5668C-C9F0-164A-B8B3-AFA3D0A01C14}" type="parTrans" cxnId="{A6CD5D97-0547-C145-B228-21557CE3C0B5}">
      <dgm:prSet/>
      <dgm:spPr/>
      <dgm:t>
        <a:bodyPr/>
        <a:lstStyle/>
        <a:p>
          <a:endParaRPr lang="en-US"/>
        </a:p>
      </dgm:t>
    </dgm:pt>
    <dgm:pt modelId="{FCDDCAF0-4A49-6044-BAE5-AC2561983C36}" type="sibTrans" cxnId="{A6CD5D97-0547-C145-B228-21557CE3C0B5}">
      <dgm:prSet/>
      <dgm:spPr/>
      <dgm:t>
        <a:bodyPr/>
        <a:lstStyle/>
        <a:p>
          <a:endParaRPr lang="en-US"/>
        </a:p>
      </dgm:t>
    </dgm:pt>
    <dgm:pt modelId="{FDC19E67-30F5-C448-B9E4-6B3929262E40}">
      <dgm:prSet phldrT="[Text]" custT="1"/>
      <dgm:spPr/>
      <dgm:t>
        <a:bodyPr/>
        <a:lstStyle/>
        <a:p>
          <a:r>
            <a:rPr lang="en-US" sz="2800" dirty="0" smtClean="0"/>
            <a:t>Indoors, it retains it </a:t>
          </a:r>
          <a:r>
            <a:rPr lang="en-US" sz="2800" dirty="0" err="1" smtClean="0"/>
            <a:t>colour</a:t>
          </a:r>
          <a:endParaRPr lang="en-US" sz="2800" dirty="0"/>
        </a:p>
      </dgm:t>
    </dgm:pt>
    <dgm:pt modelId="{1E4D03B2-0D2D-634F-844F-EB3E69E15E71}" type="parTrans" cxnId="{F8631BD5-9EBA-B449-9273-85036D6E55B4}">
      <dgm:prSet/>
      <dgm:spPr/>
    </dgm:pt>
    <dgm:pt modelId="{4EE23654-8CDC-ED44-B6EF-D6154BAF605F}" type="sibTrans" cxnId="{F8631BD5-9EBA-B449-9273-85036D6E55B4}">
      <dgm:prSet/>
      <dgm:spPr/>
    </dgm:pt>
    <dgm:pt modelId="{565F9585-D67E-4B40-913F-EB6E1297CDB1}">
      <dgm:prSet phldrT="[Text]" custT="1"/>
      <dgm:spPr/>
      <dgm:t>
        <a:bodyPr/>
        <a:lstStyle/>
        <a:p>
          <a:r>
            <a:rPr lang="en-US" sz="2000" dirty="0" smtClean="0"/>
            <a:t>Outdoors, color fastness depends on weather conditions</a:t>
          </a:r>
          <a:endParaRPr lang="en-US" sz="2000" dirty="0"/>
        </a:p>
      </dgm:t>
    </dgm:pt>
    <dgm:pt modelId="{DA3731E9-2F81-164C-A400-BCEE7F981E33}" type="parTrans" cxnId="{88A00AC5-9D8C-F047-A0CE-E1C072E66AE8}">
      <dgm:prSet/>
      <dgm:spPr/>
    </dgm:pt>
    <dgm:pt modelId="{F26CF728-843F-F34D-804D-E9FDF068824C}" type="sibTrans" cxnId="{88A00AC5-9D8C-F047-A0CE-E1C072E66AE8}">
      <dgm:prSet/>
      <dgm:spPr/>
    </dgm:pt>
    <dgm:pt modelId="{25A2DEAF-66BF-6A4B-AA8C-4599F3CFC35D}" type="pres">
      <dgm:prSet presAssocID="{2CB3E7D0-2805-4349-9743-53ED9E321991}" presName="cycle" presStyleCnt="0">
        <dgm:presLayoutVars>
          <dgm:chMax val="1"/>
          <dgm:dir/>
          <dgm:animLvl val="ctr"/>
          <dgm:resizeHandles val="exact"/>
        </dgm:presLayoutVars>
      </dgm:prSet>
      <dgm:spPr/>
      <dgm:t>
        <a:bodyPr/>
        <a:lstStyle/>
        <a:p>
          <a:endParaRPr lang="en-US"/>
        </a:p>
      </dgm:t>
    </dgm:pt>
    <dgm:pt modelId="{FEB9F6D0-FAB3-BF41-A598-CE3A59DB6E03}" type="pres">
      <dgm:prSet presAssocID="{5B061878-F45B-1049-B483-CDA2CFD6CFEC}" presName="centerShape" presStyleLbl="node0" presStyleIdx="0" presStyleCnt="1"/>
      <dgm:spPr/>
      <dgm:t>
        <a:bodyPr/>
        <a:lstStyle/>
        <a:p>
          <a:endParaRPr lang="en-US"/>
        </a:p>
      </dgm:t>
    </dgm:pt>
    <dgm:pt modelId="{EA9BF31F-3B96-2746-9800-E8C121195659}" type="pres">
      <dgm:prSet presAssocID="{D4618E5E-47D1-CB40-8D42-3171973860A7}" presName="parTrans" presStyleLbl="bgSibTrans2D1" presStyleIdx="0" presStyleCnt="5"/>
      <dgm:spPr/>
      <dgm:t>
        <a:bodyPr/>
        <a:lstStyle/>
        <a:p>
          <a:endParaRPr lang="en-US"/>
        </a:p>
      </dgm:t>
    </dgm:pt>
    <dgm:pt modelId="{A7FDA19C-BFE8-274E-973D-EEC761E0D813}" type="pres">
      <dgm:prSet presAssocID="{D0FD653F-954A-9D4B-BA1C-D6F5879AF6BB}" presName="node" presStyleLbl="node1" presStyleIdx="0" presStyleCnt="5">
        <dgm:presLayoutVars>
          <dgm:bulletEnabled val="1"/>
        </dgm:presLayoutVars>
      </dgm:prSet>
      <dgm:spPr/>
      <dgm:t>
        <a:bodyPr/>
        <a:lstStyle/>
        <a:p>
          <a:endParaRPr lang="en-US"/>
        </a:p>
      </dgm:t>
    </dgm:pt>
    <dgm:pt modelId="{BD93E345-4F1E-A245-B66F-D1F7931DCD01}" type="pres">
      <dgm:prSet presAssocID="{ABC5E86C-8290-1542-BD4F-BEB6C74060C8}" presName="parTrans" presStyleLbl="bgSibTrans2D1" presStyleIdx="1" presStyleCnt="5"/>
      <dgm:spPr/>
      <dgm:t>
        <a:bodyPr/>
        <a:lstStyle/>
        <a:p>
          <a:endParaRPr lang="en-US"/>
        </a:p>
      </dgm:t>
    </dgm:pt>
    <dgm:pt modelId="{58889D8C-ACA8-9B44-AA10-1C47418F86A0}" type="pres">
      <dgm:prSet presAssocID="{4FD6FDE2-5D2C-774F-B534-3E473526AECC}" presName="node" presStyleLbl="node1" presStyleIdx="1" presStyleCnt="5">
        <dgm:presLayoutVars>
          <dgm:bulletEnabled val="1"/>
        </dgm:presLayoutVars>
      </dgm:prSet>
      <dgm:spPr/>
      <dgm:t>
        <a:bodyPr/>
        <a:lstStyle/>
        <a:p>
          <a:endParaRPr lang="en-US"/>
        </a:p>
      </dgm:t>
    </dgm:pt>
    <dgm:pt modelId="{4D9DA476-D439-1546-BFEC-A271E3D228C3}" type="pres">
      <dgm:prSet presAssocID="{86F5668C-C9F0-164A-B8B3-AFA3D0A01C14}" presName="parTrans" presStyleLbl="bgSibTrans2D1" presStyleIdx="2" presStyleCnt="5"/>
      <dgm:spPr/>
      <dgm:t>
        <a:bodyPr/>
        <a:lstStyle/>
        <a:p>
          <a:endParaRPr lang="en-US"/>
        </a:p>
      </dgm:t>
    </dgm:pt>
    <dgm:pt modelId="{E3BD7FB5-6225-E04C-8F8D-D5ECCB03A524}" type="pres">
      <dgm:prSet presAssocID="{08589722-9D7B-BE42-A159-82E8DA7B8141}" presName="node" presStyleLbl="node1" presStyleIdx="2" presStyleCnt="5">
        <dgm:presLayoutVars>
          <dgm:bulletEnabled val="1"/>
        </dgm:presLayoutVars>
      </dgm:prSet>
      <dgm:spPr/>
      <dgm:t>
        <a:bodyPr/>
        <a:lstStyle/>
        <a:p>
          <a:endParaRPr lang="en-US"/>
        </a:p>
      </dgm:t>
    </dgm:pt>
    <dgm:pt modelId="{5A4D8277-2F3E-7949-ADC9-27B766937E10}" type="pres">
      <dgm:prSet presAssocID="{1E4D03B2-0D2D-634F-844F-EB3E69E15E71}" presName="parTrans" presStyleLbl="bgSibTrans2D1" presStyleIdx="3" presStyleCnt="5"/>
      <dgm:spPr/>
    </dgm:pt>
    <dgm:pt modelId="{23E9F3EA-6388-0D44-A463-056C1F6F8863}" type="pres">
      <dgm:prSet presAssocID="{FDC19E67-30F5-C448-B9E4-6B3929262E40}" presName="node" presStyleLbl="node1" presStyleIdx="3" presStyleCnt="5">
        <dgm:presLayoutVars>
          <dgm:bulletEnabled val="1"/>
        </dgm:presLayoutVars>
      </dgm:prSet>
      <dgm:spPr/>
      <dgm:t>
        <a:bodyPr/>
        <a:lstStyle/>
        <a:p>
          <a:endParaRPr lang="en-US"/>
        </a:p>
      </dgm:t>
    </dgm:pt>
    <dgm:pt modelId="{997ADAB3-0D1A-1E44-BFEB-4686F26FD3BF}" type="pres">
      <dgm:prSet presAssocID="{DA3731E9-2F81-164C-A400-BCEE7F981E33}" presName="parTrans" presStyleLbl="bgSibTrans2D1" presStyleIdx="4" presStyleCnt="5"/>
      <dgm:spPr/>
    </dgm:pt>
    <dgm:pt modelId="{1245CA65-D23F-4C47-AEC4-82C5EF5ADCA9}" type="pres">
      <dgm:prSet presAssocID="{565F9585-D67E-4B40-913F-EB6E1297CDB1}" presName="node" presStyleLbl="node1" presStyleIdx="4" presStyleCnt="5">
        <dgm:presLayoutVars>
          <dgm:bulletEnabled val="1"/>
        </dgm:presLayoutVars>
      </dgm:prSet>
      <dgm:spPr/>
      <dgm:t>
        <a:bodyPr/>
        <a:lstStyle/>
        <a:p>
          <a:endParaRPr lang="en-US"/>
        </a:p>
      </dgm:t>
    </dgm:pt>
  </dgm:ptLst>
  <dgm:cxnLst>
    <dgm:cxn modelId="{7DA933FC-802B-CF4D-A787-52DC1AA5C2EB}" srcId="{5B061878-F45B-1049-B483-CDA2CFD6CFEC}" destId="{D0FD653F-954A-9D4B-BA1C-D6F5879AF6BB}" srcOrd="0" destOrd="0" parTransId="{D4618E5E-47D1-CB40-8D42-3171973860A7}" sibTransId="{5C5DFD42-3FCE-1440-A860-B7B70A1358E0}"/>
    <dgm:cxn modelId="{3F2BF800-4266-9E43-935B-388F91DC55EA}" type="presOf" srcId="{1E4D03B2-0D2D-634F-844F-EB3E69E15E71}" destId="{5A4D8277-2F3E-7949-ADC9-27B766937E10}" srcOrd="0" destOrd="0" presId="urn:microsoft.com/office/officeart/2005/8/layout/radial4"/>
    <dgm:cxn modelId="{A6CD5D97-0547-C145-B228-21557CE3C0B5}" srcId="{5B061878-F45B-1049-B483-CDA2CFD6CFEC}" destId="{08589722-9D7B-BE42-A159-82E8DA7B8141}" srcOrd="2" destOrd="0" parTransId="{86F5668C-C9F0-164A-B8B3-AFA3D0A01C14}" sibTransId="{FCDDCAF0-4A49-6044-BAE5-AC2561983C36}"/>
    <dgm:cxn modelId="{B9C9A132-B059-9E4D-910E-697CEA8393FF}" type="presOf" srcId="{4FD6FDE2-5D2C-774F-B534-3E473526AECC}" destId="{58889D8C-ACA8-9B44-AA10-1C47418F86A0}" srcOrd="0" destOrd="0" presId="urn:microsoft.com/office/officeart/2005/8/layout/radial4"/>
    <dgm:cxn modelId="{C1936123-0CAF-A745-A193-F65E44A80AAE}" type="presOf" srcId="{5B061878-F45B-1049-B483-CDA2CFD6CFEC}" destId="{FEB9F6D0-FAB3-BF41-A598-CE3A59DB6E03}" srcOrd="0" destOrd="0" presId="urn:microsoft.com/office/officeart/2005/8/layout/radial4"/>
    <dgm:cxn modelId="{9CE03C5E-C066-D441-8A10-A1DA02AB67D4}" type="presOf" srcId="{08589722-9D7B-BE42-A159-82E8DA7B8141}" destId="{E3BD7FB5-6225-E04C-8F8D-D5ECCB03A524}" srcOrd="0" destOrd="0" presId="urn:microsoft.com/office/officeart/2005/8/layout/radial4"/>
    <dgm:cxn modelId="{B5C40B3E-6FEA-7145-AABA-36F32FE1174B}" type="presOf" srcId="{D4618E5E-47D1-CB40-8D42-3171973860A7}" destId="{EA9BF31F-3B96-2746-9800-E8C121195659}" srcOrd="0" destOrd="0" presId="urn:microsoft.com/office/officeart/2005/8/layout/radial4"/>
    <dgm:cxn modelId="{F8631BD5-9EBA-B449-9273-85036D6E55B4}" srcId="{5B061878-F45B-1049-B483-CDA2CFD6CFEC}" destId="{FDC19E67-30F5-C448-B9E4-6B3929262E40}" srcOrd="3" destOrd="0" parTransId="{1E4D03B2-0D2D-634F-844F-EB3E69E15E71}" sibTransId="{4EE23654-8CDC-ED44-B6EF-D6154BAF605F}"/>
    <dgm:cxn modelId="{63301D35-8EE7-5A48-A404-0005B3DF28DA}" type="presOf" srcId="{DA3731E9-2F81-164C-A400-BCEE7F981E33}" destId="{997ADAB3-0D1A-1E44-BFEB-4686F26FD3BF}" srcOrd="0" destOrd="0" presId="urn:microsoft.com/office/officeart/2005/8/layout/radial4"/>
    <dgm:cxn modelId="{46752886-5EB6-984E-91E0-ABB891609641}" type="presOf" srcId="{2CB3E7D0-2805-4349-9743-53ED9E321991}" destId="{25A2DEAF-66BF-6A4B-AA8C-4599F3CFC35D}" srcOrd="0" destOrd="0" presId="urn:microsoft.com/office/officeart/2005/8/layout/radial4"/>
    <dgm:cxn modelId="{05FC9FE8-A7D2-2B47-A335-0F68183D0672}" type="presOf" srcId="{ABC5E86C-8290-1542-BD4F-BEB6C74060C8}" destId="{BD93E345-4F1E-A245-B66F-D1F7931DCD01}" srcOrd="0" destOrd="0" presId="urn:microsoft.com/office/officeart/2005/8/layout/radial4"/>
    <dgm:cxn modelId="{43692E23-E55D-234E-A258-E58219B1C6DD}" type="presOf" srcId="{FDC19E67-30F5-C448-B9E4-6B3929262E40}" destId="{23E9F3EA-6388-0D44-A463-056C1F6F8863}" srcOrd="0" destOrd="0" presId="urn:microsoft.com/office/officeart/2005/8/layout/radial4"/>
    <dgm:cxn modelId="{CCB80B7F-DC42-3343-9557-E32219739581}" srcId="{2CB3E7D0-2805-4349-9743-53ED9E321991}" destId="{5B061878-F45B-1049-B483-CDA2CFD6CFEC}" srcOrd="0" destOrd="0" parTransId="{9CC53883-B95F-C84B-984B-9EF9B7D498CB}" sibTransId="{A3CD9BC2-AAEC-4D47-A8FD-2C678DEA6365}"/>
    <dgm:cxn modelId="{F4CD28B6-11EE-2845-93EA-DD86757731E7}" type="presOf" srcId="{565F9585-D67E-4B40-913F-EB6E1297CDB1}" destId="{1245CA65-D23F-4C47-AEC4-82C5EF5ADCA9}" srcOrd="0" destOrd="0" presId="urn:microsoft.com/office/officeart/2005/8/layout/radial4"/>
    <dgm:cxn modelId="{B65F1379-362B-6D41-836A-987622292770}" type="presOf" srcId="{D0FD653F-954A-9D4B-BA1C-D6F5879AF6BB}" destId="{A7FDA19C-BFE8-274E-973D-EEC761E0D813}" srcOrd="0" destOrd="0" presId="urn:microsoft.com/office/officeart/2005/8/layout/radial4"/>
    <dgm:cxn modelId="{88A00AC5-9D8C-F047-A0CE-E1C072E66AE8}" srcId="{5B061878-F45B-1049-B483-CDA2CFD6CFEC}" destId="{565F9585-D67E-4B40-913F-EB6E1297CDB1}" srcOrd="4" destOrd="0" parTransId="{DA3731E9-2F81-164C-A400-BCEE7F981E33}" sibTransId="{F26CF728-843F-F34D-804D-E9FDF068824C}"/>
    <dgm:cxn modelId="{BE6E9340-8B59-AF4F-BADD-858EA7A2E39B}" srcId="{5B061878-F45B-1049-B483-CDA2CFD6CFEC}" destId="{4FD6FDE2-5D2C-774F-B534-3E473526AECC}" srcOrd="1" destOrd="0" parTransId="{ABC5E86C-8290-1542-BD4F-BEB6C74060C8}" sibTransId="{B3FC4F11-685F-684E-BC29-0670FB0ABDEF}"/>
    <dgm:cxn modelId="{7E46F55A-321D-D144-918A-2E2F3C777EF8}" type="presOf" srcId="{86F5668C-C9F0-164A-B8B3-AFA3D0A01C14}" destId="{4D9DA476-D439-1546-BFEC-A271E3D228C3}" srcOrd="0" destOrd="0" presId="urn:microsoft.com/office/officeart/2005/8/layout/radial4"/>
    <dgm:cxn modelId="{1CA34673-800B-3C45-B47E-C89766602F83}" type="presParOf" srcId="{25A2DEAF-66BF-6A4B-AA8C-4599F3CFC35D}" destId="{FEB9F6D0-FAB3-BF41-A598-CE3A59DB6E03}" srcOrd="0" destOrd="0" presId="urn:microsoft.com/office/officeart/2005/8/layout/radial4"/>
    <dgm:cxn modelId="{E32043DC-8013-F94D-AAF4-DE65DA20ABDD}" type="presParOf" srcId="{25A2DEAF-66BF-6A4B-AA8C-4599F3CFC35D}" destId="{EA9BF31F-3B96-2746-9800-E8C121195659}" srcOrd="1" destOrd="0" presId="urn:microsoft.com/office/officeart/2005/8/layout/radial4"/>
    <dgm:cxn modelId="{2BA84273-482D-1F49-BD1E-82A4F3E636F1}" type="presParOf" srcId="{25A2DEAF-66BF-6A4B-AA8C-4599F3CFC35D}" destId="{A7FDA19C-BFE8-274E-973D-EEC761E0D813}" srcOrd="2" destOrd="0" presId="urn:microsoft.com/office/officeart/2005/8/layout/radial4"/>
    <dgm:cxn modelId="{23243E2C-FAF2-114F-9679-85F56EAF4954}" type="presParOf" srcId="{25A2DEAF-66BF-6A4B-AA8C-4599F3CFC35D}" destId="{BD93E345-4F1E-A245-B66F-D1F7931DCD01}" srcOrd="3" destOrd="0" presId="urn:microsoft.com/office/officeart/2005/8/layout/radial4"/>
    <dgm:cxn modelId="{E0BFD643-113C-3248-9A32-EFA92974BF80}" type="presParOf" srcId="{25A2DEAF-66BF-6A4B-AA8C-4599F3CFC35D}" destId="{58889D8C-ACA8-9B44-AA10-1C47418F86A0}" srcOrd="4" destOrd="0" presId="urn:microsoft.com/office/officeart/2005/8/layout/radial4"/>
    <dgm:cxn modelId="{089D81ED-7AB5-E449-884A-D2CAF0014C7F}" type="presParOf" srcId="{25A2DEAF-66BF-6A4B-AA8C-4599F3CFC35D}" destId="{4D9DA476-D439-1546-BFEC-A271E3D228C3}" srcOrd="5" destOrd="0" presId="urn:microsoft.com/office/officeart/2005/8/layout/radial4"/>
    <dgm:cxn modelId="{CF7F8399-BA1A-124E-B4F4-ADE74C145CA0}" type="presParOf" srcId="{25A2DEAF-66BF-6A4B-AA8C-4599F3CFC35D}" destId="{E3BD7FB5-6225-E04C-8F8D-D5ECCB03A524}" srcOrd="6" destOrd="0" presId="urn:microsoft.com/office/officeart/2005/8/layout/radial4"/>
    <dgm:cxn modelId="{DAA80ECD-ED39-2C46-B9A6-115E88BD81BF}" type="presParOf" srcId="{25A2DEAF-66BF-6A4B-AA8C-4599F3CFC35D}" destId="{5A4D8277-2F3E-7949-ADC9-27B766937E10}" srcOrd="7" destOrd="0" presId="urn:microsoft.com/office/officeart/2005/8/layout/radial4"/>
    <dgm:cxn modelId="{5038CF2D-2795-FF4F-AB7C-33B458A31570}" type="presParOf" srcId="{25A2DEAF-66BF-6A4B-AA8C-4599F3CFC35D}" destId="{23E9F3EA-6388-0D44-A463-056C1F6F8863}" srcOrd="8" destOrd="0" presId="urn:microsoft.com/office/officeart/2005/8/layout/radial4"/>
    <dgm:cxn modelId="{0FE2558E-1488-3C44-BD72-808647D4F9D4}" type="presParOf" srcId="{25A2DEAF-66BF-6A4B-AA8C-4599F3CFC35D}" destId="{997ADAB3-0D1A-1E44-BFEB-4686F26FD3BF}" srcOrd="9" destOrd="0" presId="urn:microsoft.com/office/officeart/2005/8/layout/radial4"/>
    <dgm:cxn modelId="{D108017E-7772-A248-8C36-4BA9526EF65C}" type="presParOf" srcId="{25A2DEAF-66BF-6A4B-AA8C-4599F3CFC35D}" destId="{1245CA65-D23F-4C47-AEC4-82C5EF5ADCA9}" srcOrd="10"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CB3E7D0-2805-4349-9743-53ED9E321991}" type="doc">
      <dgm:prSet loTypeId="urn:microsoft.com/office/officeart/2005/8/layout/radial4" loCatId="relationship" qsTypeId="urn:microsoft.com/office/officeart/2005/8/quickstyle/simple4" qsCatId="simple" csTypeId="urn:microsoft.com/office/officeart/2005/8/colors/accent1_2" csCatId="accent1" phldr="1"/>
      <dgm:spPr/>
      <dgm:t>
        <a:bodyPr/>
        <a:lstStyle/>
        <a:p>
          <a:endParaRPr lang="en-US"/>
        </a:p>
      </dgm:t>
    </dgm:pt>
    <dgm:pt modelId="{5B061878-F45B-1049-B483-CDA2CFD6CFEC}">
      <dgm:prSet phldrT="[Text]"/>
      <dgm:spPr/>
      <dgm:t>
        <a:bodyPr/>
        <a:lstStyle/>
        <a:p>
          <a:r>
            <a:rPr lang="en-US" dirty="0" smtClean="0"/>
            <a:t>Properties</a:t>
          </a:r>
          <a:endParaRPr lang="en-US" dirty="0"/>
        </a:p>
      </dgm:t>
    </dgm:pt>
    <dgm:pt modelId="{9CC53883-B95F-C84B-984B-9EF9B7D498CB}" type="parTrans" cxnId="{CCB80B7F-DC42-3343-9557-E32219739581}">
      <dgm:prSet/>
      <dgm:spPr/>
      <dgm:t>
        <a:bodyPr/>
        <a:lstStyle/>
        <a:p>
          <a:endParaRPr lang="en-US"/>
        </a:p>
      </dgm:t>
    </dgm:pt>
    <dgm:pt modelId="{A3CD9BC2-AAEC-4D47-A8FD-2C678DEA6365}" type="sibTrans" cxnId="{CCB80B7F-DC42-3343-9557-E32219739581}">
      <dgm:prSet/>
      <dgm:spPr/>
      <dgm:t>
        <a:bodyPr/>
        <a:lstStyle/>
        <a:p>
          <a:endParaRPr lang="en-US"/>
        </a:p>
      </dgm:t>
    </dgm:pt>
    <dgm:pt modelId="{D0FD653F-954A-9D4B-BA1C-D6F5879AF6BB}">
      <dgm:prSet phldrT="[Text]" custT="1"/>
      <dgm:spPr/>
      <dgm:t>
        <a:bodyPr/>
        <a:lstStyle/>
        <a:p>
          <a:r>
            <a:rPr lang="en-US" sz="2800" dirty="0" smtClean="0"/>
            <a:t>Flammable</a:t>
          </a:r>
          <a:endParaRPr lang="en-US" sz="2800" dirty="0"/>
        </a:p>
      </dgm:t>
    </dgm:pt>
    <dgm:pt modelId="{D4618E5E-47D1-CB40-8D42-3171973860A7}" type="parTrans" cxnId="{7DA933FC-802B-CF4D-A787-52DC1AA5C2EB}">
      <dgm:prSet/>
      <dgm:spPr/>
      <dgm:t>
        <a:bodyPr/>
        <a:lstStyle/>
        <a:p>
          <a:endParaRPr lang="en-US"/>
        </a:p>
      </dgm:t>
    </dgm:pt>
    <dgm:pt modelId="{5C5DFD42-3FCE-1440-A860-B7B70A1358E0}" type="sibTrans" cxnId="{7DA933FC-802B-CF4D-A787-52DC1AA5C2EB}">
      <dgm:prSet/>
      <dgm:spPr/>
      <dgm:t>
        <a:bodyPr/>
        <a:lstStyle/>
        <a:p>
          <a:endParaRPr lang="en-US"/>
        </a:p>
      </dgm:t>
    </dgm:pt>
    <dgm:pt modelId="{5E584356-FC5D-D444-A389-2E027CE38DF7}">
      <dgm:prSet phldrT="[Text]" custT="1"/>
      <dgm:spPr/>
      <dgm:t>
        <a:bodyPr/>
        <a:lstStyle/>
        <a:p>
          <a:r>
            <a:rPr lang="en-US" sz="2800" dirty="0" smtClean="0"/>
            <a:t>Produce heavy toxic smoke in a fire</a:t>
          </a:r>
        </a:p>
      </dgm:t>
    </dgm:pt>
    <dgm:pt modelId="{52910479-C6DE-0749-9AE7-5A5464620829}" type="parTrans" cxnId="{85A366CA-4598-0941-A84E-0668DCC78797}">
      <dgm:prSet/>
      <dgm:spPr/>
      <dgm:t>
        <a:bodyPr/>
        <a:lstStyle/>
        <a:p>
          <a:endParaRPr lang="en-US"/>
        </a:p>
      </dgm:t>
    </dgm:pt>
    <dgm:pt modelId="{67EF5CD6-6205-7246-909A-EFF27072E5C7}" type="sibTrans" cxnId="{85A366CA-4598-0941-A84E-0668DCC78797}">
      <dgm:prSet/>
      <dgm:spPr/>
      <dgm:t>
        <a:bodyPr/>
        <a:lstStyle/>
        <a:p>
          <a:endParaRPr lang="en-US"/>
        </a:p>
      </dgm:t>
    </dgm:pt>
    <dgm:pt modelId="{9233F91D-FF85-764E-B923-6CCDE22CF72A}">
      <dgm:prSet phldrT="[Text]" custT="1"/>
      <dgm:spPr/>
      <dgm:t>
        <a:bodyPr/>
        <a:lstStyle/>
        <a:p>
          <a:r>
            <a:rPr lang="en-US" sz="2800" dirty="0" smtClean="0"/>
            <a:t>Low water absorption</a:t>
          </a:r>
        </a:p>
      </dgm:t>
    </dgm:pt>
    <dgm:pt modelId="{A85215C1-9198-D847-BB8E-6EEB551749B6}" type="parTrans" cxnId="{07DA41C2-E88F-8548-8F16-8376EDE7CBB0}">
      <dgm:prSet/>
      <dgm:spPr/>
      <dgm:t>
        <a:bodyPr/>
        <a:lstStyle/>
        <a:p>
          <a:endParaRPr lang="en-US"/>
        </a:p>
      </dgm:t>
    </dgm:pt>
    <dgm:pt modelId="{AC240E6D-9A60-1945-B0D7-BF2A87CBB134}" type="sibTrans" cxnId="{07DA41C2-E88F-8548-8F16-8376EDE7CBB0}">
      <dgm:prSet/>
      <dgm:spPr/>
      <dgm:t>
        <a:bodyPr/>
        <a:lstStyle/>
        <a:p>
          <a:endParaRPr lang="en-US"/>
        </a:p>
      </dgm:t>
    </dgm:pt>
    <dgm:pt modelId="{D7C4C99B-9864-6347-8C22-11EF0C01E816}">
      <dgm:prSet phldrT="[Text]" custT="1"/>
      <dgm:spPr/>
      <dgm:t>
        <a:bodyPr/>
        <a:lstStyle/>
        <a:p>
          <a:r>
            <a:rPr lang="en-US" sz="2800" dirty="0" smtClean="0"/>
            <a:t>Less elastic than steel and concrete</a:t>
          </a:r>
        </a:p>
      </dgm:t>
    </dgm:pt>
    <dgm:pt modelId="{0A13C84F-96A8-604B-B0A9-7AF2CA928821}" type="parTrans" cxnId="{E7CDDCD2-9CBD-4142-8B74-E4F5407113DB}">
      <dgm:prSet/>
      <dgm:spPr/>
      <dgm:t>
        <a:bodyPr/>
        <a:lstStyle/>
        <a:p>
          <a:endParaRPr lang="en-US"/>
        </a:p>
      </dgm:t>
    </dgm:pt>
    <dgm:pt modelId="{7832F317-65D2-2F4E-AE7B-C3F3BDEB1D7A}" type="sibTrans" cxnId="{E7CDDCD2-9CBD-4142-8B74-E4F5407113DB}">
      <dgm:prSet/>
      <dgm:spPr/>
      <dgm:t>
        <a:bodyPr/>
        <a:lstStyle/>
        <a:p>
          <a:endParaRPr lang="en-US"/>
        </a:p>
      </dgm:t>
    </dgm:pt>
    <dgm:pt modelId="{25A2DEAF-66BF-6A4B-AA8C-4599F3CFC35D}" type="pres">
      <dgm:prSet presAssocID="{2CB3E7D0-2805-4349-9743-53ED9E321991}" presName="cycle" presStyleCnt="0">
        <dgm:presLayoutVars>
          <dgm:chMax val="1"/>
          <dgm:dir/>
          <dgm:animLvl val="ctr"/>
          <dgm:resizeHandles val="exact"/>
        </dgm:presLayoutVars>
      </dgm:prSet>
      <dgm:spPr/>
      <dgm:t>
        <a:bodyPr/>
        <a:lstStyle/>
        <a:p>
          <a:endParaRPr lang="en-US"/>
        </a:p>
      </dgm:t>
    </dgm:pt>
    <dgm:pt modelId="{FEB9F6D0-FAB3-BF41-A598-CE3A59DB6E03}" type="pres">
      <dgm:prSet presAssocID="{5B061878-F45B-1049-B483-CDA2CFD6CFEC}" presName="centerShape" presStyleLbl="node0" presStyleIdx="0" presStyleCnt="1"/>
      <dgm:spPr/>
      <dgm:t>
        <a:bodyPr/>
        <a:lstStyle/>
        <a:p>
          <a:endParaRPr lang="en-US"/>
        </a:p>
      </dgm:t>
    </dgm:pt>
    <dgm:pt modelId="{EA9BF31F-3B96-2746-9800-E8C121195659}" type="pres">
      <dgm:prSet presAssocID="{D4618E5E-47D1-CB40-8D42-3171973860A7}" presName="parTrans" presStyleLbl="bgSibTrans2D1" presStyleIdx="0" presStyleCnt="4"/>
      <dgm:spPr/>
      <dgm:t>
        <a:bodyPr/>
        <a:lstStyle/>
        <a:p>
          <a:endParaRPr lang="en-US"/>
        </a:p>
      </dgm:t>
    </dgm:pt>
    <dgm:pt modelId="{A7FDA19C-BFE8-274E-973D-EEC761E0D813}" type="pres">
      <dgm:prSet presAssocID="{D0FD653F-954A-9D4B-BA1C-D6F5879AF6BB}" presName="node" presStyleLbl="node1" presStyleIdx="0" presStyleCnt="4">
        <dgm:presLayoutVars>
          <dgm:bulletEnabled val="1"/>
        </dgm:presLayoutVars>
      </dgm:prSet>
      <dgm:spPr/>
      <dgm:t>
        <a:bodyPr/>
        <a:lstStyle/>
        <a:p>
          <a:endParaRPr lang="en-US"/>
        </a:p>
      </dgm:t>
    </dgm:pt>
    <dgm:pt modelId="{60639D6B-0A0D-D44F-B159-C4E7EA76F0F3}" type="pres">
      <dgm:prSet presAssocID="{52910479-C6DE-0749-9AE7-5A5464620829}" presName="parTrans" presStyleLbl="bgSibTrans2D1" presStyleIdx="1" presStyleCnt="4"/>
      <dgm:spPr/>
      <dgm:t>
        <a:bodyPr/>
        <a:lstStyle/>
        <a:p>
          <a:endParaRPr lang="en-US"/>
        </a:p>
      </dgm:t>
    </dgm:pt>
    <dgm:pt modelId="{96011D5F-45C8-2B41-88C8-292E9E801869}" type="pres">
      <dgm:prSet presAssocID="{5E584356-FC5D-D444-A389-2E027CE38DF7}" presName="node" presStyleLbl="node1" presStyleIdx="1" presStyleCnt="4">
        <dgm:presLayoutVars>
          <dgm:bulletEnabled val="1"/>
        </dgm:presLayoutVars>
      </dgm:prSet>
      <dgm:spPr/>
      <dgm:t>
        <a:bodyPr/>
        <a:lstStyle/>
        <a:p>
          <a:endParaRPr lang="en-US"/>
        </a:p>
      </dgm:t>
    </dgm:pt>
    <dgm:pt modelId="{0DF89F00-F455-C147-B734-E33E518F5238}" type="pres">
      <dgm:prSet presAssocID="{A85215C1-9198-D847-BB8E-6EEB551749B6}" presName="parTrans" presStyleLbl="bgSibTrans2D1" presStyleIdx="2" presStyleCnt="4"/>
      <dgm:spPr/>
      <dgm:t>
        <a:bodyPr/>
        <a:lstStyle/>
        <a:p>
          <a:endParaRPr lang="en-US"/>
        </a:p>
      </dgm:t>
    </dgm:pt>
    <dgm:pt modelId="{389D288F-E071-3B41-853D-AFB6E5B81A57}" type="pres">
      <dgm:prSet presAssocID="{9233F91D-FF85-764E-B923-6CCDE22CF72A}" presName="node" presStyleLbl="node1" presStyleIdx="2" presStyleCnt="4">
        <dgm:presLayoutVars>
          <dgm:bulletEnabled val="1"/>
        </dgm:presLayoutVars>
      </dgm:prSet>
      <dgm:spPr/>
      <dgm:t>
        <a:bodyPr/>
        <a:lstStyle/>
        <a:p>
          <a:endParaRPr lang="en-US"/>
        </a:p>
      </dgm:t>
    </dgm:pt>
    <dgm:pt modelId="{C072CE2F-DAE5-874F-AD2A-F597A299AB69}" type="pres">
      <dgm:prSet presAssocID="{0A13C84F-96A8-604B-B0A9-7AF2CA928821}" presName="parTrans" presStyleLbl="bgSibTrans2D1" presStyleIdx="3" presStyleCnt="4"/>
      <dgm:spPr/>
      <dgm:t>
        <a:bodyPr/>
        <a:lstStyle/>
        <a:p>
          <a:endParaRPr lang="en-US"/>
        </a:p>
      </dgm:t>
    </dgm:pt>
    <dgm:pt modelId="{BEA06292-FCAE-8741-873A-B110E7E90114}" type="pres">
      <dgm:prSet presAssocID="{D7C4C99B-9864-6347-8C22-11EF0C01E816}" presName="node" presStyleLbl="node1" presStyleIdx="3" presStyleCnt="4">
        <dgm:presLayoutVars>
          <dgm:bulletEnabled val="1"/>
        </dgm:presLayoutVars>
      </dgm:prSet>
      <dgm:spPr/>
      <dgm:t>
        <a:bodyPr/>
        <a:lstStyle/>
        <a:p>
          <a:endParaRPr lang="en-US"/>
        </a:p>
      </dgm:t>
    </dgm:pt>
  </dgm:ptLst>
  <dgm:cxnLst>
    <dgm:cxn modelId="{6334C4F7-C90A-9E45-A4F4-7FE348F023D3}" type="presOf" srcId="{0A13C84F-96A8-604B-B0A9-7AF2CA928821}" destId="{C072CE2F-DAE5-874F-AD2A-F597A299AB69}" srcOrd="0" destOrd="0" presId="urn:microsoft.com/office/officeart/2005/8/layout/radial4"/>
    <dgm:cxn modelId="{259AB809-E17F-9947-BB94-785536EE4812}" type="presOf" srcId="{A85215C1-9198-D847-BB8E-6EEB551749B6}" destId="{0DF89F00-F455-C147-B734-E33E518F5238}" srcOrd="0" destOrd="0" presId="urn:microsoft.com/office/officeart/2005/8/layout/radial4"/>
    <dgm:cxn modelId="{7579DA22-C25C-9744-A7F5-A965BA0B2AA3}" type="presOf" srcId="{D4618E5E-47D1-CB40-8D42-3171973860A7}" destId="{EA9BF31F-3B96-2746-9800-E8C121195659}" srcOrd="0" destOrd="0" presId="urn:microsoft.com/office/officeart/2005/8/layout/radial4"/>
    <dgm:cxn modelId="{B11719DC-9C91-7E48-A0D8-A3602177A55F}" type="presOf" srcId="{5E584356-FC5D-D444-A389-2E027CE38DF7}" destId="{96011D5F-45C8-2B41-88C8-292E9E801869}" srcOrd="0" destOrd="0" presId="urn:microsoft.com/office/officeart/2005/8/layout/radial4"/>
    <dgm:cxn modelId="{84DBABC0-6439-004A-AE21-CABA564BEED9}" type="presOf" srcId="{52910479-C6DE-0749-9AE7-5A5464620829}" destId="{60639D6B-0A0D-D44F-B159-C4E7EA76F0F3}" srcOrd="0" destOrd="0" presId="urn:microsoft.com/office/officeart/2005/8/layout/radial4"/>
    <dgm:cxn modelId="{85A366CA-4598-0941-A84E-0668DCC78797}" srcId="{5B061878-F45B-1049-B483-CDA2CFD6CFEC}" destId="{5E584356-FC5D-D444-A389-2E027CE38DF7}" srcOrd="1" destOrd="0" parTransId="{52910479-C6DE-0749-9AE7-5A5464620829}" sibTransId="{67EF5CD6-6205-7246-909A-EFF27072E5C7}"/>
    <dgm:cxn modelId="{AE071AE5-46BF-5A46-A0AF-EEFFF86F417E}" type="presOf" srcId="{5B061878-F45B-1049-B483-CDA2CFD6CFEC}" destId="{FEB9F6D0-FAB3-BF41-A598-CE3A59DB6E03}" srcOrd="0" destOrd="0" presId="urn:microsoft.com/office/officeart/2005/8/layout/radial4"/>
    <dgm:cxn modelId="{07DA41C2-E88F-8548-8F16-8376EDE7CBB0}" srcId="{5B061878-F45B-1049-B483-CDA2CFD6CFEC}" destId="{9233F91D-FF85-764E-B923-6CCDE22CF72A}" srcOrd="2" destOrd="0" parTransId="{A85215C1-9198-D847-BB8E-6EEB551749B6}" sibTransId="{AC240E6D-9A60-1945-B0D7-BF2A87CBB134}"/>
    <dgm:cxn modelId="{2019B215-E51D-FB4E-ACDC-3BFF904A7C5F}" type="presOf" srcId="{2CB3E7D0-2805-4349-9743-53ED9E321991}" destId="{25A2DEAF-66BF-6A4B-AA8C-4599F3CFC35D}" srcOrd="0" destOrd="0" presId="urn:microsoft.com/office/officeart/2005/8/layout/radial4"/>
    <dgm:cxn modelId="{CCB80B7F-DC42-3343-9557-E32219739581}" srcId="{2CB3E7D0-2805-4349-9743-53ED9E321991}" destId="{5B061878-F45B-1049-B483-CDA2CFD6CFEC}" srcOrd="0" destOrd="0" parTransId="{9CC53883-B95F-C84B-984B-9EF9B7D498CB}" sibTransId="{A3CD9BC2-AAEC-4D47-A8FD-2C678DEA6365}"/>
    <dgm:cxn modelId="{FA0A1DF0-0EB8-7F48-B862-377B83F35B49}" type="presOf" srcId="{9233F91D-FF85-764E-B923-6CCDE22CF72A}" destId="{389D288F-E071-3B41-853D-AFB6E5B81A57}" srcOrd="0" destOrd="0" presId="urn:microsoft.com/office/officeart/2005/8/layout/radial4"/>
    <dgm:cxn modelId="{0E2EDE3C-CE9F-414C-83F1-6F1FD8E04F05}" type="presOf" srcId="{D7C4C99B-9864-6347-8C22-11EF0C01E816}" destId="{BEA06292-FCAE-8741-873A-B110E7E90114}" srcOrd="0" destOrd="0" presId="urn:microsoft.com/office/officeart/2005/8/layout/radial4"/>
    <dgm:cxn modelId="{E7CDDCD2-9CBD-4142-8B74-E4F5407113DB}" srcId="{5B061878-F45B-1049-B483-CDA2CFD6CFEC}" destId="{D7C4C99B-9864-6347-8C22-11EF0C01E816}" srcOrd="3" destOrd="0" parTransId="{0A13C84F-96A8-604B-B0A9-7AF2CA928821}" sibTransId="{7832F317-65D2-2F4E-AE7B-C3F3BDEB1D7A}"/>
    <dgm:cxn modelId="{F623A223-F4A3-A845-BFEE-F46D23C7154B}" type="presOf" srcId="{D0FD653F-954A-9D4B-BA1C-D6F5879AF6BB}" destId="{A7FDA19C-BFE8-274E-973D-EEC761E0D813}" srcOrd="0" destOrd="0" presId="urn:microsoft.com/office/officeart/2005/8/layout/radial4"/>
    <dgm:cxn modelId="{7DA933FC-802B-CF4D-A787-52DC1AA5C2EB}" srcId="{5B061878-F45B-1049-B483-CDA2CFD6CFEC}" destId="{D0FD653F-954A-9D4B-BA1C-D6F5879AF6BB}" srcOrd="0" destOrd="0" parTransId="{D4618E5E-47D1-CB40-8D42-3171973860A7}" sibTransId="{5C5DFD42-3FCE-1440-A860-B7B70A1358E0}"/>
    <dgm:cxn modelId="{53EF3636-BD09-C141-AE3D-18EFB5818511}" type="presParOf" srcId="{25A2DEAF-66BF-6A4B-AA8C-4599F3CFC35D}" destId="{FEB9F6D0-FAB3-BF41-A598-CE3A59DB6E03}" srcOrd="0" destOrd="0" presId="urn:microsoft.com/office/officeart/2005/8/layout/radial4"/>
    <dgm:cxn modelId="{CE326138-07C4-984C-8258-DEFC656E3A04}" type="presParOf" srcId="{25A2DEAF-66BF-6A4B-AA8C-4599F3CFC35D}" destId="{EA9BF31F-3B96-2746-9800-E8C121195659}" srcOrd="1" destOrd="0" presId="urn:microsoft.com/office/officeart/2005/8/layout/radial4"/>
    <dgm:cxn modelId="{BAA5E4B6-9362-DD41-AD98-EBDD663F52DD}" type="presParOf" srcId="{25A2DEAF-66BF-6A4B-AA8C-4599F3CFC35D}" destId="{A7FDA19C-BFE8-274E-973D-EEC761E0D813}" srcOrd="2" destOrd="0" presId="urn:microsoft.com/office/officeart/2005/8/layout/radial4"/>
    <dgm:cxn modelId="{2387AC8A-0D6F-CE4E-9652-52249E68EAB4}" type="presParOf" srcId="{25A2DEAF-66BF-6A4B-AA8C-4599F3CFC35D}" destId="{60639D6B-0A0D-D44F-B159-C4E7EA76F0F3}" srcOrd="3" destOrd="0" presId="urn:microsoft.com/office/officeart/2005/8/layout/radial4"/>
    <dgm:cxn modelId="{725F9F85-C1BA-DC46-8E09-CFCDE998A697}" type="presParOf" srcId="{25A2DEAF-66BF-6A4B-AA8C-4599F3CFC35D}" destId="{96011D5F-45C8-2B41-88C8-292E9E801869}" srcOrd="4" destOrd="0" presId="urn:microsoft.com/office/officeart/2005/8/layout/radial4"/>
    <dgm:cxn modelId="{91DA89AB-AA79-2A4B-8FEE-8862C48C8955}" type="presParOf" srcId="{25A2DEAF-66BF-6A4B-AA8C-4599F3CFC35D}" destId="{0DF89F00-F455-C147-B734-E33E518F5238}" srcOrd="5" destOrd="0" presId="urn:microsoft.com/office/officeart/2005/8/layout/radial4"/>
    <dgm:cxn modelId="{16B2FC9D-9971-954A-8E31-4F93DA667F61}" type="presParOf" srcId="{25A2DEAF-66BF-6A4B-AA8C-4599F3CFC35D}" destId="{389D288F-E071-3B41-853D-AFB6E5B81A57}" srcOrd="6" destOrd="0" presId="urn:microsoft.com/office/officeart/2005/8/layout/radial4"/>
    <dgm:cxn modelId="{496E506E-6F87-EC48-BB8D-CDA7D84AC0AF}" type="presParOf" srcId="{25A2DEAF-66BF-6A4B-AA8C-4599F3CFC35D}" destId="{C072CE2F-DAE5-874F-AD2A-F597A299AB69}" srcOrd="7" destOrd="0" presId="urn:microsoft.com/office/officeart/2005/8/layout/radial4"/>
    <dgm:cxn modelId="{AE00DA25-3523-4D4D-BA3C-87016D0E6501}" type="presParOf" srcId="{25A2DEAF-66BF-6A4B-AA8C-4599F3CFC35D}" destId="{BEA06292-FCAE-8741-873A-B110E7E90114}" srcOrd="8" destOrd="0" presId="urn:microsoft.com/office/officeart/2005/8/layout/radial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B9F6D0-FAB3-BF41-A598-CE3A59DB6E03}">
      <dsp:nvSpPr>
        <dsp:cNvPr id="0" name=""/>
        <dsp:cNvSpPr/>
      </dsp:nvSpPr>
      <dsp:spPr>
        <a:xfrm>
          <a:off x="3310538" y="3561086"/>
          <a:ext cx="2294322" cy="2294322"/>
        </a:xfrm>
        <a:prstGeom prst="ellipse">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17145" tIns="17145" rIns="17145" bIns="17145" numCol="1" spcCol="1270" anchor="ctr" anchorCtr="0">
          <a:noAutofit/>
        </a:bodyPr>
        <a:lstStyle/>
        <a:p>
          <a:pPr lvl="0" algn="ctr" defTabSz="1200150">
            <a:lnSpc>
              <a:spcPct val="90000"/>
            </a:lnSpc>
            <a:spcBef>
              <a:spcPct val="0"/>
            </a:spcBef>
            <a:spcAft>
              <a:spcPct val="35000"/>
            </a:spcAft>
          </a:pPr>
          <a:r>
            <a:rPr lang="en-US" sz="2700" kern="1200" dirty="0" smtClean="0"/>
            <a:t>Properties</a:t>
          </a:r>
          <a:endParaRPr lang="en-US" sz="2700" kern="1200" dirty="0"/>
        </a:p>
      </dsp:txBody>
      <dsp:txXfrm>
        <a:off x="3646534" y="3897082"/>
        <a:ext cx="1622330" cy="1622330"/>
      </dsp:txXfrm>
    </dsp:sp>
    <dsp:sp modelId="{EA9BF31F-3B96-2746-9800-E8C121195659}">
      <dsp:nvSpPr>
        <dsp:cNvPr id="0" name=""/>
        <dsp:cNvSpPr/>
      </dsp:nvSpPr>
      <dsp:spPr>
        <a:xfrm rot="10800000">
          <a:off x="1090485" y="4381306"/>
          <a:ext cx="2097950" cy="653881"/>
        </a:xfrm>
        <a:prstGeom prst="lef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sp>
    <dsp:sp modelId="{A7FDA19C-BFE8-274E-973D-EEC761E0D813}">
      <dsp:nvSpPr>
        <dsp:cNvPr id="0" name=""/>
        <dsp:cNvSpPr/>
      </dsp:nvSpPr>
      <dsp:spPr>
        <a:xfrm>
          <a:off x="682" y="3836405"/>
          <a:ext cx="2179606" cy="1743685"/>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t>Unstable material</a:t>
          </a:r>
          <a:endParaRPr lang="en-US" sz="2800" kern="1200" dirty="0"/>
        </a:p>
      </dsp:txBody>
      <dsp:txXfrm>
        <a:off x="51753" y="3887476"/>
        <a:ext cx="2077464" cy="1641543"/>
      </dsp:txXfrm>
    </dsp:sp>
    <dsp:sp modelId="{BD93E345-4F1E-A245-B66F-D1F7931DCD01}">
      <dsp:nvSpPr>
        <dsp:cNvPr id="0" name=""/>
        <dsp:cNvSpPr/>
      </dsp:nvSpPr>
      <dsp:spPr>
        <a:xfrm rot="13500000">
          <a:off x="1769482" y="2742064"/>
          <a:ext cx="2097950" cy="653881"/>
        </a:xfrm>
        <a:prstGeom prst="lef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sp>
    <dsp:sp modelId="{58889D8C-ACA8-9B44-AA10-1C47418F86A0}">
      <dsp:nvSpPr>
        <dsp:cNvPr id="0" name=""/>
        <dsp:cNvSpPr/>
      </dsp:nvSpPr>
      <dsp:spPr>
        <a:xfrm>
          <a:off x="986916" y="1455425"/>
          <a:ext cx="2179606" cy="1743685"/>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t>Tendency to shrink</a:t>
          </a:r>
          <a:endParaRPr lang="en-US" sz="2800" kern="1200" dirty="0"/>
        </a:p>
      </dsp:txBody>
      <dsp:txXfrm>
        <a:off x="1037987" y="1506496"/>
        <a:ext cx="2077464" cy="1641543"/>
      </dsp:txXfrm>
    </dsp:sp>
    <dsp:sp modelId="{4D9DA476-D439-1546-BFEC-A271E3D228C3}">
      <dsp:nvSpPr>
        <dsp:cNvPr id="0" name=""/>
        <dsp:cNvSpPr/>
      </dsp:nvSpPr>
      <dsp:spPr>
        <a:xfrm rot="16200000">
          <a:off x="3408724" y="2063067"/>
          <a:ext cx="2097950" cy="653881"/>
        </a:xfrm>
        <a:prstGeom prst="lef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sp>
    <dsp:sp modelId="{E3BD7FB5-6225-E04C-8F8D-D5ECCB03A524}">
      <dsp:nvSpPr>
        <dsp:cNvPr id="0" name=""/>
        <dsp:cNvSpPr/>
      </dsp:nvSpPr>
      <dsp:spPr>
        <a:xfrm>
          <a:off x="3367896" y="469190"/>
          <a:ext cx="2179606" cy="1743685"/>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Do not transmit vibrations very well (tends to absorb)</a:t>
          </a:r>
          <a:endParaRPr lang="en-US" sz="2000" kern="1200" dirty="0"/>
        </a:p>
      </dsp:txBody>
      <dsp:txXfrm>
        <a:off x="3418967" y="520261"/>
        <a:ext cx="2077464" cy="1641543"/>
      </dsp:txXfrm>
    </dsp:sp>
    <dsp:sp modelId="{5A4D8277-2F3E-7949-ADC9-27B766937E10}">
      <dsp:nvSpPr>
        <dsp:cNvPr id="0" name=""/>
        <dsp:cNvSpPr/>
      </dsp:nvSpPr>
      <dsp:spPr>
        <a:xfrm rot="18900000">
          <a:off x="5047967" y="2742064"/>
          <a:ext cx="2097950" cy="653881"/>
        </a:xfrm>
        <a:prstGeom prst="lef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sp>
    <dsp:sp modelId="{23E9F3EA-6388-0D44-A463-056C1F6F8863}">
      <dsp:nvSpPr>
        <dsp:cNvPr id="0" name=""/>
        <dsp:cNvSpPr/>
      </dsp:nvSpPr>
      <dsp:spPr>
        <a:xfrm>
          <a:off x="5748876" y="1455425"/>
          <a:ext cx="2179606" cy="1743685"/>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53340" tIns="53340" rIns="53340" bIns="53340" numCol="1" spcCol="1270" anchor="ctr" anchorCtr="0">
          <a:noAutofit/>
        </a:bodyPr>
        <a:lstStyle/>
        <a:p>
          <a:pPr lvl="0" algn="ctr" defTabSz="1244600">
            <a:lnSpc>
              <a:spcPct val="90000"/>
            </a:lnSpc>
            <a:spcBef>
              <a:spcPct val="0"/>
            </a:spcBef>
            <a:spcAft>
              <a:spcPct val="35000"/>
            </a:spcAft>
          </a:pPr>
          <a:r>
            <a:rPr lang="en-US" sz="2800" kern="1200" dirty="0" smtClean="0"/>
            <a:t>Indoors, it retains it </a:t>
          </a:r>
          <a:r>
            <a:rPr lang="en-US" sz="2800" kern="1200" dirty="0" err="1" smtClean="0"/>
            <a:t>colour</a:t>
          </a:r>
          <a:endParaRPr lang="en-US" sz="2800" kern="1200" dirty="0"/>
        </a:p>
      </dsp:txBody>
      <dsp:txXfrm>
        <a:off x="5799947" y="1506496"/>
        <a:ext cx="2077464" cy="1641543"/>
      </dsp:txXfrm>
    </dsp:sp>
    <dsp:sp modelId="{997ADAB3-0D1A-1E44-BFEB-4686F26FD3BF}">
      <dsp:nvSpPr>
        <dsp:cNvPr id="0" name=""/>
        <dsp:cNvSpPr/>
      </dsp:nvSpPr>
      <dsp:spPr>
        <a:xfrm>
          <a:off x="5726964" y="4381306"/>
          <a:ext cx="2097950" cy="653881"/>
        </a:xfrm>
        <a:prstGeom prst="leftArrow">
          <a:avLst>
            <a:gd name="adj1" fmla="val 60000"/>
            <a:gd name="adj2" fmla="val 50000"/>
          </a:avLst>
        </a:prstGeom>
        <a:gradFill rotWithShape="0">
          <a:gsLst>
            <a:gs pos="0">
              <a:schemeClr val="accent1">
                <a:tint val="60000"/>
                <a:hueOff val="0"/>
                <a:satOff val="0"/>
                <a:lumOff val="0"/>
                <a:alphaOff val="0"/>
                <a:shade val="60000"/>
                <a:satMod val="130000"/>
              </a:schemeClr>
            </a:gs>
            <a:gs pos="100000">
              <a:schemeClr val="accent1">
                <a:tint val="60000"/>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sp>
    <dsp:sp modelId="{1245CA65-D23F-4C47-AEC4-82C5EF5ADCA9}">
      <dsp:nvSpPr>
        <dsp:cNvPr id="0" name=""/>
        <dsp:cNvSpPr/>
      </dsp:nvSpPr>
      <dsp:spPr>
        <a:xfrm>
          <a:off x="6735111" y="3836405"/>
          <a:ext cx="2179606" cy="1743685"/>
        </a:xfrm>
        <a:prstGeom prst="roundRect">
          <a:avLst>
            <a:gd name="adj" fmla="val 10000"/>
          </a:avLst>
        </a:prstGeom>
        <a:gradFill rotWithShape="0">
          <a:gsLst>
            <a:gs pos="0">
              <a:schemeClr val="accent1">
                <a:hueOff val="0"/>
                <a:satOff val="0"/>
                <a:lumOff val="0"/>
                <a:alphaOff val="0"/>
                <a:shade val="60000"/>
                <a:satMod val="130000"/>
              </a:schemeClr>
            </a:gs>
            <a:gs pos="100000">
              <a:schemeClr val="accent1">
                <a:hueOff val="0"/>
                <a:satOff val="0"/>
                <a:lumOff val="0"/>
                <a:alphaOff val="0"/>
                <a:tint val="70000"/>
                <a:shade val="94000"/>
                <a:satMod val="135000"/>
              </a:schemeClr>
            </a:gs>
          </a:gsLst>
          <a:lin ang="16200000" scaled="1"/>
        </a:gradFill>
        <a:ln>
          <a:noFill/>
        </a:ln>
        <a:effectLst>
          <a:innerShdw blurRad="50800" dist="25400" dir="13500000">
            <a:srgbClr val="808080">
              <a:alpha val="75000"/>
            </a:srgbClr>
          </a:innerShdw>
          <a:outerShdw blurRad="38100" dist="12700" dir="5400000" rotWithShape="0">
            <a:srgbClr val="FFFFFF">
              <a:alpha val="35000"/>
            </a:srgbClr>
          </a:outerShdw>
        </a:effectLst>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35000"/>
            </a:spcAft>
          </a:pPr>
          <a:r>
            <a:rPr lang="en-US" sz="2000" kern="1200" dirty="0" smtClean="0"/>
            <a:t>Outdoors, color fastness depends on weather conditions</a:t>
          </a:r>
          <a:endParaRPr lang="en-US" sz="2000" kern="1200" dirty="0"/>
        </a:p>
      </dsp:txBody>
      <dsp:txXfrm>
        <a:off x="6786182" y="3887476"/>
        <a:ext cx="2077464" cy="1641543"/>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radial4">
  <dgm:title val=""/>
  <dgm:desc val=""/>
  <dgm:catLst>
    <dgm:cat type="relationship" pri="19000"/>
  </dgm:catLst>
  <dgm:sampData>
    <dgm:dataModel>
      <dgm:ptLst>
        <dgm:pt modelId="0" type="doc"/>
        <dgm:pt modelId="1">
          <dgm:prSet phldr="1"/>
        </dgm:pt>
        <dgm:pt modelId="11">
          <dgm:prSet phldr="1"/>
        </dgm:pt>
        <dgm:pt modelId="12">
          <dgm:prSet phldr="1"/>
        </dgm:pt>
        <dgm:pt modelId="13">
          <dgm:prSet phldr="1"/>
        </dgm:pt>
      </dgm:ptLst>
      <dgm:cxnLst>
        <dgm:cxn modelId="2" srcId="0" destId="1" srcOrd="0" destOrd="0"/>
        <dgm:cxn modelId="3" srcId="1" destId="11" srcOrd="0" destOrd="0"/>
        <dgm:cxn modelId="4" srcId="1" destId="12" srcOrd="1" destOrd="0"/>
        <dgm:cxn modelId="5" srcId="1" destId="13" srcOrd="2" destOrd="0"/>
      </dgm:cxnLst>
      <dgm:bg/>
      <dgm:whole/>
    </dgm:dataModel>
  </dgm:sampData>
  <dgm:styleData>
    <dgm:dataModel>
      <dgm:ptLst>
        <dgm:pt modelId="0" type="doc"/>
        <dgm:pt modelId="1"/>
        <dgm:pt modelId="11"/>
        <dgm:pt modelId="12"/>
      </dgm:ptLst>
      <dgm:cxnLst>
        <dgm:cxn modelId="2" srcId="0" destId="1" srcOrd="0" destOrd="0"/>
        <dgm:cxn modelId="15" srcId="1" destId="11" srcOrd="0" destOrd="0"/>
        <dgm:cxn modelId="16" srcId="1" destId="12" srcOrd="1"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cycle">
    <dgm:varLst>
      <dgm:chMax val="1"/>
      <dgm:dir/>
      <dgm:animLvl val="ctr"/>
      <dgm:resizeHandles val="exact"/>
    </dgm:varLst>
    <dgm:choose name="Name0">
      <dgm:if name="Name1" func="var" arg="dir" op="equ" val="norm">
        <dgm:choose name="Name2">
          <dgm:if name="Name3" axis="ch ch" ptType="node node" st="1 1" cnt="1 0" func="cnt" op="lte" val="1">
            <dgm:alg type="cycle">
              <dgm:param type="stAng" val="0"/>
              <dgm:param type="spanAng" val="360"/>
              <dgm:param type="ctrShpMap" val="fNode"/>
            </dgm:alg>
          </dgm:if>
          <dgm:else name="Name4">
            <dgm:choose name="Name5">
              <dgm:if name="Name6" axis="ch ch" ptType="node node" st="1 1" cnt="1 0" func="cnt" op="lte" val="3">
                <dgm:alg type="cycle">
                  <dgm:param type="stAng" val="-55"/>
                  <dgm:param type="spanAng" val="110"/>
                  <dgm:param type="ctrShpMap" val="fNode"/>
                </dgm:alg>
              </dgm:if>
              <dgm:else name="Name7">
                <dgm:choose name="Name8">
                  <dgm:if name="Name9" axis="ch ch" ptType="node node" st="1 1" cnt="1 0" func="cnt" op="equ" val="4">
                    <dgm:alg type="cycle">
                      <dgm:param type="stAng" val="-75"/>
                      <dgm:param type="spanAng" val="150"/>
                      <dgm:param type="ctrShpMap" val="fNode"/>
                    </dgm:alg>
                  </dgm:if>
                  <dgm:else name="Name10">
                    <dgm:alg type="cycle">
                      <dgm:param type="stAng" val="-90"/>
                      <dgm:param type="spanAng" val="180"/>
                      <dgm:param type="ctrShpMap" val="fNode"/>
                    </dgm:alg>
                  </dgm:else>
                </dgm:choose>
              </dgm:else>
            </dgm:choose>
          </dgm:else>
        </dgm:choose>
      </dgm:if>
      <dgm:else name="Name11">
        <dgm:choose name="Name12">
          <dgm:if name="Name13" axis="ch ch" ptType="node node" st="1 1" cnt="1 0" func="cnt" op="lte" val="1">
            <dgm:alg type="cycle">
              <dgm:param type="stAng" val="0"/>
              <dgm:param type="spanAng" val="-360"/>
              <dgm:param type="ctrShpMap" val="fNode"/>
            </dgm:alg>
          </dgm:if>
          <dgm:else name="Name14">
            <dgm:choose name="Name15">
              <dgm:if name="Name16" axis="ch ch" ptType="node node" st="1 1" cnt="1 0" func="cnt" op="lte" val="3">
                <dgm:alg type="cycle">
                  <dgm:param type="stAng" val="55"/>
                  <dgm:param type="spanAng" val="-110"/>
                  <dgm:param type="ctrShpMap" val="fNode"/>
                </dgm:alg>
              </dgm:if>
              <dgm:else name="Name17">
                <dgm:choose name="Name18">
                  <dgm:if name="Name19" axis="ch ch" ptType="node node" st="1 1" cnt="1 0" func="cnt" op="equ" val="4">
                    <dgm:alg type="cycle">
                      <dgm:param type="stAng" val="75"/>
                      <dgm:param type="spanAng" val="-150"/>
                      <dgm:param type="ctrShpMap" val="fNode"/>
                    </dgm:alg>
                  </dgm:if>
                  <dgm:else name="Name20">
                    <dgm:alg type="cycle">
                      <dgm:param type="stAng" val="90"/>
                      <dgm:param type="spanAng" val="-180"/>
                      <dgm:param type="ctrShpMap" val="fNode"/>
                    </dgm:alg>
                  </dgm:else>
                </dgm:choose>
              </dgm:else>
            </dgm:choose>
          </dgm:else>
        </dgm:choose>
      </dgm:else>
    </dgm:choose>
    <dgm:shape xmlns:r="http://schemas.openxmlformats.org/officeDocument/2006/relationships" r:blip="">
      <dgm:adjLst/>
    </dgm:shape>
    <dgm:presOf/>
    <dgm:constrLst>
      <dgm:constr type="w" for="ch" forName="centerShape" refType="w"/>
      <dgm:constr type="w" for="ch" forName="node" refType="w" refFor="ch" refForName="centerShape" fact="0.95"/>
      <dgm:constr type="h" for="ch" forName="parTrans" refType="w" refFor="ch" refForName="centerShape" fact="0.285"/>
      <dgm:constr type="sp" refType="w" refFor="ch" refForName="centerShape" op="equ" fact="0.23"/>
      <dgm:constr type="sibSp" refType="w" refFor="ch" refForName="node" fact="0.1"/>
      <dgm:constr type="primFontSz" for="ch" forName="node" op="equ"/>
    </dgm:constrLst>
    <dgm:choose name="Name21">
      <dgm:if name="Name22" axis="ch ch" ptType="node node" st="1 1" cnt="1 0" func="cnt" op="lte" val="5">
        <dgm:ruleLst>
          <dgm:rule type="w" for="ch" forName="centerShape" val="NaN" fact="0.27" max="NaN"/>
        </dgm:ruleLst>
      </dgm:if>
      <dgm:else name="Name23">
        <dgm:ruleLst>
          <dgm:rule type="w" for="ch" forName="centerShape" val="NaN" fact="0.27" max="NaN"/>
          <dgm:rule type="w" for="ch" forName="node" val="NaN" fact="0.7" max="NaN"/>
        </dgm:ruleLst>
      </dgm:else>
    </dgm:choose>
    <dgm:forEach name="Name24" axis="ch" ptType="node" cnt="1">
      <dgm:layoutNode name="centerShape" styleLbl="node0">
        <dgm:alg type="tx"/>
        <dgm:shape xmlns:r="http://schemas.openxmlformats.org/officeDocument/2006/relationships" type="ellipse" r:blip="">
          <dgm:adjLst/>
        </dgm:shape>
        <dgm:presOf axis="self"/>
        <dgm:constrLst>
          <dgm:constr type="tMarg" refType="primFontSz" fact="0.05"/>
          <dgm:constr type="bMarg" refType="primFontSz" fact="0.05"/>
          <dgm:constr type="lMarg" refType="primFontSz" fact="0.05"/>
          <dgm:constr type="rMarg" refType="primFontSz" fact="0.05"/>
          <dgm:constr type="primFontSz" val="65"/>
          <dgm:constr type="h" refType="w"/>
        </dgm:constrLst>
        <dgm:ruleLst>
          <dgm:rule type="primFontSz" val="5" fact="NaN" max="NaN"/>
        </dgm:ruleLst>
      </dgm:layoutNode>
      <dgm:forEach name="Name25" axis="ch">
        <dgm:forEach name="Name26" axis="self" ptType="parTrans">
          <dgm:layoutNode name="parTrans" styleLbl="bgSibTrans2D1">
            <dgm:alg type="conn">
              <dgm:param type="begPts" val="auto"/>
              <dgm:param type="endPts" val="ctr"/>
              <dgm:param type="endSty" val="noArr"/>
              <dgm:param type="begSty" val="arr"/>
            </dgm:alg>
            <dgm:shape xmlns:r="http://schemas.openxmlformats.org/officeDocument/2006/relationships" type="conn" r:blip="">
              <dgm:adjLst/>
            </dgm:shape>
            <dgm:presOf axis="self"/>
            <dgm:constrLst>
              <dgm:constr type="begPad" refType="connDist" fact="0.055"/>
              <dgm:constr type="endPad"/>
            </dgm:constrLst>
            <dgm:ruleLst/>
          </dgm:layoutNode>
        </dgm:forEach>
        <dgm:forEach name="Name27" axis="self" ptType="node">
          <dgm:layoutNode name="node" styleLbl="node1">
            <dgm:varLst>
              <dgm:bulletEnabled val="1"/>
            </dgm:varLst>
            <dgm:alg type="tx"/>
            <dgm:shape xmlns:r="http://schemas.openxmlformats.org/officeDocument/2006/relationships" type="roundRect" r:blip="">
              <dgm:adjLst>
                <dgm:adj idx="1" val="0.1"/>
              </dgm:adjLst>
            </dgm:shape>
            <dgm:presOf axis="desOrSelf" ptType="node"/>
            <dgm:constrLst>
              <dgm:constr type="primFontSz" val="65"/>
              <dgm:constr type="h" refType="w" fact="0.8"/>
              <dgm:constr type="tMarg" refType="primFontSz" fact="0.15"/>
              <dgm:constr type="bMarg" refType="primFontSz" fact="0.15"/>
              <dgm:constr type="lMarg" refType="primFontSz" fact="0.15"/>
              <dgm:constr type="rMarg" refType="primFontSz" fact="0.15"/>
            </dgm:constrLst>
            <dgm:ruleLst>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4">
  <dgm:title val=""/>
  <dgm:desc val=""/>
  <dgm:catLst>
    <dgm:cat type="simple" pri="104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2">
        <a:scrgbClr r="0" g="0" b="0"/>
      </a:effectRef>
      <a:fontRef idx="minor">
        <a:schemeClr val="lt1"/>
      </a:fontRef>
    </dgm:style>
  </dgm:styleLbl>
  <dgm:styleLbl name="parChTrans2D3">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2D4">
    <dgm:scene3d>
      <a:camera prst="orthographicFront"/>
      <a:lightRig rig="threePt" dir="t"/>
    </dgm:scene3d>
    <dgm:sp3d/>
    <dgm:txPr/>
    <dgm:style>
      <a:lnRef idx="1">
        <a:scrgbClr r="0" g="0" b="0"/>
      </a:lnRef>
      <a:fillRef idx="3">
        <a:scrgbClr r="0" g="0" b="0"/>
      </a:fillRef>
      <a:effectRef idx="2">
        <a:scrgbClr r="0" g="0" b="0"/>
      </a:effectRef>
      <a:fontRef idx="minor">
        <a:schemeClr val="lt1"/>
      </a:fontRef>
    </dgm:style>
  </dgm:styleLbl>
  <dgm:styleLbl name="parCh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9" name="Rectangle 8"/>
          <p:cNvSpPr/>
          <p:nvPr/>
        </p:nvSpPr>
        <p:spPr>
          <a:xfrm>
            <a:off x="7848600" y="0"/>
            <a:ext cx="1295399" cy="6858000"/>
          </a:xfrm>
          <a:prstGeom prst="rect">
            <a:avLst/>
          </a:prstGeom>
          <a:gradFill>
            <a:gsLst>
              <a:gs pos="0">
                <a:schemeClr val="bg1">
                  <a:lumMod val="50000"/>
                  <a:alpha val="20000"/>
                </a:schemeClr>
              </a:gs>
              <a:gs pos="100000">
                <a:schemeClr val="bg1">
                  <a:lumMod val="85000"/>
                  <a:alpha val="20000"/>
                </a:schemeClr>
              </a:gs>
            </a:gsLst>
            <a:lin ang="21594000" scaled="0"/>
          </a:gra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1"/>
          <p:cNvSpPr>
            <a:spLocks noGrp="1"/>
          </p:cNvSpPr>
          <p:nvPr>
            <p:ph type="ctrTitle"/>
          </p:nvPr>
        </p:nvSpPr>
        <p:spPr>
          <a:xfrm>
            <a:off x="365760" y="2971800"/>
            <a:ext cx="5120640" cy="1709928"/>
          </a:xfrm>
        </p:spPr>
        <p:txBody>
          <a:bodyPr vert="horz" lIns="91440" tIns="45720" rIns="91440" bIns="45720" rtlCol="0" anchor="b" anchorCtr="0">
            <a:noAutofit/>
            <a:scene3d>
              <a:camera prst="orthographicFront"/>
              <a:lightRig rig="morning" dir="t">
                <a:rot lat="0" lon="0" rev="2400000"/>
              </a:lightRig>
            </a:scene3d>
            <a:sp3d extrusionH="63500" contourW="6350">
              <a:bevelT w="19050" h="50800" prst="softRound"/>
              <a:contourClr>
                <a:schemeClr val="bg1"/>
              </a:contourClr>
            </a:sp3d>
          </a:bodyPr>
          <a:lstStyle>
            <a:lvl1pPr algn="ctr" defTabSz="914400" rtl="0" eaLnBrk="1" latinLnBrk="0" hangingPunct="1">
              <a:spcBef>
                <a:spcPct val="0"/>
              </a:spcBef>
              <a:buNone/>
              <a:defRPr sz="4400" b="1" kern="1200" baseline="0">
                <a:solidFill>
                  <a:schemeClr val="tx2"/>
                </a:solidFill>
                <a:effectLst>
                  <a:innerShdw blurRad="63500" dist="50800" dir="5400000">
                    <a:schemeClr val="bg1">
                      <a:alpha val="50000"/>
                    </a:schemeClr>
                  </a:innerShdw>
                </a:effectLst>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365760" y="4956048"/>
            <a:ext cx="5111496" cy="1004048"/>
          </a:xfrm>
        </p:spPr>
        <p:txBody>
          <a:bodyPr vert="horz" lIns="91440" tIns="45720" rIns="91440" bIns="45720" rtlCol="0" anchor="t" anchorCtr="0">
            <a:normAutofit/>
            <a:scene3d>
              <a:camera prst="orthographicFront"/>
              <a:lightRig rig="threePt" dir="t"/>
            </a:scene3d>
            <a:sp3d>
              <a:contourClr>
                <a:schemeClr val="bg1"/>
              </a:contourClr>
            </a:sp3d>
          </a:bodyPr>
          <a:lstStyle>
            <a:lvl1pPr marL="0" indent="0" algn="ctr">
              <a:spcBef>
                <a:spcPct val="0"/>
              </a:spcBef>
              <a:buNone/>
              <a:defRPr sz="1500" b="1" kern="1200">
                <a:solidFill>
                  <a:schemeClr val="tx1">
                    <a:tint val="75000"/>
                  </a:schemeClr>
                </a:solidFill>
                <a:effectLst>
                  <a:outerShdw blurRad="50800" dist="12700" dir="2700000" algn="tl" rotWithShape="0">
                    <a:schemeClr val="bg1">
                      <a:alpha val="4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914400" rtl="0" eaLnBrk="1" latinLnBrk="0" hangingPunct="1">
              <a:lnSpc>
                <a:spcPct val="120000"/>
              </a:lnSpc>
              <a:spcBef>
                <a:spcPts val="2400"/>
              </a:spcBef>
              <a:buClr>
                <a:schemeClr val="tx2"/>
              </a:buClr>
              <a:buSzPct val="100000"/>
              <a:buFont typeface="Wingdings 2" pitchFamily="18" charset="2"/>
              <a:buNone/>
            </a:pPr>
            <a:r>
              <a:rPr lang="en-US" smtClean="0"/>
              <a:t>Click to edit Master subtitle style</a:t>
            </a:r>
            <a:endParaRPr/>
          </a:p>
        </p:txBody>
      </p:sp>
      <p:sp>
        <p:nvSpPr>
          <p:cNvPr id="4" name="Date Placeholder 3"/>
          <p:cNvSpPr>
            <a:spLocks noGrp="1"/>
          </p:cNvSpPr>
          <p:nvPr>
            <p:ph type="dt" sz="half" idx="10"/>
          </p:nvPr>
        </p:nvSpPr>
        <p:spPr/>
        <p:txBody>
          <a:bodyPr/>
          <a:lstStyle/>
          <a:p>
            <a:fld id="{475D475E-5291-D44C-A4F8-3B390D810FD8}" type="datetimeFigureOut">
              <a:rPr lang="en-US" smtClean="0"/>
              <a:pPr/>
              <a:t>12/6/2011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B7CC652-A623-41D2-B0ED-8F1D217186B4}" type="slidenum">
              <a:rPr/>
              <a:pPr/>
              <a:t>‹#›</a:t>
            </a:fld>
            <a:endParaRPr/>
          </a:p>
        </p:txBody>
      </p:sp>
      <p:pic>
        <p:nvPicPr>
          <p:cNvPr id="10" name="Picture 9" descr="titleSlideBevel.png"/>
          <p:cNvPicPr>
            <a:picLocks noChangeAspect="1"/>
          </p:cNvPicPr>
          <p:nvPr/>
        </p:nvPicPr>
        <p:blipFill>
          <a:blip r:embed="rId2"/>
          <a:stretch>
            <a:fillRect/>
          </a:stretch>
        </p:blipFill>
        <p:spPr>
          <a:xfrm>
            <a:off x="361950" y="4760260"/>
            <a:ext cx="5120640" cy="17967"/>
          </a:xfrm>
          <a:prstGeom prst="rect">
            <a:avLst/>
          </a:prstGeom>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0" y="188259"/>
            <a:ext cx="7071837" cy="901700"/>
          </a:xfrm>
        </p:spPr>
        <p:txBody>
          <a:bodyPr bIns="0" anchor="b">
            <a:noAutofit/>
          </a:bodyPr>
          <a:lstStyle>
            <a:lvl1pPr algn="l">
              <a:defRPr sz="3200" b="0"/>
            </a:lvl1pPr>
          </a:lstStyle>
          <a:p>
            <a:r>
              <a:rPr lang="en-US" smtClean="0"/>
              <a:t>Click to edit Master title style</a:t>
            </a:r>
            <a:endParaRPr/>
          </a:p>
        </p:txBody>
      </p:sp>
      <p:sp>
        <p:nvSpPr>
          <p:cNvPr id="3" name="Content Placeholder 2"/>
          <p:cNvSpPr>
            <a:spLocks noGrp="1"/>
          </p:cNvSpPr>
          <p:nvPr>
            <p:ph idx="1"/>
          </p:nvPr>
        </p:nvSpPr>
        <p:spPr>
          <a:xfrm>
            <a:off x="609600" y="2312988"/>
            <a:ext cx="6843713" cy="3813175"/>
          </a:xfrm>
        </p:spPr>
        <p:txBody>
          <a:bodyPr>
            <a:normAutofit/>
          </a:bodyPr>
          <a:lstStyle>
            <a:lvl1pPr>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366900" y="1103406"/>
            <a:ext cx="7085908" cy="841188"/>
          </a:xfrm>
        </p:spPr>
        <p:txBody>
          <a:bodyPr tIns="0" bIns="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D475E-5291-D44C-A4F8-3B390D810FD8}" type="datetimeFigureOut">
              <a:rPr lang="en-US" smtClean="0"/>
              <a:pPr/>
              <a:t>12/6/2011</a:t>
            </a:fld>
            <a:endParaRPr lang="en-US"/>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1000" y="5096435"/>
            <a:ext cx="7072313" cy="566738"/>
          </a:xfrm>
        </p:spPr>
        <p:txBody>
          <a:bodyPr anchor="b"/>
          <a:lstStyle>
            <a:lvl1pPr algn="l">
              <a:defRPr sz="3200" b="0"/>
            </a:lvl1pPr>
          </a:lstStyle>
          <a:p>
            <a:r>
              <a:rPr lang="en-US" smtClean="0"/>
              <a:t>Click to edit Master title style</a:t>
            </a:r>
            <a:endParaRPr/>
          </a:p>
        </p:txBody>
      </p:sp>
      <p:sp>
        <p:nvSpPr>
          <p:cNvPr id="3" name="Picture Placeholder 2"/>
          <p:cNvSpPr>
            <a:spLocks noGrp="1"/>
          </p:cNvSpPr>
          <p:nvPr>
            <p:ph type="pic" idx="1"/>
          </p:nvPr>
        </p:nvSpPr>
        <p:spPr>
          <a:xfrm>
            <a:off x="484093" y="443753"/>
            <a:ext cx="6970059" cy="3977640"/>
          </a:xfrm>
          <a:noFill/>
          <a:ln>
            <a:noFill/>
          </a:ln>
          <a:scene3d>
            <a:camera prst="orthographicFront"/>
            <a:lightRig rig="balanced" dir="t"/>
          </a:scene3d>
          <a:sp3d extrusionH="63500">
            <a:bevelT w="38100" h="38100" prst="softRound"/>
            <a:contourClr>
              <a:schemeClr val="bg1"/>
            </a:contourClr>
          </a:sp3d>
        </p:spPr>
        <p:txBody>
          <a:bodyPr>
            <a:scene3d>
              <a:camera prst="orthographicFront"/>
              <a:lightRig rig="threePt" dir="t"/>
            </a:scene3d>
            <a:sp3d>
              <a:contourClr>
                <a:schemeClr val="bg1"/>
              </a:contourClr>
            </a:sp3d>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381000" y="5663173"/>
            <a:ext cx="7072313" cy="804862"/>
          </a:xfrm>
        </p:spPr>
        <p:txBody>
          <a:bodyPr lIns="109728">
            <a:normAutofit/>
          </a:bodyPr>
          <a:lstStyle>
            <a:lvl1pPr marL="0" indent="0">
              <a:spcBef>
                <a:spcPct val="0"/>
              </a:spcBef>
              <a:buNone/>
              <a:defRPr sz="15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75D475E-5291-D44C-A4F8-3B390D810FD8}" type="datetimeFigureOut">
              <a:rPr lang="en-US" smtClean="0"/>
              <a:pPr/>
              <a:t>12/6/2011</a:t>
            </a:fld>
            <a:endParaRPr lang="en-US"/>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75D475E-5291-D44C-A4F8-3B390D810FD8}" type="datetimeFigureOut">
              <a:rPr lang="en-US" smtClean="0"/>
              <a:pPr/>
              <a:t>12/6/2011</a:t>
            </a:fld>
            <a:endParaRPr lang="en-US"/>
          </a:p>
        </p:txBody>
      </p:sp>
      <p:sp>
        <p:nvSpPr>
          <p:cNvPr id="5" name="Footer Placeholder 4"/>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6" name="Slide Number Placeholder 5"/>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324600" y="685800"/>
            <a:ext cx="1128713" cy="54403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381000" y="685800"/>
            <a:ext cx="5867400" cy="54403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475D475E-5291-D44C-A4F8-3B390D810FD8}" type="datetimeFigureOut">
              <a:rPr lang="en-US" smtClean="0"/>
              <a:pPr/>
              <a:t>12/6/2011</a:t>
            </a:fld>
            <a:endParaRPr lang="en-US"/>
          </a:p>
        </p:txBody>
      </p:sp>
      <p:sp>
        <p:nvSpPr>
          <p:cNvPr id="5" name="Footer Placeholder 4"/>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6" name="Slide Number Placeholder 5"/>
          <p:cNvSpPr>
            <a:spLocks noGrp="1"/>
          </p:cNvSpPr>
          <p:nvPr>
            <p:ph type="sldNum" sz="quarter" idx="12"/>
          </p:nvPr>
        </p:nvSpPr>
        <p:spPr>
          <a:xfrm>
            <a:off x="8041341" y="6181538"/>
            <a:ext cx="806824" cy="365125"/>
          </a:xfrm>
        </p:spPr>
        <p:txBody>
          <a:bodyPr/>
          <a:lstStyle/>
          <a:p>
            <a:fld id="{C812F746-69B4-3547-99D6-037A6444CA4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mtClean="0"/>
              <a:t>Click to edit Master title style</a:t>
            </a:r>
            <a:endParaRPr/>
          </a:p>
        </p:txBody>
      </p:sp>
      <p:sp>
        <p:nvSpPr>
          <p:cNvPr id="3" name="Content Placeholder 2"/>
          <p:cNvSpPr>
            <a:spLocks noGrp="1"/>
          </p:cNvSpPr>
          <p:nvPr>
            <p:ph idx="1"/>
          </p:nvPr>
        </p:nvSpPr>
        <p:spPr/>
        <p:txBody>
          <a:bodyPr>
            <a:normAutofit/>
          </a:bodyPr>
          <a:lstStyle>
            <a:lvl1pPr>
              <a:defRPr sz="2600"/>
            </a:lvl1pPr>
            <a:lvl2pPr>
              <a:defRPr sz="2400"/>
            </a:lvl2pPr>
            <a:lvl3pPr>
              <a:defRPr sz="2200"/>
            </a:lvl3pPr>
            <a:lvl4pPr>
              <a:defRPr sz="20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solidFill>
                  <a:schemeClr val="tx2">
                    <a:lumMod val="40000"/>
                    <a:lumOff val="60000"/>
                  </a:schemeClr>
                </a:solidFill>
              </a:defRPr>
            </a:lvl1pPr>
          </a:lstStyle>
          <a:p>
            <a:fld id="{475D475E-5291-D44C-A4F8-3B390D810FD8}" type="datetimeFigureOut">
              <a:rPr lang="en-US" smtClean="0"/>
              <a:pPr/>
              <a:t>12/6/2011</a:t>
            </a:fld>
            <a:endParaRPr lang="en-US"/>
          </a:p>
        </p:txBody>
      </p:sp>
      <p:sp>
        <p:nvSpPr>
          <p:cNvPr id="6" name="Slide Number Placeholder 5"/>
          <p:cNvSpPr>
            <a:spLocks noGrp="1"/>
          </p:cNvSpPr>
          <p:nvPr>
            <p:ph type="sldNum" sz="quarter" idx="12"/>
          </p:nvPr>
        </p:nvSpPr>
        <p:spPr/>
        <p:txBody>
          <a:bodyPr/>
          <a:lstStyle>
            <a:lvl1pPr>
              <a:defRPr>
                <a:solidFill>
                  <a:schemeClr val="tx2">
                    <a:lumMod val="40000"/>
                    <a:lumOff val="60000"/>
                  </a:schemeClr>
                </a:solidFill>
              </a:defRPr>
            </a:lvl1pPr>
          </a:lstStyle>
          <a:p>
            <a:fld id="{C812F746-69B4-3547-99D6-037A6444CA40}" type="slidenum">
              <a:rPr lang="en-US" smtClean="0"/>
              <a:pPr/>
              <a:t>‹#›</a:t>
            </a:fld>
            <a:endParaRPr lang="en-US"/>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2971800"/>
            <a:ext cx="5122862" cy="1712259"/>
          </a:xfrm>
        </p:spPr>
        <p:txBody>
          <a:bodyPr anchor="b" anchorCtr="0">
            <a:noAutofit/>
            <a:scene3d>
              <a:camera prst="orthographicFront"/>
              <a:lightRig rig="morning" dir="t">
                <a:rot lat="0" lon="0" rev="2400000"/>
              </a:lightRig>
            </a:scene3d>
            <a:sp3d extrusionH="63500" contourW="6350">
              <a:bevelT w="19050" h="50800" prst="softRound"/>
              <a:contourClr>
                <a:schemeClr val="bg1"/>
              </a:contourClr>
            </a:sp3d>
          </a:bodyPr>
          <a:lstStyle>
            <a:lvl1pPr algn="ctr">
              <a:defRPr sz="4400" b="1" baseline="0">
                <a:solidFill>
                  <a:schemeClr val="tx2"/>
                </a:solidFill>
                <a:effectLst>
                  <a:innerShdw blurRad="63500" dist="50800" dir="5400000">
                    <a:schemeClr val="bg1">
                      <a:alpha val="50000"/>
                    </a:schemeClr>
                  </a:innerShdw>
                </a:effectLst>
              </a:defRPr>
            </a:lvl1pPr>
          </a:lstStyle>
          <a:p>
            <a:r>
              <a:rPr lang="en-US" smtClean="0"/>
              <a:t>Click to edit Master title style</a:t>
            </a:r>
            <a:endParaRPr/>
          </a:p>
        </p:txBody>
      </p:sp>
      <p:sp>
        <p:nvSpPr>
          <p:cNvPr id="3" name="Subtitle 2"/>
          <p:cNvSpPr>
            <a:spLocks noGrp="1"/>
          </p:cNvSpPr>
          <p:nvPr>
            <p:ph type="subTitle" idx="1"/>
          </p:nvPr>
        </p:nvSpPr>
        <p:spPr>
          <a:xfrm>
            <a:off x="363538" y="4953000"/>
            <a:ext cx="5113896" cy="1001000"/>
          </a:xfrm>
        </p:spPr>
        <p:txBody>
          <a:bodyPr vert="horz" lIns="91440" tIns="45720" rIns="91440" bIns="45720" rtlCol="0" anchor="t" anchorCtr="0">
            <a:normAutofit/>
            <a:scene3d>
              <a:camera prst="orthographicFront"/>
              <a:lightRig rig="threePt" dir="t"/>
            </a:scene3d>
            <a:sp3d>
              <a:contourClr>
                <a:schemeClr val="bg1"/>
              </a:contourClr>
            </a:sp3d>
          </a:bodyPr>
          <a:lstStyle>
            <a:lvl1pPr marL="0" indent="0" algn="ctr">
              <a:lnSpc>
                <a:spcPct val="120000"/>
              </a:lnSpc>
              <a:spcBef>
                <a:spcPct val="0"/>
              </a:spcBef>
              <a:buNone/>
              <a:defRPr sz="1500" b="1" kern="1200">
                <a:solidFill>
                  <a:schemeClr val="tx1">
                    <a:tint val="75000"/>
                  </a:schemeClr>
                </a:solidFill>
                <a:effectLst>
                  <a:outerShdw blurRad="50800" dist="12700" dir="2700000" algn="tl" rotWithShape="0">
                    <a:schemeClr val="bg1">
                      <a:alpha val="40000"/>
                    </a:schemeClr>
                  </a:outerShdw>
                </a:effectLst>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lvl="0" indent="0" algn="ctr" defTabSz="914400" rtl="0" eaLnBrk="1" latinLnBrk="0" hangingPunct="1">
              <a:spcBef>
                <a:spcPts val="2400"/>
              </a:spcBef>
              <a:buClr>
                <a:schemeClr val="tx2"/>
              </a:buClr>
              <a:buSzPct val="100000"/>
              <a:buFont typeface="Wingdings 2" pitchFamily="18" charset="2"/>
              <a:buNone/>
            </a:pPr>
            <a:r>
              <a:rPr lang="en-US" smtClean="0"/>
              <a:t>Click to edit Master subtitle style</a:t>
            </a:r>
            <a:endParaRPr/>
          </a:p>
        </p:txBody>
      </p:sp>
      <p:sp>
        <p:nvSpPr>
          <p:cNvPr id="4" name="Date Placeholder 3"/>
          <p:cNvSpPr>
            <a:spLocks noGrp="1"/>
          </p:cNvSpPr>
          <p:nvPr>
            <p:ph type="dt" sz="half" idx="10"/>
          </p:nvPr>
        </p:nvSpPr>
        <p:spPr>
          <a:xfrm>
            <a:off x="3429000" y="6356350"/>
            <a:ext cx="2133600" cy="365125"/>
          </a:xfrm>
        </p:spPr>
        <p:txBody>
          <a:bodyPr anchor="t" anchorCtr="0"/>
          <a:lstStyle>
            <a:lvl1pPr algn="r">
              <a:defRPr sz="1200">
                <a:solidFill>
                  <a:schemeClr val="tx1">
                    <a:lumMod val="50000"/>
                    <a:lumOff val="50000"/>
                  </a:schemeClr>
                </a:solidFill>
              </a:defRPr>
            </a:lvl1pPr>
          </a:lstStyle>
          <a:p>
            <a:fld id="{475D475E-5291-D44C-A4F8-3B390D810FD8}" type="datetimeFigureOut">
              <a:rPr lang="en-US" smtClean="0"/>
              <a:pPr/>
              <a:t>12/6/2011</a:t>
            </a:fld>
            <a:endParaRPr lang="en-US"/>
          </a:p>
        </p:txBody>
      </p:sp>
      <p:sp>
        <p:nvSpPr>
          <p:cNvPr id="5" name="Footer Placeholder 4"/>
          <p:cNvSpPr>
            <a:spLocks noGrp="1"/>
          </p:cNvSpPr>
          <p:nvPr>
            <p:ph type="ftr" sz="quarter" idx="11"/>
          </p:nvPr>
        </p:nvSpPr>
        <p:spPr>
          <a:xfrm>
            <a:off x="363538" y="6356350"/>
            <a:ext cx="2130552" cy="365125"/>
          </a:xfrm>
          <a:prstGeom prst="rect">
            <a:avLst/>
          </a:prstGeom>
        </p:spPr>
        <p:txBody>
          <a:bodyPr/>
          <a:lstStyle>
            <a:lvl1pPr algn="l">
              <a:defRPr sz="1200">
                <a:solidFill>
                  <a:schemeClr val="tx1">
                    <a:lumMod val="50000"/>
                    <a:lumOff val="50000"/>
                  </a:schemeClr>
                </a:solidFill>
              </a:defRPr>
            </a:lvl1pPr>
          </a:lstStyle>
          <a:p>
            <a:endParaRPr lang="en-US"/>
          </a:p>
        </p:txBody>
      </p:sp>
      <p:sp>
        <p:nvSpPr>
          <p:cNvPr id="8" name="Picture Placeholder 7"/>
          <p:cNvSpPr>
            <a:spLocks noGrp="1"/>
          </p:cNvSpPr>
          <p:nvPr>
            <p:ph type="pic" sz="quarter" idx="13"/>
          </p:nvPr>
        </p:nvSpPr>
        <p:spPr>
          <a:xfrm>
            <a:off x="6006353" y="9144"/>
            <a:ext cx="2743200" cy="6848856"/>
          </a:xfrm>
          <a:noFill/>
          <a:ln>
            <a:noFill/>
          </a:ln>
          <a:scene3d>
            <a:camera prst="orthographicFront"/>
            <a:lightRig rig="balanced" dir="t"/>
          </a:scene3d>
          <a:sp3d extrusionH="63500">
            <a:bevelT w="38100" h="38100" prst="softRound"/>
            <a:contourClr>
              <a:schemeClr val="bg1"/>
            </a:contourClr>
          </a:sp3d>
        </p:spPr>
        <p:txBody>
          <a:bodyPr vert="horz" lIns="91440" tIns="45720" rIns="91440" bIns="45720" rtlCol="0">
            <a:normAutofit/>
            <a:scene3d>
              <a:camera prst="orthographicFront"/>
              <a:lightRig rig="threePt" dir="t"/>
            </a:scene3d>
            <a:sp3d>
              <a:contourClr>
                <a:schemeClr val="bg1"/>
              </a:contourClr>
            </a:sp3d>
          </a:bodyPr>
          <a:lstStyle>
            <a:lvl1pPr marL="0" indent="0" algn="l" defTabSz="914400" rtl="0" eaLnBrk="1" latinLnBrk="0" hangingPunct="1">
              <a:spcBef>
                <a:spcPts val="2400"/>
              </a:spcBef>
              <a:buClr>
                <a:schemeClr val="tx2"/>
              </a:buClr>
              <a:buSzPct val="100000"/>
              <a:buFont typeface="Wingdings 2" pitchFamily="18" charset="2"/>
              <a:buNone/>
              <a:defRPr sz="3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stStyle>
          <a:p>
            <a:r>
              <a:rPr lang="en-US" smtClean="0"/>
              <a:t>Click icon to add picture</a:t>
            </a:r>
            <a:endParaRPr/>
          </a:p>
        </p:txBody>
      </p:sp>
      <p:pic>
        <p:nvPicPr>
          <p:cNvPr id="9" name="Picture 8" descr="titleSlideBevel.png"/>
          <p:cNvPicPr>
            <a:picLocks noChangeAspect="1"/>
          </p:cNvPicPr>
          <p:nvPr/>
        </p:nvPicPr>
        <p:blipFill>
          <a:blip r:embed="rId2"/>
          <a:stretch>
            <a:fillRect/>
          </a:stretch>
        </p:blipFill>
        <p:spPr>
          <a:xfrm>
            <a:off x="361950" y="4760260"/>
            <a:ext cx="5120640" cy="17967"/>
          </a:xfrm>
          <a:prstGeom prst="rect">
            <a:avLst/>
          </a:prstGeom>
        </p:spPr>
      </p:pic>
      <p:sp>
        <p:nvSpPr>
          <p:cNvPr id="13" name="Slide Number Placeholder 5"/>
          <p:cNvSpPr>
            <a:spLocks noGrp="1"/>
          </p:cNvSpPr>
          <p:nvPr>
            <p:ph type="sldNum" sz="quarter" idx="12"/>
          </p:nvPr>
        </p:nvSpPr>
        <p:spPr>
          <a:xfrm>
            <a:off x="2590800" y="6356350"/>
            <a:ext cx="667871" cy="365125"/>
          </a:xfrm>
        </p:spPr>
        <p:txBody>
          <a:bodyPr vert="horz" lIns="45720" tIns="45720" rIns="45720" bIns="45720" rtlCol="0">
            <a:noAutofit/>
            <a:scene3d>
              <a:camera prst="orthographicFront"/>
              <a:lightRig rig="morning" dir="t">
                <a:rot lat="0" lon="0" rev="2400000"/>
              </a:lightRig>
            </a:scene3d>
            <a:sp3d extrusionH="6350">
              <a:bevelT w="6350" h="6350" prst="softRound"/>
              <a:contourClr>
                <a:schemeClr val="bg1"/>
              </a:contourClr>
            </a:sp3d>
          </a:bodyPr>
          <a:lstStyle>
            <a:lvl1pPr marL="282575" indent="-282575" algn="ctr" defTabSz="914400" rtl="0" eaLnBrk="1" latinLnBrk="0" hangingPunct="1">
              <a:spcBef>
                <a:spcPts val="2400"/>
              </a:spcBef>
              <a:buClr>
                <a:schemeClr val="tx2"/>
              </a:buClr>
              <a:buSzPct val="100000"/>
              <a:buFont typeface="Wingdings 2" pitchFamily="18" charset="2"/>
              <a:buNone/>
              <a:defRPr kumimoji="0" sz="1200" b="1" i="0" u="none" strike="noStrike" kern="1200" cap="none" spc="0" normalizeH="0" baseline="0">
                <a:ln>
                  <a:noFill/>
                </a:ln>
                <a:solidFill>
                  <a:schemeClr val="tx1">
                    <a:lumMod val="50000"/>
                    <a:lumOff val="50000"/>
                  </a:schemeClr>
                </a:solidFill>
                <a:effectLst>
                  <a:outerShdw blurRad="50800" dist="12700" dir="2700000" algn="tl" rotWithShape="0">
                    <a:schemeClr val="bg1">
                      <a:alpha val="40000"/>
                    </a:schemeClr>
                  </a:outerShdw>
                </a:effectLst>
                <a:uLnTx/>
                <a:uFillTx/>
                <a:latin typeface="+mn-lt"/>
                <a:ea typeface="+mn-ea"/>
                <a:cs typeface="+mn-cs"/>
              </a:defRPr>
            </a:lvl1pPr>
          </a:lstStyle>
          <a:p>
            <a:fld id="{D99619C8-A375-448C-891B-9999C6BE8E64}" type="slidenum">
              <a:rPr/>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Content, and Picture">
    <p:spTree>
      <p:nvGrpSpPr>
        <p:cNvPr id="1" name=""/>
        <p:cNvGrpSpPr/>
        <p:nvPr/>
      </p:nvGrpSpPr>
      <p:grpSpPr>
        <a:xfrm>
          <a:off x="0" y="0"/>
          <a:ext cx="0" cy="0"/>
          <a:chOff x="0" y="0"/>
          <a:chExt cx="0" cy="0"/>
        </a:xfrm>
      </p:grpSpPr>
      <p:sp>
        <p:nvSpPr>
          <p:cNvPr id="2" name="Title 1"/>
          <p:cNvSpPr>
            <a:spLocks noGrp="1"/>
          </p:cNvSpPr>
          <p:nvPr>
            <p:ph type="title"/>
          </p:nvPr>
        </p:nvSpPr>
        <p:spPr>
          <a:xfrm>
            <a:off x="2590800" y="524435"/>
            <a:ext cx="4845424" cy="731838"/>
          </a:xfrm>
        </p:spPr>
        <p:txBody>
          <a:bodyPr>
            <a:noAutofit/>
          </a:bodyPr>
          <a:lstStyle>
            <a:lvl1pPr algn="ctr">
              <a:defRPr sz="3200"/>
            </a:lvl1pPr>
          </a:lstStyle>
          <a:p>
            <a:r>
              <a:rPr lang="en-US" smtClean="0"/>
              <a:t>Click to edit Master title style</a:t>
            </a:r>
            <a:endParaRPr/>
          </a:p>
        </p:txBody>
      </p:sp>
      <p:sp>
        <p:nvSpPr>
          <p:cNvPr id="3" name="Content Placeholder 2"/>
          <p:cNvSpPr>
            <a:spLocks noGrp="1"/>
          </p:cNvSpPr>
          <p:nvPr>
            <p:ph idx="1"/>
          </p:nvPr>
        </p:nvSpPr>
        <p:spPr>
          <a:xfrm>
            <a:off x="2590800" y="1600200"/>
            <a:ext cx="4845424" cy="4525963"/>
          </a:xfrm>
        </p:spPr>
        <p:txBody>
          <a:bodyPr>
            <a:normAutofit/>
          </a:bodyPr>
          <a:lstStyle>
            <a:lvl1pPr>
              <a:defRPr sz="2000"/>
            </a:lvl1pPr>
            <a:lvl2pPr>
              <a:defRPr sz="1800"/>
            </a:lvl2pPr>
            <a:lvl3pPr>
              <a:defRPr sz="1800"/>
            </a:lvl3pPr>
            <a:lvl4pPr>
              <a:defRPr sz="1800"/>
            </a:lvl4pPr>
            <a:lvl5pPr>
              <a:defRPr sz="1800"/>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lvl1pPr>
              <a:defRPr>
                <a:solidFill>
                  <a:schemeClr val="tx2">
                    <a:lumMod val="40000"/>
                    <a:lumOff val="60000"/>
                  </a:schemeClr>
                </a:solidFill>
              </a:defRPr>
            </a:lvl1pPr>
          </a:lstStyle>
          <a:p>
            <a:fld id="{475D475E-5291-D44C-A4F8-3B390D810FD8}" type="datetimeFigureOut">
              <a:rPr lang="en-US" smtClean="0"/>
              <a:pPr/>
              <a:t>12/6/2011</a:t>
            </a:fld>
            <a:endParaRPr lang="en-US"/>
          </a:p>
        </p:txBody>
      </p:sp>
      <p:sp>
        <p:nvSpPr>
          <p:cNvPr id="6" name="Slide Number Placeholder 5"/>
          <p:cNvSpPr>
            <a:spLocks noGrp="1"/>
          </p:cNvSpPr>
          <p:nvPr>
            <p:ph type="sldNum" sz="quarter" idx="12"/>
          </p:nvPr>
        </p:nvSpPr>
        <p:spPr/>
        <p:txBody>
          <a:bodyPr/>
          <a:lstStyle>
            <a:lvl1pPr>
              <a:defRPr>
                <a:solidFill>
                  <a:schemeClr val="tx2">
                    <a:lumMod val="40000"/>
                    <a:lumOff val="60000"/>
                  </a:schemeClr>
                </a:solidFill>
              </a:defRPr>
            </a:lvl1pPr>
          </a:lstStyle>
          <a:p>
            <a:fld id="{C812F746-69B4-3547-99D6-037A6444CA40}" type="slidenum">
              <a:rPr lang="en-US" smtClean="0"/>
              <a:pPr/>
              <a:t>‹#›</a:t>
            </a:fld>
            <a:endParaRPr lang="en-US"/>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9" name="Picture Placeholder 7"/>
          <p:cNvSpPr>
            <a:spLocks noGrp="1"/>
          </p:cNvSpPr>
          <p:nvPr>
            <p:ph type="pic" sz="quarter" idx="13"/>
          </p:nvPr>
        </p:nvSpPr>
        <p:spPr>
          <a:xfrm>
            <a:off x="0" y="9144"/>
            <a:ext cx="2379663" cy="6848856"/>
          </a:xfrm>
          <a:noFill/>
          <a:ln>
            <a:noFill/>
          </a:ln>
          <a:scene3d>
            <a:camera prst="orthographicFront"/>
            <a:lightRig rig="balanced" dir="t"/>
          </a:scene3d>
          <a:sp3d extrusionH="63500">
            <a:bevelT w="38100" h="38100" prst="softRound"/>
            <a:contourClr>
              <a:schemeClr val="bg1"/>
            </a:contourClr>
          </a:sp3d>
        </p:spPr>
        <p:txBody>
          <a:bodyPr vert="horz" lIns="91440" tIns="45720" rIns="91440" bIns="45720" rtlCol="0">
            <a:normAutofit/>
            <a:scene3d>
              <a:camera prst="orthographicFront"/>
              <a:lightRig rig="threePt" dir="t"/>
            </a:scene3d>
            <a:sp3d>
              <a:contourClr>
                <a:schemeClr val="bg1"/>
              </a:contourClr>
            </a:sp3d>
          </a:bodyPr>
          <a:lstStyle>
            <a:lvl1pPr marL="0" indent="0" algn="l" defTabSz="914400" rtl="0" eaLnBrk="1" latinLnBrk="0" hangingPunct="1">
              <a:spcBef>
                <a:spcPts val="2400"/>
              </a:spcBef>
              <a:buClr>
                <a:schemeClr val="tx2"/>
              </a:buClr>
              <a:buSzPct val="100000"/>
              <a:buFont typeface="Wingdings 2" pitchFamily="18" charset="2"/>
              <a:buNone/>
              <a:defRPr sz="3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stStyle>
          <a:p>
            <a:r>
              <a:rPr lang="en-US" smtClean="0"/>
              <a:t>Click icon to add picture</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14400" y="2654300"/>
            <a:ext cx="7315200" cy="850900"/>
          </a:xfrm>
        </p:spPr>
        <p:txBody>
          <a:bodyPr anchor="b" anchorCtr="0">
            <a:normAutofit/>
          </a:bodyPr>
          <a:lstStyle>
            <a:lvl1pPr algn="ctr">
              <a:defRPr sz="4400" b="1" cap="none" baseline="0">
                <a:effectLst>
                  <a:innerShdw blurRad="63500" dist="50800" dir="5400000">
                    <a:schemeClr val="bg1">
                      <a:alpha val="50000"/>
                    </a:schemeClr>
                  </a:innerShdw>
                </a:effectLst>
              </a:defRPr>
            </a:lvl1pPr>
          </a:lstStyle>
          <a:p>
            <a:r>
              <a:rPr lang="en-US" smtClean="0"/>
              <a:t>Click to edit Master title style</a:t>
            </a:r>
            <a:endParaRPr/>
          </a:p>
        </p:txBody>
      </p:sp>
      <p:sp>
        <p:nvSpPr>
          <p:cNvPr id="3" name="Text Placeholder 2"/>
          <p:cNvSpPr>
            <a:spLocks noGrp="1"/>
          </p:cNvSpPr>
          <p:nvPr>
            <p:ph type="body" idx="1"/>
          </p:nvPr>
        </p:nvSpPr>
        <p:spPr>
          <a:xfrm>
            <a:off x="927099" y="3622344"/>
            <a:ext cx="7302501" cy="1105401"/>
          </a:xfrm>
        </p:spPr>
        <p:txBody>
          <a:bodyPr anchor="t" anchorCtr="0">
            <a:normAutofit/>
          </a:bodyPr>
          <a:lstStyle>
            <a:lvl1pPr marL="0" indent="0" algn="ctr">
              <a:spcBef>
                <a:spcPct val="0"/>
              </a:spcBef>
              <a:buNone/>
              <a:defRPr sz="1500" b="1">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7" name="Date Placeholder 3"/>
          <p:cNvSpPr>
            <a:spLocks noGrp="1"/>
          </p:cNvSpPr>
          <p:nvPr>
            <p:ph type="dt" sz="half" idx="10"/>
          </p:nvPr>
        </p:nvSpPr>
        <p:spPr>
          <a:xfrm>
            <a:off x="3429000" y="6356350"/>
            <a:ext cx="2133600" cy="365125"/>
          </a:xfrm>
        </p:spPr>
        <p:txBody>
          <a:bodyPr anchor="t" anchorCtr="0"/>
          <a:lstStyle>
            <a:lvl1pPr algn="r">
              <a:defRPr sz="1200">
                <a:solidFill>
                  <a:schemeClr val="tx1">
                    <a:lumMod val="50000"/>
                    <a:lumOff val="50000"/>
                  </a:schemeClr>
                </a:solidFill>
              </a:defRPr>
            </a:lvl1pPr>
          </a:lstStyle>
          <a:p>
            <a:fld id="{475D475E-5291-D44C-A4F8-3B390D810FD8}" type="datetimeFigureOut">
              <a:rPr lang="en-US" smtClean="0"/>
              <a:pPr/>
              <a:t>12/6/2011</a:t>
            </a:fld>
            <a:endParaRPr lang="en-US"/>
          </a:p>
        </p:txBody>
      </p:sp>
      <p:sp>
        <p:nvSpPr>
          <p:cNvPr id="8" name="Footer Placeholder 4"/>
          <p:cNvSpPr>
            <a:spLocks noGrp="1"/>
          </p:cNvSpPr>
          <p:nvPr>
            <p:ph type="ftr" sz="quarter" idx="11"/>
          </p:nvPr>
        </p:nvSpPr>
        <p:spPr>
          <a:xfrm>
            <a:off x="363538" y="6356350"/>
            <a:ext cx="2895600" cy="365125"/>
          </a:xfrm>
          <a:prstGeom prst="rect">
            <a:avLst/>
          </a:prstGeom>
        </p:spPr>
        <p:txBody>
          <a:bodyPr/>
          <a:lstStyle>
            <a:lvl1pPr algn="l">
              <a:defRPr sz="1200">
                <a:solidFill>
                  <a:schemeClr val="tx1">
                    <a:lumMod val="50000"/>
                    <a:lumOff val="50000"/>
                  </a:schemeClr>
                </a:solidFill>
              </a:defRPr>
            </a:lvl1pPr>
          </a:lstStyle>
          <a:p>
            <a:endParaRPr lang="en-US"/>
          </a:p>
        </p:txBody>
      </p:sp>
      <p:pic>
        <p:nvPicPr>
          <p:cNvPr id="9" name="Picture 8" descr="SectionHeader-Bevel.png"/>
          <p:cNvPicPr>
            <a:picLocks noChangeAspect="1"/>
          </p:cNvPicPr>
          <p:nvPr/>
        </p:nvPicPr>
        <p:blipFill>
          <a:blip r:embed="rId2"/>
          <a:stretch>
            <a:fillRect/>
          </a:stretch>
        </p:blipFill>
        <p:spPr>
          <a:xfrm>
            <a:off x="928048" y="3559792"/>
            <a:ext cx="7315200" cy="17996"/>
          </a:xfrm>
          <a:prstGeom prst="rect">
            <a:avLst/>
          </a:prstGeom>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ctr">
              <a:defRPr/>
            </a:lvl1pPr>
          </a:lstStyle>
          <a:p>
            <a:r>
              <a:rPr lang="en-US" smtClean="0"/>
              <a:t>Click to edit Master title style</a:t>
            </a:r>
            <a:endParaRPr/>
          </a:p>
        </p:txBody>
      </p:sp>
      <p:sp>
        <p:nvSpPr>
          <p:cNvPr id="3" name="Content Placeholder 2"/>
          <p:cNvSpPr>
            <a:spLocks noGrp="1"/>
          </p:cNvSpPr>
          <p:nvPr>
            <p:ph sz="half" idx="1"/>
          </p:nvPr>
        </p:nvSpPr>
        <p:spPr>
          <a:xfrm>
            <a:off x="372035" y="1600200"/>
            <a:ext cx="3429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4011706" y="1600200"/>
            <a:ext cx="34290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475D475E-5291-D44C-A4F8-3B390D810FD8}" type="datetimeFigureOut">
              <a:rPr lang="en-US" smtClean="0"/>
              <a:pPr/>
              <a:t>12/6/2011</a:t>
            </a:fld>
            <a:endParaRPr lang="en-US"/>
          </a:p>
        </p:txBody>
      </p:sp>
      <p:sp>
        <p:nvSpPr>
          <p:cNvPr id="6" name="Footer Placeholder 5"/>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7" name="Slide Number Placeholder 6"/>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0" name="Picture 9" descr="ComparisonBoxes.png"/>
          <p:cNvPicPr>
            <a:picLocks noChangeAspect="1"/>
          </p:cNvPicPr>
          <p:nvPr/>
        </p:nvPicPr>
        <p:blipFill>
          <a:blip r:embed="rId2"/>
          <a:srcRect l="4559" t="28431" r="57794" b="7647"/>
          <a:stretch>
            <a:fillRect/>
          </a:stretch>
        </p:blipFill>
        <p:spPr>
          <a:xfrm>
            <a:off x="363071" y="1949824"/>
            <a:ext cx="3474720" cy="4290753"/>
          </a:xfrm>
          <a:prstGeom prst="rect">
            <a:avLst/>
          </a:prstGeom>
        </p:spPr>
      </p:pic>
      <p:pic>
        <p:nvPicPr>
          <p:cNvPr id="11" name="Picture 10" descr="ComparisonBoxes.png"/>
          <p:cNvPicPr>
            <a:picLocks noChangeAspect="1"/>
          </p:cNvPicPr>
          <p:nvPr/>
        </p:nvPicPr>
        <p:blipFill>
          <a:blip r:embed="rId2"/>
          <a:srcRect l="4559" t="28431" r="57794" b="7647"/>
          <a:stretch>
            <a:fillRect/>
          </a:stretch>
        </p:blipFill>
        <p:spPr>
          <a:xfrm>
            <a:off x="3992880" y="1945341"/>
            <a:ext cx="3474720" cy="4290753"/>
          </a:xfrm>
          <a:prstGeom prst="rect">
            <a:avLst/>
          </a:prstGeom>
        </p:spPr>
      </p:pic>
      <p:sp>
        <p:nvSpPr>
          <p:cNvPr id="4" name="Content Placeholder 3"/>
          <p:cNvSpPr>
            <a:spLocks noGrp="1"/>
          </p:cNvSpPr>
          <p:nvPr>
            <p:ph sz="half" idx="2"/>
          </p:nvPr>
        </p:nvSpPr>
        <p:spPr>
          <a:xfrm>
            <a:off x="381000" y="1972236"/>
            <a:ext cx="3429000" cy="4174564"/>
          </a:xfrm>
          <a:prstGeom prst="roundRect">
            <a:avLst>
              <a:gd name="adj" fmla="val 4119"/>
            </a:avLst>
          </a:prstGeom>
          <a:noFill/>
          <a:effectLst/>
          <a:scene3d>
            <a:camera prst="orthographicFront"/>
            <a:lightRig rig="soft" dir="t"/>
          </a:scene3d>
          <a:sp3d>
            <a:extrusionClr>
              <a:schemeClr val="bg1"/>
            </a:extrusionClr>
            <a:contourClr>
              <a:schemeClr val="bg1">
                <a:lumMod val="65000"/>
              </a:schemeClr>
            </a:contourClr>
          </a:sp3d>
        </p:spPr>
        <p:txBody>
          <a:bodyPr tIns="91440" bIns="91440">
            <a:normAutofit/>
            <a:scene3d>
              <a:camera prst="orthographicFront"/>
              <a:lightRig rig="threePt" dir="t"/>
            </a:scene3d>
            <a:sp3d>
              <a:contourClr>
                <a:schemeClr val="bg1"/>
              </a:contourClr>
            </a:sp3d>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1"/>
          <p:cNvSpPr>
            <a:spLocks noGrp="1"/>
          </p:cNvSpPr>
          <p:nvPr>
            <p:ph type="title"/>
          </p:nvPr>
        </p:nvSpPr>
        <p:spPr/>
        <p:txBody>
          <a:bodyPr>
            <a:noAutofit/>
          </a:bodyPr>
          <a:lstStyle>
            <a:lvl1pPr algn="ctr">
              <a:defRPr/>
            </a:lvl1pPr>
          </a:lstStyle>
          <a:p>
            <a:r>
              <a:rPr lang="en-US" smtClean="0"/>
              <a:t>Click to edit Master title style</a:t>
            </a:r>
            <a:endParaRPr/>
          </a:p>
        </p:txBody>
      </p:sp>
      <p:sp>
        <p:nvSpPr>
          <p:cNvPr id="3" name="Text Placeholder 2"/>
          <p:cNvSpPr>
            <a:spLocks noGrp="1"/>
          </p:cNvSpPr>
          <p:nvPr>
            <p:ph type="body" idx="1"/>
          </p:nvPr>
        </p:nvSpPr>
        <p:spPr>
          <a:xfrm>
            <a:off x="372035" y="1237129"/>
            <a:ext cx="3429000" cy="698033"/>
          </a:xfrm>
        </p:spPr>
        <p:txBody>
          <a:bodyPr tIns="0" bIns="0" anchor="b">
            <a:normAutofit/>
          </a:bodyPr>
          <a:lstStyle>
            <a:lvl1pPr marL="0" indent="0" algn="ctr">
              <a:lnSpc>
                <a:spcPts val="2900"/>
              </a:lnSpc>
              <a:spcBef>
                <a:spcPct val="0"/>
              </a:spcBef>
              <a:buNone/>
              <a:defRPr sz="26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5" name="Text Placeholder 4"/>
          <p:cNvSpPr>
            <a:spLocks noGrp="1"/>
          </p:cNvSpPr>
          <p:nvPr>
            <p:ph type="body" sz="quarter" idx="3"/>
          </p:nvPr>
        </p:nvSpPr>
        <p:spPr>
          <a:xfrm>
            <a:off x="4011706" y="1237129"/>
            <a:ext cx="3429000" cy="698033"/>
          </a:xfrm>
        </p:spPr>
        <p:txBody>
          <a:bodyPr tIns="0" bIns="0" anchor="b">
            <a:normAutofit/>
          </a:bodyPr>
          <a:lstStyle>
            <a:lvl1pPr marL="0" indent="0" algn="ctr">
              <a:lnSpc>
                <a:spcPts val="2900"/>
              </a:lnSpc>
              <a:spcBef>
                <a:spcPct val="0"/>
              </a:spcBef>
              <a:buNone/>
              <a:defRPr sz="2600" b="1">
                <a:solidFill>
                  <a:schemeClr val="tx2">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011706" y="1972236"/>
            <a:ext cx="3429000" cy="4174564"/>
          </a:xfrm>
          <a:prstGeom prst="roundRect">
            <a:avLst>
              <a:gd name="adj" fmla="val 2941"/>
            </a:avLst>
          </a:prstGeom>
          <a:noFill/>
          <a:effectLst/>
          <a:scene3d>
            <a:camera prst="orthographicFront"/>
            <a:lightRig rig="soft" dir="t"/>
          </a:scene3d>
          <a:sp3d>
            <a:extrusionClr>
              <a:schemeClr val="bg1"/>
            </a:extrusionClr>
            <a:contourClr>
              <a:schemeClr val="bg1">
                <a:lumMod val="65000"/>
              </a:schemeClr>
            </a:contourClr>
          </a:sp3d>
        </p:spPr>
        <p:txBody>
          <a:bodyPr vert="horz" lIns="91440" tIns="91440" rIns="91440" bIns="91440" rtlCol="0">
            <a:normAutofit/>
            <a:scene3d>
              <a:camera prst="orthographicFront"/>
              <a:lightRig rig="threePt" dir="t"/>
            </a:scene3d>
            <a:sp3d>
              <a:contourClr>
                <a:schemeClr val="bg1"/>
              </a:contourClr>
            </a:sp3d>
          </a:bodyPr>
          <a:lstStyle>
            <a:lvl1pPr algn="l" defTabSz="914400" rtl="0" eaLnBrk="1" latinLnBrk="0" hangingPunct="1">
              <a:buSzPct val="100000"/>
              <a:buFont typeface="Wingdings 2" pitchFamily="18" charset="2"/>
              <a:buChar char=""/>
              <a:defRPr sz="24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vl2pPr algn="l" defTabSz="914400" rtl="0" eaLnBrk="1" latinLnBrk="0" hangingPunct="1">
              <a:buSzPct val="100000"/>
              <a:buFont typeface="Wingdings 2" pitchFamily="18" charset="2"/>
              <a:buChar char=""/>
              <a:defRPr sz="20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2pPr>
            <a:lvl3pPr algn="l" defTabSz="914400" rtl="0" eaLnBrk="1" latinLnBrk="0" hangingPunct="1">
              <a:buSzPct val="100000"/>
              <a:buFont typeface="Wingdings 2" pitchFamily="18" charset="2"/>
              <a:buChar char=""/>
              <a:defRPr sz="18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3pPr>
            <a:lvl4pPr algn="l" defTabSz="914400" rtl="0" eaLnBrk="1" latinLnBrk="0" hangingPunct="1">
              <a:buSzPct val="100000"/>
              <a:buFont typeface="Wingdings 2" pitchFamily="18" charset="2"/>
              <a:buChar char=""/>
              <a:defRPr sz="1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4pPr>
            <a:lvl5pPr algn="l" defTabSz="914400" rtl="0" eaLnBrk="1" latinLnBrk="0" hangingPunct="1">
              <a:buSzPct val="100000"/>
              <a:buFont typeface="Wingdings 2" pitchFamily="18" charset="2"/>
              <a:buChar char=""/>
              <a:defRPr sz="1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475D475E-5291-D44C-A4F8-3B390D810FD8}" type="datetimeFigureOut">
              <a:rPr lang="en-US" smtClean="0"/>
              <a:pPr/>
              <a:t>12/6/2011</a:t>
            </a:fld>
            <a:endParaRPr lang="en-US"/>
          </a:p>
        </p:txBody>
      </p:sp>
      <p:sp>
        <p:nvSpPr>
          <p:cNvPr id="8" name="Footer Placeholder 7"/>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9" name="Slide Number Placeholder 8"/>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475D475E-5291-D44C-A4F8-3B390D810FD8}" type="datetimeFigureOut">
              <a:rPr lang="en-US" smtClean="0"/>
              <a:pPr/>
              <a:t>12/6/2011</a:t>
            </a:fld>
            <a:endParaRPr lang="en-US"/>
          </a:p>
        </p:txBody>
      </p:sp>
      <p:sp>
        <p:nvSpPr>
          <p:cNvPr id="4" name="Footer Placeholder 3"/>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5" name="Slide Number Placeholder 4"/>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5D475E-5291-D44C-A4F8-3B390D810FD8}" type="datetimeFigureOut">
              <a:rPr lang="en-US" smtClean="0"/>
              <a:pPr/>
              <a:t>12/6/2011</a:t>
            </a:fld>
            <a:endParaRPr lang="en-US"/>
          </a:p>
        </p:txBody>
      </p:sp>
      <p:sp>
        <p:nvSpPr>
          <p:cNvPr id="3" name="Footer Placeholder 2"/>
          <p:cNvSpPr>
            <a:spLocks noGrp="1"/>
          </p:cNvSpPr>
          <p:nvPr>
            <p:ph type="ftr" sz="quarter" idx="11"/>
          </p:nvPr>
        </p:nvSpPr>
        <p:spPr>
          <a:xfrm rot="16200000">
            <a:off x="5769819" y="3208338"/>
            <a:ext cx="5105400" cy="365125"/>
          </a:xfrm>
          <a:prstGeom prst="rect">
            <a:avLst/>
          </a:prstGeom>
        </p:spPr>
        <p:txBody>
          <a:bodyPr/>
          <a:lstStyle/>
          <a:p>
            <a:endParaRPr lang="en-US"/>
          </a:p>
        </p:txBody>
      </p:sp>
      <p:sp>
        <p:nvSpPr>
          <p:cNvPr id="4" name="Slide Number Placeholder 3"/>
          <p:cNvSpPr>
            <a:spLocks noGrp="1"/>
          </p:cNvSpPr>
          <p:nvPr>
            <p:ph type="sldNum" sz="quarter" idx="12"/>
          </p:nvPr>
        </p:nvSpPr>
        <p:spPr/>
        <p:txBody>
          <a:bodyPr/>
          <a:lstStyle/>
          <a:p>
            <a:fld id="{C812F746-69B4-3547-99D6-037A6444CA4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jpe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9624" y="524435"/>
            <a:ext cx="7086600" cy="731838"/>
          </a:xfrm>
          <a:prstGeom prst="rect">
            <a:avLst/>
          </a:prstGeom>
        </p:spPr>
        <p:txBody>
          <a:bodyPr vert="horz" lIns="91440" tIns="45720" rIns="91440" bIns="45720" rtlCol="0" anchor="ctr">
            <a:noAutofit/>
            <a:scene3d>
              <a:camera prst="orthographicFront"/>
              <a:lightRig rig="morning" dir="t">
                <a:rot lat="0" lon="0" rev="2400000"/>
              </a:lightRig>
            </a:scene3d>
            <a:sp3d extrusionH="63500" contourW="6350">
              <a:bevelT w="19050" h="50800" prst="softRound"/>
              <a:contourClr>
                <a:schemeClr val="bg1"/>
              </a:contourClr>
            </a:sp3d>
          </a:bodyPr>
          <a:lstStyle/>
          <a:p>
            <a:r>
              <a:rPr lang="en-US" smtClean="0"/>
              <a:t>Click to edit Master title style</a:t>
            </a:r>
            <a:endParaRPr/>
          </a:p>
        </p:txBody>
      </p:sp>
      <p:sp>
        <p:nvSpPr>
          <p:cNvPr id="3" name="Text Placeholder 2"/>
          <p:cNvSpPr>
            <a:spLocks noGrp="1"/>
          </p:cNvSpPr>
          <p:nvPr>
            <p:ph type="body" idx="1"/>
          </p:nvPr>
        </p:nvSpPr>
        <p:spPr>
          <a:xfrm>
            <a:off x="349624" y="1600200"/>
            <a:ext cx="7086600" cy="4525963"/>
          </a:xfrm>
          <a:prstGeom prst="rect">
            <a:avLst/>
          </a:prstGeom>
        </p:spPr>
        <p:txBody>
          <a:bodyPr vert="horz" lIns="91440" tIns="45720" rIns="91440" bIns="45720" rtlCol="0">
            <a:normAutofit/>
            <a:scene3d>
              <a:camera prst="orthographicFront"/>
              <a:lightRig rig="threePt" dir="t"/>
            </a:scene3d>
            <a:sp3d>
              <a:contourClr>
                <a:schemeClr val="bg1"/>
              </a:contourClr>
            </a:sp3d>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2"/>
          </p:nvPr>
        </p:nvSpPr>
        <p:spPr>
          <a:xfrm rot="16200000">
            <a:off x="7562943" y="4694238"/>
            <a:ext cx="2133600" cy="365125"/>
          </a:xfrm>
          <a:prstGeom prst="rect">
            <a:avLst/>
          </a:prstGeom>
        </p:spPr>
        <p:txBody>
          <a:bodyPr vert="horz" lIns="45720" tIns="45720" rIns="45720" bIns="45720" rtlCol="0" anchor="ctr">
            <a:scene3d>
              <a:camera prst="orthographicFront"/>
              <a:lightRig rig="morning" dir="t">
                <a:rot lat="0" lon="0" rev="2400000"/>
              </a:lightRig>
            </a:scene3d>
            <a:sp3d extrusionH="6350">
              <a:bevelT w="6350" h="6350" prst="softRound"/>
              <a:contourClr>
                <a:schemeClr val="bg1"/>
              </a:contourClr>
            </a:sp3d>
          </a:bodyPr>
          <a:lstStyle>
            <a:lvl1pPr algn="l">
              <a:defRPr sz="1800">
                <a:solidFill>
                  <a:schemeClr val="tx2">
                    <a:lumMod val="40000"/>
                    <a:lumOff val="60000"/>
                  </a:schemeClr>
                </a:solidFill>
                <a:effectLst>
                  <a:outerShdw blurRad="50800" dist="12700" dir="2700000" algn="tl" rotWithShape="0">
                    <a:schemeClr val="bg1">
                      <a:alpha val="40000"/>
                    </a:schemeClr>
                  </a:outerShdw>
                </a:effectLst>
              </a:defRPr>
            </a:lvl1pPr>
          </a:lstStyle>
          <a:p>
            <a:fld id="{475D475E-5291-D44C-A4F8-3B390D810FD8}" type="datetimeFigureOut">
              <a:rPr lang="en-US" smtClean="0"/>
              <a:pPr/>
              <a:t>12/6/2011</a:t>
            </a:fld>
            <a:endParaRPr lang="en-US"/>
          </a:p>
        </p:txBody>
      </p:sp>
      <p:sp>
        <p:nvSpPr>
          <p:cNvPr id="6" name="Slide Number Placeholder 5"/>
          <p:cNvSpPr>
            <a:spLocks noGrp="1"/>
          </p:cNvSpPr>
          <p:nvPr>
            <p:ph type="sldNum" sz="quarter" idx="4"/>
          </p:nvPr>
        </p:nvSpPr>
        <p:spPr>
          <a:xfrm>
            <a:off x="8041341" y="6181538"/>
            <a:ext cx="806824" cy="365125"/>
          </a:xfrm>
          <a:prstGeom prst="rect">
            <a:avLst/>
          </a:prstGeom>
        </p:spPr>
        <p:txBody>
          <a:bodyPr vert="horz" lIns="45720" tIns="45720" rIns="45720" bIns="45720" rtlCol="0" anchor="ctr">
            <a:scene3d>
              <a:camera prst="orthographicFront"/>
              <a:lightRig rig="morning" dir="t">
                <a:rot lat="0" lon="0" rev="2400000"/>
              </a:lightRig>
            </a:scene3d>
            <a:sp3d extrusionH="6350">
              <a:bevelT w="6350" h="6350" prst="softRound"/>
              <a:contourClr>
                <a:schemeClr val="bg1"/>
              </a:contourClr>
            </a:sp3d>
          </a:bodyPr>
          <a:lstStyle>
            <a:lvl1pPr algn="r">
              <a:defRPr sz="4500">
                <a:solidFill>
                  <a:schemeClr val="tx2">
                    <a:lumMod val="40000"/>
                    <a:lumOff val="60000"/>
                  </a:schemeClr>
                </a:solidFill>
                <a:effectLst>
                  <a:outerShdw blurRad="50800" dist="12700" dir="2700000" algn="tl" rotWithShape="0">
                    <a:schemeClr val="bg1">
                      <a:alpha val="40000"/>
                    </a:schemeClr>
                  </a:outerShdw>
                </a:effectLst>
              </a:defRPr>
            </a:lvl1pPr>
          </a:lstStyle>
          <a:p>
            <a:fld id="{C812F746-69B4-3547-99D6-037A6444CA40}" type="slidenum">
              <a:rPr lang="en-US" smtClean="0"/>
              <a:pPr/>
              <a:t>‹#›</a:t>
            </a:fld>
            <a:endParaRPr lang="en-US"/>
          </a:p>
        </p:txBody>
      </p:sp>
      <p:pic>
        <p:nvPicPr>
          <p:cNvPr id="7" name="Picture 6" descr="bevelDivider.png"/>
          <p:cNvPicPr>
            <a:picLocks noChangeAspect="1"/>
          </p:cNvPicPr>
          <p:nvPr/>
        </p:nvPicPr>
        <p:blipFill>
          <a:blip r:embed="rId15"/>
          <a:stretch>
            <a:fillRect/>
          </a:stretch>
        </p:blipFill>
        <p:spPr>
          <a:xfrm>
            <a:off x="7772400" y="0"/>
            <a:ext cx="107156" cy="6858000"/>
          </a:xfrm>
          <a:prstGeom prst="rect">
            <a:avLst/>
          </a:prstGeom>
        </p:spPr>
      </p:pic>
      <p:sp>
        <p:nvSpPr>
          <p:cNvPr id="9" name="Footer Placeholder 7"/>
          <p:cNvSpPr>
            <a:spLocks noGrp="1"/>
          </p:cNvSpPr>
          <p:nvPr>
            <p:ph type="ftr" sz="quarter" idx="3"/>
          </p:nvPr>
        </p:nvSpPr>
        <p:spPr>
          <a:xfrm rot="16200000">
            <a:off x="5769819" y="3208338"/>
            <a:ext cx="5105400" cy="365125"/>
          </a:xfrm>
          <a:prstGeom prst="rect">
            <a:avLst/>
          </a:prstGeom>
        </p:spPr>
        <p:txBody>
          <a:bodyPr vert="horz" lIns="45720" tIns="45720" rIns="45720" bIns="45720" rtlCol="0">
            <a:noAutofit/>
            <a:scene3d>
              <a:camera prst="orthographicFront"/>
              <a:lightRig rig="morning" dir="t">
                <a:rot lat="0" lon="0" rev="2400000"/>
              </a:lightRig>
            </a:scene3d>
            <a:sp3d extrusionH="6350">
              <a:bevelT w="6350" h="6350" prst="softRound"/>
              <a:contourClr>
                <a:schemeClr val="bg1"/>
              </a:contourClr>
            </a:sp3d>
          </a:bodyPr>
          <a:lstStyle>
            <a:lvl1pPr marL="282575" indent="-282575" algn="l" defTabSz="914400" rtl="0" eaLnBrk="1" latinLnBrk="0" hangingPunct="1">
              <a:spcBef>
                <a:spcPts val="2400"/>
              </a:spcBef>
              <a:buClr>
                <a:schemeClr val="tx2"/>
              </a:buClr>
              <a:buSzPct val="100000"/>
              <a:buFont typeface="Wingdings 2" pitchFamily="18" charset="2"/>
              <a:buNone/>
              <a:defRPr kumimoji="0" sz="2200" b="1" i="0" u="none" strike="noStrike" kern="1200" cap="none" spc="0" normalizeH="0" baseline="0">
                <a:ln>
                  <a:noFill/>
                </a:ln>
                <a:solidFill>
                  <a:schemeClr val="tx2">
                    <a:lumMod val="60000"/>
                    <a:lumOff val="40000"/>
                  </a:schemeClr>
                </a:solidFill>
                <a:effectLst>
                  <a:outerShdw blurRad="50800" dist="12700" dir="2700000" algn="tl" rotWithShape="0">
                    <a:schemeClr val="bg1">
                      <a:alpha val="40000"/>
                    </a:schemeClr>
                  </a:outerShdw>
                </a:effectLst>
                <a:uLnTx/>
                <a:uFillTx/>
                <a:latin typeface="+mn-lt"/>
                <a:ea typeface="+mn-ea"/>
                <a:cs typeface="+mn-cs"/>
              </a:defRPr>
            </a:lvl1pPr>
          </a:lstStyle>
          <a:p>
            <a:endParaRPr lang="en-US"/>
          </a:p>
        </p:txBody>
      </p:sp>
    </p:spTree>
  </p:cSld>
  <p:clrMap bg1="lt1" tx1="dk1" bg2="lt2" tx2="dk2" accent1="accent1" accent2="accent2" accent3="accent3" accent4="accent4" accent5="accent5" accent6="accent6" hlink="hlink" folHlink="folHlink"/>
  <p:sldLayoutIdLst>
    <p:sldLayoutId id="2147483675" r:id="rId1"/>
    <p:sldLayoutId id="2147483676" r:id="rId2"/>
    <p:sldLayoutId id="2147483677" r:id="rId3"/>
    <p:sldLayoutId id="2147483678" r:id="rId4"/>
    <p:sldLayoutId id="2147483679" r:id="rId5"/>
    <p:sldLayoutId id="2147483680" r:id="rId6"/>
    <p:sldLayoutId id="2147483681" r:id="rId7"/>
    <p:sldLayoutId id="2147483682" r:id="rId8"/>
    <p:sldLayoutId id="2147483683" r:id="rId9"/>
    <p:sldLayoutId id="2147483684" r:id="rId10"/>
    <p:sldLayoutId id="2147483685" r:id="rId11"/>
    <p:sldLayoutId id="2147483686" r:id="rId12"/>
    <p:sldLayoutId id="2147483687" r:id="rId13"/>
  </p:sldLayoutIdLst>
  <p:txStyles>
    <p:titleStyle>
      <a:lvl1pPr algn="l" defTabSz="914400" rtl="0" eaLnBrk="1" latinLnBrk="0" hangingPunct="1">
        <a:spcBef>
          <a:spcPct val="0"/>
        </a:spcBef>
        <a:buNone/>
        <a:defRPr sz="4600" kern="1200">
          <a:solidFill>
            <a:schemeClr val="tx2"/>
          </a:solidFill>
          <a:effectLst>
            <a:innerShdw blurRad="63500" dist="50800" dir="5400000">
              <a:schemeClr val="bg1">
                <a:alpha val="50000"/>
              </a:schemeClr>
            </a:innerShdw>
          </a:effectLst>
          <a:latin typeface="+mj-lt"/>
          <a:ea typeface="+mj-ea"/>
          <a:cs typeface="+mj-cs"/>
        </a:defRPr>
      </a:lvl1pPr>
    </p:titleStyle>
    <p:bodyStyle>
      <a:lvl1pPr marL="282575" indent="-282575" algn="l" defTabSz="914400" rtl="0" eaLnBrk="1" latinLnBrk="0" hangingPunct="1">
        <a:spcBef>
          <a:spcPts val="2400"/>
        </a:spcBef>
        <a:buClr>
          <a:schemeClr val="tx2"/>
        </a:buClr>
        <a:buSzPct val="100000"/>
        <a:buFont typeface="Wingdings 2" pitchFamily="18" charset="2"/>
        <a:buChar char=""/>
        <a:defRPr sz="26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1pPr>
      <a:lvl2pPr marL="577850" indent="-295275" algn="l" defTabSz="914400" rtl="0" eaLnBrk="1" latinLnBrk="0" hangingPunct="1">
        <a:spcBef>
          <a:spcPts val="600"/>
        </a:spcBef>
        <a:buClr>
          <a:schemeClr val="tx2">
            <a:lumMod val="60000"/>
            <a:lumOff val="40000"/>
          </a:schemeClr>
        </a:buClr>
        <a:buSzPct val="100000"/>
        <a:buFont typeface="Wingdings 2" pitchFamily="18" charset="2"/>
        <a:buChar char=""/>
        <a:defRPr sz="24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2pPr>
      <a:lvl3pPr marL="860425" indent="-282575" algn="l" defTabSz="914400" rtl="0" eaLnBrk="1" latinLnBrk="0" hangingPunct="1">
        <a:spcBef>
          <a:spcPts val="600"/>
        </a:spcBef>
        <a:buClr>
          <a:schemeClr val="tx2"/>
        </a:buClr>
        <a:buSzPct val="100000"/>
        <a:buFont typeface="Wingdings 2" pitchFamily="18" charset="2"/>
        <a:buChar char=""/>
        <a:defRPr sz="22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3pPr>
      <a:lvl4pPr marL="1143000" indent="-282575" algn="l" defTabSz="914400" rtl="0" eaLnBrk="1" latinLnBrk="0" hangingPunct="1">
        <a:spcBef>
          <a:spcPts val="600"/>
        </a:spcBef>
        <a:buClr>
          <a:schemeClr val="tx2">
            <a:lumMod val="60000"/>
            <a:lumOff val="40000"/>
          </a:schemeClr>
        </a:buClr>
        <a:buSzPct val="100000"/>
        <a:buFont typeface="Wingdings 2" pitchFamily="18" charset="2"/>
        <a:buChar char=""/>
        <a:defRPr sz="20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4pPr>
      <a:lvl5pPr marL="1425575" indent="-282575" algn="l" defTabSz="914400" rtl="0" eaLnBrk="1" latinLnBrk="0" hangingPunct="1">
        <a:spcBef>
          <a:spcPts val="600"/>
        </a:spcBef>
        <a:buClr>
          <a:schemeClr val="tx2"/>
        </a:buClr>
        <a:buSzPct val="100000"/>
        <a:buFont typeface="Wingdings 2" pitchFamily="18" charset="2"/>
        <a:buChar char=""/>
        <a:defRPr sz="1800" kern="1200">
          <a:solidFill>
            <a:schemeClr val="tx1">
              <a:lumMod val="65000"/>
              <a:lumOff val="35000"/>
            </a:schemeClr>
          </a:solidFill>
          <a:effectLst>
            <a:outerShdw blurRad="50800" dist="12700" dir="2700000" algn="tl" rotWithShape="0">
              <a:schemeClr val="bg1">
                <a:alpha val="40000"/>
              </a:schemeClr>
            </a:outerShdw>
          </a:effectLst>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9.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9.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mtClean="0"/>
              <a:t>Plastics</a:t>
            </a:r>
            <a:endParaRPr lang="en-US" dirty="0"/>
          </a:p>
        </p:txBody>
      </p:sp>
      <p:sp>
        <p:nvSpPr>
          <p:cNvPr id="3" name="Subtitle 2"/>
          <p:cNvSpPr>
            <a:spLocks noGrp="1"/>
          </p:cNvSpPr>
          <p:nvPr>
            <p:ph type="subTitle" idx="1"/>
          </p:nvPr>
        </p:nvSpPr>
        <p:spPr/>
        <p:txBody>
          <a:bodyPr/>
          <a:lstStyle/>
          <a:p>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Uses of plastics</a:t>
            </a:r>
            <a:endParaRPr lang="en-US" dirty="0"/>
          </a:p>
        </p:txBody>
      </p:sp>
      <p:sp>
        <p:nvSpPr>
          <p:cNvPr id="3" name="Subtitle 2"/>
          <p:cNvSpPr>
            <a:spLocks noGrp="1"/>
          </p:cNvSpPr>
          <p:nvPr>
            <p:ph type="subTitle" idx="1"/>
          </p:nvPr>
        </p:nvSpPr>
        <p:spPr/>
        <p:txBody>
          <a:bodyPr/>
          <a:lstStyle/>
          <a:p>
            <a:r>
              <a:rPr lang="en-US" dirty="0" smtClean="0"/>
              <a:t>Energy saving products</a:t>
            </a:r>
            <a:endParaRPr lang="en-US" dirty="0"/>
          </a:p>
        </p:txBody>
      </p:sp>
      <p:sp>
        <p:nvSpPr>
          <p:cNvPr id="4" name="Picture Placeholder 3"/>
          <p:cNvSpPr>
            <a:spLocks noGrp="1"/>
          </p:cNvSpPr>
          <p:nvPr>
            <p:ph type="pic" sz="quarter" idx="13"/>
          </p:nvPr>
        </p:nvSpPr>
        <p:spPr/>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Roofing</a:t>
            </a:r>
            <a:endParaRPr lang="en-US" dirty="0"/>
          </a:p>
        </p:txBody>
      </p:sp>
      <p:sp>
        <p:nvSpPr>
          <p:cNvPr id="6" name="Content Placeholder 5"/>
          <p:cNvSpPr>
            <a:spLocks noGrp="1"/>
          </p:cNvSpPr>
          <p:nvPr>
            <p:ph idx="1"/>
          </p:nvPr>
        </p:nvSpPr>
        <p:spPr/>
        <p:txBody>
          <a:bodyPr/>
          <a:lstStyle/>
          <a:p>
            <a:r>
              <a:rPr lang="en-US" dirty="0" smtClean="0"/>
              <a:t>Roofing systems made with spray polyurethane foam (SPF) offer durability, energy savings and moisture control. This foam can be used to cover an existing roof, helping to reduce the amount of building materials sent to landfills.</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Walls</a:t>
            </a:r>
            <a:endParaRPr lang="en-US" dirty="0"/>
          </a:p>
        </p:txBody>
      </p:sp>
      <p:sp>
        <p:nvSpPr>
          <p:cNvPr id="3" name="Content Placeholder 2"/>
          <p:cNvSpPr>
            <a:spLocks noGrp="1"/>
          </p:cNvSpPr>
          <p:nvPr>
            <p:ph idx="1"/>
          </p:nvPr>
        </p:nvSpPr>
        <p:spPr/>
        <p:txBody>
          <a:bodyPr>
            <a:normAutofit/>
          </a:bodyPr>
          <a:lstStyle/>
          <a:p>
            <a:r>
              <a:rPr lang="en-US" dirty="0" smtClean="0"/>
              <a:t>Avery effective insulator.</a:t>
            </a:r>
          </a:p>
          <a:p>
            <a:r>
              <a:rPr lang="en-US" dirty="0" smtClean="0"/>
              <a:t>Vinyl is increasingly found in durable, easy-to-clean vinyl wall coverings and requires only half as much energy to manufacture as the same amount of paper wall coverings. </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Windows</a:t>
            </a:r>
            <a:endParaRPr lang="en-US" dirty="0"/>
          </a:p>
        </p:txBody>
      </p:sp>
      <p:sp>
        <p:nvSpPr>
          <p:cNvPr id="3" name="Content Placeholder 2"/>
          <p:cNvSpPr>
            <a:spLocks noGrp="1"/>
          </p:cNvSpPr>
          <p:nvPr>
            <p:ph idx="1"/>
          </p:nvPr>
        </p:nvSpPr>
        <p:spPr/>
        <p:txBody>
          <a:bodyPr>
            <a:normAutofit lnSpcReduction="10000"/>
          </a:bodyPr>
          <a:lstStyle/>
          <a:p>
            <a:r>
              <a:rPr lang="en-US" dirty="0" smtClean="0"/>
              <a:t>Plastics also rival traditional materials for windows and frames. For example, polycarbonate—a material also used in eyeglasses—is used in windows. These lightweight, shatter-resistant plastic products have low thermal conductivity, which can help to reduce heating and cooling costs.</a:t>
            </a:r>
          </a:p>
          <a:p>
            <a:r>
              <a:rPr lang="en-US" dirty="0" smtClean="0"/>
              <a:t>Vinyl window frames help reduce the greenhouse gas emissions associated with energy generation—all the while cutting maintenance time, materials and costs</a:t>
            </a: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Piping</a:t>
            </a:r>
            <a:endParaRPr lang="en-US" dirty="0"/>
          </a:p>
        </p:txBody>
      </p:sp>
      <p:sp>
        <p:nvSpPr>
          <p:cNvPr id="3" name="Content Placeholder 2"/>
          <p:cNvSpPr>
            <a:spLocks noGrp="1"/>
          </p:cNvSpPr>
          <p:nvPr>
            <p:ph idx="1"/>
          </p:nvPr>
        </p:nvSpPr>
        <p:spPr/>
        <p:txBody>
          <a:bodyPr>
            <a:normAutofit lnSpcReduction="10000"/>
          </a:bodyPr>
          <a:lstStyle/>
          <a:p>
            <a:r>
              <a:rPr lang="en-US" dirty="0" smtClean="0"/>
              <a:t>Polyolefin, polyvinyl chloride (PVC), and </a:t>
            </a:r>
            <a:r>
              <a:rPr lang="en-US" dirty="0" err="1" smtClean="0"/>
              <a:t>acrylonitrile</a:t>
            </a:r>
            <a:r>
              <a:rPr lang="en-US" dirty="0" smtClean="0"/>
              <a:t> butadiene styrene (ABS) pipes and fittings, offer excellent fusion integrity for continuous pipeline systems, helping to eliminate potential leak points where water could be wasted.</a:t>
            </a:r>
          </a:p>
          <a:p>
            <a:r>
              <a:rPr lang="en-US" dirty="0" smtClean="0"/>
              <a:t>In residential use,  due to its flexibility, lightness, and ease of installation—allowing multiple feed lines throughout a house</a:t>
            </a:r>
          </a:p>
          <a:p>
            <a:r>
              <a:rPr lang="en-US" dirty="0" smtClean="0"/>
              <a:t>Rain water down pipe and gutter</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Decks, Fences and Railings</a:t>
            </a:r>
            <a:endParaRPr lang="en-US" dirty="0"/>
          </a:p>
        </p:txBody>
      </p:sp>
      <p:sp>
        <p:nvSpPr>
          <p:cNvPr id="3" name="Content Placeholder 2"/>
          <p:cNvSpPr>
            <a:spLocks noGrp="1"/>
          </p:cNvSpPr>
          <p:nvPr>
            <p:ph idx="1"/>
          </p:nvPr>
        </p:nvSpPr>
        <p:spPr/>
        <p:txBody>
          <a:bodyPr/>
          <a:lstStyle/>
          <a:p>
            <a:r>
              <a:rPr lang="en-US" dirty="0" smtClean="0"/>
              <a:t>Lumber made from recycled plastics or plastic-wood composites can outlast traditional materials, often require less maintenance, and are resistant to peeling, cracking, splintering or fading.</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End</a:t>
            </a:r>
            <a:endParaRPr lang="en-US" dirty="0"/>
          </a:p>
        </p:txBody>
      </p:sp>
      <p:sp>
        <p:nvSpPr>
          <p:cNvPr id="3" name="Subtitle 2"/>
          <p:cNvSpPr>
            <a:spLocks noGrp="1"/>
          </p:cNvSpPr>
          <p:nvPr>
            <p:ph type="subTitle" idx="1"/>
          </p:nvPr>
        </p:nvSpPr>
        <p:spPr/>
        <p:txBody>
          <a:bodyPr/>
          <a:lstStyle/>
          <a:p>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lstStyle/>
          <a:p>
            <a:r>
              <a:rPr lang="en-US" dirty="0" smtClean="0"/>
              <a:t>What is plastic?</a:t>
            </a:r>
            <a:endParaRPr lang="en-US" dirty="0"/>
          </a:p>
        </p:txBody>
      </p:sp>
      <p:sp>
        <p:nvSpPr>
          <p:cNvPr id="7" name="Subtitle 6"/>
          <p:cNvSpPr>
            <a:spLocks noGrp="1"/>
          </p:cNvSpPr>
          <p:nvPr>
            <p:ph type="subTitle" idx="1"/>
          </p:nvPr>
        </p:nvSpPr>
        <p:spPr/>
        <p:txBody>
          <a:bodyPr/>
          <a:lstStyle/>
          <a:p>
            <a:endParaRPr lang="en-US"/>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smtClean="0"/>
              <a:t>What is plastic?</a:t>
            </a:r>
            <a:endParaRPr lang="en-US" dirty="0"/>
          </a:p>
        </p:txBody>
      </p:sp>
      <p:sp>
        <p:nvSpPr>
          <p:cNvPr id="7" name="Content Placeholder 6"/>
          <p:cNvSpPr>
            <a:spLocks noGrp="1"/>
          </p:cNvSpPr>
          <p:nvPr>
            <p:ph idx="1"/>
          </p:nvPr>
        </p:nvSpPr>
        <p:spPr/>
        <p:txBody>
          <a:bodyPr/>
          <a:lstStyle/>
          <a:p>
            <a:r>
              <a:rPr lang="en-US" dirty="0" smtClean="0"/>
              <a:t>A common name for polymer – material made of a long string of carbon with other elements </a:t>
            </a:r>
          </a:p>
          <a:p>
            <a:r>
              <a:rPr lang="en-US" dirty="0" smtClean="0"/>
              <a:t>Each string is called a monomer</a:t>
            </a:r>
          </a:p>
          <a:p>
            <a:r>
              <a:rPr lang="en-US" dirty="0" smtClean="0"/>
              <a:t>The monomer is made into polymer by reaction process</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Types of plastics</a:t>
            </a:r>
            <a:endParaRPr lang="en-US" dirty="0"/>
          </a:p>
        </p:txBody>
      </p:sp>
      <p:sp>
        <p:nvSpPr>
          <p:cNvPr id="5" name="Subtitle 4"/>
          <p:cNvSpPr>
            <a:spLocks noGrp="1"/>
          </p:cNvSpPr>
          <p:nvPr>
            <p:ph type="subTitle" idx="1"/>
          </p:nvPr>
        </p:nvSpPr>
        <p:spPr/>
        <p:txBody>
          <a:bodyPr/>
          <a:lstStyle/>
          <a:p>
            <a:r>
              <a:rPr lang="en-US" dirty="0" smtClean="0"/>
              <a:t>According to the Society of Plastics Industry (SPI) code</a:t>
            </a: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plastics</a:t>
            </a:r>
            <a:endParaRPr lang="en-US" dirty="0"/>
          </a:p>
        </p:txBody>
      </p:sp>
      <p:sp>
        <p:nvSpPr>
          <p:cNvPr id="3" name="Content Placeholder 2"/>
          <p:cNvSpPr>
            <a:spLocks noGrp="1"/>
          </p:cNvSpPr>
          <p:nvPr>
            <p:ph idx="1"/>
          </p:nvPr>
        </p:nvSpPr>
        <p:spPr/>
        <p:txBody>
          <a:bodyPr>
            <a:normAutofit/>
          </a:bodyPr>
          <a:lstStyle/>
          <a:p>
            <a:r>
              <a:rPr lang="en-US" dirty="0" smtClean="0"/>
              <a:t>PET (polyethylene </a:t>
            </a:r>
            <a:r>
              <a:rPr lang="en-US" dirty="0" err="1" smtClean="0"/>
              <a:t>terephthalate</a:t>
            </a:r>
            <a:r>
              <a:rPr lang="en-US" dirty="0" smtClean="0"/>
              <a:t>): plastic soft drink bottles, water bottles, beer bottles, mouthwash bottles and many more</a:t>
            </a:r>
          </a:p>
          <a:p>
            <a:r>
              <a:rPr lang="en-US" dirty="0" smtClean="0"/>
              <a:t>HDPE (high density polyethylene): milk bottles, detergent bottles, oil bottles, toys, plastic bags, pipes</a:t>
            </a:r>
          </a:p>
          <a:p>
            <a:r>
              <a:rPr lang="en-US" dirty="0" smtClean="0"/>
              <a:t>PVC (polyvinyl chloride): food wrap, vegetable oil bottles, blister packaging, pipes, finishes</a:t>
            </a:r>
          </a:p>
        </p:txBody>
      </p:sp>
      <p:sp>
        <p:nvSpPr>
          <p:cNvPr id="4" name="Picture Placeholder 3"/>
          <p:cNvSpPr>
            <a:spLocks noGrp="1"/>
          </p:cNvSpPr>
          <p:nvPr>
            <p:ph type="pic" sz="quarter" idx="13"/>
          </p:nvPr>
        </p:nvSpPr>
        <p:spPr/>
      </p:sp>
      <p:pic>
        <p:nvPicPr>
          <p:cNvPr id="5" name="Picture 4"/>
          <p:cNvPicPr>
            <a:picLocks noChangeAspect="1"/>
          </p:cNvPicPr>
          <p:nvPr/>
        </p:nvPicPr>
        <p:blipFill>
          <a:blip r:embed="rId2"/>
          <a:stretch>
            <a:fillRect/>
          </a:stretch>
        </p:blipFill>
        <p:spPr>
          <a:xfrm>
            <a:off x="228600" y="487363"/>
            <a:ext cx="2125810" cy="5638800"/>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Types of plastics</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LDPE (low density polyethylene): bread bags, frozen food bags, squeezable bottles, fiber, tote bags, bottles, clothing, furniture, carpet, shrink-wrap, garment bags</a:t>
            </a:r>
          </a:p>
          <a:p>
            <a:r>
              <a:rPr lang="en-US" dirty="0" smtClean="0"/>
              <a:t>PP (polypropylene): margarine and yogurt containers, caps for containers, wrapping to replace cellophane</a:t>
            </a:r>
          </a:p>
          <a:p>
            <a:r>
              <a:rPr lang="en-US" dirty="0" smtClean="0"/>
              <a:t>PS (polystyrene): egg cartons, fast food trays, disposable plastic silverware</a:t>
            </a:r>
          </a:p>
          <a:p>
            <a:r>
              <a:rPr lang="en-US" dirty="0" smtClean="0"/>
              <a:t>Other: This code indicates that the item is made with a resin other than the six listed above, or a combination of different resins.</a:t>
            </a:r>
            <a:endParaRPr lang="en-US" dirty="0"/>
          </a:p>
        </p:txBody>
      </p:sp>
      <p:sp>
        <p:nvSpPr>
          <p:cNvPr id="4" name="Picture Placeholder 3"/>
          <p:cNvSpPr>
            <a:spLocks noGrp="1"/>
          </p:cNvSpPr>
          <p:nvPr>
            <p:ph type="pic" sz="quarter" idx="13"/>
          </p:nvPr>
        </p:nvSpPr>
        <p:spPr/>
      </p:sp>
      <p:pic>
        <p:nvPicPr>
          <p:cNvPr id="5" name="Picture 4"/>
          <p:cNvPicPr>
            <a:picLocks noChangeAspect="1"/>
          </p:cNvPicPr>
          <p:nvPr/>
        </p:nvPicPr>
        <p:blipFill>
          <a:blip r:embed="rId2"/>
          <a:stretch>
            <a:fillRect/>
          </a:stretch>
        </p:blipFill>
        <p:spPr>
          <a:xfrm>
            <a:off x="228600" y="487363"/>
            <a:ext cx="2125810" cy="5638800"/>
          </a:xfrm>
          <a:prstGeom prst="rect">
            <a:avLst/>
          </a:prstGeom>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Properties of plastics</a:t>
            </a:r>
            <a:endParaRPr lang="en-US" dirty="0"/>
          </a:p>
        </p:txBody>
      </p:sp>
      <p:sp>
        <p:nvSpPr>
          <p:cNvPr id="5" name="Subtitle 4"/>
          <p:cNvSpPr>
            <a:spLocks noGrp="1"/>
          </p:cNvSpPr>
          <p:nvPr>
            <p:ph type="subTitle" idx="1"/>
          </p:nvPr>
        </p:nvSpPr>
        <p:spPr/>
        <p:txBody>
          <a:bodyPr/>
          <a:lstStyle/>
          <a:p>
            <a:endParaRPr lang="en-US"/>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nvPr>
        </p:nvGraphicFramePr>
        <p:xfrm>
          <a:off x="76200" y="152400"/>
          <a:ext cx="89154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p:cNvGraphicFramePr>
            <a:graphicFrameLocks noGrp="1"/>
          </p:cNvGraphicFramePr>
          <p:nvPr>
            <p:ph idx="4294967295"/>
          </p:nvPr>
        </p:nvGraphicFramePr>
        <p:xfrm>
          <a:off x="76200" y="152400"/>
          <a:ext cx="8915400" cy="63246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Metal">
  <a:themeElements>
    <a:clrScheme name="Metal">
      <a:dk1>
        <a:sysClr val="windowText" lastClr="000000"/>
      </a:dk1>
      <a:lt1>
        <a:sysClr val="window" lastClr="FFFFFF"/>
      </a:lt1>
      <a:dk2>
        <a:srgbClr val="32363B"/>
      </a:dk2>
      <a:lt2>
        <a:srgbClr val="CACFD3"/>
      </a:lt2>
      <a:accent1>
        <a:srgbClr val="6283AD"/>
      </a:accent1>
      <a:accent2>
        <a:srgbClr val="324966"/>
      </a:accent2>
      <a:accent3>
        <a:srgbClr val="5B9EA4"/>
      </a:accent3>
      <a:accent4>
        <a:srgbClr val="1D5B57"/>
      </a:accent4>
      <a:accent5>
        <a:srgbClr val="1B4430"/>
      </a:accent5>
      <a:accent6>
        <a:srgbClr val="2F3C35"/>
      </a:accent6>
      <a:hlink>
        <a:srgbClr val="ED7307"/>
      </a:hlink>
      <a:folHlink>
        <a:srgbClr val="6D6F71"/>
      </a:folHlink>
    </a:clrScheme>
    <a:fontScheme name="Metal">
      <a:majorFont>
        <a:latin typeface="Eurostile"/>
        <a:ea typeface=""/>
        <a:cs typeface=""/>
        <a:font script="Jpan" typeface="ＭＳ Ｐゴシック"/>
      </a:majorFont>
      <a:minorFont>
        <a:latin typeface="Eurostile"/>
        <a:ea typeface=""/>
        <a:cs typeface=""/>
        <a:font script="Jpan" typeface="ＭＳ Ｐゴシック"/>
      </a:minorFont>
    </a:fontScheme>
    <a:fmtScheme name="Metal">
      <a:fillStyleLst>
        <a:solidFill>
          <a:schemeClr val="phClr"/>
        </a:solidFill>
        <a:gradFill rotWithShape="1">
          <a:gsLst>
            <a:gs pos="0">
              <a:schemeClr val="phClr">
                <a:tint val="100000"/>
                <a:shade val="60000"/>
                <a:satMod val="130000"/>
              </a:schemeClr>
            </a:gs>
            <a:gs pos="100000">
              <a:schemeClr val="phClr">
                <a:tint val="70000"/>
                <a:shade val="94000"/>
                <a:satMod val="135000"/>
              </a:schemeClr>
            </a:gs>
          </a:gsLst>
          <a:lin ang="16200000" scaled="1"/>
        </a:gradFill>
        <a:gradFill rotWithShape="1">
          <a:gsLst>
            <a:gs pos="0">
              <a:schemeClr val="phClr">
                <a:shade val="60000"/>
                <a:satMod val="130000"/>
              </a:schemeClr>
            </a:gs>
            <a:gs pos="100000">
              <a:schemeClr val="phClr">
                <a:tint val="70000"/>
                <a:shade val="94000"/>
                <a:satMod val="135000"/>
              </a:schemeClr>
            </a:gs>
          </a:gsLst>
          <a:lin ang="16200000" scaled="1"/>
        </a:gradFill>
      </a:fillStyleLst>
      <a:lnStyleLst>
        <a:ln w="12700" cap="flat" cmpd="sng" algn="ctr">
          <a:solidFill>
            <a:schemeClr val="phClr">
              <a:shade val="95000"/>
              <a:satMod val="105000"/>
            </a:scheme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innerShdw blurRad="50800" dist="25400" dir="13500000">
              <a:srgbClr val="808080">
                <a:alpha val="75000"/>
              </a:srgbClr>
            </a:innerShdw>
            <a:outerShdw blurRad="38100" dist="12700" dir="5400000" rotWithShape="0">
              <a:srgbClr val="FFFFFF">
                <a:alpha val="35000"/>
              </a:srgbClr>
            </a:outerShdw>
          </a:effectLst>
        </a:effectStyle>
        <a:effectStyle>
          <a:effectLst>
            <a:outerShdw blurRad="50800" dist="25400" dir="5400000" rotWithShape="0">
              <a:srgbClr val="000000">
                <a:alpha val="35000"/>
              </a:srgbClr>
            </a:outerShdw>
          </a:effectLst>
          <a:scene3d>
            <a:camera prst="orthographicFront">
              <a:rot lat="0" lon="0" rev="0"/>
            </a:camera>
            <a:lightRig rig="twoPt" dir="t">
              <a:rot lat="0" lon="0" rev="3000000"/>
            </a:lightRig>
          </a:scene3d>
          <a:sp3d contourW="15875" prstMaterial="matte">
            <a:bevelT w="63500" h="50800" prst="angle"/>
            <a:contourClr>
              <a:schemeClr val="lt1"/>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Metal.thmx</Template>
  <TotalTime>743</TotalTime>
  <Words>517</Words>
  <Application>Microsoft Office PowerPoint</Application>
  <PresentationFormat>On-screen Show (4:3)</PresentationFormat>
  <Paragraphs>46</Paragraphs>
  <Slides>16</Slides>
  <Notes>0</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Metal</vt:lpstr>
      <vt:lpstr>Plastics</vt:lpstr>
      <vt:lpstr>What is plastic?</vt:lpstr>
      <vt:lpstr>What is plastic?</vt:lpstr>
      <vt:lpstr>Types of plastics</vt:lpstr>
      <vt:lpstr>Types of plastics</vt:lpstr>
      <vt:lpstr>Types of plastics</vt:lpstr>
      <vt:lpstr>Properties of plastics</vt:lpstr>
      <vt:lpstr>PowerPoint Presentation</vt:lpstr>
      <vt:lpstr>PowerPoint Presentation</vt:lpstr>
      <vt:lpstr>Uses of plastics</vt:lpstr>
      <vt:lpstr>Roofing</vt:lpstr>
      <vt:lpstr>Walls</vt:lpstr>
      <vt:lpstr>Windows</vt:lpstr>
      <vt:lpstr>Piping</vt:lpstr>
      <vt:lpstr>Decks, Fences and Railings</vt:lpstr>
      <vt:lpstr>End</vt:lpstr>
    </vt:vector>
  </TitlesOfParts>
  <Company>UTM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Kherun Nita Ali</dc:creator>
  <cp:lastModifiedBy>Owner</cp:lastModifiedBy>
  <cp:revision>8</cp:revision>
  <dcterms:created xsi:type="dcterms:W3CDTF">2010-09-27T14:09:52Z</dcterms:created>
  <dcterms:modified xsi:type="dcterms:W3CDTF">2011-12-06T02:47:32Z</dcterms:modified>
</cp:coreProperties>
</file>