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sldIdLst>
    <p:sldId id="256" r:id="rId2"/>
    <p:sldId id="257" r:id="rId3"/>
    <p:sldId id="264" r:id="rId4"/>
    <p:sldId id="258" r:id="rId5"/>
    <p:sldId id="270" r:id="rId6"/>
    <p:sldId id="271" r:id="rId7"/>
    <p:sldId id="259" r:id="rId8"/>
    <p:sldId id="262" r:id="rId9"/>
    <p:sldId id="263" r:id="rId10"/>
    <p:sldId id="260" r:id="rId11"/>
    <p:sldId id="261" r:id="rId12"/>
    <p:sldId id="265" r:id="rId13"/>
    <p:sldId id="266" r:id="rId14"/>
    <p:sldId id="267" r:id="rId15"/>
    <p:sldId id="268" r:id="rId16"/>
    <p:sldId id="269"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B3E7D0-2805-4349-9743-53ED9E321991}" type="doc">
      <dgm:prSet loTypeId="urn:microsoft.com/office/officeart/2005/8/layout/radial4" loCatId="relationship" qsTypeId="urn:microsoft.com/office/officeart/2005/8/quickstyle/simple4" qsCatId="simple" csTypeId="urn:microsoft.com/office/officeart/2005/8/colors/accent1_2" csCatId="accent1" phldr="1"/>
      <dgm:spPr/>
      <dgm:t>
        <a:bodyPr/>
        <a:lstStyle/>
        <a:p>
          <a:endParaRPr lang="en-US"/>
        </a:p>
      </dgm:t>
    </dgm:pt>
    <dgm:pt modelId="{5B061878-F45B-1049-B483-CDA2CFD6CFEC}">
      <dgm:prSet phldrT="[Text]"/>
      <dgm:spPr/>
      <dgm:t>
        <a:bodyPr/>
        <a:lstStyle/>
        <a:p>
          <a:r>
            <a:rPr lang="en-US" dirty="0" smtClean="0"/>
            <a:t>Properties</a:t>
          </a:r>
          <a:endParaRPr lang="en-US" dirty="0"/>
        </a:p>
      </dgm:t>
    </dgm:pt>
    <dgm:pt modelId="{9CC53883-B95F-C84B-984B-9EF9B7D498CB}" type="parTrans" cxnId="{CCB80B7F-DC42-3343-9557-E32219739581}">
      <dgm:prSet/>
      <dgm:spPr/>
      <dgm:t>
        <a:bodyPr/>
        <a:lstStyle/>
        <a:p>
          <a:endParaRPr lang="en-US"/>
        </a:p>
      </dgm:t>
    </dgm:pt>
    <dgm:pt modelId="{A3CD9BC2-AAEC-4D47-A8FD-2C678DEA6365}" type="sibTrans" cxnId="{CCB80B7F-DC42-3343-9557-E32219739581}">
      <dgm:prSet/>
      <dgm:spPr/>
      <dgm:t>
        <a:bodyPr/>
        <a:lstStyle/>
        <a:p>
          <a:endParaRPr lang="en-US"/>
        </a:p>
      </dgm:t>
    </dgm:pt>
    <dgm:pt modelId="{D0FD653F-954A-9D4B-BA1C-D6F5879AF6BB}">
      <dgm:prSet phldrT="[Text]" custT="1"/>
      <dgm:spPr/>
      <dgm:t>
        <a:bodyPr/>
        <a:lstStyle/>
        <a:p>
          <a:r>
            <a:rPr lang="en-US" sz="2800" dirty="0" smtClean="0"/>
            <a:t>Unstable material</a:t>
          </a:r>
          <a:endParaRPr lang="en-US" sz="2800" dirty="0"/>
        </a:p>
      </dgm:t>
    </dgm:pt>
    <dgm:pt modelId="{D4618E5E-47D1-CB40-8D42-3171973860A7}" type="parTrans" cxnId="{7DA933FC-802B-CF4D-A787-52DC1AA5C2EB}">
      <dgm:prSet/>
      <dgm:spPr/>
      <dgm:t>
        <a:bodyPr/>
        <a:lstStyle/>
        <a:p>
          <a:endParaRPr lang="en-US"/>
        </a:p>
      </dgm:t>
    </dgm:pt>
    <dgm:pt modelId="{5C5DFD42-3FCE-1440-A860-B7B70A1358E0}" type="sibTrans" cxnId="{7DA933FC-802B-CF4D-A787-52DC1AA5C2EB}">
      <dgm:prSet/>
      <dgm:spPr/>
      <dgm:t>
        <a:bodyPr/>
        <a:lstStyle/>
        <a:p>
          <a:endParaRPr lang="en-US"/>
        </a:p>
      </dgm:t>
    </dgm:pt>
    <dgm:pt modelId="{4FD6FDE2-5D2C-774F-B534-3E473526AECC}">
      <dgm:prSet phldrT="[Text]" custT="1"/>
      <dgm:spPr/>
      <dgm:t>
        <a:bodyPr/>
        <a:lstStyle/>
        <a:p>
          <a:r>
            <a:rPr lang="en-US" sz="2800" dirty="0" smtClean="0"/>
            <a:t>Tendency to shrink</a:t>
          </a:r>
          <a:endParaRPr lang="en-US" sz="2800" dirty="0"/>
        </a:p>
      </dgm:t>
    </dgm:pt>
    <dgm:pt modelId="{ABC5E86C-8290-1542-BD4F-BEB6C74060C8}" type="parTrans" cxnId="{BE6E9340-8B59-AF4F-BADD-858EA7A2E39B}">
      <dgm:prSet/>
      <dgm:spPr/>
      <dgm:t>
        <a:bodyPr/>
        <a:lstStyle/>
        <a:p>
          <a:endParaRPr lang="en-US"/>
        </a:p>
      </dgm:t>
    </dgm:pt>
    <dgm:pt modelId="{B3FC4F11-685F-684E-BC29-0670FB0ABDEF}" type="sibTrans" cxnId="{BE6E9340-8B59-AF4F-BADD-858EA7A2E39B}">
      <dgm:prSet/>
      <dgm:spPr/>
      <dgm:t>
        <a:bodyPr/>
        <a:lstStyle/>
        <a:p>
          <a:endParaRPr lang="en-US"/>
        </a:p>
      </dgm:t>
    </dgm:pt>
    <dgm:pt modelId="{08589722-9D7B-BE42-A159-82E8DA7B8141}">
      <dgm:prSet phldrT="[Text]" custT="1"/>
      <dgm:spPr/>
      <dgm:t>
        <a:bodyPr/>
        <a:lstStyle/>
        <a:p>
          <a:r>
            <a:rPr lang="en-US" sz="2000" dirty="0" smtClean="0"/>
            <a:t>Do not transmit vibrations very well (tends to absorb)</a:t>
          </a:r>
          <a:endParaRPr lang="en-US" sz="2000" dirty="0"/>
        </a:p>
      </dgm:t>
    </dgm:pt>
    <dgm:pt modelId="{86F5668C-C9F0-164A-B8B3-AFA3D0A01C14}" type="parTrans" cxnId="{A6CD5D97-0547-C145-B228-21557CE3C0B5}">
      <dgm:prSet/>
      <dgm:spPr/>
      <dgm:t>
        <a:bodyPr/>
        <a:lstStyle/>
        <a:p>
          <a:endParaRPr lang="en-US"/>
        </a:p>
      </dgm:t>
    </dgm:pt>
    <dgm:pt modelId="{FCDDCAF0-4A49-6044-BAE5-AC2561983C36}" type="sibTrans" cxnId="{A6CD5D97-0547-C145-B228-21557CE3C0B5}">
      <dgm:prSet/>
      <dgm:spPr/>
      <dgm:t>
        <a:bodyPr/>
        <a:lstStyle/>
        <a:p>
          <a:endParaRPr lang="en-US"/>
        </a:p>
      </dgm:t>
    </dgm:pt>
    <dgm:pt modelId="{FDC19E67-30F5-C448-B9E4-6B3929262E40}">
      <dgm:prSet phldrT="[Text]" custT="1"/>
      <dgm:spPr/>
      <dgm:t>
        <a:bodyPr/>
        <a:lstStyle/>
        <a:p>
          <a:r>
            <a:rPr lang="en-US" sz="2800" dirty="0" smtClean="0"/>
            <a:t>Indoors, it retains it </a:t>
          </a:r>
          <a:r>
            <a:rPr lang="en-US" sz="2800" dirty="0" err="1" smtClean="0"/>
            <a:t>colour</a:t>
          </a:r>
          <a:endParaRPr lang="en-US" sz="2800" dirty="0"/>
        </a:p>
      </dgm:t>
    </dgm:pt>
    <dgm:pt modelId="{1E4D03B2-0D2D-634F-844F-EB3E69E15E71}" type="parTrans" cxnId="{F8631BD5-9EBA-B449-9273-85036D6E55B4}">
      <dgm:prSet/>
      <dgm:spPr/>
    </dgm:pt>
    <dgm:pt modelId="{4EE23654-8CDC-ED44-B6EF-D6154BAF605F}" type="sibTrans" cxnId="{F8631BD5-9EBA-B449-9273-85036D6E55B4}">
      <dgm:prSet/>
      <dgm:spPr/>
    </dgm:pt>
    <dgm:pt modelId="{565F9585-D67E-4B40-913F-EB6E1297CDB1}">
      <dgm:prSet phldrT="[Text]" custT="1"/>
      <dgm:spPr/>
      <dgm:t>
        <a:bodyPr/>
        <a:lstStyle/>
        <a:p>
          <a:r>
            <a:rPr lang="en-US" sz="2000" dirty="0" smtClean="0"/>
            <a:t>Outdoors, color fastness depends on weather conditions</a:t>
          </a:r>
          <a:endParaRPr lang="en-US" sz="2000" dirty="0"/>
        </a:p>
      </dgm:t>
    </dgm:pt>
    <dgm:pt modelId="{DA3731E9-2F81-164C-A400-BCEE7F981E33}" type="parTrans" cxnId="{88A00AC5-9D8C-F047-A0CE-E1C072E66AE8}">
      <dgm:prSet/>
      <dgm:spPr/>
    </dgm:pt>
    <dgm:pt modelId="{F26CF728-843F-F34D-804D-E9FDF068824C}" type="sibTrans" cxnId="{88A00AC5-9D8C-F047-A0CE-E1C072E66AE8}">
      <dgm:prSet/>
      <dgm:spPr/>
    </dgm:pt>
    <dgm:pt modelId="{25A2DEAF-66BF-6A4B-AA8C-4599F3CFC35D}" type="pres">
      <dgm:prSet presAssocID="{2CB3E7D0-2805-4349-9743-53ED9E321991}" presName="cycle" presStyleCnt="0">
        <dgm:presLayoutVars>
          <dgm:chMax val="1"/>
          <dgm:dir/>
          <dgm:animLvl val="ctr"/>
          <dgm:resizeHandles val="exact"/>
        </dgm:presLayoutVars>
      </dgm:prSet>
      <dgm:spPr/>
      <dgm:t>
        <a:bodyPr/>
        <a:lstStyle/>
        <a:p>
          <a:endParaRPr lang="en-US"/>
        </a:p>
      </dgm:t>
    </dgm:pt>
    <dgm:pt modelId="{FEB9F6D0-FAB3-BF41-A598-CE3A59DB6E03}" type="pres">
      <dgm:prSet presAssocID="{5B061878-F45B-1049-B483-CDA2CFD6CFEC}" presName="centerShape" presStyleLbl="node0" presStyleIdx="0" presStyleCnt="1"/>
      <dgm:spPr/>
      <dgm:t>
        <a:bodyPr/>
        <a:lstStyle/>
        <a:p>
          <a:endParaRPr lang="en-US"/>
        </a:p>
      </dgm:t>
    </dgm:pt>
    <dgm:pt modelId="{EA9BF31F-3B96-2746-9800-E8C121195659}" type="pres">
      <dgm:prSet presAssocID="{D4618E5E-47D1-CB40-8D42-3171973860A7}" presName="parTrans" presStyleLbl="bgSibTrans2D1" presStyleIdx="0" presStyleCnt="5"/>
      <dgm:spPr/>
      <dgm:t>
        <a:bodyPr/>
        <a:lstStyle/>
        <a:p>
          <a:endParaRPr lang="en-US"/>
        </a:p>
      </dgm:t>
    </dgm:pt>
    <dgm:pt modelId="{A7FDA19C-BFE8-274E-973D-EEC761E0D813}" type="pres">
      <dgm:prSet presAssocID="{D0FD653F-954A-9D4B-BA1C-D6F5879AF6BB}" presName="node" presStyleLbl="node1" presStyleIdx="0" presStyleCnt="5">
        <dgm:presLayoutVars>
          <dgm:bulletEnabled val="1"/>
        </dgm:presLayoutVars>
      </dgm:prSet>
      <dgm:spPr/>
      <dgm:t>
        <a:bodyPr/>
        <a:lstStyle/>
        <a:p>
          <a:endParaRPr lang="en-US"/>
        </a:p>
      </dgm:t>
    </dgm:pt>
    <dgm:pt modelId="{BD93E345-4F1E-A245-B66F-D1F7931DCD01}" type="pres">
      <dgm:prSet presAssocID="{ABC5E86C-8290-1542-BD4F-BEB6C74060C8}" presName="parTrans" presStyleLbl="bgSibTrans2D1" presStyleIdx="1" presStyleCnt="5"/>
      <dgm:spPr/>
      <dgm:t>
        <a:bodyPr/>
        <a:lstStyle/>
        <a:p>
          <a:endParaRPr lang="en-US"/>
        </a:p>
      </dgm:t>
    </dgm:pt>
    <dgm:pt modelId="{58889D8C-ACA8-9B44-AA10-1C47418F86A0}" type="pres">
      <dgm:prSet presAssocID="{4FD6FDE2-5D2C-774F-B534-3E473526AECC}" presName="node" presStyleLbl="node1" presStyleIdx="1" presStyleCnt="5">
        <dgm:presLayoutVars>
          <dgm:bulletEnabled val="1"/>
        </dgm:presLayoutVars>
      </dgm:prSet>
      <dgm:spPr/>
      <dgm:t>
        <a:bodyPr/>
        <a:lstStyle/>
        <a:p>
          <a:endParaRPr lang="en-US"/>
        </a:p>
      </dgm:t>
    </dgm:pt>
    <dgm:pt modelId="{4D9DA476-D439-1546-BFEC-A271E3D228C3}" type="pres">
      <dgm:prSet presAssocID="{86F5668C-C9F0-164A-B8B3-AFA3D0A01C14}" presName="parTrans" presStyleLbl="bgSibTrans2D1" presStyleIdx="2" presStyleCnt="5"/>
      <dgm:spPr/>
      <dgm:t>
        <a:bodyPr/>
        <a:lstStyle/>
        <a:p>
          <a:endParaRPr lang="en-US"/>
        </a:p>
      </dgm:t>
    </dgm:pt>
    <dgm:pt modelId="{E3BD7FB5-6225-E04C-8F8D-D5ECCB03A524}" type="pres">
      <dgm:prSet presAssocID="{08589722-9D7B-BE42-A159-82E8DA7B8141}" presName="node" presStyleLbl="node1" presStyleIdx="2" presStyleCnt="5">
        <dgm:presLayoutVars>
          <dgm:bulletEnabled val="1"/>
        </dgm:presLayoutVars>
      </dgm:prSet>
      <dgm:spPr/>
      <dgm:t>
        <a:bodyPr/>
        <a:lstStyle/>
        <a:p>
          <a:endParaRPr lang="en-US"/>
        </a:p>
      </dgm:t>
    </dgm:pt>
    <dgm:pt modelId="{5A4D8277-2F3E-7949-ADC9-27B766937E10}" type="pres">
      <dgm:prSet presAssocID="{1E4D03B2-0D2D-634F-844F-EB3E69E15E71}" presName="parTrans" presStyleLbl="bgSibTrans2D1" presStyleIdx="3" presStyleCnt="5"/>
      <dgm:spPr/>
    </dgm:pt>
    <dgm:pt modelId="{23E9F3EA-6388-0D44-A463-056C1F6F8863}" type="pres">
      <dgm:prSet presAssocID="{FDC19E67-30F5-C448-B9E4-6B3929262E40}" presName="node" presStyleLbl="node1" presStyleIdx="3" presStyleCnt="5">
        <dgm:presLayoutVars>
          <dgm:bulletEnabled val="1"/>
        </dgm:presLayoutVars>
      </dgm:prSet>
      <dgm:spPr/>
      <dgm:t>
        <a:bodyPr/>
        <a:lstStyle/>
        <a:p>
          <a:endParaRPr lang="en-US"/>
        </a:p>
      </dgm:t>
    </dgm:pt>
    <dgm:pt modelId="{997ADAB3-0D1A-1E44-BFEB-4686F26FD3BF}" type="pres">
      <dgm:prSet presAssocID="{DA3731E9-2F81-164C-A400-BCEE7F981E33}" presName="parTrans" presStyleLbl="bgSibTrans2D1" presStyleIdx="4" presStyleCnt="5"/>
      <dgm:spPr/>
    </dgm:pt>
    <dgm:pt modelId="{1245CA65-D23F-4C47-AEC4-82C5EF5ADCA9}" type="pres">
      <dgm:prSet presAssocID="{565F9585-D67E-4B40-913F-EB6E1297CDB1}" presName="node" presStyleLbl="node1" presStyleIdx="4" presStyleCnt="5">
        <dgm:presLayoutVars>
          <dgm:bulletEnabled val="1"/>
        </dgm:presLayoutVars>
      </dgm:prSet>
      <dgm:spPr/>
      <dgm:t>
        <a:bodyPr/>
        <a:lstStyle/>
        <a:p>
          <a:endParaRPr lang="en-US"/>
        </a:p>
      </dgm:t>
    </dgm:pt>
  </dgm:ptLst>
  <dgm:cxnLst>
    <dgm:cxn modelId="{7DA933FC-802B-CF4D-A787-52DC1AA5C2EB}" srcId="{5B061878-F45B-1049-B483-CDA2CFD6CFEC}" destId="{D0FD653F-954A-9D4B-BA1C-D6F5879AF6BB}" srcOrd="0" destOrd="0" parTransId="{D4618E5E-47D1-CB40-8D42-3171973860A7}" sibTransId="{5C5DFD42-3FCE-1440-A860-B7B70A1358E0}"/>
    <dgm:cxn modelId="{3F2BF800-4266-9E43-935B-388F91DC55EA}" type="presOf" srcId="{1E4D03B2-0D2D-634F-844F-EB3E69E15E71}" destId="{5A4D8277-2F3E-7949-ADC9-27B766937E10}" srcOrd="0" destOrd="0" presId="urn:microsoft.com/office/officeart/2005/8/layout/radial4"/>
    <dgm:cxn modelId="{A6CD5D97-0547-C145-B228-21557CE3C0B5}" srcId="{5B061878-F45B-1049-B483-CDA2CFD6CFEC}" destId="{08589722-9D7B-BE42-A159-82E8DA7B8141}" srcOrd="2" destOrd="0" parTransId="{86F5668C-C9F0-164A-B8B3-AFA3D0A01C14}" sibTransId="{FCDDCAF0-4A49-6044-BAE5-AC2561983C36}"/>
    <dgm:cxn modelId="{B9C9A132-B059-9E4D-910E-697CEA8393FF}" type="presOf" srcId="{4FD6FDE2-5D2C-774F-B534-3E473526AECC}" destId="{58889D8C-ACA8-9B44-AA10-1C47418F86A0}" srcOrd="0" destOrd="0" presId="urn:microsoft.com/office/officeart/2005/8/layout/radial4"/>
    <dgm:cxn modelId="{C1936123-0CAF-A745-A193-F65E44A80AAE}" type="presOf" srcId="{5B061878-F45B-1049-B483-CDA2CFD6CFEC}" destId="{FEB9F6D0-FAB3-BF41-A598-CE3A59DB6E03}" srcOrd="0" destOrd="0" presId="urn:microsoft.com/office/officeart/2005/8/layout/radial4"/>
    <dgm:cxn modelId="{9CE03C5E-C066-D441-8A10-A1DA02AB67D4}" type="presOf" srcId="{08589722-9D7B-BE42-A159-82E8DA7B8141}" destId="{E3BD7FB5-6225-E04C-8F8D-D5ECCB03A524}" srcOrd="0" destOrd="0" presId="urn:microsoft.com/office/officeart/2005/8/layout/radial4"/>
    <dgm:cxn modelId="{B5C40B3E-6FEA-7145-AABA-36F32FE1174B}" type="presOf" srcId="{D4618E5E-47D1-CB40-8D42-3171973860A7}" destId="{EA9BF31F-3B96-2746-9800-E8C121195659}" srcOrd="0" destOrd="0" presId="urn:microsoft.com/office/officeart/2005/8/layout/radial4"/>
    <dgm:cxn modelId="{F8631BD5-9EBA-B449-9273-85036D6E55B4}" srcId="{5B061878-F45B-1049-B483-CDA2CFD6CFEC}" destId="{FDC19E67-30F5-C448-B9E4-6B3929262E40}" srcOrd="3" destOrd="0" parTransId="{1E4D03B2-0D2D-634F-844F-EB3E69E15E71}" sibTransId="{4EE23654-8CDC-ED44-B6EF-D6154BAF605F}"/>
    <dgm:cxn modelId="{63301D35-8EE7-5A48-A404-0005B3DF28DA}" type="presOf" srcId="{DA3731E9-2F81-164C-A400-BCEE7F981E33}" destId="{997ADAB3-0D1A-1E44-BFEB-4686F26FD3BF}" srcOrd="0" destOrd="0" presId="urn:microsoft.com/office/officeart/2005/8/layout/radial4"/>
    <dgm:cxn modelId="{46752886-5EB6-984E-91E0-ABB891609641}" type="presOf" srcId="{2CB3E7D0-2805-4349-9743-53ED9E321991}" destId="{25A2DEAF-66BF-6A4B-AA8C-4599F3CFC35D}" srcOrd="0" destOrd="0" presId="urn:microsoft.com/office/officeart/2005/8/layout/radial4"/>
    <dgm:cxn modelId="{05FC9FE8-A7D2-2B47-A335-0F68183D0672}" type="presOf" srcId="{ABC5E86C-8290-1542-BD4F-BEB6C74060C8}" destId="{BD93E345-4F1E-A245-B66F-D1F7931DCD01}" srcOrd="0" destOrd="0" presId="urn:microsoft.com/office/officeart/2005/8/layout/radial4"/>
    <dgm:cxn modelId="{43692E23-E55D-234E-A258-E58219B1C6DD}" type="presOf" srcId="{FDC19E67-30F5-C448-B9E4-6B3929262E40}" destId="{23E9F3EA-6388-0D44-A463-056C1F6F8863}" srcOrd="0" destOrd="0" presId="urn:microsoft.com/office/officeart/2005/8/layout/radial4"/>
    <dgm:cxn modelId="{CCB80B7F-DC42-3343-9557-E32219739581}" srcId="{2CB3E7D0-2805-4349-9743-53ED9E321991}" destId="{5B061878-F45B-1049-B483-CDA2CFD6CFEC}" srcOrd="0" destOrd="0" parTransId="{9CC53883-B95F-C84B-984B-9EF9B7D498CB}" sibTransId="{A3CD9BC2-AAEC-4D47-A8FD-2C678DEA6365}"/>
    <dgm:cxn modelId="{F4CD28B6-11EE-2845-93EA-DD86757731E7}" type="presOf" srcId="{565F9585-D67E-4B40-913F-EB6E1297CDB1}" destId="{1245CA65-D23F-4C47-AEC4-82C5EF5ADCA9}" srcOrd="0" destOrd="0" presId="urn:microsoft.com/office/officeart/2005/8/layout/radial4"/>
    <dgm:cxn modelId="{B65F1379-362B-6D41-836A-987622292770}" type="presOf" srcId="{D0FD653F-954A-9D4B-BA1C-D6F5879AF6BB}" destId="{A7FDA19C-BFE8-274E-973D-EEC761E0D813}" srcOrd="0" destOrd="0" presId="urn:microsoft.com/office/officeart/2005/8/layout/radial4"/>
    <dgm:cxn modelId="{88A00AC5-9D8C-F047-A0CE-E1C072E66AE8}" srcId="{5B061878-F45B-1049-B483-CDA2CFD6CFEC}" destId="{565F9585-D67E-4B40-913F-EB6E1297CDB1}" srcOrd="4" destOrd="0" parTransId="{DA3731E9-2F81-164C-A400-BCEE7F981E33}" sibTransId="{F26CF728-843F-F34D-804D-E9FDF068824C}"/>
    <dgm:cxn modelId="{BE6E9340-8B59-AF4F-BADD-858EA7A2E39B}" srcId="{5B061878-F45B-1049-B483-CDA2CFD6CFEC}" destId="{4FD6FDE2-5D2C-774F-B534-3E473526AECC}" srcOrd="1" destOrd="0" parTransId="{ABC5E86C-8290-1542-BD4F-BEB6C74060C8}" sibTransId="{B3FC4F11-685F-684E-BC29-0670FB0ABDEF}"/>
    <dgm:cxn modelId="{7E46F55A-321D-D144-918A-2E2F3C777EF8}" type="presOf" srcId="{86F5668C-C9F0-164A-B8B3-AFA3D0A01C14}" destId="{4D9DA476-D439-1546-BFEC-A271E3D228C3}" srcOrd="0" destOrd="0" presId="urn:microsoft.com/office/officeart/2005/8/layout/radial4"/>
    <dgm:cxn modelId="{1CA34673-800B-3C45-B47E-C89766602F83}" type="presParOf" srcId="{25A2DEAF-66BF-6A4B-AA8C-4599F3CFC35D}" destId="{FEB9F6D0-FAB3-BF41-A598-CE3A59DB6E03}" srcOrd="0" destOrd="0" presId="urn:microsoft.com/office/officeart/2005/8/layout/radial4"/>
    <dgm:cxn modelId="{E32043DC-8013-F94D-AAF4-DE65DA20ABDD}" type="presParOf" srcId="{25A2DEAF-66BF-6A4B-AA8C-4599F3CFC35D}" destId="{EA9BF31F-3B96-2746-9800-E8C121195659}" srcOrd="1" destOrd="0" presId="urn:microsoft.com/office/officeart/2005/8/layout/radial4"/>
    <dgm:cxn modelId="{2BA84273-482D-1F49-BD1E-82A4F3E636F1}" type="presParOf" srcId="{25A2DEAF-66BF-6A4B-AA8C-4599F3CFC35D}" destId="{A7FDA19C-BFE8-274E-973D-EEC761E0D813}" srcOrd="2" destOrd="0" presId="urn:microsoft.com/office/officeart/2005/8/layout/radial4"/>
    <dgm:cxn modelId="{23243E2C-FAF2-114F-9679-85F56EAF4954}" type="presParOf" srcId="{25A2DEAF-66BF-6A4B-AA8C-4599F3CFC35D}" destId="{BD93E345-4F1E-A245-B66F-D1F7931DCD01}" srcOrd="3" destOrd="0" presId="urn:microsoft.com/office/officeart/2005/8/layout/radial4"/>
    <dgm:cxn modelId="{E0BFD643-113C-3248-9A32-EFA92974BF80}" type="presParOf" srcId="{25A2DEAF-66BF-6A4B-AA8C-4599F3CFC35D}" destId="{58889D8C-ACA8-9B44-AA10-1C47418F86A0}" srcOrd="4" destOrd="0" presId="urn:microsoft.com/office/officeart/2005/8/layout/radial4"/>
    <dgm:cxn modelId="{089D81ED-7AB5-E449-884A-D2CAF0014C7F}" type="presParOf" srcId="{25A2DEAF-66BF-6A4B-AA8C-4599F3CFC35D}" destId="{4D9DA476-D439-1546-BFEC-A271E3D228C3}" srcOrd="5" destOrd="0" presId="urn:microsoft.com/office/officeart/2005/8/layout/radial4"/>
    <dgm:cxn modelId="{CF7F8399-BA1A-124E-B4F4-ADE74C145CA0}" type="presParOf" srcId="{25A2DEAF-66BF-6A4B-AA8C-4599F3CFC35D}" destId="{E3BD7FB5-6225-E04C-8F8D-D5ECCB03A524}" srcOrd="6" destOrd="0" presId="urn:microsoft.com/office/officeart/2005/8/layout/radial4"/>
    <dgm:cxn modelId="{DAA80ECD-ED39-2C46-B9A6-115E88BD81BF}" type="presParOf" srcId="{25A2DEAF-66BF-6A4B-AA8C-4599F3CFC35D}" destId="{5A4D8277-2F3E-7949-ADC9-27B766937E10}" srcOrd="7" destOrd="0" presId="urn:microsoft.com/office/officeart/2005/8/layout/radial4"/>
    <dgm:cxn modelId="{5038CF2D-2795-FF4F-AB7C-33B458A31570}" type="presParOf" srcId="{25A2DEAF-66BF-6A4B-AA8C-4599F3CFC35D}" destId="{23E9F3EA-6388-0D44-A463-056C1F6F8863}" srcOrd="8" destOrd="0" presId="urn:microsoft.com/office/officeart/2005/8/layout/radial4"/>
    <dgm:cxn modelId="{0FE2558E-1488-3C44-BD72-808647D4F9D4}" type="presParOf" srcId="{25A2DEAF-66BF-6A4B-AA8C-4599F3CFC35D}" destId="{997ADAB3-0D1A-1E44-BFEB-4686F26FD3BF}" srcOrd="9" destOrd="0" presId="urn:microsoft.com/office/officeart/2005/8/layout/radial4"/>
    <dgm:cxn modelId="{D108017E-7772-A248-8C36-4BA9526EF65C}" type="presParOf" srcId="{25A2DEAF-66BF-6A4B-AA8C-4599F3CFC35D}" destId="{1245CA65-D23F-4C47-AEC4-82C5EF5ADCA9}"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B3E7D0-2805-4349-9743-53ED9E321991}" type="doc">
      <dgm:prSet loTypeId="urn:microsoft.com/office/officeart/2005/8/layout/radial4" loCatId="relationship" qsTypeId="urn:microsoft.com/office/officeart/2005/8/quickstyle/simple4" qsCatId="simple" csTypeId="urn:microsoft.com/office/officeart/2005/8/colors/accent1_2" csCatId="accent1" phldr="1"/>
      <dgm:spPr/>
      <dgm:t>
        <a:bodyPr/>
        <a:lstStyle/>
        <a:p>
          <a:endParaRPr lang="en-US"/>
        </a:p>
      </dgm:t>
    </dgm:pt>
    <dgm:pt modelId="{5B061878-F45B-1049-B483-CDA2CFD6CFEC}">
      <dgm:prSet phldrT="[Text]"/>
      <dgm:spPr/>
      <dgm:t>
        <a:bodyPr/>
        <a:lstStyle/>
        <a:p>
          <a:r>
            <a:rPr lang="en-US" dirty="0" smtClean="0"/>
            <a:t>Properties</a:t>
          </a:r>
          <a:endParaRPr lang="en-US" dirty="0"/>
        </a:p>
      </dgm:t>
    </dgm:pt>
    <dgm:pt modelId="{9CC53883-B95F-C84B-984B-9EF9B7D498CB}" type="parTrans" cxnId="{CCB80B7F-DC42-3343-9557-E32219739581}">
      <dgm:prSet/>
      <dgm:spPr/>
      <dgm:t>
        <a:bodyPr/>
        <a:lstStyle/>
        <a:p>
          <a:endParaRPr lang="en-US"/>
        </a:p>
      </dgm:t>
    </dgm:pt>
    <dgm:pt modelId="{A3CD9BC2-AAEC-4D47-A8FD-2C678DEA6365}" type="sibTrans" cxnId="{CCB80B7F-DC42-3343-9557-E32219739581}">
      <dgm:prSet/>
      <dgm:spPr/>
      <dgm:t>
        <a:bodyPr/>
        <a:lstStyle/>
        <a:p>
          <a:endParaRPr lang="en-US"/>
        </a:p>
      </dgm:t>
    </dgm:pt>
    <dgm:pt modelId="{D0FD653F-954A-9D4B-BA1C-D6F5879AF6BB}">
      <dgm:prSet phldrT="[Text]" custT="1"/>
      <dgm:spPr/>
      <dgm:t>
        <a:bodyPr/>
        <a:lstStyle/>
        <a:p>
          <a:r>
            <a:rPr lang="en-US" sz="2800" dirty="0" smtClean="0"/>
            <a:t>Flammable</a:t>
          </a:r>
          <a:endParaRPr lang="en-US" sz="2800" dirty="0"/>
        </a:p>
      </dgm:t>
    </dgm:pt>
    <dgm:pt modelId="{D4618E5E-47D1-CB40-8D42-3171973860A7}" type="parTrans" cxnId="{7DA933FC-802B-CF4D-A787-52DC1AA5C2EB}">
      <dgm:prSet/>
      <dgm:spPr/>
      <dgm:t>
        <a:bodyPr/>
        <a:lstStyle/>
        <a:p>
          <a:endParaRPr lang="en-US"/>
        </a:p>
      </dgm:t>
    </dgm:pt>
    <dgm:pt modelId="{5C5DFD42-3FCE-1440-A860-B7B70A1358E0}" type="sibTrans" cxnId="{7DA933FC-802B-CF4D-A787-52DC1AA5C2EB}">
      <dgm:prSet/>
      <dgm:spPr/>
      <dgm:t>
        <a:bodyPr/>
        <a:lstStyle/>
        <a:p>
          <a:endParaRPr lang="en-US"/>
        </a:p>
      </dgm:t>
    </dgm:pt>
    <dgm:pt modelId="{5E584356-FC5D-D444-A389-2E027CE38DF7}">
      <dgm:prSet phldrT="[Text]" custT="1"/>
      <dgm:spPr/>
      <dgm:t>
        <a:bodyPr/>
        <a:lstStyle/>
        <a:p>
          <a:r>
            <a:rPr lang="en-US" sz="2800" dirty="0" smtClean="0"/>
            <a:t>Produce heavy toxic smoke in a fire</a:t>
          </a:r>
        </a:p>
      </dgm:t>
    </dgm:pt>
    <dgm:pt modelId="{52910479-C6DE-0749-9AE7-5A5464620829}" type="parTrans" cxnId="{85A366CA-4598-0941-A84E-0668DCC78797}">
      <dgm:prSet/>
      <dgm:spPr/>
      <dgm:t>
        <a:bodyPr/>
        <a:lstStyle/>
        <a:p>
          <a:endParaRPr lang="en-US"/>
        </a:p>
      </dgm:t>
    </dgm:pt>
    <dgm:pt modelId="{67EF5CD6-6205-7246-909A-EFF27072E5C7}" type="sibTrans" cxnId="{85A366CA-4598-0941-A84E-0668DCC78797}">
      <dgm:prSet/>
      <dgm:spPr/>
      <dgm:t>
        <a:bodyPr/>
        <a:lstStyle/>
        <a:p>
          <a:endParaRPr lang="en-US"/>
        </a:p>
      </dgm:t>
    </dgm:pt>
    <dgm:pt modelId="{9233F91D-FF85-764E-B923-6CCDE22CF72A}">
      <dgm:prSet phldrT="[Text]" custT="1"/>
      <dgm:spPr/>
      <dgm:t>
        <a:bodyPr/>
        <a:lstStyle/>
        <a:p>
          <a:r>
            <a:rPr lang="en-US" sz="2800" dirty="0" smtClean="0"/>
            <a:t>Low water absorption</a:t>
          </a:r>
        </a:p>
      </dgm:t>
    </dgm:pt>
    <dgm:pt modelId="{A85215C1-9198-D847-BB8E-6EEB551749B6}" type="parTrans" cxnId="{07DA41C2-E88F-8548-8F16-8376EDE7CBB0}">
      <dgm:prSet/>
      <dgm:spPr/>
      <dgm:t>
        <a:bodyPr/>
        <a:lstStyle/>
        <a:p>
          <a:endParaRPr lang="en-US"/>
        </a:p>
      </dgm:t>
    </dgm:pt>
    <dgm:pt modelId="{AC240E6D-9A60-1945-B0D7-BF2A87CBB134}" type="sibTrans" cxnId="{07DA41C2-E88F-8548-8F16-8376EDE7CBB0}">
      <dgm:prSet/>
      <dgm:spPr/>
      <dgm:t>
        <a:bodyPr/>
        <a:lstStyle/>
        <a:p>
          <a:endParaRPr lang="en-US"/>
        </a:p>
      </dgm:t>
    </dgm:pt>
    <dgm:pt modelId="{D7C4C99B-9864-6347-8C22-11EF0C01E816}">
      <dgm:prSet phldrT="[Text]" custT="1"/>
      <dgm:spPr/>
      <dgm:t>
        <a:bodyPr/>
        <a:lstStyle/>
        <a:p>
          <a:r>
            <a:rPr lang="en-US" sz="2800" dirty="0" smtClean="0"/>
            <a:t>Less elastic than steel and concrete</a:t>
          </a:r>
        </a:p>
      </dgm:t>
    </dgm:pt>
    <dgm:pt modelId="{0A13C84F-96A8-604B-B0A9-7AF2CA928821}" type="parTrans" cxnId="{E7CDDCD2-9CBD-4142-8B74-E4F5407113DB}">
      <dgm:prSet/>
      <dgm:spPr/>
      <dgm:t>
        <a:bodyPr/>
        <a:lstStyle/>
        <a:p>
          <a:endParaRPr lang="en-US"/>
        </a:p>
      </dgm:t>
    </dgm:pt>
    <dgm:pt modelId="{7832F317-65D2-2F4E-AE7B-C3F3BDEB1D7A}" type="sibTrans" cxnId="{E7CDDCD2-9CBD-4142-8B74-E4F5407113DB}">
      <dgm:prSet/>
      <dgm:spPr/>
      <dgm:t>
        <a:bodyPr/>
        <a:lstStyle/>
        <a:p>
          <a:endParaRPr lang="en-US"/>
        </a:p>
      </dgm:t>
    </dgm:pt>
    <dgm:pt modelId="{25A2DEAF-66BF-6A4B-AA8C-4599F3CFC35D}" type="pres">
      <dgm:prSet presAssocID="{2CB3E7D0-2805-4349-9743-53ED9E321991}" presName="cycle" presStyleCnt="0">
        <dgm:presLayoutVars>
          <dgm:chMax val="1"/>
          <dgm:dir/>
          <dgm:animLvl val="ctr"/>
          <dgm:resizeHandles val="exact"/>
        </dgm:presLayoutVars>
      </dgm:prSet>
      <dgm:spPr/>
      <dgm:t>
        <a:bodyPr/>
        <a:lstStyle/>
        <a:p>
          <a:endParaRPr lang="en-US"/>
        </a:p>
      </dgm:t>
    </dgm:pt>
    <dgm:pt modelId="{FEB9F6D0-FAB3-BF41-A598-CE3A59DB6E03}" type="pres">
      <dgm:prSet presAssocID="{5B061878-F45B-1049-B483-CDA2CFD6CFEC}" presName="centerShape" presStyleLbl="node0" presStyleIdx="0" presStyleCnt="1"/>
      <dgm:spPr/>
      <dgm:t>
        <a:bodyPr/>
        <a:lstStyle/>
        <a:p>
          <a:endParaRPr lang="en-US"/>
        </a:p>
      </dgm:t>
    </dgm:pt>
    <dgm:pt modelId="{EA9BF31F-3B96-2746-9800-E8C121195659}" type="pres">
      <dgm:prSet presAssocID="{D4618E5E-47D1-CB40-8D42-3171973860A7}" presName="parTrans" presStyleLbl="bgSibTrans2D1" presStyleIdx="0" presStyleCnt="4"/>
      <dgm:spPr/>
      <dgm:t>
        <a:bodyPr/>
        <a:lstStyle/>
        <a:p>
          <a:endParaRPr lang="en-US"/>
        </a:p>
      </dgm:t>
    </dgm:pt>
    <dgm:pt modelId="{A7FDA19C-BFE8-274E-973D-EEC761E0D813}" type="pres">
      <dgm:prSet presAssocID="{D0FD653F-954A-9D4B-BA1C-D6F5879AF6BB}" presName="node" presStyleLbl="node1" presStyleIdx="0" presStyleCnt="4">
        <dgm:presLayoutVars>
          <dgm:bulletEnabled val="1"/>
        </dgm:presLayoutVars>
      </dgm:prSet>
      <dgm:spPr/>
      <dgm:t>
        <a:bodyPr/>
        <a:lstStyle/>
        <a:p>
          <a:endParaRPr lang="en-US"/>
        </a:p>
      </dgm:t>
    </dgm:pt>
    <dgm:pt modelId="{60639D6B-0A0D-D44F-B159-C4E7EA76F0F3}" type="pres">
      <dgm:prSet presAssocID="{52910479-C6DE-0749-9AE7-5A5464620829}" presName="parTrans" presStyleLbl="bgSibTrans2D1" presStyleIdx="1" presStyleCnt="4"/>
      <dgm:spPr/>
      <dgm:t>
        <a:bodyPr/>
        <a:lstStyle/>
        <a:p>
          <a:endParaRPr lang="en-US"/>
        </a:p>
      </dgm:t>
    </dgm:pt>
    <dgm:pt modelId="{96011D5F-45C8-2B41-88C8-292E9E801869}" type="pres">
      <dgm:prSet presAssocID="{5E584356-FC5D-D444-A389-2E027CE38DF7}" presName="node" presStyleLbl="node1" presStyleIdx="1" presStyleCnt="4">
        <dgm:presLayoutVars>
          <dgm:bulletEnabled val="1"/>
        </dgm:presLayoutVars>
      </dgm:prSet>
      <dgm:spPr/>
      <dgm:t>
        <a:bodyPr/>
        <a:lstStyle/>
        <a:p>
          <a:endParaRPr lang="en-US"/>
        </a:p>
      </dgm:t>
    </dgm:pt>
    <dgm:pt modelId="{0DF89F00-F455-C147-B734-E33E518F5238}" type="pres">
      <dgm:prSet presAssocID="{A85215C1-9198-D847-BB8E-6EEB551749B6}" presName="parTrans" presStyleLbl="bgSibTrans2D1" presStyleIdx="2" presStyleCnt="4"/>
      <dgm:spPr/>
      <dgm:t>
        <a:bodyPr/>
        <a:lstStyle/>
        <a:p>
          <a:endParaRPr lang="en-US"/>
        </a:p>
      </dgm:t>
    </dgm:pt>
    <dgm:pt modelId="{389D288F-E071-3B41-853D-AFB6E5B81A57}" type="pres">
      <dgm:prSet presAssocID="{9233F91D-FF85-764E-B923-6CCDE22CF72A}" presName="node" presStyleLbl="node1" presStyleIdx="2" presStyleCnt="4">
        <dgm:presLayoutVars>
          <dgm:bulletEnabled val="1"/>
        </dgm:presLayoutVars>
      </dgm:prSet>
      <dgm:spPr/>
      <dgm:t>
        <a:bodyPr/>
        <a:lstStyle/>
        <a:p>
          <a:endParaRPr lang="en-US"/>
        </a:p>
      </dgm:t>
    </dgm:pt>
    <dgm:pt modelId="{C072CE2F-DAE5-874F-AD2A-F597A299AB69}" type="pres">
      <dgm:prSet presAssocID="{0A13C84F-96A8-604B-B0A9-7AF2CA928821}" presName="parTrans" presStyleLbl="bgSibTrans2D1" presStyleIdx="3" presStyleCnt="4"/>
      <dgm:spPr/>
      <dgm:t>
        <a:bodyPr/>
        <a:lstStyle/>
        <a:p>
          <a:endParaRPr lang="en-US"/>
        </a:p>
      </dgm:t>
    </dgm:pt>
    <dgm:pt modelId="{BEA06292-FCAE-8741-873A-B110E7E90114}" type="pres">
      <dgm:prSet presAssocID="{D7C4C99B-9864-6347-8C22-11EF0C01E816}" presName="node" presStyleLbl="node1" presStyleIdx="3" presStyleCnt="4">
        <dgm:presLayoutVars>
          <dgm:bulletEnabled val="1"/>
        </dgm:presLayoutVars>
      </dgm:prSet>
      <dgm:spPr/>
      <dgm:t>
        <a:bodyPr/>
        <a:lstStyle/>
        <a:p>
          <a:endParaRPr lang="en-US"/>
        </a:p>
      </dgm:t>
    </dgm:pt>
  </dgm:ptLst>
  <dgm:cxnLst>
    <dgm:cxn modelId="{6334C4F7-C90A-9E45-A4F4-7FE348F023D3}" type="presOf" srcId="{0A13C84F-96A8-604B-B0A9-7AF2CA928821}" destId="{C072CE2F-DAE5-874F-AD2A-F597A299AB69}" srcOrd="0" destOrd="0" presId="urn:microsoft.com/office/officeart/2005/8/layout/radial4"/>
    <dgm:cxn modelId="{259AB809-E17F-9947-BB94-785536EE4812}" type="presOf" srcId="{A85215C1-9198-D847-BB8E-6EEB551749B6}" destId="{0DF89F00-F455-C147-B734-E33E518F5238}" srcOrd="0" destOrd="0" presId="urn:microsoft.com/office/officeart/2005/8/layout/radial4"/>
    <dgm:cxn modelId="{7579DA22-C25C-9744-A7F5-A965BA0B2AA3}" type="presOf" srcId="{D4618E5E-47D1-CB40-8D42-3171973860A7}" destId="{EA9BF31F-3B96-2746-9800-E8C121195659}" srcOrd="0" destOrd="0" presId="urn:microsoft.com/office/officeart/2005/8/layout/radial4"/>
    <dgm:cxn modelId="{B11719DC-9C91-7E48-A0D8-A3602177A55F}" type="presOf" srcId="{5E584356-FC5D-D444-A389-2E027CE38DF7}" destId="{96011D5F-45C8-2B41-88C8-292E9E801869}" srcOrd="0" destOrd="0" presId="urn:microsoft.com/office/officeart/2005/8/layout/radial4"/>
    <dgm:cxn modelId="{84DBABC0-6439-004A-AE21-CABA564BEED9}" type="presOf" srcId="{52910479-C6DE-0749-9AE7-5A5464620829}" destId="{60639D6B-0A0D-D44F-B159-C4E7EA76F0F3}" srcOrd="0" destOrd="0" presId="urn:microsoft.com/office/officeart/2005/8/layout/radial4"/>
    <dgm:cxn modelId="{85A366CA-4598-0941-A84E-0668DCC78797}" srcId="{5B061878-F45B-1049-B483-CDA2CFD6CFEC}" destId="{5E584356-FC5D-D444-A389-2E027CE38DF7}" srcOrd="1" destOrd="0" parTransId="{52910479-C6DE-0749-9AE7-5A5464620829}" sibTransId="{67EF5CD6-6205-7246-909A-EFF27072E5C7}"/>
    <dgm:cxn modelId="{AE071AE5-46BF-5A46-A0AF-EEFFF86F417E}" type="presOf" srcId="{5B061878-F45B-1049-B483-CDA2CFD6CFEC}" destId="{FEB9F6D0-FAB3-BF41-A598-CE3A59DB6E03}" srcOrd="0" destOrd="0" presId="urn:microsoft.com/office/officeart/2005/8/layout/radial4"/>
    <dgm:cxn modelId="{07DA41C2-E88F-8548-8F16-8376EDE7CBB0}" srcId="{5B061878-F45B-1049-B483-CDA2CFD6CFEC}" destId="{9233F91D-FF85-764E-B923-6CCDE22CF72A}" srcOrd="2" destOrd="0" parTransId="{A85215C1-9198-D847-BB8E-6EEB551749B6}" sibTransId="{AC240E6D-9A60-1945-B0D7-BF2A87CBB134}"/>
    <dgm:cxn modelId="{2019B215-E51D-FB4E-ACDC-3BFF904A7C5F}" type="presOf" srcId="{2CB3E7D0-2805-4349-9743-53ED9E321991}" destId="{25A2DEAF-66BF-6A4B-AA8C-4599F3CFC35D}" srcOrd="0" destOrd="0" presId="urn:microsoft.com/office/officeart/2005/8/layout/radial4"/>
    <dgm:cxn modelId="{CCB80B7F-DC42-3343-9557-E32219739581}" srcId="{2CB3E7D0-2805-4349-9743-53ED9E321991}" destId="{5B061878-F45B-1049-B483-CDA2CFD6CFEC}" srcOrd="0" destOrd="0" parTransId="{9CC53883-B95F-C84B-984B-9EF9B7D498CB}" sibTransId="{A3CD9BC2-AAEC-4D47-A8FD-2C678DEA6365}"/>
    <dgm:cxn modelId="{FA0A1DF0-0EB8-7F48-B862-377B83F35B49}" type="presOf" srcId="{9233F91D-FF85-764E-B923-6CCDE22CF72A}" destId="{389D288F-E071-3B41-853D-AFB6E5B81A57}" srcOrd="0" destOrd="0" presId="urn:microsoft.com/office/officeart/2005/8/layout/radial4"/>
    <dgm:cxn modelId="{0E2EDE3C-CE9F-414C-83F1-6F1FD8E04F05}" type="presOf" srcId="{D7C4C99B-9864-6347-8C22-11EF0C01E816}" destId="{BEA06292-FCAE-8741-873A-B110E7E90114}" srcOrd="0" destOrd="0" presId="urn:microsoft.com/office/officeart/2005/8/layout/radial4"/>
    <dgm:cxn modelId="{E7CDDCD2-9CBD-4142-8B74-E4F5407113DB}" srcId="{5B061878-F45B-1049-B483-CDA2CFD6CFEC}" destId="{D7C4C99B-9864-6347-8C22-11EF0C01E816}" srcOrd="3" destOrd="0" parTransId="{0A13C84F-96A8-604B-B0A9-7AF2CA928821}" sibTransId="{7832F317-65D2-2F4E-AE7B-C3F3BDEB1D7A}"/>
    <dgm:cxn modelId="{F623A223-F4A3-A845-BFEE-F46D23C7154B}" type="presOf" srcId="{D0FD653F-954A-9D4B-BA1C-D6F5879AF6BB}" destId="{A7FDA19C-BFE8-274E-973D-EEC761E0D813}" srcOrd="0" destOrd="0" presId="urn:microsoft.com/office/officeart/2005/8/layout/radial4"/>
    <dgm:cxn modelId="{7DA933FC-802B-CF4D-A787-52DC1AA5C2EB}" srcId="{5B061878-F45B-1049-B483-CDA2CFD6CFEC}" destId="{D0FD653F-954A-9D4B-BA1C-D6F5879AF6BB}" srcOrd="0" destOrd="0" parTransId="{D4618E5E-47D1-CB40-8D42-3171973860A7}" sibTransId="{5C5DFD42-3FCE-1440-A860-B7B70A1358E0}"/>
    <dgm:cxn modelId="{53EF3636-BD09-C141-AE3D-18EFB5818511}" type="presParOf" srcId="{25A2DEAF-66BF-6A4B-AA8C-4599F3CFC35D}" destId="{FEB9F6D0-FAB3-BF41-A598-CE3A59DB6E03}" srcOrd="0" destOrd="0" presId="urn:microsoft.com/office/officeart/2005/8/layout/radial4"/>
    <dgm:cxn modelId="{CE326138-07C4-984C-8258-DEFC656E3A04}" type="presParOf" srcId="{25A2DEAF-66BF-6A4B-AA8C-4599F3CFC35D}" destId="{EA9BF31F-3B96-2746-9800-E8C121195659}" srcOrd="1" destOrd="0" presId="urn:microsoft.com/office/officeart/2005/8/layout/radial4"/>
    <dgm:cxn modelId="{BAA5E4B6-9362-DD41-AD98-EBDD663F52DD}" type="presParOf" srcId="{25A2DEAF-66BF-6A4B-AA8C-4599F3CFC35D}" destId="{A7FDA19C-BFE8-274E-973D-EEC761E0D813}" srcOrd="2" destOrd="0" presId="urn:microsoft.com/office/officeart/2005/8/layout/radial4"/>
    <dgm:cxn modelId="{2387AC8A-0D6F-CE4E-9652-52249E68EAB4}" type="presParOf" srcId="{25A2DEAF-66BF-6A4B-AA8C-4599F3CFC35D}" destId="{60639D6B-0A0D-D44F-B159-C4E7EA76F0F3}" srcOrd="3" destOrd="0" presId="urn:microsoft.com/office/officeart/2005/8/layout/radial4"/>
    <dgm:cxn modelId="{725F9F85-C1BA-DC46-8E09-CFCDE998A697}" type="presParOf" srcId="{25A2DEAF-66BF-6A4B-AA8C-4599F3CFC35D}" destId="{96011D5F-45C8-2B41-88C8-292E9E801869}" srcOrd="4" destOrd="0" presId="urn:microsoft.com/office/officeart/2005/8/layout/radial4"/>
    <dgm:cxn modelId="{91DA89AB-AA79-2A4B-8FEE-8862C48C8955}" type="presParOf" srcId="{25A2DEAF-66BF-6A4B-AA8C-4599F3CFC35D}" destId="{0DF89F00-F455-C147-B734-E33E518F5238}" srcOrd="5" destOrd="0" presId="urn:microsoft.com/office/officeart/2005/8/layout/radial4"/>
    <dgm:cxn modelId="{16B2FC9D-9971-954A-8E31-4F93DA667F61}" type="presParOf" srcId="{25A2DEAF-66BF-6A4B-AA8C-4599F3CFC35D}" destId="{389D288F-E071-3B41-853D-AFB6E5B81A57}" srcOrd="6" destOrd="0" presId="urn:microsoft.com/office/officeart/2005/8/layout/radial4"/>
    <dgm:cxn modelId="{496E506E-6F87-EC48-BB8D-CDA7D84AC0AF}" type="presParOf" srcId="{25A2DEAF-66BF-6A4B-AA8C-4599F3CFC35D}" destId="{C072CE2F-DAE5-874F-AD2A-F597A299AB69}" srcOrd="7" destOrd="0" presId="urn:microsoft.com/office/officeart/2005/8/layout/radial4"/>
    <dgm:cxn modelId="{AE00DA25-3523-4D4D-BA3C-87016D0E6501}" type="presParOf" srcId="{25A2DEAF-66BF-6A4B-AA8C-4599F3CFC35D}" destId="{BEA06292-FCAE-8741-873A-B110E7E90114}"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9F6D0-FAB3-BF41-A598-CE3A59DB6E03}">
      <dsp:nvSpPr>
        <dsp:cNvPr id="0" name=""/>
        <dsp:cNvSpPr/>
      </dsp:nvSpPr>
      <dsp:spPr>
        <a:xfrm>
          <a:off x="3310538" y="3561086"/>
          <a:ext cx="2294322" cy="2294322"/>
        </a:xfrm>
        <a:prstGeom prst="ellipse">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Properties</a:t>
          </a:r>
          <a:endParaRPr lang="en-US" sz="2700" kern="1200" dirty="0"/>
        </a:p>
      </dsp:txBody>
      <dsp:txXfrm>
        <a:off x="3646534" y="3897082"/>
        <a:ext cx="1622330" cy="1622330"/>
      </dsp:txXfrm>
    </dsp:sp>
    <dsp:sp modelId="{EA9BF31F-3B96-2746-9800-E8C121195659}">
      <dsp:nvSpPr>
        <dsp:cNvPr id="0" name=""/>
        <dsp:cNvSpPr/>
      </dsp:nvSpPr>
      <dsp:spPr>
        <a:xfrm rot="10800000">
          <a:off x="1090485" y="4381306"/>
          <a:ext cx="2097950" cy="653881"/>
        </a:xfrm>
        <a:prstGeom prst="leftArrow">
          <a:avLst>
            <a:gd name="adj1" fmla="val 60000"/>
            <a:gd name="adj2" fmla="val 50000"/>
          </a:avLst>
        </a:prstGeom>
        <a:gradFill rotWithShape="0">
          <a:gsLst>
            <a:gs pos="0">
              <a:schemeClr val="accent1">
                <a:tint val="60000"/>
                <a:hueOff val="0"/>
                <a:satOff val="0"/>
                <a:lumOff val="0"/>
                <a:alphaOff val="0"/>
                <a:shade val="60000"/>
                <a:satMod val="130000"/>
              </a:schemeClr>
            </a:gs>
            <a:gs pos="100000">
              <a:schemeClr val="accent1">
                <a:tint val="60000"/>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sp>
    <dsp:sp modelId="{A7FDA19C-BFE8-274E-973D-EEC761E0D813}">
      <dsp:nvSpPr>
        <dsp:cNvPr id="0" name=""/>
        <dsp:cNvSpPr/>
      </dsp:nvSpPr>
      <dsp:spPr>
        <a:xfrm>
          <a:off x="682" y="3836405"/>
          <a:ext cx="2179606" cy="1743685"/>
        </a:xfrm>
        <a:prstGeom prst="roundRect">
          <a:avLst>
            <a:gd name="adj" fmla="val 10000"/>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kern="1200" dirty="0" smtClean="0"/>
            <a:t>Unstable material</a:t>
          </a:r>
          <a:endParaRPr lang="en-US" sz="2800" kern="1200" dirty="0"/>
        </a:p>
      </dsp:txBody>
      <dsp:txXfrm>
        <a:off x="51753" y="3887476"/>
        <a:ext cx="2077464" cy="1641543"/>
      </dsp:txXfrm>
    </dsp:sp>
    <dsp:sp modelId="{BD93E345-4F1E-A245-B66F-D1F7931DCD01}">
      <dsp:nvSpPr>
        <dsp:cNvPr id="0" name=""/>
        <dsp:cNvSpPr/>
      </dsp:nvSpPr>
      <dsp:spPr>
        <a:xfrm rot="13500000">
          <a:off x="1769482" y="2742064"/>
          <a:ext cx="2097950" cy="653881"/>
        </a:xfrm>
        <a:prstGeom prst="leftArrow">
          <a:avLst>
            <a:gd name="adj1" fmla="val 60000"/>
            <a:gd name="adj2" fmla="val 50000"/>
          </a:avLst>
        </a:prstGeom>
        <a:gradFill rotWithShape="0">
          <a:gsLst>
            <a:gs pos="0">
              <a:schemeClr val="accent1">
                <a:tint val="60000"/>
                <a:hueOff val="0"/>
                <a:satOff val="0"/>
                <a:lumOff val="0"/>
                <a:alphaOff val="0"/>
                <a:shade val="60000"/>
                <a:satMod val="130000"/>
              </a:schemeClr>
            </a:gs>
            <a:gs pos="100000">
              <a:schemeClr val="accent1">
                <a:tint val="60000"/>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sp>
    <dsp:sp modelId="{58889D8C-ACA8-9B44-AA10-1C47418F86A0}">
      <dsp:nvSpPr>
        <dsp:cNvPr id="0" name=""/>
        <dsp:cNvSpPr/>
      </dsp:nvSpPr>
      <dsp:spPr>
        <a:xfrm>
          <a:off x="986916" y="1455425"/>
          <a:ext cx="2179606" cy="1743685"/>
        </a:xfrm>
        <a:prstGeom prst="roundRect">
          <a:avLst>
            <a:gd name="adj" fmla="val 10000"/>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kern="1200" dirty="0" smtClean="0"/>
            <a:t>Tendency to shrink</a:t>
          </a:r>
          <a:endParaRPr lang="en-US" sz="2800" kern="1200" dirty="0"/>
        </a:p>
      </dsp:txBody>
      <dsp:txXfrm>
        <a:off x="1037987" y="1506496"/>
        <a:ext cx="2077464" cy="1641543"/>
      </dsp:txXfrm>
    </dsp:sp>
    <dsp:sp modelId="{4D9DA476-D439-1546-BFEC-A271E3D228C3}">
      <dsp:nvSpPr>
        <dsp:cNvPr id="0" name=""/>
        <dsp:cNvSpPr/>
      </dsp:nvSpPr>
      <dsp:spPr>
        <a:xfrm rot="16200000">
          <a:off x="3408724" y="2063067"/>
          <a:ext cx="2097950" cy="653881"/>
        </a:xfrm>
        <a:prstGeom prst="leftArrow">
          <a:avLst>
            <a:gd name="adj1" fmla="val 60000"/>
            <a:gd name="adj2" fmla="val 50000"/>
          </a:avLst>
        </a:prstGeom>
        <a:gradFill rotWithShape="0">
          <a:gsLst>
            <a:gs pos="0">
              <a:schemeClr val="accent1">
                <a:tint val="60000"/>
                <a:hueOff val="0"/>
                <a:satOff val="0"/>
                <a:lumOff val="0"/>
                <a:alphaOff val="0"/>
                <a:shade val="60000"/>
                <a:satMod val="130000"/>
              </a:schemeClr>
            </a:gs>
            <a:gs pos="100000">
              <a:schemeClr val="accent1">
                <a:tint val="60000"/>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sp>
    <dsp:sp modelId="{E3BD7FB5-6225-E04C-8F8D-D5ECCB03A524}">
      <dsp:nvSpPr>
        <dsp:cNvPr id="0" name=""/>
        <dsp:cNvSpPr/>
      </dsp:nvSpPr>
      <dsp:spPr>
        <a:xfrm>
          <a:off x="3367896" y="469190"/>
          <a:ext cx="2179606" cy="1743685"/>
        </a:xfrm>
        <a:prstGeom prst="roundRect">
          <a:avLst>
            <a:gd name="adj" fmla="val 10000"/>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Do not transmit vibrations very well (tends to absorb)</a:t>
          </a:r>
          <a:endParaRPr lang="en-US" sz="2000" kern="1200" dirty="0"/>
        </a:p>
      </dsp:txBody>
      <dsp:txXfrm>
        <a:off x="3418967" y="520261"/>
        <a:ext cx="2077464" cy="1641543"/>
      </dsp:txXfrm>
    </dsp:sp>
    <dsp:sp modelId="{5A4D8277-2F3E-7949-ADC9-27B766937E10}">
      <dsp:nvSpPr>
        <dsp:cNvPr id="0" name=""/>
        <dsp:cNvSpPr/>
      </dsp:nvSpPr>
      <dsp:spPr>
        <a:xfrm rot="18900000">
          <a:off x="5047967" y="2742064"/>
          <a:ext cx="2097950" cy="653881"/>
        </a:xfrm>
        <a:prstGeom prst="leftArrow">
          <a:avLst>
            <a:gd name="adj1" fmla="val 60000"/>
            <a:gd name="adj2" fmla="val 50000"/>
          </a:avLst>
        </a:prstGeom>
        <a:gradFill rotWithShape="0">
          <a:gsLst>
            <a:gs pos="0">
              <a:schemeClr val="accent1">
                <a:tint val="60000"/>
                <a:hueOff val="0"/>
                <a:satOff val="0"/>
                <a:lumOff val="0"/>
                <a:alphaOff val="0"/>
                <a:shade val="60000"/>
                <a:satMod val="130000"/>
              </a:schemeClr>
            </a:gs>
            <a:gs pos="100000">
              <a:schemeClr val="accent1">
                <a:tint val="60000"/>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sp>
    <dsp:sp modelId="{23E9F3EA-6388-0D44-A463-056C1F6F8863}">
      <dsp:nvSpPr>
        <dsp:cNvPr id="0" name=""/>
        <dsp:cNvSpPr/>
      </dsp:nvSpPr>
      <dsp:spPr>
        <a:xfrm>
          <a:off x="5748876" y="1455425"/>
          <a:ext cx="2179606" cy="1743685"/>
        </a:xfrm>
        <a:prstGeom prst="roundRect">
          <a:avLst>
            <a:gd name="adj" fmla="val 10000"/>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en-US" sz="2800" kern="1200" dirty="0" smtClean="0"/>
            <a:t>Indoors, it retains it </a:t>
          </a:r>
          <a:r>
            <a:rPr lang="en-US" sz="2800" kern="1200" dirty="0" err="1" smtClean="0"/>
            <a:t>colour</a:t>
          </a:r>
          <a:endParaRPr lang="en-US" sz="2800" kern="1200" dirty="0"/>
        </a:p>
      </dsp:txBody>
      <dsp:txXfrm>
        <a:off x="5799947" y="1506496"/>
        <a:ext cx="2077464" cy="1641543"/>
      </dsp:txXfrm>
    </dsp:sp>
    <dsp:sp modelId="{997ADAB3-0D1A-1E44-BFEB-4686F26FD3BF}">
      <dsp:nvSpPr>
        <dsp:cNvPr id="0" name=""/>
        <dsp:cNvSpPr/>
      </dsp:nvSpPr>
      <dsp:spPr>
        <a:xfrm>
          <a:off x="5726964" y="4381306"/>
          <a:ext cx="2097950" cy="653881"/>
        </a:xfrm>
        <a:prstGeom prst="leftArrow">
          <a:avLst>
            <a:gd name="adj1" fmla="val 60000"/>
            <a:gd name="adj2" fmla="val 50000"/>
          </a:avLst>
        </a:prstGeom>
        <a:gradFill rotWithShape="0">
          <a:gsLst>
            <a:gs pos="0">
              <a:schemeClr val="accent1">
                <a:tint val="60000"/>
                <a:hueOff val="0"/>
                <a:satOff val="0"/>
                <a:lumOff val="0"/>
                <a:alphaOff val="0"/>
                <a:shade val="60000"/>
                <a:satMod val="130000"/>
              </a:schemeClr>
            </a:gs>
            <a:gs pos="100000">
              <a:schemeClr val="accent1">
                <a:tint val="60000"/>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sp>
    <dsp:sp modelId="{1245CA65-D23F-4C47-AEC4-82C5EF5ADCA9}">
      <dsp:nvSpPr>
        <dsp:cNvPr id="0" name=""/>
        <dsp:cNvSpPr/>
      </dsp:nvSpPr>
      <dsp:spPr>
        <a:xfrm>
          <a:off x="6735111" y="3836405"/>
          <a:ext cx="2179606" cy="1743685"/>
        </a:xfrm>
        <a:prstGeom prst="roundRect">
          <a:avLst>
            <a:gd name="adj" fmla="val 10000"/>
          </a:avLst>
        </a:prstGeom>
        <a:gradFill rotWithShape="0">
          <a:gsLst>
            <a:gs pos="0">
              <a:schemeClr val="accent1">
                <a:hueOff val="0"/>
                <a:satOff val="0"/>
                <a:lumOff val="0"/>
                <a:alphaOff val="0"/>
                <a:shade val="60000"/>
                <a:satMod val="130000"/>
              </a:schemeClr>
            </a:gs>
            <a:gs pos="100000">
              <a:schemeClr val="accent1">
                <a:hueOff val="0"/>
                <a:satOff val="0"/>
                <a:lumOff val="0"/>
                <a:alphaOff val="0"/>
                <a:tint val="70000"/>
                <a:shade val="94000"/>
                <a:satMod val="135000"/>
              </a:schemeClr>
            </a:gs>
          </a:gsLst>
          <a:lin ang="16200000" scaled="1"/>
        </a:gradFill>
        <a:ln>
          <a:noFill/>
        </a:ln>
        <a:effectLst>
          <a:innerShdw blurRad="50800" dist="25400" dir="13500000">
            <a:srgbClr val="808080">
              <a:alpha val="75000"/>
            </a:srgbClr>
          </a:innerShdw>
          <a:outerShdw blurRad="38100" dist="12700" dir="5400000" rotWithShape="0">
            <a:srgbClr val="FFFFFF">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kern="1200" dirty="0" smtClean="0"/>
            <a:t>Outdoors, color fastness depends on weather conditions</a:t>
          </a:r>
          <a:endParaRPr lang="en-US" sz="2000" kern="1200" dirty="0"/>
        </a:p>
      </dsp:txBody>
      <dsp:txXfrm>
        <a:off x="6786182" y="3887476"/>
        <a:ext cx="2077464" cy="1641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p:nvSpPr>
        <p:spPr>
          <a:xfrm>
            <a:off x="7848600" y="0"/>
            <a:ext cx="1295399" cy="6858000"/>
          </a:xfrm>
          <a:prstGeom prst="rect">
            <a:avLst/>
          </a:prstGeom>
          <a:gradFill>
            <a:gsLst>
              <a:gs pos="0">
                <a:schemeClr val="bg1">
                  <a:lumMod val="50000"/>
                  <a:alpha val="20000"/>
                </a:schemeClr>
              </a:gs>
              <a:gs pos="100000">
                <a:schemeClr val="bg1">
                  <a:lumMod val="85000"/>
                  <a:alpha val="20000"/>
                </a:schemeClr>
              </a:gs>
            </a:gsLst>
            <a:lin ang="21594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65760" y="2971800"/>
            <a:ext cx="5120640" cy="1709928"/>
          </a:xfrm>
        </p:spPr>
        <p:txBody>
          <a:bodyPr vert="horz" lIns="91440" tIns="45720" rIns="91440" bIns="45720" rtlCol="0" anchor="b" anchorCtr="0">
            <a:noAutofit/>
            <a:scene3d>
              <a:camera prst="orthographicFront"/>
              <a:lightRig rig="morning" dir="t">
                <a:rot lat="0" lon="0" rev="2400000"/>
              </a:lightRig>
            </a:scene3d>
            <a:sp3d extrusionH="63500" contourW="6350">
              <a:bevelT w="19050" h="50800" prst="softRound"/>
              <a:contourClr>
                <a:schemeClr val="bg1"/>
              </a:contourClr>
            </a:sp3d>
          </a:bodyPr>
          <a:lstStyle>
            <a:lvl1pPr algn="ctr" defTabSz="914400" rtl="0" eaLnBrk="1" latinLnBrk="0" hangingPunct="1">
              <a:spcBef>
                <a:spcPct val="0"/>
              </a:spcBef>
              <a:buNone/>
              <a:defRPr sz="4400" b="1" kern="1200" baseline="0">
                <a:solidFill>
                  <a:schemeClr val="tx2"/>
                </a:solidFill>
                <a:effectLst>
                  <a:innerShdw blurRad="63500" dist="50800" dir="5400000">
                    <a:schemeClr val="bg1">
                      <a:alpha val="50000"/>
                    </a:schemeClr>
                  </a:inn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365760" y="4956048"/>
            <a:ext cx="5111496" cy="1004048"/>
          </a:xfrm>
        </p:spPr>
        <p:txBody>
          <a:bodyPr vert="horz" lIns="91440" tIns="45720" rIns="91440" bIns="45720" rtlCol="0" anchor="t" anchorCtr="0">
            <a:normAutofit/>
            <a:scene3d>
              <a:camera prst="orthographicFront"/>
              <a:lightRig rig="threePt" dir="t"/>
            </a:scene3d>
            <a:sp3d>
              <a:contourClr>
                <a:schemeClr val="bg1"/>
              </a:contourClr>
            </a:sp3d>
          </a:bodyPr>
          <a:lstStyle>
            <a:lvl1pPr marL="0" indent="0" algn="ctr">
              <a:spcBef>
                <a:spcPct val="0"/>
              </a:spcBef>
              <a:buNone/>
              <a:defRPr sz="1500" b="1" kern="1200">
                <a:solidFill>
                  <a:schemeClr val="tx1">
                    <a:tint val="75000"/>
                  </a:schemeClr>
                </a:solidFill>
                <a:effectLst>
                  <a:outerShdw blurRad="50800" dist="12700" dir="2700000" algn="tl" rotWithShape="0">
                    <a:schemeClr val="bg1">
                      <a:alpha val="4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lvl="0" indent="0" algn="ctr" defTabSz="914400" rtl="0" eaLnBrk="1" latinLnBrk="0" hangingPunct="1">
              <a:lnSpc>
                <a:spcPct val="120000"/>
              </a:lnSpc>
              <a:spcBef>
                <a:spcPts val="2400"/>
              </a:spcBef>
              <a:buClr>
                <a:schemeClr val="tx2"/>
              </a:buClr>
              <a:buSzPct val="100000"/>
              <a:buFont typeface="Wingdings 2" pitchFamily="18" charset="2"/>
              <a:buNone/>
            </a:pPr>
            <a:r>
              <a:rPr lang="en-US" smtClean="0"/>
              <a:t>Click to edit Master subtitle style</a:t>
            </a:r>
            <a:endParaRPr/>
          </a:p>
        </p:txBody>
      </p:sp>
      <p:sp>
        <p:nvSpPr>
          <p:cNvPr id="4" name="Date Placeholder 3"/>
          <p:cNvSpPr>
            <a:spLocks noGrp="1"/>
          </p:cNvSpPr>
          <p:nvPr>
            <p:ph type="dt" sz="half" idx="10"/>
          </p:nvPr>
        </p:nvSpPr>
        <p:spPr/>
        <p:txBody>
          <a:bodyPr/>
          <a:lstStyle/>
          <a:p>
            <a:fld id="{475D475E-5291-D44C-A4F8-3B390D810FD8}" type="datetimeFigureOut">
              <a:rPr lang="en-US" smtClean="0"/>
              <a:pPr/>
              <a:t>12/6/2011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CC652-A623-41D2-B0ED-8F1D217186B4}" type="slidenum">
              <a:rPr/>
              <a:pPr/>
              <a:t>‹#›</a:t>
            </a:fld>
            <a:endParaRPr/>
          </a:p>
        </p:txBody>
      </p:sp>
      <p:pic>
        <p:nvPicPr>
          <p:cNvPr id="10" name="Picture 9" descr="titleSlideBevel.png"/>
          <p:cNvPicPr>
            <a:picLocks noChangeAspect="1"/>
          </p:cNvPicPr>
          <p:nvPr/>
        </p:nvPicPr>
        <p:blipFill>
          <a:blip r:embed="rId2"/>
          <a:stretch>
            <a:fillRect/>
          </a:stretch>
        </p:blipFill>
        <p:spPr>
          <a:xfrm>
            <a:off x="361950" y="4760260"/>
            <a:ext cx="5120640" cy="1796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88259"/>
            <a:ext cx="7071837" cy="901700"/>
          </a:xfrm>
        </p:spPr>
        <p:txBody>
          <a:bodyPr bIns="0" anchor="b">
            <a:no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609600" y="2312988"/>
            <a:ext cx="6843713" cy="3813175"/>
          </a:xfrm>
        </p:spPr>
        <p:txBody>
          <a:bodyPr>
            <a:normAutofit/>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366900" y="1103406"/>
            <a:ext cx="7085908" cy="841188"/>
          </a:xfrm>
        </p:spPr>
        <p:txBody>
          <a:bodyPr tIns="0" bIns="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5D475E-5291-D44C-A4F8-3B390D810FD8}" type="datetimeFigureOut">
              <a:rPr lang="en-US" smtClean="0"/>
              <a:pPr/>
              <a:t>12/6/2011</a:t>
            </a:fld>
            <a:endParaRPr lang="en-US"/>
          </a:p>
        </p:txBody>
      </p:sp>
      <p:sp>
        <p:nvSpPr>
          <p:cNvPr id="6" name="Footer Placeholder 5"/>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5096435"/>
            <a:ext cx="7072313" cy="566738"/>
          </a:xfrm>
        </p:spPr>
        <p:txBody>
          <a:bodyPr anchor="b"/>
          <a:lstStyle>
            <a:lvl1pPr algn="l">
              <a:defRPr sz="3200" b="0"/>
            </a:lvl1pPr>
          </a:lstStyle>
          <a:p>
            <a:r>
              <a:rPr lang="en-US" smtClean="0"/>
              <a:t>Click to edit Master title style</a:t>
            </a:r>
            <a:endParaRPr/>
          </a:p>
        </p:txBody>
      </p:sp>
      <p:sp>
        <p:nvSpPr>
          <p:cNvPr id="3" name="Picture Placeholder 2"/>
          <p:cNvSpPr>
            <a:spLocks noGrp="1"/>
          </p:cNvSpPr>
          <p:nvPr>
            <p:ph type="pic" idx="1"/>
          </p:nvPr>
        </p:nvSpPr>
        <p:spPr>
          <a:xfrm>
            <a:off x="484093" y="443753"/>
            <a:ext cx="6970059" cy="3977640"/>
          </a:xfrm>
          <a:noFill/>
          <a:ln>
            <a:noFill/>
          </a:ln>
          <a:scene3d>
            <a:camera prst="orthographicFront"/>
            <a:lightRig rig="balanced" dir="t"/>
          </a:scene3d>
          <a:sp3d extrusionH="63500">
            <a:bevelT w="38100" h="38100" prst="softRound"/>
            <a:contourClr>
              <a:schemeClr val="bg1"/>
            </a:contourClr>
          </a:sp3d>
        </p:spPr>
        <p:txBody>
          <a:bodyPr>
            <a:scene3d>
              <a:camera prst="orthographicFront"/>
              <a:lightRig rig="threePt" dir="t"/>
            </a:scene3d>
            <a:sp3d>
              <a:contourClr>
                <a:schemeClr val="bg1"/>
              </a:contourClr>
            </a:sp3d>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381000" y="5663173"/>
            <a:ext cx="7072313" cy="804862"/>
          </a:xfrm>
        </p:spPr>
        <p:txBody>
          <a:bodyPr lIns="109728">
            <a:normAutofit/>
          </a:bodyPr>
          <a:lstStyle>
            <a:lvl1pPr marL="0" indent="0">
              <a:spcBef>
                <a:spcPct val="0"/>
              </a:spcBef>
              <a:buNone/>
              <a:defRPr sz="15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5D475E-5291-D44C-A4F8-3B390D810FD8}" type="datetimeFigureOut">
              <a:rPr lang="en-US" smtClean="0"/>
              <a:pPr/>
              <a:t>12/6/2011</a:t>
            </a:fld>
            <a:endParaRPr lang="en-US"/>
          </a:p>
        </p:txBody>
      </p:sp>
      <p:sp>
        <p:nvSpPr>
          <p:cNvPr id="6" name="Footer Placeholder 5"/>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75D475E-5291-D44C-A4F8-3B390D810FD8}" type="datetimeFigureOut">
              <a:rPr lang="en-US" smtClean="0"/>
              <a:pPr/>
              <a:t>12/6/2011</a:t>
            </a:fld>
            <a:endParaRPr lang="en-US"/>
          </a:p>
        </p:txBody>
      </p:sp>
      <p:sp>
        <p:nvSpPr>
          <p:cNvPr id="5" name="Footer Placeholder 4"/>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24600" y="685800"/>
            <a:ext cx="1128713" cy="54403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381000" y="685800"/>
            <a:ext cx="586740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75D475E-5291-D44C-A4F8-3B390D810FD8}" type="datetimeFigureOut">
              <a:rPr lang="en-US" smtClean="0"/>
              <a:pPr/>
              <a:t>12/6/2011</a:t>
            </a:fld>
            <a:endParaRPr lang="en-US"/>
          </a:p>
        </p:txBody>
      </p:sp>
      <p:sp>
        <p:nvSpPr>
          <p:cNvPr id="5" name="Footer Placeholder 4"/>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041341" y="6181538"/>
            <a:ext cx="806824" cy="365125"/>
          </a:xfrm>
        </p:spPr>
        <p:txBody>
          <a:bodyPr/>
          <a:lstStyle/>
          <a:p>
            <a:fld id="{C812F746-69B4-3547-99D6-037A6444CA4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mtClean="0"/>
              <a:t>Click to edit Master title style</a:t>
            </a:r>
            <a:endParaRPr/>
          </a:p>
        </p:txBody>
      </p:sp>
      <p:sp>
        <p:nvSpPr>
          <p:cNvPr id="3" name="Content Placeholder 2"/>
          <p:cNvSpPr>
            <a:spLocks noGrp="1"/>
          </p:cNvSpPr>
          <p:nvPr>
            <p:ph idx="1"/>
          </p:nvPr>
        </p:nvSpPr>
        <p:spPr/>
        <p:txBody>
          <a:bodyPr>
            <a:normAutofit/>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solidFill>
                  <a:schemeClr val="tx2">
                    <a:lumMod val="40000"/>
                    <a:lumOff val="60000"/>
                  </a:schemeClr>
                </a:solidFill>
              </a:defRPr>
            </a:lvl1pPr>
          </a:lstStyle>
          <a:p>
            <a:fld id="{475D475E-5291-D44C-A4F8-3B390D810FD8}" type="datetimeFigureOut">
              <a:rPr lang="en-US" smtClean="0"/>
              <a:pPr/>
              <a:t>12/6/2011</a:t>
            </a:fld>
            <a:endParaRPr lang="en-US"/>
          </a:p>
        </p:txBody>
      </p:sp>
      <p:sp>
        <p:nvSpPr>
          <p:cNvPr id="6" name="Slide Number Placeholder 5"/>
          <p:cNvSpPr>
            <a:spLocks noGrp="1"/>
          </p:cNvSpPr>
          <p:nvPr>
            <p:ph type="sldNum" sz="quarter" idx="12"/>
          </p:nvPr>
        </p:nvSpPr>
        <p:spPr/>
        <p:txBody>
          <a:bodyPr/>
          <a:lstStyle>
            <a:lvl1pPr>
              <a:defRPr>
                <a:solidFill>
                  <a:schemeClr val="tx2">
                    <a:lumMod val="40000"/>
                    <a:lumOff val="60000"/>
                  </a:schemeClr>
                </a:solidFill>
              </a:defRPr>
            </a:lvl1pPr>
          </a:lstStyle>
          <a:p>
            <a:fld id="{C812F746-69B4-3547-99D6-037A6444CA40}" type="slidenum">
              <a:rPr lang="en-US" smtClean="0"/>
              <a:pPr/>
              <a:t>‹#›</a:t>
            </a:fld>
            <a:endParaRPr lang="en-US"/>
          </a:p>
        </p:txBody>
      </p:sp>
      <p:sp>
        <p:nvSpPr>
          <p:cNvPr id="8" name="Footer Placeholder 7"/>
          <p:cNvSpPr>
            <a:spLocks noGrp="1"/>
          </p:cNvSpPr>
          <p:nvPr>
            <p:ph type="ftr" sz="quarter" idx="11"/>
          </p:nvPr>
        </p:nvSpPr>
        <p:spPr>
          <a:xfrm rot="16200000">
            <a:off x="5769819" y="3208338"/>
            <a:ext cx="5105400" cy="365125"/>
          </a:xfrm>
          <a:prstGeom prst="rect">
            <a:avLst/>
          </a:prstGeom>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2971800"/>
            <a:ext cx="5122862" cy="1712259"/>
          </a:xfrm>
        </p:spPr>
        <p:txBody>
          <a:bodyPr anchor="b" anchorCtr="0">
            <a:noAutofit/>
            <a:scene3d>
              <a:camera prst="orthographicFront"/>
              <a:lightRig rig="morning" dir="t">
                <a:rot lat="0" lon="0" rev="2400000"/>
              </a:lightRig>
            </a:scene3d>
            <a:sp3d extrusionH="63500" contourW="6350">
              <a:bevelT w="19050" h="50800" prst="softRound"/>
              <a:contourClr>
                <a:schemeClr val="bg1"/>
              </a:contourClr>
            </a:sp3d>
          </a:bodyPr>
          <a:lstStyle>
            <a:lvl1pPr algn="ctr">
              <a:defRPr sz="4400" b="1" baseline="0">
                <a:solidFill>
                  <a:schemeClr val="tx2"/>
                </a:solidFill>
                <a:effectLst>
                  <a:innerShdw blurRad="63500" dist="50800" dir="5400000">
                    <a:schemeClr val="bg1">
                      <a:alpha val="50000"/>
                    </a:schemeClr>
                  </a:innerShdw>
                </a:effectLst>
              </a:defRPr>
            </a:lvl1pPr>
          </a:lstStyle>
          <a:p>
            <a:r>
              <a:rPr lang="en-US" smtClean="0"/>
              <a:t>Click to edit Master title style</a:t>
            </a:r>
            <a:endParaRPr/>
          </a:p>
        </p:txBody>
      </p:sp>
      <p:sp>
        <p:nvSpPr>
          <p:cNvPr id="3" name="Subtitle 2"/>
          <p:cNvSpPr>
            <a:spLocks noGrp="1"/>
          </p:cNvSpPr>
          <p:nvPr>
            <p:ph type="subTitle" idx="1"/>
          </p:nvPr>
        </p:nvSpPr>
        <p:spPr>
          <a:xfrm>
            <a:off x="363538" y="4953000"/>
            <a:ext cx="5113896" cy="1001000"/>
          </a:xfrm>
        </p:spPr>
        <p:txBody>
          <a:bodyPr vert="horz" lIns="91440" tIns="45720" rIns="91440" bIns="45720" rtlCol="0" anchor="t" anchorCtr="0">
            <a:normAutofit/>
            <a:scene3d>
              <a:camera prst="orthographicFront"/>
              <a:lightRig rig="threePt" dir="t"/>
            </a:scene3d>
            <a:sp3d>
              <a:contourClr>
                <a:schemeClr val="bg1"/>
              </a:contourClr>
            </a:sp3d>
          </a:bodyPr>
          <a:lstStyle>
            <a:lvl1pPr marL="0" indent="0" algn="ctr">
              <a:lnSpc>
                <a:spcPct val="120000"/>
              </a:lnSpc>
              <a:spcBef>
                <a:spcPct val="0"/>
              </a:spcBef>
              <a:buNone/>
              <a:defRPr sz="1500" b="1" kern="1200">
                <a:solidFill>
                  <a:schemeClr val="tx1">
                    <a:tint val="75000"/>
                  </a:schemeClr>
                </a:solidFill>
                <a:effectLst>
                  <a:outerShdw blurRad="50800" dist="12700" dir="2700000" algn="tl" rotWithShape="0">
                    <a:schemeClr val="bg1">
                      <a:alpha val="4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lvl="0" indent="0" algn="ctr" defTabSz="914400" rtl="0" eaLnBrk="1" latinLnBrk="0" hangingPunct="1">
              <a:spcBef>
                <a:spcPts val="2400"/>
              </a:spcBef>
              <a:buClr>
                <a:schemeClr val="tx2"/>
              </a:buClr>
              <a:buSzPct val="100000"/>
              <a:buFont typeface="Wingdings 2" pitchFamily="18" charset="2"/>
              <a:buNone/>
            </a:pPr>
            <a:r>
              <a:rPr lang="en-US" smtClean="0"/>
              <a:t>Click to edit Master subtitle style</a:t>
            </a:r>
            <a:endParaRPr/>
          </a:p>
        </p:txBody>
      </p:sp>
      <p:sp>
        <p:nvSpPr>
          <p:cNvPr id="4" name="Date Placeholder 3"/>
          <p:cNvSpPr>
            <a:spLocks noGrp="1"/>
          </p:cNvSpPr>
          <p:nvPr>
            <p:ph type="dt" sz="half" idx="10"/>
          </p:nvPr>
        </p:nvSpPr>
        <p:spPr>
          <a:xfrm>
            <a:off x="3429000" y="6356350"/>
            <a:ext cx="2133600" cy="365125"/>
          </a:xfrm>
        </p:spPr>
        <p:txBody>
          <a:bodyPr anchor="t" anchorCtr="0"/>
          <a:lstStyle>
            <a:lvl1pPr algn="r">
              <a:defRPr sz="1200">
                <a:solidFill>
                  <a:schemeClr val="tx1">
                    <a:lumMod val="50000"/>
                    <a:lumOff val="50000"/>
                  </a:schemeClr>
                </a:solidFill>
              </a:defRPr>
            </a:lvl1pPr>
          </a:lstStyle>
          <a:p>
            <a:fld id="{475D475E-5291-D44C-A4F8-3B390D810FD8}" type="datetimeFigureOut">
              <a:rPr lang="en-US" smtClean="0"/>
              <a:pPr/>
              <a:t>12/6/2011</a:t>
            </a:fld>
            <a:endParaRPr lang="en-US"/>
          </a:p>
        </p:txBody>
      </p:sp>
      <p:sp>
        <p:nvSpPr>
          <p:cNvPr id="5" name="Footer Placeholder 4"/>
          <p:cNvSpPr>
            <a:spLocks noGrp="1"/>
          </p:cNvSpPr>
          <p:nvPr>
            <p:ph type="ftr" sz="quarter" idx="11"/>
          </p:nvPr>
        </p:nvSpPr>
        <p:spPr>
          <a:xfrm>
            <a:off x="363538" y="6356350"/>
            <a:ext cx="2130552" cy="365125"/>
          </a:xfrm>
          <a:prstGeom prst="rect">
            <a:avLst/>
          </a:prstGeom>
        </p:spPr>
        <p:txBody>
          <a:bodyPr/>
          <a:lstStyle>
            <a:lvl1pPr algn="l">
              <a:defRPr sz="1200">
                <a:solidFill>
                  <a:schemeClr val="tx1">
                    <a:lumMod val="50000"/>
                    <a:lumOff val="50000"/>
                  </a:schemeClr>
                </a:solidFill>
              </a:defRPr>
            </a:lvl1pPr>
          </a:lstStyle>
          <a:p>
            <a:endParaRPr lang="en-US"/>
          </a:p>
        </p:txBody>
      </p:sp>
      <p:sp>
        <p:nvSpPr>
          <p:cNvPr id="8" name="Picture Placeholder 7"/>
          <p:cNvSpPr>
            <a:spLocks noGrp="1"/>
          </p:cNvSpPr>
          <p:nvPr>
            <p:ph type="pic" sz="quarter" idx="13"/>
          </p:nvPr>
        </p:nvSpPr>
        <p:spPr>
          <a:xfrm>
            <a:off x="6006353" y="9144"/>
            <a:ext cx="2743200" cy="6848856"/>
          </a:xfrm>
          <a:noFill/>
          <a:ln>
            <a:noFill/>
          </a:ln>
          <a:scene3d>
            <a:camera prst="orthographicFront"/>
            <a:lightRig rig="balanced" dir="t"/>
          </a:scene3d>
          <a:sp3d extrusionH="63500">
            <a:bevelT w="38100" h="38100" prst="softRound"/>
            <a:contourClr>
              <a:schemeClr val="bg1"/>
            </a:contourClr>
          </a:sp3d>
        </p:spPr>
        <p:txBody>
          <a:bodyPr vert="horz" lIns="91440" tIns="45720" rIns="91440" bIns="45720" rtlCol="0">
            <a:normAutofit/>
            <a:scene3d>
              <a:camera prst="orthographicFront"/>
              <a:lightRig rig="threePt" dir="t"/>
            </a:scene3d>
            <a:sp3d>
              <a:contourClr>
                <a:schemeClr val="bg1"/>
              </a:contourClr>
            </a:sp3d>
          </a:bodyPr>
          <a:lstStyle>
            <a:lvl1pPr marL="0" indent="0" algn="l" defTabSz="914400" rtl="0" eaLnBrk="1" latinLnBrk="0" hangingPunct="1">
              <a:spcBef>
                <a:spcPts val="2400"/>
              </a:spcBef>
              <a:buClr>
                <a:schemeClr val="tx2"/>
              </a:buClr>
              <a:buSzPct val="100000"/>
              <a:buFont typeface="Wingdings 2" pitchFamily="18" charset="2"/>
              <a:buNone/>
              <a:defRPr sz="32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1pPr>
          </a:lstStyle>
          <a:p>
            <a:r>
              <a:rPr lang="en-US" smtClean="0"/>
              <a:t>Click icon to add picture</a:t>
            </a:r>
            <a:endParaRPr/>
          </a:p>
        </p:txBody>
      </p:sp>
      <p:pic>
        <p:nvPicPr>
          <p:cNvPr id="9" name="Picture 8" descr="titleSlideBevel.png"/>
          <p:cNvPicPr>
            <a:picLocks noChangeAspect="1"/>
          </p:cNvPicPr>
          <p:nvPr/>
        </p:nvPicPr>
        <p:blipFill>
          <a:blip r:embed="rId2"/>
          <a:stretch>
            <a:fillRect/>
          </a:stretch>
        </p:blipFill>
        <p:spPr>
          <a:xfrm>
            <a:off x="361950" y="4760260"/>
            <a:ext cx="5120640" cy="17967"/>
          </a:xfrm>
          <a:prstGeom prst="rect">
            <a:avLst/>
          </a:prstGeom>
        </p:spPr>
      </p:pic>
      <p:sp>
        <p:nvSpPr>
          <p:cNvPr id="13" name="Slide Number Placeholder 5"/>
          <p:cNvSpPr>
            <a:spLocks noGrp="1"/>
          </p:cNvSpPr>
          <p:nvPr>
            <p:ph type="sldNum" sz="quarter" idx="12"/>
          </p:nvPr>
        </p:nvSpPr>
        <p:spPr>
          <a:xfrm>
            <a:off x="2590800" y="6356350"/>
            <a:ext cx="667871" cy="365125"/>
          </a:xfrm>
        </p:spPr>
        <p:txBody>
          <a:bodyPr vert="horz" lIns="45720" tIns="45720" rIns="45720" bIns="45720" rtlCol="0">
            <a:noAutofit/>
            <a:scene3d>
              <a:camera prst="orthographicFront"/>
              <a:lightRig rig="morning" dir="t">
                <a:rot lat="0" lon="0" rev="2400000"/>
              </a:lightRig>
            </a:scene3d>
            <a:sp3d extrusionH="6350">
              <a:bevelT w="6350" h="6350" prst="softRound"/>
              <a:contourClr>
                <a:schemeClr val="bg1"/>
              </a:contourClr>
            </a:sp3d>
          </a:bodyPr>
          <a:lstStyle>
            <a:lvl1pPr marL="282575" indent="-282575" algn="ctr" defTabSz="914400" rtl="0" eaLnBrk="1" latinLnBrk="0" hangingPunct="1">
              <a:spcBef>
                <a:spcPts val="2400"/>
              </a:spcBef>
              <a:buClr>
                <a:schemeClr val="tx2"/>
              </a:buClr>
              <a:buSzPct val="100000"/>
              <a:buFont typeface="Wingdings 2" pitchFamily="18" charset="2"/>
              <a:buNone/>
              <a:defRPr kumimoji="0" sz="1200" b="1" i="0" u="none" strike="noStrike" kern="1200" cap="none" spc="0" normalizeH="0" baseline="0">
                <a:ln>
                  <a:noFill/>
                </a:ln>
                <a:solidFill>
                  <a:schemeClr val="tx1">
                    <a:lumMod val="50000"/>
                    <a:lumOff val="50000"/>
                  </a:schemeClr>
                </a:solidFill>
                <a:effectLst>
                  <a:outerShdw blurRad="50800" dist="12700" dir="2700000" algn="tl" rotWithShape="0">
                    <a:schemeClr val="bg1">
                      <a:alpha val="40000"/>
                    </a:schemeClr>
                  </a:outerShdw>
                </a:effectLst>
                <a:uLnTx/>
                <a:uFillTx/>
                <a:latin typeface="+mn-lt"/>
                <a:ea typeface="+mn-ea"/>
                <a:cs typeface="+mn-cs"/>
              </a:defRPr>
            </a:lvl1pPr>
          </a:lstStyle>
          <a:p>
            <a:fld id="{D99619C8-A375-448C-891B-9999C6BE8E64}"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2" name="Title 1"/>
          <p:cNvSpPr>
            <a:spLocks noGrp="1"/>
          </p:cNvSpPr>
          <p:nvPr>
            <p:ph type="title"/>
          </p:nvPr>
        </p:nvSpPr>
        <p:spPr>
          <a:xfrm>
            <a:off x="2590800" y="524435"/>
            <a:ext cx="4845424" cy="731838"/>
          </a:xfrm>
        </p:spPr>
        <p:txBody>
          <a:bodyPr>
            <a:noAutofit/>
          </a:bodyPr>
          <a:lstStyle>
            <a:lvl1pPr algn="ctr">
              <a:defRPr sz="3200"/>
            </a:lvl1pPr>
          </a:lstStyle>
          <a:p>
            <a:r>
              <a:rPr lang="en-US" smtClean="0"/>
              <a:t>Click to edit Master title style</a:t>
            </a:r>
            <a:endParaRPr/>
          </a:p>
        </p:txBody>
      </p:sp>
      <p:sp>
        <p:nvSpPr>
          <p:cNvPr id="3" name="Content Placeholder 2"/>
          <p:cNvSpPr>
            <a:spLocks noGrp="1"/>
          </p:cNvSpPr>
          <p:nvPr>
            <p:ph idx="1"/>
          </p:nvPr>
        </p:nvSpPr>
        <p:spPr>
          <a:xfrm>
            <a:off x="2590800" y="1600200"/>
            <a:ext cx="4845424" cy="4525963"/>
          </a:xfrm>
        </p:spPr>
        <p:txBody>
          <a:bodyPr>
            <a:normAutofit/>
          </a:bodyPr>
          <a:lstStyle>
            <a:lvl1pPr>
              <a:defRPr sz="2000"/>
            </a:lvl1pPr>
            <a:lvl2pPr>
              <a:defRPr sz="18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a:solidFill>
                  <a:schemeClr val="tx2">
                    <a:lumMod val="40000"/>
                    <a:lumOff val="60000"/>
                  </a:schemeClr>
                </a:solidFill>
              </a:defRPr>
            </a:lvl1pPr>
          </a:lstStyle>
          <a:p>
            <a:fld id="{475D475E-5291-D44C-A4F8-3B390D810FD8}" type="datetimeFigureOut">
              <a:rPr lang="en-US" smtClean="0"/>
              <a:pPr/>
              <a:t>12/6/2011</a:t>
            </a:fld>
            <a:endParaRPr lang="en-US"/>
          </a:p>
        </p:txBody>
      </p:sp>
      <p:sp>
        <p:nvSpPr>
          <p:cNvPr id="6" name="Slide Number Placeholder 5"/>
          <p:cNvSpPr>
            <a:spLocks noGrp="1"/>
          </p:cNvSpPr>
          <p:nvPr>
            <p:ph type="sldNum" sz="quarter" idx="12"/>
          </p:nvPr>
        </p:nvSpPr>
        <p:spPr/>
        <p:txBody>
          <a:bodyPr/>
          <a:lstStyle>
            <a:lvl1pPr>
              <a:defRPr>
                <a:solidFill>
                  <a:schemeClr val="tx2">
                    <a:lumMod val="40000"/>
                    <a:lumOff val="60000"/>
                  </a:schemeClr>
                </a:solidFill>
              </a:defRPr>
            </a:lvl1pPr>
          </a:lstStyle>
          <a:p>
            <a:fld id="{C812F746-69B4-3547-99D6-037A6444CA40}" type="slidenum">
              <a:rPr lang="en-US" smtClean="0"/>
              <a:pPr/>
              <a:t>‹#›</a:t>
            </a:fld>
            <a:endParaRPr lang="en-US"/>
          </a:p>
        </p:txBody>
      </p:sp>
      <p:sp>
        <p:nvSpPr>
          <p:cNvPr id="8" name="Footer Placeholder 7"/>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9" name="Picture Placeholder 7"/>
          <p:cNvSpPr>
            <a:spLocks noGrp="1"/>
          </p:cNvSpPr>
          <p:nvPr>
            <p:ph type="pic" sz="quarter" idx="13"/>
          </p:nvPr>
        </p:nvSpPr>
        <p:spPr>
          <a:xfrm>
            <a:off x="0" y="9144"/>
            <a:ext cx="2379663" cy="6848856"/>
          </a:xfrm>
          <a:noFill/>
          <a:ln>
            <a:noFill/>
          </a:ln>
          <a:scene3d>
            <a:camera prst="orthographicFront"/>
            <a:lightRig rig="balanced" dir="t"/>
          </a:scene3d>
          <a:sp3d extrusionH="63500">
            <a:bevelT w="38100" h="38100" prst="softRound"/>
            <a:contourClr>
              <a:schemeClr val="bg1"/>
            </a:contourClr>
          </a:sp3d>
        </p:spPr>
        <p:txBody>
          <a:bodyPr vert="horz" lIns="91440" tIns="45720" rIns="91440" bIns="45720" rtlCol="0">
            <a:normAutofit/>
            <a:scene3d>
              <a:camera prst="orthographicFront"/>
              <a:lightRig rig="threePt" dir="t"/>
            </a:scene3d>
            <a:sp3d>
              <a:contourClr>
                <a:schemeClr val="bg1"/>
              </a:contourClr>
            </a:sp3d>
          </a:bodyPr>
          <a:lstStyle>
            <a:lvl1pPr marL="0" indent="0" algn="l" defTabSz="914400" rtl="0" eaLnBrk="1" latinLnBrk="0" hangingPunct="1">
              <a:spcBef>
                <a:spcPts val="2400"/>
              </a:spcBef>
              <a:buClr>
                <a:schemeClr val="tx2"/>
              </a:buClr>
              <a:buSzPct val="100000"/>
              <a:buFont typeface="Wingdings 2" pitchFamily="18" charset="2"/>
              <a:buNone/>
              <a:defRPr sz="32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1pPr>
          </a:lstStyle>
          <a:p>
            <a:r>
              <a:rPr lang="en-US" smtClean="0"/>
              <a:t>Click icon to add picture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2654300"/>
            <a:ext cx="7315200" cy="850900"/>
          </a:xfrm>
        </p:spPr>
        <p:txBody>
          <a:bodyPr anchor="b" anchorCtr="0">
            <a:normAutofit/>
          </a:bodyPr>
          <a:lstStyle>
            <a:lvl1pPr algn="ctr">
              <a:defRPr sz="4400" b="1" cap="none" baseline="0">
                <a:effectLst>
                  <a:innerShdw blurRad="63500" dist="50800" dir="5400000">
                    <a:schemeClr val="bg1">
                      <a:alpha val="50000"/>
                    </a:schemeClr>
                  </a:innerShdw>
                </a:effectLst>
              </a:defRPr>
            </a:lvl1pPr>
          </a:lstStyle>
          <a:p>
            <a:r>
              <a:rPr lang="en-US" smtClean="0"/>
              <a:t>Click to edit Master title style</a:t>
            </a:r>
            <a:endParaRPr/>
          </a:p>
        </p:txBody>
      </p:sp>
      <p:sp>
        <p:nvSpPr>
          <p:cNvPr id="3" name="Text Placeholder 2"/>
          <p:cNvSpPr>
            <a:spLocks noGrp="1"/>
          </p:cNvSpPr>
          <p:nvPr>
            <p:ph type="body" idx="1"/>
          </p:nvPr>
        </p:nvSpPr>
        <p:spPr>
          <a:xfrm>
            <a:off x="927099" y="3622344"/>
            <a:ext cx="7302501" cy="1105401"/>
          </a:xfrm>
        </p:spPr>
        <p:txBody>
          <a:bodyPr anchor="t" anchorCtr="0">
            <a:normAutofit/>
          </a:bodyPr>
          <a:lstStyle>
            <a:lvl1pPr marL="0" indent="0" algn="ctr">
              <a:spcBef>
                <a:spcPct val="0"/>
              </a:spcBef>
              <a:buNone/>
              <a:defRPr sz="1500" b="1">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a:xfrm>
            <a:off x="3429000" y="6356350"/>
            <a:ext cx="2133600" cy="365125"/>
          </a:xfrm>
        </p:spPr>
        <p:txBody>
          <a:bodyPr anchor="t" anchorCtr="0"/>
          <a:lstStyle>
            <a:lvl1pPr algn="r">
              <a:defRPr sz="1200">
                <a:solidFill>
                  <a:schemeClr val="tx1">
                    <a:lumMod val="50000"/>
                    <a:lumOff val="50000"/>
                  </a:schemeClr>
                </a:solidFill>
              </a:defRPr>
            </a:lvl1pPr>
          </a:lstStyle>
          <a:p>
            <a:fld id="{475D475E-5291-D44C-A4F8-3B390D810FD8}" type="datetimeFigureOut">
              <a:rPr lang="en-US" smtClean="0"/>
              <a:pPr/>
              <a:t>12/6/2011</a:t>
            </a:fld>
            <a:endParaRPr lang="en-US"/>
          </a:p>
        </p:txBody>
      </p:sp>
      <p:sp>
        <p:nvSpPr>
          <p:cNvPr id="8" name="Footer Placeholder 4"/>
          <p:cNvSpPr>
            <a:spLocks noGrp="1"/>
          </p:cNvSpPr>
          <p:nvPr>
            <p:ph type="ftr" sz="quarter" idx="11"/>
          </p:nvPr>
        </p:nvSpPr>
        <p:spPr>
          <a:xfrm>
            <a:off x="363538" y="6356350"/>
            <a:ext cx="2895600" cy="365125"/>
          </a:xfrm>
          <a:prstGeom prst="rect">
            <a:avLst/>
          </a:prstGeom>
        </p:spPr>
        <p:txBody>
          <a:bodyPr/>
          <a:lstStyle>
            <a:lvl1pPr algn="l">
              <a:defRPr sz="1200">
                <a:solidFill>
                  <a:schemeClr val="tx1">
                    <a:lumMod val="50000"/>
                    <a:lumOff val="50000"/>
                  </a:schemeClr>
                </a:solidFill>
              </a:defRPr>
            </a:lvl1pPr>
          </a:lstStyle>
          <a:p>
            <a:endParaRPr lang="en-US"/>
          </a:p>
        </p:txBody>
      </p:sp>
      <p:pic>
        <p:nvPicPr>
          <p:cNvPr id="9" name="Picture 8" descr="SectionHeader-Bevel.png"/>
          <p:cNvPicPr>
            <a:picLocks noChangeAspect="1"/>
          </p:cNvPicPr>
          <p:nvPr/>
        </p:nvPicPr>
        <p:blipFill>
          <a:blip r:embed="rId2"/>
          <a:stretch>
            <a:fillRect/>
          </a:stretch>
        </p:blipFill>
        <p:spPr>
          <a:xfrm>
            <a:off x="928048" y="3559792"/>
            <a:ext cx="7315200" cy="1799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a:p>
        </p:txBody>
      </p:sp>
      <p:sp>
        <p:nvSpPr>
          <p:cNvPr id="3" name="Content Placeholder 2"/>
          <p:cNvSpPr>
            <a:spLocks noGrp="1"/>
          </p:cNvSpPr>
          <p:nvPr>
            <p:ph sz="half" idx="1"/>
          </p:nvPr>
        </p:nvSpPr>
        <p:spPr>
          <a:xfrm>
            <a:off x="372035" y="1600200"/>
            <a:ext cx="3429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011706" y="1600200"/>
            <a:ext cx="3429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75D475E-5291-D44C-A4F8-3B390D810FD8}" type="datetimeFigureOut">
              <a:rPr lang="en-US" smtClean="0"/>
              <a:pPr/>
              <a:t>12/6/2011</a:t>
            </a:fld>
            <a:endParaRPr lang="en-US"/>
          </a:p>
        </p:txBody>
      </p:sp>
      <p:sp>
        <p:nvSpPr>
          <p:cNvPr id="6" name="Footer Placeholder 5"/>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ComparisonBoxes.png"/>
          <p:cNvPicPr>
            <a:picLocks noChangeAspect="1"/>
          </p:cNvPicPr>
          <p:nvPr/>
        </p:nvPicPr>
        <p:blipFill>
          <a:blip r:embed="rId2"/>
          <a:srcRect l="4559" t="28431" r="57794" b="7647"/>
          <a:stretch>
            <a:fillRect/>
          </a:stretch>
        </p:blipFill>
        <p:spPr>
          <a:xfrm>
            <a:off x="363071" y="1949824"/>
            <a:ext cx="3474720" cy="4290753"/>
          </a:xfrm>
          <a:prstGeom prst="rect">
            <a:avLst/>
          </a:prstGeom>
        </p:spPr>
      </p:pic>
      <p:pic>
        <p:nvPicPr>
          <p:cNvPr id="11" name="Picture 10" descr="ComparisonBoxes.png"/>
          <p:cNvPicPr>
            <a:picLocks noChangeAspect="1"/>
          </p:cNvPicPr>
          <p:nvPr/>
        </p:nvPicPr>
        <p:blipFill>
          <a:blip r:embed="rId2"/>
          <a:srcRect l="4559" t="28431" r="57794" b="7647"/>
          <a:stretch>
            <a:fillRect/>
          </a:stretch>
        </p:blipFill>
        <p:spPr>
          <a:xfrm>
            <a:off x="3992880" y="1945341"/>
            <a:ext cx="3474720" cy="4290753"/>
          </a:xfrm>
          <a:prstGeom prst="rect">
            <a:avLst/>
          </a:prstGeom>
        </p:spPr>
      </p:pic>
      <p:sp>
        <p:nvSpPr>
          <p:cNvPr id="4" name="Content Placeholder 3"/>
          <p:cNvSpPr>
            <a:spLocks noGrp="1"/>
          </p:cNvSpPr>
          <p:nvPr>
            <p:ph sz="half" idx="2"/>
          </p:nvPr>
        </p:nvSpPr>
        <p:spPr>
          <a:xfrm>
            <a:off x="381000" y="1972236"/>
            <a:ext cx="3429000" cy="4174564"/>
          </a:xfrm>
          <a:prstGeom prst="roundRect">
            <a:avLst>
              <a:gd name="adj" fmla="val 4119"/>
            </a:avLst>
          </a:prstGeom>
          <a:noFill/>
          <a:effectLst/>
          <a:scene3d>
            <a:camera prst="orthographicFront"/>
            <a:lightRig rig="soft" dir="t"/>
          </a:scene3d>
          <a:sp3d>
            <a:extrusionClr>
              <a:schemeClr val="bg1"/>
            </a:extrusionClr>
            <a:contourClr>
              <a:schemeClr val="bg1">
                <a:lumMod val="65000"/>
              </a:schemeClr>
            </a:contourClr>
          </a:sp3d>
        </p:spPr>
        <p:txBody>
          <a:bodyPr tIns="91440" bIns="91440">
            <a:normAutofit/>
            <a:scene3d>
              <a:camera prst="orthographicFront"/>
              <a:lightRig rig="threePt" dir="t"/>
            </a:scene3d>
            <a:sp3d>
              <a:contourClr>
                <a:schemeClr val="bg1"/>
              </a:contourClr>
            </a:sp3d>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noAutofit/>
          </a:bodyPr>
          <a:lstStyle>
            <a:lvl1pPr algn="ctr">
              <a:defRPr/>
            </a:lvl1pPr>
          </a:lstStyle>
          <a:p>
            <a:r>
              <a:rPr lang="en-US" smtClean="0"/>
              <a:t>Click to edit Master title style</a:t>
            </a:r>
            <a:endParaRPr/>
          </a:p>
        </p:txBody>
      </p:sp>
      <p:sp>
        <p:nvSpPr>
          <p:cNvPr id="3" name="Text Placeholder 2"/>
          <p:cNvSpPr>
            <a:spLocks noGrp="1"/>
          </p:cNvSpPr>
          <p:nvPr>
            <p:ph type="body" idx="1"/>
          </p:nvPr>
        </p:nvSpPr>
        <p:spPr>
          <a:xfrm>
            <a:off x="372035" y="1237129"/>
            <a:ext cx="3429000" cy="698033"/>
          </a:xfrm>
        </p:spPr>
        <p:txBody>
          <a:bodyPr tIns="0" bIns="0" anchor="b">
            <a:normAutofit/>
          </a:bodyPr>
          <a:lstStyle>
            <a:lvl1pPr marL="0" indent="0" algn="ctr">
              <a:lnSpc>
                <a:spcPts val="2900"/>
              </a:lnSpc>
              <a:spcBef>
                <a:spcPct val="0"/>
              </a:spcBef>
              <a:buNone/>
              <a:defRPr sz="2600" b="1">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011706" y="1237129"/>
            <a:ext cx="3429000" cy="698033"/>
          </a:xfrm>
        </p:spPr>
        <p:txBody>
          <a:bodyPr tIns="0" bIns="0" anchor="b">
            <a:normAutofit/>
          </a:bodyPr>
          <a:lstStyle>
            <a:lvl1pPr marL="0" indent="0" algn="ctr">
              <a:lnSpc>
                <a:spcPts val="2900"/>
              </a:lnSpc>
              <a:spcBef>
                <a:spcPct val="0"/>
              </a:spcBef>
              <a:buNone/>
              <a:defRPr sz="2600" b="1">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011706" y="1972236"/>
            <a:ext cx="3429000" cy="4174564"/>
          </a:xfrm>
          <a:prstGeom prst="roundRect">
            <a:avLst>
              <a:gd name="adj" fmla="val 2941"/>
            </a:avLst>
          </a:prstGeom>
          <a:noFill/>
          <a:effectLst/>
          <a:scene3d>
            <a:camera prst="orthographicFront"/>
            <a:lightRig rig="soft" dir="t"/>
          </a:scene3d>
          <a:sp3d>
            <a:extrusionClr>
              <a:schemeClr val="bg1"/>
            </a:extrusionClr>
            <a:contourClr>
              <a:schemeClr val="bg1">
                <a:lumMod val="65000"/>
              </a:schemeClr>
            </a:contourClr>
          </a:sp3d>
        </p:spPr>
        <p:txBody>
          <a:bodyPr vert="horz" lIns="91440" tIns="91440" rIns="91440" bIns="91440" rtlCol="0">
            <a:normAutofit/>
            <a:scene3d>
              <a:camera prst="orthographicFront"/>
              <a:lightRig rig="threePt" dir="t"/>
            </a:scene3d>
            <a:sp3d>
              <a:contourClr>
                <a:schemeClr val="bg1"/>
              </a:contourClr>
            </a:sp3d>
          </a:bodyPr>
          <a:lstStyle>
            <a:lvl1pPr algn="l" defTabSz="914400" rtl="0" eaLnBrk="1" latinLnBrk="0" hangingPunct="1">
              <a:buSzPct val="100000"/>
              <a:buFont typeface="Wingdings 2" pitchFamily="18" charset="2"/>
              <a:buChar char=""/>
              <a:defRPr sz="24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1pPr>
            <a:lvl2pPr algn="l" defTabSz="914400" rtl="0" eaLnBrk="1" latinLnBrk="0" hangingPunct="1">
              <a:buSzPct val="100000"/>
              <a:buFont typeface="Wingdings 2" pitchFamily="18" charset="2"/>
              <a:buChar char=""/>
              <a:defRPr sz="20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2pPr>
            <a:lvl3pPr algn="l" defTabSz="914400" rtl="0" eaLnBrk="1" latinLnBrk="0" hangingPunct="1">
              <a:buSzPct val="100000"/>
              <a:buFont typeface="Wingdings 2" pitchFamily="18" charset="2"/>
              <a:buChar char=""/>
              <a:defRPr sz="18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3pPr>
            <a:lvl4pPr algn="l" defTabSz="914400" rtl="0" eaLnBrk="1" latinLnBrk="0" hangingPunct="1">
              <a:buSzPct val="100000"/>
              <a:buFont typeface="Wingdings 2" pitchFamily="18" charset="2"/>
              <a:buChar char=""/>
              <a:defRPr sz="16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4pPr>
            <a:lvl5pPr algn="l" defTabSz="914400" rtl="0" eaLnBrk="1" latinLnBrk="0" hangingPunct="1">
              <a:buSzPct val="100000"/>
              <a:buFont typeface="Wingdings 2" pitchFamily="18" charset="2"/>
              <a:buChar char=""/>
              <a:defRPr sz="16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75D475E-5291-D44C-A4F8-3B390D810FD8}" type="datetimeFigureOut">
              <a:rPr lang="en-US" smtClean="0"/>
              <a:pPr/>
              <a:t>12/6/2011</a:t>
            </a:fld>
            <a:endParaRPr lang="en-US"/>
          </a:p>
        </p:txBody>
      </p:sp>
      <p:sp>
        <p:nvSpPr>
          <p:cNvPr id="8" name="Footer Placeholder 7"/>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75D475E-5291-D44C-A4F8-3B390D810FD8}" type="datetimeFigureOut">
              <a:rPr lang="en-US" smtClean="0"/>
              <a:pPr/>
              <a:t>12/6/2011</a:t>
            </a:fld>
            <a:endParaRPr lang="en-US"/>
          </a:p>
        </p:txBody>
      </p:sp>
      <p:sp>
        <p:nvSpPr>
          <p:cNvPr id="4" name="Footer Placeholder 3"/>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5D475E-5291-D44C-A4F8-3B390D810FD8}" type="datetimeFigureOut">
              <a:rPr lang="en-US" smtClean="0"/>
              <a:pPr/>
              <a:t>12/6/2011</a:t>
            </a:fld>
            <a:endParaRPr lang="en-US"/>
          </a:p>
        </p:txBody>
      </p:sp>
      <p:sp>
        <p:nvSpPr>
          <p:cNvPr id="3" name="Footer Placeholder 2"/>
          <p:cNvSpPr>
            <a:spLocks noGrp="1"/>
          </p:cNvSpPr>
          <p:nvPr>
            <p:ph type="ftr" sz="quarter" idx="11"/>
          </p:nvPr>
        </p:nvSpPr>
        <p:spPr>
          <a:xfrm rot="16200000">
            <a:off x="5769819" y="3208338"/>
            <a:ext cx="51054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C812F746-69B4-3547-99D6-037A6444CA4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9624" y="524435"/>
            <a:ext cx="7086600" cy="731838"/>
          </a:xfrm>
          <a:prstGeom prst="rect">
            <a:avLst/>
          </a:prstGeom>
        </p:spPr>
        <p:txBody>
          <a:bodyPr vert="horz" lIns="91440" tIns="45720" rIns="91440" bIns="45720" rtlCol="0" anchor="ctr">
            <a:noAutofit/>
            <a:scene3d>
              <a:camera prst="orthographicFront"/>
              <a:lightRig rig="morning" dir="t">
                <a:rot lat="0" lon="0" rev="2400000"/>
              </a:lightRig>
            </a:scene3d>
            <a:sp3d extrusionH="63500" contourW="6350">
              <a:bevelT w="19050" h="50800" prst="softRound"/>
              <a:contourClr>
                <a:schemeClr val="bg1"/>
              </a:contourClr>
            </a:sp3d>
          </a:bodyPr>
          <a:lstStyle/>
          <a:p>
            <a:r>
              <a:rPr lang="en-US" smtClean="0"/>
              <a:t>Click to edit Master title style</a:t>
            </a:r>
            <a:endParaRPr/>
          </a:p>
        </p:txBody>
      </p:sp>
      <p:sp>
        <p:nvSpPr>
          <p:cNvPr id="3" name="Text Placeholder 2"/>
          <p:cNvSpPr>
            <a:spLocks noGrp="1"/>
          </p:cNvSpPr>
          <p:nvPr>
            <p:ph type="body" idx="1"/>
          </p:nvPr>
        </p:nvSpPr>
        <p:spPr>
          <a:xfrm>
            <a:off x="349624" y="1600200"/>
            <a:ext cx="7086600" cy="4525963"/>
          </a:xfrm>
          <a:prstGeom prst="rect">
            <a:avLst/>
          </a:prstGeom>
        </p:spPr>
        <p:txBody>
          <a:bodyPr vert="horz" lIns="91440" tIns="45720" rIns="91440" bIns="45720" rtlCol="0">
            <a:normAutofit/>
            <a:scene3d>
              <a:camera prst="orthographicFront"/>
              <a:lightRig rig="threePt" dir="t"/>
            </a:scene3d>
            <a:sp3d>
              <a:contourClr>
                <a:schemeClr val="bg1"/>
              </a:contourClr>
            </a:sp3d>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rot="16200000">
            <a:off x="7562943" y="4694238"/>
            <a:ext cx="2133600" cy="365125"/>
          </a:xfrm>
          <a:prstGeom prst="rect">
            <a:avLst/>
          </a:prstGeom>
        </p:spPr>
        <p:txBody>
          <a:bodyPr vert="horz" lIns="45720" tIns="45720" rIns="45720" bIns="45720" rtlCol="0" anchor="ctr">
            <a:scene3d>
              <a:camera prst="orthographicFront"/>
              <a:lightRig rig="morning" dir="t">
                <a:rot lat="0" lon="0" rev="2400000"/>
              </a:lightRig>
            </a:scene3d>
            <a:sp3d extrusionH="6350">
              <a:bevelT w="6350" h="6350" prst="softRound"/>
              <a:contourClr>
                <a:schemeClr val="bg1"/>
              </a:contourClr>
            </a:sp3d>
          </a:bodyPr>
          <a:lstStyle>
            <a:lvl1pPr algn="l">
              <a:defRPr sz="1800">
                <a:solidFill>
                  <a:schemeClr val="tx2">
                    <a:lumMod val="40000"/>
                    <a:lumOff val="60000"/>
                  </a:schemeClr>
                </a:solidFill>
                <a:effectLst>
                  <a:outerShdw blurRad="50800" dist="12700" dir="2700000" algn="tl" rotWithShape="0">
                    <a:schemeClr val="bg1">
                      <a:alpha val="40000"/>
                    </a:schemeClr>
                  </a:outerShdw>
                </a:effectLst>
              </a:defRPr>
            </a:lvl1pPr>
          </a:lstStyle>
          <a:p>
            <a:fld id="{475D475E-5291-D44C-A4F8-3B390D810FD8}" type="datetimeFigureOut">
              <a:rPr lang="en-US" smtClean="0"/>
              <a:pPr/>
              <a:t>12/6/2011</a:t>
            </a:fld>
            <a:endParaRPr lang="en-US"/>
          </a:p>
        </p:txBody>
      </p:sp>
      <p:sp>
        <p:nvSpPr>
          <p:cNvPr id="6" name="Slide Number Placeholder 5"/>
          <p:cNvSpPr>
            <a:spLocks noGrp="1"/>
          </p:cNvSpPr>
          <p:nvPr>
            <p:ph type="sldNum" sz="quarter" idx="4"/>
          </p:nvPr>
        </p:nvSpPr>
        <p:spPr>
          <a:xfrm>
            <a:off x="8041341" y="6181538"/>
            <a:ext cx="806824" cy="365125"/>
          </a:xfrm>
          <a:prstGeom prst="rect">
            <a:avLst/>
          </a:prstGeom>
        </p:spPr>
        <p:txBody>
          <a:bodyPr vert="horz" lIns="45720" tIns="45720" rIns="45720" bIns="45720" rtlCol="0" anchor="ctr">
            <a:scene3d>
              <a:camera prst="orthographicFront"/>
              <a:lightRig rig="morning" dir="t">
                <a:rot lat="0" lon="0" rev="2400000"/>
              </a:lightRig>
            </a:scene3d>
            <a:sp3d extrusionH="6350">
              <a:bevelT w="6350" h="6350" prst="softRound"/>
              <a:contourClr>
                <a:schemeClr val="bg1"/>
              </a:contourClr>
            </a:sp3d>
          </a:bodyPr>
          <a:lstStyle>
            <a:lvl1pPr algn="r">
              <a:defRPr sz="4500">
                <a:solidFill>
                  <a:schemeClr val="tx2">
                    <a:lumMod val="40000"/>
                    <a:lumOff val="60000"/>
                  </a:schemeClr>
                </a:solidFill>
                <a:effectLst>
                  <a:outerShdw blurRad="50800" dist="12700" dir="2700000" algn="tl" rotWithShape="0">
                    <a:schemeClr val="bg1">
                      <a:alpha val="40000"/>
                    </a:schemeClr>
                  </a:outerShdw>
                </a:effectLst>
              </a:defRPr>
            </a:lvl1pPr>
          </a:lstStyle>
          <a:p>
            <a:fld id="{C812F746-69B4-3547-99D6-037A6444CA40}" type="slidenum">
              <a:rPr lang="en-US" smtClean="0"/>
              <a:pPr/>
              <a:t>‹#›</a:t>
            </a:fld>
            <a:endParaRPr lang="en-US"/>
          </a:p>
        </p:txBody>
      </p:sp>
      <p:pic>
        <p:nvPicPr>
          <p:cNvPr id="7" name="Picture 6" descr="bevelDivider.png"/>
          <p:cNvPicPr>
            <a:picLocks noChangeAspect="1"/>
          </p:cNvPicPr>
          <p:nvPr/>
        </p:nvPicPr>
        <p:blipFill>
          <a:blip r:embed="rId15"/>
          <a:stretch>
            <a:fillRect/>
          </a:stretch>
        </p:blipFill>
        <p:spPr>
          <a:xfrm>
            <a:off x="7772400" y="0"/>
            <a:ext cx="107156" cy="6858000"/>
          </a:xfrm>
          <a:prstGeom prst="rect">
            <a:avLst/>
          </a:prstGeom>
        </p:spPr>
      </p:pic>
      <p:sp>
        <p:nvSpPr>
          <p:cNvPr id="9" name="Footer Placeholder 7"/>
          <p:cNvSpPr>
            <a:spLocks noGrp="1"/>
          </p:cNvSpPr>
          <p:nvPr>
            <p:ph type="ftr" sz="quarter" idx="3"/>
          </p:nvPr>
        </p:nvSpPr>
        <p:spPr>
          <a:xfrm rot="16200000">
            <a:off x="5769819" y="3208338"/>
            <a:ext cx="5105400" cy="365125"/>
          </a:xfrm>
          <a:prstGeom prst="rect">
            <a:avLst/>
          </a:prstGeom>
        </p:spPr>
        <p:txBody>
          <a:bodyPr vert="horz" lIns="45720" tIns="45720" rIns="45720" bIns="45720" rtlCol="0">
            <a:noAutofit/>
            <a:scene3d>
              <a:camera prst="orthographicFront"/>
              <a:lightRig rig="morning" dir="t">
                <a:rot lat="0" lon="0" rev="2400000"/>
              </a:lightRig>
            </a:scene3d>
            <a:sp3d extrusionH="6350">
              <a:bevelT w="6350" h="6350" prst="softRound"/>
              <a:contourClr>
                <a:schemeClr val="bg1"/>
              </a:contourClr>
            </a:sp3d>
          </a:bodyPr>
          <a:lstStyle>
            <a:lvl1pPr marL="282575" indent="-282575" algn="l" defTabSz="914400" rtl="0" eaLnBrk="1" latinLnBrk="0" hangingPunct="1">
              <a:spcBef>
                <a:spcPts val="2400"/>
              </a:spcBef>
              <a:buClr>
                <a:schemeClr val="tx2"/>
              </a:buClr>
              <a:buSzPct val="100000"/>
              <a:buFont typeface="Wingdings 2" pitchFamily="18" charset="2"/>
              <a:buNone/>
              <a:defRPr kumimoji="0" sz="2200" b="1" i="0" u="none" strike="noStrike" kern="1200" cap="none" spc="0" normalizeH="0" baseline="0">
                <a:ln>
                  <a:noFill/>
                </a:ln>
                <a:solidFill>
                  <a:schemeClr val="tx2">
                    <a:lumMod val="60000"/>
                    <a:lumOff val="40000"/>
                  </a:schemeClr>
                </a:solidFill>
                <a:effectLst>
                  <a:outerShdw blurRad="50800" dist="12700" dir="2700000" algn="tl" rotWithShape="0">
                    <a:schemeClr val="bg1">
                      <a:alpha val="40000"/>
                    </a:schemeClr>
                  </a:outerShdw>
                </a:effectLst>
                <a:uLnTx/>
                <a:uFillTx/>
                <a:latin typeface="+mn-lt"/>
                <a:ea typeface="+mn-ea"/>
                <a:cs typeface="+mn-cs"/>
              </a:defRPr>
            </a:lvl1pPr>
          </a:lstStyle>
          <a:p>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914400" rtl="0" eaLnBrk="1" latinLnBrk="0" hangingPunct="1">
        <a:spcBef>
          <a:spcPct val="0"/>
        </a:spcBef>
        <a:buNone/>
        <a:defRPr sz="4600" kern="1200">
          <a:solidFill>
            <a:schemeClr val="tx2"/>
          </a:solidFill>
          <a:effectLst>
            <a:innerShdw blurRad="63500" dist="50800" dir="5400000">
              <a:schemeClr val="bg1">
                <a:alpha val="50000"/>
              </a:schemeClr>
            </a:innerShdw>
          </a:effectLst>
          <a:latin typeface="+mj-lt"/>
          <a:ea typeface="+mj-ea"/>
          <a:cs typeface="+mj-cs"/>
        </a:defRPr>
      </a:lvl1pPr>
    </p:titleStyle>
    <p:bodyStyle>
      <a:lvl1pPr marL="282575" indent="-282575" algn="l" defTabSz="914400" rtl="0" eaLnBrk="1" latinLnBrk="0" hangingPunct="1">
        <a:spcBef>
          <a:spcPts val="2400"/>
        </a:spcBef>
        <a:buClr>
          <a:schemeClr val="tx2"/>
        </a:buClr>
        <a:buSzPct val="100000"/>
        <a:buFont typeface="Wingdings 2" pitchFamily="18" charset="2"/>
        <a:buChar char=""/>
        <a:defRPr sz="26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1pPr>
      <a:lvl2pPr marL="577850" indent="-295275" algn="l" defTabSz="914400" rtl="0" eaLnBrk="1" latinLnBrk="0" hangingPunct="1">
        <a:spcBef>
          <a:spcPts val="600"/>
        </a:spcBef>
        <a:buClr>
          <a:schemeClr val="tx2">
            <a:lumMod val="60000"/>
            <a:lumOff val="40000"/>
          </a:schemeClr>
        </a:buClr>
        <a:buSzPct val="100000"/>
        <a:buFont typeface="Wingdings 2" pitchFamily="18" charset="2"/>
        <a:buChar char=""/>
        <a:defRPr sz="24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2pPr>
      <a:lvl3pPr marL="860425" indent="-282575" algn="l" defTabSz="914400" rtl="0" eaLnBrk="1" latinLnBrk="0" hangingPunct="1">
        <a:spcBef>
          <a:spcPts val="600"/>
        </a:spcBef>
        <a:buClr>
          <a:schemeClr val="tx2"/>
        </a:buClr>
        <a:buSzPct val="100000"/>
        <a:buFont typeface="Wingdings 2" pitchFamily="18" charset="2"/>
        <a:buChar char=""/>
        <a:defRPr sz="22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3pPr>
      <a:lvl4pPr marL="1143000" indent="-282575" algn="l" defTabSz="914400" rtl="0" eaLnBrk="1" latinLnBrk="0" hangingPunct="1">
        <a:spcBef>
          <a:spcPts val="600"/>
        </a:spcBef>
        <a:buClr>
          <a:schemeClr val="tx2">
            <a:lumMod val="60000"/>
            <a:lumOff val="40000"/>
          </a:schemeClr>
        </a:buClr>
        <a:buSzPct val="100000"/>
        <a:buFont typeface="Wingdings 2" pitchFamily="18" charset="2"/>
        <a:buChar char=""/>
        <a:defRPr sz="20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4pPr>
      <a:lvl5pPr marL="1425575" indent="-282575" algn="l" defTabSz="914400" rtl="0" eaLnBrk="1" latinLnBrk="0" hangingPunct="1">
        <a:spcBef>
          <a:spcPts val="600"/>
        </a:spcBef>
        <a:buClr>
          <a:schemeClr val="tx2"/>
        </a:buClr>
        <a:buSzPct val="100000"/>
        <a:buFont typeface="Wingdings 2" pitchFamily="18" charset="2"/>
        <a:buChar char=""/>
        <a:defRPr sz="1800" kern="1200">
          <a:solidFill>
            <a:schemeClr val="tx1">
              <a:lumMod val="65000"/>
              <a:lumOff val="35000"/>
            </a:schemeClr>
          </a:solidFill>
          <a:effectLst>
            <a:outerShdw blurRad="50800" dist="12700" dir="2700000" algn="tl" rotWithShape="0">
              <a:schemeClr val="bg1">
                <a:alpha val="40000"/>
              </a:scheme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Plastics</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Uses of plastics</a:t>
            </a:r>
            <a:endParaRPr lang="en-US" dirty="0"/>
          </a:p>
        </p:txBody>
      </p:sp>
      <p:sp>
        <p:nvSpPr>
          <p:cNvPr id="3" name="Subtitle 2"/>
          <p:cNvSpPr>
            <a:spLocks noGrp="1"/>
          </p:cNvSpPr>
          <p:nvPr>
            <p:ph type="subTitle" idx="1"/>
          </p:nvPr>
        </p:nvSpPr>
        <p:spPr/>
        <p:txBody>
          <a:bodyPr/>
          <a:lstStyle/>
          <a:p>
            <a:r>
              <a:rPr lang="en-US" dirty="0" smtClean="0"/>
              <a:t>Energy saving products</a:t>
            </a:r>
            <a:endParaRPr lang="en-US" dirty="0"/>
          </a:p>
        </p:txBody>
      </p:sp>
      <p:sp>
        <p:nvSpPr>
          <p:cNvPr id="4" name="Picture Placeholder 3"/>
          <p:cNvSpPr>
            <a:spLocks noGrp="1"/>
          </p:cNvSpPr>
          <p:nvPr>
            <p:ph type="pic" sz="quarter" idx="13"/>
          </p:nvPr>
        </p:nvSpPr>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Roofing</a:t>
            </a:r>
            <a:endParaRPr lang="en-US" dirty="0"/>
          </a:p>
        </p:txBody>
      </p:sp>
      <p:sp>
        <p:nvSpPr>
          <p:cNvPr id="6" name="Content Placeholder 5"/>
          <p:cNvSpPr>
            <a:spLocks noGrp="1"/>
          </p:cNvSpPr>
          <p:nvPr>
            <p:ph idx="1"/>
          </p:nvPr>
        </p:nvSpPr>
        <p:spPr/>
        <p:txBody>
          <a:bodyPr/>
          <a:lstStyle/>
          <a:p>
            <a:r>
              <a:rPr lang="en-US" dirty="0" smtClean="0"/>
              <a:t>Roofing systems made with spray polyurethane foam (SPF) offer durability, energy savings and moisture control. This foam can be used to cover an existing roof, helping to reduce the amount of building materials sent to landfills.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Walls</a:t>
            </a:r>
            <a:endParaRPr lang="en-US" dirty="0"/>
          </a:p>
        </p:txBody>
      </p:sp>
      <p:sp>
        <p:nvSpPr>
          <p:cNvPr id="3" name="Content Placeholder 2"/>
          <p:cNvSpPr>
            <a:spLocks noGrp="1"/>
          </p:cNvSpPr>
          <p:nvPr>
            <p:ph idx="1"/>
          </p:nvPr>
        </p:nvSpPr>
        <p:spPr/>
        <p:txBody>
          <a:bodyPr>
            <a:normAutofit/>
          </a:bodyPr>
          <a:lstStyle/>
          <a:p>
            <a:r>
              <a:rPr lang="en-US" dirty="0" smtClean="0"/>
              <a:t>Avery effective insulator.</a:t>
            </a:r>
          </a:p>
          <a:p>
            <a:r>
              <a:rPr lang="en-US" dirty="0" smtClean="0"/>
              <a:t>Vinyl is increasingly found in durable, easy-to-clean vinyl wall coverings and requires only half as much energy to manufacture as the same amount of paper wall coverings.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Windows</a:t>
            </a:r>
            <a:endParaRPr lang="en-US" dirty="0"/>
          </a:p>
        </p:txBody>
      </p:sp>
      <p:sp>
        <p:nvSpPr>
          <p:cNvPr id="3" name="Content Placeholder 2"/>
          <p:cNvSpPr>
            <a:spLocks noGrp="1"/>
          </p:cNvSpPr>
          <p:nvPr>
            <p:ph idx="1"/>
          </p:nvPr>
        </p:nvSpPr>
        <p:spPr/>
        <p:txBody>
          <a:bodyPr>
            <a:normAutofit lnSpcReduction="10000"/>
          </a:bodyPr>
          <a:lstStyle/>
          <a:p>
            <a:r>
              <a:rPr lang="en-US" dirty="0" smtClean="0"/>
              <a:t>Plastics also rival traditional materials for windows and frames. For example, polycarbonate—a material also used in eyeglasses—is used in windows. These lightweight, shatter-resistant plastic products have low thermal conductivity, which can help to reduce heating and cooling costs.</a:t>
            </a:r>
          </a:p>
          <a:p>
            <a:r>
              <a:rPr lang="en-US" dirty="0" smtClean="0"/>
              <a:t>Vinyl window frames help reduce the greenhouse gas emissions associated with energy generation—all the while cutting maintenance time, materials and costs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Piping</a:t>
            </a:r>
            <a:endParaRPr lang="en-US" dirty="0"/>
          </a:p>
        </p:txBody>
      </p:sp>
      <p:sp>
        <p:nvSpPr>
          <p:cNvPr id="3" name="Content Placeholder 2"/>
          <p:cNvSpPr>
            <a:spLocks noGrp="1"/>
          </p:cNvSpPr>
          <p:nvPr>
            <p:ph idx="1"/>
          </p:nvPr>
        </p:nvSpPr>
        <p:spPr/>
        <p:txBody>
          <a:bodyPr>
            <a:normAutofit lnSpcReduction="10000"/>
          </a:bodyPr>
          <a:lstStyle/>
          <a:p>
            <a:r>
              <a:rPr lang="en-US" dirty="0" smtClean="0"/>
              <a:t>Polyolefin, polyvinyl chloride (PVC), and </a:t>
            </a:r>
            <a:r>
              <a:rPr lang="en-US" dirty="0" err="1" smtClean="0"/>
              <a:t>acrylonitrile</a:t>
            </a:r>
            <a:r>
              <a:rPr lang="en-US" dirty="0" smtClean="0"/>
              <a:t> butadiene styrene (ABS) pipes and fittings, offer excellent fusion integrity for continuous pipeline systems, helping to eliminate potential leak points where water could be wasted.</a:t>
            </a:r>
          </a:p>
          <a:p>
            <a:r>
              <a:rPr lang="en-US" dirty="0" smtClean="0"/>
              <a:t>In residential use,  due to its flexibility, lightness, and ease of installation—allowing multiple feed lines throughout a house</a:t>
            </a:r>
          </a:p>
          <a:p>
            <a:r>
              <a:rPr lang="en-US" dirty="0" smtClean="0"/>
              <a:t>Rain water down pipe and gutter</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Decks, Fences and Railings</a:t>
            </a:r>
            <a:endParaRPr lang="en-US" dirty="0"/>
          </a:p>
        </p:txBody>
      </p:sp>
      <p:sp>
        <p:nvSpPr>
          <p:cNvPr id="3" name="Content Placeholder 2"/>
          <p:cNvSpPr>
            <a:spLocks noGrp="1"/>
          </p:cNvSpPr>
          <p:nvPr>
            <p:ph idx="1"/>
          </p:nvPr>
        </p:nvSpPr>
        <p:spPr/>
        <p:txBody>
          <a:bodyPr/>
          <a:lstStyle/>
          <a:p>
            <a:r>
              <a:rPr lang="en-US" dirty="0" smtClean="0"/>
              <a:t>Lumber made from recycled plastics or plastic-wood composites can outlast traditional materials, often require less maintenance, and are resistant to peeling, cracking, splintering or fading.</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End</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What is plastic?</a:t>
            </a:r>
            <a:endParaRPr lang="en-US" dirty="0"/>
          </a:p>
        </p:txBody>
      </p:sp>
      <p:sp>
        <p:nvSpPr>
          <p:cNvPr id="7" name="Subtitle 6"/>
          <p:cNvSpPr>
            <a:spLocks noGrp="1"/>
          </p:cNvSpPr>
          <p:nvPr>
            <p:ph type="subTitle" idx="1"/>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What is plastic?</a:t>
            </a:r>
            <a:endParaRPr lang="en-US" dirty="0"/>
          </a:p>
        </p:txBody>
      </p:sp>
      <p:sp>
        <p:nvSpPr>
          <p:cNvPr id="7" name="Content Placeholder 6"/>
          <p:cNvSpPr>
            <a:spLocks noGrp="1"/>
          </p:cNvSpPr>
          <p:nvPr>
            <p:ph idx="1"/>
          </p:nvPr>
        </p:nvSpPr>
        <p:spPr/>
        <p:txBody>
          <a:bodyPr/>
          <a:lstStyle/>
          <a:p>
            <a:r>
              <a:rPr lang="en-US" dirty="0" smtClean="0"/>
              <a:t>A common name for polymer – material made of a long string of carbon with other elements </a:t>
            </a:r>
          </a:p>
          <a:p>
            <a:r>
              <a:rPr lang="en-US" dirty="0" smtClean="0"/>
              <a:t>Each string is called a monomer</a:t>
            </a:r>
          </a:p>
          <a:p>
            <a:r>
              <a:rPr lang="en-US" dirty="0" smtClean="0"/>
              <a:t>The monomer is made into polymer by reaction process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Types of plastics</a:t>
            </a:r>
            <a:endParaRPr lang="en-US" dirty="0"/>
          </a:p>
        </p:txBody>
      </p:sp>
      <p:sp>
        <p:nvSpPr>
          <p:cNvPr id="5" name="Subtitle 4"/>
          <p:cNvSpPr>
            <a:spLocks noGrp="1"/>
          </p:cNvSpPr>
          <p:nvPr>
            <p:ph type="subTitle" idx="1"/>
          </p:nvPr>
        </p:nvSpPr>
        <p:spPr/>
        <p:txBody>
          <a:bodyPr/>
          <a:lstStyle/>
          <a:p>
            <a:r>
              <a:rPr lang="en-US" dirty="0" smtClean="0"/>
              <a:t>According to the Society of Plastics Industry (SPI) code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plastics</a:t>
            </a:r>
            <a:endParaRPr lang="en-US" dirty="0"/>
          </a:p>
        </p:txBody>
      </p:sp>
      <p:sp>
        <p:nvSpPr>
          <p:cNvPr id="3" name="Content Placeholder 2"/>
          <p:cNvSpPr>
            <a:spLocks noGrp="1"/>
          </p:cNvSpPr>
          <p:nvPr>
            <p:ph idx="1"/>
          </p:nvPr>
        </p:nvSpPr>
        <p:spPr/>
        <p:txBody>
          <a:bodyPr>
            <a:normAutofit/>
          </a:bodyPr>
          <a:lstStyle/>
          <a:p>
            <a:r>
              <a:rPr lang="en-US" dirty="0" smtClean="0"/>
              <a:t>PET (polyethylene </a:t>
            </a:r>
            <a:r>
              <a:rPr lang="en-US" dirty="0" err="1" smtClean="0"/>
              <a:t>terephthalate</a:t>
            </a:r>
            <a:r>
              <a:rPr lang="en-US" dirty="0" smtClean="0"/>
              <a:t>): plastic soft drink bottles, water bottles, beer bottles, mouthwash bottles and many more</a:t>
            </a:r>
          </a:p>
          <a:p>
            <a:r>
              <a:rPr lang="en-US" dirty="0" smtClean="0"/>
              <a:t>HDPE (high density polyethylene): milk bottles, detergent bottles, oil bottles, toys, plastic bags, pipes</a:t>
            </a:r>
          </a:p>
          <a:p>
            <a:r>
              <a:rPr lang="en-US" dirty="0" smtClean="0"/>
              <a:t>PVC (polyvinyl chloride): food wrap, vegetable oil bottles, blister packaging, pipes, finishes</a:t>
            </a:r>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228600" y="487363"/>
            <a:ext cx="2125810" cy="5638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plastics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LDPE (low density polyethylene): bread bags, frozen food bags, squeezable bottles, fiber, tote bags, bottles, clothing, furniture, carpet, shrink-wrap, garment bags</a:t>
            </a:r>
          </a:p>
          <a:p>
            <a:r>
              <a:rPr lang="en-US" dirty="0" smtClean="0"/>
              <a:t>PP (polypropylene): margarine and yogurt containers, caps for containers, wrapping to replace cellophane</a:t>
            </a:r>
          </a:p>
          <a:p>
            <a:r>
              <a:rPr lang="en-US" dirty="0" smtClean="0"/>
              <a:t>PS (polystyrene): egg cartons, fast food trays, disposable plastic silverware</a:t>
            </a:r>
          </a:p>
          <a:p>
            <a:r>
              <a:rPr lang="en-US" dirty="0" smtClean="0"/>
              <a:t>Other: This code indicates that the item is made with a resin other than the six listed above, or a combination of different resins.</a:t>
            </a:r>
            <a:endParaRPr lang="en-US" dirty="0"/>
          </a:p>
        </p:txBody>
      </p:sp>
      <p:sp>
        <p:nvSpPr>
          <p:cNvPr id="4" name="Picture Placeholder 3"/>
          <p:cNvSpPr>
            <a:spLocks noGrp="1"/>
          </p:cNvSpPr>
          <p:nvPr>
            <p:ph type="pic" sz="quarter" idx="13"/>
          </p:nvPr>
        </p:nvSpPr>
        <p:spPr/>
      </p:sp>
      <p:pic>
        <p:nvPicPr>
          <p:cNvPr id="5" name="Picture 4"/>
          <p:cNvPicPr>
            <a:picLocks noChangeAspect="1"/>
          </p:cNvPicPr>
          <p:nvPr/>
        </p:nvPicPr>
        <p:blipFill>
          <a:blip r:embed="rId2"/>
          <a:stretch>
            <a:fillRect/>
          </a:stretch>
        </p:blipFill>
        <p:spPr>
          <a:xfrm>
            <a:off x="228600" y="487363"/>
            <a:ext cx="2125810" cy="5638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Properties of plastics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nvPr>
        </p:nvGraphicFramePr>
        <p:xfrm>
          <a:off x="76200" y="152400"/>
          <a:ext cx="89154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4294967295"/>
          </p:nvPr>
        </p:nvGraphicFramePr>
        <p:xfrm>
          <a:off x="76200" y="152400"/>
          <a:ext cx="89154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al">
  <a:themeElements>
    <a:clrScheme name="Metal">
      <a:dk1>
        <a:sysClr val="windowText" lastClr="000000"/>
      </a:dk1>
      <a:lt1>
        <a:sysClr val="window" lastClr="FFFFFF"/>
      </a:lt1>
      <a:dk2>
        <a:srgbClr val="32363B"/>
      </a:dk2>
      <a:lt2>
        <a:srgbClr val="CACFD3"/>
      </a:lt2>
      <a:accent1>
        <a:srgbClr val="6283AD"/>
      </a:accent1>
      <a:accent2>
        <a:srgbClr val="324966"/>
      </a:accent2>
      <a:accent3>
        <a:srgbClr val="5B9EA4"/>
      </a:accent3>
      <a:accent4>
        <a:srgbClr val="1D5B57"/>
      </a:accent4>
      <a:accent5>
        <a:srgbClr val="1B4430"/>
      </a:accent5>
      <a:accent6>
        <a:srgbClr val="2F3C35"/>
      </a:accent6>
      <a:hlink>
        <a:srgbClr val="ED7307"/>
      </a:hlink>
      <a:folHlink>
        <a:srgbClr val="6D6F71"/>
      </a:folHlink>
    </a:clrScheme>
    <a:fontScheme name="Metal">
      <a:majorFont>
        <a:latin typeface="Eurostile"/>
        <a:ea typeface=""/>
        <a:cs typeface=""/>
        <a:font script="Jpan" typeface="ＭＳ Ｐゴシック"/>
      </a:majorFont>
      <a:minorFont>
        <a:latin typeface="Eurostile"/>
        <a:ea typeface=""/>
        <a:cs typeface=""/>
        <a:font script="Jpan" typeface="ＭＳ Ｐゴシック"/>
      </a:minorFont>
    </a:fontScheme>
    <a:fmtScheme name="Metal">
      <a:fillStyleLst>
        <a:solidFill>
          <a:schemeClr val="phClr"/>
        </a:solidFill>
        <a:gradFill rotWithShape="1">
          <a:gsLst>
            <a:gs pos="0">
              <a:schemeClr val="phClr">
                <a:tint val="100000"/>
                <a:shade val="60000"/>
                <a:satMod val="130000"/>
              </a:schemeClr>
            </a:gs>
            <a:gs pos="100000">
              <a:schemeClr val="phClr">
                <a:tint val="70000"/>
                <a:shade val="94000"/>
                <a:satMod val="135000"/>
              </a:schemeClr>
            </a:gs>
          </a:gsLst>
          <a:lin ang="16200000" scaled="1"/>
        </a:gradFill>
        <a:gradFill rotWithShape="1">
          <a:gsLst>
            <a:gs pos="0">
              <a:schemeClr val="phClr">
                <a:shade val="60000"/>
                <a:satMod val="130000"/>
              </a:schemeClr>
            </a:gs>
            <a:gs pos="100000">
              <a:schemeClr val="phClr">
                <a:tint val="70000"/>
                <a:shade val="94000"/>
                <a:satMod val="135000"/>
              </a:schemeClr>
            </a:gs>
          </a:gsLst>
          <a:lin ang="16200000" scaled="1"/>
        </a:grad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50800" dist="25400" dir="13500000">
              <a:srgbClr val="808080">
                <a:alpha val="75000"/>
              </a:srgbClr>
            </a:innerShdw>
            <a:outerShdw blurRad="38100" dist="12700" dir="5400000" rotWithShape="0">
              <a:srgbClr val="FFFFFF">
                <a:alpha val="35000"/>
              </a:srgbClr>
            </a:outerShdw>
          </a:effectLst>
        </a:effectStyle>
        <a:effectStyle>
          <a:effectLst>
            <a:outerShdw blurRad="50800" dist="25400" dir="5400000" rotWithShape="0">
              <a:srgbClr val="000000">
                <a:alpha val="35000"/>
              </a:srgbClr>
            </a:outerShdw>
          </a:effectLst>
          <a:scene3d>
            <a:camera prst="orthographicFront">
              <a:rot lat="0" lon="0" rev="0"/>
            </a:camera>
            <a:lightRig rig="twoPt" dir="t">
              <a:rot lat="0" lon="0" rev="3000000"/>
            </a:lightRig>
          </a:scene3d>
          <a:sp3d contourW="15875" prstMaterial="matte">
            <a:bevelT w="63500" h="50800" prst="angle"/>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Metal.thmx</Template>
  <TotalTime>743</TotalTime>
  <Words>517</Words>
  <Application>Microsoft Office PowerPoint</Application>
  <PresentationFormat>On-screen Show (4:3)</PresentationFormat>
  <Paragraphs>46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Metal</vt:lpstr>
      <vt:lpstr>Plastics</vt:lpstr>
      <vt:lpstr>What is plastic?</vt:lpstr>
      <vt:lpstr>What is plastic?</vt:lpstr>
      <vt:lpstr>Types of plastics</vt:lpstr>
      <vt:lpstr>Types of plastics</vt:lpstr>
      <vt:lpstr>Types of plastics</vt:lpstr>
      <vt:lpstr>Properties of plastics</vt:lpstr>
      <vt:lpstr>PowerPoint Presentation</vt:lpstr>
      <vt:lpstr>PowerPoint Presentation</vt:lpstr>
      <vt:lpstr>Uses of plastics</vt:lpstr>
      <vt:lpstr>Roofing</vt:lpstr>
      <vt:lpstr>Walls</vt:lpstr>
      <vt:lpstr>Windows</vt:lpstr>
      <vt:lpstr>Piping</vt:lpstr>
      <vt:lpstr>Decks, Fences and Railings</vt:lpstr>
      <vt:lpstr>End</vt:lpstr>
    </vt:vector>
  </TitlesOfParts>
  <Company>UTM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Kherun Nita Ali</dc:creator>
  <cp:lastModifiedBy>Owner</cp:lastModifiedBy>
  <cp:revision>8</cp:revision>
  <dcterms:created xsi:type="dcterms:W3CDTF">2010-09-27T14:09:52Z</dcterms:created>
  <dcterms:modified xsi:type="dcterms:W3CDTF">2011-12-06T02:47:32Z</dcterms:modified>
</cp:coreProperties>
</file>