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0" r:id="rId15"/>
    <p:sldId id="269" r:id="rId16"/>
    <p:sldId id="271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707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56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3911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97701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8088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032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665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093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981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822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68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676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928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137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3EAFA84-71C4-4342-B51F-D61CF50C9F2B}" type="datetimeFigureOut">
              <a:rPr lang="en-MY" smtClean="0"/>
              <a:pPr/>
              <a:t>6/11/2019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0B9DB54-60BF-4066-9E78-B30C3E68DA07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701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6716-CEA4-4ABF-90A6-32F41515B3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idea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544D3-1C2D-4936-9BC2-CC628CC3B7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Graduates Success </a:t>
            </a:r>
            <a:r>
              <a:rPr lang="en-US" dirty="0" err="1"/>
              <a:t>Atributes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2970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64886-3ED9-4DC9-889E-B24548833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75D32C-56F3-404A-A589-2A3E2FB7F0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518" y="2222500"/>
            <a:ext cx="3636963" cy="3636963"/>
          </a:xfrm>
        </p:spPr>
      </p:pic>
    </p:spTree>
    <p:extLst>
      <p:ext uri="{BB962C8B-B14F-4D97-AF65-F5344CB8AC3E}">
        <p14:creationId xmlns:p14="http://schemas.microsoft.com/office/powerpoint/2010/main" val="689236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C2910-A06C-4142-B273-B53750351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Knife Sharpener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66A892-CA72-4190-8AF3-CE23425584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3" y="2456627"/>
            <a:ext cx="6620188" cy="3533356"/>
          </a:xfrm>
        </p:spPr>
      </p:pic>
    </p:spTree>
    <p:extLst>
      <p:ext uri="{BB962C8B-B14F-4D97-AF65-F5344CB8AC3E}">
        <p14:creationId xmlns:p14="http://schemas.microsoft.com/office/powerpoint/2010/main" val="417323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F2FB-A82F-47F1-AFFC-C407F90BE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 (up side)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6819BE-CB98-4BF0-A864-5E4A9D0AE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72188" y="-20368"/>
            <a:ext cx="4705505" cy="8719926"/>
          </a:xfrm>
        </p:spPr>
      </p:pic>
    </p:spTree>
    <p:extLst>
      <p:ext uri="{BB962C8B-B14F-4D97-AF65-F5344CB8AC3E}">
        <p14:creationId xmlns:p14="http://schemas.microsoft.com/office/powerpoint/2010/main" val="112035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6201F-3A7B-4DA8-86F8-F5D4ED12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150398"/>
            <a:ext cx="10571998" cy="970450"/>
          </a:xfrm>
        </p:spPr>
        <p:txBody>
          <a:bodyPr/>
          <a:lstStyle/>
          <a:p>
            <a:r>
              <a:rPr lang="en-US" dirty="0"/>
              <a:t>Second board, left side and right side 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167076-DC81-4174-A26C-F43B7EC2A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651" y="1073567"/>
            <a:ext cx="4637645" cy="5634035"/>
          </a:xfrm>
        </p:spPr>
      </p:pic>
    </p:spTree>
    <p:extLst>
      <p:ext uri="{BB962C8B-B14F-4D97-AF65-F5344CB8AC3E}">
        <p14:creationId xmlns:p14="http://schemas.microsoft.com/office/powerpoint/2010/main" val="412645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Material used: Bamboo</a:t>
            </a:r>
          </a:p>
          <a:p>
            <a:pPr>
              <a:buNone/>
            </a:pPr>
            <a:r>
              <a:rPr lang="en-US" dirty="0"/>
              <a:t>      More eco-friendly that using wood which is limited nowadays.</a:t>
            </a:r>
          </a:p>
          <a:p>
            <a:r>
              <a:rPr lang="en-US" dirty="0"/>
              <a:t>Main features: Cutting, Second board, Knife storing, Knife sharpening, Weighing, Timer.</a:t>
            </a:r>
          </a:p>
          <a:p>
            <a:r>
              <a:rPr lang="en-US" dirty="0"/>
              <a:t>Combines a lot of feature reducing space and time wastage.</a:t>
            </a:r>
          </a:p>
          <a:p>
            <a:r>
              <a:rPr lang="en-US" dirty="0"/>
              <a:t>Great dimensions for plenty of the ingredients</a:t>
            </a:r>
          </a:p>
          <a:p>
            <a:pPr>
              <a:buNone/>
            </a:pPr>
            <a:r>
              <a:rPr lang="en-US" dirty="0"/>
              <a:t>      Not too big for most of daily cooking ingredients.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B6C6C-2E88-4B84-9069-64781A9A8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413E2-113D-433A-80C7-CF8FDCAA0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 effort when preparing the ingredients.</a:t>
            </a:r>
          </a:p>
          <a:p>
            <a:r>
              <a:rPr lang="en-US" dirty="0"/>
              <a:t>Less space used when working in the kitchen.</a:t>
            </a:r>
          </a:p>
          <a:p>
            <a:r>
              <a:rPr lang="en-US" dirty="0"/>
              <a:t>Making work in the kitchen more efficient.</a:t>
            </a:r>
          </a:p>
          <a:p>
            <a:r>
              <a:rPr lang="en-US" dirty="0"/>
              <a:t>Saving money as we don’t have to buy more things.</a:t>
            </a:r>
          </a:p>
          <a:p>
            <a:r>
              <a:rPr lang="en-US" dirty="0"/>
              <a:t>More work can be done as there is </a:t>
            </a:r>
            <a:r>
              <a:rPr lang="en-US"/>
              <a:t>a second board.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67994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current cutting board ideas</a:t>
            </a:r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3087" y="2951730"/>
            <a:ext cx="1855062" cy="1697184"/>
          </a:xfrm>
        </p:spPr>
      </p:pic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00809" y="2988401"/>
            <a:ext cx="2466975" cy="184785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89595" y="3088412"/>
            <a:ext cx="2762250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4162-E634-49C1-92F7-D33F5E47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our idea with available ideas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8E69D-86C2-411D-8DA5-64F8DA2F7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integrated more useful additions to most of the available ideas.</a:t>
            </a:r>
          </a:p>
          <a:p>
            <a:r>
              <a:rPr lang="en-US" dirty="0"/>
              <a:t>We use high quality bamboo so more thought is taken into account.</a:t>
            </a:r>
          </a:p>
          <a:p>
            <a:r>
              <a:rPr lang="en-US" dirty="0"/>
              <a:t>We take advantage of the source of energy available that is the Sun in using the solar panels.</a:t>
            </a:r>
          </a:p>
          <a:p>
            <a:r>
              <a:rPr lang="en-US" dirty="0"/>
              <a:t>Less of the limited resources of earth is used by using the bamboo material.</a:t>
            </a:r>
          </a:p>
          <a:p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9521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77299-F300-47B6-A447-39406ECE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Member’s of the group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107C-8941-438A-8655-16B2D7710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Malkarizmi </a:t>
            </a:r>
            <a:r>
              <a:rPr lang="en-US" dirty="0" err="1"/>
              <a:t>iqbal</a:t>
            </a:r>
            <a:r>
              <a:rPr lang="en-US" dirty="0"/>
              <a:t> </a:t>
            </a:r>
            <a:r>
              <a:rPr lang="en-US" dirty="0" err="1"/>
              <a:t>Syahdinal</a:t>
            </a:r>
            <a:endParaRPr lang="en-US" dirty="0"/>
          </a:p>
          <a:p>
            <a:r>
              <a:rPr lang="en-MY" dirty="0"/>
              <a:t>Adam bin Razali</a:t>
            </a:r>
          </a:p>
          <a:p>
            <a:r>
              <a:rPr lang="en-MY" dirty="0"/>
              <a:t>Muhammad </a:t>
            </a:r>
            <a:r>
              <a:rPr lang="en-MY" dirty="0" err="1"/>
              <a:t>Reironald</a:t>
            </a:r>
            <a:r>
              <a:rPr lang="en-MY" dirty="0"/>
              <a:t> Ibrahim </a:t>
            </a:r>
          </a:p>
        </p:txBody>
      </p:sp>
    </p:spTree>
    <p:extLst>
      <p:ext uri="{BB962C8B-B14F-4D97-AF65-F5344CB8AC3E}">
        <p14:creationId xmlns:p14="http://schemas.microsoft.com/office/powerpoint/2010/main" val="208743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0EC6A-178A-42D7-A769-22AFC5206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idea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20AF-C5D8-4FD7-AC16-DB81C0EE4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Chopping board that combines at least 6 functionalities into one.</a:t>
            </a:r>
          </a:p>
          <a:p>
            <a:r>
              <a:rPr lang="en-US" dirty="0"/>
              <a:t>A tool that makes cooking easier for housewives and students alike.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9437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B465C-F0B5-49E9-86AA-4AAC0C681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Goal/Reasons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24E4C-83C9-4681-8C4D-72A3D609D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the experience of cooking more enjoyable for all walks of life.</a:t>
            </a:r>
          </a:p>
          <a:p>
            <a:r>
              <a:rPr lang="en-US" dirty="0"/>
              <a:t>Reduce the number of cooking utensils needed for the preparation of cooking.</a:t>
            </a:r>
          </a:p>
          <a:p>
            <a:r>
              <a:rPr lang="en-US" dirty="0"/>
              <a:t>Decrease the expense needed for cooking preparations.</a:t>
            </a:r>
          </a:p>
          <a:p>
            <a:r>
              <a:rPr lang="en-MY" dirty="0"/>
              <a:t>Drawing more people into cooking.</a:t>
            </a:r>
          </a:p>
          <a:p>
            <a:r>
              <a:rPr lang="en-MY" dirty="0"/>
              <a:t>Make chores easier for house owners.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2770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F6FA7-6A0D-4BC5-BFAF-E3E9AB638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7A7E2-5732-4396-BD1E-BCE0CCFB8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As you can see, we have created a tool that has transformed the way you prepare your food.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These are the functions of our innovation:</a:t>
            </a:r>
          </a:p>
        </p:txBody>
      </p:sp>
    </p:spTree>
    <p:extLst>
      <p:ext uri="{BB962C8B-B14F-4D97-AF65-F5344CB8AC3E}">
        <p14:creationId xmlns:p14="http://schemas.microsoft.com/office/powerpoint/2010/main" val="4157502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29EF7-6534-465E-84DF-607CDDA96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Cutting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3DD87C-D71A-4553-849C-B2D96CE6EA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358" y="2222500"/>
            <a:ext cx="4849284" cy="3636963"/>
          </a:xfrm>
        </p:spPr>
      </p:pic>
    </p:spTree>
    <p:extLst>
      <p:ext uri="{BB962C8B-B14F-4D97-AF65-F5344CB8AC3E}">
        <p14:creationId xmlns:p14="http://schemas.microsoft.com/office/powerpoint/2010/main" val="2898543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94AE-7A6D-416C-B1B5-F656D319D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Knives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1BEE77-DD12-49BC-B7FB-9994E3D1B7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278" y="2222500"/>
            <a:ext cx="5455444" cy="3636963"/>
          </a:xfrm>
        </p:spPr>
      </p:pic>
    </p:spTree>
    <p:extLst>
      <p:ext uri="{BB962C8B-B14F-4D97-AF65-F5344CB8AC3E}">
        <p14:creationId xmlns:p14="http://schemas.microsoft.com/office/powerpoint/2010/main" val="2096082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33511-8681-46EB-8B40-DA45AE640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Board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285AC5-25CC-4DBD-9FE5-A1996CB0C6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675" y="2559844"/>
            <a:ext cx="4438650" cy="2962275"/>
          </a:xfrm>
        </p:spPr>
      </p:pic>
    </p:spTree>
    <p:extLst>
      <p:ext uri="{BB962C8B-B14F-4D97-AF65-F5344CB8AC3E}">
        <p14:creationId xmlns:p14="http://schemas.microsoft.com/office/powerpoint/2010/main" val="348526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5C536-A354-45F0-95AC-5521C745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Weighing Scale</a:t>
            </a:r>
            <a:endParaRPr lang="en-MY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20B6FD-F18E-477A-BFBA-0854052099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28" y="2222500"/>
            <a:ext cx="3300543" cy="3636963"/>
          </a:xfrm>
        </p:spPr>
      </p:pic>
    </p:spTree>
    <p:extLst>
      <p:ext uri="{BB962C8B-B14F-4D97-AF65-F5344CB8AC3E}">
        <p14:creationId xmlns:p14="http://schemas.microsoft.com/office/powerpoint/2010/main" val="721192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126</TotalTime>
  <Words>330</Words>
  <Application>Microsoft Office PowerPoint</Application>
  <PresentationFormat>Widescreen</PresentationFormat>
  <Paragraphs>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Century Gothic</vt:lpstr>
      <vt:lpstr>Wingdings 2</vt:lpstr>
      <vt:lpstr>Quotable</vt:lpstr>
      <vt:lpstr>Business idea</vt:lpstr>
      <vt:lpstr>Member’s of the group</vt:lpstr>
      <vt:lpstr>Our idea</vt:lpstr>
      <vt:lpstr>Goal/Reasons</vt:lpstr>
      <vt:lpstr>Functions</vt:lpstr>
      <vt:lpstr>Cutting</vt:lpstr>
      <vt:lpstr>Storing Knives</vt:lpstr>
      <vt:lpstr>Second Board</vt:lpstr>
      <vt:lpstr>Weighing Scale</vt:lpstr>
      <vt:lpstr>Timer</vt:lpstr>
      <vt:lpstr>Knife Sharpener</vt:lpstr>
      <vt:lpstr>Prototype (up side)</vt:lpstr>
      <vt:lpstr>Second board, left side and right side </vt:lpstr>
      <vt:lpstr>Features</vt:lpstr>
      <vt:lpstr>Advantages</vt:lpstr>
      <vt:lpstr>Other current cutting board ideas</vt:lpstr>
      <vt:lpstr>Difference between our idea with available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Bussiness idea</dc:title>
  <dc:creator>malkarizmi iqbal</dc:creator>
  <cp:lastModifiedBy>malkarizmi iqbal</cp:lastModifiedBy>
  <cp:revision>14</cp:revision>
  <dcterms:created xsi:type="dcterms:W3CDTF">2019-11-05T02:12:14Z</dcterms:created>
  <dcterms:modified xsi:type="dcterms:W3CDTF">2019-11-06T06:54:56Z</dcterms:modified>
</cp:coreProperties>
</file>