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embeddedFontLst>
    <p:embeddedFont>
      <p:font typeface="宋体" panose="02010600030101010101" pitchFamily="2" charset="-122"/>
      <p:regular r:id="rId5"/>
    </p:embeddedFont>
    <p:embeddedFont>
      <p:font typeface="Calibri" panose="020F0502020204030204" pitchFamily="34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5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1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46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43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91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4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8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2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8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27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8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63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325" y="861814"/>
            <a:ext cx="7772400" cy="1712502"/>
          </a:xfrm>
        </p:spPr>
        <p:txBody>
          <a:bodyPr/>
          <a:lstStyle/>
          <a:p>
            <a:r>
              <a:rPr/>
              <a:t>Frequent Mistakes in Planning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909" y="3082083"/>
            <a:ext cx="7273905" cy="2703031"/>
          </a:xfrm>
        </p:spPr>
        <p:txBody>
          <a:bodyPr/>
          <a:lstStyle/>
          <a:p>
            <a:r>
              <a:rPr/>
              <a:t>Farhana Munirah Binti Mustapa</a:t>
            </a:r>
            <a:endParaRPr lang="en-US"/>
          </a:p>
          <a:p>
            <a:r>
              <a:rPr/>
              <a:t>Noramira Natasha Binti Sharil</a:t>
            </a:r>
          </a:p>
          <a:p>
            <a:r>
              <a:rPr/>
              <a:t>Nurul Natasha Binti Khairrudin</a:t>
            </a:r>
          </a:p>
          <a:p>
            <a:r>
              <a:rPr/>
              <a:t>Nur Farahanies Ashiqin Binti Mohd Harzon</a:t>
            </a:r>
          </a:p>
        </p:txBody>
      </p:sp>
    </p:spTree>
    <p:extLst>
      <p:ext uri="{BB962C8B-B14F-4D97-AF65-F5344CB8AC3E}">
        <p14:creationId xmlns:p14="http://schemas.microsoft.com/office/powerpoint/2010/main" val="523879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Inappropriate Exercise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dirty="0"/>
              <a:t>Plan exercise for which member are not ready</a:t>
            </a:r>
          </a:p>
          <a:p>
            <a:pPr marL="0" lvl="0" indent="0">
              <a:buNone/>
            </a:pPr>
            <a:r>
              <a:rPr dirty="0"/>
              <a:t>Example : During a first or second session, members usually are not ready for </a:t>
            </a:r>
            <a:r>
              <a:rPr dirty="0" err="1"/>
              <a:t>an.exercise</a:t>
            </a:r>
            <a:r>
              <a:rPr dirty="0"/>
              <a:t> about sexual consent</a:t>
            </a:r>
            <a:r>
              <a:rPr dirty="0" smtClean="0"/>
              <a:t>.</a:t>
            </a:r>
            <a:endParaRPr lang="en-MY" dirty="0" smtClean="0"/>
          </a:p>
          <a:p>
            <a:pPr marL="0" lvl="0" indent="0">
              <a:buNone/>
            </a:pPr>
            <a:endParaRPr lang="en-MY" dirty="0" smtClean="0"/>
          </a:p>
          <a:p>
            <a:pPr marL="0" lvl="0" indent="0">
              <a:buNone/>
            </a:pPr>
            <a:r>
              <a:rPr lang="en-MY" dirty="0" smtClean="0"/>
              <a:t>- Member </a:t>
            </a:r>
            <a:r>
              <a:rPr lang="en-MY" dirty="0" err="1" smtClean="0"/>
              <a:t>tak</a:t>
            </a:r>
            <a:r>
              <a:rPr lang="en-MY" dirty="0" smtClean="0"/>
              <a:t> </a:t>
            </a:r>
            <a:r>
              <a:rPr lang="en-MY" dirty="0" err="1" smtClean="0"/>
              <a:t>sedia</a:t>
            </a:r>
            <a:r>
              <a:rPr lang="en-MY" dirty="0" smtClean="0"/>
              <a:t> </a:t>
            </a:r>
            <a:r>
              <a:rPr lang="en-MY" dirty="0" err="1" smtClean="0"/>
              <a:t>untuk</a:t>
            </a:r>
            <a:r>
              <a:rPr lang="en-MY" dirty="0" smtClean="0"/>
              <a:t> exercise </a:t>
            </a:r>
            <a:r>
              <a:rPr lang="en-MY" dirty="0" err="1" smtClean="0"/>
              <a:t>tersebut</a:t>
            </a:r>
            <a:r>
              <a:rPr lang="en-MY" dirty="0" smtClean="0"/>
              <a:t>.</a:t>
            </a:r>
            <a:endParaRPr dirty="0"/>
          </a:p>
          <a:p>
            <a:pPr marL="0" lv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Too Many Exercise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930"/>
            <a:ext cx="8229600" cy="4525233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dirty="0"/>
              <a:t>1. Plan too many exercise for a given session</a:t>
            </a:r>
          </a:p>
          <a:p>
            <a:pPr marL="0" lvl="0" indent="0">
              <a:buNone/>
            </a:pPr>
            <a:r>
              <a:rPr dirty="0"/>
              <a:t> - Prevent members too have enough time to process and learn from the </a:t>
            </a:r>
            <a:r>
              <a:rPr dirty="0" smtClean="0"/>
              <a:t>exercise</a:t>
            </a:r>
            <a:endParaRPr lang="en-MY" dirty="0" smtClean="0"/>
          </a:p>
          <a:p>
            <a:pPr marL="0" lvl="0" indent="0">
              <a:buNone/>
            </a:pPr>
            <a:r>
              <a:rPr lang="en-MY" dirty="0" smtClean="0"/>
              <a:t>(</a:t>
            </a:r>
            <a:r>
              <a:rPr lang="en-MY" dirty="0" err="1" smtClean="0"/>
              <a:t>Kurang</a:t>
            </a:r>
            <a:r>
              <a:rPr lang="en-MY" dirty="0" smtClean="0"/>
              <a:t> </a:t>
            </a:r>
            <a:r>
              <a:rPr lang="en-MY" dirty="0" err="1" smtClean="0"/>
              <a:t>beri</a:t>
            </a:r>
            <a:r>
              <a:rPr lang="en-MY" dirty="0" smtClean="0"/>
              <a:t> </a:t>
            </a:r>
            <a:r>
              <a:rPr lang="en-MY" dirty="0" err="1" smtClean="0"/>
              <a:t>peluang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member </a:t>
            </a:r>
            <a:r>
              <a:rPr lang="en-MY" dirty="0" err="1" smtClean="0"/>
              <a:t>untuk</a:t>
            </a:r>
            <a:r>
              <a:rPr lang="en-MY" dirty="0" smtClean="0"/>
              <a:t> share emotion and feeling)</a:t>
            </a:r>
            <a:endParaRPr dirty="0"/>
          </a:p>
          <a:p>
            <a:pPr marL="0" lvl="0" indent="0">
              <a:buNone/>
            </a:pPr>
            <a:endParaRPr dirty="0"/>
          </a:p>
          <a:p>
            <a:pPr marL="0" lvl="0" indent="0">
              <a:buNone/>
            </a:pPr>
            <a:r>
              <a:rPr dirty="0"/>
              <a:t>2. Seem like a series of exercise rather than group where member can share an exchange reaction and feelings</a:t>
            </a:r>
          </a:p>
          <a:p>
            <a:pPr marL="0" lv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120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宋体</vt:lpstr>
      <vt:lpstr>Calibri</vt:lpstr>
      <vt:lpstr>Office Theme</vt:lpstr>
      <vt:lpstr>Frequent Mistakes in Planning</vt:lpstr>
      <vt:lpstr>Inappropriate Exercise</vt:lpstr>
      <vt:lpstr>Too Many Exercise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2</cp:revision>
  <dcterms:created xsi:type="dcterms:W3CDTF">2012-04-11T11:10:54Z</dcterms:created>
  <dcterms:modified xsi:type="dcterms:W3CDTF">2018-03-21T08:32:50Z</dcterms:modified>
</cp:coreProperties>
</file>