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0432" y="307281"/>
            <a:ext cx="8001000" cy="589209"/>
          </a:xfrm>
        </p:spPr>
        <p:txBody>
          <a:bodyPr>
            <a:noAutofit/>
          </a:bodyPr>
          <a:lstStyle/>
          <a:p>
            <a:pPr algn="ctr"/>
            <a:r>
              <a:rPr lang="en-MY" sz="2000" dirty="0" smtClean="0">
                <a:solidFill>
                  <a:schemeClr val="bg1"/>
                </a:solidFill>
                <a:latin typeface="Bodoni MT Black" panose="02070A03080606020203" pitchFamily="18" charset="0"/>
              </a:rPr>
              <a:t>TANGGAPAN SAYA TERHADAP KURSUS PEMIKIRAN SAINS DAN TEKNOLOGI DARI SUDUT:</a:t>
            </a:r>
            <a:endParaRPr lang="en-MY" sz="2000" dirty="0">
              <a:solidFill>
                <a:schemeClr val="bg1"/>
              </a:solidFill>
              <a:latin typeface="Bodoni MT Black" panose="02070A03080606020203" pitchFamily="18" charset="0"/>
            </a:endParaRPr>
          </a:p>
        </p:txBody>
      </p:sp>
      <p:sp>
        <p:nvSpPr>
          <p:cNvPr id="4" name="Can 3"/>
          <p:cNvSpPr/>
          <p:nvPr/>
        </p:nvSpPr>
        <p:spPr>
          <a:xfrm>
            <a:off x="850006" y="1416676"/>
            <a:ext cx="3773509" cy="2949262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1448873" y="1588257"/>
            <a:ext cx="2859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KANDUNGAN UTAMA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901521" y="2034862"/>
            <a:ext cx="36962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Pemikiran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sains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merupakan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utama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dalam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pembangunan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modenisasi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untuk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umat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manusia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sejagat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Hal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kerana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sifat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lumrah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manusia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untuk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berfikir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perasaan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ingin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tahu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yang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tinggi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untuk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mencari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cara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memudahkan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urusan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manusia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dari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semasa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semasa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Selain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itu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pemikiran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sains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menjadi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intipati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kepada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penemuan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ilmu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baharu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untuk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memanfaatkan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manusia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pada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masa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hadapan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  <a:endParaRPr lang="en-MY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684212" y="4456090"/>
            <a:ext cx="4080971" cy="222804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1252470" y="4537519"/>
            <a:ext cx="2994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200" dirty="0" smtClean="0"/>
              <a:t>RELEVANSI TERHADAP BIDANG PENGAJIAN </a:t>
            </a:r>
            <a:endParaRPr lang="en-MY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850006" y="5241701"/>
            <a:ext cx="32712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1200" dirty="0" err="1" smtClean="0"/>
              <a:t>Relevansnya</a:t>
            </a:r>
            <a:r>
              <a:rPr lang="en-MY" sz="1200" dirty="0" smtClean="0"/>
              <a:t> </a:t>
            </a:r>
            <a:r>
              <a:rPr lang="en-MY" sz="1200" dirty="0" err="1" smtClean="0"/>
              <a:t>adalah</a:t>
            </a:r>
            <a:r>
              <a:rPr lang="en-MY" sz="1200" dirty="0" smtClean="0"/>
              <a:t> </a:t>
            </a:r>
            <a:r>
              <a:rPr lang="en-MY" sz="1200" dirty="0" err="1" smtClean="0"/>
              <a:t>konsep</a:t>
            </a:r>
            <a:r>
              <a:rPr lang="en-MY" sz="1200" dirty="0" smtClean="0"/>
              <a:t> </a:t>
            </a:r>
            <a:r>
              <a:rPr lang="en-MY" sz="1200" dirty="0" err="1" smtClean="0"/>
              <a:t>pemikiran</a:t>
            </a:r>
            <a:r>
              <a:rPr lang="en-MY" sz="1200" dirty="0" smtClean="0"/>
              <a:t> </a:t>
            </a:r>
            <a:r>
              <a:rPr lang="en-MY" sz="1200" dirty="0" err="1" smtClean="0"/>
              <a:t>ini</a:t>
            </a:r>
            <a:r>
              <a:rPr lang="en-MY" sz="1200" dirty="0" smtClean="0"/>
              <a:t> </a:t>
            </a:r>
            <a:r>
              <a:rPr lang="en-MY" sz="1200" dirty="0" err="1" smtClean="0"/>
              <a:t>membantu</a:t>
            </a:r>
            <a:r>
              <a:rPr lang="en-MY" sz="1200" dirty="0" smtClean="0"/>
              <a:t> </a:t>
            </a:r>
            <a:r>
              <a:rPr lang="en-MY" sz="1200" dirty="0" err="1" smtClean="0"/>
              <a:t>pelajar</a:t>
            </a:r>
            <a:r>
              <a:rPr lang="en-MY" sz="1200" dirty="0" smtClean="0"/>
              <a:t> </a:t>
            </a:r>
            <a:r>
              <a:rPr lang="en-MY" sz="1200" dirty="0" err="1" smtClean="0"/>
              <a:t>mengasah</a:t>
            </a:r>
            <a:r>
              <a:rPr lang="en-MY" sz="1200" dirty="0" smtClean="0"/>
              <a:t> </a:t>
            </a:r>
            <a:r>
              <a:rPr lang="en-MY" sz="1200" dirty="0" err="1" smtClean="0"/>
              <a:t>pemikiran</a:t>
            </a:r>
            <a:r>
              <a:rPr lang="en-MY" sz="1200" dirty="0" smtClean="0"/>
              <a:t> </a:t>
            </a:r>
            <a:r>
              <a:rPr lang="en-MY" sz="1200" dirty="0" err="1" smtClean="0"/>
              <a:t>intuitif</a:t>
            </a:r>
            <a:r>
              <a:rPr lang="en-MY" sz="1200" dirty="0" smtClean="0"/>
              <a:t> </a:t>
            </a:r>
            <a:r>
              <a:rPr lang="en-MY" sz="1200" dirty="0" err="1" smtClean="0"/>
              <a:t>dan</a:t>
            </a:r>
            <a:r>
              <a:rPr lang="en-MY" sz="1200" dirty="0" smtClean="0"/>
              <a:t> </a:t>
            </a:r>
            <a:r>
              <a:rPr lang="en-MY" sz="1200" dirty="0" err="1" smtClean="0"/>
              <a:t>semangat</a:t>
            </a:r>
            <a:r>
              <a:rPr lang="en-MY" sz="1200" dirty="0" smtClean="0"/>
              <a:t> </a:t>
            </a:r>
            <a:r>
              <a:rPr lang="en-MY" sz="1200" dirty="0" err="1" smtClean="0"/>
              <a:t>ingin</a:t>
            </a:r>
            <a:r>
              <a:rPr lang="en-MY" sz="1200" dirty="0" smtClean="0"/>
              <a:t> </a:t>
            </a:r>
            <a:r>
              <a:rPr lang="en-MY" sz="1200" dirty="0" err="1" smtClean="0"/>
              <a:t>tahu</a:t>
            </a:r>
            <a:r>
              <a:rPr lang="en-MY" sz="1200" dirty="0" smtClean="0"/>
              <a:t> di </a:t>
            </a:r>
            <a:r>
              <a:rPr lang="en-MY" sz="1200" dirty="0" err="1" smtClean="0"/>
              <a:t>mana</a:t>
            </a:r>
            <a:r>
              <a:rPr lang="en-MY" sz="1200" dirty="0" smtClean="0"/>
              <a:t> </a:t>
            </a:r>
            <a:r>
              <a:rPr lang="en-MY" sz="1200" dirty="0" err="1" smtClean="0"/>
              <a:t>pelajar</a:t>
            </a:r>
            <a:r>
              <a:rPr lang="en-MY" sz="1200" dirty="0" smtClean="0"/>
              <a:t> </a:t>
            </a:r>
            <a:r>
              <a:rPr lang="en-MY" sz="1200" dirty="0" err="1" smtClean="0"/>
              <a:t>akan</a:t>
            </a:r>
            <a:r>
              <a:rPr lang="en-MY" sz="1200" dirty="0" smtClean="0"/>
              <a:t> </a:t>
            </a:r>
            <a:r>
              <a:rPr lang="en-MY" sz="1200" dirty="0" err="1" smtClean="0"/>
              <a:t>lebih</a:t>
            </a:r>
            <a:r>
              <a:rPr lang="en-MY" sz="1200" dirty="0" smtClean="0"/>
              <a:t> </a:t>
            </a:r>
            <a:r>
              <a:rPr lang="en-MY" sz="1200" dirty="0" err="1" smtClean="0"/>
              <a:t>suka</a:t>
            </a:r>
            <a:r>
              <a:rPr lang="en-MY" sz="1200" dirty="0" smtClean="0"/>
              <a:t>  </a:t>
            </a:r>
            <a:r>
              <a:rPr lang="en-MY" sz="1200" dirty="0" err="1" smtClean="0"/>
              <a:t>mendalami</a:t>
            </a:r>
            <a:r>
              <a:rPr lang="en-MY" sz="1200" dirty="0" smtClean="0"/>
              <a:t> </a:t>
            </a:r>
            <a:r>
              <a:rPr lang="en-MY" sz="1200" dirty="0" err="1" smtClean="0"/>
              <a:t>ilmu</a:t>
            </a:r>
            <a:r>
              <a:rPr lang="en-MY" sz="1200" dirty="0" smtClean="0"/>
              <a:t> </a:t>
            </a:r>
            <a:r>
              <a:rPr lang="en-MY" sz="1200" dirty="0" err="1" smtClean="0"/>
              <a:t>secara</a:t>
            </a:r>
            <a:r>
              <a:rPr lang="en-MY" sz="1200" dirty="0" smtClean="0"/>
              <a:t> </a:t>
            </a:r>
            <a:r>
              <a:rPr lang="en-MY" sz="1200" dirty="0" err="1" smtClean="0"/>
              <a:t>menyeluruh</a:t>
            </a:r>
            <a:r>
              <a:rPr lang="en-MY" sz="1200" dirty="0" smtClean="0"/>
              <a:t> </a:t>
            </a:r>
            <a:r>
              <a:rPr lang="en-MY" sz="1200" dirty="0" err="1" smtClean="0"/>
              <a:t>bukan</a:t>
            </a:r>
            <a:r>
              <a:rPr lang="en-MY" sz="1200" dirty="0" smtClean="0"/>
              <a:t> </a:t>
            </a:r>
            <a:r>
              <a:rPr lang="en-MY" sz="1200" dirty="0" err="1" smtClean="0"/>
              <a:t>sahaja</a:t>
            </a:r>
            <a:r>
              <a:rPr lang="en-MY" sz="1200" dirty="0" smtClean="0"/>
              <a:t> di </a:t>
            </a:r>
            <a:r>
              <a:rPr lang="en-MY" sz="1200" dirty="0" err="1" smtClean="0"/>
              <a:t>dalam</a:t>
            </a:r>
            <a:r>
              <a:rPr lang="en-MY" sz="1200" dirty="0" smtClean="0"/>
              <a:t> </a:t>
            </a:r>
            <a:r>
              <a:rPr lang="en-MY" sz="1200" dirty="0" err="1" smtClean="0"/>
              <a:t>kelas</a:t>
            </a:r>
            <a:r>
              <a:rPr lang="en-MY" sz="1200" dirty="0" smtClean="0"/>
              <a:t> </a:t>
            </a:r>
            <a:r>
              <a:rPr lang="en-MY" sz="1200" dirty="0" err="1" smtClean="0"/>
              <a:t>tetapi</a:t>
            </a:r>
            <a:r>
              <a:rPr lang="en-MY" sz="1200" dirty="0" smtClean="0"/>
              <a:t> </a:t>
            </a:r>
            <a:r>
              <a:rPr lang="en-MY" sz="1200" dirty="0" err="1" smtClean="0"/>
              <a:t>juga</a:t>
            </a:r>
            <a:r>
              <a:rPr lang="en-MY" sz="1200" dirty="0" smtClean="0"/>
              <a:t> di </a:t>
            </a:r>
            <a:r>
              <a:rPr lang="en-MY" sz="1200" dirty="0" err="1" smtClean="0"/>
              <a:t>mana-mana</a:t>
            </a:r>
            <a:r>
              <a:rPr lang="en-MY" sz="1200" dirty="0" smtClean="0"/>
              <a:t> </a:t>
            </a:r>
            <a:r>
              <a:rPr lang="en-MY" sz="1200" dirty="0" err="1" smtClean="0"/>
              <a:t>sahaja</a:t>
            </a:r>
            <a:r>
              <a:rPr lang="en-MY" sz="1200" dirty="0" smtClean="0"/>
              <a:t>.</a:t>
            </a:r>
            <a:endParaRPr lang="en-MY" sz="1200" dirty="0"/>
          </a:p>
        </p:txBody>
      </p:sp>
      <p:sp>
        <p:nvSpPr>
          <p:cNvPr id="10" name="Rounded Rectangle 9"/>
          <p:cNvSpPr/>
          <p:nvPr/>
        </p:nvSpPr>
        <p:spPr>
          <a:xfrm>
            <a:off x="5602310" y="1514676"/>
            <a:ext cx="5190186" cy="2426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6027313" y="1772923"/>
            <a:ext cx="445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dirty="0" smtClean="0"/>
              <a:t>JANGKAAN MANFAAT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6027313" y="2198809"/>
            <a:ext cx="45204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1200" dirty="0" err="1" smtClean="0"/>
              <a:t>Manfaat</a:t>
            </a:r>
            <a:r>
              <a:rPr lang="en-MY" sz="1200" dirty="0" smtClean="0"/>
              <a:t> yang </a:t>
            </a:r>
            <a:r>
              <a:rPr lang="en-MY" sz="1200" dirty="0" err="1" smtClean="0"/>
              <a:t>akan</a:t>
            </a:r>
            <a:r>
              <a:rPr lang="en-MY" sz="1200" dirty="0" smtClean="0"/>
              <a:t> </a:t>
            </a:r>
            <a:r>
              <a:rPr lang="en-MY" sz="1200" dirty="0" err="1" smtClean="0"/>
              <a:t>diperoleh</a:t>
            </a:r>
            <a:r>
              <a:rPr lang="en-MY" sz="1200" dirty="0" smtClean="0"/>
              <a:t> </a:t>
            </a:r>
            <a:r>
              <a:rPr lang="en-MY" sz="1200" dirty="0" err="1" smtClean="0"/>
              <a:t>adalah</a:t>
            </a:r>
            <a:r>
              <a:rPr lang="en-MY" sz="1200" dirty="0" smtClean="0"/>
              <a:t> </a:t>
            </a:r>
            <a:r>
              <a:rPr lang="en-MY" sz="1200" dirty="0" err="1" smtClean="0"/>
              <a:t>semakin</a:t>
            </a:r>
            <a:r>
              <a:rPr lang="en-MY" sz="1200" dirty="0" smtClean="0"/>
              <a:t> </a:t>
            </a:r>
            <a:r>
              <a:rPr lang="en-MY" sz="1200" dirty="0" err="1" smtClean="0"/>
              <a:t>banyak</a:t>
            </a:r>
            <a:r>
              <a:rPr lang="en-MY" sz="1200" dirty="0" smtClean="0"/>
              <a:t> </a:t>
            </a:r>
            <a:r>
              <a:rPr lang="en-MY" sz="1200" dirty="0" err="1" smtClean="0"/>
              <a:t>ilmu-ilmu</a:t>
            </a:r>
            <a:r>
              <a:rPr lang="en-MY" sz="1200" dirty="0" smtClean="0"/>
              <a:t> </a:t>
            </a:r>
            <a:r>
              <a:rPr lang="en-MY" sz="1200" dirty="0" err="1" smtClean="0"/>
              <a:t>dan</a:t>
            </a:r>
            <a:r>
              <a:rPr lang="en-MY" sz="1200" dirty="0" smtClean="0"/>
              <a:t> </a:t>
            </a:r>
            <a:r>
              <a:rPr lang="en-MY" sz="1200" dirty="0" err="1" smtClean="0"/>
              <a:t>kajian</a:t>
            </a:r>
            <a:r>
              <a:rPr lang="en-MY" sz="1200" dirty="0" smtClean="0"/>
              <a:t> yang </a:t>
            </a:r>
            <a:r>
              <a:rPr lang="en-MY" sz="1200" dirty="0" err="1" smtClean="0"/>
              <a:t>akan</a:t>
            </a:r>
            <a:r>
              <a:rPr lang="en-MY" sz="1200" dirty="0" smtClean="0"/>
              <a:t> </a:t>
            </a:r>
            <a:r>
              <a:rPr lang="en-MY" sz="1200" dirty="0" err="1" smtClean="0"/>
              <a:t>kerap</a:t>
            </a:r>
            <a:r>
              <a:rPr lang="en-MY" sz="1200" dirty="0" smtClean="0"/>
              <a:t> </a:t>
            </a:r>
            <a:r>
              <a:rPr lang="en-MY" sz="1200" dirty="0" err="1" smtClean="0"/>
              <a:t>didapati</a:t>
            </a:r>
            <a:r>
              <a:rPr lang="en-MY" sz="1200" dirty="0" smtClean="0"/>
              <a:t> </a:t>
            </a:r>
            <a:r>
              <a:rPr lang="en-MY" sz="1200" dirty="0" err="1" smtClean="0"/>
              <a:t>dan</a:t>
            </a:r>
            <a:r>
              <a:rPr lang="en-MY" sz="1200" dirty="0" smtClean="0"/>
              <a:t> </a:t>
            </a:r>
            <a:r>
              <a:rPr lang="en-MY" sz="1200" dirty="0" err="1" smtClean="0"/>
              <a:t>dijalankan</a:t>
            </a:r>
            <a:r>
              <a:rPr lang="en-MY" sz="1200" dirty="0" smtClean="0"/>
              <a:t>. </a:t>
            </a:r>
            <a:r>
              <a:rPr lang="en-MY" sz="1200" dirty="0" err="1" smtClean="0"/>
              <a:t>Demikian</a:t>
            </a:r>
            <a:r>
              <a:rPr lang="en-MY" sz="1200" dirty="0" smtClean="0"/>
              <a:t> </a:t>
            </a:r>
            <a:r>
              <a:rPr lang="en-MY" sz="1200" dirty="0" err="1" smtClean="0"/>
              <a:t>itu</a:t>
            </a:r>
            <a:r>
              <a:rPr lang="en-MY" sz="1200" dirty="0" smtClean="0"/>
              <a:t>, </a:t>
            </a:r>
            <a:r>
              <a:rPr lang="en-MY" sz="1200" dirty="0" err="1" smtClean="0"/>
              <a:t>masyarakat</a:t>
            </a:r>
            <a:r>
              <a:rPr lang="en-MY" sz="1200" dirty="0" smtClean="0"/>
              <a:t> </a:t>
            </a:r>
            <a:r>
              <a:rPr lang="en-MY" sz="1200" dirty="0" err="1" smtClean="0"/>
              <a:t>akan</a:t>
            </a:r>
            <a:r>
              <a:rPr lang="en-MY" sz="1200" dirty="0" smtClean="0"/>
              <a:t> </a:t>
            </a:r>
            <a:r>
              <a:rPr lang="en-MY" sz="1200" dirty="0" err="1" smtClean="0"/>
              <a:t>merasa</a:t>
            </a:r>
            <a:r>
              <a:rPr lang="en-MY" sz="1200" dirty="0" smtClean="0"/>
              <a:t> </a:t>
            </a:r>
            <a:r>
              <a:rPr lang="en-MY" sz="1200" dirty="0" err="1" smtClean="0"/>
              <a:t>manfaatnya</a:t>
            </a:r>
            <a:r>
              <a:rPr lang="en-MY" sz="1200" dirty="0" smtClean="0"/>
              <a:t> </a:t>
            </a:r>
            <a:r>
              <a:rPr lang="en-MY" sz="1200" dirty="0" err="1" smtClean="0"/>
              <a:t>melalui</a:t>
            </a:r>
            <a:r>
              <a:rPr lang="en-MY" sz="1200" dirty="0" smtClean="0"/>
              <a:t> </a:t>
            </a:r>
            <a:r>
              <a:rPr lang="en-MY" sz="1200" dirty="0" err="1" smtClean="0"/>
              <a:t>permodenan</a:t>
            </a:r>
            <a:r>
              <a:rPr lang="en-MY" sz="1200" dirty="0" smtClean="0"/>
              <a:t> </a:t>
            </a:r>
            <a:r>
              <a:rPr lang="en-MY" sz="1200" dirty="0" err="1" smtClean="0"/>
              <a:t>teknologi</a:t>
            </a:r>
            <a:r>
              <a:rPr lang="en-MY" sz="1200" dirty="0" smtClean="0"/>
              <a:t> </a:t>
            </a:r>
            <a:r>
              <a:rPr lang="en-MY" sz="1200" dirty="0" err="1" smtClean="0"/>
              <a:t>dan</a:t>
            </a:r>
            <a:r>
              <a:rPr lang="en-MY" sz="1200" dirty="0" smtClean="0"/>
              <a:t> </a:t>
            </a:r>
            <a:r>
              <a:rPr lang="en-MY" sz="1200" dirty="0" err="1" smtClean="0"/>
              <a:t>sains</a:t>
            </a:r>
            <a:r>
              <a:rPr lang="en-MY" sz="1200" dirty="0" smtClean="0"/>
              <a:t>. </a:t>
            </a:r>
            <a:r>
              <a:rPr lang="en-MY" sz="1200" dirty="0" err="1" smtClean="0"/>
              <a:t>Bukan</a:t>
            </a:r>
            <a:r>
              <a:rPr lang="en-MY" sz="1200" dirty="0" smtClean="0"/>
              <a:t> </a:t>
            </a:r>
            <a:r>
              <a:rPr lang="en-MY" sz="1200" dirty="0" err="1" smtClean="0"/>
              <a:t>itu</a:t>
            </a:r>
            <a:r>
              <a:rPr lang="en-MY" sz="1200" dirty="0" smtClean="0"/>
              <a:t> </a:t>
            </a:r>
            <a:r>
              <a:rPr lang="en-MY" sz="1200" dirty="0" err="1" smtClean="0"/>
              <a:t>sahaja</a:t>
            </a:r>
            <a:r>
              <a:rPr lang="en-MY" sz="1200" dirty="0" smtClean="0"/>
              <a:t>, </a:t>
            </a:r>
            <a:r>
              <a:rPr lang="en-MY" sz="1200" dirty="0" err="1" smtClean="0"/>
              <a:t>anak-anak</a:t>
            </a:r>
            <a:r>
              <a:rPr lang="en-MY" sz="1200" dirty="0" smtClean="0"/>
              <a:t> </a:t>
            </a:r>
            <a:r>
              <a:rPr lang="en-MY" sz="1200" dirty="0" err="1" smtClean="0"/>
              <a:t>tempatan</a:t>
            </a:r>
            <a:r>
              <a:rPr lang="en-MY" sz="1200" dirty="0" smtClean="0"/>
              <a:t> </a:t>
            </a:r>
            <a:r>
              <a:rPr lang="en-MY" sz="1200" dirty="0" err="1" smtClean="0"/>
              <a:t>dapat</a:t>
            </a:r>
            <a:r>
              <a:rPr lang="en-MY" sz="1200" dirty="0" smtClean="0"/>
              <a:t> </a:t>
            </a:r>
            <a:r>
              <a:rPr lang="en-MY" sz="1200" dirty="0" err="1" smtClean="0"/>
              <a:t>bersaing</a:t>
            </a:r>
            <a:r>
              <a:rPr lang="en-MY" sz="1200" dirty="0" smtClean="0"/>
              <a:t> </a:t>
            </a:r>
            <a:r>
              <a:rPr lang="en-MY" sz="1200" dirty="0" err="1" smtClean="0"/>
              <a:t>dalam</a:t>
            </a:r>
            <a:r>
              <a:rPr lang="en-MY" sz="1200" dirty="0" smtClean="0"/>
              <a:t> </a:t>
            </a:r>
            <a:r>
              <a:rPr lang="en-MY" sz="1200" dirty="0" err="1" smtClean="0"/>
              <a:t>perlumbaan</a:t>
            </a:r>
            <a:r>
              <a:rPr lang="en-MY" sz="1200" dirty="0" smtClean="0"/>
              <a:t> </a:t>
            </a:r>
            <a:r>
              <a:rPr lang="en-MY" sz="1200" dirty="0" err="1" smtClean="0"/>
              <a:t>ilmu</a:t>
            </a:r>
            <a:r>
              <a:rPr lang="en-MY" sz="1200" dirty="0" smtClean="0"/>
              <a:t> </a:t>
            </a:r>
            <a:r>
              <a:rPr lang="en-MY" sz="1200" dirty="0" err="1" smtClean="0"/>
              <a:t>pemikiran</a:t>
            </a:r>
            <a:r>
              <a:rPr lang="en-MY" sz="1200" dirty="0" smtClean="0"/>
              <a:t> </a:t>
            </a:r>
            <a:r>
              <a:rPr lang="en-MY" sz="1200" dirty="0" err="1" smtClean="0"/>
              <a:t>sains</a:t>
            </a:r>
            <a:r>
              <a:rPr lang="en-MY" sz="1200" dirty="0" smtClean="0"/>
              <a:t> </a:t>
            </a:r>
            <a:r>
              <a:rPr lang="en-MY" sz="1200" dirty="0" err="1" smtClean="0"/>
              <a:t>dan</a:t>
            </a:r>
            <a:r>
              <a:rPr lang="en-MY" sz="1200" dirty="0" smtClean="0"/>
              <a:t> </a:t>
            </a:r>
            <a:r>
              <a:rPr lang="en-MY" sz="1200" dirty="0" err="1" smtClean="0"/>
              <a:t>teknologi</a:t>
            </a:r>
            <a:r>
              <a:rPr lang="en-MY" sz="1200" dirty="0" smtClean="0"/>
              <a:t> </a:t>
            </a:r>
            <a:r>
              <a:rPr lang="en-MY" sz="1200" dirty="0" err="1" smtClean="0"/>
              <a:t>ini</a:t>
            </a:r>
            <a:r>
              <a:rPr lang="en-MY" sz="1200" dirty="0" smtClean="0"/>
              <a:t> </a:t>
            </a:r>
            <a:r>
              <a:rPr lang="en-MY" sz="1200" dirty="0" err="1" smtClean="0"/>
              <a:t>dengan</a:t>
            </a:r>
            <a:r>
              <a:rPr lang="en-MY" sz="1200" dirty="0" smtClean="0"/>
              <a:t> Negara-Negara yang </a:t>
            </a:r>
            <a:r>
              <a:rPr lang="en-MY" sz="1200" dirty="0" err="1" smtClean="0"/>
              <a:t>lebih</a:t>
            </a:r>
            <a:r>
              <a:rPr lang="en-MY" sz="1200" dirty="0" smtClean="0"/>
              <a:t> </a:t>
            </a:r>
            <a:r>
              <a:rPr lang="en-MY" sz="1200" dirty="0" err="1" smtClean="0"/>
              <a:t>maju</a:t>
            </a:r>
            <a:r>
              <a:rPr lang="en-MY" sz="1200" dirty="0" smtClean="0"/>
              <a:t> </a:t>
            </a:r>
            <a:r>
              <a:rPr lang="en-MY" sz="1200" dirty="0" err="1" smtClean="0"/>
              <a:t>ke</a:t>
            </a:r>
            <a:r>
              <a:rPr lang="en-MY" sz="1200" dirty="0" smtClean="0"/>
              <a:t> </a:t>
            </a:r>
            <a:r>
              <a:rPr lang="en-MY" sz="1200" dirty="0" err="1" smtClean="0"/>
              <a:t>hadapan</a:t>
            </a:r>
            <a:r>
              <a:rPr lang="en-MY" sz="1200" dirty="0" smtClean="0"/>
              <a:t>.</a:t>
            </a:r>
            <a:endParaRPr lang="en-MY" sz="1200" dirty="0"/>
          </a:p>
        </p:txBody>
      </p:sp>
      <p:sp>
        <p:nvSpPr>
          <p:cNvPr id="13" name="Teardrop 12"/>
          <p:cNvSpPr/>
          <p:nvPr/>
        </p:nvSpPr>
        <p:spPr>
          <a:xfrm>
            <a:off x="5602310" y="4158520"/>
            <a:ext cx="5190186" cy="2525615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TextBox 13"/>
          <p:cNvSpPr txBox="1"/>
          <p:nvPr/>
        </p:nvSpPr>
        <p:spPr>
          <a:xfrm>
            <a:off x="7006106" y="4361936"/>
            <a:ext cx="378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KOMITMEN DAN SUMBANGAN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6059510" y="4785282"/>
            <a:ext cx="4456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Komitmen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yang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tinggi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seharusnya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yang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diperlukan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serta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kesabaran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dalam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menuntut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ilmu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pemikiran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sains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kerana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banyak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rintangan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cabaran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yang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dihadapi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untuk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mengembangkan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sesuatu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ilmu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pengetahuan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hasilnya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nanti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memberi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sumbangan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yang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bermakna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bukan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sahaja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terhadap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diri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sendiri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tetapi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masyarakat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di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sekeliling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kita</a:t>
            </a:r>
            <a:r>
              <a:rPr lang="en-MY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seperti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kemajuan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teknologi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perhubungan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MY" sz="12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komunikasi</a:t>
            </a:r>
            <a:r>
              <a:rPr lang="en-MY" sz="1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  <a:endParaRPr lang="en-MY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9270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</TotalTime>
  <Words>229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Bodoni MT Black</vt:lpstr>
      <vt:lpstr>Century Gothic</vt:lpstr>
      <vt:lpstr>Wingdings 3</vt:lpstr>
      <vt:lpstr>Slice</vt:lpstr>
      <vt:lpstr>TANGGAPAN SAYA TERHADAP KURSUS PEMIKIRAN SAINS DAN TEKNOLOGI DARI SUDUT: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TANGGAPAN SAYA TERHADAP KURSUS PEMIKIRAN SAINS DAN TEKNOLOGI DARI SUDUT:</dc:title>
  <dc:creator>User</dc:creator>
  <cp:lastModifiedBy>User</cp:lastModifiedBy>
  <cp:revision>6</cp:revision>
  <dcterms:created xsi:type="dcterms:W3CDTF">2019-09-20T14:35:12Z</dcterms:created>
  <dcterms:modified xsi:type="dcterms:W3CDTF">2019-09-20T15:24:28Z</dcterms:modified>
</cp:coreProperties>
</file>