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67879" autoAdjust="0"/>
  </p:normalViewPr>
  <p:slideViewPr>
    <p:cSldViewPr snapToGrid="0">
      <p:cViewPr varScale="1">
        <p:scale>
          <a:sx n="84" d="100"/>
          <a:sy n="84" d="100"/>
        </p:scale>
        <p:origin x="72" y="1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73D7F-DB56-4644-B4C7-9C94ED550649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CD50C-2A6C-4D11-BA97-E139E43284E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5632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CD50C-2A6C-4D11-BA97-E139E43284E4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339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615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057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078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141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6957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4605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964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937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2035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760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422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35B94-CBCB-4506-ACA8-3A82F5F41B4A}" type="datetimeFigureOut">
              <a:rPr lang="en-MY" smtClean="0"/>
              <a:t>20/9/2018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574C2-30AB-4B67-8387-C79A7D9252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88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551" y="620669"/>
            <a:ext cx="10515600" cy="34385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MY" sz="4000" b="1" dirty="0" smtClean="0"/>
              <a:t>Plugin </a:t>
            </a:r>
          </a:p>
          <a:p>
            <a:r>
              <a:rPr lang="en-MY" dirty="0" smtClean="0"/>
              <a:t>a </a:t>
            </a:r>
            <a:r>
              <a:rPr lang="en-MY" dirty="0"/>
              <a:t>type of software  that can “plug in” to another software to simplify your work </a:t>
            </a:r>
            <a:r>
              <a:rPr lang="en-MY" dirty="0" smtClean="0"/>
              <a:t>and provide </a:t>
            </a:r>
            <a:r>
              <a:rPr lang="en-MY" dirty="0"/>
              <a:t>support for </a:t>
            </a:r>
            <a:r>
              <a:rPr lang="en-MY" dirty="0" smtClean="0"/>
              <a:t>specific/addition </a:t>
            </a:r>
            <a:r>
              <a:rPr lang="en-MY" dirty="0" smtClean="0"/>
              <a:t>features </a:t>
            </a:r>
            <a:r>
              <a:rPr lang="en-MY" dirty="0"/>
              <a:t>or functionality.</a:t>
            </a:r>
          </a:p>
          <a:p>
            <a:r>
              <a:rPr lang="en-MY" dirty="0" smtClean="0"/>
              <a:t>Also known as </a:t>
            </a:r>
            <a:r>
              <a:rPr lang="en-MY" dirty="0" err="1" smtClean="0"/>
              <a:t>addons</a:t>
            </a:r>
            <a:r>
              <a:rPr lang="en-MY" dirty="0" smtClean="0"/>
              <a:t> </a:t>
            </a:r>
            <a:r>
              <a:rPr lang="en-MY" dirty="0"/>
              <a:t>(in </a:t>
            </a:r>
            <a:r>
              <a:rPr lang="en-MY" dirty="0" err="1"/>
              <a:t>firefox</a:t>
            </a:r>
            <a:r>
              <a:rPr lang="en-MY" dirty="0"/>
              <a:t>) , extension (</a:t>
            </a:r>
            <a:r>
              <a:rPr lang="en-MY" dirty="0" smtClean="0"/>
              <a:t>chrome</a:t>
            </a:r>
            <a:r>
              <a:rPr lang="en-MY" dirty="0" smtClean="0"/>
              <a:t>)</a:t>
            </a:r>
          </a:p>
          <a:p>
            <a:endParaRPr lang="en-MY" dirty="0" smtClean="0"/>
          </a:p>
          <a:p>
            <a:r>
              <a:rPr lang="en-MY" dirty="0" smtClean="0"/>
              <a:t>Adobe </a:t>
            </a:r>
            <a:r>
              <a:rPr lang="en-MY" dirty="0"/>
              <a:t>flash </a:t>
            </a:r>
            <a:r>
              <a:rPr lang="en-MY" dirty="0" smtClean="0"/>
              <a:t>player,</a:t>
            </a: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67" y="4499657"/>
            <a:ext cx="2776671" cy="15618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851" y="4499657"/>
            <a:ext cx="2933700" cy="15525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230" y="4833032"/>
            <a:ext cx="1219200" cy="121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33626" y="3259248"/>
            <a:ext cx="2154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/>
              <a:t>java </a:t>
            </a:r>
            <a:r>
              <a:rPr lang="en-MY" sz="2800" dirty="0" smtClean="0"/>
              <a:t>plugin,</a:t>
            </a:r>
            <a:endParaRPr lang="en-MY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425628" y="3259248"/>
            <a:ext cx="4037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/>
              <a:t>and </a:t>
            </a:r>
            <a:r>
              <a:rPr lang="en-MY" sz="2800" dirty="0" err="1" smtClean="0"/>
              <a:t>avast</a:t>
            </a:r>
            <a:r>
              <a:rPr lang="en-MY" sz="2800" dirty="0" smtClean="0"/>
              <a:t> (antivirus)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3965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651" y="156895"/>
            <a:ext cx="10515600" cy="1325563"/>
          </a:xfrm>
        </p:spPr>
        <p:txBody>
          <a:bodyPr/>
          <a:lstStyle/>
          <a:p>
            <a:r>
              <a:rPr lang="en-MY" b="1" dirty="0" smtClean="0"/>
              <a:t>Web </a:t>
            </a:r>
            <a:r>
              <a:rPr lang="en-MY" b="1" dirty="0" smtClean="0"/>
              <a:t>Filter </a:t>
            </a:r>
            <a:r>
              <a:rPr lang="en-MY" b="1" dirty="0" smtClean="0"/>
              <a:t>(</a:t>
            </a:r>
            <a:r>
              <a:rPr lang="en-MY" b="1" dirty="0" err="1" smtClean="0"/>
              <a:t>a.k.a</a:t>
            </a:r>
            <a:r>
              <a:rPr lang="en-MY" b="1" dirty="0" smtClean="0"/>
              <a:t> </a:t>
            </a:r>
            <a:r>
              <a:rPr lang="en-MY" b="1" dirty="0" smtClean="0"/>
              <a:t>web content filter) </a:t>
            </a:r>
            <a:br>
              <a:rPr lang="en-MY" b="1" dirty="0" smtClean="0"/>
            </a:b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5" y="833853"/>
            <a:ext cx="11866547" cy="2900982"/>
          </a:xfrm>
        </p:spPr>
        <p:txBody>
          <a:bodyPr>
            <a:normAutofit fontScale="92500" lnSpcReduction="20000"/>
          </a:bodyPr>
          <a:lstStyle/>
          <a:p>
            <a:r>
              <a:rPr lang="en-MY" dirty="0" smtClean="0"/>
              <a:t>To filter </a:t>
            </a:r>
            <a:r>
              <a:rPr lang="en-MY" dirty="0"/>
              <a:t>out or </a:t>
            </a:r>
            <a:r>
              <a:rPr lang="en-MY" dirty="0">
                <a:solidFill>
                  <a:srgbClr val="FF0000"/>
                </a:solidFill>
              </a:rPr>
              <a:t>block </a:t>
            </a:r>
            <a:r>
              <a:rPr lang="en-MY" dirty="0"/>
              <a:t>certain unwanted contents of a website or the whole </a:t>
            </a:r>
            <a:r>
              <a:rPr lang="en-MY" dirty="0" smtClean="0"/>
              <a:t>website.</a:t>
            </a:r>
            <a:endParaRPr lang="en-MY" dirty="0" smtClean="0"/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Who use web filter </a:t>
            </a:r>
            <a:r>
              <a:rPr lang="en-MY" dirty="0" smtClean="0"/>
              <a:t>?</a:t>
            </a:r>
            <a:endParaRPr lang="en-MY" dirty="0"/>
          </a:p>
          <a:p>
            <a:pPr marL="0" indent="0">
              <a:buNone/>
            </a:pPr>
            <a:r>
              <a:rPr lang="en-MY" dirty="0"/>
              <a:t>Parents , school, business </a:t>
            </a:r>
            <a:r>
              <a:rPr lang="en-MY" dirty="0" smtClean="0"/>
              <a:t>and </a:t>
            </a:r>
            <a:r>
              <a:rPr lang="en-MY" dirty="0" smtClean="0"/>
              <a:t>government</a:t>
            </a:r>
            <a:endParaRPr lang="en-MY" dirty="0" smtClean="0"/>
          </a:p>
          <a:p>
            <a:endParaRPr lang="en-MY" dirty="0"/>
          </a:p>
          <a:p>
            <a:pPr marL="0" indent="0">
              <a:buNone/>
            </a:pPr>
            <a:r>
              <a:rPr lang="en-MY" dirty="0"/>
              <a:t>Common filtered content included advertising, pornographic content, </a:t>
            </a:r>
            <a:r>
              <a:rPr lang="en-MY" dirty="0" smtClean="0"/>
              <a:t>spyware and</a:t>
            </a:r>
            <a:r>
              <a:rPr lang="en-MY" dirty="0"/>
              <a:t> </a:t>
            </a:r>
            <a:r>
              <a:rPr lang="en-MY" dirty="0" smtClean="0"/>
              <a:t>viruses</a:t>
            </a:r>
            <a:endParaRPr lang="en-MY" dirty="0"/>
          </a:p>
          <a:p>
            <a:pPr marL="0" indent="0">
              <a:buNone/>
            </a:pPr>
            <a:endParaRPr lang="en-MY" dirty="0" smtClean="0"/>
          </a:p>
          <a:p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4019">
            <a:off x="7877496" y="3500972"/>
            <a:ext cx="3864079" cy="25777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4411793"/>
            <a:ext cx="784935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600" dirty="0"/>
              <a:t>Common types of filter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600" dirty="0"/>
              <a:t>Browser based filter (using extension, </a:t>
            </a:r>
            <a:r>
              <a:rPr lang="en-MY" sz="2600" dirty="0" err="1"/>
              <a:t>addons</a:t>
            </a:r>
            <a:r>
              <a:rPr lang="en-MY" sz="2600" dirty="0"/>
              <a:t>, plugin)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600" dirty="0"/>
              <a:t>Client-side filter (using software – </a:t>
            </a:r>
            <a:r>
              <a:rPr lang="en-MY" sz="2600" dirty="0" err="1"/>
              <a:t>eg</a:t>
            </a:r>
            <a:r>
              <a:rPr lang="en-MY" sz="2600" dirty="0"/>
              <a:t> antivirus)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600" dirty="0"/>
              <a:t>Content limited ISP (using </a:t>
            </a:r>
            <a:r>
              <a:rPr lang="en-MY" sz="2600" dirty="0" err="1"/>
              <a:t>dns</a:t>
            </a:r>
            <a:r>
              <a:rPr lang="en-MY" sz="2600" dirty="0"/>
              <a:t> filter)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600" dirty="0"/>
              <a:t>Network based filter (using proxy)</a:t>
            </a:r>
            <a:endParaRPr lang="en-MY" sz="2600" dirty="0"/>
          </a:p>
        </p:txBody>
      </p:sp>
    </p:spTree>
    <p:extLst>
      <p:ext uri="{BB962C8B-B14F-4D97-AF65-F5344CB8AC3E}">
        <p14:creationId xmlns:p14="http://schemas.microsoft.com/office/powerpoint/2010/main" val="25683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</TotalTime>
  <Words>137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Web Filter (a.k.a web content filter)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utilities</dc:title>
  <dc:creator>tan lim</dc:creator>
  <cp:lastModifiedBy>tan lim</cp:lastModifiedBy>
  <cp:revision>6</cp:revision>
  <dcterms:created xsi:type="dcterms:W3CDTF">2018-09-18T13:08:02Z</dcterms:created>
  <dcterms:modified xsi:type="dcterms:W3CDTF">2018-09-20T07:09:39Z</dcterms:modified>
</cp:coreProperties>
</file>