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2" strictFirstAndLastChars="0" embedTrueTypeFonts="1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Comic Sans MS" panose="030F0702030302020204" pitchFamily="66" charset="0"/>
      <p:regular r:id="rId13"/>
      <p:bold r:id="rId14"/>
      <p:italic r:id="rId15"/>
      <p:boldItalic r:id="rId16"/>
    </p:embeddedFont>
    <p:embeddedFont>
      <p:font typeface="Garamond" panose="02020404030301010803" pitchFamily="18" charset="0"/>
      <p:regular r:id="rId17"/>
      <p:bold r:id="rId18"/>
      <p:italic r:id="rId19"/>
    </p:embeddedFont>
    <p:embeddedFont>
      <p:font typeface="Lato" panose="020F0502020204030203" pitchFamily="34" charset="0"/>
      <p:regular r:id="rId20"/>
      <p:bold r:id="rId21"/>
      <p:italic r:id="rId22"/>
      <p:boldItalic r:id="rId23"/>
    </p:embeddedFont>
    <p:embeddedFont>
      <p:font typeface="Roboto" panose="02000000000000000000" pitchFamily="2" charset="0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8" roundtripDataSignature="AMtx7mh8Of3weYyclHDe/Yy218yf6YtIs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778" autoAdjust="0"/>
    <p:restoredTop sz="95256" autoAdjust="0"/>
  </p:normalViewPr>
  <p:slideViewPr>
    <p:cSldViewPr snapToGrid="0">
      <p:cViewPr varScale="1">
        <p:scale>
          <a:sx n="86" d="100"/>
          <a:sy n="86" d="100"/>
        </p:scale>
        <p:origin x="523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26" Type="http://schemas.openxmlformats.org/officeDocument/2006/relationships/font" Target="fonts/font18.fntdata"/><Relationship Id="rId3" Type="http://schemas.openxmlformats.org/officeDocument/2006/relationships/slide" Target="slides/slide2.xml"/><Relationship Id="rId21" Type="http://schemas.openxmlformats.org/officeDocument/2006/relationships/font" Target="fonts/font13.fntdata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5" Type="http://schemas.openxmlformats.org/officeDocument/2006/relationships/font" Target="fonts/font17.fntdata"/><Relationship Id="rId33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24" Type="http://schemas.openxmlformats.org/officeDocument/2006/relationships/font" Target="fonts/font16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font" Target="fonts/font15.fntdata"/><Relationship Id="rId28" Type="http://customschemas.google.com/relationships/presentationmetadata" Target="metadata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font" Target="fonts/font14.fntdata"/><Relationship Id="rId27" Type="http://schemas.openxmlformats.org/officeDocument/2006/relationships/font" Target="fonts/font19.fntdata"/><Relationship Id="rId30" Type="http://schemas.openxmlformats.org/officeDocument/2006/relationships/viewProps" Target="viewProps.xml"/><Relationship Id="rId8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ATEEN NASHUHA" userId="1ae45e4fd59eaf90" providerId="LiveId" clId="{89725FF8-11B6-4F2B-8CCE-0CD36BE6776F}"/>
    <pc:docChg chg="undo redo custSel modSld">
      <pc:chgData name="FATEEN NASHUHA" userId="1ae45e4fd59eaf90" providerId="LiveId" clId="{89725FF8-11B6-4F2B-8CCE-0CD36BE6776F}" dt="2022-04-06T12:17:17.716" v="274" actId="113"/>
      <pc:docMkLst>
        <pc:docMk/>
      </pc:docMkLst>
      <pc:sldChg chg="addSp delSp modSp mod">
        <pc:chgData name="FATEEN NASHUHA" userId="1ae45e4fd59eaf90" providerId="LiveId" clId="{89725FF8-11B6-4F2B-8CCE-0CD36BE6776F}" dt="2022-04-06T02:37:22.591" v="17" actId="1076"/>
        <pc:sldMkLst>
          <pc:docMk/>
          <pc:sldMk cId="0" sldId="258"/>
        </pc:sldMkLst>
        <pc:spChg chg="add mod">
          <ac:chgData name="FATEEN NASHUHA" userId="1ae45e4fd59eaf90" providerId="LiveId" clId="{89725FF8-11B6-4F2B-8CCE-0CD36BE6776F}" dt="2022-04-06T02:36:27.031" v="11" actId="1076"/>
          <ac:spMkLst>
            <pc:docMk/>
            <pc:sldMk cId="0" sldId="258"/>
            <ac:spMk id="21" creationId="{A33F78E9-9E42-4982-8ED4-A6695B8A68E2}"/>
          </ac:spMkLst>
        </pc:spChg>
        <pc:spChg chg="mod">
          <ac:chgData name="FATEEN NASHUHA" userId="1ae45e4fd59eaf90" providerId="LiveId" clId="{89725FF8-11B6-4F2B-8CCE-0CD36BE6776F}" dt="2022-04-06T02:36:00.563" v="5" actId="14100"/>
          <ac:spMkLst>
            <pc:docMk/>
            <pc:sldMk cId="0" sldId="258"/>
            <ac:spMk id="25" creationId="{AF7A7C25-F614-4148-AA0B-DC577A59E2CE}"/>
          </ac:spMkLst>
        </pc:spChg>
        <pc:spChg chg="mod">
          <ac:chgData name="FATEEN NASHUHA" userId="1ae45e4fd59eaf90" providerId="LiveId" clId="{89725FF8-11B6-4F2B-8CCE-0CD36BE6776F}" dt="2022-04-06T02:36:12.379" v="8" actId="1076"/>
          <ac:spMkLst>
            <pc:docMk/>
            <pc:sldMk cId="0" sldId="258"/>
            <ac:spMk id="26" creationId="{26AA4A4B-C170-4642-B3CA-C6B168DDD45D}"/>
          </ac:spMkLst>
        </pc:spChg>
        <pc:spChg chg="mod">
          <ac:chgData name="FATEEN NASHUHA" userId="1ae45e4fd59eaf90" providerId="LiveId" clId="{89725FF8-11B6-4F2B-8CCE-0CD36BE6776F}" dt="2022-04-06T02:37:22.591" v="17" actId="1076"/>
          <ac:spMkLst>
            <pc:docMk/>
            <pc:sldMk cId="0" sldId="258"/>
            <ac:spMk id="180" creationId="{00000000-0000-0000-0000-000000000000}"/>
          </ac:spMkLst>
        </pc:spChg>
        <pc:picChg chg="add del mod">
          <ac:chgData name="FATEEN NASHUHA" userId="1ae45e4fd59eaf90" providerId="LiveId" clId="{89725FF8-11B6-4F2B-8CCE-0CD36BE6776F}" dt="2022-04-06T02:33:41.703" v="1" actId="478"/>
          <ac:picMkLst>
            <pc:docMk/>
            <pc:sldMk cId="0" sldId="258"/>
            <ac:picMk id="4" creationId="{A8F43334-E30F-48D1-B523-FC2BF51A48FC}"/>
          </ac:picMkLst>
        </pc:picChg>
        <pc:picChg chg="add mod">
          <ac:chgData name="FATEEN NASHUHA" userId="1ae45e4fd59eaf90" providerId="LiveId" clId="{89725FF8-11B6-4F2B-8CCE-0CD36BE6776F}" dt="2022-04-06T02:36:32.292" v="12" actId="1076"/>
          <ac:picMkLst>
            <pc:docMk/>
            <pc:sldMk cId="0" sldId="258"/>
            <ac:picMk id="8" creationId="{AC5C5585-0A08-4F2F-9021-5F0B19B8A901}"/>
          </ac:picMkLst>
        </pc:picChg>
        <pc:picChg chg="mod">
          <ac:chgData name="FATEEN NASHUHA" userId="1ae45e4fd59eaf90" providerId="LiveId" clId="{89725FF8-11B6-4F2B-8CCE-0CD36BE6776F}" dt="2022-04-06T02:36:05.610" v="6" actId="1076"/>
          <ac:picMkLst>
            <pc:docMk/>
            <pc:sldMk cId="0" sldId="258"/>
            <ac:picMk id="11" creationId="{89C09320-0693-4062-A5F3-970CA8D93120}"/>
          </ac:picMkLst>
        </pc:picChg>
        <pc:picChg chg="mod">
          <ac:chgData name="FATEEN NASHUHA" userId="1ae45e4fd59eaf90" providerId="LiveId" clId="{89725FF8-11B6-4F2B-8CCE-0CD36BE6776F}" dt="2022-04-06T02:36:17.704" v="9" actId="1076"/>
          <ac:picMkLst>
            <pc:docMk/>
            <pc:sldMk cId="0" sldId="258"/>
            <ac:picMk id="15" creationId="{98819F71-4DF4-4277-B366-8E9AFB767B10}"/>
          </ac:picMkLst>
        </pc:picChg>
      </pc:sldChg>
      <pc:sldChg chg="addSp delSp modSp mod">
        <pc:chgData name="FATEEN NASHUHA" userId="1ae45e4fd59eaf90" providerId="LiveId" clId="{89725FF8-11B6-4F2B-8CCE-0CD36BE6776F}" dt="2022-04-06T03:17:57.076" v="272" actId="122"/>
        <pc:sldMkLst>
          <pc:docMk/>
          <pc:sldMk cId="0" sldId="259"/>
        </pc:sldMkLst>
        <pc:spChg chg="mod">
          <ac:chgData name="FATEEN NASHUHA" userId="1ae45e4fd59eaf90" providerId="LiveId" clId="{89725FF8-11B6-4F2B-8CCE-0CD36BE6776F}" dt="2022-04-06T03:17:57.076" v="272" actId="122"/>
          <ac:spMkLst>
            <pc:docMk/>
            <pc:sldMk cId="0" sldId="259"/>
            <ac:spMk id="187" creationId="{00000000-0000-0000-0000-000000000000}"/>
          </ac:spMkLst>
        </pc:spChg>
        <pc:picChg chg="add mod">
          <ac:chgData name="FATEEN NASHUHA" userId="1ae45e4fd59eaf90" providerId="LiveId" clId="{89725FF8-11B6-4F2B-8CCE-0CD36BE6776F}" dt="2022-04-06T02:55:59.402" v="112"/>
          <ac:picMkLst>
            <pc:docMk/>
            <pc:sldMk cId="0" sldId="259"/>
            <ac:picMk id="3" creationId="{B85E1CA0-5418-4CB2-8BFA-B8587A455375}"/>
          </ac:picMkLst>
        </pc:picChg>
        <pc:picChg chg="add del">
          <ac:chgData name="FATEEN NASHUHA" userId="1ae45e4fd59eaf90" providerId="LiveId" clId="{89725FF8-11B6-4F2B-8CCE-0CD36BE6776F}" dt="2022-04-06T02:59:09.547" v="135" actId="478"/>
          <ac:picMkLst>
            <pc:docMk/>
            <pc:sldMk cId="0" sldId="259"/>
            <ac:picMk id="205" creationId="{00000000-0000-0000-0000-000000000000}"/>
          </ac:picMkLst>
        </pc:picChg>
        <pc:picChg chg="del mod">
          <ac:chgData name="FATEEN NASHUHA" userId="1ae45e4fd59eaf90" providerId="LiveId" clId="{89725FF8-11B6-4F2B-8CCE-0CD36BE6776F}" dt="2022-04-06T02:59:12.055" v="136" actId="478"/>
          <ac:picMkLst>
            <pc:docMk/>
            <pc:sldMk cId="0" sldId="259"/>
            <ac:picMk id="207" creationId="{00000000-0000-0000-0000-000000000000}"/>
          </ac:picMkLst>
        </pc:picChg>
        <pc:cxnChg chg="mod">
          <ac:chgData name="FATEEN NASHUHA" userId="1ae45e4fd59eaf90" providerId="LiveId" clId="{89725FF8-11B6-4F2B-8CCE-0CD36BE6776F}" dt="2022-04-06T03:17:29.112" v="264" actId="14100"/>
          <ac:cxnSpMkLst>
            <pc:docMk/>
            <pc:sldMk cId="0" sldId="259"/>
            <ac:cxnSpMk id="189" creationId="{00000000-0000-0000-0000-000000000000}"/>
          </ac:cxnSpMkLst>
        </pc:cxnChg>
      </pc:sldChg>
      <pc:sldChg chg="addSp delSp modSp mod">
        <pc:chgData name="FATEEN NASHUHA" userId="1ae45e4fd59eaf90" providerId="LiveId" clId="{89725FF8-11B6-4F2B-8CCE-0CD36BE6776F}" dt="2022-04-06T03:17:48.891" v="271" actId="404"/>
        <pc:sldMkLst>
          <pc:docMk/>
          <pc:sldMk cId="0" sldId="260"/>
        </pc:sldMkLst>
        <pc:spChg chg="add mod">
          <ac:chgData name="FATEEN NASHUHA" userId="1ae45e4fd59eaf90" providerId="LiveId" clId="{89725FF8-11B6-4F2B-8CCE-0CD36BE6776F}" dt="2022-04-06T03:17:48.891" v="271" actId="404"/>
          <ac:spMkLst>
            <pc:docMk/>
            <pc:sldMk cId="0" sldId="260"/>
            <ac:spMk id="6" creationId="{DE623F7F-F5D5-4182-BB25-4E355704F698}"/>
          </ac:spMkLst>
        </pc:spChg>
        <pc:spChg chg="add mod">
          <ac:chgData name="FATEEN NASHUHA" userId="1ae45e4fd59eaf90" providerId="LiveId" clId="{89725FF8-11B6-4F2B-8CCE-0CD36BE6776F}" dt="2022-04-06T02:46:31.950" v="64" actId="1076"/>
          <ac:spMkLst>
            <pc:docMk/>
            <pc:sldMk cId="0" sldId="260"/>
            <ac:spMk id="21" creationId="{D7A66AC0-8078-4F07-B3C7-5E192AB2EFD5}"/>
          </ac:spMkLst>
        </pc:spChg>
        <pc:spChg chg="del mod">
          <ac:chgData name="FATEEN NASHUHA" userId="1ae45e4fd59eaf90" providerId="LiveId" clId="{89725FF8-11B6-4F2B-8CCE-0CD36BE6776F}" dt="2022-04-06T02:49:29.522" v="85" actId="478"/>
          <ac:spMkLst>
            <pc:docMk/>
            <pc:sldMk cId="0" sldId="260"/>
            <ac:spMk id="217" creationId="{00000000-0000-0000-0000-000000000000}"/>
          </ac:spMkLst>
        </pc:spChg>
        <pc:spChg chg="mod">
          <ac:chgData name="FATEEN NASHUHA" userId="1ae45e4fd59eaf90" providerId="LiveId" clId="{89725FF8-11B6-4F2B-8CCE-0CD36BE6776F}" dt="2022-04-06T02:46:20.495" v="62" actId="1076"/>
          <ac:spMkLst>
            <pc:docMk/>
            <pc:sldMk cId="0" sldId="260"/>
            <ac:spMk id="218" creationId="{00000000-0000-0000-0000-000000000000}"/>
          </ac:spMkLst>
        </pc:spChg>
        <pc:spChg chg="mod">
          <ac:chgData name="FATEEN NASHUHA" userId="1ae45e4fd59eaf90" providerId="LiveId" clId="{89725FF8-11B6-4F2B-8CCE-0CD36BE6776F}" dt="2022-04-06T02:57:20.458" v="121" actId="1076"/>
          <ac:spMkLst>
            <pc:docMk/>
            <pc:sldMk cId="0" sldId="260"/>
            <ac:spMk id="219" creationId="{00000000-0000-0000-0000-000000000000}"/>
          </ac:spMkLst>
        </pc:spChg>
        <pc:spChg chg="mod">
          <ac:chgData name="FATEEN NASHUHA" userId="1ae45e4fd59eaf90" providerId="LiveId" clId="{89725FF8-11B6-4F2B-8CCE-0CD36BE6776F}" dt="2022-04-06T02:57:06.009" v="119" actId="1076"/>
          <ac:spMkLst>
            <pc:docMk/>
            <pc:sldMk cId="0" sldId="260"/>
            <ac:spMk id="220" creationId="{00000000-0000-0000-0000-000000000000}"/>
          </ac:spMkLst>
        </pc:spChg>
        <pc:spChg chg="mod">
          <ac:chgData name="FATEEN NASHUHA" userId="1ae45e4fd59eaf90" providerId="LiveId" clId="{89725FF8-11B6-4F2B-8CCE-0CD36BE6776F}" dt="2022-04-06T02:57:50.301" v="126" actId="1076"/>
          <ac:spMkLst>
            <pc:docMk/>
            <pc:sldMk cId="0" sldId="260"/>
            <ac:spMk id="222" creationId="{00000000-0000-0000-0000-000000000000}"/>
          </ac:spMkLst>
        </pc:spChg>
        <pc:spChg chg="mod">
          <ac:chgData name="FATEEN NASHUHA" userId="1ae45e4fd59eaf90" providerId="LiveId" clId="{89725FF8-11B6-4F2B-8CCE-0CD36BE6776F}" dt="2022-04-06T02:56:19.935" v="114" actId="1076"/>
          <ac:spMkLst>
            <pc:docMk/>
            <pc:sldMk cId="0" sldId="260"/>
            <ac:spMk id="227" creationId="{00000000-0000-0000-0000-000000000000}"/>
          </ac:spMkLst>
        </pc:spChg>
        <pc:spChg chg="mod">
          <ac:chgData name="FATEEN NASHUHA" userId="1ae45e4fd59eaf90" providerId="LiveId" clId="{89725FF8-11B6-4F2B-8CCE-0CD36BE6776F}" dt="2022-04-06T02:58:12.686" v="129" actId="1076"/>
          <ac:spMkLst>
            <pc:docMk/>
            <pc:sldMk cId="0" sldId="260"/>
            <ac:spMk id="229" creationId="{00000000-0000-0000-0000-000000000000}"/>
          </ac:spMkLst>
        </pc:spChg>
        <pc:picChg chg="add mod ord">
          <ac:chgData name="FATEEN NASHUHA" userId="1ae45e4fd59eaf90" providerId="LiveId" clId="{89725FF8-11B6-4F2B-8CCE-0CD36BE6776F}" dt="2022-04-06T02:50:45.177" v="99" actId="1076"/>
          <ac:picMkLst>
            <pc:docMk/>
            <pc:sldMk cId="0" sldId="260"/>
            <ac:picMk id="3" creationId="{3DBFAAF9-965A-4A49-9D72-EAA725862AC5}"/>
          </ac:picMkLst>
        </pc:picChg>
        <pc:picChg chg="add mod">
          <ac:chgData name="FATEEN NASHUHA" userId="1ae45e4fd59eaf90" providerId="LiveId" clId="{89725FF8-11B6-4F2B-8CCE-0CD36BE6776F}" dt="2022-04-06T02:58:26.487" v="131"/>
          <ac:picMkLst>
            <pc:docMk/>
            <pc:sldMk cId="0" sldId="260"/>
            <ac:picMk id="5" creationId="{11F7C77B-54D4-4E5A-8A57-F58CB32960F8}"/>
          </ac:picMkLst>
        </pc:picChg>
        <pc:picChg chg="mod">
          <ac:chgData name="FATEEN NASHUHA" userId="1ae45e4fd59eaf90" providerId="LiveId" clId="{89725FF8-11B6-4F2B-8CCE-0CD36BE6776F}" dt="2022-04-06T02:46:57.109" v="69" actId="1076"/>
          <ac:picMkLst>
            <pc:docMk/>
            <pc:sldMk cId="0" sldId="260"/>
            <ac:picMk id="223" creationId="{00000000-0000-0000-0000-000000000000}"/>
          </ac:picMkLst>
        </pc:picChg>
        <pc:picChg chg="mod">
          <ac:chgData name="FATEEN NASHUHA" userId="1ae45e4fd59eaf90" providerId="LiveId" clId="{89725FF8-11B6-4F2B-8CCE-0CD36BE6776F}" dt="2022-04-06T02:57:12.564" v="120" actId="1076"/>
          <ac:picMkLst>
            <pc:docMk/>
            <pc:sldMk cId="0" sldId="260"/>
            <ac:picMk id="224" creationId="{00000000-0000-0000-0000-000000000000}"/>
          </ac:picMkLst>
        </pc:picChg>
        <pc:picChg chg="mod">
          <ac:chgData name="FATEEN NASHUHA" userId="1ae45e4fd59eaf90" providerId="LiveId" clId="{89725FF8-11B6-4F2B-8CCE-0CD36BE6776F}" dt="2022-04-06T02:56:23.460" v="115" actId="1076"/>
          <ac:picMkLst>
            <pc:docMk/>
            <pc:sldMk cId="0" sldId="260"/>
            <ac:picMk id="225" creationId="{00000000-0000-0000-0000-000000000000}"/>
          </ac:picMkLst>
        </pc:picChg>
        <pc:picChg chg="mod">
          <ac:chgData name="FATEEN NASHUHA" userId="1ae45e4fd59eaf90" providerId="LiveId" clId="{89725FF8-11B6-4F2B-8CCE-0CD36BE6776F}" dt="2022-04-06T02:57:43.230" v="125" actId="1076"/>
          <ac:picMkLst>
            <pc:docMk/>
            <pc:sldMk cId="0" sldId="260"/>
            <ac:picMk id="226" creationId="{00000000-0000-0000-0000-000000000000}"/>
          </ac:picMkLst>
        </pc:picChg>
        <pc:picChg chg="mod">
          <ac:chgData name="FATEEN NASHUHA" userId="1ae45e4fd59eaf90" providerId="LiveId" clId="{89725FF8-11B6-4F2B-8CCE-0CD36BE6776F}" dt="2022-04-06T02:56:30.644" v="117" actId="1076"/>
          <ac:picMkLst>
            <pc:docMk/>
            <pc:sldMk cId="0" sldId="260"/>
            <ac:picMk id="228" creationId="{00000000-0000-0000-0000-000000000000}"/>
          </ac:picMkLst>
        </pc:picChg>
        <pc:picChg chg="mod">
          <ac:chgData name="FATEEN NASHUHA" userId="1ae45e4fd59eaf90" providerId="LiveId" clId="{89725FF8-11B6-4F2B-8CCE-0CD36BE6776F}" dt="2022-04-06T02:46:25.674" v="63" actId="1076"/>
          <ac:picMkLst>
            <pc:docMk/>
            <pc:sldMk cId="0" sldId="260"/>
            <ac:picMk id="230" creationId="{00000000-0000-0000-0000-000000000000}"/>
          </ac:picMkLst>
        </pc:picChg>
        <pc:picChg chg="del">
          <ac:chgData name="FATEEN NASHUHA" userId="1ae45e4fd59eaf90" providerId="LiveId" clId="{89725FF8-11B6-4F2B-8CCE-0CD36BE6776F}" dt="2022-04-06T02:45:17.053" v="19" actId="478"/>
          <ac:picMkLst>
            <pc:docMk/>
            <pc:sldMk cId="0" sldId="260"/>
            <ac:picMk id="231" creationId="{00000000-0000-0000-0000-000000000000}"/>
          </ac:picMkLst>
        </pc:picChg>
        <pc:picChg chg="del mod">
          <ac:chgData name="FATEEN NASHUHA" userId="1ae45e4fd59eaf90" providerId="LiveId" clId="{89725FF8-11B6-4F2B-8CCE-0CD36BE6776F}" dt="2022-04-06T02:50:09.623" v="91" actId="478"/>
          <ac:picMkLst>
            <pc:docMk/>
            <pc:sldMk cId="0" sldId="260"/>
            <ac:picMk id="232" creationId="{00000000-0000-0000-0000-000000000000}"/>
          </ac:picMkLst>
        </pc:picChg>
      </pc:sldChg>
      <pc:sldChg chg="addSp delSp modSp mod">
        <pc:chgData name="FATEEN NASHUHA" userId="1ae45e4fd59eaf90" providerId="LiveId" clId="{89725FF8-11B6-4F2B-8CCE-0CD36BE6776F}" dt="2022-04-06T12:17:17.716" v="274" actId="113"/>
        <pc:sldMkLst>
          <pc:docMk/>
          <pc:sldMk cId="0" sldId="261"/>
        </pc:sldMkLst>
        <pc:spChg chg="add mod">
          <ac:chgData name="FATEEN NASHUHA" userId="1ae45e4fd59eaf90" providerId="LiveId" clId="{89725FF8-11B6-4F2B-8CCE-0CD36BE6776F}" dt="2022-04-06T03:11:52.758" v="251" actId="1076"/>
          <ac:spMkLst>
            <pc:docMk/>
            <pc:sldMk cId="0" sldId="261"/>
            <ac:spMk id="2" creationId="{5ACEA341-FB3A-4912-BF4B-E51B30FC6D1C}"/>
          </ac:spMkLst>
        </pc:spChg>
        <pc:spChg chg="mod">
          <ac:chgData name="FATEEN NASHUHA" userId="1ae45e4fd59eaf90" providerId="LiveId" clId="{89725FF8-11B6-4F2B-8CCE-0CD36BE6776F}" dt="2022-04-06T03:11:52.758" v="251" actId="1076"/>
          <ac:spMkLst>
            <pc:docMk/>
            <pc:sldMk cId="0" sldId="261"/>
            <ac:spMk id="8" creationId="{4BC3B344-BC2B-4D7C-9685-A3E303995E9F}"/>
          </ac:spMkLst>
        </pc:spChg>
        <pc:spChg chg="mod">
          <ac:chgData name="FATEEN NASHUHA" userId="1ae45e4fd59eaf90" providerId="LiveId" clId="{89725FF8-11B6-4F2B-8CCE-0CD36BE6776F}" dt="2022-04-06T03:11:52.758" v="251" actId="1076"/>
          <ac:spMkLst>
            <pc:docMk/>
            <pc:sldMk cId="0" sldId="261"/>
            <ac:spMk id="9" creationId="{970981D6-2593-463D-B31B-740AD0E93D27}"/>
          </ac:spMkLst>
        </pc:spChg>
        <pc:spChg chg="mod">
          <ac:chgData name="FATEEN NASHUHA" userId="1ae45e4fd59eaf90" providerId="LiveId" clId="{89725FF8-11B6-4F2B-8CCE-0CD36BE6776F}" dt="2022-04-06T03:11:52.758" v="251" actId="1076"/>
          <ac:spMkLst>
            <pc:docMk/>
            <pc:sldMk cId="0" sldId="261"/>
            <ac:spMk id="12" creationId="{ACB8D826-A116-4277-AEEF-71A2F74737F2}"/>
          </ac:spMkLst>
        </pc:spChg>
        <pc:spChg chg="mod">
          <ac:chgData name="FATEEN NASHUHA" userId="1ae45e4fd59eaf90" providerId="LiveId" clId="{89725FF8-11B6-4F2B-8CCE-0CD36BE6776F}" dt="2022-04-06T03:11:52.758" v="251" actId="1076"/>
          <ac:spMkLst>
            <pc:docMk/>
            <pc:sldMk cId="0" sldId="261"/>
            <ac:spMk id="13" creationId="{D31CD3D8-0A45-406A-80BD-419C41251C16}"/>
          </ac:spMkLst>
        </pc:spChg>
        <pc:spChg chg="mod">
          <ac:chgData name="FATEEN NASHUHA" userId="1ae45e4fd59eaf90" providerId="LiveId" clId="{89725FF8-11B6-4F2B-8CCE-0CD36BE6776F}" dt="2022-04-06T03:17:02.559" v="257" actId="1076"/>
          <ac:spMkLst>
            <pc:docMk/>
            <pc:sldMk cId="0" sldId="261"/>
            <ac:spMk id="14" creationId="{6592CD2C-8CAF-4F25-8786-B5A67F510E10}"/>
          </ac:spMkLst>
        </pc:spChg>
        <pc:spChg chg="add mod">
          <ac:chgData name="FATEEN NASHUHA" userId="1ae45e4fd59eaf90" providerId="LiveId" clId="{89725FF8-11B6-4F2B-8CCE-0CD36BE6776F}" dt="2022-04-06T03:11:52.758" v="251" actId="1076"/>
          <ac:spMkLst>
            <pc:docMk/>
            <pc:sldMk cId="0" sldId="261"/>
            <ac:spMk id="15" creationId="{B86887DB-28DB-4685-B63B-CCE07A2A2882}"/>
          </ac:spMkLst>
        </pc:spChg>
        <pc:spChg chg="mod">
          <ac:chgData name="FATEEN NASHUHA" userId="1ae45e4fd59eaf90" providerId="LiveId" clId="{89725FF8-11B6-4F2B-8CCE-0CD36BE6776F}" dt="2022-04-06T12:17:17.716" v="274" actId="113"/>
          <ac:spMkLst>
            <pc:docMk/>
            <pc:sldMk cId="0" sldId="261"/>
            <ac:spMk id="239" creationId="{00000000-0000-0000-0000-000000000000}"/>
          </ac:spMkLst>
        </pc:spChg>
        <pc:picChg chg="del">
          <ac:chgData name="FATEEN NASHUHA" userId="1ae45e4fd59eaf90" providerId="LiveId" clId="{89725FF8-11B6-4F2B-8CCE-0CD36BE6776F}" dt="2022-04-06T03:08:53.290" v="224" actId="478"/>
          <ac:picMkLst>
            <pc:docMk/>
            <pc:sldMk cId="0" sldId="261"/>
            <ac:picMk id="3" creationId="{9D0741A0-8744-4F9C-AE27-25C0D3F61CEA}"/>
          </ac:picMkLst>
        </pc:picChg>
        <pc:picChg chg="del mod">
          <ac:chgData name="FATEEN NASHUHA" userId="1ae45e4fd59eaf90" providerId="LiveId" clId="{89725FF8-11B6-4F2B-8CCE-0CD36BE6776F}" dt="2022-04-06T03:08:03.455" v="217" actId="478"/>
          <ac:picMkLst>
            <pc:docMk/>
            <pc:sldMk cId="0" sldId="261"/>
            <ac:picMk id="5" creationId="{5DECB495-073F-4770-BBB8-5021B70DB44A}"/>
          </ac:picMkLst>
        </pc:picChg>
        <pc:picChg chg="add mod">
          <ac:chgData name="FATEEN NASHUHA" userId="1ae45e4fd59eaf90" providerId="LiveId" clId="{89725FF8-11B6-4F2B-8CCE-0CD36BE6776F}" dt="2022-04-06T03:17:02.559" v="257" actId="1076"/>
          <ac:picMkLst>
            <pc:docMk/>
            <pc:sldMk cId="0" sldId="261"/>
            <ac:picMk id="6" creationId="{2BFDFED1-C51D-405C-911E-3BB999C9AB88}"/>
          </ac:picMkLst>
        </pc:picChg>
        <pc:picChg chg="del mod">
          <ac:chgData name="FATEEN NASHUHA" userId="1ae45e4fd59eaf90" providerId="LiveId" clId="{89725FF8-11B6-4F2B-8CCE-0CD36BE6776F}" dt="2022-04-06T03:05:09.518" v="179" actId="478"/>
          <ac:picMkLst>
            <pc:docMk/>
            <pc:sldMk cId="0" sldId="261"/>
            <ac:picMk id="7" creationId="{987D6100-F9AD-469D-A95A-A126D686B9D7}"/>
          </ac:picMkLst>
        </pc:picChg>
        <pc:picChg chg="add mod">
          <ac:chgData name="FATEEN NASHUHA" userId="1ae45e4fd59eaf90" providerId="LiveId" clId="{89725FF8-11B6-4F2B-8CCE-0CD36BE6776F}" dt="2022-04-06T03:11:52.758" v="251" actId="1076"/>
          <ac:picMkLst>
            <pc:docMk/>
            <pc:sldMk cId="0" sldId="261"/>
            <ac:picMk id="11" creationId="{D4188242-BC8D-4D27-90FE-625FF6431C5A}"/>
          </ac:picMkLst>
        </pc:picChg>
        <pc:picChg chg="add mod">
          <ac:chgData name="FATEEN NASHUHA" userId="1ae45e4fd59eaf90" providerId="LiveId" clId="{89725FF8-11B6-4F2B-8CCE-0CD36BE6776F}" dt="2022-04-06T03:11:52.758" v="251" actId="1076"/>
          <ac:picMkLst>
            <pc:docMk/>
            <pc:sldMk cId="0" sldId="261"/>
            <ac:picMk id="17" creationId="{7150B2F9-E07B-4B7E-83A8-4BA8585F3352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2" name="Google Shape;16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8" name="Google Shape;16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1230bdb16ed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1230bdb16ed_0_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g1230bdb16ed_0_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3" name="Google Shape;183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4" name="Google Shape;184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3" name="Google Shape;213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4" name="Google Shape;214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1230bdb16ed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1230bdb16ed_0_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g1230bdb16ed_0_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Layout01">
  <p:cSld name="Layout01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6" descr="Background pattern&#10;&#10;Description automatically generated"/>
          <p:cNvPicPr preferRelativeResize="0"/>
          <p:nvPr/>
        </p:nvPicPr>
        <p:blipFill rotWithShape="1">
          <a:blip r:embed="rId2">
            <a:alphaModFix amt="63000"/>
          </a:blip>
          <a:srcRect/>
          <a:stretch/>
        </p:blipFill>
        <p:spPr>
          <a:xfrm rot="10800000" flipH="1">
            <a:off x="1390488" y="0"/>
            <a:ext cx="1080151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6"/>
          <p:cNvSpPr/>
          <p:nvPr/>
        </p:nvSpPr>
        <p:spPr>
          <a:xfrm>
            <a:off x="130676" y="0"/>
            <a:ext cx="4712547" cy="6880888"/>
          </a:xfrm>
          <a:prstGeom prst="rect">
            <a:avLst/>
          </a:prstGeom>
          <a:gradFill>
            <a:gsLst>
              <a:gs pos="0">
                <a:srgbClr val="444038"/>
              </a:gs>
              <a:gs pos="100000">
                <a:srgbClr val="102C30"/>
              </a:gs>
            </a:gsLst>
            <a:lin ang="19199999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22;p6"/>
          <p:cNvSpPr/>
          <p:nvPr/>
        </p:nvSpPr>
        <p:spPr>
          <a:xfrm rot="10800000" flipH="1">
            <a:off x="2395148" y="-4501"/>
            <a:ext cx="4843223" cy="6862501"/>
          </a:xfrm>
          <a:custGeom>
            <a:avLst/>
            <a:gdLst/>
            <a:ahLst/>
            <a:cxnLst/>
            <a:rect l="l" t="t" r="r" b="b"/>
            <a:pathLst>
              <a:path w="3347129" h="6834887" extrusionOk="0">
                <a:moveTo>
                  <a:pt x="0" y="2327"/>
                </a:moveTo>
                <a:lnTo>
                  <a:pt x="1698434" y="0"/>
                </a:lnTo>
                <a:lnTo>
                  <a:pt x="3347129" y="3429000"/>
                </a:lnTo>
                <a:lnTo>
                  <a:pt x="1712024" y="6828623"/>
                </a:lnTo>
                <a:lnTo>
                  <a:pt x="107546" y="6834887"/>
                </a:lnTo>
                <a:lnTo>
                  <a:pt x="1690835" y="3472890"/>
                </a:lnTo>
                <a:lnTo>
                  <a:pt x="0" y="2327"/>
                </a:lnTo>
                <a:close/>
              </a:path>
            </a:pathLst>
          </a:custGeom>
          <a:gradFill>
            <a:gsLst>
              <a:gs pos="0">
                <a:srgbClr val="83233E"/>
              </a:gs>
              <a:gs pos="100000">
                <a:srgbClr val="6C1D35"/>
              </a:gs>
            </a:gsLst>
            <a:lin ang="66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Google Shape;23;p6"/>
          <p:cNvSpPr txBox="1">
            <a:spLocks noGrp="1"/>
          </p:cNvSpPr>
          <p:nvPr>
            <p:ph type="title"/>
          </p:nvPr>
        </p:nvSpPr>
        <p:spPr>
          <a:xfrm>
            <a:off x="584603" y="2120702"/>
            <a:ext cx="4120911" cy="2644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>
                <a:solidFill>
                  <a:schemeClr val="lt1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6"/>
          <p:cNvSpPr/>
          <p:nvPr/>
        </p:nvSpPr>
        <p:spPr>
          <a:xfrm rot="5400000">
            <a:off x="-765719" y="3361414"/>
            <a:ext cx="1662113" cy="130676"/>
          </a:xfrm>
          <a:prstGeom prst="rect">
            <a:avLst/>
          </a:prstGeom>
          <a:solidFill>
            <a:srgbClr val="83233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" name="Google Shape;25;p6" descr="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71467" y="404628"/>
            <a:ext cx="2133841" cy="7208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oogle Shape;26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44256" y="6511235"/>
            <a:ext cx="3922822" cy="2198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yout10">
  <p:cSld name="Layout10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5"/>
          <p:cNvSpPr/>
          <p:nvPr/>
        </p:nvSpPr>
        <p:spPr>
          <a:xfrm>
            <a:off x="0" y="-13856"/>
            <a:ext cx="8423564" cy="6871855"/>
          </a:xfrm>
          <a:custGeom>
            <a:avLst/>
            <a:gdLst/>
            <a:ahLst/>
            <a:cxnLst/>
            <a:rect l="l" t="t" r="r" b="b"/>
            <a:pathLst>
              <a:path w="8423564" h="6871855" extrusionOk="0">
                <a:moveTo>
                  <a:pt x="0" y="13855"/>
                </a:moveTo>
                <a:lnTo>
                  <a:pt x="8423564" y="0"/>
                </a:lnTo>
                <a:lnTo>
                  <a:pt x="6096000" y="6871855"/>
                </a:lnTo>
                <a:lnTo>
                  <a:pt x="0" y="6871855"/>
                </a:lnTo>
                <a:lnTo>
                  <a:pt x="0" y="13855"/>
                </a:lnTo>
                <a:close/>
              </a:path>
            </a:pathLst>
          </a:custGeom>
          <a:solidFill>
            <a:srgbClr val="6C1D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" name="Google Shape;78;p15"/>
          <p:cNvSpPr txBox="1">
            <a:spLocks noGrp="1"/>
          </p:cNvSpPr>
          <p:nvPr>
            <p:ph type="title"/>
          </p:nvPr>
        </p:nvSpPr>
        <p:spPr>
          <a:xfrm>
            <a:off x="7120335" y="4237932"/>
            <a:ext cx="4677218" cy="1878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5"/>
          <p:cNvSpPr>
            <a:spLocks noGrp="1"/>
          </p:cNvSpPr>
          <p:nvPr>
            <p:ph type="pic" idx="2"/>
          </p:nvPr>
        </p:nvSpPr>
        <p:spPr>
          <a:xfrm>
            <a:off x="0" y="-13856"/>
            <a:ext cx="7647882" cy="6871856"/>
          </a:xfrm>
          <a:prstGeom prst="parallelogram">
            <a:avLst>
              <a:gd name="adj" fmla="val 33669"/>
            </a:avLst>
          </a:prstGeom>
          <a:noFill/>
          <a:ln>
            <a:noFill/>
          </a:ln>
        </p:spPr>
      </p:sp>
      <p:sp>
        <p:nvSpPr>
          <p:cNvPr id="80" name="Google Shape;80;p15"/>
          <p:cNvSpPr txBox="1">
            <a:spLocks noGrp="1"/>
          </p:cNvSpPr>
          <p:nvPr>
            <p:ph type="sldNum" idx="12"/>
          </p:nvPr>
        </p:nvSpPr>
        <p:spPr>
          <a:xfrm>
            <a:off x="10637134" y="6432584"/>
            <a:ext cx="756421" cy="321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3233E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3233E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3233E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3233E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3233E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3233E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3233E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3233E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3233E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81" name="Google Shape;81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38200" y="6513174"/>
            <a:ext cx="2824372" cy="1582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yout11">
  <p:cSld name="Layout11">
    <p:bg>
      <p:bgPr>
        <a:solidFill>
          <a:srgbClr val="6C1D35"/>
        </a:solid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6"/>
          <p:cNvSpPr txBox="1">
            <a:spLocks noGrp="1"/>
          </p:cNvSpPr>
          <p:nvPr>
            <p:ph type="sldNum" idx="12"/>
          </p:nvPr>
        </p:nvSpPr>
        <p:spPr>
          <a:xfrm>
            <a:off x="10637134" y="6432584"/>
            <a:ext cx="756421" cy="321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3233E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3233E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3233E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3233E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3233E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3233E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3233E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3233E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3233E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4" name="Google Shape;84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yout12">
  <p:cSld name="Layout12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7"/>
          <p:cNvSpPr>
            <a:spLocks noGrp="1"/>
          </p:cNvSpPr>
          <p:nvPr>
            <p:ph type="pic" idx="2"/>
          </p:nvPr>
        </p:nvSpPr>
        <p:spPr>
          <a:xfrm>
            <a:off x="-1" y="-2358"/>
            <a:ext cx="7753847" cy="6863012"/>
          </a:xfrm>
          <a:prstGeom prst="rect">
            <a:avLst/>
          </a:prstGeom>
          <a:noFill/>
          <a:ln>
            <a:noFill/>
          </a:ln>
        </p:spPr>
      </p:sp>
      <p:sp>
        <p:nvSpPr>
          <p:cNvPr id="87" name="Google Shape;87;p17"/>
          <p:cNvSpPr/>
          <p:nvPr/>
        </p:nvSpPr>
        <p:spPr>
          <a:xfrm>
            <a:off x="9476509" y="1"/>
            <a:ext cx="2715490" cy="6880888"/>
          </a:xfrm>
          <a:prstGeom prst="rect">
            <a:avLst/>
          </a:prstGeom>
          <a:solidFill>
            <a:srgbClr val="4B473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17"/>
          <p:cNvSpPr/>
          <p:nvPr/>
        </p:nvSpPr>
        <p:spPr>
          <a:xfrm rot="10800000">
            <a:off x="5250869" y="-1"/>
            <a:ext cx="6858001" cy="6885707"/>
          </a:xfrm>
          <a:custGeom>
            <a:avLst/>
            <a:gdLst/>
            <a:ahLst/>
            <a:cxnLst/>
            <a:rect l="l" t="t" r="r" b="b"/>
            <a:pathLst>
              <a:path w="4503556" h="6858000" extrusionOk="0">
                <a:moveTo>
                  <a:pt x="28538" y="13855"/>
                </a:moveTo>
                <a:lnTo>
                  <a:pt x="2854861" y="0"/>
                </a:lnTo>
                <a:lnTo>
                  <a:pt x="4503556" y="3429000"/>
                </a:lnTo>
                <a:lnTo>
                  <a:pt x="2854861" y="6858000"/>
                </a:lnTo>
                <a:lnTo>
                  <a:pt x="0" y="6857944"/>
                </a:lnTo>
                <a:lnTo>
                  <a:pt x="1663379" y="3484417"/>
                </a:lnTo>
                <a:lnTo>
                  <a:pt x="28538" y="13855"/>
                </a:lnTo>
                <a:close/>
              </a:path>
            </a:pathLst>
          </a:custGeom>
          <a:gradFill>
            <a:gsLst>
              <a:gs pos="0">
                <a:srgbClr val="83233E"/>
              </a:gs>
              <a:gs pos="100000">
                <a:srgbClr val="6C1D35"/>
              </a:gs>
            </a:gsLst>
            <a:lin ang="66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17"/>
          <p:cNvSpPr txBox="1">
            <a:spLocks noGrp="1"/>
          </p:cNvSpPr>
          <p:nvPr>
            <p:ph type="title"/>
          </p:nvPr>
        </p:nvSpPr>
        <p:spPr>
          <a:xfrm>
            <a:off x="5832762" y="1995054"/>
            <a:ext cx="3768438" cy="30895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>
                <a:solidFill>
                  <a:schemeClr val="lt1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7"/>
          <p:cNvSpPr txBox="1">
            <a:spLocks noGrp="1"/>
          </p:cNvSpPr>
          <p:nvPr>
            <p:ph type="sldNum" idx="12"/>
          </p:nvPr>
        </p:nvSpPr>
        <p:spPr>
          <a:xfrm>
            <a:off x="10637134" y="6432584"/>
            <a:ext cx="756421" cy="321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yout13">
  <p:cSld name="Layout13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8"/>
          <p:cNvSpPr/>
          <p:nvPr/>
        </p:nvSpPr>
        <p:spPr>
          <a:xfrm>
            <a:off x="6350" y="1"/>
            <a:ext cx="4329113" cy="6880888"/>
          </a:xfrm>
          <a:prstGeom prst="rect">
            <a:avLst/>
          </a:prstGeom>
          <a:solidFill>
            <a:srgbClr val="6C1D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3" name="Google Shape;93;p18"/>
          <p:cNvPicPr preferRelativeResize="0"/>
          <p:nvPr/>
        </p:nvPicPr>
        <p:blipFill rotWithShape="1">
          <a:blip r:embed="rId2">
            <a:alphaModFix amt="11000"/>
          </a:blip>
          <a:srcRect/>
          <a:stretch/>
        </p:blipFill>
        <p:spPr>
          <a:xfrm>
            <a:off x="0" y="-1"/>
            <a:ext cx="4336976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8"/>
          <p:cNvSpPr/>
          <p:nvPr/>
        </p:nvSpPr>
        <p:spPr>
          <a:xfrm>
            <a:off x="1431389" y="0"/>
            <a:ext cx="1662113" cy="6826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18"/>
          <p:cNvSpPr txBox="1">
            <a:spLocks noGrp="1"/>
          </p:cNvSpPr>
          <p:nvPr>
            <p:ph type="sldNum" idx="12"/>
          </p:nvPr>
        </p:nvSpPr>
        <p:spPr>
          <a:xfrm>
            <a:off x="10637134" y="6432584"/>
            <a:ext cx="756421" cy="321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3233E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3233E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3233E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3233E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3233E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3233E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3233E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3233E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3233E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6" name="Google Shape;96;p18"/>
          <p:cNvSpPr txBox="1">
            <a:spLocks noGrp="1"/>
          </p:cNvSpPr>
          <p:nvPr>
            <p:ph type="title"/>
          </p:nvPr>
        </p:nvSpPr>
        <p:spPr>
          <a:xfrm>
            <a:off x="352821" y="2616709"/>
            <a:ext cx="3523452" cy="1052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>
                <a:solidFill>
                  <a:srgbClr val="F2F2F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8"/>
          <p:cNvSpPr txBox="1">
            <a:spLocks noGrp="1"/>
          </p:cNvSpPr>
          <p:nvPr>
            <p:ph type="body" idx="1"/>
          </p:nvPr>
        </p:nvSpPr>
        <p:spPr>
          <a:xfrm>
            <a:off x="352821" y="3880241"/>
            <a:ext cx="3523452" cy="11667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2F2F2"/>
              </a:buClr>
              <a:buSzPts val="1600"/>
              <a:buNone/>
              <a:defRPr sz="1600" b="0" i="0">
                <a:solidFill>
                  <a:srgbClr val="F2F2F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98" name="Google Shape;98;p18"/>
          <p:cNvSpPr>
            <a:spLocks noGrp="1"/>
          </p:cNvSpPr>
          <p:nvPr>
            <p:ph type="pic" idx="2"/>
          </p:nvPr>
        </p:nvSpPr>
        <p:spPr>
          <a:xfrm>
            <a:off x="4322618" y="0"/>
            <a:ext cx="7552707" cy="6858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yout14">
  <p:cSld name="Layout14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9"/>
          <p:cNvSpPr/>
          <p:nvPr/>
        </p:nvSpPr>
        <p:spPr>
          <a:xfrm>
            <a:off x="-324" y="-2845"/>
            <a:ext cx="2589145" cy="6130513"/>
          </a:xfrm>
          <a:custGeom>
            <a:avLst/>
            <a:gdLst/>
            <a:ahLst/>
            <a:cxnLst/>
            <a:rect l="l" t="t" r="r" b="b"/>
            <a:pathLst>
              <a:path w="3323801" h="6130513" extrusionOk="0">
                <a:moveTo>
                  <a:pt x="324" y="6396"/>
                </a:moveTo>
                <a:lnTo>
                  <a:pt x="3323801" y="0"/>
                </a:lnTo>
                <a:lnTo>
                  <a:pt x="952390" y="6130513"/>
                </a:lnTo>
                <a:lnTo>
                  <a:pt x="323" y="6130513"/>
                </a:lnTo>
                <a:cubicBezTo>
                  <a:pt x="-793" y="4091373"/>
                  <a:pt x="1440" y="2045536"/>
                  <a:pt x="324" y="6396"/>
                </a:cubicBezTo>
                <a:close/>
              </a:path>
            </a:pathLst>
          </a:custGeom>
          <a:solidFill>
            <a:schemeClr val="lt1">
              <a:alpha val="7647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19"/>
          <p:cNvSpPr txBox="1">
            <a:spLocks noGrp="1"/>
          </p:cNvSpPr>
          <p:nvPr>
            <p:ph type="sldNum" idx="12"/>
          </p:nvPr>
        </p:nvSpPr>
        <p:spPr>
          <a:xfrm>
            <a:off x="10637134" y="6432584"/>
            <a:ext cx="756421" cy="321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3233E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3233E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3233E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3233E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3233E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3233E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3233E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3233E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3233E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2" name="Google Shape;102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yout15">
  <p:cSld name="Layout15">
    <p:bg>
      <p:bgPr>
        <a:solidFill>
          <a:srgbClr val="6C1D35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0"/>
          <p:cNvSpPr/>
          <p:nvPr/>
        </p:nvSpPr>
        <p:spPr>
          <a:xfrm rot="5400000">
            <a:off x="5964357" y="-1538287"/>
            <a:ext cx="134938" cy="3211512"/>
          </a:xfrm>
          <a:prstGeom prst="rect">
            <a:avLst/>
          </a:prstGeom>
          <a:solidFill>
            <a:srgbClr val="E8B88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20"/>
          <p:cNvSpPr txBox="1">
            <a:spLocks noGrp="1"/>
          </p:cNvSpPr>
          <p:nvPr>
            <p:ph type="sldNum" idx="12"/>
          </p:nvPr>
        </p:nvSpPr>
        <p:spPr>
          <a:xfrm>
            <a:off x="10637134" y="6432584"/>
            <a:ext cx="756421" cy="321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3233E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3233E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3233E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3233E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3233E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3233E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3233E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3233E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3233E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yout16">
  <p:cSld name="Layout16">
    <p:bg>
      <p:bgPr>
        <a:solidFill>
          <a:srgbClr val="F2F2F2">
            <a:alpha val="33333"/>
          </a:srgbClr>
        </a:solid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1"/>
          <p:cNvSpPr/>
          <p:nvPr/>
        </p:nvSpPr>
        <p:spPr>
          <a:xfrm>
            <a:off x="139272" y="0"/>
            <a:ext cx="1132546" cy="791286"/>
          </a:xfrm>
          <a:custGeom>
            <a:avLst/>
            <a:gdLst/>
            <a:ahLst/>
            <a:cxnLst/>
            <a:rect l="l" t="t" r="r" b="b"/>
            <a:pathLst>
              <a:path w="1132546" h="791286" extrusionOk="0">
                <a:moveTo>
                  <a:pt x="0" y="0"/>
                </a:moveTo>
                <a:lnTo>
                  <a:pt x="668996" y="0"/>
                </a:lnTo>
                <a:lnTo>
                  <a:pt x="1132546" y="791286"/>
                </a:lnTo>
                <a:lnTo>
                  <a:pt x="473075" y="791286"/>
                </a:lnTo>
                <a:lnTo>
                  <a:pt x="0" y="0"/>
                </a:lnTo>
                <a:close/>
              </a:path>
            </a:pathLst>
          </a:cu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21"/>
          <p:cNvSpPr/>
          <p:nvPr/>
        </p:nvSpPr>
        <p:spPr>
          <a:xfrm>
            <a:off x="948611" y="256369"/>
            <a:ext cx="8704157" cy="791286"/>
          </a:xfrm>
          <a:custGeom>
            <a:avLst/>
            <a:gdLst/>
            <a:ahLst/>
            <a:cxnLst/>
            <a:rect l="l" t="t" r="r" b="b"/>
            <a:pathLst>
              <a:path w="10510654" h="791286" extrusionOk="0">
                <a:moveTo>
                  <a:pt x="0" y="0"/>
                </a:moveTo>
                <a:lnTo>
                  <a:pt x="9998765" y="0"/>
                </a:lnTo>
                <a:lnTo>
                  <a:pt x="10510654" y="775895"/>
                </a:lnTo>
                <a:lnTo>
                  <a:pt x="567369" y="791286"/>
                </a:lnTo>
                <a:lnTo>
                  <a:pt x="0" y="0"/>
                </a:lnTo>
                <a:close/>
              </a:path>
            </a:pathLst>
          </a:custGeom>
          <a:solidFill>
            <a:srgbClr val="6C1D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21"/>
          <p:cNvSpPr/>
          <p:nvPr/>
        </p:nvSpPr>
        <p:spPr>
          <a:xfrm>
            <a:off x="0" y="0"/>
            <a:ext cx="1132546" cy="791286"/>
          </a:xfrm>
          <a:custGeom>
            <a:avLst/>
            <a:gdLst/>
            <a:ahLst/>
            <a:cxnLst/>
            <a:rect l="l" t="t" r="r" b="b"/>
            <a:pathLst>
              <a:path w="1132546" h="791286" extrusionOk="0">
                <a:moveTo>
                  <a:pt x="0" y="0"/>
                </a:moveTo>
                <a:lnTo>
                  <a:pt x="668996" y="0"/>
                </a:lnTo>
                <a:lnTo>
                  <a:pt x="1132546" y="791286"/>
                </a:lnTo>
                <a:lnTo>
                  <a:pt x="0" y="791286"/>
                </a:lnTo>
                <a:lnTo>
                  <a:pt x="0" y="0"/>
                </a:lnTo>
                <a:close/>
              </a:path>
            </a:pathLst>
          </a:custGeom>
          <a:solidFill>
            <a:srgbClr val="6C1D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21"/>
          <p:cNvSpPr txBox="1">
            <a:spLocks noGrp="1"/>
          </p:cNvSpPr>
          <p:nvPr>
            <p:ph type="sldNum" idx="12"/>
          </p:nvPr>
        </p:nvSpPr>
        <p:spPr>
          <a:xfrm>
            <a:off x="10637134" y="6432584"/>
            <a:ext cx="756421" cy="321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3233E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3233E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3233E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3233E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3233E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3233E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3233E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3233E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3233E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2" name="Google Shape;112;p21"/>
          <p:cNvSpPr txBox="1">
            <a:spLocks noGrp="1"/>
          </p:cNvSpPr>
          <p:nvPr>
            <p:ph type="title"/>
          </p:nvPr>
        </p:nvSpPr>
        <p:spPr>
          <a:xfrm>
            <a:off x="1389318" y="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yout17">
  <p:cSld name="Layout17">
    <p:bg>
      <p:bgPr>
        <a:solidFill>
          <a:srgbClr val="F2F2F2">
            <a:alpha val="33333"/>
          </a:srgbClr>
        </a:solid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2"/>
          <p:cNvSpPr/>
          <p:nvPr/>
        </p:nvSpPr>
        <p:spPr>
          <a:xfrm>
            <a:off x="8688288" y="253363"/>
            <a:ext cx="1091121" cy="781258"/>
          </a:xfrm>
          <a:custGeom>
            <a:avLst/>
            <a:gdLst/>
            <a:ahLst/>
            <a:cxnLst/>
            <a:rect l="l" t="t" r="r" b="b"/>
            <a:pathLst>
              <a:path w="1110304" h="794993" extrusionOk="0">
                <a:moveTo>
                  <a:pt x="0" y="0"/>
                </a:moveTo>
                <a:lnTo>
                  <a:pt x="668996" y="0"/>
                </a:lnTo>
                <a:lnTo>
                  <a:pt x="1110304" y="794993"/>
                </a:lnTo>
                <a:lnTo>
                  <a:pt x="473075" y="791286"/>
                </a:lnTo>
                <a:lnTo>
                  <a:pt x="0" y="0"/>
                </a:lnTo>
                <a:close/>
              </a:path>
            </a:pathLst>
          </a:custGeom>
          <a:solidFill>
            <a:srgbClr val="6C1D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22"/>
          <p:cNvSpPr/>
          <p:nvPr/>
        </p:nvSpPr>
        <p:spPr>
          <a:xfrm>
            <a:off x="139272" y="0"/>
            <a:ext cx="1132546" cy="791286"/>
          </a:xfrm>
          <a:custGeom>
            <a:avLst/>
            <a:gdLst/>
            <a:ahLst/>
            <a:cxnLst/>
            <a:rect l="l" t="t" r="r" b="b"/>
            <a:pathLst>
              <a:path w="1132546" h="791286" extrusionOk="0">
                <a:moveTo>
                  <a:pt x="0" y="0"/>
                </a:moveTo>
                <a:lnTo>
                  <a:pt x="668996" y="0"/>
                </a:lnTo>
                <a:lnTo>
                  <a:pt x="1132546" y="791286"/>
                </a:lnTo>
                <a:lnTo>
                  <a:pt x="473075" y="791286"/>
                </a:lnTo>
                <a:lnTo>
                  <a:pt x="0" y="0"/>
                </a:lnTo>
                <a:close/>
              </a:path>
            </a:pathLst>
          </a:custGeom>
          <a:solidFill>
            <a:srgbClr val="6C1D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22"/>
          <p:cNvSpPr/>
          <p:nvPr/>
        </p:nvSpPr>
        <p:spPr>
          <a:xfrm>
            <a:off x="948611" y="256369"/>
            <a:ext cx="8704157" cy="791286"/>
          </a:xfrm>
          <a:custGeom>
            <a:avLst/>
            <a:gdLst/>
            <a:ahLst/>
            <a:cxnLst/>
            <a:rect l="l" t="t" r="r" b="b"/>
            <a:pathLst>
              <a:path w="10510654" h="791286" extrusionOk="0">
                <a:moveTo>
                  <a:pt x="0" y="0"/>
                </a:moveTo>
                <a:lnTo>
                  <a:pt x="9998765" y="0"/>
                </a:lnTo>
                <a:lnTo>
                  <a:pt x="10510654" y="775895"/>
                </a:lnTo>
                <a:lnTo>
                  <a:pt x="567369" y="791286"/>
                </a:lnTo>
                <a:lnTo>
                  <a:pt x="0" y="0"/>
                </a:lnTo>
                <a:close/>
              </a:path>
            </a:pathLst>
          </a:custGeom>
          <a:solidFill>
            <a:srgbClr val="E8B88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22"/>
          <p:cNvSpPr/>
          <p:nvPr/>
        </p:nvSpPr>
        <p:spPr>
          <a:xfrm>
            <a:off x="0" y="0"/>
            <a:ext cx="1132546" cy="791286"/>
          </a:xfrm>
          <a:custGeom>
            <a:avLst/>
            <a:gdLst/>
            <a:ahLst/>
            <a:cxnLst/>
            <a:rect l="l" t="t" r="r" b="b"/>
            <a:pathLst>
              <a:path w="1132546" h="791286" extrusionOk="0">
                <a:moveTo>
                  <a:pt x="0" y="0"/>
                </a:moveTo>
                <a:lnTo>
                  <a:pt x="668996" y="0"/>
                </a:lnTo>
                <a:lnTo>
                  <a:pt x="1132546" y="791286"/>
                </a:lnTo>
                <a:lnTo>
                  <a:pt x="0" y="791286"/>
                </a:lnTo>
                <a:lnTo>
                  <a:pt x="0" y="0"/>
                </a:lnTo>
                <a:close/>
              </a:path>
            </a:pathLst>
          </a:custGeom>
          <a:solidFill>
            <a:srgbClr val="E8B88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22"/>
          <p:cNvSpPr txBox="1">
            <a:spLocks noGrp="1"/>
          </p:cNvSpPr>
          <p:nvPr>
            <p:ph type="sldNum" idx="12"/>
          </p:nvPr>
        </p:nvSpPr>
        <p:spPr>
          <a:xfrm>
            <a:off x="10637134" y="6432584"/>
            <a:ext cx="756421" cy="321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3233E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3233E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3233E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3233E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3233E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3233E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3233E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3233E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3233E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9" name="Google Shape;119;p22"/>
          <p:cNvSpPr txBox="1">
            <a:spLocks noGrp="1"/>
          </p:cNvSpPr>
          <p:nvPr>
            <p:ph type="title"/>
          </p:nvPr>
        </p:nvSpPr>
        <p:spPr>
          <a:xfrm>
            <a:off x="1391093" y="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yout18">
  <p:cSld name="Layout18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3"/>
          <p:cNvSpPr/>
          <p:nvPr/>
        </p:nvSpPr>
        <p:spPr>
          <a:xfrm flipH="1">
            <a:off x="0" y="0"/>
            <a:ext cx="12192000" cy="6329548"/>
          </a:xfrm>
          <a:custGeom>
            <a:avLst/>
            <a:gdLst/>
            <a:ahLst/>
            <a:cxnLst/>
            <a:rect l="l" t="t" r="r" b="b"/>
            <a:pathLst>
              <a:path w="10003" h="10000" extrusionOk="0">
                <a:moveTo>
                  <a:pt x="3" y="5641"/>
                </a:moveTo>
                <a:lnTo>
                  <a:pt x="2003" y="0"/>
                </a:lnTo>
                <a:lnTo>
                  <a:pt x="10003" y="0"/>
                </a:lnTo>
                <a:lnTo>
                  <a:pt x="10003" y="10000"/>
                </a:lnTo>
                <a:lnTo>
                  <a:pt x="3" y="10000"/>
                </a:lnTo>
                <a:cubicBezTo>
                  <a:pt x="-7" y="8290"/>
                  <a:pt x="13" y="7351"/>
                  <a:pt x="3" y="5641"/>
                </a:cubicBezTo>
                <a:close/>
              </a:path>
            </a:pathLst>
          </a:custGeom>
          <a:solidFill>
            <a:srgbClr val="6C1D35"/>
          </a:solidFill>
          <a:ln w="12700" cap="flat" cmpd="sng">
            <a:solidFill>
              <a:srgbClr val="5F192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23"/>
          <p:cNvSpPr txBox="1">
            <a:spLocks noGrp="1"/>
          </p:cNvSpPr>
          <p:nvPr>
            <p:ph type="title"/>
          </p:nvPr>
        </p:nvSpPr>
        <p:spPr>
          <a:xfrm>
            <a:off x="1804589" y="430242"/>
            <a:ext cx="8686800" cy="966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3"/>
          <p:cNvSpPr txBox="1">
            <a:spLocks noGrp="1"/>
          </p:cNvSpPr>
          <p:nvPr>
            <p:ph type="sldNum" idx="12"/>
          </p:nvPr>
        </p:nvSpPr>
        <p:spPr>
          <a:xfrm>
            <a:off x="10637134" y="6432584"/>
            <a:ext cx="756421" cy="321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3233E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3233E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3233E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3233E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3233E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3233E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3233E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3233E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3233E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yout19">
  <p:cSld name="Layout19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4"/>
          <p:cNvSpPr/>
          <p:nvPr/>
        </p:nvSpPr>
        <p:spPr>
          <a:xfrm>
            <a:off x="0" y="3049589"/>
            <a:ext cx="12192000" cy="3808412"/>
          </a:xfrm>
          <a:prstGeom prst="rect">
            <a:avLst/>
          </a:prstGeom>
          <a:solidFill>
            <a:schemeClr val="lt1">
              <a:alpha val="68235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24"/>
          <p:cNvSpPr>
            <a:spLocks noGrp="1"/>
          </p:cNvSpPr>
          <p:nvPr>
            <p:ph type="pic" idx="2"/>
          </p:nvPr>
        </p:nvSpPr>
        <p:spPr>
          <a:xfrm>
            <a:off x="0" y="-11393"/>
            <a:ext cx="12192000" cy="3060981"/>
          </a:xfrm>
          <a:prstGeom prst="rect">
            <a:avLst/>
          </a:prstGeom>
          <a:noFill/>
          <a:ln>
            <a:noFill/>
          </a:ln>
        </p:spPr>
      </p:sp>
      <p:sp>
        <p:nvSpPr>
          <p:cNvPr id="127" name="Google Shape;127;p24"/>
          <p:cNvSpPr txBox="1">
            <a:spLocks noGrp="1"/>
          </p:cNvSpPr>
          <p:nvPr>
            <p:ph type="sldNum" idx="12"/>
          </p:nvPr>
        </p:nvSpPr>
        <p:spPr>
          <a:xfrm>
            <a:off x="10637134" y="6432584"/>
            <a:ext cx="756421" cy="321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3233E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3233E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3233E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3233E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3233E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3233E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3233E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3233E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3233E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yout02">
  <p:cSld name="Layout02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7"/>
          <p:cNvSpPr txBox="1">
            <a:spLocks noGrp="1"/>
          </p:cNvSpPr>
          <p:nvPr>
            <p:ph type="sldNum" idx="12"/>
          </p:nvPr>
        </p:nvSpPr>
        <p:spPr>
          <a:xfrm>
            <a:off x="10637134" y="6432584"/>
            <a:ext cx="756421" cy="321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3233E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3233E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3233E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3233E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3233E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3233E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3233E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3233E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3233E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9" name="Google Shape;29;p7"/>
          <p:cNvSpPr/>
          <p:nvPr/>
        </p:nvSpPr>
        <p:spPr>
          <a:xfrm>
            <a:off x="3400700" y="-8664"/>
            <a:ext cx="485299" cy="339068"/>
          </a:xfrm>
          <a:custGeom>
            <a:avLst/>
            <a:gdLst/>
            <a:ahLst/>
            <a:cxnLst/>
            <a:rect l="l" t="t" r="r" b="b"/>
            <a:pathLst>
              <a:path w="1132546" h="791286" extrusionOk="0">
                <a:moveTo>
                  <a:pt x="0" y="0"/>
                </a:moveTo>
                <a:lnTo>
                  <a:pt x="668996" y="0"/>
                </a:lnTo>
                <a:lnTo>
                  <a:pt x="1132546" y="791286"/>
                </a:lnTo>
                <a:lnTo>
                  <a:pt x="473075" y="791286"/>
                </a:lnTo>
                <a:lnTo>
                  <a:pt x="0" y="0"/>
                </a:lnTo>
                <a:close/>
              </a:path>
            </a:pathLst>
          </a:cu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Google Shape;30;p7"/>
          <p:cNvSpPr/>
          <p:nvPr/>
        </p:nvSpPr>
        <p:spPr>
          <a:xfrm>
            <a:off x="-237846" y="-3393"/>
            <a:ext cx="3801533" cy="344098"/>
          </a:xfrm>
          <a:custGeom>
            <a:avLst/>
            <a:gdLst/>
            <a:ahLst/>
            <a:cxnLst/>
            <a:rect l="l" t="t" r="r" b="b"/>
            <a:pathLst>
              <a:path w="10556322" h="791286" extrusionOk="0">
                <a:moveTo>
                  <a:pt x="0" y="0"/>
                </a:moveTo>
                <a:lnTo>
                  <a:pt x="9998765" y="0"/>
                </a:lnTo>
                <a:lnTo>
                  <a:pt x="10556322" y="775895"/>
                </a:lnTo>
                <a:lnTo>
                  <a:pt x="567369" y="791286"/>
                </a:lnTo>
                <a:lnTo>
                  <a:pt x="0" y="0"/>
                </a:lnTo>
                <a:close/>
              </a:path>
            </a:pathLst>
          </a:custGeom>
          <a:solidFill>
            <a:srgbClr val="6C1D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Google Shape;31;p7"/>
          <p:cNvSpPr/>
          <p:nvPr/>
        </p:nvSpPr>
        <p:spPr>
          <a:xfrm>
            <a:off x="3724602" y="-8664"/>
            <a:ext cx="485299" cy="339068"/>
          </a:xfrm>
          <a:custGeom>
            <a:avLst/>
            <a:gdLst/>
            <a:ahLst/>
            <a:cxnLst/>
            <a:rect l="l" t="t" r="r" b="b"/>
            <a:pathLst>
              <a:path w="1132546" h="791286" extrusionOk="0">
                <a:moveTo>
                  <a:pt x="0" y="0"/>
                </a:moveTo>
                <a:lnTo>
                  <a:pt x="668996" y="0"/>
                </a:lnTo>
                <a:lnTo>
                  <a:pt x="1132546" y="791286"/>
                </a:lnTo>
                <a:lnTo>
                  <a:pt x="473075" y="791286"/>
                </a:lnTo>
                <a:lnTo>
                  <a:pt x="0" y="0"/>
                </a:lnTo>
                <a:close/>
              </a:path>
            </a:pathLst>
          </a:cu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Google Shape;32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yout20">
  <p:cSld name="Layout20">
    <p:bg>
      <p:bgPr>
        <a:solidFill>
          <a:srgbClr val="4B473E"/>
        </a:solidFill>
        <a:effectLst/>
      </p:bgPr>
    </p:bg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25"/>
          <p:cNvSpPr txBox="1">
            <a:spLocks noGrp="1"/>
          </p:cNvSpPr>
          <p:nvPr>
            <p:ph type="sldNum" idx="12"/>
          </p:nvPr>
        </p:nvSpPr>
        <p:spPr>
          <a:xfrm>
            <a:off x="10637134" y="6432584"/>
            <a:ext cx="756421" cy="321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3233E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3233E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3233E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3233E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3233E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3233E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3233E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3233E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3233E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31" name="Google Shape;131;p25"/>
          <p:cNvCxnSpPr/>
          <p:nvPr/>
        </p:nvCxnSpPr>
        <p:spPr>
          <a:xfrm>
            <a:off x="-12700" y="101600"/>
            <a:ext cx="121920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yout21">
  <p:cSld name="Layout21">
    <p:bg>
      <p:bgPr>
        <a:solidFill>
          <a:schemeClr val="lt1"/>
        </a:solidFill>
        <a:effectLst/>
      </p:bgPr>
    </p:bg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6"/>
          <p:cNvSpPr txBox="1">
            <a:spLocks noGrp="1"/>
          </p:cNvSpPr>
          <p:nvPr>
            <p:ph type="sldNum" idx="12"/>
          </p:nvPr>
        </p:nvSpPr>
        <p:spPr>
          <a:xfrm>
            <a:off x="10637134" y="6432584"/>
            <a:ext cx="756421" cy="321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3233E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3233E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3233E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3233E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3233E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3233E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3233E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3233E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3233E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yout22">
  <p:cSld name="Layout22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27"/>
          <p:cNvSpPr txBox="1">
            <a:spLocks noGrp="1"/>
          </p:cNvSpPr>
          <p:nvPr>
            <p:ph type="sldNum" idx="12"/>
          </p:nvPr>
        </p:nvSpPr>
        <p:spPr>
          <a:xfrm>
            <a:off x="10637134" y="6432584"/>
            <a:ext cx="756421" cy="321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3233E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3233E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3233E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3233E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3233E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3233E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3233E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3233E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3233E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7" name="Google Shape;137;p27"/>
          <p:cNvSpPr/>
          <p:nvPr/>
        </p:nvSpPr>
        <p:spPr>
          <a:xfrm rot="5400000">
            <a:off x="6013275" y="327219"/>
            <a:ext cx="214683" cy="11647470"/>
          </a:xfrm>
          <a:prstGeom prst="rect">
            <a:avLst/>
          </a:prstGeom>
          <a:solidFill>
            <a:srgbClr val="6C1D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yout23">
  <p:cSld name="Layout23">
    <p:bg>
      <p:bgPr>
        <a:solidFill>
          <a:schemeClr val="lt1"/>
        </a:solidFill>
        <a:effectLst/>
      </p:bgPr>
    </p:bg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28"/>
          <p:cNvSpPr txBox="1">
            <a:spLocks noGrp="1"/>
          </p:cNvSpPr>
          <p:nvPr>
            <p:ph type="sldNum" idx="12"/>
          </p:nvPr>
        </p:nvSpPr>
        <p:spPr>
          <a:xfrm>
            <a:off x="10637134" y="6432584"/>
            <a:ext cx="756421" cy="321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3233E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3233E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3233E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3233E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3233E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3233E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3233E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3233E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3233E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1" name="Google Shape;141;p28"/>
          <p:cNvSpPr/>
          <p:nvPr/>
        </p:nvSpPr>
        <p:spPr>
          <a:xfrm rot="5400000">
            <a:off x="6070760" y="476921"/>
            <a:ext cx="45719" cy="11701465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yout24">
  <p:cSld name="Layout24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9"/>
          <p:cNvSpPr/>
          <p:nvPr/>
        </p:nvSpPr>
        <p:spPr>
          <a:xfrm>
            <a:off x="0" y="-2845"/>
            <a:ext cx="7528884" cy="6130513"/>
          </a:xfrm>
          <a:custGeom>
            <a:avLst/>
            <a:gdLst/>
            <a:ahLst/>
            <a:cxnLst/>
            <a:rect l="l" t="t" r="r" b="b"/>
            <a:pathLst>
              <a:path w="3323801" h="6130513" extrusionOk="0">
                <a:moveTo>
                  <a:pt x="324" y="6396"/>
                </a:moveTo>
                <a:lnTo>
                  <a:pt x="3323801" y="0"/>
                </a:lnTo>
                <a:lnTo>
                  <a:pt x="952390" y="6130513"/>
                </a:lnTo>
                <a:lnTo>
                  <a:pt x="323" y="6130513"/>
                </a:lnTo>
                <a:cubicBezTo>
                  <a:pt x="-793" y="4091373"/>
                  <a:pt x="1440" y="2045536"/>
                  <a:pt x="324" y="6396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4" name="Google Shape;144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847435"/>
            <a:ext cx="6356825" cy="5497382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29"/>
          <p:cNvSpPr txBox="1">
            <a:spLocks noGrp="1"/>
          </p:cNvSpPr>
          <p:nvPr>
            <p:ph type="title"/>
          </p:nvPr>
        </p:nvSpPr>
        <p:spPr>
          <a:xfrm>
            <a:off x="6705600" y="2239645"/>
            <a:ext cx="498348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29"/>
          <p:cNvSpPr txBox="1">
            <a:spLocks noGrp="1"/>
          </p:cNvSpPr>
          <p:nvPr>
            <p:ph type="sldNum" idx="12"/>
          </p:nvPr>
        </p:nvSpPr>
        <p:spPr>
          <a:xfrm>
            <a:off x="10637134" y="6432584"/>
            <a:ext cx="756421" cy="321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3233E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3233E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3233E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3233E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3233E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3233E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3233E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3233E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3233E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7" name="Google Shape;147;p29"/>
          <p:cNvSpPr>
            <a:spLocks noGrp="1"/>
          </p:cNvSpPr>
          <p:nvPr>
            <p:ph type="pic" idx="2"/>
          </p:nvPr>
        </p:nvSpPr>
        <p:spPr>
          <a:xfrm>
            <a:off x="270294" y="1112838"/>
            <a:ext cx="5810466" cy="326363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yout25">
  <p:cSld name="Layout25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30"/>
          <p:cNvSpPr/>
          <p:nvPr/>
        </p:nvSpPr>
        <p:spPr>
          <a:xfrm>
            <a:off x="0" y="-2845"/>
            <a:ext cx="7528884" cy="6486772"/>
          </a:xfrm>
          <a:custGeom>
            <a:avLst/>
            <a:gdLst/>
            <a:ahLst/>
            <a:cxnLst/>
            <a:rect l="l" t="t" r="r" b="b"/>
            <a:pathLst>
              <a:path w="3323801" h="6130513" extrusionOk="0">
                <a:moveTo>
                  <a:pt x="324" y="6396"/>
                </a:moveTo>
                <a:lnTo>
                  <a:pt x="3323801" y="0"/>
                </a:lnTo>
                <a:lnTo>
                  <a:pt x="952390" y="6130513"/>
                </a:lnTo>
                <a:lnTo>
                  <a:pt x="323" y="6130513"/>
                </a:lnTo>
                <a:cubicBezTo>
                  <a:pt x="-793" y="4091373"/>
                  <a:pt x="1440" y="2045536"/>
                  <a:pt x="324" y="6396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30"/>
          <p:cNvSpPr txBox="1">
            <a:spLocks noGrp="1"/>
          </p:cNvSpPr>
          <p:nvPr>
            <p:ph type="sldNum" idx="12"/>
          </p:nvPr>
        </p:nvSpPr>
        <p:spPr>
          <a:xfrm>
            <a:off x="10637134" y="6432584"/>
            <a:ext cx="756421" cy="321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3233E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3233E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3233E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3233E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3233E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3233E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3233E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3233E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3233E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52" name="Google Shape;152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08409" y="2103120"/>
            <a:ext cx="1944123" cy="3956064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30"/>
          <p:cNvSpPr>
            <a:spLocks noGrp="1"/>
          </p:cNvSpPr>
          <p:nvPr>
            <p:ph type="pic" idx="2"/>
          </p:nvPr>
        </p:nvSpPr>
        <p:spPr>
          <a:xfrm>
            <a:off x="824948" y="2225675"/>
            <a:ext cx="1709530" cy="3702050"/>
          </a:xfrm>
          <a:prstGeom prst="roundRect">
            <a:avLst>
              <a:gd name="adj" fmla="val 7790"/>
            </a:avLst>
          </a:prstGeom>
          <a:noFill/>
          <a:ln>
            <a:noFill/>
          </a:ln>
        </p:spPr>
      </p:sp>
      <p:pic>
        <p:nvPicPr>
          <p:cNvPr id="154" name="Google Shape;154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17545" y="1816925"/>
            <a:ext cx="3481374" cy="4567444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30"/>
          <p:cNvSpPr>
            <a:spLocks noGrp="1"/>
          </p:cNvSpPr>
          <p:nvPr>
            <p:ph type="pic" idx="3"/>
          </p:nvPr>
        </p:nvSpPr>
        <p:spPr>
          <a:xfrm>
            <a:off x="2869284" y="1977842"/>
            <a:ext cx="3185349" cy="4266203"/>
          </a:xfrm>
          <a:prstGeom prst="roundRect">
            <a:avLst>
              <a:gd name="adj" fmla="val 1868"/>
            </a:avLst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yout26">
  <p:cSld name="Layout26">
    <p:bg>
      <p:bgPr>
        <a:solidFill>
          <a:srgbClr val="F2F2F2"/>
        </a:solidFill>
        <a:effectLst/>
      </p:bgPr>
    </p:bg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1"/>
          <p:cNvSpPr/>
          <p:nvPr/>
        </p:nvSpPr>
        <p:spPr>
          <a:xfrm rot="10800000">
            <a:off x="6096000" y="0"/>
            <a:ext cx="6096000" cy="6871855"/>
          </a:xfrm>
          <a:custGeom>
            <a:avLst/>
            <a:gdLst/>
            <a:ahLst/>
            <a:cxnLst/>
            <a:rect l="l" t="t" r="r" b="b"/>
            <a:pathLst>
              <a:path w="6096000" h="6871855" extrusionOk="0">
                <a:moveTo>
                  <a:pt x="0" y="13855"/>
                </a:moveTo>
                <a:lnTo>
                  <a:pt x="4544292" y="0"/>
                </a:lnTo>
                <a:lnTo>
                  <a:pt x="6096000" y="6871855"/>
                </a:lnTo>
                <a:lnTo>
                  <a:pt x="0" y="6871855"/>
                </a:lnTo>
                <a:lnTo>
                  <a:pt x="0" y="13855"/>
                </a:lnTo>
                <a:close/>
              </a:path>
            </a:pathLst>
          </a:custGeom>
          <a:solidFill>
            <a:srgbClr val="6C1D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8" name="Google Shape;158;p31"/>
          <p:cNvPicPr preferRelativeResize="0"/>
          <p:nvPr/>
        </p:nvPicPr>
        <p:blipFill rotWithShape="1">
          <a:blip r:embed="rId2">
            <a:alphaModFix amt="17000"/>
          </a:blip>
          <a:srcRect/>
          <a:stretch/>
        </p:blipFill>
        <p:spPr>
          <a:xfrm>
            <a:off x="6082780" y="9216"/>
            <a:ext cx="610922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31"/>
          <p:cNvSpPr>
            <a:spLocks noGrp="1"/>
          </p:cNvSpPr>
          <p:nvPr>
            <p:ph type="pic" idx="2"/>
          </p:nvPr>
        </p:nvSpPr>
        <p:spPr>
          <a:xfrm>
            <a:off x="0" y="0"/>
            <a:ext cx="7645186" cy="6861429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yout03">
  <p:cSld name="Layout03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/>
          <p:nvPr/>
        </p:nvSpPr>
        <p:spPr>
          <a:xfrm>
            <a:off x="64158" y="507763"/>
            <a:ext cx="325728" cy="327043"/>
          </a:xfrm>
          <a:custGeom>
            <a:avLst/>
            <a:gdLst/>
            <a:ahLst/>
            <a:cxnLst/>
            <a:rect l="l" t="t" r="r" b="b"/>
            <a:pathLst>
              <a:path w="4503556" h="6858000" extrusionOk="0">
                <a:moveTo>
                  <a:pt x="28538" y="13855"/>
                </a:moveTo>
                <a:lnTo>
                  <a:pt x="2854861" y="0"/>
                </a:lnTo>
                <a:lnTo>
                  <a:pt x="4503556" y="3429000"/>
                </a:lnTo>
                <a:lnTo>
                  <a:pt x="2854861" y="6858000"/>
                </a:lnTo>
                <a:lnTo>
                  <a:pt x="0" y="6857944"/>
                </a:lnTo>
                <a:lnTo>
                  <a:pt x="1663379" y="3484417"/>
                </a:lnTo>
                <a:lnTo>
                  <a:pt x="28538" y="13855"/>
                </a:lnTo>
                <a:close/>
              </a:path>
            </a:pathLst>
          </a:custGeom>
          <a:solidFill>
            <a:srgbClr val="7F255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Google Shape;35;p8"/>
          <p:cNvSpPr txBox="1">
            <a:spLocks noGrp="1"/>
          </p:cNvSpPr>
          <p:nvPr>
            <p:ph type="sldNum" idx="12"/>
          </p:nvPr>
        </p:nvSpPr>
        <p:spPr>
          <a:xfrm>
            <a:off x="10637134" y="6432584"/>
            <a:ext cx="756421" cy="321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3233E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3233E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3233E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3233E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3233E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3233E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3233E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3233E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3233E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6" name="Google Shape;36;p8"/>
          <p:cNvSpPr/>
          <p:nvPr/>
        </p:nvSpPr>
        <p:spPr>
          <a:xfrm>
            <a:off x="201412" y="344385"/>
            <a:ext cx="638687" cy="641267"/>
          </a:xfrm>
          <a:custGeom>
            <a:avLst/>
            <a:gdLst/>
            <a:ahLst/>
            <a:cxnLst/>
            <a:rect l="l" t="t" r="r" b="b"/>
            <a:pathLst>
              <a:path w="4503556" h="6858000" extrusionOk="0">
                <a:moveTo>
                  <a:pt x="28538" y="13855"/>
                </a:moveTo>
                <a:lnTo>
                  <a:pt x="2854861" y="0"/>
                </a:lnTo>
                <a:lnTo>
                  <a:pt x="4503556" y="3429000"/>
                </a:lnTo>
                <a:lnTo>
                  <a:pt x="2854861" y="6858000"/>
                </a:lnTo>
                <a:lnTo>
                  <a:pt x="0" y="6857944"/>
                </a:lnTo>
                <a:lnTo>
                  <a:pt x="1663379" y="3484417"/>
                </a:lnTo>
                <a:lnTo>
                  <a:pt x="28538" y="13855"/>
                </a:lnTo>
                <a:close/>
              </a:path>
            </a:pathLst>
          </a:custGeom>
          <a:solidFill>
            <a:srgbClr val="E8B88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Google Shape;37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yout04">
  <p:cSld name="Layout04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 txBox="1">
            <a:spLocks noGrp="1"/>
          </p:cNvSpPr>
          <p:nvPr>
            <p:ph type="sldNum" idx="12"/>
          </p:nvPr>
        </p:nvSpPr>
        <p:spPr>
          <a:xfrm>
            <a:off x="10637134" y="6432584"/>
            <a:ext cx="756421" cy="321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3233E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3233E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3233E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3233E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3233E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3233E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3233E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3233E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3233E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0" name="Google Shape;40;p9"/>
          <p:cNvSpPr/>
          <p:nvPr/>
        </p:nvSpPr>
        <p:spPr>
          <a:xfrm>
            <a:off x="-607982" y="448235"/>
            <a:ext cx="1000815" cy="1004858"/>
          </a:xfrm>
          <a:custGeom>
            <a:avLst/>
            <a:gdLst/>
            <a:ahLst/>
            <a:cxnLst/>
            <a:rect l="l" t="t" r="r" b="b"/>
            <a:pathLst>
              <a:path w="4503556" h="6858000" extrusionOk="0">
                <a:moveTo>
                  <a:pt x="28538" y="13855"/>
                </a:moveTo>
                <a:lnTo>
                  <a:pt x="2854861" y="0"/>
                </a:lnTo>
                <a:lnTo>
                  <a:pt x="4503556" y="3429000"/>
                </a:lnTo>
                <a:lnTo>
                  <a:pt x="2854861" y="6858000"/>
                </a:lnTo>
                <a:lnTo>
                  <a:pt x="0" y="6857944"/>
                </a:lnTo>
                <a:lnTo>
                  <a:pt x="1663379" y="3484417"/>
                </a:lnTo>
                <a:lnTo>
                  <a:pt x="28538" y="13855"/>
                </a:lnTo>
                <a:close/>
              </a:path>
            </a:pathLst>
          </a:custGeom>
          <a:gradFill>
            <a:gsLst>
              <a:gs pos="0">
                <a:srgbClr val="83233E"/>
              </a:gs>
              <a:gs pos="100000">
                <a:srgbClr val="6C1D35"/>
              </a:gs>
            </a:gsLst>
            <a:lin ang="66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" name="Google Shape;41;p9"/>
          <p:cNvSpPr txBox="1">
            <a:spLocks noGrp="1"/>
          </p:cNvSpPr>
          <p:nvPr>
            <p:ph type="title"/>
          </p:nvPr>
        </p:nvSpPr>
        <p:spPr>
          <a:xfrm>
            <a:off x="497541" y="31133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yout05">
  <p:cSld name="Layout05">
    <p:bg>
      <p:bgPr>
        <a:solidFill>
          <a:srgbClr val="6C1D35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3" name="Google Shape;43;p10"/>
          <p:cNvCxnSpPr/>
          <p:nvPr/>
        </p:nvCxnSpPr>
        <p:spPr>
          <a:xfrm>
            <a:off x="480645" y="1172309"/>
            <a:ext cx="11711354" cy="0"/>
          </a:xfrm>
          <a:prstGeom prst="straightConnector1">
            <a:avLst/>
          </a:prstGeom>
          <a:noFill/>
          <a:ln w="9525" cap="flat" cmpd="sng">
            <a:solidFill>
              <a:srgbClr val="F2F2F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4" name="Google Shape;44;p10"/>
          <p:cNvSpPr/>
          <p:nvPr/>
        </p:nvSpPr>
        <p:spPr>
          <a:xfrm>
            <a:off x="0" y="1101927"/>
            <a:ext cx="2128058" cy="166255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" name="Google Shape;45;p10"/>
          <p:cNvSpPr txBox="1">
            <a:spLocks noGrp="1"/>
          </p:cNvSpPr>
          <p:nvPr>
            <p:ph type="body" idx="1"/>
          </p:nvPr>
        </p:nvSpPr>
        <p:spPr>
          <a:xfrm>
            <a:off x="814385" y="1794336"/>
            <a:ext cx="3313921" cy="4387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0"/>
          <p:cNvSpPr txBox="1">
            <a:spLocks noGrp="1"/>
          </p:cNvSpPr>
          <p:nvPr>
            <p:ph type="title"/>
          </p:nvPr>
        </p:nvSpPr>
        <p:spPr>
          <a:xfrm>
            <a:off x="2057393" y="188182"/>
            <a:ext cx="7883842" cy="903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body" idx="2"/>
          </p:nvPr>
        </p:nvSpPr>
        <p:spPr>
          <a:xfrm>
            <a:off x="4386254" y="1794336"/>
            <a:ext cx="3313921" cy="4387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10"/>
          <p:cNvSpPr txBox="1">
            <a:spLocks noGrp="1"/>
          </p:cNvSpPr>
          <p:nvPr>
            <p:ph type="body" idx="3"/>
          </p:nvPr>
        </p:nvSpPr>
        <p:spPr>
          <a:xfrm>
            <a:off x="7929556" y="1794336"/>
            <a:ext cx="3313921" cy="4387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0"/>
          <p:cNvSpPr txBox="1">
            <a:spLocks noGrp="1"/>
          </p:cNvSpPr>
          <p:nvPr>
            <p:ph type="sldNum" idx="12"/>
          </p:nvPr>
        </p:nvSpPr>
        <p:spPr>
          <a:xfrm>
            <a:off x="10637134" y="6432584"/>
            <a:ext cx="756421" cy="321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3233E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3233E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3233E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3233E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3233E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3233E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3233E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3233E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3233E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yout06">
  <p:cSld name="Layout06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1" name="Google Shape;51;p11"/>
          <p:cNvCxnSpPr/>
          <p:nvPr/>
        </p:nvCxnSpPr>
        <p:spPr>
          <a:xfrm>
            <a:off x="480645" y="1465384"/>
            <a:ext cx="11711354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52" name="Google Shape;52;p11"/>
          <p:cNvSpPr txBox="1">
            <a:spLocks noGrp="1"/>
          </p:cNvSpPr>
          <p:nvPr>
            <p:ph type="title"/>
          </p:nvPr>
        </p:nvSpPr>
        <p:spPr>
          <a:xfrm>
            <a:off x="712787" y="3855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1"/>
          <p:cNvSpPr txBox="1">
            <a:spLocks noGrp="1"/>
          </p:cNvSpPr>
          <p:nvPr>
            <p:ph type="body" idx="1"/>
          </p:nvPr>
        </p:nvSpPr>
        <p:spPr>
          <a:xfrm>
            <a:off x="839788" y="1828799"/>
            <a:ext cx="10261599" cy="676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sz="1600" b="0" i="0">
                <a:latin typeface="Lato"/>
                <a:ea typeface="Lato"/>
                <a:cs typeface="Lato"/>
                <a:sym typeface="Lato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4" name="Google Shape;54;p11"/>
          <p:cNvSpPr txBox="1">
            <a:spLocks noGrp="1"/>
          </p:cNvSpPr>
          <p:nvPr>
            <p:ph type="sldNum" idx="12"/>
          </p:nvPr>
        </p:nvSpPr>
        <p:spPr>
          <a:xfrm>
            <a:off x="10637134" y="6432584"/>
            <a:ext cx="756421" cy="321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3233E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3233E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3233E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3233E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3233E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3233E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3233E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3233E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3233E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5" name="Google Shape;55;p11"/>
          <p:cNvSpPr/>
          <p:nvPr/>
        </p:nvSpPr>
        <p:spPr>
          <a:xfrm>
            <a:off x="0" y="1383280"/>
            <a:ext cx="2128058" cy="166255"/>
          </a:xfrm>
          <a:prstGeom prst="rect">
            <a:avLst/>
          </a:prstGeom>
          <a:solidFill>
            <a:srgbClr val="6C1D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yout07">
  <p:cSld name="Layout07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2"/>
          <p:cNvSpPr/>
          <p:nvPr/>
        </p:nvSpPr>
        <p:spPr>
          <a:xfrm>
            <a:off x="0" y="668539"/>
            <a:ext cx="574431" cy="593725"/>
          </a:xfrm>
          <a:prstGeom prst="rect">
            <a:avLst/>
          </a:prstGeom>
          <a:solidFill>
            <a:srgbClr val="6C1D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" name="Google Shape;58;p12"/>
          <p:cNvSpPr txBox="1">
            <a:spLocks noGrp="1"/>
          </p:cNvSpPr>
          <p:nvPr>
            <p:ph type="sldNum" idx="12"/>
          </p:nvPr>
        </p:nvSpPr>
        <p:spPr>
          <a:xfrm>
            <a:off x="10637134" y="6432584"/>
            <a:ext cx="756421" cy="321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3233E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3233E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3233E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3233E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3233E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3233E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3233E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3233E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3233E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9" name="Google Shape;5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2"/>
          <p:cNvSpPr>
            <a:spLocks noGrp="1"/>
          </p:cNvSpPr>
          <p:nvPr>
            <p:ph type="pic" idx="2"/>
          </p:nvPr>
        </p:nvSpPr>
        <p:spPr>
          <a:xfrm>
            <a:off x="738551" y="2110157"/>
            <a:ext cx="3681046" cy="3910612"/>
          </a:xfrm>
          <a:prstGeom prst="flowChartInputOutput">
            <a:avLst/>
          </a:prstGeom>
          <a:noFill/>
          <a:ln>
            <a:noFill/>
          </a:ln>
        </p:spPr>
      </p:sp>
      <p:sp>
        <p:nvSpPr>
          <p:cNvPr id="61" name="Google Shape;61;p12"/>
          <p:cNvSpPr>
            <a:spLocks noGrp="1"/>
          </p:cNvSpPr>
          <p:nvPr>
            <p:ph type="pic" idx="3"/>
          </p:nvPr>
        </p:nvSpPr>
        <p:spPr>
          <a:xfrm>
            <a:off x="4112204" y="2110157"/>
            <a:ext cx="3681046" cy="3910612"/>
          </a:xfrm>
          <a:prstGeom prst="flowChartInputOutput">
            <a:avLst/>
          </a:prstGeom>
          <a:noFill/>
          <a:ln>
            <a:noFill/>
          </a:ln>
        </p:spPr>
      </p:sp>
      <p:sp>
        <p:nvSpPr>
          <p:cNvPr id="62" name="Google Shape;62;p12"/>
          <p:cNvSpPr>
            <a:spLocks noGrp="1"/>
          </p:cNvSpPr>
          <p:nvPr>
            <p:ph type="pic" idx="4"/>
          </p:nvPr>
        </p:nvSpPr>
        <p:spPr>
          <a:xfrm>
            <a:off x="7504930" y="2110157"/>
            <a:ext cx="3681046" cy="3910612"/>
          </a:xfrm>
          <a:prstGeom prst="flowChartInputOutpu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yout08">
  <p:cSld name="Layout08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3"/>
          <p:cNvSpPr/>
          <p:nvPr/>
        </p:nvSpPr>
        <p:spPr>
          <a:xfrm>
            <a:off x="3708" y="-6351"/>
            <a:ext cx="1229395" cy="6458089"/>
          </a:xfrm>
          <a:custGeom>
            <a:avLst/>
            <a:gdLst/>
            <a:ahLst/>
            <a:cxnLst/>
            <a:rect l="l" t="t" r="r" b="b"/>
            <a:pathLst>
              <a:path w="1229395" h="6458089" extrusionOk="0">
                <a:moveTo>
                  <a:pt x="670" y="6458089"/>
                </a:moveTo>
                <a:cubicBezTo>
                  <a:pt x="-1538" y="4297984"/>
                  <a:pt x="2603" y="2160105"/>
                  <a:pt x="395" y="0"/>
                </a:cubicBezTo>
                <a:lnTo>
                  <a:pt x="1229395" y="1105"/>
                </a:lnTo>
                <a:lnTo>
                  <a:pt x="102546" y="6458089"/>
                </a:lnTo>
                <a:lnTo>
                  <a:pt x="670" y="6458089"/>
                </a:lnTo>
                <a:close/>
              </a:path>
            </a:pathLst>
          </a:custGeom>
          <a:solidFill>
            <a:srgbClr val="6C1D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Google Shape;65;p13"/>
          <p:cNvSpPr/>
          <p:nvPr/>
        </p:nvSpPr>
        <p:spPr>
          <a:xfrm rot="10800000">
            <a:off x="4596135" y="-6351"/>
            <a:ext cx="1229395" cy="6458089"/>
          </a:xfrm>
          <a:custGeom>
            <a:avLst/>
            <a:gdLst/>
            <a:ahLst/>
            <a:cxnLst/>
            <a:rect l="l" t="t" r="r" b="b"/>
            <a:pathLst>
              <a:path w="1229395" h="6458089" extrusionOk="0">
                <a:moveTo>
                  <a:pt x="670" y="6458089"/>
                </a:moveTo>
                <a:cubicBezTo>
                  <a:pt x="-1538" y="4297984"/>
                  <a:pt x="2603" y="2160105"/>
                  <a:pt x="395" y="0"/>
                </a:cubicBezTo>
                <a:lnTo>
                  <a:pt x="1229395" y="1105"/>
                </a:lnTo>
                <a:lnTo>
                  <a:pt x="102546" y="6458089"/>
                </a:lnTo>
                <a:lnTo>
                  <a:pt x="670" y="6458089"/>
                </a:lnTo>
                <a:close/>
              </a:path>
            </a:pathLst>
          </a:custGeom>
          <a:solidFill>
            <a:srgbClr val="6C1D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6" name="Google Shape;66;p13"/>
          <p:cNvCxnSpPr/>
          <p:nvPr/>
        </p:nvCxnSpPr>
        <p:spPr>
          <a:xfrm>
            <a:off x="0" y="6534150"/>
            <a:ext cx="0" cy="0"/>
          </a:xfrm>
          <a:prstGeom prst="straightConnector1">
            <a:avLst/>
          </a:prstGeom>
          <a:noFill/>
          <a:ln w="19050" cap="flat" cmpd="sng">
            <a:solidFill>
              <a:srgbClr val="D8D8D8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67" name="Google Shape;67;p13"/>
          <p:cNvSpPr txBox="1">
            <a:spLocks noGrp="1"/>
          </p:cNvSpPr>
          <p:nvPr>
            <p:ph type="sldNum" idx="12"/>
          </p:nvPr>
        </p:nvSpPr>
        <p:spPr>
          <a:xfrm>
            <a:off x="10637134" y="6432584"/>
            <a:ext cx="756421" cy="321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3233E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3233E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3233E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3233E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3233E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3233E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3233E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3233E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3233E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8" name="Google Shape;68;p13"/>
          <p:cNvSpPr>
            <a:spLocks noGrp="1"/>
          </p:cNvSpPr>
          <p:nvPr>
            <p:ph type="pic" idx="2"/>
          </p:nvPr>
        </p:nvSpPr>
        <p:spPr>
          <a:xfrm>
            <a:off x="103240" y="0"/>
            <a:ext cx="5615898" cy="6442797"/>
          </a:xfrm>
          <a:prstGeom prst="flowChartInputOutput">
            <a:avLst/>
          </a:prstGeom>
          <a:noFill/>
          <a:ln>
            <a:noFill/>
          </a:ln>
        </p:spPr>
      </p:sp>
      <p:sp>
        <p:nvSpPr>
          <p:cNvPr id="69" name="Google Shape;69;p13"/>
          <p:cNvSpPr txBox="1">
            <a:spLocks noGrp="1"/>
          </p:cNvSpPr>
          <p:nvPr>
            <p:ph type="title"/>
          </p:nvPr>
        </p:nvSpPr>
        <p:spPr>
          <a:xfrm>
            <a:off x="6201508" y="2686295"/>
            <a:ext cx="5562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yout09">
  <p:cSld name="Layout09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4"/>
          <p:cNvSpPr/>
          <p:nvPr/>
        </p:nvSpPr>
        <p:spPr>
          <a:xfrm>
            <a:off x="4778476" y="819148"/>
            <a:ext cx="7413523" cy="4976967"/>
          </a:xfrm>
          <a:prstGeom prst="rect">
            <a:avLst/>
          </a:prstGeom>
          <a:solidFill>
            <a:srgbClr val="83233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" name="Google Shape;72;p14"/>
          <p:cNvSpPr txBox="1">
            <a:spLocks noGrp="1"/>
          </p:cNvSpPr>
          <p:nvPr>
            <p:ph type="title"/>
          </p:nvPr>
        </p:nvSpPr>
        <p:spPr>
          <a:xfrm>
            <a:off x="5153891" y="1316968"/>
            <a:ext cx="6480896" cy="11312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>
                <a:solidFill>
                  <a:srgbClr val="F2F2F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4"/>
          <p:cNvSpPr>
            <a:spLocks noGrp="1"/>
          </p:cNvSpPr>
          <p:nvPr>
            <p:ph type="pic" idx="2"/>
          </p:nvPr>
        </p:nvSpPr>
        <p:spPr>
          <a:xfrm>
            <a:off x="0" y="0"/>
            <a:ext cx="4763924" cy="6356350"/>
          </a:xfrm>
          <a:prstGeom prst="rect">
            <a:avLst/>
          </a:prstGeom>
          <a:noFill/>
          <a:ln>
            <a:noFill/>
          </a:ln>
        </p:spPr>
      </p:sp>
      <p:sp>
        <p:nvSpPr>
          <p:cNvPr id="74" name="Google Shape;74;p14"/>
          <p:cNvSpPr txBox="1">
            <a:spLocks noGrp="1"/>
          </p:cNvSpPr>
          <p:nvPr>
            <p:ph type="body" idx="1"/>
          </p:nvPr>
        </p:nvSpPr>
        <p:spPr>
          <a:xfrm>
            <a:off x="5153890" y="2580967"/>
            <a:ext cx="6480897" cy="25957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 b="0" i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4"/>
          <p:cNvSpPr txBox="1">
            <a:spLocks noGrp="1"/>
          </p:cNvSpPr>
          <p:nvPr>
            <p:ph type="sldNum" idx="12"/>
          </p:nvPr>
        </p:nvSpPr>
        <p:spPr>
          <a:xfrm>
            <a:off x="10637134" y="6432584"/>
            <a:ext cx="756421" cy="321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3233E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3233E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3233E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3233E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3233E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3233E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3233E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3233E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3233E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>
            <a:alpha val="33333"/>
          </a:srgbClr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5"/>
          <p:cNvSpPr/>
          <p:nvPr/>
        </p:nvSpPr>
        <p:spPr>
          <a:xfrm>
            <a:off x="628226" y="6484103"/>
            <a:ext cx="3185744" cy="212676"/>
          </a:xfrm>
          <a:prstGeom prst="roundRect">
            <a:avLst>
              <a:gd name="adj" fmla="val 43893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1" name="Google Shape;11;p5"/>
          <p:cNvCxnSpPr/>
          <p:nvPr/>
        </p:nvCxnSpPr>
        <p:spPr>
          <a:xfrm>
            <a:off x="0" y="6580451"/>
            <a:ext cx="121920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2" name="Google Shape;12;p5"/>
          <p:cNvSpPr/>
          <p:nvPr/>
        </p:nvSpPr>
        <p:spPr>
          <a:xfrm>
            <a:off x="10637134" y="6470465"/>
            <a:ext cx="756421" cy="260177"/>
          </a:xfrm>
          <a:prstGeom prst="roundRect">
            <a:avLst>
              <a:gd name="adj" fmla="val 43893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3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1" i="0" u="none" strike="noStrike" cap="non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4" name="Google Shape;14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Google Shape;15;p5"/>
          <p:cNvSpPr txBox="1">
            <a:spLocks noGrp="1"/>
          </p:cNvSpPr>
          <p:nvPr>
            <p:ph type="sldNum" idx="12"/>
          </p:nvPr>
        </p:nvSpPr>
        <p:spPr>
          <a:xfrm>
            <a:off x="10637134" y="6432584"/>
            <a:ext cx="756421" cy="321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3233E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3233E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3233E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3233E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3233E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3233E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3233E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3233E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3233E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6" name="Google Shape;16;p5"/>
          <p:cNvPicPr preferRelativeResize="0"/>
          <p:nvPr/>
        </p:nvPicPr>
        <p:blipFill rotWithShape="1">
          <a:blip r:embed="rId28">
            <a:alphaModFix/>
          </a:blip>
          <a:srcRect/>
          <a:stretch/>
        </p:blipFill>
        <p:spPr>
          <a:xfrm>
            <a:off x="838200" y="6513174"/>
            <a:ext cx="2824372" cy="158262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5"/>
          <p:cNvSpPr/>
          <p:nvPr/>
        </p:nvSpPr>
        <p:spPr>
          <a:xfrm>
            <a:off x="10328961" y="1"/>
            <a:ext cx="1860468" cy="780222"/>
          </a:xfrm>
          <a:custGeom>
            <a:avLst/>
            <a:gdLst/>
            <a:ahLst/>
            <a:cxnLst/>
            <a:rect l="l" t="t" r="r" b="b"/>
            <a:pathLst>
              <a:path w="1860468" h="997527" extrusionOk="0">
                <a:moveTo>
                  <a:pt x="0" y="0"/>
                </a:moveTo>
                <a:lnTo>
                  <a:pt x="1860468" y="0"/>
                </a:lnTo>
                <a:lnTo>
                  <a:pt x="1860468" y="997527"/>
                </a:lnTo>
                <a:lnTo>
                  <a:pt x="521805" y="997527"/>
                </a:lnTo>
                <a:lnTo>
                  <a:pt x="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" name="Google Shape;18;p5" descr="Logo&#10;&#10;Description automatically generated"/>
          <p:cNvPicPr preferRelativeResize="0"/>
          <p:nvPr/>
        </p:nvPicPr>
        <p:blipFill rotWithShape="1">
          <a:blip r:embed="rId29">
            <a:alphaModFix/>
          </a:blip>
          <a:srcRect/>
          <a:stretch/>
        </p:blipFill>
        <p:spPr>
          <a:xfrm>
            <a:off x="10742685" y="161365"/>
            <a:ext cx="1344353" cy="454146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33.sv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"/>
          <p:cNvSpPr txBox="1">
            <a:spLocks noGrp="1"/>
          </p:cNvSpPr>
          <p:nvPr>
            <p:ph type="title"/>
          </p:nvPr>
        </p:nvSpPr>
        <p:spPr>
          <a:xfrm>
            <a:off x="584600" y="2120700"/>
            <a:ext cx="3765900" cy="264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PROPOSAL FOR FYP 1</a:t>
            </a:r>
            <a:endParaRPr/>
          </a:p>
        </p:txBody>
      </p:sp>
      <p:sp>
        <p:nvSpPr>
          <p:cNvPr id="165" name="Google Shape;165;p1"/>
          <p:cNvSpPr txBox="1"/>
          <p:nvPr/>
        </p:nvSpPr>
        <p:spPr>
          <a:xfrm>
            <a:off x="7380400" y="2582400"/>
            <a:ext cx="4406700" cy="16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STUDENT:</a:t>
            </a:r>
            <a:endParaRPr sz="14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FATEEN NASHUHA BINTI YUSOF (A19EC0045)</a:t>
            </a:r>
            <a:endParaRPr sz="14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SUPERVISOR:</a:t>
            </a:r>
            <a:endParaRPr sz="14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MDM. LIZAWATI BINTI MI YUSUF</a:t>
            </a:r>
            <a:endParaRPr sz="14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"/>
          <p:cNvSpPr txBox="1">
            <a:spLocks noGrp="1"/>
          </p:cNvSpPr>
          <p:nvPr>
            <p:ph type="sldNum" idx="12"/>
          </p:nvPr>
        </p:nvSpPr>
        <p:spPr>
          <a:xfrm>
            <a:off x="10637134" y="6432584"/>
            <a:ext cx="756300" cy="3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  <p:sp>
        <p:nvSpPr>
          <p:cNvPr id="171" name="Google Shape;171;p2"/>
          <p:cNvSpPr txBox="1">
            <a:spLocks noGrp="1"/>
          </p:cNvSpPr>
          <p:nvPr>
            <p:ph type="title"/>
          </p:nvPr>
        </p:nvSpPr>
        <p:spPr>
          <a:xfrm>
            <a:off x="2233800" y="2923500"/>
            <a:ext cx="7724400" cy="101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2800">
                <a:highlight>
                  <a:schemeClr val="lt1"/>
                </a:highlight>
              </a:rPr>
              <a:t>TOPIC : </a:t>
            </a:r>
            <a:endParaRPr sz="2800">
              <a:highlight>
                <a:schemeClr val="lt1"/>
              </a:highlight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2800" b="0">
                <a:highlight>
                  <a:schemeClr val="lt1"/>
                </a:highlight>
              </a:rPr>
              <a:t>Printing Services System for Print Cube Shop</a:t>
            </a:r>
            <a:endParaRPr sz="2800" b="0">
              <a:highlight>
                <a:schemeClr val="lt1"/>
              </a:highlight>
            </a:endParaRPr>
          </a:p>
        </p:txBody>
      </p:sp>
      <p:pic>
        <p:nvPicPr>
          <p:cNvPr id="172" name="Google Shape;172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3611" y="435575"/>
            <a:ext cx="2371674" cy="23305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357701" y="3934503"/>
            <a:ext cx="2371675" cy="22545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1230bdb16ed_0_16"/>
          <p:cNvSpPr txBox="1">
            <a:spLocks noGrp="1"/>
          </p:cNvSpPr>
          <p:nvPr>
            <p:ph type="sldNum" idx="12"/>
          </p:nvPr>
        </p:nvSpPr>
        <p:spPr>
          <a:xfrm>
            <a:off x="10637134" y="6432584"/>
            <a:ext cx="756300" cy="3213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  <p:sp>
        <p:nvSpPr>
          <p:cNvPr id="180" name="Google Shape;180;g1230bdb16ed_0_16"/>
          <p:cNvSpPr txBox="1">
            <a:spLocks noGrp="1"/>
          </p:cNvSpPr>
          <p:nvPr>
            <p:ph type="title"/>
          </p:nvPr>
        </p:nvSpPr>
        <p:spPr>
          <a:xfrm>
            <a:off x="4523412" y="319827"/>
            <a:ext cx="3145176" cy="800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lt1"/>
                </a:solidFill>
                <a:highlight>
                  <a:schemeClr val="dk2"/>
                </a:highlight>
                <a:latin typeface="Comic Sans MS" panose="030F0702030302020204" pitchFamily="66" charset="0"/>
              </a:rPr>
              <a:t>Existing Service</a:t>
            </a:r>
            <a:endParaRPr sz="2800" dirty="0">
              <a:solidFill>
                <a:schemeClr val="lt1"/>
              </a:solidFill>
              <a:highlight>
                <a:schemeClr val="dk2"/>
              </a:highlight>
              <a:latin typeface="Comic Sans MS" panose="030F0702030302020204" pitchFamily="66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E50FF13-8B43-4C9A-9128-D17CAC273D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907" y="1151825"/>
            <a:ext cx="1614072" cy="161407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C661DAF-D71C-4840-89C1-3D7EEF6DB743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50000"/>
          </a:blip>
          <a:stretch>
            <a:fillRect/>
          </a:stretch>
        </p:blipFill>
        <p:spPr>
          <a:xfrm>
            <a:off x="5288964" y="1151825"/>
            <a:ext cx="1614072" cy="161407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F675733-DF95-4CE9-B563-BEB20BCBA3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06582" y="1151825"/>
            <a:ext cx="1614072" cy="161407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9C09320-0693-4062-A5F3-970CA8D9312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84596" y="4186903"/>
            <a:ext cx="1705342" cy="170534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5719F18-9BC1-44CF-A108-235070FE133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06035" y="4340231"/>
            <a:ext cx="1398684" cy="139868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8819F71-4DF4-4277-B366-8E9AFB767B1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77947" y="4186902"/>
            <a:ext cx="1705343" cy="1705343"/>
          </a:xfrm>
          <a:prstGeom prst="rect">
            <a:avLst/>
          </a:prstGeom>
        </p:spPr>
      </p:pic>
      <p:sp>
        <p:nvSpPr>
          <p:cNvPr id="19" name="Arrow: Down 18">
            <a:extLst>
              <a:ext uri="{FF2B5EF4-FFF2-40B4-BE49-F238E27FC236}">
                <a16:creationId xmlns:a16="http://schemas.microsoft.com/office/drawing/2014/main" id="{AE5ED652-7B98-4FA6-A0C6-986A4B7D7E37}"/>
              </a:ext>
            </a:extLst>
          </p:cNvPr>
          <p:cNvSpPr/>
          <p:nvPr/>
        </p:nvSpPr>
        <p:spPr>
          <a:xfrm>
            <a:off x="9805377" y="3009014"/>
            <a:ext cx="231758" cy="1083090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8CA536A6-9F4F-4D87-A4DD-FEC40CDFB3F6}"/>
              </a:ext>
            </a:extLst>
          </p:cNvPr>
          <p:cNvSpPr/>
          <p:nvPr/>
        </p:nvSpPr>
        <p:spPr>
          <a:xfrm>
            <a:off x="3147904" y="1958861"/>
            <a:ext cx="1979134" cy="297711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F37716C3-89DB-4F6D-ACC8-B2B6FE551953}"/>
              </a:ext>
            </a:extLst>
          </p:cNvPr>
          <p:cNvSpPr/>
          <p:nvPr/>
        </p:nvSpPr>
        <p:spPr>
          <a:xfrm>
            <a:off x="7002138" y="1958861"/>
            <a:ext cx="1705342" cy="297711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25" name="Arrow: Right 24">
            <a:extLst>
              <a:ext uri="{FF2B5EF4-FFF2-40B4-BE49-F238E27FC236}">
                <a16:creationId xmlns:a16="http://schemas.microsoft.com/office/drawing/2014/main" id="{AF7A7C25-F614-4148-AA0B-DC577A59E2CE}"/>
              </a:ext>
            </a:extLst>
          </p:cNvPr>
          <p:cNvSpPr/>
          <p:nvPr/>
        </p:nvSpPr>
        <p:spPr>
          <a:xfrm flipH="1">
            <a:off x="8102008" y="5039574"/>
            <a:ext cx="891957" cy="297710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/>
          </a:p>
        </p:txBody>
      </p:sp>
      <p:sp>
        <p:nvSpPr>
          <p:cNvPr id="26" name="Arrow: Right 25">
            <a:extLst>
              <a:ext uri="{FF2B5EF4-FFF2-40B4-BE49-F238E27FC236}">
                <a16:creationId xmlns:a16="http://schemas.microsoft.com/office/drawing/2014/main" id="{26AA4A4B-C170-4642-B3CA-C6B168DDD45D}"/>
              </a:ext>
            </a:extLst>
          </p:cNvPr>
          <p:cNvSpPr/>
          <p:nvPr/>
        </p:nvSpPr>
        <p:spPr>
          <a:xfrm flipH="1">
            <a:off x="5195360" y="5039573"/>
            <a:ext cx="929198" cy="297711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C5C5585-0A08-4F2F-9021-5F0B19B8A90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6507" y="4186902"/>
            <a:ext cx="1705343" cy="1705343"/>
          </a:xfrm>
          <a:prstGeom prst="rect">
            <a:avLst/>
          </a:prstGeom>
        </p:spPr>
      </p:pic>
      <p:sp>
        <p:nvSpPr>
          <p:cNvPr id="21" name="Arrow: Right 20">
            <a:extLst>
              <a:ext uri="{FF2B5EF4-FFF2-40B4-BE49-F238E27FC236}">
                <a16:creationId xmlns:a16="http://schemas.microsoft.com/office/drawing/2014/main" id="{A33F78E9-9E42-4982-8ED4-A6695B8A68E2}"/>
              </a:ext>
            </a:extLst>
          </p:cNvPr>
          <p:cNvSpPr/>
          <p:nvPr/>
        </p:nvSpPr>
        <p:spPr>
          <a:xfrm flipH="1">
            <a:off x="2392714" y="5039572"/>
            <a:ext cx="929198" cy="297711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"/>
          <p:cNvSpPr txBox="1">
            <a:spLocks noGrp="1"/>
          </p:cNvSpPr>
          <p:nvPr>
            <p:ph type="sldNum" idx="12"/>
          </p:nvPr>
        </p:nvSpPr>
        <p:spPr>
          <a:xfrm>
            <a:off x="9793259" y="6325434"/>
            <a:ext cx="756300" cy="3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  <p:sp>
        <p:nvSpPr>
          <p:cNvPr id="187" name="Google Shape;187;p3"/>
          <p:cNvSpPr/>
          <p:nvPr/>
        </p:nvSpPr>
        <p:spPr>
          <a:xfrm>
            <a:off x="549150" y="2511400"/>
            <a:ext cx="1687800" cy="1620900"/>
          </a:xfrm>
          <a:prstGeom prst="ellipse">
            <a:avLst/>
          </a:prstGeom>
          <a:solidFill>
            <a:srgbClr val="741B47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b="1" i="0" u="none" strike="noStrike" cap="none" dirty="0">
                <a:solidFill>
                  <a:srgbClr val="000000"/>
                </a:solidFill>
                <a:highlight>
                  <a:schemeClr val="lt1"/>
                </a:highlight>
                <a:latin typeface="Comic Sans MS" panose="030F0702030302020204" pitchFamily="66" charset="0"/>
                <a:sym typeface="Arial"/>
              </a:rPr>
              <a:t>PROBLEMS</a:t>
            </a:r>
            <a:endParaRPr sz="1400" b="1" i="0" u="none" strike="noStrike" cap="none" dirty="0">
              <a:solidFill>
                <a:srgbClr val="000000"/>
              </a:solidFill>
              <a:highlight>
                <a:schemeClr val="lt1"/>
              </a:highlight>
              <a:latin typeface="Comic Sans MS" panose="030F0702030302020204" pitchFamily="66" charset="0"/>
              <a:sym typeface="Arial"/>
            </a:endParaRPr>
          </a:p>
        </p:txBody>
      </p:sp>
      <p:cxnSp>
        <p:nvCxnSpPr>
          <p:cNvPr id="188" name="Google Shape;188;p3"/>
          <p:cNvCxnSpPr/>
          <p:nvPr/>
        </p:nvCxnSpPr>
        <p:spPr>
          <a:xfrm>
            <a:off x="2625325" y="1031375"/>
            <a:ext cx="0" cy="47283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89" name="Google Shape;189;p3"/>
          <p:cNvCxnSpPr>
            <a:cxnSpLocks/>
            <a:stCxn id="187" idx="6"/>
          </p:cNvCxnSpPr>
          <p:nvPr/>
        </p:nvCxnSpPr>
        <p:spPr>
          <a:xfrm>
            <a:off x="2236950" y="3321850"/>
            <a:ext cx="401700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90" name="Google Shape;190;p3"/>
          <p:cNvCxnSpPr/>
          <p:nvPr/>
        </p:nvCxnSpPr>
        <p:spPr>
          <a:xfrm>
            <a:off x="2625325" y="1031375"/>
            <a:ext cx="669600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91" name="Google Shape;191;p3"/>
          <p:cNvCxnSpPr/>
          <p:nvPr/>
        </p:nvCxnSpPr>
        <p:spPr>
          <a:xfrm>
            <a:off x="2625325" y="2174950"/>
            <a:ext cx="669600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92" name="Google Shape;192;p3"/>
          <p:cNvCxnSpPr/>
          <p:nvPr/>
        </p:nvCxnSpPr>
        <p:spPr>
          <a:xfrm>
            <a:off x="2625325" y="5759675"/>
            <a:ext cx="669600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93" name="Google Shape;193;p3"/>
          <p:cNvCxnSpPr/>
          <p:nvPr/>
        </p:nvCxnSpPr>
        <p:spPr>
          <a:xfrm>
            <a:off x="2625325" y="4534200"/>
            <a:ext cx="669600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94" name="Google Shape;194;p3"/>
          <p:cNvSpPr/>
          <p:nvPr/>
        </p:nvSpPr>
        <p:spPr>
          <a:xfrm>
            <a:off x="3388925" y="870600"/>
            <a:ext cx="1742700" cy="321300"/>
          </a:xfrm>
          <a:prstGeom prst="rect">
            <a:avLst/>
          </a:prstGeom>
          <a:solidFill>
            <a:srgbClr val="A64D79"/>
          </a:solidFill>
          <a:ln w="9525" cap="flat" cmpd="sng">
            <a:solidFill>
              <a:srgbClr val="A64D7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Waste time</a:t>
            </a: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3"/>
          <p:cNvSpPr/>
          <p:nvPr/>
        </p:nvSpPr>
        <p:spPr>
          <a:xfrm>
            <a:off x="6136063" y="589125"/>
            <a:ext cx="3147600" cy="884100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D5A6BD"/>
          </a:solidFill>
          <a:ln w="9525" cap="flat" cmpd="sng">
            <a:solidFill>
              <a:srgbClr val="D5A6B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marR="0" lvl="0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Lato"/>
              <a:buChar char="❏"/>
            </a:pPr>
            <a:r>
              <a:rPr lang="en-US" sz="13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Customer need to wait or come to the shop for multiple times in some situation</a:t>
            </a:r>
            <a:endParaRPr sz="1300" b="0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96" name="Google Shape;196;p3"/>
          <p:cNvSpPr/>
          <p:nvPr/>
        </p:nvSpPr>
        <p:spPr>
          <a:xfrm>
            <a:off x="3375513" y="2014238"/>
            <a:ext cx="1742700" cy="321300"/>
          </a:xfrm>
          <a:prstGeom prst="rect">
            <a:avLst/>
          </a:prstGeom>
          <a:solidFill>
            <a:srgbClr val="A64D79"/>
          </a:solidFill>
          <a:ln w="9525" cap="flat" cmpd="sng">
            <a:solidFill>
              <a:srgbClr val="A64D7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Uns</a:t>
            </a:r>
            <a:r>
              <a:rPr lang="en-US" sz="14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ystematic </a:t>
            </a: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p3"/>
          <p:cNvSpPr/>
          <p:nvPr/>
        </p:nvSpPr>
        <p:spPr>
          <a:xfrm>
            <a:off x="6136075" y="1732763"/>
            <a:ext cx="2732400" cy="884100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D5A6BD"/>
          </a:solidFill>
          <a:ln w="9525" cap="flat" cmpd="sng">
            <a:solidFill>
              <a:srgbClr val="D5A6B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marR="0" lvl="0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Lato"/>
              <a:buChar char="❏"/>
            </a:pPr>
            <a:r>
              <a:rPr lang="en-US" sz="13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Staff needs to write down the service requested by customer on a paper </a:t>
            </a:r>
            <a:endParaRPr sz="13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p3"/>
          <p:cNvSpPr/>
          <p:nvPr/>
        </p:nvSpPr>
        <p:spPr>
          <a:xfrm>
            <a:off x="3396288" y="4396363"/>
            <a:ext cx="1742700" cy="321300"/>
          </a:xfrm>
          <a:prstGeom prst="rect">
            <a:avLst/>
          </a:prstGeom>
          <a:solidFill>
            <a:srgbClr val="A64D79"/>
          </a:solidFill>
          <a:ln w="9525" cap="flat" cmpd="sng">
            <a:solidFill>
              <a:srgbClr val="A64D7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In</a:t>
            </a:r>
            <a:r>
              <a:rPr lang="en-US" sz="14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effective</a:t>
            </a: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p3"/>
          <p:cNvSpPr/>
          <p:nvPr/>
        </p:nvSpPr>
        <p:spPr>
          <a:xfrm>
            <a:off x="9136450" y="1732763"/>
            <a:ext cx="2732400" cy="884100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D5A6BD"/>
          </a:solidFill>
          <a:ln w="9525" cap="flat" cmpd="sng">
            <a:solidFill>
              <a:srgbClr val="D5A6B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marR="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❏"/>
            </a:pPr>
            <a:r>
              <a:rPr lang="en-US" sz="13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High possibility for misplaced or lost of customer’s document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p3"/>
          <p:cNvSpPr/>
          <p:nvPr/>
        </p:nvSpPr>
        <p:spPr>
          <a:xfrm>
            <a:off x="3375525" y="5598925"/>
            <a:ext cx="1742700" cy="321300"/>
          </a:xfrm>
          <a:prstGeom prst="rect">
            <a:avLst/>
          </a:prstGeom>
          <a:solidFill>
            <a:srgbClr val="A64D79"/>
          </a:solidFill>
          <a:ln w="9525" cap="flat" cmpd="sng">
            <a:solidFill>
              <a:srgbClr val="A64D7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Inconvenient</a:t>
            </a: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p3"/>
          <p:cNvSpPr/>
          <p:nvPr/>
        </p:nvSpPr>
        <p:spPr>
          <a:xfrm>
            <a:off x="6136075" y="5317625"/>
            <a:ext cx="2250300" cy="884100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D5A6BD"/>
          </a:solidFill>
          <a:ln w="9525" cap="flat" cmpd="sng">
            <a:solidFill>
              <a:srgbClr val="D5A6B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marR="0" lvl="0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Lato"/>
              <a:buChar char="❏"/>
            </a:pPr>
            <a:r>
              <a:rPr lang="en-US" sz="13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Only accept cash as a payment method</a:t>
            </a:r>
            <a:endParaRPr sz="1300" b="0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02" name="Google Shape;202;p3"/>
          <p:cNvSpPr/>
          <p:nvPr/>
        </p:nvSpPr>
        <p:spPr>
          <a:xfrm>
            <a:off x="6136075" y="4097025"/>
            <a:ext cx="2208600" cy="884100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D5A6BD"/>
          </a:solidFill>
          <a:ln w="9525" cap="flat" cmpd="sng">
            <a:solidFill>
              <a:srgbClr val="D5A6B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marR="0" lvl="0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Lato"/>
              <a:buChar char="❏"/>
            </a:pPr>
            <a:r>
              <a:rPr lang="en-US" sz="13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Owner had to calculate the total sales manually</a:t>
            </a:r>
            <a:endParaRPr sz="13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03" name="Google Shape;203;p3" descr="Upward tren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40339" y="4097025"/>
            <a:ext cx="884095" cy="88409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3" descr="Stopwatch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31626" y="613074"/>
            <a:ext cx="836621" cy="8366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3" descr="Checklist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198832" y="1803088"/>
            <a:ext cx="743709" cy="74370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3" descr="Register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275430" y="5352594"/>
            <a:ext cx="813911" cy="81391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8" name="Google Shape;208;p3"/>
          <p:cNvCxnSpPr/>
          <p:nvPr/>
        </p:nvCxnSpPr>
        <p:spPr>
          <a:xfrm>
            <a:off x="2625325" y="3321850"/>
            <a:ext cx="669600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09" name="Google Shape;209;p3"/>
          <p:cNvSpPr/>
          <p:nvPr/>
        </p:nvSpPr>
        <p:spPr>
          <a:xfrm>
            <a:off x="6136063" y="2914900"/>
            <a:ext cx="3147600" cy="884100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D5A6BD"/>
          </a:solidFill>
          <a:ln w="9525" cap="flat" cmpd="sng">
            <a:solidFill>
              <a:srgbClr val="D5A6B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marR="0" lvl="0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Lato"/>
              <a:buChar char="❏"/>
            </a:pPr>
            <a:r>
              <a:rPr lang="en-US" sz="13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Unable to measure the customer’s satisfaction</a:t>
            </a:r>
            <a:endParaRPr sz="1300" b="0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10" name="Google Shape;210;p3"/>
          <p:cNvSpPr/>
          <p:nvPr/>
        </p:nvSpPr>
        <p:spPr>
          <a:xfrm>
            <a:off x="3388913" y="3193825"/>
            <a:ext cx="1742700" cy="321300"/>
          </a:xfrm>
          <a:prstGeom prst="rect">
            <a:avLst/>
          </a:prstGeom>
          <a:solidFill>
            <a:srgbClr val="A64D79"/>
          </a:solidFill>
          <a:ln w="9525" cap="flat" cmpd="sng">
            <a:solidFill>
              <a:srgbClr val="A64D7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Unimproved</a:t>
            </a: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85E1CA0-5418-4CB2-8BFA-B8587A455375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5261983" y="3023670"/>
            <a:ext cx="743709" cy="7437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4"/>
          <p:cNvSpPr txBox="1">
            <a:spLocks noGrp="1"/>
          </p:cNvSpPr>
          <p:nvPr>
            <p:ph type="sldNum" idx="12"/>
          </p:nvPr>
        </p:nvSpPr>
        <p:spPr>
          <a:xfrm>
            <a:off x="9793259" y="6325434"/>
            <a:ext cx="756300" cy="3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  <p:sp>
        <p:nvSpPr>
          <p:cNvPr id="218" name="Google Shape;218;p4"/>
          <p:cNvSpPr/>
          <p:nvPr/>
        </p:nvSpPr>
        <p:spPr>
          <a:xfrm>
            <a:off x="1060581" y="850694"/>
            <a:ext cx="2250300" cy="884100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D5A6BD"/>
          </a:solidFill>
          <a:ln w="9525" cap="flat" cmpd="sng">
            <a:solidFill>
              <a:srgbClr val="D5A6B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marR="0" lvl="0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Lato"/>
              <a:buChar char="❏"/>
            </a:pPr>
            <a:r>
              <a:rPr lang="en-US" sz="1300" b="0" i="0" u="none" strike="noStrike" cap="none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Customer’s feedback</a:t>
            </a:r>
            <a:endParaRPr sz="1300" b="0" i="0" u="none" strike="noStrike" cap="none" dirty="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19" name="Google Shape;219;p4"/>
          <p:cNvSpPr/>
          <p:nvPr/>
        </p:nvSpPr>
        <p:spPr>
          <a:xfrm>
            <a:off x="8607615" y="863737"/>
            <a:ext cx="2463311" cy="884100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D5A6BD"/>
          </a:solidFill>
          <a:ln w="9525" cap="flat" cmpd="sng">
            <a:solidFill>
              <a:srgbClr val="D5A6B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marR="0" lvl="0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Lato"/>
              <a:buChar char="❏"/>
            </a:pPr>
            <a:r>
              <a:rPr lang="en-US" sz="1300" b="0" i="0" u="none" strike="noStrike" cap="none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Able to record customer info  and sale</a:t>
            </a:r>
            <a:r>
              <a:rPr lang="en-US" sz="13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s</a:t>
            </a:r>
            <a:r>
              <a:rPr lang="en-US" sz="1300" b="0" i="0" u="none" strike="noStrike" cap="none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info in cloud database</a:t>
            </a:r>
            <a:endParaRPr sz="1300" b="0" i="0" u="none" strike="noStrike" cap="none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20" name="Google Shape;220;p4"/>
          <p:cNvSpPr/>
          <p:nvPr/>
        </p:nvSpPr>
        <p:spPr>
          <a:xfrm>
            <a:off x="8834596" y="2861150"/>
            <a:ext cx="2463311" cy="884100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D5A6BD"/>
          </a:solidFill>
          <a:ln w="9525" cap="flat" cmpd="sng">
            <a:solidFill>
              <a:srgbClr val="D5A6B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marR="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❏"/>
            </a:pPr>
            <a:r>
              <a:rPr lang="en-US" sz="13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Generate sales report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Google Shape;221;p4"/>
          <p:cNvSpPr/>
          <p:nvPr/>
        </p:nvSpPr>
        <p:spPr>
          <a:xfrm>
            <a:off x="1178770" y="4806151"/>
            <a:ext cx="2250300" cy="884100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D5A6BD"/>
          </a:solidFill>
          <a:ln w="9525" cap="flat" cmpd="sng">
            <a:solidFill>
              <a:srgbClr val="D5A6B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marR="0" lvl="0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Lato"/>
              <a:buChar char="❏"/>
            </a:pPr>
            <a:r>
              <a:rPr lang="en-US" sz="13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Simple to get their service information</a:t>
            </a:r>
            <a:endParaRPr sz="1300" b="0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22" name="Google Shape;222;p4"/>
          <p:cNvSpPr/>
          <p:nvPr/>
        </p:nvSpPr>
        <p:spPr>
          <a:xfrm>
            <a:off x="9130201" y="4839943"/>
            <a:ext cx="1475823" cy="884100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D5A6BD"/>
          </a:solidFill>
          <a:ln w="9525" cap="flat" cmpd="sng">
            <a:solidFill>
              <a:srgbClr val="D5A6B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marR="0" lvl="0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Lato"/>
              <a:buChar char="❏"/>
            </a:pPr>
            <a:r>
              <a:rPr lang="en-US" sz="13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Save time</a:t>
            </a:r>
            <a:endParaRPr sz="13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23" name="Google Shape;223;p4" descr="Databas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01595" y="778587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4" descr="Presentation with pie chart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277600" y="2814969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4" descr="Internet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34871" y="2846000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4" descr="Clock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671980" y="4791001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4"/>
          <p:cNvSpPr/>
          <p:nvPr/>
        </p:nvSpPr>
        <p:spPr>
          <a:xfrm>
            <a:off x="1178770" y="2772345"/>
            <a:ext cx="2250300" cy="884100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D5A6BD"/>
          </a:solidFill>
          <a:ln w="9525" cap="flat" cmpd="sng">
            <a:solidFill>
              <a:srgbClr val="D5A6B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marR="0" lvl="0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Lato"/>
              <a:buChar char="❏"/>
            </a:pPr>
            <a:r>
              <a:rPr lang="en-US" sz="1300" b="0" i="0" u="none" strike="noStrike" cap="none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Online payment and cash are available </a:t>
            </a:r>
            <a:endParaRPr sz="1300" b="0" i="0" u="none" strike="noStrike" cap="none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28" name="Google Shape;228;p4" descr="Wi Fi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64370" y="4839943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4"/>
          <p:cNvSpPr/>
          <p:nvPr/>
        </p:nvSpPr>
        <p:spPr>
          <a:xfrm>
            <a:off x="5154485" y="5100096"/>
            <a:ext cx="2250300" cy="884100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D5A6BD"/>
          </a:solidFill>
          <a:ln w="9525" cap="flat" cmpd="sng">
            <a:solidFill>
              <a:srgbClr val="D5A6B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marR="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❏"/>
            </a:pPr>
            <a:r>
              <a:rPr lang="en-US" sz="1300" b="0" i="0" u="none" strike="noStrike" cap="none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Customer can upload file material </a:t>
            </a: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0" name="Google Shape;230;p4" descr="Customer review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04150" y="812285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8;p4">
            <a:extLst>
              <a:ext uri="{FF2B5EF4-FFF2-40B4-BE49-F238E27FC236}">
                <a16:creationId xmlns:a16="http://schemas.microsoft.com/office/drawing/2014/main" id="{D7A66AC0-8078-4F07-B3C7-5E192AB2EFD5}"/>
              </a:ext>
            </a:extLst>
          </p:cNvPr>
          <p:cNvSpPr/>
          <p:nvPr/>
        </p:nvSpPr>
        <p:spPr>
          <a:xfrm>
            <a:off x="4635142" y="1029577"/>
            <a:ext cx="2648212" cy="884100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D5A6BD"/>
          </a:solidFill>
          <a:ln w="9525" cap="flat" cmpd="sng">
            <a:solidFill>
              <a:srgbClr val="D5A6B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marR="0" lvl="0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Lato"/>
              <a:buChar char="❏"/>
            </a:pPr>
            <a:r>
              <a:rPr lang="en-US" sz="1300" dirty="0">
                <a:latin typeface="Lato"/>
                <a:ea typeface="Lato"/>
                <a:cs typeface="Lato"/>
                <a:sym typeface="Lato"/>
              </a:rPr>
              <a:t>Provide SMS notification</a:t>
            </a:r>
            <a:endParaRPr sz="1300" b="0" i="0" u="none" strike="noStrike" cap="none" dirty="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1F7C77B-54D4-4E5A-8A57-F58CB32960F8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flipH="1">
            <a:off x="6936334" y="4839943"/>
            <a:ext cx="661684" cy="66168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loud 5">
            <a:extLst>
              <a:ext uri="{FF2B5EF4-FFF2-40B4-BE49-F238E27FC236}">
                <a16:creationId xmlns:a16="http://schemas.microsoft.com/office/drawing/2014/main" id="{DE623F7F-F5D5-4182-BB25-4E355704F698}"/>
              </a:ext>
            </a:extLst>
          </p:cNvPr>
          <p:cNvSpPr/>
          <p:nvPr/>
        </p:nvSpPr>
        <p:spPr>
          <a:xfrm>
            <a:off x="4980828" y="2814969"/>
            <a:ext cx="2030818" cy="1228062"/>
          </a:xfrm>
          <a:prstGeom prst="cloud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0" u="none" strike="noStrike" cap="none" dirty="0">
                <a:solidFill>
                  <a:srgbClr val="000000"/>
                </a:solidFill>
                <a:highlight>
                  <a:schemeClr val="lt1"/>
                </a:highlight>
                <a:latin typeface="Comic Sans MS" panose="030F0702030302020204" pitchFamily="66" charset="0"/>
                <a:ea typeface="Arial"/>
                <a:cs typeface="Arial"/>
                <a:sym typeface="Arial"/>
              </a:rPr>
              <a:t>SOLUTIONS</a:t>
            </a:r>
            <a:endParaRPr lang="en-MY" sz="1500" dirty="0">
              <a:latin typeface="Comic Sans MS" panose="030F0702030302020204" pitchFamily="66" charset="0"/>
            </a:endParaRPr>
          </a:p>
        </p:txBody>
      </p:sp>
      <p:pic>
        <p:nvPicPr>
          <p:cNvPr id="3" name="Graphic 2" descr="Ringer">
            <a:extLst>
              <a:ext uri="{FF2B5EF4-FFF2-40B4-BE49-F238E27FC236}">
                <a16:creationId xmlns:a16="http://schemas.microsoft.com/office/drawing/2014/main" id="{3DBFAAF9-965A-4A49-9D72-EAA725862AC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870069" y="688005"/>
            <a:ext cx="702159" cy="70215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1230bdb16ed_0_10"/>
          <p:cNvSpPr txBox="1">
            <a:spLocks noGrp="1"/>
          </p:cNvSpPr>
          <p:nvPr>
            <p:ph type="sldNum" idx="12"/>
          </p:nvPr>
        </p:nvSpPr>
        <p:spPr>
          <a:xfrm>
            <a:off x="10637134" y="6432584"/>
            <a:ext cx="756300" cy="3213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  <p:sp>
        <p:nvSpPr>
          <p:cNvPr id="239" name="Google Shape;239;g1230bdb16ed_0_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947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lt1"/>
                </a:solidFill>
                <a:highlight>
                  <a:srgbClr val="5F192C"/>
                </a:highlight>
                <a:latin typeface="Comic Sans MS" panose="030F0702030302020204" pitchFamily="66" charset="0"/>
              </a:rPr>
              <a:t>Project Requirements</a:t>
            </a:r>
            <a:endParaRPr sz="2800" dirty="0">
              <a:solidFill>
                <a:schemeClr val="lt1"/>
              </a:solidFill>
              <a:highlight>
                <a:srgbClr val="5F192C"/>
              </a:highlight>
              <a:latin typeface="Comic Sans MS" panose="030F0702030302020204" pitchFamily="66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BC3B344-BC2B-4D7C-9685-A3E303995E9F}"/>
              </a:ext>
            </a:extLst>
          </p:cNvPr>
          <p:cNvSpPr txBox="1"/>
          <p:nvPr/>
        </p:nvSpPr>
        <p:spPr>
          <a:xfrm>
            <a:off x="1180395" y="3835898"/>
            <a:ext cx="16712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/>
              <a:t>Client/Server</a:t>
            </a:r>
            <a:endParaRPr lang="en-MY" sz="16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70981D6-2593-463D-B31B-740AD0E93D27}"/>
              </a:ext>
            </a:extLst>
          </p:cNvPr>
          <p:cNvSpPr txBox="1"/>
          <p:nvPr/>
        </p:nvSpPr>
        <p:spPr>
          <a:xfrm>
            <a:off x="5917052" y="2584565"/>
            <a:ext cx="21930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MY" sz="1800" b="0" i="0" u="none" strike="noStrike" dirty="0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Access control list</a:t>
            </a:r>
            <a:endParaRPr lang="en-MY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CB8D826-A116-4277-AEEF-71A2F74737F2}"/>
              </a:ext>
            </a:extLst>
          </p:cNvPr>
          <p:cNvSpPr txBox="1"/>
          <p:nvPr/>
        </p:nvSpPr>
        <p:spPr>
          <a:xfrm>
            <a:off x="9522937" y="2553020"/>
            <a:ext cx="18704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Logical security</a:t>
            </a:r>
            <a:endParaRPr lang="en-MY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31CD3D8-0A45-406A-80BD-419C41251C16}"/>
              </a:ext>
            </a:extLst>
          </p:cNvPr>
          <p:cNvSpPr txBox="1"/>
          <p:nvPr/>
        </p:nvSpPr>
        <p:spPr>
          <a:xfrm>
            <a:off x="7591106" y="3586702"/>
            <a:ext cx="22952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MY" sz="1800" b="0" i="0" u="none" strike="noStrike" dirty="0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Password and database encryption</a:t>
            </a:r>
            <a:endParaRPr lang="en-MY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592CD2C-8CAF-4F25-8786-B5A67F510E10}"/>
              </a:ext>
            </a:extLst>
          </p:cNvPr>
          <p:cNvSpPr txBox="1"/>
          <p:nvPr/>
        </p:nvSpPr>
        <p:spPr>
          <a:xfrm>
            <a:off x="4149687" y="5175844"/>
            <a:ext cx="2143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800" b="1" i="0" u="none" strike="noStrike" dirty="0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Visual Studio Code</a:t>
            </a:r>
            <a:endParaRPr lang="en-MY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CEA341-FB3A-4912-BF4B-E51B30FC6D1C}"/>
              </a:ext>
            </a:extLst>
          </p:cNvPr>
          <p:cNvSpPr txBox="1"/>
          <p:nvPr/>
        </p:nvSpPr>
        <p:spPr>
          <a:xfrm flipH="1">
            <a:off x="1180395" y="1491525"/>
            <a:ext cx="2043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latin typeface="Garamond" panose="02020404030301010803" pitchFamily="18" charset="0"/>
              </a:rPr>
              <a:t>Network Elements</a:t>
            </a:r>
            <a:endParaRPr lang="en-MY" sz="1800" b="1" dirty="0">
              <a:latin typeface="Garamond" panose="02020404030301010803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BFDFED1-C51D-405C-911E-3BB999C9AB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6077" y="3904104"/>
            <a:ext cx="1257317" cy="125731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86887DB-28DB-4685-B63B-CCE07A2A2882}"/>
              </a:ext>
            </a:extLst>
          </p:cNvPr>
          <p:cNvSpPr txBox="1"/>
          <p:nvPr/>
        </p:nvSpPr>
        <p:spPr>
          <a:xfrm flipH="1">
            <a:off x="7754279" y="1519339"/>
            <a:ext cx="19689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latin typeface="Garamond" panose="02020404030301010803" pitchFamily="18" charset="0"/>
              </a:rPr>
              <a:t>Security Elements</a:t>
            </a:r>
            <a:endParaRPr lang="en-MY" sz="1800" b="1" dirty="0">
              <a:latin typeface="Garamond" panose="02020404030301010803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4188242-BC8D-4D27-90FE-625FF6431C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4671" y="2054141"/>
            <a:ext cx="1592409" cy="159240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150B2F9-E07B-4B7E-83A8-4BA8585F33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10094" y="2126932"/>
            <a:ext cx="1257318" cy="125731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">
      <a:dk1>
        <a:srgbClr val="000000"/>
      </a:dk1>
      <a:lt1>
        <a:srgbClr val="FFFFFF"/>
      </a:lt1>
      <a:dk2>
        <a:srgbClr val="7E2551"/>
      </a:dk2>
      <a:lt2>
        <a:srgbClr val="E7E6E6"/>
      </a:lt2>
      <a:accent1>
        <a:srgbClr val="83233D"/>
      </a:accent1>
      <a:accent2>
        <a:srgbClr val="952C5E"/>
      </a:accent2>
      <a:accent3>
        <a:srgbClr val="BF996E"/>
      </a:accent3>
      <a:accent4>
        <a:srgbClr val="E8B783"/>
      </a:accent4>
      <a:accent5>
        <a:srgbClr val="E1C8B4"/>
      </a:accent5>
      <a:accent6>
        <a:srgbClr val="929292"/>
      </a:accent6>
      <a:hlink>
        <a:srgbClr val="5E5E5E"/>
      </a:hlink>
      <a:folHlink>
        <a:srgbClr val="000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167</Words>
  <Application>Microsoft Office PowerPoint</Application>
  <PresentationFormat>Widescreen</PresentationFormat>
  <Paragraphs>47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Lato</vt:lpstr>
      <vt:lpstr>Garamond</vt:lpstr>
      <vt:lpstr>Comic Sans MS</vt:lpstr>
      <vt:lpstr>Arial</vt:lpstr>
      <vt:lpstr>Calibri</vt:lpstr>
      <vt:lpstr>Roboto</vt:lpstr>
      <vt:lpstr>Wingdings</vt:lpstr>
      <vt:lpstr>Office Theme</vt:lpstr>
      <vt:lpstr>PROPOSAL FOR FYP 1</vt:lpstr>
      <vt:lpstr>TOPIC :  Printing Services System for Print Cube Shop</vt:lpstr>
      <vt:lpstr>Existing Service</vt:lpstr>
      <vt:lpstr>PowerPoint Presentation</vt:lpstr>
      <vt:lpstr>PowerPoint Presentation</vt:lpstr>
      <vt:lpstr>Project Requirements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PROPOSAL FOR FYP 1</dc:title>
  <dc:creator>User</dc:creator>
  <cp:lastModifiedBy>FATEEN NASHUHA</cp:lastModifiedBy>
  <cp:revision>4</cp:revision>
  <dcterms:modified xsi:type="dcterms:W3CDTF">2022-04-06T12:18:13Z</dcterms:modified>
</cp:coreProperties>
</file>