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59" r:id="rId4"/>
    <p:sldId id="338" r:id="rId5"/>
    <p:sldId id="361" r:id="rId6"/>
    <p:sldId id="342" r:id="rId7"/>
    <p:sldId id="341" r:id="rId8"/>
    <p:sldId id="363" r:id="rId9"/>
    <p:sldId id="364" r:id="rId10"/>
    <p:sldId id="354" r:id="rId11"/>
    <p:sldId id="365" r:id="rId12"/>
    <p:sldId id="366" r:id="rId13"/>
    <p:sldId id="355" r:id="rId14"/>
    <p:sldId id="357" r:id="rId15"/>
    <p:sldId id="345" r:id="rId16"/>
    <p:sldId id="348" r:id="rId17"/>
    <p:sldId id="347" r:id="rId18"/>
    <p:sldId id="353" r:id="rId19"/>
    <p:sldId id="350" r:id="rId20"/>
    <p:sldId id="267" r:id="rId21"/>
    <p:sldId id="319" r:id="rId22"/>
    <p:sldId id="358" r:id="rId23"/>
  </p:sldIdLst>
  <p:sldSz cx="9144000" cy="5143500" type="screen16x9"/>
  <p:notesSz cx="6858000" cy="9144000"/>
  <p:embeddedFontLst>
    <p:embeddedFont>
      <p:font typeface="Abel" panose="020B0604020202020204" charset="0"/>
      <p:regular r:id="rId25"/>
    </p:embeddedFont>
    <p:embeddedFont>
      <p:font typeface="Arv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90E760-C026-4BC2-9A54-DD3823E53F06}">
  <a:tblStyle styleId="{BB90E760-C026-4BC2-9A54-DD3823E53F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484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78c782f63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78c782f63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478c782f63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478c782f63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30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9" name="Google Shape;5289;g632721343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0" name="Google Shape;5290;g632721343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62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478c782f63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478c782f63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9" name="Google Shape;6109;g6327213437_0_2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0" name="Google Shape;6110;g6327213437_0_2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4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800050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1961000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2"/>
          </p:nvPr>
        </p:nvSpPr>
        <p:spPr>
          <a:xfrm>
            <a:off x="4626375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3"/>
          </p:nvPr>
        </p:nvSpPr>
        <p:spPr>
          <a:xfrm>
            <a:off x="4787325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31612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1612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 idx="2"/>
          </p:nvPr>
        </p:nvSpPr>
        <p:spPr>
          <a:xfrm>
            <a:off x="131612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131612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4"/>
          </p:nvPr>
        </p:nvSpPr>
        <p:spPr>
          <a:xfrm>
            <a:off x="554907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554907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6"/>
          </p:nvPr>
        </p:nvSpPr>
        <p:spPr>
          <a:xfrm>
            <a:off x="554907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554907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8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ernama.com/bm/tintaminda/news.php?id=1857029" TargetMode="External"/><Relationship Id="rId13" Type="http://schemas.openxmlformats.org/officeDocument/2006/relationships/hyperlink" Target="https://edition.cnn.com/2021/01/12/asia/malaysia-state-of-emergency-covid-intl-hnk/index.html" TargetMode="External"/><Relationship Id="rId3" Type="http://schemas.openxmlformats.org/officeDocument/2006/relationships/hyperlink" Target="https://www.astroawani.com/berita-malaysia/covid19-serlah-semangat-perpaduan-dan-keprihatinan-rakyat-malaysia-saifuddin-256892-" TargetMode="External"/><Relationship Id="rId7" Type="http://schemas.openxmlformats.org/officeDocument/2006/relationships/hyperlink" Target="https://www.bharian.com.my/berita/nasional/2021/03/796059/semangat-perpaduan-perangi-covid-19-harus-dikekalkan" TargetMode="External"/><Relationship Id="rId12" Type="http://schemas.openxmlformats.org/officeDocument/2006/relationships/hyperlink" Target="https://www.sinarharian.com.my/article/98877/BERITA/Nasional/Terap-prinsip-Rukun-Negara-perkasakan-semangat-perpadua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stroawani.com/berita-malaysia/covid19-serlah-semangat-perpaduan-dan-keprihatinan-rakyat-malaysia-saifuddin-256892" TargetMode="External"/><Relationship Id="rId11" Type="http://schemas.openxmlformats.org/officeDocument/2006/relationships/hyperlink" Target="https://www.kln.gov.my/web/esp_madrid/news-from-mission/-/blogs/objektif-dan-prinsip-rukun-negara" TargetMode="External"/><Relationship Id="rId5" Type="http://schemas.openxmlformats.org/officeDocument/2006/relationships/hyperlink" Target="https://bernama.com/bm/tintaminda/news.php?id=1857029-https://covid-19.moh.gov.my/" TargetMode="External"/><Relationship Id="rId15" Type="http://schemas.openxmlformats.org/officeDocument/2006/relationships/hyperlink" Target="https://www.straitstimes.com/asia/se-asia/malaysians-launch-white-flag-campaign-to-signal-distress-without-begging" TargetMode="External"/><Relationship Id="rId10" Type="http://schemas.openxmlformats.org/officeDocument/2006/relationships/hyperlink" Target="https://www.bharian.com.my/rencana/lain-lain/2021/01/774092/rukun-negara-asas-perpaduan-pembinaan-negara-bangsa" TargetMode="External"/><Relationship Id="rId4" Type="http://schemas.openxmlformats.org/officeDocument/2006/relationships/hyperlink" Target="https://belia.org.my/wp/2021/06/09/pandemik-covid-19-membuktikan-malaysia-masih-kukuh-dalam-uhkwah-perpaduan-3/" TargetMode="External"/><Relationship Id="rId9" Type="http://schemas.openxmlformats.org/officeDocument/2006/relationships/hyperlink" Target="https://agri.upm.edu.my/article/disebalik_makna_prinsip_rukun_negara-43449" TargetMode="External"/><Relationship Id="rId14" Type="http://schemas.openxmlformats.org/officeDocument/2006/relationships/hyperlink" Target="https://www.thestar.com.my/lifestyle/people/2020/08/22/5-malaysian-groups-who-are-helping-hard-pressed-communities-during-the-pandemic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ctrTitle"/>
          </p:nvPr>
        </p:nvSpPr>
        <p:spPr>
          <a:xfrm>
            <a:off x="631146" y="871664"/>
            <a:ext cx="6732241" cy="1794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PUPUK SEMANGAT PERPADUAN &amp; KEPRIHATINAN PASCA COVID DI MALAYSIA</a:t>
            </a:r>
            <a:endParaRPr sz="3200" dirty="0"/>
          </a:p>
        </p:txBody>
      </p:sp>
      <p:sp>
        <p:nvSpPr>
          <p:cNvPr id="152" name="Google Shape;152;p27"/>
          <p:cNvSpPr txBox="1">
            <a:spLocks noGrp="1"/>
          </p:cNvSpPr>
          <p:nvPr>
            <p:ph type="subTitle" idx="1"/>
          </p:nvPr>
        </p:nvSpPr>
        <p:spPr>
          <a:xfrm>
            <a:off x="704586" y="2650702"/>
            <a:ext cx="3925861" cy="453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MEMBER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dirty="0" err="1"/>
              <a:t>Alieya</a:t>
            </a:r>
            <a:r>
              <a:rPr lang="en-MY" sz="1600" dirty="0"/>
              <a:t> </a:t>
            </a:r>
            <a:r>
              <a:rPr lang="en-MY" sz="1600" dirty="0" err="1"/>
              <a:t>Zawanie</a:t>
            </a:r>
            <a:r>
              <a:rPr lang="en-MY" sz="1600" dirty="0"/>
              <a:t> Binti A </a:t>
            </a:r>
            <a:r>
              <a:rPr lang="en-MY" sz="1600" dirty="0" err="1"/>
              <a:t>Zaini</a:t>
            </a:r>
            <a:r>
              <a:rPr lang="en-MY" sz="1600" dirty="0"/>
              <a:t> (A21EC0156)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dirty="0"/>
              <a:t>Sarah </a:t>
            </a:r>
            <a:r>
              <a:rPr lang="en-MY" sz="1600" dirty="0" err="1"/>
              <a:t>Wardina</a:t>
            </a:r>
            <a:r>
              <a:rPr lang="en-MY" sz="1600" dirty="0"/>
              <a:t> binti </a:t>
            </a:r>
            <a:r>
              <a:rPr lang="en-MY" sz="1600" dirty="0" err="1"/>
              <a:t>Rafidin</a:t>
            </a:r>
            <a:r>
              <a:rPr lang="en-MY" sz="1600" dirty="0"/>
              <a:t> (A21EC0128)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dirty="0" err="1"/>
              <a:t>Oon</a:t>
            </a:r>
            <a:r>
              <a:rPr lang="en-MY" sz="1600" dirty="0"/>
              <a:t> Yee Sem (A21EC0122)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dirty="0"/>
              <a:t>Muhammad </a:t>
            </a:r>
            <a:r>
              <a:rPr lang="en-MY" sz="1600" dirty="0" err="1"/>
              <a:t>Zakwan</a:t>
            </a:r>
            <a:r>
              <a:rPr lang="en-MY" sz="1600" dirty="0"/>
              <a:t> </a:t>
            </a:r>
            <a:r>
              <a:rPr lang="en-MY" sz="1600" dirty="0" err="1"/>
              <a:t>Zakirin</a:t>
            </a:r>
            <a:r>
              <a:rPr lang="en-MY" sz="1600" dirty="0"/>
              <a:t> (B21EC0039)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dirty="0" err="1"/>
              <a:t>Veron</a:t>
            </a:r>
            <a:r>
              <a:rPr lang="en-MY" sz="1600" dirty="0"/>
              <a:t> </a:t>
            </a:r>
            <a:r>
              <a:rPr lang="en-MY" sz="1600" dirty="0" err="1"/>
              <a:t>Woon</a:t>
            </a:r>
            <a:r>
              <a:rPr lang="en-MY" sz="1600" dirty="0"/>
              <a:t> (A21EC0236)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dirty="0"/>
              <a:t>Kee Shin Pearl (A21EC0190)</a:t>
            </a:r>
            <a:endParaRPr lang="en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3" name="Google Shape;153;p27"/>
          <p:cNvGrpSpPr/>
          <p:nvPr/>
        </p:nvGrpSpPr>
        <p:grpSpPr>
          <a:xfrm>
            <a:off x="4572000" y="2571750"/>
            <a:ext cx="3867414" cy="2275367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3E7B6688-CE0E-4C00-BC64-34C3ADB44337}"/>
              </a:ext>
            </a:extLst>
          </p:cNvPr>
          <p:cNvSpPr txBox="1"/>
          <p:nvPr/>
        </p:nvSpPr>
        <p:spPr>
          <a:xfrm>
            <a:off x="2026519" y="616836"/>
            <a:ext cx="418290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455A64"/>
                </a:solidFill>
                <a:effectLst/>
                <a:latin typeface="Abel" panose="020B0604020202020204" charset="0"/>
              </a:rPr>
              <a:t>UHIS1022-39 FALSAFAH DAN ISU SEMASA (PHILOSOPHY AND CURRENT ISSUES)</a:t>
            </a:r>
          </a:p>
          <a:p>
            <a:endParaRPr lang="e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912D16-32DE-4E68-829C-C6C0B7104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4" y="720307"/>
            <a:ext cx="1227358" cy="4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381;p33">
            <a:extLst>
              <a:ext uri="{FF2B5EF4-FFF2-40B4-BE49-F238E27FC236}">
                <a16:creationId xmlns:a16="http://schemas.microsoft.com/office/drawing/2014/main" id="{7B7BC221-FF89-456E-AF72-1482E6617D55}"/>
              </a:ext>
            </a:extLst>
          </p:cNvPr>
          <p:cNvSpPr/>
          <p:nvPr/>
        </p:nvSpPr>
        <p:spPr>
          <a:xfrm>
            <a:off x="164086" y="2955220"/>
            <a:ext cx="3118156" cy="830923"/>
          </a:xfrm>
          <a:custGeom>
            <a:avLst/>
            <a:gdLst/>
            <a:ahLst/>
            <a:cxnLst/>
            <a:rect l="l" t="t" r="r" b="b"/>
            <a:pathLst>
              <a:path w="16489" h="9091" extrusionOk="0">
                <a:moveTo>
                  <a:pt x="2984" y="1"/>
                </a:moveTo>
                <a:cubicBezTo>
                  <a:pt x="1317" y="1"/>
                  <a:pt x="1" y="1350"/>
                  <a:pt x="1" y="2983"/>
                </a:cubicBezTo>
                <a:lnTo>
                  <a:pt x="1" y="6249"/>
                </a:lnTo>
                <a:lnTo>
                  <a:pt x="5383" y="6249"/>
                </a:lnTo>
                <a:cubicBezTo>
                  <a:pt x="5383" y="7807"/>
                  <a:pt x="6666" y="9090"/>
                  <a:pt x="8232" y="9090"/>
                </a:cubicBezTo>
                <a:cubicBezTo>
                  <a:pt x="9823" y="9090"/>
                  <a:pt x="11073" y="7807"/>
                  <a:pt x="11073" y="6249"/>
                </a:cubicBezTo>
                <a:lnTo>
                  <a:pt x="16488" y="6249"/>
                </a:lnTo>
                <a:lnTo>
                  <a:pt x="16488" y="2983"/>
                </a:lnTo>
                <a:cubicBezTo>
                  <a:pt x="16488" y="1350"/>
                  <a:pt x="15139" y="1"/>
                  <a:pt x="1350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382;p33">
            <a:extLst>
              <a:ext uri="{FF2B5EF4-FFF2-40B4-BE49-F238E27FC236}">
                <a16:creationId xmlns:a16="http://schemas.microsoft.com/office/drawing/2014/main" id="{009FC2EF-8F27-41D4-851A-30F531D71801}"/>
              </a:ext>
            </a:extLst>
          </p:cNvPr>
          <p:cNvSpPr/>
          <p:nvPr/>
        </p:nvSpPr>
        <p:spPr>
          <a:xfrm>
            <a:off x="164086" y="3529845"/>
            <a:ext cx="3118156" cy="1613502"/>
          </a:xfrm>
          <a:custGeom>
            <a:avLst/>
            <a:gdLst/>
            <a:ahLst/>
            <a:cxnLst/>
            <a:rect l="l" t="t" r="r" b="b"/>
            <a:pathLst>
              <a:path w="16489" h="16555" extrusionOk="0">
                <a:moveTo>
                  <a:pt x="1" y="0"/>
                </a:moveTo>
                <a:lnTo>
                  <a:pt x="1" y="11622"/>
                </a:lnTo>
                <a:cubicBezTo>
                  <a:pt x="1" y="13255"/>
                  <a:pt x="1317" y="14613"/>
                  <a:pt x="2984" y="14613"/>
                </a:cubicBezTo>
                <a:lnTo>
                  <a:pt x="6283" y="14613"/>
                </a:lnTo>
                <a:lnTo>
                  <a:pt x="8232" y="16554"/>
                </a:lnTo>
                <a:lnTo>
                  <a:pt x="10173" y="14613"/>
                </a:lnTo>
                <a:lnTo>
                  <a:pt x="13506" y="14613"/>
                </a:lnTo>
                <a:cubicBezTo>
                  <a:pt x="15139" y="14613"/>
                  <a:pt x="16488" y="13255"/>
                  <a:pt x="16488" y="11622"/>
                </a:cubicBezTo>
                <a:lnTo>
                  <a:pt x="16488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863;p40">
            <a:extLst>
              <a:ext uri="{FF2B5EF4-FFF2-40B4-BE49-F238E27FC236}">
                <a16:creationId xmlns:a16="http://schemas.microsoft.com/office/drawing/2014/main" id="{814D6A6E-7BAE-4E3D-B5EC-08EB1DA3B5B0}"/>
              </a:ext>
            </a:extLst>
          </p:cNvPr>
          <p:cNvSpPr/>
          <p:nvPr/>
        </p:nvSpPr>
        <p:spPr>
          <a:xfrm>
            <a:off x="3386138" y="2955220"/>
            <a:ext cx="5570000" cy="1972450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rtl="0" fontAlgn="base">
              <a:spcBef>
                <a:spcPts val="1200"/>
              </a:spcBef>
              <a:spcAft>
                <a:spcPts val="1200"/>
              </a:spcAft>
            </a:pPr>
            <a:endParaRPr sz="1200" dirty="0">
              <a:latin typeface="Abel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5B53A-4796-4A85-9D59-14C79C5C927D}"/>
              </a:ext>
            </a:extLst>
          </p:cNvPr>
          <p:cNvSpPr txBox="1"/>
          <p:nvPr/>
        </p:nvSpPr>
        <p:spPr>
          <a:xfrm>
            <a:off x="1575039" y="440932"/>
            <a:ext cx="73810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Perbalahan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antara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kaum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pada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Peristiwa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13 Mei 1969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menunjukkan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kelemahan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perpaduan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kalangan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di Malaysia.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Akibat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daripada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peristiwa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tersebut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Malaysia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memandang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serius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terhadap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isu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mengambil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inisiatif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membentuk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sebuah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garis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panduan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iaitu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Rukun Negara yang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mengandungi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lima </a:t>
            </a:r>
            <a:r>
              <a:rPr lang="en-MY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perkara</a:t>
            </a:r>
            <a:r>
              <a:rPr lang="en-MY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:</a:t>
            </a:r>
            <a:endParaRPr lang="en-MY" b="0" dirty="0">
              <a:effectLst/>
              <a:latin typeface="Abel" panose="020B060402020202020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B4449E-EF65-4FD9-BDA6-33F96806AB23}"/>
              </a:ext>
            </a:extLst>
          </p:cNvPr>
          <p:cNvSpPr txBox="1">
            <a:spLocks/>
          </p:cNvSpPr>
          <p:nvPr/>
        </p:nvSpPr>
        <p:spPr>
          <a:xfrm>
            <a:off x="2651314" y="1193256"/>
            <a:ext cx="6236493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469900" indent="-342900" algn="l">
              <a:buFont typeface="+mj-lt"/>
              <a:buAutoNum type="arabicPeriod"/>
            </a:pPr>
            <a:r>
              <a:rPr lang="en-US" sz="1400" b="1" dirty="0"/>
              <a:t>KEPERCAYAAN KEPADA TUHAN</a:t>
            </a:r>
          </a:p>
          <a:p>
            <a:pPr marL="469900" indent="-342900" algn="l">
              <a:buFont typeface="+mj-lt"/>
              <a:buAutoNum type="arabicPeriod"/>
            </a:pPr>
            <a:r>
              <a:rPr lang="en-US" sz="1400" b="1" dirty="0"/>
              <a:t>KESETIAAN KEPADA RAJA &amp; NEGARA</a:t>
            </a:r>
          </a:p>
          <a:p>
            <a:pPr marL="469900" indent="-342900" algn="l">
              <a:buFont typeface="+mj-lt"/>
              <a:buAutoNum type="arabicPeriod"/>
            </a:pPr>
            <a:r>
              <a:rPr lang="en-US" sz="1400" b="1" dirty="0"/>
              <a:t>KELUHURAN PERLEMBAGAAN </a:t>
            </a:r>
          </a:p>
          <a:p>
            <a:pPr marL="469900" indent="-342900" algn="l">
              <a:buFont typeface="+mj-lt"/>
              <a:buAutoNum type="arabicPeriod"/>
            </a:pPr>
            <a:r>
              <a:rPr lang="en-US" sz="1400" b="1" dirty="0"/>
              <a:t>KEDAULATAN UNDANG – UNDANG </a:t>
            </a:r>
          </a:p>
          <a:p>
            <a:pPr marL="469900" indent="-342900" algn="l">
              <a:buFont typeface="+mj-lt"/>
              <a:buAutoNum type="arabicPeriod"/>
            </a:pPr>
            <a:r>
              <a:rPr lang="en-US" sz="1400" b="1" dirty="0"/>
              <a:t>KESOPANAN &amp; KESUSILAAN </a:t>
            </a:r>
            <a:endParaRPr lang="en-MY" sz="1400" b="1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71F357F-438E-48A5-A159-C44C6B308504}"/>
              </a:ext>
            </a:extLst>
          </p:cNvPr>
          <p:cNvSpPr txBox="1">
            <a:spLocks/>
          </p:cNvSpPr>
          <p:nvPr/>
        </p:nvSpPr>
        <p:spPr>
          <a:xfrm>
            <a:off x="420993" y="131988"/>
            <a:ext cx="5158275" cy="38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539750" indent="-400050">
              <a:buFont typeface="+mj-lt"/>
              <a:buAutoNum type="romanUcPeriod" startAt="3"/>
            </a:pPr>
            <a:r>
              <a:rPr lang="en-US" dirty="0">
                <a:latin typeface="Arvo" panose="020B0604020202020204" charset="0"/>
              </a:rPr>
              <a:t>RUKUN NEGARA</a:t>
            </a:r>
            <a:endParaRPr lang="en-MY" dirty="0">
              <a:latin typeface="Arvo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B9956-4621-4578-AE07-F3CF1B562541}"/>
              </a:ext>
            </a:extLst>
          </p:cNvPr>
          <p:cNvSpPr txBox="1"/>
          <p:nvPr/>
        </p:nvSpPr>
        <p:spPr>
          <a:xfrm>
            <a:off x="-632712" y="3542675"/>
            <a:ext cx="38261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rtl="0" fontAlgn="base">
              <a:spcBef>
                <a:spcPts val="1200"/>
              </a:spcBef>
              <a:spcAft>
                <a:spcPts val="1200"/>
              </a:spcAft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Membina negara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berdaulat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memerlukan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setiap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berpegang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teguh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kepadaagama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kepercayaan masing-masing.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Walaupun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mempunyai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kepercayaan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berbeza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setiap agama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mempunyai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hala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tuju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sama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iaitu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keharmonian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mempraktikkan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nilai-nilai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terpuji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 </a:t>
            </a:r>
            <a:endParaRPr lang="en-MY" sz="1200" dirty="0">
              <a:latin typeface="Abel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4162A-67FB-475A-ACED-2C70AD693A25}"/>
              </a:ext>
            </a:extLst>
          </p:cNvPr>
          <p:cNvSpPr txBox="1"/>
          <p:nvPr/>
        </p:nvSpPr>
        <p:spPr>
          <a:xfrm>
            <a:off x="2559559" y="3114383"/>
            <a:ext cx="60394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indent="-171450"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Sikap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tolong-menolong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prihatin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adalah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nilai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janggal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kalangan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Dua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nilai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juga sentiasa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diajar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kalangan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penganut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agama masing-masing kerana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dapat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keharmonian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perpaduan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sejagat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situasi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pandemik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COVID-19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ramai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orang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mengambil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inisiatif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membantu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golongan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terjejas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akibat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pandemik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Sebagai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contoh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1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crowdfunding 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di media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sosial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kempen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Bendera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Putih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banyak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membantu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bertahan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menempuhi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tempoh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penuh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dengan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ujian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Bukan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sahaja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bantuan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segi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makanan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minuman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bantuan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segi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kewangan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pekerjaan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turut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disalurkan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demi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kelangsungan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hidup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endParaRPr lang="en-MY" sz="1200" dirty="0">
              <a:latin typeface="Abel" panose="020B060402020202020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348BB7-2678-4E8E-916C-05C2E50EE348}"/>
              </a:ext>
            </a:extLst>
          </p:cNvPr>
          <p:cNvSpPr/>
          <p:nvPr/>
        </p:nvSpPr>
        <p:spPr>
          <a:xfrm>
            <a:off x="2606105" y="1235677"/>
            <a:ext cx="6236493" cy="804921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58BF9-804C-4E38-9031-1F2C8932D444}"/>
              </a:ext>
            </a:extLst>
          </p:cNvPr>
          <p:cNvSpPr txBox="1"/>
          <p:nvPr/>
        </p:nvSpPr>
        <p:spPr>
          <a:xfrm>
            <a:off x="187862" y="3139063"/>
            <a:ext cx="4897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algn="l"/>
            <a:r>
              <a:rPr lang="en-US" sz="1200" b="1" dirty="0">
                <a:latin typeface="Arvo" panose="020B0604020202020204" charset="0"/>
              </a:rPr>
              <a:t>KEPERCAYAAN KEPADA TUHAN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142FC-FA06-4981-AC62-CBA5DD61586C}"/>
              </a:ext>
            </a:extLst>
          </p:cNvPr>
          <p:cNvSpPr txBox="1"/>
          <p:nvPr/>
        </p:nvSpPr>
        <p:spPr>
          <a:xfrm>
            <a:off x="1612659" y="2079793"/>
            <a:ext cx="7104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Objektif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umum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penciptaan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Rukun Negara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adalah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sebagai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kunci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demi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membentuk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keharmonian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perpaduan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kalangan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Melalui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dua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nilai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negara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melahirkan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lebih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stabil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berjaya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</a:t>
            </a:r>
            <a:endParaRPr lang="en-MY" b="0" dirty="0">
              <a:effectLst/>
              <a:latin typeface="Abel" panose="020B0604020202020204" charset="0"/>
            </a:endParaRPr>
          </a:p>
          <a:p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973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381;p33">
            <a:extLst>
              <a:ext uri="{FF2B5EF4-FFF2-40B4-BE49-F238E27FC236}">
                <a16:creationId xmlns:a16="http://schemas.microsoft.com/office/drawing/2014/main" id="{52030764-3FF2-4726-8309-EBBDBCFDEEAB}"/>
              </a:ext>
            </a:extLst>
          </p:cNvPr>
          <p:cNvSpPr/>
          <p:nvPr/>
        </p:nvSpPr>
        <p:spPr>
          <a:xfrm>
            <a:off x="175017" y="2581396"/>
            <a:ext cx="3454008" cy="787657"/>
          </a:xfrm>
          <a:custGeom>
            <a:avLst/>
            <a:gdLst/>
            <a:ahLst/>
            <a:cxnLst/>
            <a:rect l="l" t="t" r="r" b="b"/>
            <a:pathLst>
              <a:path w="16489" h="9091" extrusionOk="0">
                <a:moveTo>
                  <a:pt x="2984" y="1"/>
                </a:moveTo>
                <a:cubicBezTo>
                  <a:pt x="1317" y="1"/>
                  <a:pt x="1" y="1350"/>
                  <a:pt x="1" y="2983"/>
                </a:cubicBezTo>
                <a:lnTo>
                  <a:pt x="1" y="6249"/>
                </a:lnTo>
                <a:lnTo>
                  <a:pt x="5383" y="6249"/>
                </a:lnTo>
                <a:cubicBezTo>
                  <a:pt x="5383" y="7807"/>
                  <a:pt x="6666" y="9090"/>
                  <a:pt x="8232" y="9090"/>
                </a:cubicBezTo>
                <a:cubicBezTo>
                  <a:pt x="9823" y="9090"/>
                  <a:pt x="11073" y="7807"/>
                  <a:pt x="11073" y="6249"/>
                </a:cubicBezTo>
                <a:lnTo>
                  <a:pt x="16488" y="6249"/>
                </a:lnTo>
                <a:lnTo>
                  <a:pt x="16488" y="2983"/>
                </a:lnTo>
                <a:cubicBezTo>
                  <a:pt x="16488" y="1350"/>
                  <a:pt x="15139" y="1"/>
                  <a:pt x="13506" y="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MY" dirty="0"/>
          </a:p>
        </p:txBody>
      </p:sp>
      <p:sp>
        <p:nvSpPr>
          <p:cNvPr id="24" name="Google Shape;1382;p33">
            <a:extLst>
              <a:ext uri="{FF2B5EF4-FFF2-40B4-BE49-F238E27FC236}">
                <a16:creationId xmlns:a16="http://schemas.microsoft.com/office/drawing/2014/main" id="{9586C154-CA6F-41C3-A285-938466F27080}"/>
              </a:ext>
            </a:extLst>
          </p:cNvPr>
          <p:cNvSpPr/>
          <p:nvPr/>
        </p:nvSpPr>
        <p:spPr>
          <a:xfrm>
            <a:off x="175017" y="3107532"/>
            <a:ext cx="3454008" cy="2035968"/>
          </a:xfrm>
          <a:custGeom>
            <a:avLst/>
            <a:gdLst/>
            <a:ahLst/>
            <a:cxnLst/>
            <a:rect l="l" t="t" r="r" b="b"/>
            <a:pathLst>
              <a:path w="16489" h="16555" extrusionOk="0">
                <a:moveTo>
                  <a:pt x="1" y="0"/>
                </a:moveTo>
                <a:lnTo>
                  <a:pt x="1" y="11622"/>
                </a:lnTo>
                <a:cubicBezTo>
                  <a:pt x="1" y="13255"/>
                  <a:pt x="1317" y="14613"/>
                  <a:pt x="2984" y="14613"/>
                </a:cubicBezTo>
                <a:lnTo>
                  <a:pt x="6283" y="14613"/>
                </a:lnTo>
                <a:lnTo>
                  <a:pt x="8232" y="16554"/>
                </a:lnTo>
                <a:lnTo>
                  <a:pt x="10173" y="14613"/>
                </a:lnTo>
                <a:lnTo>
                  <a:pt x="13506" y="14613"/>
                </a:lnTo>
                <a:cubicBezTo>
                  <a:pt x="15139" y="14613"/>
                  <a:pt x="16488" y="13255"/>
                  <a:pt x="16488" y="11622"/>
                </a:cubicBezTo>
                <a:lnTo>
                  <a:pt x="16488" y="0"/>
                </a:lnTo>
                <a:close/>
              </a:path>
            </a:pathLst>
          </a:cu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63;p40">
            <a:extLst>
              <a:ext uri="{FF2B5EF4-FFF2-40B4-BE49-F238E27FC236}">
                <a16:creationId xmlns:a16="http://schemas.microsoft.com/office/drawing/2014/main" id="{75506A95-CFB3-4F74-9AFF-D2B2A68AB09F}"/>
              </a:ext>
            </a:extLst>
          </p:cNvPr>
          <p:cNvSpPr/>
          <p:nvPr/>
        </p:nvSpPr>
        <p:spPr>
          <a:xfrm>
            <a:off x="3311127" y="104148"/>
            <a:ext cx="5722150" cy="224082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85850" indent="-171450" algn="just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MY" sz="1000" b="0" i="0" u="none" strike="noStrike" dirty="0">
              <a:solidFill>
                <a:srgbClr val="000000"/>
              </a:solidFill>
              <a:effectLst/>
              <a:latin typeface="Abel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D17A3-9E6F-4C80-BD77-7ADAD23ADFE1}"/>
              </a:ext>
            </a:extLst>
          </p:cNvPr>
          <p:cNvSpPr txBox="1"/>
          <p:nvPr/>
        </p:nvSpPr>
        <p:spPr>
          <a:xfrm>
            <a:off x="2457454" y="184787"/>
            <a:ext cx="64007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indent="-171450" algn="just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Semasa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Perintah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Kawalan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Pergerakan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(PKP), YDPA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bertitah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panduan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nasihat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demi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menghadapi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gejala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COVID-19. Pada Mac 2020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lalu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Baginda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menitahkan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mematuhi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peraturan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dikeluarkan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oleh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kerajaan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seperti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berkumpul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keluar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rumah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sekiranya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urusan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penting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Keprihatinan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YDPA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sokongan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petugas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barisan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hadapan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juga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dapat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dilihat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apabila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Baginda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turun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padang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menyalurkan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bantuan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makanan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mereka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Tindakan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merapatkan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lagi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hubungan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antara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Baginda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sendiri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serta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barisan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hadapan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menjalankan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tanggungjawab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masing -masing. Dari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sudut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kedudukan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institusi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diraja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titah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menggambarkan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sesuatu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sangat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penting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ditaati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oleh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kerana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Dipertuan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Agong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bertitah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pada setiap masa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kecuali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perkara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penting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</a:t>
            </a:r>
          </a:p>
        </p:txBody>
      </p:sp>
      <p:sp>
        <p:nvSpPr>
          <p:cNvPr id="13" name="Google Shape;1865;p40">
            <a:extLst>
              <a:ext uri="{FF2B5EF4-FFF2-40B4-BE49-F238E27FC236}">
                <a16:creationId xmlns:a16="http://schemas.microsoft.com/office/drawing/2014/main" id="{BA7C26CE-3308-4CF3-AC89-EA9B27702352}"/>
              </a:ext>
            </a:extLst>
          </p:cNvPr>
          <p:cNvSpPr/>
          <p:nvPr/>
        </p:nvSpPr>
        <p:spPr>
          <a:xfrm>
            <a:off x="3707604" y="2528688"/>
            <a:ext cx="5214940" cy="2442214"/>
          </a:xfrm>
          <a:prstGeom prst="roundRect">
            <a:avLst>
              <a:gd name="adj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M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CD36F-9585-4518-A214-7767615FDBA5}"/>
              </a:ext>
            </a:extLst>
          </p:cNvPr>
          <p:cNvSpPr txBox="1"/>
          <p:nvPr/>
        </p:nvSpPr>
        <p:spPr>
          <a:xfrm>
            <a:off x="3021807" y="2626802"/>
            <a:ext cx="59007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indent="-171450" algn="just"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tempoh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PKP,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mematuhi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segala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peraturan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dikeluarkan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oleh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pihak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kerajaan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menangani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penularan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wabak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COVID-19.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Walaubagaimanapun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beberapa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persoalan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timbul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kalangan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menunjukkan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keprihatinan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terhadap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isu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berkaitan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dengan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keluhuran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perlembagaan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Antara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persoalan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disuarakan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adalah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mengenai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PKP. Professor Datuk Salleh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Buangm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berkata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Perkara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9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Fasal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(2)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Perlembagaan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Persekutuan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menjamin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'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bergerak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dengan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bebasnya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seluruh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Persekutuan’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tertakluk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'mana-mana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undang-undang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mengenai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keselamatan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Persekutuan,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ketenteraman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awam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kesihatan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awam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'. Oleh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tindakan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kerajaan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melaksanakan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PKP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adalah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bercanggah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dengan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Perlembagaan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munsabah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memelihara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kesihatan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keselamatan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F0E6F4-9B05-426E-98F3-090C7E810119}"/>
              </a:ext>
            </a:extLst>
          </p:cNvPr>
          <p:cNvSpPr txBox="1"/>
          <p:nvPr/>
        </p:nvSpPr>
        <p:spPr>
          <a:xfrm>
            <a:off x="-700087" y="3107532"/>
            <a:ext cx="4407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fontAlgn="base">
              <a:spcBef>
                <a:spcPts val="1200"/>
              </a:spcBef>
              <a:spcAft>
                <a:spcPts val="1200"/>
              </a:spcAft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Rukun negara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ketiga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adalah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ketinggian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undang-undang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perlembagaan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tersendiri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Keluhuran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Perlembagaan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mengatasi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YDPA,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Parlimen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Perdana Menteri dan Badan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Kehakiman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Perlembagaan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negara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berfungsi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sebagai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pelindung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secara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adil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saksama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Tanggungjawab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memelihara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menjaga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dirty="0" err="1">
                <a:latin typeface="Abel" panose="020B0604020202020204" charset="0"/>
              </a:rPr>
              <a:t>keg.agungan</a:t>
            </a:r>
            <a:r>
              <a:rPr lang="en-MY" sz="1200" dirty="0"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Perlembagaan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adalah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Badan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Kehakiman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mereka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berhak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menentukan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kesahihan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sesuatu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undang-undan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g</a:t>
            </a:r>
            <a:endParaRPr lang="en-MY" sz="1200" b="0" i="0" u="none" strike="noStrike" dirty="0">
              <a:solidFill>
                <a:srgbClr val="000000"/>
              </a:solidFill>
              <a:effectLst/>
              <a:latin typeface="Abel" panose="020B0604020202020204" charset="0"/>
            </a:endParaRPr>
          </a:p>
        </p:txBody>
      </p:sp>
      <p:sp>
        <p:nvSpPr>
          <p:cNvPr id="18" name="Google Shape;1381;p33">
            <a:extLst>
              <a:ext uri="{FF2B5EF4-FFF2-40B4-BE49-F238E27FC236}">
                <a16:creationId xmlns:a16="http://schemas.microsoft.com/office/drawing/2014/main" id="{823845F3-FB9F-4160-B123-B32996FADCF8}"/>
              </a:ext>
            </a:extLst>
          </p:cNvPr>
          <p:cNvSpPr/>
          <p:nvPr/>
        </p:nvSpPr>
        <p:spPr>
          <a:xfrm>
            <a:off x="142870" y="104148"/>
            <a:ext cx="3114677" cy="787657"/>
          </a:xfrm>
          <a:custGeom>
            <a:avLst/>
            <a:gdLst/>
            <a:ahLst/>
            <a:cxnLst/>
            <a:rect l="l" t="t" r="r" b="b"/>
            <a:pathLst>
              <a:path w="16489" h="9091" extrusionOk="0">
                <a:moveTo>
                  <a:pt x="2984" y="1"/>
                </a:moveTo>
                <a:cubicBezTo>
                  <a:pt x="1317" y="1"/>
                  <a:pt x="1" y="1350"/>
                  <a:pt x="1" y="2983"/>
                </a:cubicBezTo>
                <a:lnTo>
                  <a:pt x="1" y="6249"/>
                </a:lnTo>
                <a:lnTo>
                  <a:pt x="5383" y="6249"/>
                </a:lnTo>
                <a:cubicBezTo>
                  <a:pt x="5383" y="7807"/>
                  <a:pt x="6666" y="9090"/>
                  <a:pt x="8232" y="9090"/>
                </a:cubicBezTo>
                <a:cubicBezTo>
                  <a:pt x="9823" y="9090"/>
                  <a:pt x="11073" y="7807"/>
                  <a:pt x="11073" y="6249"/>
                </a:cubicBezTo>
                <a:lnTo>
                  <a:pt x="16488" y="6249"/>
                </a:lnTo>
                <a:lnTo>
                  <a:pt x="16488" y="2983"/>
                </a:lnTo>
                <a:cubicBezTo>
                  <a:pt x="16488" y="1350"/>
                  <a:pt x="15139" y="1"/>
                  <a:pt x="135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MY" dirty="0"/>
          </a:p>
        </p:txBody>
      </p:sp>
      <p:sp>
        <p:nvSpPr>
          <p:cNvPr id="21" name="Google Shape;1382;p33">
            <a:extLst>
              <a:ext uri="{FF2B5EF4-FFF2-40B4-BE49-F238E27FC236}">
                <a16:creationId xmlns:a16="http://schemas.microsoft.com/office/drawing/2014/main" id="{993BCAAE-2147-48D2-8D42-60072D80D29A}"/>
              </a:ext>
            </a:extLst>
          </p:cNvPr>
          <p:cNvSpPr/>
          <p:nvPr/>
        </p:nvSpPr>
        <p:spPr>
          <a:xfrm>
            <a:off x="142870" y="574904"/>
            <a:ext cx="3114677" cy="2022233"/>
          </a:xfrm>
          <a:custGeom>
            <a:avLst/>
            <a:gdLst/>
            <a:ahLst/>
            <a:cxnLst/>
            <a:rect l="l" t="t" r="r" b="b"/>
            <a:pathLst>
              <a:path w="16489" h="16555" extrusionOk="0">
                <a:moveTo>
                  <a:pt x="1" y="0"/>
                </a:moveTo>
                <a:lnTo>
                  <a:pt x="1" y="11622"/>
                </a:lnTo>
                <a:cubicBezTo>
                  <a:pt x="1" y="13255"/>
                  <a:pt x="1317" y="14613"/>
                  <a:pt x="2984" y="14613"/>
                </a:cubicBezTo>
                <a:lnTo>
                  <a:pt x="6283" y="14613"/>
                </a:lnTo>
                <a:lnTo>
                  <a:pt x="8232" y="16554"/>
                </a:lnTo>
                <a:lnTo>
                  <a:pt x="10173" y="14613"/>
                </a:lnTo>
                <a:lnTo>
                  <a:pt x="13506" y="14613"/>
                </a:lnTo>
                <a:cubicBezTo>
                  <a:pt x="15139" y="14613"/>
                  <a:pt x="16488" y="13255"/>
                  <a:pt x="16488" y="11622"/>
                </a:cubicBezTo>
                <a:lnTo>
                  <a:pt x="16488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C7028F-AD6C-4E12-9D32-8D939987E8D0}"/>
              </a:ext>
            </a:extLst>
          </p:cNvPr>
          <p:cNvSpPr txBox="1"/>
          <p:nvPr/>
        </p:nvSpPr>
        <p:spPr>
          <a:xfrm>
            <a:off x="-758134" y="545239"/>
            <a:ext cx="41299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rtl="0" fontAlgn="base">
              <a:spcBef>
                <a:spcPts val="1200"/>
              </a:spcBef>
              <a:spcAft>
                <a:spcPts val="0"/>
              </a:spcAft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Prinsip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rukun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negara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kedua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dipraktikkan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sistem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perlembagaan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negara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iaitu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melalui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Sistem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Demokrasi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Berparlimen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Raja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Berperlembagaan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Kedudukan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Seri Paduka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Baginda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Dipertuan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Agong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(YDPA)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sebagai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Raja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ketua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negara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merupakan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sebagai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lambang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perpaduan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Kesetiaan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Raja dan Negara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maksud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bahawa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setiap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perlulah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taat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setia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Raja negeri dan YDPA.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4B6CBF-C97D-419A-8AC9-E42240FA9DBE}"/>
              </a:ext>
            </a:extLst>
          </p:cNvPr>
          <p:cNvSpPr txBox="1"/>
          <p:nvPr/>
        </p:nvSpPr>
        <p:spPr>
          <a:xfrm>
            <a:off x="50006" y="238715"/>
            <a:ext cx="49256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algn="l"/>
            <a:r>
              <a:rPr lang="en-US" sz="1200" b="1" dirty="0">
                <a:latin typeface="Arvo" panose="020B0604020202020204" charset="0"/>
              </a:rPr>
              <a:t>KESETIAAN KEPADA RAJA &amp; NEGARA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4C5D66-562A-4420-AC35-355EDB0FF92C}"/>
              </a:ext>
            </a:extLst>
          </p:cNvPr>
          <p:cNvSpPr txBox="1"/>
          <p:nvPr/>
        </p:nvSpPr>
        <p:spPr>
          <a:xfrm>
            <a:off x="410766" y="2698225"/>
            <a:ext cx="4950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algn="l"/>
            <a:r>
              <a:rPr lang="en-US" sz="1200" b="1" dirty="0">
                <a:latin typeface="Arvo" panose="020B0604020202020204" charset="0"/>
              </a:rPr>
              <a:t>KELUHURAN PERLEMBAGAAN </a:t>
            </a:r>
          </a:p>
        </p:txBody>
      </p:sp>
    </p:spTree>
    <p:extLst>
      <p:ext uri="{BB962C8B-B14F-4D97-AF65-F5344CB8AC3E}">
        <p14:creationId xmlns:p14="http://schemas.microsoft.com/office/powerpoint/2010/main" val="412852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81;p33">
            <a:extLst>
              <a:ext uri="{FF2B5EF4-FFF2-40B4-BE49-F238E27FC236}">
                <a16:creationId xmlns:a16="http://schemas.microsoft.com/office/drawing/2014/main" id="{D05BDB1E-E546-4191-A061-BD7FE8164E84}"/>
              </a:ext>
            </a:extLst>
          </p:cNvPr>
          <p:cNvSpPr/>
          <p:nvPr/>
        </p:nvSpPr>
        <p:spPr>
          <a:xfrm>
            <a:off x="301818" y="57372"/>
            <a:ext cx="3591525" cy="787657"/>
          </a:xfrm>
          <a:custGeom>
            <a:avLst/>
            <a:gdLst/>
            <a:ahLst/>
            <a:cxnLst/>
            <a:rect l="l" t="t" r="r" b="b"/>
            <a:pathLst>
              <a:path w="16489" h="9091" extrusionOk="0">
                <a:moveTo>
                  <a:pt x="2984" y="1"/>
                </a:moveTo>
                <a:cubicBezTo>
                  <a:pt x="1317" y="1"/>
                  <a:pt x="1" y="1350"/>
                  <a:pt x="1" y="2983"/>
                </a:cubicBezTo>
                <a:lnTo>
                  <a:pt x="1" y="6249"/>
                </a:lnTo>
                <a:lnTo>
                  <a:pt x="5383" y="6249"/>
                </a:lnTo>
                <a:cubicBezTo>
                  <a:pt x="5383" y="7807"/>
                  <a:pt x="6666" y="9090"/>
                  <a:pt x="8232" y="9090"/>
                </a:cubicBezTo>
                <a:cubicBezTo>
                  <a:pt x="9823" y="9090"/>
                  <a:pt x="11073" y="7807"/>
                  <a:pt x="11073" y="6249"/>
                </a:cubicBezTo>
                <a:lnTo>
                  <a:pt x="16488" y="6249"/>
                </a:lnTo>
                <a:lnTo>
                  <a:pt x="16488" y="2983"/>
                </a:lnTo>
                <a:cubicBezTo>
                  <a:pt x="16488" y="1350"/>
                  <a:pt x="15139" y="1"/>
                  <a:pt x="1350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MY" dirty="0"/>
          </a:p>
        </p:txBody>
      </p:sp>
      <p:sp>
        <p:nvSpPr>
          <p:cNvPr id="16" name="Google Shape;1382;p33">
            <a:extLst>
              <a:ext uri="{FF2B5EF4-FFF2-40B4-BE49-F238E27FC236}">
                <a16:creationId xmlns:a16="http://schemas.microsoft.com/office/drawing/2014/main" id="{01B2A520-5B88-4600-9C8B-B99D905F99C2}"/>
              </a:ext>
            </a:extLst>
          </p:cNvPr>
          <p:cNvSpPr/>
          <p:nvPr/>
        </p:nvSpPr>
        <p:spPr>
          <a:xfrm>
            <a:off x="301818" y="599096"/>
            <a:ext cx="3591525" cy="1955096"/>
          </a:xfrm>
          <a:custGeom>
            <a:avLst/>
            <a:gdLst/>
            <a:ahLst/>
            <a:cxnLst/>
            <a:rect l="l" t="t" r="r" b="b"/>
            <a:pathLst>
              <a:path w="16489" h="16555" extrusionOk="0">
                <a:moveTo>
                  <a:pt x="1" y="0"/>
                </a:moveTo>
                <a:lnTo>
                  <a:pt x="1" y="11622"/>
                </a:lnTo>
                <a:cubicBezTo>
                  <a:pt x="1" y="13255"/>
                  <a:pt x="1317" y="14613"/>
                  <a:pt x="2984" y="14613"/>
                </a:cubicBezTo>
                <a:lnTo>
                  <a:pt x="6283" y="14613"/>
                </a:lnTo>
                <a:lnTo>
                  <a:pt x="8232" y="16554"/>
                </a:lnTo>
                <a:lnTo>
                  <a:pt x="10173" y="14613"/>
                </a:lnTo>
                <a:lnTo>
                  <a:pt x="13506" y="14613"/>
                </a:lnTo>
                <a:cubicBezTo>
                  <a:pt x="15139" y="14613"/>
                  <a:pt x="16488" y="13255"/>
                  <a:pt x="16488" y="11622"/>
                </a:cubicBezTo>
                <a:lnTo>
                  <a:pt x="16488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381;p33">
            <a:extLst>
              <a:ext uri="{FF2B5EF4-FFF2-40B4-BE49-F238E27FC236}">
                <a16:creationId xmlns:a16="http://schemas.microsoft.com/office/drawing/2014/main" id="{590D3B5C-7E14-420C-985C-51BE5E85339B}"/>
              </a:ext>
            </a:extLst>
          </p:cNvPr>
          <p:cNvSpPr/>
          <p:nvPr/>
        </p:nvSpPr>
        <p:spPr>
          <a:xfrm>
            <a:off x="100004" y="2529136"/>
            <a:ext cx="2769112" cy="787657"/>
          </a:xfrm>
          <a:custGeom>
            <a:avLst/>
            <a:gdLst/>
            <a:ahLst/>
            <a:cxnLst/>
            <a:rect l="l" t="t" r="r" b="b"/>
            <a:pathLst>
              <a:path w="16489" h="9091" extrusionOk="0">
                <a:moveTo>
                  <a:pt x="2984" y="1"/>
                </a:moveTo>
                <a:cubicBezTo>
                  <a:pt x="1317" y="1"/>
                  <a:pt x="1" y="1350"/>
                  <a:pt x="1" y="2983"/>
                </a:cubicBezTo>
                <a:lnTo>
                  <a:pt x="1" y="6249"/>
                </a:lnTo>
                <a:lnTo>
                  <a:pt x="5383" y="6249"/>
                </a:lnTo>
                <a:cubicBezTo>
                  <a:pt x="5383" y="7807"/>
                  <a:pt x="6666" y="9090"/>
                  <a:pt x="8232" y="9090"/>
                </a:cubicBezTo>
                <a:cubicBezTo>
                  <a:pt x="9823" y="9090"/>
                  <a:pt x="11073" y="7807"/>
                  <a:pt x="11073" y="6249"/>
                </a:cubicBezTo>
                <a:lnTo>
                  <a:pt x="16488" y="6249"/>
                </a:lnTo>
                <a:lnTo>
                  <a:pt x="16488" y="2983"/>
                </a:lnTo>
                <a:cubicBezTo>
                  <a:pt x="16488" y="1350"/>
                  <a:pt x="15139" y="1"/>
                  <a:pt x="13506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MY" dirty="0"/>
          </a:p>
        </p:txBody>
      </p:sp>
      <p:sp>
        <p:nvSpPr>
          <p:cNvPr id="18" name="Google Shape;1382;p33">
            <a:extLst>
              <a:ext uri="{FF2B5EF4-FFF2-40B4-BE49-F238E27FC236}">
                <a16:creationId xmlns:a16="http://schemas.microsoft.com/office/drawing/2014/main" id="{F2D2074D-CE97-49BC-9203-FF073F0317AE}"/>
              </a:ext>
            </a:extLst>
          </p:cNvPr>
          <p:cNvSpPr/>
          <p:nvPr/>
        </p:nvSpPr>
        <p:spPr>
          <a:xfrm>
            <a:off x="110720" y="3070859"/>
            <a:ext cx="2758396" cy="1955096"/>
          </a:xfrm>
          <a:custGeom>
            <a:avLst/>
            <a:gdLst/>
            <a:ahLst/>
            <a:cxnLst/>
            <a:rect l="l" t="t" r="r" b="b"/>
            <a:pathLst>
              <a:path w="16489" h="16555" extrusionOk="0">
                <a:moveTo>
                  <a:pt x="1" y="0"/>
                </a:moveTo>
                <a:lnTo>
                  <a:pt x="1" y="11622"/>
                </a:lnTo>
                <a:cubicBezTo>
                  <a:pt x="1" y="13255"/>
                  <a:pt x="1317" y="14613"/>
                  <a:pt x="2984" y="14613"/>
                </a:cubicBezTo>
                <a:lnTo>
                  <a:pt x="6283" y="14613"/>
                </a:lnTo>
                <a:lnTo>
                  <a:pt x="8232" y="16554"/>
                </a:lnTo>
                <a:lnTo>
                  <a:pt x="10173" y="14613"/>
                </a:lnTo>
                <a:lnTo>
                  <a:pt x="13506" y="14613"/>
                </a:lnTo>
                <a:cubicBezTo>
                  <a:pt x="15139" y="14613"/>
                  <a:pt x="16488" y="13255"/>
                  <a:pt x="16488" y="11622"/>
                </a:cubicBezTo>
                <a:lnTo>
                  <a:pt x="164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65;p40">
            <a:extLst>
              <a:ext uri="{FF2B5EF4-FFF2-40B4-BE49-F238E27FC236}">
                <a16:creationId xmlns:a16="http://schemas.microsoft.com/office/drawing/2014/main" id="{151A3F18-65CB-4A1C-80CE-8ED7EBCBD526}"/>
              </a:ext>
            </a:extLst>
          </p:cNvPr>
          <p:cNvSpPr/>
          <p:nvPr/>
        </p:nvSpPr>
        <p:spPr>
          <a:xfrm>
            <a:off x="3980852" y="36484"/>
            <a:ext cx="4922044" cy="2215991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84398-E9F2-463B-8EEA-3E47184E5025}"/>
              </a:ext>
            </a:extLst>
          </p:cNvPr>
          <p:cNvSpPr txBox="1"/>
          <p:nvPr/>
        </p:nvSpPr>
        <p:spPr>
          <a:xfrm>
            <a:off x="3130747" y="82651"/>
            <a:ext cx="57721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indent="-1714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Penularan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wabak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COVID-19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melahirkan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pelbagai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peraturan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baru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demi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memastikan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usaha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kerajaan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terutamanya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Kementerian Kesihatan Malaysia (KKM)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berjaya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dilaksanakan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Selain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peraturan-peraturan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in juga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memanfaatkan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menjaga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keselamatan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kesihatan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orang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awam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Secara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umumnya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berjaya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mematuhi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segala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peraturan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atau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SOP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dengan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pernah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mencapai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kadar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peratusan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sehingg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99%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berdasarkan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kenyataan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Ketua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Polis Negara, Tan Sri Abdul Hamid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Bador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Antaranya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memakai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pelitup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muka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menjaga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jarak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menjaga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kebersihan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seperti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membasuh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tangan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dengan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kerap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Hal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menunjukkan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kesepaduan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keprihatinan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terhadap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kesihatan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keluarga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agar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mengeruhkan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lagi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penularan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virus COVID-19.</a:t>
            </a:r>
          </a:p>
        </p:txBody>
      </p:sp>
      <p:sp>
        <p:nvSpPr>
          <p:cNvPr id="8" name="Google Shape;1865;p40">
            <a:extLst>
              <a:ext uri="{FF2B5EF4-FFF2-40B4-BE49-F238E27FC236}">
                <a16:creationId xmlns:a16="http://schemas.microsoft.com/office/drawing/2014/main" id="{1DFBA573-756B-4246-88EA-FAC5DF337B8C}"/>
              </a:ext>
            </a:extLst>
          </p:cNvPr>
          <p:cNvSpPr/>
          <p:nvPr/>
        </p:nvSpPr>
        <p:spPr>
          <a:xfrm>
            <a:off x="2964656" y="2353423"/>
            <a:ext cx="6104333" cy="26082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15357-30B0-4AEA-B346-F08C67C8DA6F}"/>
              </a:ext>
            </a:extLst>
          </p:cNvPr>
          <p:cNvSpPr txBox="1"/>
          <p:nvPr/>
        </p:nvSpPr>
        <p:spPr>
          <a:xfrm>
            <a:off x="2114551" y="2424373"/>
            <a:ext cx="695443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indent="-1714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Keadaan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pandemik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COVID-19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dijangka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menjejaskan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ramai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orang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segi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keperluan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asas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harian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Sekiranya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segenap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lapisan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menerapkan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prinsip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Kesopanan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Kesusilaan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Peristiwa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13 Mei 1969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boleh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berulang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Sewaktu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bekas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Perdana Menteri Malaysia, Tan Sri Muhyiddin Yassin,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mengumumkan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tempoh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PKP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dilanjutkan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segelintir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bertindak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secara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rasional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di media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sosial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sehingga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menggunakan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perkataan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terhadap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kerajaan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institusi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diraja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Tindakan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seperti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menggambarkan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ketidaksopanan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menghormati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YDPA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kerajaan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bertungkus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lumus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berusaha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mengekang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penularan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virus COVID-19. Selain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terdapat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banyak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bertanggungjawab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dimana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orang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bergejala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atau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kontak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rapat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masih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berkeliaran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luar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rumah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mereka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tanpa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rasa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bersalah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Hal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menunjukkan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golongan-golongan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menghormati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mempunyai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sifat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kemanusiaan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kerana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membahayakan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nyawa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orang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disekeliling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Oleh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penerapan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prinsip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rukun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negara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kelima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(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Kesopanan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Kesusilaan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)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amatlah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penting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keharmonian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kesepaduan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sesama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DA55D-6D91-423C-9D94-9979B742030D}"/>
              </a:ext>
            </a:extLst>
          </p:cNvPr>
          <p:cNvSpPr txBox="1"/>
          <p:nvPr/>
        </p:nvSpPr>
        <p:spPr>
          <a:xfrm>
            <a:off x="-526851" y="553932"/>
            <a:ext cx="44201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rtl="0" fontAlgn="base">
              <a:spcBef>
                <a:spcPts val="1200"/>
              </a:spcBef>
              <a:spcAft>
                <a:spcPts val="0"/>
              </a:spcAft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Demokrasi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berparlimen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bermaksud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perlu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menghormati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setiap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undang-undang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digubal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Apabila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semua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pihak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bekerjasama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berganding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bahu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mendaulatkan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mematuhi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undang-undang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nescaya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negara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dapat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bergerak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maju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hadapan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tanpa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sebarang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konflik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 yang 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menggugat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kestabilan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 negara. Nilai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keadilan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bermaruah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dapat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diterapkan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memelihara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kesepaduan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keharmonian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negara.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FCAE9-B51D-4901-9E30-FD8C3B626705}"/>
              </a:ext>
            </a:extLst>
          </p:cNvPr>
          <p:cNvSpPr txBox="1"/>
          <p:nvPr/>
        </p:nvSpPr>
        <p:spPr>
          <a:xfrm>
            <a:off x="-742493" y="3070859"/>
            <a:ext cx="35857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algn="just" rtl="0" fontAlgn="base">
              <a:spcBef>
                <a:spcPts val="1200"/>
              </a:spcBef>
              <a:spcAft>
                <a:spcPts val="0"/>
              </a:spcAft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Prinsip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kelima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menekankan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segi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nilai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isu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kemanusiaan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Sebuah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negara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majmuk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memerlukan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nilai-nilai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seperti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prihatin,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kasih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sayang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saling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tolong-menolong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supaya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setiap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individu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menerima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perbezaan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 masing-masing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membentuk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sebuah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negara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harmoni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bersepadu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A30DB6-C698-4D93-BEA8-8B6584B5EC0C}"/>
              </a:ext>
            </a:extLst>
          </p:cNvPr>
          <p:cNvSpPr txBox="1"/>
          <p:nvPr/>
        </p:nvSpPr>
        <p:spPr>
          <a:xfrm>
            <a:off x="550069" y="211658"/>
            <a:ext cx="494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algn="l"/>
            <a:r>
              <a:rPr lang="en-US" sz="1200" b="1" dirty="0">
                <a:latin typeface="Arvo" panose="020B0604020202020204" charset="0"/>
              </a:rPr>
              <a:t>KEDAULATAN UNDANG – UNDANG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9FE51-018B-4B15-BEB0-B0D1B978B0A1}"/>
              </a:ext>
            </a:extLst>
          </p:cNvPr>
          <p:cNvSpPr txBox="1"/>
          <p:nvPr/>
        </p:nvSpPr>
        <p:spPr>
          <a:xfrm>
            <a:off x="185737" y="2707090"/>
            <a:ext cx="494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algn="l"/>
            <a:r>
              <a:rPr lang="en-US" sz="1200" b="1" dirty="0">
                <a:latin typeface="Arvo" panose="020B0604020202020204" charset="0"/>
              </a:rPr>
              <a:t>KESOPANAN &amp; KESUSILAAN </a:t>
            </a:r>
            <a:endParaRPr lang="en-MY" sz="1200" b="1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5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0DE62C7-078E-4E0F-AC41-93DE87C1A71F}"/>
              </a:ext>
            </a:extLst>
          </p:cNvPr>
          <p:cNvSpPr/>
          <p:nvPr/>
        </p:nvSpPr>
        <p:spPr>
          <a:xfrm>
            <a:off x="514350" y="869692"/>
            <a:ext cx="845603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CA20B-C08B-4F64-AD73-CCE5162C5791}"/>
              </a:ext>
            </a:extLst>
          </p:cNvPr>
          <p:cNvSpPr/>
          <p:nvPr/>
        </p:nvSpPr>
        <p:spPr>
          <a:xfrm>
            <a:off x="430754" y="3257550"/>
            <a:ext cx="8456071" cy="1400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EE2BD00-7E87-4195-AE41-6BC173250F45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430754" y="793637"/>
            <a:ext cx="8627521" cy="57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Mencapai</a:t>
            </a:r>
            <a:r>
              <a:rPr lang="en-US" sz="1400" b="1" dirty="0"/>
              <a:t> </a:t>
            </a:r>
            <a:r>
              <a:rPr lang="en-US" sz="1400" b="1" dirty="0" err="1"/>
              <a:t>perpaduan</a:t>
            </a:r>
            <a:r>
              <a:rPr lang="en-US" sz="1400" b="1" dirty="0"/>
              <a:t> yang </a:t>
            </a:r>
            <a:r>
              <a:rPr lang="en-US" sz="1400" b="1" dirty="0" err="1"/>
              <a:t>lebih</a:t>
            </a:r>
            <a:r>
              <a:rPr lang="en-US" sz="1400" b="1" dirty="0"/>
              <a:t> </a:t>
            </a:r>
            <a:r>
              <a:rPr lang="en-US" sz="1400" b="1" dirty="0" err="1"/>
              <a:t>erat</a:t>
            </a:r>
            <a:r>
              <a:rPr lang="en-US" sz="1400" b="1" dirty="0"/>
              <a:t> </a:t>
            </a:r>
            <a:r>
              <a:rPr lang="en-US" sz="1400" b="1" dirty="0" err="1"/>
              <a:t>dalam</a:t>
            </a:r>
            <a:r>
              <a:rPr lang="en-US" sz="1400" b="1" dirty="0"/>
              <a:t> </a:t>
            </a:r>
            <a:r>
              <a:rPr lang="en-US" sz="1400" b="1" dirty="0" err="1"/>
              <a:t>kalangan</a:t>
            </a:r>
            <a:r>
              <a:rPr lang="en-US" sz="1400" b="1" dirty="0"/>
              <a:t> </a:t>
            </a:r>
            <a:r>
              <a:rPr lang="en-US" sz="1400" b="1" dirty="0" err="1"/>
              <a:t>seluruh</a:t>
            </a:r>
            <a:r>
              <a:rPr lang="en-US" sz="1400" b="1" dirty="0"/>
              <a:t> </a:t>
            </a:r>
            <a:r>
              <a:rPr lang="en-US" sz="1400" b="1" dirty="0" err="1"/>
              <a:t>masyarakat</a:t>
            </a: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Memelihara</a:t>
            </a:r>
            <a:r>
              <a:rPr lang="en-US" sz="1400" b="1" dirty="0"/>
              <a:t> </a:t>
            </a:r>
            <a:r>
              <a:rPr lang="en-US" sz="1400" b="1" dirty="0" err="1"/>
              <a:t>satu</a:t>
            </a:r>
            <a:r>
              <a:rPr lang="en-US" sz="1400" b="1" dirty="0"/>
              <a:t> </a:t>
            </a:r>
            <a:r>
              <a:rPr lang="en-US" sz="1400" b="1" dirty="0" err="1"/>
              <a:t>cara</a:t>
            </a:r>
            <a:r>
              <a:rPr lang="en-US" sz="1400" b="1" dirty="0"/>
              <a:t> </a:t>
            </a:r>
            <a:r>
              <a:rPr lang="en-US" sz="1400" b="1" dirty="0" err="1"/>
              <a:t>hidup</a:t>
            </a:r>
            <a:r>
              <a:rPr lang="en-US" sz="1400" b="1" dirty="0"/>
              <a:t> </a:t>
            </a:r>
            <a:r>
              <a:rPr lang="en-US" sz="1400" b="1" dirty="0" err="1"/>
              <a:t>demokratik</a:t>
            </a: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Mencipta</a:t>
            </a:r>
            <a:r>
              <a:rPr lang="en-US" sz="1400" b="1" dirty="0"/>
              <a:t> </a:t>
            </a:r>
            <a:r>
              <a:rPr lang="en-US" sz="1400" b="1" dirty="0" err="1"/>
              <a:t>satu</a:t>
            </a:r>
            <a:r>
              <a:rPr lang="en-US" sz="1400" b="1" dirty="0"/>
              <a:t> </a:t>
            </a:r>
            <a:r>
              <a:rPr lang="en-US" sz="1400" b="1" dirty="0" err="1"/>
              <a:t>masyarakat</a:t>
            </a:r>
            <a:r>
              <a:rPr lang="en-US" sz="1400" b="1" dirty="0"/>
              <a:t> yang </a:t>
            </a:r>
            <a:r>
              <a:rPr lang="en-US" sz="1400" b="1" dirty="0" err="1"/>
              <a:t>adil</a:t>
            </a:r>
            <a:r>
              <a:rPr lang="en-US" sz="1400" b="1" dirty="0"/>
              <a:t> di mana </a:t>
            </a:r>
            <a:r>
              <a:rPr lang="en-US" sz="1400" b="1" dirty="0" err="1"/>
              <a:t>kemakmuran</a:t>
            </a:r>
            <a:r>
              <a:rPr lang="en-US" sz="1400" b="1" dirty="0"/>
              <a:t> negara </a:t>
            </a:r>
            <a:r>
              <a:rPr lang="en-US" sz="1400" b="1" dirty="0" err="1"/>
              <a:t>dapat</a:t>
            </a:r>
            <a:r>
              <a:rPr lang="en-US" sz="1400" b="1" dirty="0"/>
              <a:t> </a:t>
            </a:r>
            <a:r>
              <a:rPr lang="en-US" sz="1400" b="1" dirty="0" err="1"/>
              <a:t>dinikmati</a:t>
            </a:r>
            <a:r>
              <a:rPr lang="en-US" sz="1400" b="1" dirty="0"/>
              <a:t> </a:t>
            </a:r>
            <a:r>
              <a:rPr lang="en-US" sz="1400" b="1" dirty="0" err="1"/>
              <a:t>bersama</a:t>
            </a:r>
            <a:r>
              <a:rPr lang="en-US" sz="1400" b="1" dirty="0"/>
              <a:t> </a:t>
            </a:r>
            <a:r>
              <a:rPr lang="en-US" sz="1400" b="1" dirty="0" err="1"/>
              <a:t>secara</a:t>
            </a:r>
            <a:r>
              <a:rPr lang="en-US" sz="1400" b="1" dirty="0"/>
              <a:t> </a:t>
            </a:r>
            <a:r>
              <a:rPr lang="en-US" sz="1400" b="1" dirty="0" err="1"/>
              <a:t>adil</a:t>
            </a:r>
            <a:r>
              <a:rPr lang="en-US" sz="1400" b="1" dirty="0"/>
              <a:t> dan </a:t>
            </a:r>
            <a:r>
              <a:rPr lang="en-US" sz="1400" b="1" dirty="0" err="1"/>
              <a:t>saksama</a:t>
            </a: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Membentuk</a:t>
            </a:r>
            <a:r>
              <a:rPr lang="en-US" sz="1400" b="1" dirty="0"/>
              <a:t> </a:t>
            </a:r>
            <a:r>
              <a:rPr lang="en-US" sz="1400" b="1" dirty="0" err="1"/>
              <a:t>satu</a:t>
            </a:r>
            <a:r>
              <a:rPr lang="en-US" sz="1400" b="1" dirty="0"/>
              <a:t> </a:t>
            </a:r>
            <a:r>
              <a:rPr lang="en-US" sz="1400" b="1" dirty="0" err="1"/>
              <a:t>sikap</a:t>
            </a:r>
            <a:r>
              <a:rPr lang="en-US" sz="1400" b="1" dirty="0"/>
              <a:t> yang liberal </a:t>
            </a:r>
            <a:r>
              <a:rPr lang="en-US" sz="1400" b="1" dirty="0" err="1"/>
              <a:t>terhadap</a:t>
            </a:r>
            <a:r>
              <a:rPr lang="en-US" sz="1400" b="1" dirty="0"/>
              <a:t> </a:t>
            </a:r>
            <a:r>
              <a:rPr lang="en-US" sz="1400" b="1" dirty="0" err="1"/>
              <a:t>tradisi</a:t>
            </a:r>
            <a:r>
              <a:rPr lang="en-US" sz="1400" b="1" dirty="0"/>
              <a:t> </a:t>
            </a:r>
            <a:r>
              <a:rPr lang="en-US" sz="1400" b="1" dirty="0" err="1"/>
              <a:t>kebudayaan</a:t>
            </a:r>
            <a:r>
              <a:rPr lang="en-US" sz="1400" b="1" dirty="0"/>
              <a:t> yang kaya dan </a:t>
            </a:r>
            <a:r>
              <a:rPr lang="en-US" sz="1400" b="1" dirty="0" err="1"/>
              <a:t>berbagai-bagai</a:t>
            </a:r>
            <a:r>
              <a:rPr lang="en-US" sz="1400" b="1" dirty="0"/>
              <a:t> </a:t>
            </a:r>
            <a:r>
              <a:rPr lang="en-US" sz="1400" b="1" dirty="0" err="1"/>
              <a:t>corak</a:t>
            </a: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Membina</a:t>
            </a:r>
            <a:r>
              <a:rPr lang="en-US" sz="1400" b="1" dirty="0"/>
              <a:t> </a:t>
            </a:r>
            <a:r>
              <a:rPr lang="en-US" sz="1400" b="1" dirty="0" err="1"/>
              <a:t>sebuah</a:t>
            </a:r>
            <a:r>
              <a:rPr lang="en-US" sz="1400" b="1" dirty="0"/>
              <a:t> </a:t>
            </a:r>
            <a:r>
              <a:rPr lang="en-US" sz="1400" b="1" dirty="0" err="1"/>
              <a:t>masyarakat</a:t>
            </a:r>
            <a:r>
              <a:rPr lang="en-US" sz="1400" b="1" dirty="0"/>
              <a:t> </a:t>
            </a:r>
            <a:r>
              <a:rPr lang="en-US" sz="1400" b="1" dirty="0" err="1"/>
              <a:t>pogresif</a:t>
            </a:r>
            <a:r>
              <a:rPr lang="en-US" sz="1400" b="1" dirty="0"/>
              <a:t> yang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menggunakan</a:t>
            </a:r>
            <a:r>
              <a:rPr lang="en-US" sz="1400" b="1" dirty="0"/>
              <a:t> </a:t>
            </a:r>
            <a:r>
              <a:rPr lang="en-US" sz="1400" b="1" dirty="0" err="1"/>
              <a:t>sains</a:t>
            </a:r>
            <a:r>
              <a:rPr lang="en-US" sz="1400" b="1" dirty="0"/>
              <a:t> dan </a:t>
            </a:r>
            <a:r>
              <a:rPr lang="en-US" sz="1400" b="1" dirty="0" err="1"/>
              <a:t>teknologi</a:t>
            </a:r>
            <a:r>
              <a:rPr lang="en-US" sz="1400" b="1" dirty="0"/>
              <a:t> </a:t>
            </a:r>
            <a:r>
              <a:rPr lang="en-US" sz="1400" b="1" dirty="0" err="1"/>
              <a:t>moden</a:t>
            </a: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2AC87-FB5A-41EC-8963-2C18F9881B9F}"/>
              </a:ext>
            </a:extLst>
          </p:cNvPr>
          <p:cNvSpPr txBox="1"/>
          <p:nvPr/>
        </p:nvSpPr>
        <p:spPr>
          <a:xfrm>
            <a:off x="430754" y="379233"/>
            <a:ext cx="85396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Berdasarkan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Kementerian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Hubungan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Luar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Rukun Negara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terbahagi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dua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bahagian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Bahagian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pertama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menggariskan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lima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objektif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ingin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dicapai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membentuk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iaitu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:</a:t>
            </a:r>
            <a:endParaRPr lang="en-MY" b="0" dirty="0">
              <a:effectLst/>
              <a:latin typeface="Abel" panose="020B0604020202020204" charset="0"/>
            </a:endParaRPr>
          </a:p>
          <a:p>
            <a:br>
              <a:rPr lang="en-MY" dirty="0"/>
            </a:br>
            <a:endParaRPr lang="en-MY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C920B-41A9-4B3A-B376-465AD59E75DD}"/>
              </a:ext>
            </a:extLst>
          </p:cNvPr>
          <p:cNvSpPr txBox="1"/>
          <p:nvPr/>
        </p:nvSpPr>
        <p:spPr>
          <a:xfrm>
            <a:off x="430754" y="2130356"/>
            <a:ext cx="7958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Secara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mata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kasar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kita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dapat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meneliti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tujuan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utama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Rukun Negara Malaysia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adalah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membentuk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semangat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perpaduan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kukuh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dapat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disangkal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lagi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mempunyai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semangat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perpaduan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tinggi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semangat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kesatuan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antara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kaum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tidak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runtuh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 </a:t>
            </a:r>
            <a:endParaRPr lang="en-MY" b="0" dirty="0">
              <a:effectLst/>
              <a:latin typeface="Abel" panose="020B0604020202020204" charset="0"/>
            </a:endParaRPr>
          </a:p>
          <a:p>
            <a:br>
              <a:rPr lang="en-MY" dirty="0"/>
            </a:br>
            <a:endParaRPr lang="en-M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EF3D0-466C-4E42-BF1D-55850F8D333E}"/>
              </a:ext>
            </a:extLst>
          </p:cNvPr>
          <p:cNvSpPr txBox="1"/>
          <p:nvPr/>
        </p:nvSpPr>
        <p:spPr>
          <a:xfrm>
            <a:off x="430754" y="2896593"/>
            <a:ext cx="845607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Bahagian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kedua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merangkumi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lima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perkara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Rukun Negara yang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dinyatakan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di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atas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</a:t>
            </a:r>
            <a:endParaRPr lang="en-MY" b="0" dirty="0">
              <a:effectLst/>
              <a:latin typeface="Abel" panose="020B0604020202020204" charset="0"/>
            </a:endParaRPr>
          </a:p>
          <a:p>
            <a:pPr indent="457200" algn="just" rtl="0">
              <a:spcBef>
                <a:spcPts val="0"/>
              </a:spcBef>
              <a:spcAft>
                <a:spcPts val="0"/>
              </a:spcAft>
            </a:pP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Perpaduan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keprihatinan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berkait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rapat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antara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satu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sama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lain.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Mempunyai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nilai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prihatin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mewujudkan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semangat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perpaduan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diri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Pandemik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COVID-19 yang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melanda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di Malaysia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menimbulkan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sikap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keprihatinan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terhadap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satu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sama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lain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tanpa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mengira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bangsa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agama.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Sepanjang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dua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tahun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menjalani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kehidupan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norma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baharu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kita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dapat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melihat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ramai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mengalami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buruk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akibat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COVID-19. Kempen “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Bendera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Putih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” yang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dijalankan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oleh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sendiri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bertujuan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membantu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jiran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setempat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mengalami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kesusahan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akibat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COVID-19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merupakan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contoh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terbaik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melihat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perpaduan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keprihatinan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Malaysia. </a:t>
            </a:r>
            <a:endParaRPr lang="en-MY" b="0" dirty="0">
              <a:effectLst/>
              <a:latin typeface="Abel" panose="020B0604020202020204" charset="0"/>
            </a:endParaRPr>
          </a:p>
          <a:p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7842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1ECF925-11EC-436A-9C97-9FA94AE01F5A}"/>
              </a:ext>
            </a:extLst>
          </p:cNvPr>
          <p:cNvSpPr txBox="1">
            <a:spLocks/>
          </p:cNvSpPr>
          <p:nvPr/>
        </p:nvSpPr>
        <p:spPr>
          <a:xfrm>
            <a:off x="378619" y="399650"/>
            <a:ext cx="6672750" cy="38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3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539750" indent="-400050">
              <a:buFont typeface="+mj-lt"/>
              <a:buAutoNum type="romanUcPeriod" startAt="4"/>
            </a:pPr>
            <a:r>
              <a:rPr lang="en-US" sz="1600" dirty="0">
                <a:latin typeface="Arvo" panose="020B0604020202020204" charset="0"/>
              </a:rPr>
              <a:t>KONSEP JASMANI , EMOSI , ROHANI &amp; INTELEK</a:t>
            </a:r>
            <a:endParaRPr lang="en-MY" sz="1600" dirty="0">
              <a:latin typeface="Arvo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05078-0B57-41F9-98E6-2EFAE9EE52E8}"/>
              </a:ext>
            </a:extLst>
          </p:cNvPr>
          <p:cNvSpPr txBox="1"/>
          <p:nvPr/>
        </p:nvSpPr>
        <p:spPr>
          <a:xfrm>
            <a:off x="460772" y="1006713"/>
            <a:ext cx="40305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menyumbang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tenaga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memberi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kerjasama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membantu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golongan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memerlukan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bantuan</a:t>
            </a:r>
            <a:endParaRPr lang="en-MY" sz="1200" b="0" i="0" u="none" strike="noStrike" dirty="0">
              <a:solidFill>
                <a:srgbClr val="000000"/>
              </a:solidFill>
              <a:effectLst/>
              <a:latin typeface="Abel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Kemahiran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teknikal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seperti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kemahiran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bidang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perubatan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dapat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membantu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melalui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perkongsian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pakar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perubatan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agar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kesihatan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rakyat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Malaysia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terjamin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menempuhi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pandemik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COVID-19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err="1">
                <a:latin typeface="Abel" panose="020B0604020202020204" charset="0"/>
              </a:rPr>
              <a:t>Cth</a:t>
            </a:r>
            <a:r>
              <a:rPr lang="en-MY" sz="1200" dirty="0">
                <a:latin typeface="Abel" panose="020B0604020202020204" charset="0"/>
              </a:rPr>
              <a:t> :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petugas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barisan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hadapan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terdiri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daripada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pelbagai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jenis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perbadanan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kepakaran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kempen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dijalankan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iaitu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#kitajagakita.</a:t>
            </a:r>
            <a:endParaRPr lang="en-MY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ADC5D-772A-4226-A7DD-8BB2D5CC4C51}"/>
              </a:ext>
            </a:extLst>
          </p:cNvPr>
          <p:cNvSpPr txBox="1"/>
          <p:nvPr/>
        </p:nvSpPr>
        <p:spPr>
          <a:xfrm>
            <a:off x="56940" y="760118"/>
            <a:ext cx="2277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 rtl="0">
              <a:spcBef>
                <a:spcPts val="1200"/>
              </a:spcBef>
              <a:spcAft>
                <a:spcPts val="1200"/>
              </a:spcAft>
            </a:pP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Konsep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Jasmani</a:t>
            </a:r>
            <a:endParaRPr lang="en-MY" b="0" dirty="0">
              <a:effectLst/>
              <a:latin typeface="Abel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B8BE9-B887-41B2-8231-8D6344446390}"/>
              </a:ext>
            </a:extLst>
          </p:cNvPr>
          <p:cNvSpPr txBox="1"/>
          <p:nvPr/>
        </p:nvSpPr>
        <p:spPr>
          <a:xfrm>
            <a:off x="460772" y="2717670"/>
            <a:ext cx="1461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ii. Konsep Emosi</a:t>
            </a:r>
            <a:endParaRPr lang="en-M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2BA73-4A3F-4493-BD4A-CDB5F93342C0}"/>
              </a:ext>
            </a:extLst>
          </p:cNvPr>
          <p:cNvSpPr txBox="1"/>
          <p:nvPr/>
        </p:nvSpPr>
        <p:spPr>
          <a:xfrm>
            <a:off x="4289612" y="776935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 rtl="0">
              <a:spcBef>
                <a:spcPts val="1200"/>
              </a:spcBef>
              <a:spcAft>
                <a:spcPts val="1200"/>
              </a:spcAft>
            </a:pP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iii. Konsep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Rohani</a:t>
            </a:r>
            <a:endParaRPr lang="en-MY" b="0" dirty="0">
              <a:effectLst/>
              <a:latin typeface="Abel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26E38-8637-41BE-BEA7-6128BDB41E95}"/>
              </a:ext>
            </a:extLst>
          </p:cNvPr>
          <p:cNvSpPr txBox="1"/>
          <p:nvPr/>
        </p:nvSpPr>
        <p:spPr>
          <a:xfrm>
            <a:off x="4765932" y="962561"/>
            <a:ext cx="37952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melangkaui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nilai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kemanusiaan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seseorang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kepercayaan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individu</a:t>
            </a:r>
            <a:endParaRPr lang="en-MY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sentiasa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melakukan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kebaikan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agar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kedamaian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diri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masyarakat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terbentuk</a:t>
            </a:r>
            <a:endParaRPr lang="en-MY" sz="1200" b="0" i="0" u="none" strike="noStrike" dirty="0">
              <a:solidFill>
                <a:srgbClr val="000000"/>
              </a:solidFill>
              <a:effectLst/>
              <a:latin typeface="Abel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Cth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: Kempen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Bendera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Putih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dirty="0">
                <a:latin typeface="Abel" panose="020B0604020202020204" charset="0"/>
              </a:rPr>
              <a:t> , </a:t>
            </a:r>
            <a:r>
              <a:rPr lang="en-MY" sz="1200" dirty="0" err="1">
                <a:latin typeface="Abel" panose="020B0604020202020204" charset="0"/>
              </a:rPr>
              <a:t>m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elalui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bacaan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pengalaman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orang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awam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di media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sosial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,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bantuan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rumah-rumah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mengibarkan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bendera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mereka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dihulur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tanpa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henti</a:t>
            </a:r>
            <a:endParaRPr lang="en-MY" sz="1200" dirty="0">
              <a:latin typeface="Abel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742BCF-2881-43FF-8AEB-5B2F13438DB9}"/>
              </a:ext>
            </a:extLst>
          </p:cNvPr>
          <p:cNvSpPr txBox="1"/>
          <p:nvPr/>
        </p:nvSpPr>
        <p:spPr>
          <a:xfrm>
            <a:off x="4289612" y="2642056"/>
            <a:ext cx="2400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 rtl="0">
              <a:spcBef>
                <a:spcPts val="1200"/>
              </a:spcBef>
              <a:spcAft>
                <a:spcPts val="1200"/>
              </a:spcAft>
            </a:pP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iv. Konsep </a:t>
            </a:r>
            <a:r>
              <a:rPr lang="en-MY" sz="14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Intelek</a:t>
            </a:r>
            <a:r>
              <a:rPr lang="en-MY" sz="14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 </a:t>
            </a:r>
            <a:endParaRPr lang="en-MY" b="0" dirty="0">
              <a:effectLst/>
              <a:latin typeface="Abel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123F41-34EE-417D-807E-78DA49206142}"/>
              </a:ext>
            </a:extLst>
          </p:cNvPr>
          <p:cNvSpPr txBox="1"/>
          <p:nvPr/>
        </p:nvSpPr>
        <p:spPr>
          <a:xfrm>
            <a:off x="4765932" y="3010204"/>
            <a:ext cx="38794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mencari, memperoleh dan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menyebarkan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ilmu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demi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keselamatan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kesihatan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masyarakat</a:t>
            </a:r>
            <a:endParaRPr lang="en-MY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membekalkan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kemahiran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sosial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individu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untuk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menghayati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bersedia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menerima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kebersamaan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bermasyarakat</a:t>
            </a:r>
            <a:endParaRPr lang="en-MY" sz="1200" b="0" i="0" u="none" strike="noStrike" dirty="0">
              <a:solidFill>
                <a:srgbClr val="212529"/>
              </a:solidFill>
              <a:effectLst/>
              <a:latin typeface="Abel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Cth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: Hasil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perkongsian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maklumat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vaksin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telah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membuahkan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hasil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sehingga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lebih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90%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kadar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vaksinasi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berjaya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mencapai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imuniti</a:t>
            </a:r>
            <a:r>
              <a:rPr lang="en-MY" sz="1200" b="0" i="0" u="none" strike="noStrike" dirty="0">
                <a:solidFill>
                  <a:srgbClr val="212529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212529"/>
                </a:solidFill>
                <a:effectLst/>
                <a:latin typeface="Abel" panose="020B0604020202020204" charset="0"/>
              </a:rPr>
              <a:t>kelumpuk</a:t>
            </a:r>
            <a:endParaRPr lang="en-MY" sz="1200" b="0" i="0" u="none" strike="noStrike" dirty="0">
              <a:solidFill>
                <a:srgbClr val="212529"/>
              </a:solidFill>
              <a:effectLst/>
              <a:latin typeface="Abel" panose="020B060402020202020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4D6E04-9A54-41ED-B5A5-0AB899A9B81C}"/>
              </a:ext>
            </a:extLst>
          </p:cNvPr>
          <p:cNvSpPr txBox="1"/>
          <p:nvPr/>
        </p:nvSpPr>
        <p:spPr>
          <a:xfrm>
            <a:off x="460772" y="2949833"/>
            <a:ext cx="37067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Emosi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stabil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matang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dapat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menghasilkan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satu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tindakan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yang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rasional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dalam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sesuatu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situasi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Perasaan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belas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kasihan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dan prihatin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terhadap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jiran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tetangga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endParaRPr lang="en-MY" sz="1200" dirty="0">
              <a:latin typeface="Abel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err="1">
                <a:latin typeface="Abel" panose="020B0604020202020204" charset="0"/>
              </a:rPr>
              <a:t>Cth</a:t>
            </a:r>
            <a:r>
              <a:rPr lang="en-MY" sz="1200" dirty="0">
                <a:latin typeface="Abel" panose="020B0604020202020204" charset="0"/>
              </a:rPr>
              <a:t> : 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jiran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tetangga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melaporkan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keganasan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berlaku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kepada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pihak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b="0" i="0" u="none" strike="noStrike" dirty="0" err="1">
                <a:solidFill>
                  <a:srgbClr val="000000"/>
                </a:solidFill>
                <a:effectLst/>
                <a:latin typeface="Abel" panose="020B0604020202020204" charset="0"/>
              </a:rPr>
              <a:t>berkuasa</a:t>
            </a:r>
            <a:r>
              <a:rPr lang="en-MY" sz="1200" b="0" i="0" u="none" strike="noStrike" dirty="0">
                <a:solidFill>
                  <a:srgbClr val="000000"/>
                </a:solidFill>
                <a:effectLst/>
                <a:latin typeface="Abel" panose="020B0604020202020204" charset="0"/>
              </a:rPr>
              <a:t> </a:t>
            </a:r>
            <a:r>
              <a:rPr lang="en-MY" sz="1200" dirty="0">
                <a:latin typeface="Abel" panose="020B0604020202020204" charset="0"/>
              </a:rPr>
              <a:t>masalah </a:t>
            </a:r>
            <a:r>
              <a:rPr lang="en-MY" sz="1200" dirty="0" err="1">
                <a:latin typeface="Abel" panose="020B0604020202020204" charset="0"/>
              </a:rPr>
              <a:t>mengenai</a:t>
            </a:r>
            <a:r>
              <a:rPr lang="en-MY" sz="1200" dirty="0">
                <a:latin typeface="Abel" panose="020B0604020202020204" charset="0"/>
              </a:rPr>
              <a:t> </a:t>
            </a:r>
            <a:r>
              <a:rPr lang="en-MY" sz="1200" dirty="0" err="1">
                <a:latin typeface="Abel" panose="020B0604020202020204" charset="0"/>
              </a:rPr>
              <a:t>keganasan</a:t>
            </a:r>
            <a:r>
              <a:rPr lang="en-MY" sz="1200" dirty="0">
                <a:latin typeface="Abel" panose="020B0604020202020204" charset="0"/>
              </a:rPr>
              <a:t> </a:t>
            </a:r>
            <a:r>
              <a:rPr lang="en-MY" sz="1200" dirty="0" err="1">
                <a:latin typeface="Abel" panose="020B0604020202020204" charset="0"/>
              </a:rPr>
              <a:t>rumah</a:t>
            </a:r>
            <a:r>
              <a:rPr lang="en-MY" sz="1200" dirty="0">
                <a:latin typeface="Abel" panose="020B0604020202020204" charset="0"/>
              </a:rPr>
              <a:t> </a:t>
            </a:r>
            <a:r>
              <a:rPr lang="en-MY" sz="1200" dirty="0" err="1">
                <a:latin typeface="Abel" panose="020B0604020202020204" charset="0"/>
              </a:rPr>
              <a:t>tangga</a:t>
            </a:r>
            <a:r>
              <a:rPr lang="en-MY" sz="1200" dirty="0">
                <a:latin typeface="Abel" panose="020B0604020202020204" charset="0"/>
              </a:rPr>
              <a:t> </a:t>
            </a:r>
            <a:r>
              <a:rPr lang="en-MY" sz="1200" dirty="0" err="1">
                <a:latin typeface="Abel" panose="020B0604020202020204" charset="0"/>
              </a:rPr>
              <a:t>dapat</a:t>
            </a:r>
            <a:r>
              <a:rPr lang="en-MY" sz="1200" dirty="0">
                <a:latin typeface="Abel" panose="020B0604020202020204" charset="0"/>
              </a:rPr>
              <a:t> </a:t>
            </a:r>
            <a:r>
              <a:rPr lang="en-MY" sz="1200" dirty="0" err="1">
                <a:latin typeface="Abel" panose="020B0604020202020204" charset="0"/>
              </a:rPr>
              <a:t>diabaikan</a:t>
            </a:r>
            <a:endParaRPr lang="en-MY" sz="1200" dirty="0">
              <a:latin typeface="Abel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5574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9C92-8E60-425D-A359-F563A193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29" y="990121"/>
            <a:ext cx="8570827" cy="38157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 err="1">
                <a:solidFill>
                  <a:srgbClr val="333333"/>
                </a:solidFill>
                <a:effectLst/>
                <a:latin typeface="Arvo" panose="020B0604020202020204" charset="0"/>
                <a:ea typeface="Times New Roman" panose="02020603050405020304" pitchFamily="18" charset="0"/>
              </a:rPr>
              <a:t>Pandangan</a:t>
            </a:r>
            <a:r>
              <a:rPr lang="en-MY" sz="1600" dirty="0">
                <a:solidFill>
                  <a:srgbClr val="333333"/>
                </a:solidFill>
                <a:effectLst/>
                <a:latin typeface="Arvo" panose="020B0604020202020204" charset="0"/>
                <a:ea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rvo" panose="020B0604020202020204" charset="0"/>
                <a:ea typeface="Times New Roman" panose="02020603050405020304" pitchFamily="18" charset="0"/>
              </a:rPr>
              <a:t>Sivanesan</a:t>
            </a:r>
            <a:r>
              <a:rPr lang="en-MY" sz="1600" dirty="0">
                <a:solidFill>
                  <a:srgbClr val="333333"/>
                </a:solidFill>
                <a:effectLst/>
                <a:latin typeface="Arvo" panose="020B0604020202020204" charset="0"/>
                <a:ea typeface="Times New Roman" panose="02020603050405020304" pitchFamily="18" charset="0"/>
              </a:rPr>
              <a:t> Tamil Selvam,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rvo" panose="020B0604020202020204" charset="0"/>
                <a:ea typeface="Times New Roman" panose="02020603050405020304" pitchFamily="18" charset="0"/>
              </a:rPr>
              <a:t>Felo</a:t>
            </a:r>
            <a:r>
              <a:rPr lang="en-MY" sz="1600" dirty="0">
                <a:solidFill>
                  <a:srgbClr val="333333"/>
                </a:solidFill>
                <a:effectLst/>
                <a:latin typeface="Arvo" panose="020B0604020202020204" charset="0"/>
                <a:ea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rvo" panose="020B0604020202020204" charset="0"/>
                <a:ea typeface="Times New Roman" panose="02020603050405020304" pitchFamily="18" charset="0"/>
              </a:rPr>
              <a:t>Penyelidik</a:t>
            </a:r>
            <a:r>
              <a:rPr lang="en-MY" sz="1600" dirty="0">
                <a:solidFill>
                  <a:srgbClr val="333333"/>
                </a:solidFill>
                <a:latin typeface="Arvo" panose="020B0604020202020204" charset="0"/>
                <a:ea typeface="Times New Roman" panose="02020603050405020304" pitchFamily="18" charset="0"/>
              </a:rPr>
              <a:t> </a:t>
            </a:r>
            <a:r>
              <a:rPr lang="en-MY" sz="1600" dirty="0">
                <a:solidFill>
                  <a:srgbClr val="333333"/>
                </a:solidFill>
                <a:effectLst/>
                <a:latin typeface="Arvo" panose="020B0604020202020204" charset="0"/>
                <a:ea typeface="Times New Roman" panose="02020603050405020304" pitchFamily="18" charset="0"/>
              </a:rPr>
              <a:t>Majlis Belia Malaysia (MBM)</a:t>
            </a:r>
            <a:endParaRPr lang="en-MY" sz="1600" dirty="0">
              <a:latin typeface="Arvo" panose="020B060402020202020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80C05-2240-4984-B9D2-5DAAA5C25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13" y="1279136"/>
            <a:ext cx="8298657" cy="492600"/>
          </a:xfrm>
        </p:spPr>
        <p:txBody>
          <a:bodyPr/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</a:pP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Sebagai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rakyat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Malaysia,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kita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harus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berasa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bangga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kerana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krisis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kita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lihat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bagaimana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mangsa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COVID-19 dan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penjawat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awam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khasnya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barisan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hadapan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tanpa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mengira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kaum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memberikan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khidmat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paling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baik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mengatasi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penularan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wabak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berkenaan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semangat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perpaduan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positif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menghadapi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pandemik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COVID-19 juga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menjadikan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setiap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rakyat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mengambil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peduli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mengenai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individu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lain.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Justeru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diharapkan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sikap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positif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selalu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diterjemahkan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masyarakat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kita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sebagaimana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perpaduan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kita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ketika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menghadapi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wabak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pandemik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MY" sz="1600" dirty="0">
              <a:effectLst/>
              <a:latin typeface="Abel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F6B854B-764C-40D4-A81F-97B26AA09AF5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37429" y="3014735"/>
            <a:ext cx="7577846" cy="3960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600" dirty="0" err="1">
                <a:solidFill>
                  <a:srgbClr val="212529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Pandangan</a:t>
            </a:r>
            <a:r>
              <a:rPr lang="en-MY" sz="1600" dirty="0">
                <a:solidFill>
                  <a:srgbClr val="212529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Pengerusi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Ikatan</a:t>
            </a:r>
            <a:r>
              <a:rPr lang="en-MY" sz="1600" dirty="0">
                <a:solidFill>
                  <a:srgbClr val="212529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Komuniti</a:t>
            </a:r>
            <a:r>
              <a:rPr lang="en-MY" sz="1600" dirty="0">
                <a:solidFill>
                  <a:srgbClr val="212529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Selamat</a:t>
            </a:r>
            <a:r>
              <a:rPr lang="en-MY" sz="1600" dirty="0">
                <a:solidFill>
                  <a:srgbClr val="212529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Tan Sri Lee Lam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Thye</a:t>
            </a:r>
            <a:endParaRPr lang="en-MY" sz="1600" dirty="0">
              <a:latin typeface="Arvo" panose="020B060402020202020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81EC841-692F-4DEA-9B77-388C00A4BA19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507913" y="3279210"/>
            <a:ext cx="8400343" cy="492600"/>
          </a:xfrm>
        </p:spPr>
        <p:txBody>
          <a:bodyPr/>
          <a:lstStyle/>
          <a:p>
            <a:pPr marL="114300" indent="0"/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Pengerusi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Ikatan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Komuniti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Selamat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Tan Sri Lee Lam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Thye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berkata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walaupun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rakyat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negara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terpaksa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menanggung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pelbagai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bebanan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menghadapi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pelbagai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kesukaran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terutama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golongan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B40 dan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bawah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namun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perkara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membanggakan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semangat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kerjasama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saling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bantu-membantu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tanpa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mempedulikan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isu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kaum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bangsa</a:t>
            </a:r>
            <a:r>
              <a:rPr lang="en-MY" sz="1600" dirty="0">
                <a:solidFill>
                  <a:srgbClr val="212529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agama.”</a:t>
            </a:r>
            <a:endParaRPr lang="en-MY" sz="1600" dirty="0">
              <a:effectLst/>
              <a:latin typeface="Abel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D2EAB7B-8BAA-49C6-9A73-E54AC4CFEFDC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dirty="0"/>
              <a:t>4. PANDANGAN TOKOH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3191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9B3377DE-DF00-4201-885F-BBC998D05B9D}"/>
              </a:ext>
            </a:extLst>
          </p:cNvPr>
          <p:cNvSpPr txBox="1">
            <a:spLocks/>
          </p:cNvSpPr>
          <p:nvPr/>
        </p:nvSpPr>
        <p:spPr>
          <a:xfrm>
            <a:off x="387434" y="1764579"/>
            <a:ext cx="8013615" cy="3960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600" dirty="0" err="1">
                <a:solidFill>
                  <a:srgbClr val="333333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Pandangan</a:t>
            </a:r>
            <a:r>
              <a:rPr lang="en-MY" sz="1600" dirty="0">
                <a:solidFill>
                  <a:srgbClr val="333333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Menteri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Komunikasi</a:t>
            </a:r>
            <a:r>
              <a:rPr lang="en-MY" sz="1600" dirty="0">
                <a:solidFill>
                  <a:srgbClr val="333333"/>
                </a:solidFill>
                <a:effectLst/>
                <a:latin typeface="Arvo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Multimedia Datuk Saifuddin Abdullah.</a:t>
            </a:r>
            <a:endParaRPr lang="en-MY" sz="1600" dirty="0">
              <a:latin typeface="Arvo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0E90C-736E-4C91-A55B-5467FA8CC79B}"/>
              </a:ext>
            </a:extLst>
          </p:cNvPr>
          <p:cNvSpPr txBox="1"/>
          <p:nvPr/>
        </p:nvSpPr>
        <p:spPr>
          <a:xfrm>
            <a:off x="683940" y="2160652"/>
            <a:ext cx="7717109" cy="1400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setuju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menyerlahkan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Malaysia.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'Malaysia Prihatin'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melambangkan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murni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ditunjuk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rakyat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negara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keprihatinan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pereka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fesyen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bekerjasama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sekumpulan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menjahit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(PPE)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diserahkan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 Kuala Lumpur (HKL) pada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peringkat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berdepan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189263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0" name="Google Shape;5350;p68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CADANGAN &amp; CARA MENANGANI ISU</a:t>
            </a:r>
            <a:endParaRPr dirty="0"/>
          </a:p>
        </p:txBody>
      </p:sp>
      <p:sp>
        <p:nvSpPr>
          <p:cNvPr id="5352" name="Google Shape;5352;p68"/>
          <p:cNvSpPr txBox="1">
            <a:spLocks noGrp="1"/>
          </p:cNvSpPr>
          <p:nvPr>
            <p:ph type="subTitle" idx="1"/>
          </p:nvPr>
        </p:nvSpPr>
        <p:spPr>
          <a:xfrm>
            <a:off x="361461" y="2727419"/>
            <a:ext cx="8225852" cy="994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lnSpc>
                <a:spcPct val="107000"/>
              </a:lnSpc>
              <a:buSzPts val="1800"/>
              <a:buFont typeface="Times New Roman" panose="02020603050405020304" pitchFamily="18" charset="0"/>
              <a:buAutoNum type="arabicPeriod"/>
            </a:pP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Kerajaan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mampu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menggariskan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usaha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berterusan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seperti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Dasar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Perpaduan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Negara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memupuk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mengukuh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memelihara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perpaduan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rakyat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Bagi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merealisasikan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agenda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perpaduan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terus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berada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betul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bekerjasama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pelbagai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pihak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termasuk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badan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bukan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kerajaan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(NGO),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swasta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pemegang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taruh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berkaitan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amat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diperlukan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bagi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memastikan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objektif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itu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tercapai</a:t>
            </a:r>
            <a:r>
              <a:rPr lang="en-MY" sz="1600" dirty="0">
                <a:solidFill>
                  <a:srgbClr val="333333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MY" sz="1600" dirty="0">
              <a:effectLst/>
              <a:latin typeface="Abel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SzPts val="1800"/>
              <a:buFont typeface="Times New Roman" panose="02020603050405020304" pitchFamily="18" charset="0"/>
              <a:buAutoNum type="arabicPeriod"/>
            </a:pP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Media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massa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seperti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televisyen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surat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khabar juga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boleh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memainkan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peranan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memupuk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semangat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perpaduan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keprihatinan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. Hal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kerana media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massa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boleh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mempengaruhi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minda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seseorang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sesuatu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perkara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Contohnya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stesen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televisyen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boleh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menyiarkan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iklan-iklan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membawa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mesej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perpaduan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kaum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. Surat khabar pula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boleh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menyiarkan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rencana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kebaikan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perpaduan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kaum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MY" sz="1600" dirty="0">
              <a:effectLst/>
              <a:latin typeface="Abel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ts val="1800"/>
              <a:buFont typeface="Times New Roman" panose="02020603050405020304" pitchFamily="18" charset="0"/>
              <a:buAutoNum type="arabicPeriod"/>
            </a:pP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Keluarga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boleh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memainkan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peranan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penting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memupuk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semangat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perpaduan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keprihatinan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. Hal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kerana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ibu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bapa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boleh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mendidik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anak-anak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agar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berbaik-baik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kaum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lain. Oleh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itu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ibu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bapa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mesti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menjadi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contoh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kepada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anak-anak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mengamalkan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nilai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hormat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menghormati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terhadap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jiran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berbilang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kaum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Contohnya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ibu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bapa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boleh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membawa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anak-anak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membantu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sesiapa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miskin yang </a:t>
            </a:r>
            <a:r>
              <a:rPr lang="en-MY" sz="1600" dirty="0" err="1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dipengaruri</a:t>
            </a:r>
            <a:r>
              <a:rPr lang="en-MY" sz="1600" dirty="0">
                <a:solidFill>
                  <a:srgbClr val="000000"/>
                </a:solidFill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oleh Covid</a:t>
            </a:r>
            <a:endParaRPr lang="en-MY" sz="1600" dirty="0">
              <a:effectLst/>
              <a:latin typeface="Abel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911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1361797-B74E-4B33-9A76-17C92608E1D2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0" y="475647"/>
            <a:ext cx="9149119" cy="482400"/>
          </a:xfrm>
        </p:spPr>
        <p:txBody>
          <a:bodyPr/>
          <a:lstStyle/>
          <a:p>
            <a:r>
              <a:rPr lang="en-MY" dirty="0"/>
              <a:t>6. KESAN KEPADA INDIVIDU , MASYARAKAT &amp; NEGARA</a:t>
            </a:r>
          </a:p>
        </p:txBody>
      </p:sp>
      <p:sp>
        <p:nvSpPr>
          <p:cNvPr id="4" name="Google Shape;1370;p32">
            <a:extLst>
              <a:ext uri="{FF2B5EF4-FFF2-40B4-BE49-F238E27FC236}">
                <a16:creationId xmlns:a16="http://schemas.microsoft.com/office/drawing/2014/main" id="{18B154CF-B433-48D8-8160-175FBB7B5F65}"/>
              </a:ext>
            </a:extLst>
          </p:cNvPr>
          <p:cNvSpPr txBox="1"/>
          <p:nvPr/>
        </p:nvSpPr>
        <p:spPr>
          <a:xfrm>
            <a:off x="475059" y="943723"/>
            <a:ext cx="1979400" cy="2478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INDIVIDU</a:t>
            </a:r>
            <a:endParaRPr sz="1600" dirty="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" name="Google Shape;1371;p32">
            <a:extLst>
              <a:ext uri="{FF2B5EF4-FFF2-40B4-BE49-F238E27FC236}">
                <a16:creationId xmlns:a16="http://schemas.microsoft.com/office/drawing/2014/main" id="{6682AB14-D519-415F-9612-41AF155C7AE2}"/>
              </a:ext>
            </a:extLst>
          </p:cNvPr>
          <p:cNvSpPr txBox="1"/>
          <p:nvPr/>
        </p:nvSpPr>
        <p:spPr>
          <a:xfrm>
            <a:off x="3507291" y="943723"/>
            <a:ext cx="1979400" cy="2699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MASYARAKAT</a:t>
            </a:r>
            <a:endParaRPr sz="1600" dirty="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" name="Google Shape;1372;p32">
            <a:extLst>
              <a:ext uri="{FF2B5EF4-FFF2-40B4-BE49-F238E27FC236}">
                <a16:creationId xmlns:a16="http://schemas.microsoft.com/office/drawing/2014/main" id="{2C2CAC75-C3B1-4248-B6DC-DFB5DE5FFC61}"/>
              </a:ext>
            </a:extLst>
          </p:cNvPr>
          <p:cNvSpPr txBox="1"/>
          <p:nvPr/>
        </p:nvSpPr>
        <p:spPr>
          <a:xfrm>
            <a:off x="6539523" y="959536"/>
            <a:ext cx="1979400" cy="238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NEGARA</a:t>
            </a:r>
            <a:endParaRPr sz="1600" dirty="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66;p32">
            <a:extLst>
              <a:ext uri="{FF2B5EF4-FFF2-40B4-BE49-F238E27FC236}">
                <a16:creationId xmlns:a16="http://schemas.microsoft.com/office/drawing/2014/main" id="{B4F4A8E8-0DB5-4B0D-89E3-976BD0E91CCD}"/>
              </a:ext>
            </a:extLst>
          </p:cNvPr>
          <p:cNvSpPr/>
          <p:nvPr/>
        </p:nvSpPr>
        <p:spPr>
          <a:xfrm>
            <a:off x="266712" y="1310206"/>
            <a:ext cx="2393795" cy="3521989"/>
          </a:xfrm>
          <a:prstGeom prst="rect">
            <a:avLst/>
          </a:prstGeom>
          <a:solidFill>
            <a:srgbClr val="F3F3F3"/>
          </a:solidFill>
          <a:ln>
            <a:solidFill>
              <a:schemeClr val="bg2"/>
            </a:solidFill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Individu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menyelesaikan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masalah yang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timbul</a:t>
            </a:r>
            <a:endParaRPr lang="en-MY" dirty="0">
              <a:effectLst/>
              <a:latin typeface="Abel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&gt;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Menjadi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peka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terhadap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maslah-masalah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dihadapi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oleh orang lain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Memupuk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rasa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tanggungjawab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individu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memberi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bantuan</a:t>
            </a:r>
            <a:endParaRPr lang="en-MY" dirty="0">
              <a:effectLst/>
              <a:latin typeface="Abel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Individu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terkesan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rasa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keseorangan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usaha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mengharungi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masalah</a:t>
            </a:r>
          </a:p>
        </p:txBody>
      </p:sp>
      <p:sp>
        <p:nvSpPr>
          <p:cNvPr id="10" name="Google Shape;1366;p32">
            <a:extLst>
              <a:ext uri="{FF2B5EF4-FFF2-40B4-BE49-F238E27FC236}">
                <a16:creationId xmlns:a16="http://schemas.microsoft.com/office/drawing/2014/main" id="{4E28246E-FCBB-407B-AD4B-26CA0379F2D0}"/>
              </a:ext>
            </a:extLst>
          </p:cNvPr>
          <p:cNvSpPr/>
          <p:nvPr/>
        </p:nvSpPr>
        <p:spPr>
          <a:xfrm>
            <a:off x="6333474" y="1310207"/>
            <a:ext cx="2393795" cy="3348501"/>
          </a:xfrm>
          <a:prstGeom prst="rect">
            <a:avLst/>
          </a:prstGeom>
          <a:solidFill>
            <a:srgbClr val="F3F3F3"/>
          </a:solidFill>
          <a:ln>
            <a:solidFill>
              <a:schemeClr val="bg1"/>
            </a:solidFill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Mengurangkan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kos yang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diperlukan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menguruskan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isu-isu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selain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pengawalan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wabak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penyakit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Menjadi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contoh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kepada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negara lain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bagaimana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menjaga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kehidupan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rakyat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semasa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menghadapi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wabak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penyakit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" name="Google Shape;1366;p32">
            <a:extLst>
              <a:ext uri="{FF2B5EF4-FFF2-40B4-BE49-F238E27FC236}">
                <a16:creationId xmlns:a16="http://schemas.microsoft.com/office/drawing/2014/main" id="{22DB2766-5212-4B63-BB28-A6F6BADBDD58}"/>
              </a:ext>
            </a:extLst>
          </p:cNvPr>
          <p:cNvSpPr/>
          <p:nvPr/>
        </p:nvSpPr>
        <p:spPr>
          <a:xfrm>
            <a:off x="3300093" y="1310207"/>
            <a:ext cx="2393795" cy="3357646"/>
          </a:xfrm>
          <a:prstGeom prst="rect">
            <a:avLst/>
          </a:prstGeom>
          <a:solidFill>
            <a:srgbClr val="F3F3F3"/>
          </a:solidFill>
          <a:ln>
            <a:solidFill>
              <a:schemeClr val="tx2"/>
            </a:solidFill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membendung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mengawal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masalah-masalah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timbul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semasa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membendung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wabak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COVID-19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seperti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kemiskinan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jenayah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Mengeratkan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hubungan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antara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sesama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lain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masyarakat</a:t>
            </a:r>
            <a:endParaRPr lang="en-MY" dirty="0">
              <a:effectLst/>
              <a:latin typeface="Abel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Mewujudkan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masyarakat</a:t>
            </a:r>
            <a:r>
              <a:rPr lang="en-MY" dirty="0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MY" dirty="0" err="1">
                <a:effectLst/>
                <a:latin typeface="Abel" panose="020B0604020202020204" charset="0"/>
                <a:ea typeface="DengXian" panose="02010600030101010101" pitchFamily="2" charset="-122"/>
                <a:cs typeface="Times New Roman" panose="02020603050405020304" pitchFamily="18" charset="0"/>
              </a:rPr>
              <a:t>berprihatin</a:t>
            </a:r>
            <a:endParaRPr lang="en-MY" dirty="0">
              <a:effectLst/>
              <a:latin typeface="Abel" panose="020B060402020202020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50518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laysia coronavirus: King declares state of emergency to curb spread of  Covid-19 - CNN">
            <a:extLst>
              <a:ext uri="{FF2B5EF4-FFF2-40B4-BE49-F238E27FC236}">
                <a16:creationId xmlns:a16="http://schemas.microsoft.com/office/drawing/2014/main" id="{B64FF0EB-13C9-4DCC-8A7A-76BCA199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0" y="535413"/>
            <a:ext cx="3740125" cy="210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laysians launch white flag campaign to signal distress without begging,  SE Asia News &amp;amp; Top Stories - The Straits Times">
            <a:extLst>
              <a:ext uri="{FF2B5EF4-FFF2-40B4-BE49-F238E27FC236}">
                <a16:creationId xmlns:a16="http://schemas.microsoft.com/office/drawing/2014/main" id="{964E25F4-9262-4A72-96C6-493990AD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0" y="2639233"/>
            <a:ext cx="2877468" cy="19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5 Malaysian groups who are helping hard-pressed communities during the  pandemic | The Star">
            <a:extLst>
              <a:ext uri="{FF2B5EF4-FFF2-40B4-BE49-F238E27FC236}">
                <a16:creationId xmlns:a16="http://schemas.microsoft.com/office/drawing/2014/main" id="{583A63F6-3234-49F3-AEDE-A725F950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97" y="2639233"/>
            <a:ext cx="2556171" cy="19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ore than half of Malaysian population to be fully vaccinated by Merdeka  Day, says Dr Noor Hisham">
            <a:extLst>
              <a:ext uri="{FF2B5EF4-FFF2-40B4-BE49-F238E27FC236}">
                <a16:creationId xmlns:a16="http://schemas.microsoft.com/office/drawing/2014/main" id="{C72EB891-B36A-4511-AA41-5101A4A7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55" y="547069"/>
            <a:ext cx="3032345" cy="20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6034;p88">
            <a:extLst>
              <a:ext uri="{FF2B5EF4-FFF2-40B4-BE49-F238E27FC236}">
                <a16:creationId xmlns:a16="http://schemas.microsoft.com/office/drawing/2014/main" id="{EEDD7AA1-1631-4262-B720-CC39F131FA3F}"/>
              </a:ext>
            </a:extLst>
          </p:cNvPr>
          <p:cNvGrpSpPr/>
          <p:nvPr/>
        </p:nvGrpSpPr>
        <p:grpSpPr>
          <a:xfrm>
            <a:off x="6325121" y="2910669"/>
            <a:ext cx="2194411" cy="1685762"/>
            <a:chOff x="-10007225" y="-743125"/>
            <a:chExt cx="8006100" cy="6320750"/>
          </a:xfrm>
        </p:grpSpPr>
        <p:sp>
          <p:nvSpPr>
            <p:cNvPr id="10" name="Google Shape;6035;p88">
              <a:extLst>
                <a:ext uri="{FF2B5EF4-FFF2-40B4-BE49-F238E27FC236}">
                  <a16:creationId xmlns:a16="http://schemas.microsoft.com/office/drawing/2014/main" id="{0F19249B-E0BB-46A2-8774-BC73E933D5B1}"/>
                </a:ext>
              </a:extLst>
            </p:cNvPr>
            <p:cNvSpPr/>
            <p:nvPr/>
          </p:nvSpPr>
          <p:spPr>
            <a:xfrm>
              <a:off x="-8984775" y="-743125"/>
              <a:ext cx="5960900" cy="5960875"/>
            </a:xfrm>
            <a:custGeom>
              <a:avLst/>
              <a:gdLst/>
              <a:ahLst/>
              <a:cxnLst/>
              <a:rect l="l" t="t" r="r" b="b"/>
              <a:pathLst>
                <a:path w="238436" h="238435" extrusionOk="0">
                  <a:moveTo>
                    <a:pt x="119218" y="1"/>
                  </a:moveTo>
                  <a:cubicBezTo>
                    <a:pt x="53377" y="1"/>
                    <a:pt x="1" y="53376"/>
                    <a:pt x="1" y="119218"/>
                  </a:cubicBezTo>
                  <a:cubicBezTo>
                    <a:pt x="1" y="185059"/>
                    <a:pt x="53377" y="238435"/>
                    <a:pt x="119218" y="238435"/>
                  </a:cubicBezTo>
                  <a:cubicBezTo>
                    <a:pt x="185060" y="238435"/>
                    <a:pt x="238435" y="185059"/>
                    <a:pt x="238435" y="119218"/>
                  </a:cubicBezTo>
                  <a:cubicBezTo>
                    <a:pt x="238435" y="53376"/>
                    <a:pt x="185060" y="1"/>
                    <a:pt x="119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36;p88">
              <a:extLst>
                <a:ext uri="{FF2B5EF4-FFF2-40B4-BE49-F238E27FC236}">
                  <a16:creationId xmlns:a16="http://schemas.microsoft.com/office/drawing/2014/main" id="{7A49F3FA-E47E-4806-B1A5-59CFB96CB4C0}"/>
                </a:ext>
              </a:extLst>
            </p:cNvPr>
            <p:cNvSpPr/>
            <p:nvPr/>
          </p:nvSpPr>
          <p:spPr>
            <a:xfrm>
              <a:off x="-4967225" y="464775"/>
              <a:ext cx="114425" cy="98350"/>
            </a:xfrm>
            <a:custGeom>
              <a:avLst/>
              <a:gdLst/>
              <a:ahLst/>
              <a:cxnLst/>
              <a:rect l="l" t="t" r="r" b="b"/>
              <a:pathLst>
                <a:path w="4577" h="3934" extrusionOk="0">
                  <a:moveTo>
                    <a:pt x="1840" y="1"/>
                  </a:moveTo>
                  <a:cubicBezTo>
                    <a:pt x="655" y="1"/>
                    <a:pt x="0" y="3437"/>
                    <a:pt x="1391" y="3846"/>
                  </a:cubicBezTo>
                  <a:cubicBezTo>
                    <a:pt x="1584" y="3905"/>
                    <a:pt x="1781" y="3933"/>
                    <a:pt x="1974" y="3933"/>
                  </a:cubicBezTo>
                  <a:cubicBezTo>
                    <a:pt x="3378" y="3933"/>
                    <a:pt x="4576" y="2434"/>
                    <a:pt x="2462" y="310"/>
                  </a:cubicBezTo>
                  <a:cubicBezTo>
                    <a:pt x="2245" y="94"/>
                    <a:pt x="2035" y="1"/>
                    <a:pt x="1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37;p88">
              <a:extLst>
                <a:ext uri="{FF2B5EF4-FFF2-40B4-BE49-F238E27FC236}">
                  <a16:creationId xmlns:a16="http://schemas.microsoft.com/office/drawing/2014/main" id="{2E66B535-41FC-4965-BF05-29834C51D76F}"/>
                </a:ext>
              </a:extLst>
            </p:cNvPr>
            <p:cNvSpPr/>
            <p:nvPr/>
          </p:nvSpPr>
          <p:spPr>
            <a:xfrm>
              <a:off x="-7323550" y="4612400"/>
              <a:ext cx="533125" cy="499700"/>
            </a:xfrm>
            <a:custGeom>
              <a:avLst/>
              <a:gdLst/>
              <a:ahLst/>
              <a:cxnLst/>
              <a:rect l="l" t="t" r="r" b="b"/>
              <a:pathLst>
                <a:path w="21325" h="19988" extrusionOk="0">
                  <a:moveTo>
                    <a:pt x="7713" y="0"/>
                  </a:moveTo>
                  <a:cubicBezTo>
                    <a:pt x="6004" y="0"/>
                    <a:pt x="4204" y="474"/>
                    <a:pt x="2941" y="1044"/>
                  </a:cubicBezTo>
                  <a:cubicBezTo>
                    <a:pt x="1" y="2390"/>
                    <a:pt x="525" y="8807"/>
                    <a:pt x="1429" y="12617"/>
                  </a:cubicBezTo>
                  <a:cubicBezTo>
                    <a:pt x="7740" y="15641"/>
                    <a:pt x="14360" y="18106"/>
                    <a:pt x="21218" y="19987"/>
                  </a:cubicBezTo>
                  <a:cubicBezTo>
                    <a:pt x="21325" y="19356"/>
                    <a:pt x="21170" y="18594"/>
                    <a:pt x="20622" y="17654"/>
                  </a:cubicBezTo>
                  <a:cubicBezTo>
                    <a:pt x="19110" y="15082"/>
                    <a:pt x="13395" y="8010"/>
                    <a:pt x="12586" y="3461"/>
                  </a:cubicBezTo>
                  <a:cubicBezTo>
                    <a:pt x="12129" y="851"/>
                    <a:pt x="10002" y="0"/>
                    <a:pt x="7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38;p88">
              <a:extLst>
                <a:ext uri="{FF2B5EF4-FFF2-40B4-BE49-F238E27FC236}">
                  <a16:creationId xmlns:a16="http://schemas.microsoft.com/office/drawing/2014/main" id="{DB0EFAA9-26B3-444C-9640-2A52E152122D}"/>
                </a:ext>
              </a:extLst>
            </p:cNvPr>
            <p:cNvSpPr/>
            <p:nvPr/>
          </p:nvSpPr>
          <p:spPr>
            <a:xfrm>
              <a:off x="-5649225" y="-596375"/>
              <a:ext cx="2481275" cy="2314775"/>
            </a:xfrm>
            <a:custGeom>
              <a:avLst/>
              <a:gdLst/>
              <a:ahLst/>
              <a:cxnLst/>
              <a:rect l="l" t="t" r="r" b="b"/>
              <a:pathLst>
                <a:path w="99251" h="92591" extrusionOk="0">
                  <a:moveTo>
                    <a:pt x="22825" y="1"/>
                  </a:moveTo>
                  <a:lnTo>
                    <a:pt x="22825" y="1"/>
                  </a:lnTo>
                  <a:cubicBezTo>
                    <a:pt x="20896" y="4989"/>
                    <a:pt x="20360" y="9811"/>
                    <a:pt x="24646" y="10073"/>
                  </a:cubicBezTo>
                  <a:cubicBezTo>
                    <a:pt x="28932" y="10335"/>
                    <a:pt x="31349" y="11419"/>
                    <a:pt x="30004" y="14633"/>
                  </a:cubicBezTo>
                  <a:cubicBezTo>
                    <a:pt x="28671" y="17848"/>
                    <a:pt x="26789" y="18384"/>
                    <a:pt x="23837" y="20253"/>
                  </a:cubicBezTo>
                  <a:cubicBezTo>
                    <a:pt x="21786" y="21565"/>
                    <a:pt x="19602" y="23265"/>
                    <a:pt x="18286" y="23265"/>
                  </a:cubicBezTo>
                  <a:cubicBezTo>
                    <a:pt x="17715" y="23265"/>
                    <a:pt x="17307" y="22945"/>
                    <a:pt x="17145" y="22134"/>
                  </a:cubicBezTo>
                  <a:cubicBezTo>
                    <a:pt x="16610" y="19455"/>
                    <a:pt x="13395" y="15169"/>
                    <a:pt x="12323" y="12216"/>
                  </a:cubicBezTo>
                  <a:cubicBezTo>
                    <a:pt x="11547" y="10087"/>
                    <a:pt x="11190" y="7952"/>
                    <a:pt x="10238" y="7952"/>
                  </a:cubicBezTo>
                  <a:cubicBezTo>
                    <a:pt x="9875" y="7952"/>
                    <a:pt x="9426" y="8262"/>
                    <a:pt x="8835" y="9002"/>
                  </a:cubicBezTo>
                  <a:cubicBezTo>
                    <a:pt x="6704" y="11681"/>
                    <a:pt x="4144" y="14098"/>
                    <a:pt x="2072" y="17038"/>
                  </a:cubicBezTo>
                  <a:cubicBezTo>
                    <a:pt x="0" y="19991"/>
                    <a:pt x="4287" y="20253"/>
                    <a:pt x="8299" y="21860"/>
                  </a:cubicBezTo>
                  <a:cubicBezTo>
                    <a:pt x="12323" y="23468"/>
                    <a:pt x="13133" y="26147"/>
                    <a:pt x="12061" y="28028"/>
                  </a:cubicBezTo>
                  <a:cubicBezTo>
                    <a:pt x="10978" y="29897"/>
                    <a:pt x="13800" y="30516"/>
                    <a:pt x="14728" y="32576"/>
                  </a:cubicBezTo>
                  <a:cubicBezTo>
                    <a:pt x="15383" y="34005"/>
                    <a:pt x="16883" y="36862"/>
                    <a:pt x="14728" y="38208"/>
                  </a:cubicBezTo>
                  <a:cubicBezTo>
                    <a:pt x="14415" y="38402"/>
                    <a:pt x="13999" y="38483"/>
                    <a:pt x="13511" y="38483"/>
                  </a:cubicBezTo>
                  <a:cubicBezTo>
                    <a:pt x="11142" y="38483"/>
                    <a:pt x="7064" y="36587"/>
                    <a:pt x="4702" y="36587"/>
                  </a:cubicBezTo>
                  <a:cubicBezTo>
                    <a:pt x="4214" y="36587"/>
                    <a:pt x="3800" y="36668"/>
                    <a:pt x="3489" y="36862"/>
                  </a:cubicBezTo>
                  <a:cubicBezTo>
                    <a:pt x="1334" y="38208"/>
                    <a:pt x="2953" y="46244"/>
                    <a:pt x="2143" y="47852"/>
                  </a:cubicBezTo>
                  <a:cubicBezTo>
                    <a:pt x="1334" y="49459"/>
                    <a:pt x="7585" y="49995"/>
                    <a:pt x="9013" y="51328"/>
                  </a:cubicBezTo>
                  <a:cubicBezTo>
                    <a:pt x="9263" y="51563"/>
                    <a:pt x="9633" y="51667"/>
                    <a:pt x="10080" y="51667"/>
                  </a:cubicBezTo>
                  <a:cubicBezTo>
                    <a:pt x="12194" y="51667"/>
                    <a:pt x="16045" y="49347"/>
                    <a:pt x="17145" y="47578"/>
                  </a:cubicBezTo>
                  <a:cubicBezTo>
                    <a:pt x="18479" y="45435"/>
                    <a:pt x="18217" y="43030"/>
                    <a:pt x="20896" y="40613"/>
                  </a:cubicBezTo>
                  <a:cubicBezTo>
                    <a:pt x="23575" y="38208"/>
                    <a:pt x="25992" y="39279"/>
                    <a:pt x="28135" y="38470"/>
                  </a:cubicBezTo>
                  <a:cubicBezTo>
                    <a:pt x="29613" y="37916"/>
                    <a:pt x="29041" y="37100"/>
                    <a:pt x="29262" y="37100"/>
                  </a:cubicBezTo>
                  <a:cubicBezTo>
                    <a:pt x="29360" y="37100"/>
                    <a:pt x="29613" y="37259"/>
                    <a:pt x="30266" y="37672"/>
                  </a:cubicBezTo>
                  <a:cubicBezTo>
                    <a:pt x="32421" y="39005"/>
                    <a:pt x="40982" y="44363"/>
                    <a:pt x="40458" y="45971"/>
                  </a:cubicBezTo>
                  <a:cubicBezTo>
                    <a:pt x="39922" y="47578"/>
                    <a:pt x="36171" y="46506"/>
                    <a:pt x="35898" y="48649"/>
                  </a:cubicBezTo>
                  <a:cubicBezTo>
                    <a:pt x="35643" y="50729"/>
                    <a:pt x="37654" y="51676"/>
                    <a:pt x="38992" y="51676"/>
                  </a:cubicBezTo>
                  <a:cubicBezTo>
                    <a:pt x="39032" y="51676"/>
                    <a:pt x="39073" y="51675"/>
                    <a:pt x="39112" y="51674"/>
                  </a:cubicBezTo>
                  <a:cubicBezTo>
                    <a:pt x="40458" y="51602"/>
                    <a:pt x="42601" y="48114"/>
                    <a:pt x="43934" y="47316"/>
                  </a:cubicBezTo>
                  <a:cubicBezTo>
                    <a:pt x="44075" y="47231"/>
                    <a:pt x="44231" y="47192"/>
                    <a:pt x="44400" y="47192"/>
                  </a:cubicBezTo>
                  <a:cubicBezTo>
                    <a:pt x="45846" y="47192"/>
                    <a:pt x="48295" y="50053"/>
                    <a:pt x="51173" y="51674"/>
                  </a:cubicBezTo>
                  <a:cubicBezTo>
                    <a:pt x="51526" y="51871"/>
                    <a:pt x="51853" y="51960"/>
                    <a:pt x="52158" y="51960"/>
                  </a:cubicBezTo>
                  <a:cubicBezTo>
                    <a:pt x="54630" y="51960"/>
                    <a:pt x="55636" y="46127"/>
                    <a:pt x="57067" y="45173"/>
                  </a:cubicBezTo>
                  <a:cubicBezTo>
                    <a:pt x="57712" y="44743"/>
                    <a:pt x="59994" y="44528"/>
                    <a:pt x="62513" y="44528"/>
                  </a:cubicBezTo>
                  <a:cubicBezTo>
                    <a:pt x="66275" y="44528"/>
                    <a:pt x="70567" y="45008"/>
                    <a:pt x="70723" y="45971"/>
                  </a:cubicBezTo>
                  <a:cubicBezTo>
                    <a:pt x="70997" y="47578"/>
                    <a:pt x="59746" y="45709"/>
                    <a:pt x="58400" y="49185"/>
                  </a:cubicBezTo>
                  <a:cubicBezTo>
                    <a:pt x="57067" y="52674"/>
                    <a:pt x="62687" y="53745"/>
                    <a:pt x="65639" y="55888"/>
                  </a:cubicBezTo>
                  <a:cubicBezTo>
                    <a:pt x="68580" y="58032"/>
                    <a:pt x="70473" y="65532"/>
                    <a:pt x="70735" y="70890"/>
                  </a:cubicBezTo>
                  <a:cubicBezTo>
                    <a:pt x="70997" y="76248"/>
                    <a:pt x="77153" y="92321"/>
                    <a:pt x="82511" y="92583"/>
                  </a:cubicBezTo>
                  <a:cubicBezTo>
                    <a:pt x="82606" y="92588"/>
                    <a:pt x="82703" y="92591"/>
                    <a:pt x="82800" y="92591"/>
                  </a:cubicBezTo>
                  <a:cubicBezTo>
                    <a:pt x="88143" y="92591"/>
                    <a:pt x="95624" y="85304"/>
                    <a:pt x="94572" y="82404"/>
                  </a:cubicBezTo>
                  <a:cubicBezTo>
                    <a:pt x="93500" y="79463"/>
                    <a:pt x="87071" y="80796"/>
                    <a:pt x="85201" y="76248"/>
                  </a:cubicBezTo>
                  <a:cubicBezTo>
                    <a:pt x="83320" y="71688"/>
                    <a:pt x="80367" y="67938"/>
                    <a:pt x="82249" y="67140"/>
                  </a:cubicBezTo>
                  <a:cubicBezTo>
                    <a:pt x="82307" y="67115"/>
                    <a:pt x="82367" y="67102"/>
                    <a:pt x="82430" y="67102"/>
                  </a:cubicBezTo>
                  <a:cubicBezTo>
                    <a:pt x="84194" y="67102"/>
                    <a:pt x="87576" y="76916"/>
                    <a:pt x="96568" y="76916"/>
                  </a:cubicBezTo>
                  <a:cubicBezTo>
                    <a:pt x="97412" y="76916"/>
                    <a:pt x="98305" y="76830"/>
                    <a:pt x="99251" y="76641"/>
                  </a:cubicBezTo>
                  <a:cubicBezTo>
                    <a:pt x="99239" y="76617"/>
                    <a:pt x="99239" y="76581"/>
                    <a:pt x="99227" y="76558"/>
                  </a:cubicBezTo>
                  <a:cubicBezTo>
                    <a:pt x="98989" y="75903"/>
                    <a:pt x="97441" y="71724"/>
                    <a:pt x="95512" y="66616"/>
                  </a:cubicBezTo>
                  <a:cubicBezTo>
                    <a:pt x="92012" y="58401"/>
                    <a:pt x="87606" y="50674"/>
                    <a:pt x="82439" y="43530"/>
                  </a:cubicBezTo>
                  <a:lnTo>
                    <a:pt x="82439" y="43530"/>
                  </a:lnTo>
                  <a:cubicBezTo>
                    <a:pt x="83201" y="44661"/>
                    <a:pt x="86237" y="54543"/>
                    <a:pt x="82249" y="54817"/>
                  </a:cubicBezTo>
                  <a:cubicBezTo>
                    <a:pt x="82196" y="54820"/>
                    <a:pt x="82144" y="54822"/>
                    <a:pt x="82093" y="54822"/>
                  </a:cubicBezTo>
                  <a:cubicBezTo>
                    <a:pt x="78204" y="54822"/>
                    <a:pt x="77427" y="45155"/>
                    <a:pt x="77427" y="43827"/>
                  </a:cubicBezTo>
                  <a:cubicBezTo>
                    <a:pt x="77427" y="42506"/>
                    <a:pt x="73569" y="32778"/>
                    <a:pt x="73498" y="32588"/>
                  </a:cubicBezTo>
                  <a:cubicBezTo>
                    <a:pt x="73343" y="32421"/>
                    <a:pt x="73176" y="32255"/>
                    <a:pt x="73021" y="32076"/>
                  </a:cubicBezTo>
                  <a:cubicBezTo>
                    <a:pt x="72509" y="31540"/>
                    <a:pt x="71616" y="30612"/>
                    <a:pt x="70461" y="29409"/>
                  </a:cubicBezTo>
                  <a:cubicBezTo>
                    <a:pt x="63723" y="22622"/>
                    <a:pt x="56186" y="16634"/>
                    <a:pt x="47994" y="11621"/>
                  </a:cubicBezTo>
                  <a:lnTo>
                    <a:pt x="47994" y="11621"/>
                  </a:lnTo>
                  <a:cubicBezTo>
                    <a:pt x="47518" y="12978"/>
                    <a:pt x="48363" y="15372"/>
                    <a:pt x="47423" y="16503"/>
                  </a:cubicBezTo>
                  <a:cubicBezTo>
                    <a:pt x="46121" y="18057"/>
                    <a:pt x="42325" y="21874"/>
                    <a:pt x="37950" y="21874"/>
                  </a:cubicBezTo>
                  <a:cubicBezTo>
                    <a:pt x="37803" y="21874"/>
                    <a:pt x="37654" y="21869"/>
                    <a:pt x="37505" y="21860"/>
                  </a:cubicBezTo>
                  <a:cubicBezTo>
                    <a:pt x="32957" y="21599"/>
                    <a:pt x="30814" y="19455"/>
                    <a:pt x="33493" y="17848"/>
                  </a:cubicBezTo>
                  <a:cubicBezTo>
                    <a:pt x="36160" y="16241"/>
                    <a:pt x="37707" y="17312"/>
                    <a:pt x="38850" y="12216"/>
                  </a:cubicBezTo>
                  <a:cubicBezTo>
                    <a:pt x="39886" y="7573"/>
                    <a:pt x="38779" y="6561"/>
                    <a:pt x="38577" y="6418"/>
                  </a:cubicBezTo>
                  <a:cubicBezTo>
                    <a:pt x="33516" y="3918"/>
                    <a:pt x="28254" y="1775"/>
                    <a:pt x="22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39;p88">
              <a:extLst>
                <a:ext uri="{FF2B5EF4-FFF2-40B4-BE49-F238E27FC236}">
                  <a16:creationId xmlns:a16="http://schemas.microsoft.com/office/drawing/2014/main" id="{743680D7-6FBF-4A51-98CD-CE1DFA0CB235}"/>
                </a:ext>
              </a:extLst>
            </p:cNvPr>
            <p:cNvSpPr/>
            <p:nvPr/>
          </p:nvSpPr>
          <p:spPr>
            <a:xfrm>
              <a:off x="-5890325" y="666875"/>
              <a:ext cx="2404475" cy="2952775"/>
            </a:xfrm>
            <a:custGeom>
              <a:avLst/>
              <a:gdLst/>
              <a:ahLst/>
              <a:cxnLst/>
              <a:rect l="l" t="t" r="r" b="b"/>
              <a:pathLst>
                <a:path w="96179" h="118111" extrusionOk="0">
                  <a:moveTo>
                    <a:pt x="37505" y="1"/>
                  </a:moveTo>
                  <a:cubicBezTo>
                    <a:pt x="34482" y="1"/>
                    <a:pt x="24022" y="2611"/>
                    <a:pt x="19021" y="2611"/>
                  </a:cubicBezTo>
                  <a:cubicBezTo>
                    <a:pt x="18251" y="2611"/>
                    <a:pt x="17609" y="2549"/>
                    <a:pt x="17145" y="2406"/>
                  </a:cubicBezTo>
                  <a:cubicBezTo>
                    <a:pt x="16859" y="2319"/>
                    <a:pt x="16548" y="2273"/>
                    <a:pt x="16222" y="2273"/>
                  </a:cubicBezTo>
                  <a:cubicBezTo>
                    <a:pt x="14270" y="2273"/>
                    <a:pt x="11803" y="3905"/>
                    <a:pt x="11180" y="8037"/>
                  </a:cubicBezTo>
                  <a:cubicBezTo>
                    <a:pt x="10442" y="12859"/>
                    <a:pt x="6430" y="13931"/>
                    <a:pt x="3751" y="17681"/>
                  </a:cubicBezTo>
                  <a:cubicBezTo>
                    <a:pt x="1072" y="21432"/>
                    <a:pt x="0" y="36719"/>
                    <a:pt x="1334" y="42065"/>
                  </a:cubicBezTo>
                  <a:cubicBezTo>
                    <a:pt x="2679" y="47411"/>
                    <a:pt x="10180" y="55722"/>
                    <a:pt x="15264" y="56531"/>
                  </a:cubicBezTo>
                  <a:cubicBezTo>
                    <a:pt x="17812" y="56930"/>
                    <a:pt x="21095" y="57130"/>
                    <a:pt x="24344" y="57130"/>
                  </a:cubicBezTo>
                  <a:cubicBezTo>
                    <a:pt x="27593" y="57130"/>
                    <a:pt x="30808" y="56930"/>
                    <a:pt x="33219" y="56531"/>
                  </a:cubicBezTo>
                  <a:cubicBezTo>
                    <a:pt x="33563" y="56474"/>
                    <a:pt x="33907" y="56446"/>
                    <a:pt x="34249" y="56446"/>
                  </a:cubicBezTo>
                  <a:cubicBezTo>
                    <a:pt x="38704" y="56446"/>
                    <a:pt x="42863" y="61151"/>
                    <a:pt x="42863" y="65640"/>
                  </a:cubicBezTo>
                  <a:cubicBezTo>
                    <a:pt x="42863" y="70462"/>
                    <a:pt x="48221" y="75546"/>
                    <a:pt x="47959" y="79832"/>
                  </a:cubicBezTo>
                  <a:cubicBezTo>
                    <a:pt x="47685" y="84118"/>
                    <a:pt x="44220" y="92964"/>
                    <a:pt x="47971" y="100465"/>
                  </a:cubicBezTo>
                  <a:cubicBezTo>
                    <a:pt x="51709" y="107966"/>
                    <a:pt x="57067" y="114931"/>
                    <a:pt x="57329" y="117336"/>
                  </a:cubicBezTo>
                  <a:cubicBezTo>
                    <a:pt x="57389" y="117863"/>
                    <a:pt x="57931" y="118110"/>
                    <a:pt x="58796" y="118110"/>
                  </a:cubicBezTo>
                  <a:cubicBezTo>
                    <a:pt x="61900" y="118110"/>
                    <a:pt x="69155" y="114933"/>
                    <a:pt x="73140" y="110109"/>
                  </a:cubicBezTo>
                  <a:cubicBezTo>
                    <a:pt x="78224" y="103942"/>
                    <a:pt x="78498" y="104478"/>
                    <a:pt x="80105" y="98048"/>
                  </a:cubicBezTo>
                  <a:cubicBezTo>
                    <a:pt x="81713" y="91619"/>
                    <a:pt x="85189" y="89214"/>
                    <a:pt x="85725" y="85725"/>
                  </a:cubicBezTo>
                  <a:cubicBezTo>
                    <a:pt x="86261" y="82249"/>
                    <a:pt x="86261" y="78498"/>
                    <a:pt x="85725" y="73403"/>
                  </a:cubicBezTo>
                  <a:cubicBezTo>
                    <a:pt x="85189" y="68319"/>
                    <a:pt x="95107" y="56531"/>
                    <a:pt x="95643" y="51971"/>
                  </a:cubicBezTo>
                  <a:cubicBezTo>
                    <a:pt x="96179" y="47411"/>
                    <a:pt x="90011" y="47411"/>
                    <a:pt x="87606" y="43935"/>
                  </a:cubicBezTo>
                  <a:cubicBezTo>
                    <a:pt x="85189" y="40446"/>
                    <a:pt x="76891" y="24373"/>
                    <a:pt x="76081" y="19289"/>
                  </a:cubicBezTo>
                  <a:cubicBezTo>
                    <a:pt x="75283" y="14193"/>
                    <a:pt x="65639" y="13121"/>
                    <a:pt x="62960" y="11514"/>
                  </a:cubicBezTo>
                  <a:cubicBezTo>
                    <a:pt x="62314" y="11126"/>
                    <a:pt x="61605" y="11004"/>
                    <a:pt x="60845" y="11004"/>
                  </a:cubicBezTo>
                  <a:cubicBezTo>
                    <a:pt x="59547" y="11004"/>
                    <a:pt x="58099" y="11361"/>
                    <a:pt x="56558" y="11361"/>
                  </a:cubicBezTo>
                  <a:cubicBezTo>
                    <a:pt x="55262" y="11361"/>
                    <a:pt x="53901" y="11109"/>
                    <a:pt x="52507" y="10180"/>
                  </a:cubicBezTo>
                  <a:cubicBezTo>
                    <a:pt x="48494" y="7502"/>
                    <a:pt x="40993" y="1"/>
                    <a:pt x="37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0;p88">
              <a:extLst>
                <a:ext uri="{FF2B5EF4-FFF2-40B4-BE49-F238E27FC236}">
                  <a16:creationId xmlns:a16="http://schemas.microsoft.com/office/drawing/2014/main" id="{D0DF0B34-5060-4DFC-BB76-6864224A64BF}"/>
                </a:ext>
              </a:extLst>
            </p:cNvPr>
            <p:cNvSpPr/>
            <p:nvPr/>
          </p:nvSpPr>
          <p:spPr>
            <a:xfrm>
              <a:off x="-8214425" y="1790150"/>
              <a:ext cx="1654400" cy="2598875"/>
            </a:xfrm>
            <a:custGeom>
              <a:avLst/>
              <a:gdLst/>
              <a:ahLst/>
              <a:cxnLst/>
              <a:rect l="l" t="t" r="r" b="b"/>
              <a:pathLst>
                <a:path w="66176" h="103955" extrusionOk="0">
                  <a:moveTo>
                    <a:pt x="11855" y="1"/>
                  </a:moveTo>
                  <a:cubicBezTo>
                    <a:pt x="10872" y="1"/>
                    <a:pt x="9986" y="267"/>
                    <a:pt x="9216" y="873"/>
                  </a:cubicBezTo>
                  <a:cubicBezTo>
                    <a:pt x="6156" y="3290"/>
                    <a:pt x="3632" y="7350"/>
                    <a:pt x="4013" y="8874"/>
                  </a:cubicBezTo>
                  <a:cubicBezTo>
                    <a:pt x="4322" y="10076"/>
                    <a:pt x="5084" y="13994"/>
                    <a:pt x="2941" y="17887"/>
                  </a:cubicBezTo>
                  <a:cubicBezTo>
                    <a:pt x="798" y="21780"/>
                    <a:pt x="0" y="24995"/>
                    <a:pt x="2941" y="31424"/>
                  </a:cubicBezTo>
                  <a:cubicBezTo>
                    <a:pt x="5894" y="37854"/>
                    <a:pt x="10180" y="39997"/>
                    <a:pt x="13395" y="45890"/>
                  </a:cubicBezTo>
                  <a:cubicBezTo>
                    <a:pt x="16609" y="51784"/>
                    <a:pt x="16074" y="61154"/>
                    <a:pt x="16609" y="75084"/>
                  </a:cubicBezTo>
                  <a:cubicBezTo>
                    <a:pt x="17145" y="89015"/>
                    <a:pt x="21967" y="100004"/>
                    <a:pt x="30004" y="103219"/>
                  </a:cubicBezTo>
                  <a:cubicBezTo>
                    <a:pt x="31277" y="103728"/>
                    <a:pt x="32073" y="103955"/>
                    <a:pt x="32514" y="103955"/>
                  </a:cubicBezTo>
                  <a:cubicBezTo>
                    <a:pt x="34859" y="103955"/>
                    <a:pt x="27189" y="97548"/>
                    <a:pt x="27861" y="93039"/>
                  </a:cubicBezTo>
                  <a:cubicBezTo>
                    <a:pt x="28659" y="87681"/>
                    <a:pt x="28397" y="84728"/>
                    <a:pt x="31349" y="80716"/>
                  </a:cubicBezTo>
                  <a:cubicBezTo>
                    <a:pt x="34290" y="76692"/>
                    <a:pt x="36088" y="78299"/>
                    <a:pt x="39743" y="71072"/>
                  </a:cubicBezTo>
                  <a:cubicBezTo>
                    <a:pt x="43399" y="63833"/>
                    <a:pt x="42327" y="61428"/>
                    <a:pt x="46613" y="59011"/>
                  </a:cubicBezTo>
                  <a:cubicBezTo>
                    <a:pt x="50899" y="56606"/>
                    <a:pt x="57067" y="59285"/>
                    <a:pt x="58400" y="50974"/>
                  </a:cubicBezTo>
                  <a:cubicBezTo>
                    <a:pt x="59746" y="42676"/>
                    <a:pt x="54388" y="45081"/>
                    <a:pt x="60282" y="37580"/>
                  </a:cubicBezTo>
                  <a:cubicBezTo>
                    <a:pt x="66175" y="30079"/>
                    <a:pt x="60008" y="28745"/>
                    <a:pt x="54924" y="25793"/>
                  </a:cubicBezTo>
                  <a:cubicBezTo>
                    <a:pt x="49828" y="22852"/>
                    <a:pt x="44744" y="22578"/>
                    <a:pt x="42327" y="19637"/>
                  </a:cubicBezTo>
                  <a:cubicBezTo>
                    <a:pt x="39922" y="16684"/>
                    <a:pt x="40184" y="17494"/>
                    <a:pt x="35898" y="12934"/>
                  </a:cubicBezTo>
                  <a:cubicBezTo>
                    <a:pt x="31611" y="8374"/>
                    <a:pt x="28397" y="8921"/>
                    <a:pt x="22765" y="5159"/>
                  </a:cubicBezTo>
                  <a:cubicBezTo>
                    <a:pt x="18561" y="2353"/>
                    <a:pt x="14776" y="1"/>
                    <a:pt x="1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41;p88">
              <a:extLst>
                <a:ext uri="{FF2B5EF4-FFF2-40B4-BE49-F238E27FC236}">
                  <a16:creationId xmlns:a16="http://schemas.microsoft.com/office/drawing/2014/main" id="{9B555B73-A43F-40D8-BE4A-3B2C746858C9}"/>
                </a:ext>
              </a:extLst>
            </p:cNvPr>
            <p:cNvSpPr/>
            <p:nvPr/>
          </p:nvSpPr>
          <p:spPr>
            <a:xfrm>
              <a:off x="-8826125" y="-277800"/>
              <a:ext cx="1625175" cy="2289775"/>
            </a:xfrm>
            <a:custGeom>
              <a:avLst/>
              <a:gdLst/>
              <a:ahLst/>
              <a:cxnLst/>
              <a:rect l="l" t="t" r="r" b="b"/>
              <a:pathLst>
                <a:path w="65007" h="91591" extrusionOk="0">
                  <a:moveTo>
                    <a:pt x="54955" y="0"/>
                  </a:moveTo>
                  <a:cubicBezTo>
                    <a:pt x="53811" y="0"/>
                    <a:pt x="50981" y="4061"/>
                    <a:pt x="48590" y="4295"/>
                  </a:cubicBezTo>
                  <a:cubicBezTo>
                    <a:pt x="48501" y="4305"/>
                    <a:pt x="48416" y="4309"/>
                    <a:pt x="48336" y="4309"/>
                  </a:cubicBezTo>
                  <a:cubicBezTo>
                    <a:pt x="46063" y="4309"/>
                    <a:pt x="47877" y="648"/>
                    <a:pt x="48590" y="188"/>
                  </a:cubicBezTo>
                  <a:lnTo>
                    <a:pt x="48590" y="188"/>
                  </a:lnTo>
                  <a:cubicBezTo>
                    <a:pt x="45780" y="1986"/>
                    <a:pt x="43066" y="3903"/>
                    <a:pt x="40423" y="5927"/>
                  </a:cubicBezTo>
                  <a:cubicBezTo>
                    <a:pt x="41375" y="10225"/>
                    <a:pt x="37053" y="12332"/>
                    <a:pt x="35720" y="14213"/>
                  </a:cubicBezTo>
                  <a:cubicBezTo>
                    <a:pt x="34374" y="16083"/>
                    <a:pt x="35982" y="20905"/>
                    <a:pt x="34648" y="21178"/>
                  </a:cubicBezTo>
                  <a:cubicBezTo>
                    <a:pt x="34618" y="21184"/>
                    <a:pt x="34587" y="21187"/>
                    <a:pt x="34557" y="21187"/>
                  </a:cubicBezTo>
                  <a:cubicBezTo>
                    <a:pt x="33243" y="21187"/>
                    <a:pt x="31965" y="15762"/>
                    <a:pt x="31791" y="13213"/>
                  </a:cubicBezTo>
                  <a:cubicBezTo>
                    <a:pt x="17479" y="26501"/>
                    <a:pt x="6430" y="43253"/>
                    <a:pt x="1" y="62136"/>
                  </a:cubicBezTo>
                  <a:cubicBezTo>
                    <a:pt x="2061" y="67196"/>
                    <a:pt x="3299" y="71542"/>
                    <a:pt x="4109" y="76364"/>
                  </a:cubicBezTo>
                  <a:cubicBezTo>
                    <a:pt x="4906" y="81186"/>
                    <a:pt x="12407" y="78507"/>
                    <a:pt x="14824" y="82257"/>
                  </a:cubicBezTo>
                  <a:cubicBezTo>
                    <a:pt x="17229" y="86008"/>
                    <a:pt x="21789" y="89223"/>
                    <a:pt x="24730" y="91092"/>
                  </a:cubicBezTo>
                  <a:cubicBezTo>
                    <a:pt x="25268" y="91434"/>
                    <a:pt x="25609" y="91590"/>
                    <a:pt x="25798" y="91590"/>
                  </a:cubicBezTo>
                  <a:cubicBezTo>
                    <a:pt x="26644" y="91590"/>
                    <a:pt x="24390" y="88442"/>
                    <a:pt x="22861" y="84936"/>
                  </a:cubicBezTo>
                  <a:cubicBezTo>
                    <a:pt x="20980" y="80650"/>
                    <a:pt x="18575" y="75828"/>
                    <a:pt x="19110" y="72732"/>
                  </a:cubicBezTo>
                  <a:cubicBezTo>
                    <a:pt x="19444" y="70807"/>
                    <a:pt x="18326" y="69674"/>
                    <a:pt x="16918" y="69674"/>
                  </a:cubicBezTo>
                  <a:cubicBezTo>
                    <a:pt x="16062" y="69674"/>
                    <a:pt x="15099" y="70092"/>
                    <a:pt x="14288" y="71006"/>
                  </a:cubicBezTo>
                  <a:cubicBezTo>
                    <a:pt x="13365" y="72042"/>
                    <a:pt x="12590" y="72731"/>
                    <a:pt x="11921" y="72731"/>
                  </a:cubicBezTo>
                  <a:cubicBezTo>
                    <a:pt x="11037" y="72731"/>
                    <a:pt x="10338" y="71527"/>
                    <a:pt x="9728" y="68327"/>
                  </a:cubicBezTo>
                  <a:cubicBezTo>
                    <a:pt x="8657" y="62695"/>
                    <a:pt x="14824" y="61898"/>
                    <a:pt x="18039" y="60552"/>
                  </a:cubicBezTo>
                  <a:cubicBezTo>
                    <a:pt x="18687" y="60284"/>
                    <a:pt x="19269" y="60167"/>
                    <a:pt x="19804" y="60167"/>
                  </a:cubicBezTo>
                  <a:cubicBezTo>
                    <a:pt x="21923" y="60167"/>
                    <a:pt x="23293" y="62003"/>
                    <a:pt x="25004" y="63505"/>
                  </a:cubicBezTo>
                  <a:cubicBezTo>
                    <a:pt x="25417" y="63865"/>
                    <a:pt x="25740" y="64037"/>
                    <a:pt x="25996" y="64037"/>
                  </a:cubicBezTo>
                  <a:cubicBezTo>
                    <a:pt x="27072" y="64037"/>
                    <a:pt x="26976" y="61024"/>
                    <a:pt x="27409" y="56266"/>
                  </a:cubicBezTo>
                  <a:cubicBezTo>
                    <a:pt x="27945" y="50373"/>
                    <a:pt x="37327" y="39121"/>
                    <a:pt x="40280" y="33632"/>
                  </a:cubicBezTo>
                  <a:cubicBezTo>
                    <a:pt x="43221" y="28156"/>
                    <a:pt x="46435" y="26262"/>
                    <a:pt x="47233" y="23322"/>
                  </a:cubicBezTo>
                  <a:cubicBezTo>
                    <a:pt x="47569" y="22077"/>
                    <a:pt x="48908" y="21596"/>
                    <a:pt x="50746" y="21596"/>
                  </a:cubicBezTo>
                  <a:cubicBezTo>
                    <a:pt x="53268" y="21596"/>
                    <a:pt x="56730" y="22502"/>
                    <a:pt x="59830" y="23584"/>
                  </a:cubicBezTo>
                  <a:cubicBezTo>
                    <a:pt x="60889" y="23955"/>
                    <a:pt x="61728" y="24117"/>
                    <a:pt x="62376" y="24117"/>
                  </a:cubicBezTo>
                  <a:cubicBezTo>
                    <a:pt x="65006" y="24117"/>
                    <a:pt x="64490" y="21447"/>
                    <a:pt x="62771" y="19297"/>
                  </a:cubicBezTo>
                  <a:cubicBezTo>
                    <a:pt x="60628" y="16618"/>
                    <a:pt x="58758" y="15821"/>
                    <a:pt x="60901" y="13939"/>
                  </a:cubicBezTo>
                  <a:cubicBezTo>
                    <a:pt x="63044" y="12070"/>
                    <a:pt x="60366" y="10463"/>
                    <a:pt x="58222" y="7772"/>
                  </a:cubicBezTo>
                  <a:cubicBezTo>
                    <a:pt x="56079" y="5105"/>
                    <a:pt x="56079" y="1355"/>
                    <a:pt x="55282" y="176"/>
                  </a:cubicBezTo>
                  <a:cubicBezTo>
                    <a:pt x="55198" y="55"/>
                    <a:pt x="55088" y="0"/>
                    <a:pt x="54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42;p88">
              <a:extLst>
                <a:ext uri="{FF2B5EF4-FFF2-40B4-BE49-F238E27FC236}">
                  <a16:creationId xmlns:a16="http://schemas.microsoft.com/office/drawing/2014/main" id="{7EBB58D6-9DFA-48E1-A678-3A7D3D265C47}"/>
                </a:ext>
              </a:extLst>
            </p:cNvPr>
            <p:cNvSpPr/>
            <p:nvPr/>
          </p:nvSpPr>
          <p:spPr>
            <a:xfrm>
              <a:off x="-7055650" y="-674350"/>
              <a:ext cx="412275" cy="360550"/>
            </a:xfrm>
            <a:custGeom>
              <a:avLst/>
              <a:gdLst/>
              <a:ahLst/>
              <a:cxnLst/>
              <a:rect l="l" t="t" r="r" b="b"/>
              <a:pathLst>
                <a:path w="16491" h="14422" extrusionOk="0">
                  <a:moveTo>
                    <a:pt x="16490" y="0"/>
                  </a:moveTo>
                  <a:lnTo>
                    <a:pt x="16490" y="0"/>
                  </a:lnTo>
                  <a:cubicBezTo>
                    <a:pt x="10835" y="1238"/>
                    <a:pt x="5322" y="2881"/>
                    <a:pt x="0" y="4882"/>
                  </a:cubicBezTo>
                  <a:cubicBezTo>
                    <a:pt x="1608" y="6763"/>
                    <a:pt x="2941" y="7834"/>
                    <a:pt x="4822" y="11049"/>
                  </a:cubicBezTo>
                  <a:cubicBezTo>
                    <a:pt x="5878" y="12864"/>
                    <a:pt x="7450" y="14421"/>
                    <a:pt x="8955" y="14421"/>
                  </a:cubicBezTo>
                  <a:cubicBezTo>
                    <a:pt x="10115" y="14421"/>
                    <a:pt x="11236" y="13496"/>
                    <a:pt x="12049" y="11049"/>
                  </a:cubicBezTo>
                  <a:cubicBezTo>
                    <a:pt x="13919" y="5453"/>
                    <a:pt x="16467" y="60"/>
                    <a:pt x="16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43;p88">
              <a:extLst>
                <a:ext uri="{FF2B5EF4-FFF2-40B4-BE49-F238E27FC236}">
                  <a16:creationId xmlns:a16="http://schemas.microsoft.com/office/drawing/2014/main" id="{555A9DFA-C86D-4208-8A0D-4BAF9ED09667}"/>
                </a:ext>
              </a:extLst>
            </p:cNvPr>
            <p:cNvSpPr/>
            <p:nvPr/>
          </p:nvSpPr>
          <p:spPr>
            <a:xfrm>
              <a:off x="-3914500" y="2667325"/>
              <a:ext cx="390300" cy="705600"/>
            </a:xfrm>
            <a:custGeom>
              <a:avLst/>
              <a:gdLst/>
              <a:ahLst/>
              <a:cxnLst/>
              <a:rect l="l" t="t" r="r" b="b"/>
              <a:pathLst>
                <a:path w="15612" h="28224" extrusionOk="0">
                  <a:moveTo>
                    <a:pt x="14768" y="0"/>
                  </a:moveTo>
                  <a:cubicBezTo>
                    <a:pt x="14585" y="0"/>
                    <a:pt x="14314" y="192"/>
                    <a:pt x="13931" y="624"/>
                  </a:cubicBezTo>
                  <a:cubicBezTo>
                    <a:pt x="11788" y="3029"/>
                    <a:pt x="6692" y="7589"/>
                    <a:pt x="6692" y="11065"/>
                  </a:cubicBezTo>
                  <a:lnTo>
                    <a:pt x="6692" y="14554"/>
                  </a:lnTo>
                  <a:cubicBezTo>
                    <a:pt x="4549" y="18566"/>
                    <a:pt x="1" y="23662"/>
                    <a:pt x="1072" y="26341"/>
                  </a:cubicBezTo>
                  <a:cubicBezTo>
                    <a:pt x="1542" y="27514"/>
                    <a:pt x="2061" y="28224"/>
                    <a:pt x="2767" y="28224"/>
                  </a:cubicBezTo>
                  <a:cubicBezTo>
                    <a:pt x="3673" y="28224"/>
                    <a:pt x="4885" y="27055"/>
                    <a:pt x="6692" y="24198"/>
                  </a:cubicBezTo>
                  <a:cubicBezTo>
                    <a:pt x="9907" y="19102"/>
                    <a:pt x="13122" y="11875"/>
                    <a:pt x="13931" y="7589"/>
                  </a:cubicBezTo>
                  <a:cubicBezTo>
                    <a:pt x="14587" y="4068"/>
                    <a:pt x="15611" y="0"/>
                    <a:pt x="1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44;p88">
              <a:extLst>
                <a:ext uri="{FF2B5EF4-FFF2-40B4-BE49-F238E27FC236}">
                  <a16:creationId xmlns:a16="http://schemas.microsoft.com/office/drawing/2014/main" id="{56672FF1-34E8-41B0-9A82-CD795066157B}"/>
                </a:ext>
              </a:extLst>
            </p:cNvPr>
            <p:cNvSpPr/>
            <p:nvPr/>
          </p:nvSpPr>
          <p:spPr>
            <a:xfrm>
              <a:off x="-6000475" y="4933325"/>
              <a:ext cx="1227875" cy="284425"/>
            </a:xfrm>
            <a:custGeom>
              <a:avLst/>
              <a:gdLst/>
              <a:ahLst/>
              <a:cxnLst/>
              <a:rect l="l" t="t" r="r" b="b"/>
              <a:pathLst>
                <a:path w="49115" h="11377" extrusionOk="0">
                  <a:moveTo>
                    <a:pt x="45832" y="1"/>
                  </a:moveTo>
                  <a:cubicBezTo>
                    <a:pt x="42318" y="1"/>
                    <a:pt x="38332" y="1976"/>
                    <a:pt x="33886" y="2209"/>
                  </a:cubicBezTo>
                  <a:cubicBezTo>
                    <a:pt x="27731" y="2531"/>
                    <a:pt x="19956" y="2697"/>
                    <a:pt x="13526" y="5912"/>
                  </a:cubicBezTo>
                  <a:cubicBezTo>
                    <a:pt x="7097" y="9127"/>
                    <a:pt x="6835" y="8853"/>
                    <a:pt x="942" y="10996"/>
                  </a:cubicBezTo>
                  <a:cubicBezTo>
                    <a:pt x="596" y="11127"/>
                    <a:pt x="287" y="11246"/>
                    <a:pt x="1" y="11377"/>
                  </a:cubicBezTo>
                  <a:cubicBezTo>
                    <a:pt x="17503" y="11353"/>
                    <a:pt x="34136" y="7555"/>
                    <a:pt x="49114" y="757"/>
                  </a:cubicBezTo>
                  <a:cubicBezTo>
                    <a:pt x="48070" y="210"/>
                    <a:pt x="46976" y="1"/>
                    <a:pt x="458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45;p88">
              <a:extLst>
                <a:ext uri="{FF2B5EF4-FFF2-40B4-BE49-F238E27FC236}">
                  <a16:creationId xmlns:a16="http://schemas.microsoft.com/office/drawing/2014/main" id="{D7AA1B79-9042-41C8-84AA-D84FFD663FEB}"/>
                </a:ext>
              </a:extLst>
            </p:cNvPr>
            <p:cNvSpPr/>
            <p:nvPr/>
          </p:nvSpPr>
          <p:spPr>
            <a:xfrm>
              <a:off x="-8560300" y="409600"/>
              <a:ext cx="1719275" cy="2347750"/>
            </a:xfrm>
            <a:custGeom>
              <a:avLst/>
              <a:gdLst/>
              <a:ahLst/>
              <a:cxnLst/>
              <a:rect l="l" t="t" r="r" b="b"/>
              <a:pathLst>
                <a:path w="68771" h="93910" extrusionOk="0">
                  <a:moveTo>
                    <a:pt x="21554" y="1"/>
                  </a:moveTo>
                  <a:cubicBezTo>
                    <a:pt x="18135" y="1"/>
                    <a:pt x="14648" y="1255"/>
                    <a:pt x="14085" y="2303"/>
                  </a:cubicBezTo>
                  <a:cubicBezTo>
                    <a:pt x="13145" y="4077"/>
                    <a:pt x="10775" y="12125"/>
                    <a:pt x="10775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53" y="38283"/>
                    <a:pt x="21539" y="56559"/>
                    <a:pt x="21539" y="56559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19" y="58643"/>
                  </a:lnTo>
                  <a:cubicBezTo>
                    <a:pt x="61782" y="57809"/>
                    <a:pt x="66520" y="44082"/>
                    <a:pt x="67580" y="39938"/>
                  </a:cubicBezTo>
                  <a:cubicBezTo>
                    <a:pt x="68652" y="35807"/>
                    <a:pt x="68771" y="17102"/>
                    <a:pt x="66044" y="11899"/>
                  </a:cubicBezTo>
                  <a:cubicBezTo>
                    <a:pt x="63978" y="7947"/>
                    <a:pt x="58589" y="7469"/>
                    <a:pt x="56100" y="7469"/>
                  </a:cubicBezTo>
                  <a:cubicBezTo>
                    <a:pt x="55304" y="7469"/>
                    <a:pt x="54805" y="7517"/>
                    <a:pt x="54805" y="7517"/>
                  </a:cubicBezTo>
                  <a:cubicBezTo>
                    <a:pt x="51344" y="3871"/>
                    <a:pt x="48078" y="2999"/>
                    <a:pt x="45746" y="2999"/>
                  </a:cubicBezTo>
                  <a:cubicBezTo>
                    <a:pt x="43609" y="2999"/>
                    <a:pt x="42255" y="3731"/>
                    <a:pt x="42255" y="3731"/>
                  </a:cubicBezTo>
                  <a:cubicBezTo>
                    <a:pt x="39753" y="1419"/>
                    <a:pt x="36911" y="723"/>
                    <a:pt x="34399" y="723"/>
                  </a:cubicBezTo>
                  <a:cubicBezTo>
                    <a:pt x="30613" y="723"/>
                    <a:pt x="27575" y="2303"/>
                    <a:pt x="27575" y="2303"/>
                  </a:cubicBezTo>
                  <a:cubicBezTo>
                    <a:pt x="26268" y="605"/>
                    <a:pt x="23927" y="1"/>
                    <a:pt x="21554" y="1"/>
                  </a:cubicBezTo>
                  <a:close/>
                </a:path>
              </a:pathLst>
            </a:custGeom>
            <a:solidFill>
              <a:srgbClr val="F8A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46;p88">
              <a:extLst>
                <a:ext uri="{FF2B5EF4-FFF2-40B4-BE49-F238E27FC236}">
                  <a16:creationId xmlns:a16="http://schemas.microsoft.com/office/drawing/2014/main" id="{861D6E7A-3514-4F82-9FA2-288A3F82C385}"/>
                </a:ext>
              </a:extLst>
            </p:cNvPr>
            <p:cNvSpPr/>
            <p:nvPr/>
          </p:nvSpPr>
          <p:spPr>
            <a:xfrm>
              <a:off x="-8296550" y="4705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2" y="1"/>
                  </a:moveTo>
                  <a:cubicBezTo>
                    <a:pt x="18547" y="1"/>
                    <a:pt x="18252" y="191"/>
                    <a:pt x="18252" y="572"/>
                  </a:cubicBezTo>
                  <a:lnTo>
                    <a:pt x="18252" y="11050"/>
                  </a:lnTo>
                  <a:cubicBezTo>
                    <a:pt x="16716" y="10859"/>
                    <a:pt x="15157" y="10752"/>
                    <a:pt x="13645" y="10633"/>
                  </a:cubicBezTo>
                  <a:cubicBezTo>
                    <a:pt x="11692" y="10466"/>
                    <a:pt x="9751" y="10324"/>
                    <a:pt x="7799" y="10193"/>
                  </a:cubicBezTo>
                  <a:cubicBezTo>
                    <a:pt x="7334" y="8549"/>
                    <a:pt x="6858" y="6906"/>
                    <a:pt x="6394" y="5263"/>
                  </a:cubicBezTo>
                  <a:cubicBezTo>
                    <a:pt x="6309" y="4975"/>
                    <a:pt x="6078" y="4850"/>
                    <a:pt x="5843" y="4850"/>
                  </a:cubicBezTo>
                  <a:cubicBezTo>
                    <a:pt x="5486" y="4850"/>
                    <a:pt x="5121" y="5139"/>
                    <a:pt x="5251" y="5585"/>
                  </a:cubicBezTo>
                  <a:cubicBezTo>
                    <a:pt x="5679" y="7097"/>
                    <a:pt x="6108" y="8609"/>
                    <a:pt x="6549" y="10121"/>
                  </a:cubicBezTo>
                  <a:cubicBezTo>
                    <a:pt x="4632" y="10002"/>
                    <a:pt x="2715" y="9895"/>
                    <a:pt x="798" y="9800"/>
                  </a:cubicBezTo>
                  <a:cubicBezTo>
                    <a:pt x="786" y="9799"/>
                    <a:pt x="774" y="9799"/>
                    <a:pt x="763" y="9799"/>
                  </a:cubicBezTo>
                  <a:cubicBezTo>
                    <a:pt x="0" y="9799"/>
                    <a:pt x="12" y="10943"/>
                    <a:pt x="798" y="10990"/>
                  </a:cubicBezTo>
                  <a:cubicBezTo>
                    <a:pt x="3715" y="11121"/>
                    <a:pt x="6620" y="11300"/>
                    <a:pt x="9525" y="11502"/>
                  </a:cubicBezTo>
                  <a:cubicBezTo>
                    <a:pt x="12466" y="11705"/>
                    <a:pt x="15609" y="11764"/>
                    <a:pt x="18598" y="12240"/>
                  </a:cubicBezTo>
                  <a:cubicBezTo>
                    <a:pt x="18681" y="12276"/>
                    <a:pt x="18776" y="12288"/>
                    <a:pt x="18871" y="12288"/>
                  </a:cubicBezTo>
                  <a:cubicBezTo>
                    <a:pt x="19645" y="12419"/>
                    <a:pt x="20407" y="12562"/>
                    <a:pt x="21157" y="12764"/>
                  </a:cubicBezTo>
                  <a:cubicBezTo>
                    <a:pt x="22110" y="13014"/>
                    <a:pt x="21908" y="14872"/>
                    <a:pt x="21884" y="15574"/>
                  </a:cubicBezTo>
                  <a:cubicBezTo>
                    <a:pt x="21800" y="17753"/>
                    <a:pt x="20860" y="19884"/>
                    <a:pt x="19407" y="21563"/>
                  </a:cubicBezTo>
                  <a:cubicBezTo>
                    <a:pt x="17584" y="23682"/>
                    <a:pt x="14277" y="25066"/>
                    <a:pt x="11172" y="25066"/>
                  </a:cubicBezTo>
                  <a:cubicBezTo>
                    <a:pt x="8904" y="25066"/>
                    <a:pt x="6743" y="24328"/>
                    <a:pt x="5346" y="22599"/>
                  </a:cubicBezTo>
                  <a:cubicBezTo>
                    <a:pt x="5205" y="22423"/>
                    <a:pt x="5011" y="22350"/>
                    <a:pt x="4819" y="22350"/>
                  </a:cubicBezTo>
                  <a:cubicBezTo>
                    <a:pt x="4362" y="22350"/>
                    <a:pt x="3922" y="22766"/>
                    <a:pt x="4274" y="23194"/>
                  </a:cubicBezTo>
                  <a:cubicBezTo>
                    <a:pt x="5986" y="25320"/>
                    <a:pt x="8522" y="26198"/>
                    <a:pt x="11147" y="26198"/>
                  </a:cubicBezTo>
                  <a:cubicBezTo>
                    <a:pt x="13579" y="26198"/>
                    <a:pt x="16087" y="25444"/>
                    <a:pt x="18086" y="24230"/>
                  </a:cubicBezTo>
                  <a:cubicBezTo>
                    <a:pt x="19995" y="26588"/>
                    <a:pt x="22395" y="27771"/>
                    <a:pt x="25037" y="27771"/>
                  </a:cubicBezTo>
                  <a:cubicBezTo>
                    <a:pt x="26383" y="27771"/>
                    <a:pt x="27791" y="27464"/>
                    <a:pt x="29230" y="26849"/>
                  </a:cubicBezTo>
                  <a:cubicBezTo>
                    <a:pt x="29516" y="26730"/>
                    <a:pt x="30016" y="26540"/>
                    <a:pt x="30409" y="26290"/>
                  </a:cubicBezTo>
                  <a:cubicBezTo>
                    <a:pt x="32240" y="27882"/>
                    <a:pt x="34366" y="29004"/>
                    <a:pt x="36544" y="29004"/>
                  </a:cubicBezTo>
                  <a:cubicBezTo>
                    <a:pt x="37835" y="29004"/>
                    <a:pt x="39145" y="28609"/>
                    <a:pt x="40422" y="27683"/>
                  </a:cubicBezTo>
                  <a:cubicBezTo>
                    <a:pt x="40791" y="27421"/>
                    <a:pt x="41065" y="27159"/>
                    <a:pt x="41291" y="26897"/>
                  </a:cubicBezTo>
                  <a:cubicBezTo>
                    <a:pt x="42255" y="27957"/>
                    <a:pt x="43625" y="28600"/>
                    <a:pt x="45006" y="28885"/>
                  </a:cubicBezTo>
                  <a:cubicBezTo>
                    <a:pt x="45433" y="28971"/>
                    <a:pt x="45996" y="29026"/>
                    <a:pt x="46605" y="29026"/>
                  </a:cubicBezTo>
                  <a:cubicBezTo>
                    <a:pt x="48354" y="29026"/>
                    <a:pt x="50487" y="28578"/>
                    <a:pt x="50911" y="27147"/>
                  </a:cubicBezTo>
                  <a:cubicBezTo>
                    <a:pt x="52126" y="23063"/>
                    <a:pt x="53340" y="18979"/>
                    <a:pt x="54566" y="14884"/>
                  </a:cubicBezTo>
                  <a:cubicBezTo>
                    <a:pt x="54696" y="14446"/>
                    <a:pt x="54331" y="14155"/>
                    <a:pt x="53975" y="14155"/>
                  </a:cubicBezTo>
                  <a:cubicBezTo>
                    <a:pt x="53740" y="14155"/>
                    <a:pt x="53509" y="14281"/>
                    <a:pt x="53423" y="14574"/>
                  </a:cubicBezTo>
                  <a:cubicBezTo>
                    <a:pt x="52435" y="17884"/>
                    <a:pt x="51447" y="21206"/>
                    <a:pt x="50459" y="24516"/>
                  </a:cubicBezTo>
                  <a:cubicBezTo>
                    <a:pt x="50256" y="25230"/>
                    <a:pt x="50042" y="25933"/>
                    <a:pt x="49840" y="26635"/>
                  </a:cubicBezTo>
                  <a:cubicBezTo>
                    <a:pt x="49554" y="27588"/>
                    <a:pt x="48947" y="27349"/>
                    <a:pt x="47899" y="27623"/>
                  </a:cubicBezTo>
                  <a:cubicBezTo>
                    <a:pt x="47409" y="27752"/>
                    <a:pt x="46881" y="27818"/>
                    <a:pt x="46345" y="27818"/>
                  </a:cubicBezTo>
                  <a:cubicBezTo>
                    <a:pt x="44654" y="27818"/>
                    <a:pt x="42874" y="27167"/>
                    <a:pt x="41898" y="25802"/>
                  </a:cubicBezTo>
                  <a:cubicBezTo>
                    <a:pt x="42124" y="25147"/>
                    <a:pt x="42184" y="24409"/>
                    <a:pt x="42339" y="23456"/>
                  </a:cubicBezTo>
                  <a:cubicBezTo>
                    <a:pt x="42946" y="19706"/>
                    <a:pt x="43565" y="15967"/>
                    <a:pt x="44172" y="12229"/>
                  </a:cubicBezTo>
                  <a:cubicBezTo>
                    <a:pt x="44351" y="11121"/>
                    <a:pt x="44529" y="10026"/>
                    <a:pt x="44708" y="8919"/>
                  </a:cubicBezTo>
                  <a:cubicBezTo>
                    <a:pt x="44827" y="8204"/>
                    <a:pt x="46053" y="6859"/>
                    <a:pt x="46565" y="6073"/>
                  </a:cubicBezTo>
                  <a:cubicBezTo>
                    <a:pt x="46865" y="5632"/>
                    <a:pt x="46455" y="5209"/>
                    <a:pt x="46039" y="5209"/>
                  </a:cubicBezTo>
                  <a:cubicBezTo>
                    <a:pt x="45860" y="5209"/>
                    <a:pt x="45679" y="5288"/>
                    <a:pt x="45553" y="5478"/>
                  </a:cubicBezTo>
                  <a:cubicBezTo>
                    <a:pt x="44494" y="7061"/>
                    <a:pt x="43648" y="8097"/>
                    <a:pt x="43363" y="9931"/>
                  </a:cubicBezTo>
                  <a:cubicBezTo>
                    <a:pt x="42863" y="12955"/>
                    <a:pt x="42363" y="15979"/>
                    <a:pt x="41874" y="19015"/>
                  </a:cubicBezTo>
                  <a:cubicBezTo>
                    <a:pt x="41505" y="21277"/>
                    <a:pt x="41136" y="23528"/>
                    <a:pt x="40767" y="25790"/>
                  </a:cubicBezTo>
                  <a:cubicBezTo>
                    <a:pt x="40774" y="25744"/>
                    <a:pt x="40777" y="25723"/>
                    <a:pt x="40771" y="25723"/>
                  </a:cubicBezTo>
                  <a:lnTo>
                    <a:pt x="40771" y="25723"/>
                  </a:lnTo>
                  <a:cubicBezTo>
                    <a:pt x="40758" y="25723"/>
                    <a:pt x="40697" y="25843"/>
                    <a:pt x="40529" y="26028"/>
                  </a:cubicBezTo>
                  <a:cubicBezTo>
                    <a:pt x="40065" y="26516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4" y="23349"/>
                    <a:pt x="31266" y="22385"/>
                  </a:cubicBezTo>
                  <a:cubicBezTo>
                    <a:pt x="31599" y="18146"/>
                    <a:pt x="31921" y="13919"/>
                    <a:pt x="32242" y="9681"/>
                  </a:cubicBezTo>
                  <a:cubicBezTo>
                    <a:pt x="32349" y="8335"/>
                    <a:pt x="32445" y="6990"/>
                    <a:pt x="32552" y="5644"/>
                  </a:cubicBezTo>
                  <a:cubicBezTo>
                    <a:pt x="32564" y="5406"/>
                    <a:pt x="32576" y="5537"/>
                    <a:pt x="32885" y="4835"/>
                  </a:cubicBezTo>
                  <a:cubicBezTo>
                    <a:pt x="33266" y="3989"/>
                    <a:pt x="33647" y="3132"/>
                    <a:pt x="34028" y="2287"/>
                  </a:cubicBezTo>
                  <a:cubicBezTo>
                    <a:pt x="34240" y="1813"/>
                    <a:pt x="33826" y="1384"/>
                    <a:pt x="33444" y="1384"/>
                  </a:cubicBezTo>
                  <a:cubicBezTo>
                    <a:pt x="33269" y="1384"/>
                    <a:pt x="33101" y="1475"/>
                    <a:pt x="33004" y="1691"/>
                  </a:cubicBezTo>
                  <a:cubicBezTo>
                    <a:pt x="32171" y="3561"/>
                    <a:pt x="31421" y="4990"/>
                    <a:pt x="31266" y="7002"/>
                  </a:cubicBezTo>
                  <a:cubicBezTo>
                    <a:pt x="30992" y="10609"/>
                    <a:pt x="30706" y="14205"/>
                    <a:pt x="30432" y="17813"/>
                  </a:cubicBezTo>
                  <a:cubicBezTo>
                    <a:pt x="30254" y="20253"/>
                    <a:pt x="30063" y="22694"/>
                    <a:pt x="29873" y="25135"/>
                  </a:cubicBezTo>
                  <a:cubicBezTo>
                    <a:pt x="29801" y="25194"/>
                    <a:pt x="29682" y="25302"/>
                    <a:pt x="29432" y="25433"/>
                  </a:cubicBezTo>
                  <a:cubicBezTo>
                    <a:pt x="28647" y="25873"/>
                    <a:pt x="27789" y="26171"/>
                    <a:pt x="26920" y="26409"/>
                  </a:cubicBezTo>
                  <a:cubicBezTo>
                    <a:pt x="26258" y="26590"/>
                    <a:pt x="25612" y="26676"/>
                    <a:pt x="24987" y="26676"/>
                  </a:cubicBezTo>
                  <a:cubicBezTo>
                    <a:pt x="22652" y="26676"/>
                    <a:pt x="20599" y="25479"/>
                    <a:pt x="19050" y="23563"/>
                  </a:cubicBezTo>
                  <a:cubicBezTo>
                    <a:pt x="22134" y="21146"/>
                    <a:pt x="23848" y="16812"/>
                    <a:pt x="22920" y="13133"/>
                  </a:cubicBezTo>
                  <a:cubicBezTo>
                    <a:pt x="22646" y="12026"/>
                    <a:pt x="21908" y="11693"/>
                    <a:pt x="20812" y="11467"/>
                  </a:cubicBezTo>
                  <a:cubicBezTo>
                    <a:pt x="20348" y="11371"/>
                    <a:pt x="19895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6" y="1"/>
                    <a:pt x="18842" y="1"/>
                  </a:cubicBezTo>
                  <a:close/>
                </a:path>
              </a:pathLst>
            </a:custGeom>
            <a:solidFill>
              <a:srgbClr val="EA8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7;p88">
              <a:extLst>
                <a:ext uri="{FF2B5EF4-FFF2-40B4-BE49-F238E27FC236}">
                  <a16:creationId xmlns:a16="http://schemas.microsoft.com/office/drawing/2014/main" id="{E6E62D24-B3C7-4C82-AFD9-63321C78C2B4}"/>
                </a:ext>
              </a:extLst>
            </p:cNvPr>
            <p:cNvSpPr/>
            <p:nvPr/>
          </p:nvSpPr>
          <p:spPr>
            <a:xfrm>
              <a:off x="-8185250" y="2054850"/>
              <a:ext cx="1182300" cy="1822275"/>
            </a:xfrm>
            <a:custGeom>
              <a:avLst/>
              <a:gdLst/>
              <a:ahLst/>
              <a:cxnLst/>
              <a:rect l="l" t="t" r="r" b="b"/>
              <a:pathLst>
                <a:path w="47292" h="72891" extrusionOk="0">
                  <a:moveTo>
                    <a:pt x="0" y="0"/>
                  </a:moveTo>
                  <a:lnTo>
                    <a:pt x="0" y="72890"/>
                  </a:lnTo>
                  <a:lnTo>
                    <a:pt x="47292" y="7289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48;p88">
              <a:extLst>
                <a:ext uri="{FF2B5EF4-FFF2-40B4-BE49-F238E27FC236}">
                  <a16:creationId xmlns:a16="http://schemas.microsoft.com/office/drawing/2014/main" id="{F14169D9-42CE-4B72-BEBE-6C6D9BC555B6}"/>
                </a:ext>
              </a:extLst>
            </p:cNvPr>
            <p:cNvSpPr/>
            <p:nvPr/>
          </p:nvSpPr>
          <p:spPr>
            <a:xfrm>
              <a:off x="-8185250" y="2054850"/>
              <a:ext cx="1182300" cy="426550"/>
            </a:xfrm>
            <a:custGeom>
              <a:avLst/>
              <a:gdLst/>
              <a:ahLst/>
              <a:cxnLst/>
              <a:rect l="l" t="t" r="r" b="b"/>
              <a:pathLst>
                <a:path w="47292" h="17062" extrusionOk="0">
                  <a:moveTo>
                    <a:pt x="0" y="0"/>
                  </a:moveTo>
                  <a:lnTo>
                    <a:pt x="0" y="17062"/>
                  </a:lnTo>
                  <a:lnTo>
                    <a:pt x="47292" y="17062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49;p88">
              <a:extLst>
                <a:ext uri="{FF2B5EF4-FFF2-40B4-BE49-F238E27FC236}">
                  <a16:creationId xmlns:a16="http://schemas.microsoft.com/office/drawing/2014/main" id="{13DF25FF-0B3B-4244-A839-7C73DD98DB7A}"/>
                </a:ext>
              </a:extLst>
            </p:cNvPr>
            <p:cNvSpPr/>
            <p:nvPr/>
          </p:nvSpPr>
          <p:spPr>
            <a:xfrm>
              <a:off x="-6976475" y="364350"/>
              <a:ext cx="1718975" cy="3239825"/>
            </a:xfrm>
            <a:custGeom>
              <a:avLst/>
              <a:gdLst/>
              <a:ahLst/>
              <a:cxnLst/>
              <a:rect l="l" t="t" r="r" b="b"/>
              <a:pathLst>
                <a:path w="68759" h="129593" extrusionOk="0">
                  <a:moveTo>
                    <a:pt x="21546" y="1"/>
                  </a:moveTo>
                  <a:cubicBezTo>
                    <a:pt x="18125" y="1"/>
                    <a:pt x="14641" y="1256"/>
                    <a:pt x="14085" y="2303"/>
                  </a:cubicBezTo>
                  <a:cubicBezTo>
                    <a:pt x="13133" y="4077"/>
                    <a:pt x="10764" y="12125"/>
                    <a:pt x="10764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41" y="38283"/>
                    <a:pt x="21539" y="56559"/>
                    <a:pt x="21539" y="56559"/>
                  </a:cubicBezTo>
                  <a:lnTo>
                    <a:pt x="20241" y="129592"/>
                  </a:lnTo>
                  <a:lnTo>
                    <a:pt x="58341" y="129592"/>
                  </a:lnTo>
                  <a:lnTo>
                    <a:pt x="57519" y="58643"/>
                  </a:lnTo>
                  <a:cubicBezTo>
                    <a:pt x="61782" y="57810"/>
                    <a:pt x="66509" y="44082"/>
                    <a:pt x="67580" y="39938"/>
                  </a:cubicBezTo>
                  <a:cubicBezTo>
                    <a:pt x="68640" y="35795"/>
                    <a:pt x="68759" y="17102"/>
                    <a:pt x="66044" y="11887"/>
                  </a:cubicBezTo>
                  <a:cubicBezTo>
                    <a:pt x="63979" y="7947"/>
                    <a:pt x="58588" y="7469"/>
                    <a:pt x="56094" y="7469"/>
                  </a:cubicBezTo>
                  <a:cubicBezTo>
                    <a:pt x="55295" y="7469"/>
                    <a:pt x="54793" y="7518"/>
                    <a:pt x="54793" y="7518"/>
                  </a:cubicBezTo>
                  <a:cubicBezTo>
                    <a:pt x="51326" y="3865"/>
                    <a:pt x="48055" y="2993"/>
                    <a:pt x="45722" y="2993"/>
                  </a:cubicBezTo>
                  <a:cubicBezTo>
                    <a:pt x="43592" y="2993"/>
                    <a:pt x="42244" y="3720"/>
                    <a:pt x="42244" y="3720"/>
                  </a:cubicBezTo>
                  <a:cubicBezTo>
                    <a:pt x="39750" y="1411"/>
                    <a:pt x="36916" y="716"/>
                    <a:pt x="34409" y="716"/>
                  </a:cubicBezTo>
                  <a:cubicBezTo>
                    <a:pt x="30619" y="716"/>
                    <a:pt x="27575" y="2303"/>
                    <a:pt x="27575" y="2303"/>
                  </a:cubicBezTo>
                  <a:cubicBezTo>
                    <a:pt x="26263" y="605"/>
                    <a:pt x="23920" y="1"/>
                    <a:pt x="21546" y="1"/>
                  </a:cubicBezTo>
                  <a:close/>
                </a:path>
              </a:pathLst>
            </a:custGeom>
            <a:solidFill>
              <a:srgbClr val="B25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0;p88">
              <a:extLst>
                <a:ext uri="{FF2B5EF4-FFF2-40B4-BE49-F238E27FC236}">
                  <a16:creationId xmlns:a16="http://schemas.microsoft.com/office/drawing/2014/main" id="{8ED21566-D63E-456F-A3F3-D431BD5F3D84}"/>
                </a:ext>
              </a:extLst>
            </p:cNvPr>
            <p:cNvSpPr/>
            <p:nvPr/>
          </p:nvSpPr>
          <p:spPr>
            <a:xfrm>
              <a:off x="-6597575" y="2499850"/>
              <a:ext cx="1182025" cy="1557350"/>
            </a:xfrm>
            <a:custGeom>
              <a:avLst/>
              <a:gdLst/>
              <a:ahLst/>
              <a:cxnLst/>
              <a:rect l="l" t="t" r="r" b="b"/>
              <a:pathLst>
                <a:path w="47281" h="62294" extrusionOk="0">
                  <a:moveTo>
                    <a:pt x="1" y="0"/>
                  </a:moveTo>
                  <a:lnTo>
                    <a:pt x="1" y="62294"/>
                  </a:lnTo>
                  <a:lnTo>
                    <a:pt x="47281" y="62294"/>
                  </a:lnTo>
                  <a:lnTo>
                    <a:pt x="47281" y="0"/>
                  </a:ln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51;p88">
              <a:extLst>
                <a:ext uri="{FF2B5EF4-FFF2-40B4-BE49-F238E27FC236}">
                  <a16:creationId xmlns:a16="http://schemas.microsoft.com/office/drawing/2014/main" id="{F1544F37-4FA6-4727-B0CE-7D3DA95BDA81}"/>
                </a:ext>
              </a:extLst>
            </p:cNvPr>
            <p:cNvSpPr/>
            <p:nvPr/>
          </p:nvSpPr>
          <p:spPr>
            <a:xfrm>
              <a:off x="-6597575" y="2073300"/>
              <a:ext cx="1182025" cy="426575"/>
            </a:xfrm>
            <a:custGeom>
              <a:avLst/>
              <a:gdLst/>
              <a:ahLst/>
              <a:cxnLst/>
              <a:rect l="l" t="t" r="r" b="b"/>
              <a:pathLst>
                <a:path w="47281" h="17063" extrusionOk="0">
                  <a:moveTo>
                    <a:pt x="1" y="1"/>
                  </a:moveTo>
                  <a:lnTo>
                    <a:pt x="1" y="17062"/>
                  </a:lnTo>
                  <a:lnTo>
                    <a:pt x="47281" y="17062"/>
                  </a:lnTo>
                  <a:lnTo>
                    <a:pt x="47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52;p88">
              <a:extLst>
                <a:ext uri="{FF2B5EF4-FFF2-40B4-BE49-F238E27FC236}">
                  <a16:creationId xmlns:a16="http://schemas.microsoft.com/office/drawing/2014/main" id="{B2BB34B5-9E24-4DA4-8C75-ECB7C625B291}"/>
                </a:ext>
              </a:extLst>
            </p:cNvPr>
            <p:cNvSpPr/>
            <p:nvPr/>
          </p:nvSpPr>
          <p:spPr>
            <a:xfrm>
              <a:off x="-5392950" y="530750"/>
              <a:ext cx="1719300" cy="2347725"/>
            </a:xfrm>
            <a:custGeom>
              <a:avLst/>
              <a:gdLst/>
              <a:ahLst/>
              <a:cxnLst/>
              <a:rect l="l" t="t" r="r" b="b"/>
              <a:pathLst>
                <a:path w="68772" h="93909" extrusionOk="0">
                  <a:moveTo>
                    <a:pt x="21554" y="1"/>
                  </a:moveTo>
                  <a:cubicBezTo>
                    <a:pt x="18135" y="1"/>
                    <a:pt x="14648" y="1255"/>
                    <a:pt x="14086" y="2302"/>
                  </a:cubicBezTo>
                  <a:cubicBezTo>
                    <a:pt x="13145" y="4076"/>
                    <a:pt x="10776" y="12125"/>
                    <a:pt x="10776" y="12125"/>
                  </a:cubicBezTo>
                  <a:cubicBezTo>
                    <a:pt x="1" y="25258"/>
                    <a:pt x="1" y="30937"/>
                    <a:pt x="1" y="30937"/>
                  </a:cubicBezTo>
                  <a:cubicBezTo>
                    <a:pt x="953" y="38283"/>
                    <a:pt x="21539" y="56547"/>
                    <a:pt x="21539" y="56547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20" y="58631"/>
                  </a:lnTo>
                  <a:cubicBezTo>
                    <a:pt x="61782" y="57809"/>
                    <a:pt x="66521" y="44081"/>
                    <a:pt x="67580" y="39938"/>
                  </a:cubicBezTo>
                  <a:cubicBezTo>
                    <a:pt x="68652" y="35795"/>
                    <a:pt x="68771" y="17090"/>
                    <a:pt x="66045" y="11887"/>
                  </a:cubicBezTo>
                  <a:cubicBezTo>
                    <a:pt x="63978" y="7935"/>
                    <a:pt x="58589" y="7457"/>
                    <a:pt x="56100" y="7457"/>
                  </a:cubicBezTo>
                  <a:cubicBezTo>
                    <a:pt x="55304" y="7457"/>
                    <a:pt x="54805" y="7505"/>
                    <a:pt x="54805" y="7505"/>
                  </a:cubicBezTo>
                  <a:cubicBezTo>
                    <a:pt x="51341" y="3861"/>
                    <a:pt x="48073" y="2991"/>
                    <a:pt x="45740" y="2991"/>
                  </a:cubicBezTo>
                  <a:cubicBezTo>
                    <a:pt x="43606" y="2991"/>
                    <a:pt x="42256" y="3719"/>
                    <a:pt x="42256" y="3719"/>
                  </a:cubicBezTo>
                  <a:cubicBezTo>
                    <a:pt x="39757" y="1410"/>
                    <a:pt x="36921" y="716"/>
                    <a:pt x="34412" y="716"/>
                  </a:cubicBezTo>
                  <a:cubicBezTo>
                    <a:pt x="30620" y="716"/>
                    <a:pt x="27575" y="2302"/>
                    <a:pt x="27575" y="2302"/>
                  </a:cubicBezTo>
                  <a:cubicBezTo>
                    <a:pt x="26268" y="605"/>
                    <a:pt x="23928" y="1"/>
                    <a:pt x="21554" y="1"/>
                  </a:cubicBezTo>
                  <a:close/>
                </a:path>
              </a:pathLst>
            </a:custGeom>
            <a:solidFill>
              <a:srgbClr val="F2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53;p88">
              <a:extLst>
                <a:ext uri="{FF2B5EF4-FFF2-40B4-BE49-F238E27FC236}">
                  <a16:creationId xmlns:a16="http://schemas.microsoft.com/office/drawing/2014/main" id="{5229DEDB-E0F9-4DD7-8544-F6500CEE8B4C}"/>
                </a:ext>
              </a:extLst>
            </p:cNvPr>
            <p:cNvSpPr/>
            <p:nvPr/>
          </p:nvSpPr>
          <p:spPr>
            <a:xfrm>
              <a:off x="-5129100" y="591500"/>
              <a:ext cx="1322984" cy="705598"/>
            </a:xfrm>
            <a:custGeom>
              <a:avLst/>
              <a:gdLst/>
              <a:ahLst/>
              <a:cxnLst/>
              <a:rect l="l" t="t" r="r" b="b"/>
              <a:pathLst>
                <a:path w="54697" h="29031" extrusionOk="0">
                  <a:moveTo>
                    <a:pt x="18842" y="1"/>
                  </a:moveTo>
                  <a:cubicBezTo>
                    <a:pt x="18547" y="1"/>
                    <a:pt x="18253" y="191"/>
                    <a:pt x="18253" y="572"/>
                  </a:cubicBezTo>
                  <a:lnTo>
                    <a:pt x="18253" y="11062"/>
                  </a:lnTo>
                  <a:cubicBezTo>
                    <a:pt x="16717" y="10871"/>
                    <a:pt x="15169" y="10764"/>
                    <a:pt x="13645" y="10633"/>
                  </a:cubicBezTo>
                  <a:cubicBezTo>
                    <a:pt x="11692" y="10466"/>
                    <a:pt x="9752" y="10323"/>
                    <a:pt x="7799" y="10204"/>
                  </a:cubicBezTo>
                  <a:cubicBezTo>
                    <a:pt x="7335" y="8561"/>
                    <a:pt x="6858" y="6918"/>
                    <a:pt x="6394" y="5275"/>
                  </a:cubicBezTo>
                  <a:cubicBezTo>
                    <a:pt x="6309" y="4980"/>
                    <a:pt x="6075" y="4853"/>
                    <a:pt x="5839" y="4853"/>
                  </a:cubicBezTo>
                  <a:cubicBezTo>
                    <a:pt x="5483" y="4853"/>
                    <a:pt x="5122" y="5141"/>
                    <a:pt x="5251" y="5585"/>
                  </a:cubicBezTo>
                  <a:cubicBezTo>
                    <a:pt x="5680" y="7097"/>
                    <a:pt x="6120" y="8609"/>
                    <a:pt x="6549" y="10121"/>
                  </a:cubicBezTo>
                  <a:cubicBezTo>
                    <a:pt x="4632" y="10002"/>
                    <a:pt x="2715" y="9895"/>
                    <a:pt x="810" y="9811"/>
                  </a:cubicBezTo>
                  <a:cubicBezTo>
                    <a:pt x="794" y="9811"/>
                    <a:pt x="779" y="9810"/>
                    <a:pt x="763" y="9810"/>
                  </a:cubicBezTo>
                  <a:cubicBezTo>
                    <a:pt x="1" y="9810"/>
                    <a:pt x="16" y="10955"/>
                    <a:pt x="810" y="10990"/>
                  </a:cubicBezTo>
                  <a:cubicBezTo>
                    <a:pt x="3715" y="11133"/>
                    <a:pt x="6620" y="11312"/>
                    <a:pt x="9525" y="11502"/>
                  </a:cubicBezTo>
                  <a:cubicBezTo>
                    <a:pt x="12466" y="11705"/>
                    <a:pt x="15610" y="11776"/>
                    <a:pt x="18598" y="12240"/>
                  </a:cubicBezTo>
                  <a:cubicBezTo>
                    <a:pt x="18681" y="12276"/>
                    <a:pt x="18777" y="12288"/>
                    <a:pt x="18872" y="12288"/>
                  </a:cubicBezTo>
                  <a:cubicBezTo>
                    <a:pt x="19646" y="12419"/>
                    <a:pt x="20408" y="12574"/>
                    <a:pt x="21158" y="12764"/>
                  </a:cubicBezTo>
                  <a:cubicBezTo>
                    <a:pt x="22110" y="13014"/>
                    <a:pt x="21908" y="14884"/>
                    <a:pt x="21884" y="15574"/>
                  </a:cubicBezTo>
                  <a:cubicBezTo>
                    <a:pt x="21801" y="17753"/>
                    <a:pt x="20860" y="19884"/>
                    <a:pt x="19408" y="21563"/>
                  </a:cubicBezTo>
                  <a:cubicBezTo>
                    <a:pt x="17582" y="23685"/>
                    <a:pt x="14270" y="25073"/>
                    <a:pt x="11164" y="25073"/>
                  </a:cubicBezTo>
                  <a:cubicBezTo>
                    <a:pt x="8901" y="25073"/>
                    <a:pt x="6748" y="24337"/>
                    <a:pt x="5358" y="22611"/>
                  </a:cubicBezTo>
                  <a:cubicBezTo>
                    <a:pt x="5214" y="22431"/>
                    <a:pt x="5017" y="22357"/>
                    <a:pt x="4825" y="22357"/>
                  </a:cubicBezTo>
                  <a:cubicBezTo>
                    <a:pt x="4367" y="22357"/>
                    <a:pt x="3931" y="22778"/>
                    <a:pt x="4275" y="23206"/>
                  </a:cubicBezTo>
                  <a:cubicBezTo>
                    <a:pt x="5987" y="25326"/>
                    <a:pt x="8523" y="26201"/>
                    <a:pt x="11148" y="26201"/>
                  </a:cubicBezTo>
                  <a:cubicBezTo>
                    <a:pt x="13580" y="26201"/>
                    <a:pt x="16088" y="25450"/>
                    <a:pt x="18086" y="24242"/>
                  </a:cubicBezTo>
                  <a:cubicBezTo>
                    <a:pt x="20002" y="26591"/>
                    <a:pt x="22404" y="27772"/>
                    <a:pt x="25042" y="27772"/>
                  </a:cubicBezTo>
                  <a:cubicBezTo>
                    <a:pt x="26388" y="27772"/>
                    <a:pt x="27795" y="27465"/>
                    <a:pt x="29230" y="26849"/>
                  </a:cubicBezTo>
                  <a:cubicBezTo>
                    <a:pt x="29516" y="26730"/>
                    <a:pt x="30016" y="26552"/>
                    <a:pt x="30409" y="26290"/>
                  </a:cubicBezTo>
                  <a:cubicBezTo>
                    <a:pt x="32240" y="27882"/>
                    <a:pt x="34366" y="29004"/>
                    <a:pt x="36547" y="29004"/>
                  </a:cubicBezTo>
                  <a:cubicBezTo>
                    <a:pt x="37841" y="29004"/>
                    <a:pt x="39153" y="28609"/>
                    <a:pt x="40434" y="27683"/>
                  </a:cubicBezTo>
                  <a:cubicBezTo>
                    <a:pt x="40791" y="27421"/>
                    <a:pt x="41065" y="27171"/>
                    <a:pt x="41291" y="26909"/>
                  </a:cubicBezTo>
                  <a:cubicBezTo>
                    <a:pt x="42256" y="27957"/>
                    <a:pt x="43625" y="28611"/>
                    <a:pt x="45006" y="28885"/>
                  </a:cubicBezTo>
                  <a:cubicBezTo>
                    <a:pt x="45439" y="28975"/>
                    <a:pt x="46006" y="29031"/>
                    <a:pt x="46619" y="29031"/>
                  </a:cubicBezTo>
                  <a:cubicBezTo>
                    <a:pt x="48368" y="29031"/>
                    <a:pt x="50488" y="28575"/>
                    <a:pt x="50912" y="27147"/>
                  </a:cubicBezTo>
                  <a:cubicBezTo>
                    <a:pt x="52138" y="23063"/>
                    <a:pt x="53352" y="18979"/>
                    <a:pt x="54567" y="14895"/>
                  </a:cubicBezTo>
                  <a:cubicBezTo>
                    <a:pt x="54696" y="14450"/>
                    <a:pt x="54331" y="14161"/>
                    <a:pt x="53975" y="14161"/>
                  </a:cubicBezTo>
                  <a:cubicBezTo>
                    <a:pt x="53740" y="14161"/>
                    <a:pt x="53509" y="14286"/>
                    <a:pt x="53424" y="14574"/>
                  </a:cubicBezTo>
                  <a:cubicBezTo>
                    <a:pt x="52436" y="17896"/>
                    <a:pt x="51447" y="21206"/>
                    <a:pt x="50459" y="24528"/>
                  </a:cubicBezTo>
                  <a:cubicBezTo>
                    <a:pt x="50257" y="25230"/>
                    <a:pt x="50042" y="25933"/>
                    <a:pt x="49840" y="26635"/>
                  </a:cubicBezTo>
                  <a:cubicBezTo>
                    <a:pt x="49554" y="27599"/>
                    <a:pt x="48947" y="27361"/>
                    <a:pt x="47899" y="27635"/>
                  </a:cubicBezTo>
                  <a:cubicBezTo>
                    <a:pt x="47411" y="27761"/>
                    <a:pt x="46887" y="27825"/>
                    <a:pt x="46353" y="27825"/>
                  </a:cubicBezTo>
                  <a:cubicBezTo>
                    <a:pt x="44660" y="27825"/>
                    <a:pt x="42879" y="27180"/>
                    <a:pt x="41910" y="25813"/>
                  </a:cubicBezTo>
                  <a:cubicBezTo>
                    <a:pt x="42125" y="25159"/>
                    <a:pt x="42184" y="24409"/>
                    <a:pt x="42339" y="23456"/>
                  </a:cubicBezTo>
                  <a:cubicBezTo>
                    <a:pt x="42958" y="19717"/>
                    <a:pt x="43565" y="15979"/>
                    <a:pt x="44173" y="12228"/>
                  </a:cubicBezTo>
                  <a:cubicBezTo>
                    <a:pt x="44351" y="11133"/>
                    <a:pt x="44542" y="10026"/>
                    <a:pt x="44708" y="8919"/>
                  </a:cubicBezTo>
                  <a:cubicBezTo>
                    <a:pt x="44828" y="8216"/>
                    <a:pt x="46054" y="6859"/>
                    <a:pt x="46578" y="6085"/>
                  </a:cubicBezTo>
                  <a:cubicBezTo>
                    <a:pt x="46868" y="5637"/>
                    <a:pt x="46460" y="5213"/>
                    <a:pt x="46045" y="5213"/>
                  </a:cubicBezTo>
                  <a:cubicBezTo>
                    <a:pt x="45863" y="5213"/>
                    <a:pt x="45680" y="5294"/>
                    <a:pt x="45554" y="5490"/>
                  </a:cubicBezTo>
                  <a:cubicBezTo>
                    <a:pt x="44494" y="7061"/>
                    <a:pt x="43661" y="8109"/>
                    <a:pt x="43363" y="9931"/>
                  </a:cubicBezTo>
                  <a:cubicBezTo>
                    <a:pt x="42863" y="12955"/>
                    <a:pt x="42375" y="15991"/>
                    <a:pt x="41875" y="19015"/>
                  </a:cubicBezTo>
                  <a:cubicBezTo>
                    <a:pt x="41506" y="21277"/>
                    <a:pt x="41137" y="23539"/>
                    <a:pt x="40767" y="25802"/>
                  </a:cubicBezTo>
                  <a:cubicBezTo>
                    <a:pt x="40775" y="25752"/>
                    <a:pt x="40779" y="25730"/>
                    <a:pt x="40774" y="25730"/>
                  </a:cubicBezTo>
                  <a:lnTo>
                    <a:pt x="40774" y="25730"/>
                  </a:lnTo>
                  <a:cubicBezTo>
                    <a:pt x="40763" y="25730"/>
                    <a:pt x="40705" y="25852"/>
                    <a:pt x="40529" y="26028"/>
                  </a:cubicBezTo>
                  <a:cubicBezTo>
                    <a:pt x="40065" y="26528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5" y="23349"/>
                    <a:pt x="31278" y="22384"/>
                  </a:cubicBezTo>
                  <a:cubicBezTo>
                    <a:pt x="31600" y="18158"/>
                    <a:pt x="31921" y="13919"/>
                    <a:pt x="32243" y="9692"/>
                  </a:cubicBezTo>
                  <a:cubicBezTo>
                    <a:pt x="32350" y="8347"/>
                    <a:pt x="32445" y="7002"/>
                    <a:pt x="32552" y="5656"/>
                  </a:cubicBezTo>
                  <a:cubicBezTo>
                    <a:pt x="32576" y="5418"/>
                    <a:pt x="32576" y="5537"/>
                    <a:pt x="32886" y="4835"/>
                  </a:cubicBezTo>
                  <a:cubicBezTo>
                    <a:pt x="33267" y="3989"/>
                    <a:pt x="33648" y="3144"/>
                    <a:pt x="34029" y="2299"/>
                  </a:cubicBezTo>
                  <a:cubicBezTo>
                    <a:pt x="34242" y="1823"/>
                    <a:pt x="33823" y="1387"/>
                    <a:pt x="33440" y="1387"/>
                  </a:cubicBezTo>
                  <a:cubicBezTo>
                    <a:pt x="33267" y="1387"/>
                    <a:pt x="33101" y="1476"/>
                    <a:pt x="33005" y="1691"/>
                  </a:cubicBezTo>
                  <a:cubicBezTo>
                    <a:pt x="32171" y="3561"/>
                    <a:pt x="31421" y="5001"/>
                    <a:pt x="31266" y="7002"/>
                  </a:cubicBezTo>
                  <a:cubicBezTo>
                    <a:pt x="30992" y="10609"/>
                    <a:pt x="30719" y="14217"/>
                    <a:pt x="30433" y="17812"/>
                  </a:cubicBezTo>
                  <a:cubicBezTo>
                    <a:pt x="30254" y="20253"/>
                    <a:pt x="30064" y="22694"/>
                    <a:pt x="29873" y="25147"/>
                  </a:cubicBezTo>
                  <a:cubicBezTo>
                    <a:pt x="29814" y="25206"/>
                    <a:pt x="29683" y="25301"/>
                    <a:pt x="29445" y="25432"/>
                  </a:cubicBezTo>
                  <a:cubicBezTo>
                    <a:pt x="28647" y="25873"/>
                    <a:pt x="27802" y="26171"/>
                    <a:pt x="26921" y="26409"/>
                  </a:cubicBezTo>
                  <a:cubicBezTo>
                    <a:pt x="26255" y="26591"/>
                    <a:pt x="25607" y="26677"/>
                    <a:pt x="24978" y="26677"/>
                  </a:cubicBezTo>
                  <a:cubicBezTo>
                    <a:pt x="22647" y="26677"/>
                    <a:pt x="20598" y="25488"/>
                    <a:pt x="19050" y="23575"/>
                  </a:cubicBezTo>
                  <a:cubicBezTo>
                    <a:pt x="22134" y="21158"/>
                    <a:pt x="23849" y="16824"/>
                    <a:pt x="22920" y="13133"/>
                  </a:cubicBezTo>
                  <a:cubicBezTo>
                    <a:pt x="22646" y="12026"/>
                    <a:pt x="21920" y="11693"/>
                    <a:pt x="20813" y="11466"/>
                  </a:cubicBezTo>
                  <a:cubicBezTo>
                    <a:pt x="20360" y="11371"/>
                    <a:pt x="19896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7" y="1"/>
                    <a:pt x="18842" y="1"/>
                  </a:cubicBezTo>
                  <a:close/>
                </a:path>
              </a:pathLst>
            </a:custGeom>
            <a:solidFill>
              <a:srgbClr val="DB9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54;p88">
              <a:extLst>
                <a:ext uri="{FF2B5EF4-FFF2-40B4-BE49-F238E27FC236}">
                  <a16:creationId xmlns:a16="http://schemas.microsoft.com/office/drawing/2014/main" id="{575093A2-FDB7-42C8-8B3E-9A644DDBEF18}"/>
                </a:ext>
              </a:extLst>
            </p:cNvPr>
            <p:cNvSpPr/>
            <p:nvPr/>
          </p:nvSpPr>
          <p:spPr>
            <a:xfrm>
              <a:off x="-5006000" y="2175700"/>
              <a:ext cx="1182325" cy="1881500"/>
            </a:xfrm>
            <a:custGeom>
              <a:avLst/>
              <a:gdLst/>
              <a:ahLst/>
              <a:cxnLst/>
              <a:rect l="l" t="t" r="r" b="b"/>
              <a:pathLst>
                <a:path w="47293" h="75260" extrusionOk="0">
                  <a:moveTo>
                    <a:pt x="1" y="0"/>
                  </a:moveTo>
                  <a:lnTo>
                    <a:pt x="1" y="75260"/>
                  </a:lnTo>
                  <a:lnTo>
                    <a:pt x="47292" y="7526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E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55;p88">
              <a:extLst>
                <a:ext uri="{FF2B5EF4-FFF2-40B4-BE49-F238E27FC236}">
                  <a16:creationId xmlns:a16="http://schemas.microsoft.com/office/drawing/2014/main" id="{3FF8D1D6-DEE1-4002-AEFB-CAB8F72F7A50}"/>
                </a:ext>
              </a:extLst>
            </p:cNvPr>
            <p:cNvSpPr/>
            <p:nvPr/>
          </p:nvSpPr>
          <p:spPr>
            <a:xfrm>
              <a:off x="-5006000" y="2175700"/>
              <a:ext cx="1182325" cy="426850"/>
            </a:xfrm>
            <a:custGeom>
              <a:avLst/>
              <a:gdLst/>
              <a:ahLst/>
              <a:cxnLst/>
              <a:rect l="l" t="t" r="r" b="b"/>
              <a:pathLst>
                <a:path w="47293" h="17074" extrusionOk="0">
                  <a:moveTo>
                    <a:pt x="1" y="0"/>
                  </a:moveTo>
                  <a:lnTo>
                    <a:pt x="1" y="17074"/>
                  </a:lnTo>
                  <a:lnTo>
                    <a:pt x="47292" y="17074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56;p88">
              <a:extLst>
                <a:ext uri="{FF2B5EF4-FFF2-40B4-BE49-F238E27FC236}">
                  <a16:creationId xmlns:a16="http://schemas.microsoft.com/office/drawing/2014/main" id="{ACE61046-EDF0-46C6-B00E-BC35E5DEE776}"/>
                </a:ext>
              </a:extLst>
            </p:cNvPr>
            <p:cNvSpPr/>
            <p:nvPr/>
          </p:nvSpPr>
          <p:spPr>
            <a:xfrm>
              <a:off x="-10007225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1" y="0"/>
                  </a:moveTo>
                  <a:lnTo>
                    <a:pt x="17956" y="23217"/>
                  </a:lnTo>
                  <a:lnTo>
                    <a:pt x="1" y="46435"/>
                  </a:lnTo>
                  <a:lnTo>
                    <a:pt x="103157" y="46435"/>
                  </a:lnTo>
                  <a:lnTo>
                    <a:pt x="34993" y="23217"/>
                  </a:lnTo>
                  <a:lnTo>
                    <a:pt x="34993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57;p88">
              <a:extLst>
                <a:ext uri="{FF2B5EF4-FFF2-40B4-BE49-F238E27FC236}">
                  <a16:creationId xmlns:a16="http://schemas.microsoft.com/office/drawing/2014/main" id="{022FD141-BAF5-4774-9C43-DEEC54F64198}"/>
                </a:ext>
              </a:extLst>
            </p:cNvPr>
            <p:cNvSpPr/>
            <p:nvPr/>
          </p:nvSpPr>
          <p:spPr>
            <a:xfrm>
              <a:off x="-9132400" y="5228750"/>
              <a:ext cx="1704100" cy="348875"/>
            </a:xfrm>
            <a:custGeom>
              <a:avLst/>
              <a:gdLst/>
              <a:ahLst/>
              <a:cxnLst/>
              <a:rect l="l" t="t" r="r" b="b"/>
              <a:pathLst>
                <a:path w="68164" h="13955" extrusionOk="0">
                  <a:moveTo>
                    <a:pt x="0" y="0"/>
                  </a:moveTo>
                  <a:lnTo>
                    <a:pt x="68164" y="13955"/>
                  </a:lnTo>
                  <a:lnTo>
                    <a:pt x="68164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58;p88">
              <a:extLst>
                <a:ext uri="{FF2B5EF4-FFF2-40B4-BE49-F238E27FC236}">
                  <a16:creationId xmlns:a16="http://schemas.microsoft.com/office/drawing/2014/main" id="{67EC2650-4C8B-4227-8A55-8D9AC8407992}"/>
                </a:ext>
              </a:extLst>
            </p:cNvPr>
            <p:cNvSpPr/>
            <p:nvPr/>
          </p:nvSpPr>
          <p:spPr>
            <a:xfrm>
              <a:off x="-4580050" y="4416750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68152" y="0"/>
                  </a:moveTo>
                  <a:lnTo>
                    <a:pt x="68152" y="23217"/>
                  </a:lnTo>
                  <a:lnTo>
                    <a:pt x="1" y="46435"/>
                  </a:lnTo>
                  <a:lnTo>
                    <a:pt x="103156" y="46435"/>
                  </a:lnTo>
                  <a:lnTo>
                    <a:pt x="85202" y="23217"/>
                  </a:lnTo>
                  <a:lnTo>
                    <a:pt x="103156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59;p88">
              <a:extLst>
                <a:ext uri="{FF2B5EF4-FFF2-40B4-BE49-F238E27FC236}">
                  <a16:creationId xmlns:a16="http://schemas.microsoft.com/office/drawing/2014/main" id="{A3EF2A1D-C791-4781-8AE5-68ABBBF89F9C}"/>
                </a:ext>
              </a:extLst>
            </p:cNvPr>
            <p:cNvSpPr/>
            <p:nvPr/>
          </p:nvSpPr>
          <p:spPr>
            <a:xfrm>
              <a:off x="-4580050" y="5228750"/>
              <a:ext cx="1703800" cy="348875"/>
            </a:xfrm>
            <a:custGeom>
              <a:avLst/>
              <a:gdLst/>
              <a:ahLst/>
              <a:cxnLst/>
              <a:rect l="l" t="t" r="r" b="b"/>
              <a:pathLst>
                <a:path w="68152" h="13955" extrusionOk="0">
                  <a:moveTo>
                    <a:pt x="1" y="0"/>
                  </a:moveTo>
                  <a:lnTo>
                    <a:pt x="1" y="13955"/>
                  </a:lnTo>
                  <a:lnTo>
                    <a:pt x="681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60;p88">
              <a:extLst>
                <a:ext uri="{FF2B5EF4-FFF2-40B4-BE49-F238E27FC236}">
                  <a16:creationId xmlns:a16="http://schemas.microsoft.com/office/drawing/2014/main" id="{25037C13-43EF-4D98-8FDD-E7AE70C347F4}"/>
                </a:ext>
              </a:extLst>
            </p:cNvPr>
            <p:cNvSpPr/>
            <p:nvPr/>
          </p:nvSpPr>
          <p:spPr>
            <a:xfrm>
              <a:off x="-9132400" y="3877100"/>
              <a:ext cx="6270750" cy="1427875"/>
            </a:xfrm>
            <a:custGeom>
              <a:avLst/>
              <a:gdLst/>
              <a:ahLst/>
              <a:cxnLst/>
              <a:rect l="l" t="t" r="r" b="b"/>
              <a:pathLst>
                <a:path w="250830" h="57115" extrusionOk="0">
                  <a:moveTo>
                    <a:pt x="0" y="0"/>
                  </a:moveTo>
                  <a:lnTo>
                    <a:pt x="0" y="57114"/>
                  </a:lnTo>
                  <a:lnTo>
                    <a:pt x="250829" y="57114"/>
                  </a:lnTo>
                  <a:lnTo>
                    <a:pt x="250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61;p88">
              <a:extLst>
                <a:ext uri="{FF2B5EF4-FFF2-40B4-BE49-F238E27FC236}">
                  <a16:creationId xmlns:a16="http://schemas.microsoft.com/office/drawing/2014/main" id="{8A5E4F6E-27A1-4F50-83F8-FAC7BFBF487D}"/>
                </a:ext>
              </a:extLst>
            </p:cNvPr>
            <p:cNvSpPr/>
            <p:nvPr/>
          </p:nvSpPr>
          <p:spPr>
            <a:xfrm>
              <a:off x="-6712950" y="4253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8" y="0"/>
                  </a:moveTo>
                  <a:cubicBezTo>
                    <a:pt x="18550" y="0"/>
                    <a:pt x="18253" y="191"/>
                    <a:pt x="18253" y="572"/>
                  </a:cubicBezTo>
                  <a:lnTo>
                    <a:pt x="18253" y="11049"/>
                  </a:lnTo>
                  <a:cubicBezTo>
                    <a:pt x="16717" y="10859"/>
                    <a:pt x="15169" y="10751"/>
                    <a:pt x="13645" y="10632"/>
                  </a:cubicBezTo>
                  <a:cubicBezTo>
                    <a:pt x="11704" y="10466"/>
                    <a:pt x="9752" y="10323"/>
                    <a:pt x="7811" y="10192"/>
                  </a:cubicBezTo>
                  <a:cubicBezTo>
                    <a:pt x="7335" y="8549"/>
                    <a:pt x="6870" y="6906"/>
                    <a:pt x="6394" y="5263"/>
                  </a:cubicBezTo>
                  <a:cubicBezTo>
                    <a:pt x="6313" y="4974"/>
                    <a:pt x="6084" y="4849"/>
                    <a:pt x="5850" y="4849"/>
                  </a:cubicBezTo>
                  <a:cubicBezTo>
                    <a:pt x="5495" y="4849"/>
                    <a:pt x="5129" y="5135"/>
                    <a:pt x="5251" y="5572"/>
                  </a:cubicBezTo>
                  <a:cubicBezTo>
                    <a:pt x="5692" y="7084"/>
                    <a:pt x="6120" y="8596"/>
                    <a:pt x="6549" y="10120"/>
                  </a:cubicBezTo>
                  <a:cubicBezTo>
                    <a:pt x="4644" y="10001"/>
                    <a:pt x="2727" y="9894"/>
                    <a:pt x="810" y="9799"/>
                  </a:cubicBezTo>
                  <a:cubicBezTo>
                    <a:pt x="798" y="9798"/>
                    <a:pt x="786" y="9798"/>
                    <a:pt x="774" y="9798"/>
                  </a:cubicBezTo>
                  <a:cubicBezTo>
                    <a:pt x="1" y="9798"/>
                    <a:pt x="24" y="10942"/>
                    <a:pt x="810" y="10978"/>
                  </a:cubicBezTo>
                  <a:cubicBezTo>
                    <a:pt x="3715" y="11120"/>
                    <a:pt x="6620" y="11299"/>
                    <a:pt x="9525" y="11501"/>
                  </a:cubicBezTo>
                  <a:cubicBezTo>
                    <a:pt x="12478" y="11704"/>
                    <a:pt x="15621" y="11763"/>
                    <a:pt x="18598" y="12240"/>
                  </a:cubicBezTo>
                  <a:cubicBezTo>
                    <a:pt x="18681" y="12275"/>
                    <a:pt x="18776" y="12287"/>
                    <a:pt x="18872" y="12287"/>
                  </a:cubicBezTo>
                  <a:cubicBezTo>
                    <a:pt x="19646" y="12406"/>
                    <a:pt x="20420" y="12561"/>
                    <a:pt x="21158" y="12764"/>
                  </a:cubicBezTo>
                  <a:cubicBezTo>
                    <a:pt x="22110" y="13014"/>
                    <a:pt x="21920" y="14871"/>
                    <a:pt x="21896" y="15562"/>
                  </a:cubicBezTo>
                  <a:cubicBezTo>
                    <a:pt x="21801" y="17752"/>
                    <a:pt x="20872" y="19883"/>
                    <a:pt x="19419" y="21562"/>
                  </a:cubicBezTo>
                  <a:cubicBezTo>
                    <a:pt x="17589" y="23681"/>
                    <a:pt x="14280" y="25065"/>
                    <a:pt x="11176" y="25065"/>
                  </a:cubicBezTo>
                  <a:cubicBezTo>
                    <a:pt x="8908" y="25065"/>
                    <a:pt x="6750" y="24327"/>
                    <a:pt x="5358" y="22598"/>
                  </a:cubicBezTo>
                  <a:cubicBezTo>
                    <a:pt x="5218" y="22422"/>
                    <a:pt x="5023" y="22349"/>
                    <a:pt x="4831" y="22349"/>
                  </a:cubicBezTo>
                  <a:cubicBezTo>
                    <a:pt x="4373" y="22349"/>
                    <a:pt x="3931" y="22765"/>
                    <a:pt x="4275" y="23193"/>
                  </a:cubicBezTo>
                  <a:cubicBezTo>
                    <a:pt x="5986" y="25319"/>
                    <a:pt x="8526" y="26197"/>
                    <a:pt x="11153" y="26197"/>
                  </a:cubicBezTo>
                  <a:cubicBezTo>
                    <a:pt x="13588" y="26197"/>
                    <a:pt x="16099" y="25443"/>
                    <a:pt x="18098" y="24229"/>
                  </a:cubicBezTo>
                  <a:cubicBezTo>
                    <a:pt x="20007" y="26588"/>
                    <a:pt x="22407" y="27770"/>
                    <a:pt x="25049" y="27770"/>
                  </a:cubicBezTo>
                  <a:cubicBezTo>
                    <a:pt x="26395" y="27770"/>
                    <a:pt x="27803" y="27463"/>
                    <a:pt x="29242" y="26849"/>
                  </a:cubicBezTo>
                  <a:cubicBezTo>
                    <a:pt x="29528" y="26718"/>
                    <a:pt x="30016" y="26539"/>
                    <a:pt x="30421" y="26289"/>
                  </a:cubicBezTo>
                  <a:cubicBezTo>
                    <a:pt x="32252" y="27881"/>
                    <a:pt x="34378" y="29004"/>
                    <a:pt x="36556" y="29004"/>
                  </a:cubicBezTo>
                  <a:cubicBezTo>
                    <a:pt x="37848" y="29004"/>
                    <a:pt x="39157" y="28609"/>
                    <a:pt x="40434" y="27682"/>
                  </a:cubicBezTo>
                  <a:cubicBezTo>
                    <a:pt x="40791" y="27420"/>
                    <a:pt x="41077" y="27158"/>
                    <a:pt x="41291" y="26896"/>
                  </a:cubicBezTo>
                  <a:cubicBezTo>
                    <a:pt x="42256" y="27956"/>
                    <a:pt x="43625" y="28599"/>
                    <a:pt x="45018" y="28885"/>
                  </a:cubicBezTo>
                  <a:cubicBezTo>
                    <a:pt x="45445" y="28971"/>
                    <a:pt x="46008" y="29025"/>
                    <a:pt x="46617" y="29025"/>
                  </a:cubicBezTo>
                  <a:cubicBezTo>
                    <a:pt x="48366" y="29025"/>
                    <a:pt x="50499" y="28577"/>
                    <a:pt x="50923" y="27146"/>
                  </a:cubicBezTo>
                  <a:cubicBezTo>
                    <a:pt x="52138" y="23062"/>
                    <a:pt x="53352" y="18967"/>
                    <a:pt x="54567" y="14883"/>
                  </a:cubicBezTo>
                  <a:cubicBezTo>
                    <a:pt x="54695" y="14439"/>
                    <a:pt x="54334" y="14151"/>
                    <a:pt x="53979" y="14151"/>
                  </a:cubicBezTo>
                  <a:cubicBezTo>
                    <a:pt x="53743" y="14151"/>
                    <a:pt x="53509" y="14278"/>
                    <a:pt x="53424" y="14573"/>
                  </a:cubicBezTo>
                  <a:cubicBezTo>
                    <a:pt x="52435" y="17883"/>
                    <a:pt x="51459" y="21205"/>
                    <a:pt x="50471" y="24515"/>
                  </a:cubicBezTo>
                  <a:cubicBezTo>
                    <a:pt x="50257" y="25229"/>
                    <a:pt x="50054" y="25932"/>
                    <a:pt x="49840" y="26634"/>
                  </a:cubicBezTo>
                  <a:cubicBezTo>
                    <a:pt x="49554" y="27587"/>
                    <a:pt x="48947" y="27349"/>
                    <a:pt x="47899" y="27623"/>
                  </a:cubicBezTo>
                  <a:cubicBezTo>
                    <a:pt x="47412" y="27752"/>
                    <a:pt x="46886" y="27817"/>
                    <a:pt x="46352" y="27817"/>
                  </a:cubicBezTo>
                  <a:cubicBezTo>
                    <a:pt x="44666" y="27817"/>
                    <a:pt x="42887" y="27166"/>
                    <a:pt x="41910" y="25801"/>
                  </a:cubicBezTo>
                  <a:cubicBezTo>
                    <a:pt x="42125" y="25146"/>
                    <a:pt x="42196" y="24408"/>
                    <a:pt x="42351" y="23455"/>
                  </a:cubicBezTo>
                  <a:cubicBezTo>
                    <a:pt x="42958" y="19705"/>
                    <a:pt x="43565" y="15966"/>
                    <a:pt x="44184" y="12228"/>
                  </a:cubicBezTo>
                  <a:cubicBezTo>
                    <a:pt x="44363" y="11120"/>
                    <a:pt x="44542" y="10025"/>
                    <a:pt x="44720" y="8918"/>
                  </a:cubicBezTo>
                  <a:cubicBezTo>
                    <a:pt x="44839" y="8203"/>
                    <a:pt x="46054" y="6846"/>
                    <a:pt x="46578" y="6072"/>
                  </a:cubicBezTo>
                  <a:cubicBezTo>
                    <a:pt x="46877" y="5631"/>
                    <a:pt x="46467" y="5208"/>
                    <a:pt x="46047" y="5208"/>
                  </a:cubicBezTo>
                  <a:cubicBezTo>
                    <a:pt x="45866" y="5208"/>
                    <a:pt x="45683" y="5287"/>
                    <a:pt x="45554" y="5477"/>
                  </a:cubicBezTo>
                  <a:cubicBezTo>
                    <a:pt x="44506" y="7049"/>
                    <a:pt x="43661" y="8096"/>
                    <a:pt x="43363" y="9930"/>
                  </a:cubicBezTo>
                  <a:cubicBezTo>
                    <a:pt x="42863" y="12954"/>
                    <a:pt x="42375" y="15978"/>
                    <a:pt x="41887" y="19014"/>
                  </a:cubicBezTo>
                  <a:cubicBezTo>
                    <a:pt x="41506" y="21265"/>
                    <a:pt x="41136" y="23527"/>
                    <a:pt x="40779" y="25789"/>
                  </a:cubicBezTo>
                  <a:cubicBezTo>
                    <a:pt x="40786" y="25740"/>
                    <a:pt x="40789" y="25717"/>
                    <a:pt x="40784" y="25717"/>
                  </a:cubicBezTo>
                  <a:lnTo>
                    <a:pt x="40784" y="25717"/>
                  </a:lnTo>
                  <a:cubicBezTo>
                    <a:pt x="40770" y="25717"/>
                    <a:pt x="40709" y="25843"/>
                    <a:pt x="40541" y="26027"/>
                  </a:cubicBezTo>
                  <a:cubicBezTo>
                    <a:pt x="40077" y="26515"/>
                    <a:pt x="39529" y="26896"/>
                    <a:pt x="38946" y="27242"/>
                  </a:cubicBezTo>
                  <a:cubicBezTo>
                    <a:pt x="38148" y="27704"/>
                    <a:pt x="37340" y="27901"/>
                    <a:pt x="36543" y="27901"/>
                  </a:cubicBezTo>
                  <a:cubicBezTo>
                    <a:pt x="34531" y="27901"/>
                    <a:pt x="32587" y="26650"/>
                    <a:pt x="31052" y="25277"/>
                  </a:cubicBezTo>
                  <a:cubicBezTo>
                    <a:pt x="31135" y="24313"/>
                    <a:pt x="31207" y="23348"/>
                    <a:pt x="31278" y="22384"/>
                  </a:cubicBezTo>
                  <a:cubicBezTo>
                    <a:pt x="31600" y="18145"/>
                    <a:pt x="31921" y="13918"/>
                    <a:pt x="32254" y="9680"/>
                  </a:cubicBezTo>
                  <a:cubicBezTo>
                    <a:pt x="32350" y="8334"/>
                    <a:pt x="32457" y="6989"/>
                    <a:pt x="32552" y="5644"/>
                  </a:cubicBezTo>
                  <a:cubicBezTo>
                    <a:pt x="32576" y="5405"/>
                    <a:pt x="32576" y="5536"/>
                    <a:pt x="32897" y="4834"/>
                  </a:cubicBezTo>
                  <a:cubicBezTo>
                    <a:pt x="33266" y="3977"/>
                    <a:pt x="33647" y="3131"/>
                    <a:pt x="34028" y="2286"/>
                  </a:cubicBezTo>
                  <a:cubicBezTo>
                    <a:pt x="34241" y="1813"/>
                    <a:pt x="33831" y="1384"/>
                    <a:pt x="33450" y="1384"/>
                  </a:cubicBezTo>
                  <a:cubicBezTo>
                    <a:pt x="33275" y="1384"/>
                    <a:pt x="33105" y="1474"/>
                    <a:pt x="33004" y="1691"/>
                  </a:cubicBezTo>
                  <a:cubicBezTo>
                    <a:pt x="32171" y="3560"/>
                    <a:pt x="31421" y="4989"/>
                    <a:pt x="31266" y="7001"/>
                  </a:cubicBezTo>
                  <a:cubicBezTo>
                    <a:pt x="30992" y="10597"/>
                    <a:pt x="30718" y="14204"/>
                    <a:pt x="30445" y="17812"/>
                  </a:cubicBezTo>
                  <a:cubicBezTo>
                    <a:pt x="30254" y="20253"/>
                    <a:pt x="30076" y="22693"/>
                    <a:pt x="29885" y="25134"/>
                  </a:cubicBezTo>
                  <a:cubicBezTo>
                    <a:pt x="29814" y="25194"/>
                    <a:pt x="29683" y="25289"/>
                    <a:pt x="29444" y="25432"/>
                  </a:cubicBezTo>
                  <a:cubicBezTo>
                    <a:pt x="28659" y="25872"/>
                    <a:pt x="27801" y="26170"/>
                    <a:pt x="26932" y="26408"/>
                  </a:cubicBezTo>
                  <a:cubicBezTo>
                    <a:pt x="26270" y="26589"/>
                    <a:pt x="25624" y="26675"/>
                    <a:pt x="24998" y="26675"/>
                  </a:cubicBezTo>
                  <a:cubicBezTo>
                    <a:pt x="22660" y="26675"/>
                    <a:pt x="20602" y="25478"/>
                    <a:pt x="19062" y="23562"/>
                  </a:cubicBezTo>
                  <a:cubicBezTo>
                    <a:pt x="22146" y="21146"/>
                    <a:pt x="23849" y="16812"/>
                    <a:pt x="22932" y="13133"/>
                  </a:cubicBezTo>
                  <a:cubicBezTo>
                    <a:pt x="22646" y="12025"/>
                    <a:pt x="21920" y="11692"/>
                    <a:pt x="20812" y="11466"/>
                  </a:cubicBezTo>
                  <a:cubicBezTo>
                    <a:pt x="20360" y="11371"/>
                    <a:pt x="19896" y="11287"/>
                    <a:pt x="19443" y="11216"/>
                  </a:cubicBezTo>
                  <a:lnTo>
                    <a:pt x="19443" y="572"/>
                  </a:lnTo>
                  <a:cubicBezTo>
                    <a:pt x="19443" y="191"/>
                    <a:pt x="19146" y="0"/>
                    <a:pt x="18848" y="0"/>
                  </a:cubicBezTo>
                  <a:close/>
                </a:path>
              </a:pathLst>
            </a:custGeom>
            <a:solidFill>
              <a:srgbClr val="7F3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176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4110975" y="-9800"/>
            <a:ext cx="5033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MY" dirty="0"/>
          </a:p>
        </p:txBody>
      </p:sp>
      <p:sp>
        <p:nvSpPr>
          <p:cNvPr id="266" name="Google Shape;266;p29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KANDUNGAN</a:t>
            </a:r>
            <a:endParaRPr dirty="0"/>
          </a:p>
        </p:txBody>
      </p:sp>
      <p:sp>
        <p:nvSpPr>
          <p:cNvPr id="271" name="Google Shape;271;p29"/>
          <p:cNvSpPr txBox="1">
            <a:spLocks noGrp="1"/>
          </p:cNvSpPr>
          <p:nvPr>
            <p:ph type="subTitle" idx="1"/>
          </p:nvPr>
        </p:nvSpPr>
        <p:spPr>
          <a:xfrm>
            <a:off x="4572000" y="1402600"/>
            <a:ext cx="4211248" cy="33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600" dirty="0" err="1"/>
              <a:t>Pengenalan</a:t>
            </a:r>
            <a:endParaRPr lang="en-MY" sz="1600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600" dirty="0" err="1"/>
              <a:t>Punca</a:t>
            </a:r>
            <a:r>
              <a:rPr lang="en-MY" sz="1600" dirty="0"/>
              <a:t>/</a:t>
            </a:r>
            <a:r>
              <a:rPr lang="en-MY" sz="1600" dirty="0" err="1"/>
              <a:t>faktor</a:t>
            </a:r>
            <a:r>
              <a:rPr lang="en-MY" sz="1600" dirty="0"/>
              <a:t> </a:t>
            </a:r>
            <a:r>
              <a:rPr lang="en-MY" sz="1600" dirty="0" err="1"/>
              <a:t>isu</a:t>
            </a:r>
            <a:r>
              <a:rPr lang="en-MY" sz="1600" dirty="0"/>
              <a:t>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600" dirty="0" err="1"/>
              <a:t>Kaji</a:t>
            </a:r>
            <a:r>
              <a:rPr lang="en-MY" sz="1600" dirty="0"/>
              <a:t> </a:t>
            </a:r>
            <a:r>
              <a:rPr lang="en-MY" sz="1600" dirty="0" err="1"/>
              <a:t>isu</a:t>
            </a:r>
            <a:r>
              <a:rPr lang="en-MY" sz="1600" dirty="0"/>
              <a:t> </a:t>
            </a:r>
            <a:r>
              <a:rPr lang="en-MY" sz="1600" dirty="0" err="1"/>
              <a:t>ini</a:t>
            </a:r>
            <a:r>
              <a:rPr lang="en-MY" sz="1600" dirty="0"/>
              <a:t> dan </a:t>
            </a:r>
            <a:r>
              <a:rPr lang="en-MY" sz="1600" dirty="0" err="1"/>
              <a:t>kaitkan</a:t>
            </a:r>
            <a:r>
              <a:rPr lang="en-MY" sz="1600" dirty="0"/>
              <a:t> </a:t>
            </a:r>
            <a:r>
              <a:rPr lang="en-MY" sz="1600" dirty="0" err="1"/>
              <a:t>dengan</a:t>
            </a:r>
            <a:r>
              <a:rPr lang="en-MY" sz="1600" dirty="0"/>
              <a:t> </a:t>
            </a:r>
            <a:r>
              <a:rPr lang="en-MY" sz="1600" dirty="0" err="1"/>
              <a:t>elemen</a:t>
            </a:r>
            <a:r>
              <a:rPr lang="en-MY" sz="1600" dirty="0"/>
              <a:t> </a:t>
            </a:r>
            <a:r>
              <a:rPr lang="en-MY" sz="1600" dirty="0" err="1"/>
              <a:t>berikut</a:t>
            </a:r>
            <a:r>
              <a:rPr lang="en-MY" sz="1600" dirty="0"/>
              <a:t>:</a:t>
            </a:r>
            <a:endParaRPr sz="1600" dirty="0"/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5"/>
          </p:nvPr>
        </p:nvSpPr>
        <p:spPr>
          <a:xfrm>
            <a:off x="4574971" y="3056588"/>
            <a:ext cx="4211248" cy="1464052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MY" sz="1600" dirty="0" err="1"/>
              <a:t>Pandangan</a:t>
            </a:r>
            <a:r>
              <a:rPr lang="en-MY" sz="1600" dirty="0"/>
              <a:t> </a:t>
            </a:r>
            <a:r>
              <a:rPr lang="en-MY" sz="1600" dirty="0" err="1"/>
              <a:t>tokoh</a:t>
            </a:r>
            <a:r>
              <a:rPr lang="en-MY" sz="1600" dirty="0"/>
              <a:t> 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MY" sz="1600" dirty="0" err="1"/>
              <a:t>Kesan</a:t>
            </a:r>
            <a:r>
              <a:rPr lang="en-MY" sz="1600" dirty="0"/>
              <a:t> </a:t>
            </a:r>
            <a:r>
              <a:rPr lang="en-MY" sz="1600" dirty="0" err="1"/>
              <a:t>kepada</a:t>
            </a:r>
            <a:r>
              <a:rPr lang="en-MY" sz="1600" dirty="0"/>
              <a:t> </a:t>
            </a:r>
            <a:r>
              <a:rPr lang="en-MY" sz="1600" dirty="0" err="1"/>
              <a:t>individu</a:t>
            </a:r>
            <a:r>
              <a:rPr lang="en-MY" sz="1600" dirty="0"/>
              <a:t>, </a:t>
            </a:r>
            <a:r>
              <a:rPr lang="en-MY" sz="1600" dirty="0" err="1"/>
              <a:t>keluarga</a:t>
            </a:r>
            <a:r>
              <a:rPr lang="en-MY" sz="1600" dirty="0"/>
              <a:t>, </a:t>
            </a:r>
            <a:r>
              <a:rPr lang="en-MY" sz="1600" dirty="0" err="1"/>
              <a:t>masyarakat</a:t>
            </a:r>
            <a:r>
              <a:rPr lang="en-MY" sz="1600" dirty="0"/>
              <a:t> dan negara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MY" sz="1600" dirty="0"/>
              <a:t>Cadangan </a:t>
            </a:r>
            <a:r>
              <a:rPr lang="en-MY" sz="1600" dirty="0" err="1"/>
              <a:t>cara</a:t>
            </a:r>
            <a:r>
              <a:rPr lang="en-MY" sz="1600" dirty="0"/>
              <a:t> </a:t>
            </a:r>
            <a:r>
              <a:rPr lang="en-MY" sz="1600" dirty="0" err="1"/>
              <a:t>menangani</a:t>
            </a:r>
            <a:r>
              <a:rPr lang="en-MY" sz="1600" dirty="0"/>
              <a:t> </a:t>
            </a:r>
            <a:r>
              <a:rPr lang="en-MY" sz="1600" dirty="0" err="1"/>
              <a:t>isu</a:t>
            </a:r>
            <a:r>
              <a:rPr lang="en-MY" sz="1600" dirty="0"/>
              <a:t>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MY" sz="1600" dirty="0"/>
              <a:t>Kesimpulan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MY" sz="1600" dirty="0" err="1"/>
              <a:t>Rujukan</a:t>
            </a:r>
            <a:endParaRPr sz="1600" dirty="0"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901061" y="1707110"/>
            <a:ext cx="3479076" cy="3205864"/>
            <a:chOff x="1292661" y="1707110"/>
            <a:chExt cx="3479076" cy="3205864"/>
          </a:xfrm>
        </p:grpSpPr>
        <p:sp>
          <p:nvSpPr>
            <p:cNvPr id="276" name="Google Shape;276;p29"/>
            <p:cNvSpPr/>
            <p:nvPr/>
          </p:nvSpPr>
          <p:spPr>
            <a:xfrm>
              <a:off x="1292661" y="4702378"/>
              <a:ext cx="3479076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278" name="Google Shape;278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519" extrusionOk="0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398" extrusionOk="0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11" h="123445" extrusionOk="0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97781" extrusionOk="0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11527" extrusionOk="0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9123" extrusionOk="0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4526" extrusionOk="0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228" extrusionOk="0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78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67" extrusionOk="0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2156" extrusionOk="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7" extrusionOk="0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avLst/>
                <a:gdLst/>
                <a:ahLst/>
                <a:cxnLst/>
                <a:rect l="l" t="t" r="r" b="b"/>
                <a:pathLst>
                  <a:path w="47816" h="89996" extrusionOk="0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3502" extrusionOk="0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4181" extrusionOk="0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14181" extrusionOk="0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22361" extrusionOk="0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avLst/>
                <a:gdLst/>
                <a:ahLst/>
                <a:cxnLst/>
                <a:rect l="l" t="t" r="r" b="b"/>
                <a:pathLst>
                  <a:path w="36529" h="21051" extrusionOk="0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9339" extrusionOk="0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9346" extrusionOk="0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89535" extrusionOk="0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812" extrusionOk="0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6895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820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11820" extrusionOk="0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avLst/>
                <a:gdLst/>
                <a:ahLst/>
                <a:cxnLst/>
                <a:rect l="l" t="t" r="r" b="b"/>
                <a:pathLst>
                  <a:path w="30791" h="36992" extrusionOk="0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161" extrusionOk="0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11" extrusionOk="0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2706" extrusionOk="0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avLst/>
                <a:gdLst/>
                <a:ahLst/>
                <a:cxnLst/>
                <a:rect l="l" t="t" r="r" b="b"/>
                <a:pathLst>
                  <a:path w="24372" h="23135" extrusionOk="0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9408" extrusionOk="0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42" extrusionOk="0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9236" extrusionOk="0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10621" extrusionOk="0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823" extrusionOk="0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652" extrusionOk="0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2550" extrusionOk="0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59" extrusionOk="0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1431" extrusionOk="0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11431" extrusionOk="0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avLst/>
                <a:gdLst/>
                <a:ahLst/>
                <a:cxnLst/>
                <a:rect l="l" t="t" r="r" b="b"/>
                <a:pathLst>
                  <a:path w="21565" h="146635" extrusionOk="0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7802" extrusionOk="0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519" extrusionOk="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398" extrusionOk="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13895" extrusionOk="0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56" extrusionOk="0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5159" h="1763" extrusionOk="0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3407" extrusionOk="0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7537" h="2168" extrusionOk="0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6" extrusionOk="0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763" extrusionOk="0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avLst/>
                <a:gdLst/>
                <a:ahLst/>
                <a:cxnLst/>
                <a:rect l="l" t="t" r="r" b="b"/>
                <a:pathLst>
                  <a:path w="58949" h="205781" extrusionOk="0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48662" h="5311" extrusionOk="0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49757" h="5394" extrusionOk="0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16668" extrusionOk="0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8844" extrusionOk="0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6344" extrusionOk="0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avLst/>
                <a:gdLst/>
                <a:ahLst/>
                <a:cxnLst/>
                <a:rect l="l" t="t" r="r" b="b"/>
                <a:pathLst>
                  <a:path w="58508" h="7300" extrusionOk="0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7973" h="7275" extrusionOk="0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26409" extrusionOk="0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7920" extrusionOk="0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0451" extrusionOk="0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4371" extrusionOk="0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9257" extrusionOk="0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2049" extrusionOk="0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5665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4220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44589" h="46310" extrusionOk="0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34007" extrusionOk="0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avLst/>
                <a:gdLst/>
                <a:ahLst/>
                <a:cxnLst/>
                <a:rect l="l" t="t" r="r" b="b"/>
                <a:pathLst>
                  <a:path w="26456" h="30234" extrusionOk="0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53" extrusionOk="0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4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519" extrusionOk="0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398" extrusionOk="0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23" h="123445" extrusionOk="0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97772" extrusionOk="0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11527" extrusionOk="0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9122" extrusionOk="0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515" extrusionOk="0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2229" extrusionOk="0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67" extrusionOk="0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7" extrusionOk="0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90354" extrusionOk="0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48412" extrusionOk="0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27439" extrusionOk="0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894" extrusionOk="0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6192" extrusionOk="0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3791" extrusionOk="0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994" extrusionOk="0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avLst/>
                <a:gdLst/>
                <a:ahLst/>
                <a:cxnLst/>
                <a:rect l="l" t="t" r="r" b="b"/>
                <a:pathLst>
                  <a:path w="30184" h="23278" extrusionOk="0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7188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5215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940" extrusionOk="0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37550" extrusionOk="0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1396" extrusionOk="0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787" extrusionOk="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37410" extrusionOk="0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27349" extrusionOk="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78" extrusionOk="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6903" extrusionOk="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597" extrusionOk="0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596" extrusionOk="0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407" extrusionOk="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359" extrusionOk="0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4335" extrusionOk="0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395" extrusionOk="0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6203" extrusionOk="0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4438" extrusionOk="0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83" extrusionOk="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108" extrusionOk="0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63" extrusionOk="0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5905" extrusionOk="0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5738" extrusionOk="0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905" extrusionOk="0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498" extrusionOk="0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764" extrusionOk="0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1" extrusionOk="0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20" extrusionOk="0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501" extrusionOk="0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28" extrusionOk="0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38" extrusionOk="0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427" extrusionOk="0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6236" extrusionOk="0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989" extrusionOk="0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7" extrusionOk="0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331" extrusionOk="0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5" extrusionOk="0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5795" extrusionOk="0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883" extrusionOk="0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6883" extrusionOk="0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108" extrusionOk="0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446" extrusionOk="0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2299" extrusionOk="0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20460" extrusionOk="0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44" extrusionOk="0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00717" extrusionOk="0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4039" extrusionOk="0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avLst/>
                <a:gdLst/>
                <a:ahLst/>
                <a:cxnLst/>
                <a:rect l="l" t="t" r="r" b="b"/>
                <a:pathLst>
                  <a:path w="28731" h="13860" extrusionOk="0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2049" extrusionOk="0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576" h="1763" extrusionOk="0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avLst/>
                <a:gdLst/>
                <a:ahLst/>
                <a:cxnLst/>
                <a:rect l="l" t="t" r="r" b="b"/>
                <a:pathLst>
                  <a:path w="30493" h="99858" extrusionOk="0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9774" extrusionOk="0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3383" extrusionOk="0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1763" extrusionOk="0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avLst/>
                <a:gdLst/>
                <a:ahLst/>
                <a:cxnLst/>
                <a:rect l="l" t="t" r="r" b="b"/>
                <a:pathLst>
                  <a:path w="51555" h="72521" extrusionOk="0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763" extrusionOk="0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0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68" extrusionOk="0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23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51" extrusionOk="0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204" extrusionOk="0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17065" extrusionOk="0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62390" extrusionOk="0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6522" extrusionOk="0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1650" h="9014" extrusionOk="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48102" h="8514" extrusionOk="0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43458" h="7145" extrusionOk="0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11896" extrusionOk="0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avLst/>
                <a:gdLst/>
                <a:ahLst/>
                <a:cxnLst/>
                <a:rect l="l" t="t" r="r" b="b"/>
                <a:pathLst>
                  <a:path w="49209" h="48471" extrusionOk="0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740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4046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10857" extrusionOk="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34316" extrusionOk="0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10458" extrusionOk="0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avLst/>
                <a:gdLst/>
                <a:ahLst/>
                <a:cxnLst/>
                <a:rect l="l" t="t" r="r" b="b"/>
                <a:pathLst>
                  <a:path w="33918" h="24838" extrusionOk="0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8944" extrusionOk="0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21206" extrusionOk="0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3482" extrusionOk="0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427" extrusionOk="0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1612" h="36398" extrusionOk="0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23492" extrusionOk="0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046" extrusionOk="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295" extrusionOk="0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39" extrusionOk="0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281" extrusionOk="0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1" name="Google Shape;501;p29"/>
          <p:cNvSpPr txBox="1">
            <a:spLocks noGrp="1"/>
          </p:cNvSpPr>
          <p:nvPr>
            <p:ph type="subTitle" idx="8"/>
          </p:nvPr>
        </p:nvSpPr>
        <p:spPr>
          <a:xfrm>
            <a:off x="4924864" y="2015221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MY" dirty="0" err="1">
                <a:solidFill>
                  <a:schemeClr val="bg2"/>
                </a:solidFill>
              </a:rPr>
              <a:t>Falsafah</a:t>
            </a:r>
            <a:endParaRPr lang="en-MY" dirty="0">
              <a:solidFill>
                <a:schemeClr val="bg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MY" dirty="0" err="1">
                <a:solidFill>
                  <a:schemeClr val="bg2"/>
                </a:solidFill>
              </a:rPr>
              <a:t>Falsafah</a:t>
            </a:r>
            <a:r>
              <a:rPr lang="en-MY" dirty="0">
                <a:solidFill>
                  <a:schemeClr val="bg2"/>
                </a:solidFill>
              </a:rPr>
              <a:t> Pendidikan </a:t>
            </a:r>
            <a:r>
              <a:rPr lang="en-MY" dirty="0" err="1">
                <a:solidFill>
                  <a:schemeClr val="bg2"/>
                </a:solidFill>
              </a:rPr>
              <a:t>Kebangsaan</a:t>
            </a:r>
            <a:r>
              <a:rPr lang="en-MY" dirty="0">
                <a:solidFill>
                  <a:schemeClr val="bg2"/>
                </a:solidFill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2"/>
                </a:solidFill>
              </a:rPr>
              <a:t>Rukun Negara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2"/>
                </a:solidFill>
              </a:rPr>
              <a:t>Konsep </a:t>
            </a:r>
            <a:r>
              <a:rPr lang="en-MY" dirty="0" err="1">
                <a:solidFill>
                  <a:schemeClr val="bg2"/>
                </a:solidFill>
              </a:rPr>
              <a:t>Jasmani</a:t>
            </a:r>
            <a:r>
              <a:rPr lang="en-MY" dirty="0">
                <a:solidFill>
                  <a:schemeClr val="bg2"/>
                </a:solidFill>
              </a:rPr>
              <a:t>, Emosi, </a:t>
            </a:r>
            <a:r>
              <a:rPr lang="en-MY" dirty="0" err="1">
                <a:solidFill>
                  <a:schemeClr val="bg2"/>
                </a:solidFill>
              </a:rPr>
              <a:t>Rohani</a:t>
            </a:r>
            <a:r>
              <a:rPr lang="en-MY" dirty="0">
                <a:solidFill>
                  <a:schemeClr val="bg2"/>
                </a:solidFill>
              </a:rPr>
              <a:t> dan </a:t>
            </a:r>
            <a:r>
              <a:rPr lang="en-MY" dirty="0" err="1">
                <a:solidFill>
                  <a:schemeClr val="bg2"/>
                </a:solidFill>
              </a:rPr>
              <a:t>Intelek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38"/>
          <p:cNvGrpSpPr/>
          <p:nvPr/>
        </p:nvGrpSpPr>
        <p:grpSpPr>
          <a:xfrm>
            <a:off x="7410154" y="3345366"/>
            <a:ext cx="1557440" cy="1692457"/>
            <a:chOff x="366674" y="1354490"/>
            <a:chExt cx="3640174" cy="3253568"/>
          </a:xfrm>
        </p:grpSpPr>
        <p:sp>
          <p:nvSpPr>
            <p:cNvPr id="684" name="Google Shape;684;p38"/>
            <p:cNvSpPr/>
            <p:nvPr/>
          </p:nvSpPr>
          <p:spPr>
            <a:xfrm>
              <a:off x="366674" y="4381850"/>
              <a:ext cx="3640174" cy="226208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" name="Google Shape;685;p38"/>
            <p:cNvGrpSpPr/>
            <p:nvPr/>
          </p:nvGrpSpPr>
          <p:grpSpPr>
            <a:xfrm>
              <a:off x="1472430" y="1458366"/>
              <a:ext cx="1550897" cy="3021213"/>
              <a:chOff x="508375" y="2955525"/>
              <a:chExt cx="814125" cy="1585950"/>
            </a:xfrm>
          </p:grpSpPr>
          <p:sp>
            <p:nvSpPr>
              <p:cNvPr id="686" name="Google Shape;686;p38"/>
              <p:cNvSpPr/>
              <p:nvPr/>
            </p:nvSpPr>
            <p:spPr>
              <a:xfrm>
                <a:off x="1017975" y="4409600"/>
                <a:ext cx="68175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3347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72" y="346"/>
                      <a:pt x="84" y="655"/>
                      <a:pt x="60" y="929"/>
                    </a:cubicBezTo>
                    <a:cubicBezTo>
                      <a:pt x="0" y="1822"/>
                      <a:pt x="12" y="3096"/>
                      <a:pt x="24" y="3179"/>
                    </a:cubicBezTo>
                    <a:lnTo>
                      <a:pt x="2727" y="3346"/>
                    </a:lnTo>
                    <a:cubicBezTo>
                      <a:pt x="2727" y="3346"/>
                      <a:pt x="2501" y="3251"/>
                      <a:pt x="2548" y="1953"/>
                    </a:cubicBezTo>
                    <a:cubicBezTo>
                      <a:pt x="2560" y="1525"/>
                      <a:pt x="2620" y="917"/>
                      <a:pt x="2691" y="262"/>
                    </a:cubicBezTo>
                    <a:cubicBezTo>
                      <a:pt x="2310" y="227"/>
                      <a:pt x="1929" y="167"/>
                      <a:pt x="1548" y="96"/>
                    </a:cubicBezTo>
                    <a:cubicBezTo>
                      <a:pt x="1060" y="72"/>
                      <a:pt x="560" y="36"/>
                      <a:pt x="60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8"/>
              <p:cNvSpPr/>
              <p:nvPr/>
            </p:nvSpPr>
            <p:spPr>
              <a:xfrm>
                <a:off x="1008175" y="4456325"/>
                <a:ext cx="182450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298" h="3406" extrusionOk="0">
                    <a:moveTo>
                      <a:pt x="4012" y="1"/>
                    </a:moveTo>
                    <a:cubicBezTo>
                      <a:pt x="4012" y="1"/>
                      <a:pt x="2098" y="703"/>
                      <a:pt x="1109" y="703"/>
                    </a:cubicBezTo>
                    <a:cubicBezTo>
                      <a:pt x="967" y="703"/>
                      <a:pt x="845" y="688"/>
                      <a:pt x="750" y="656"/>
                    </a:cubicBezTo>
                    <a:cubicBezTo>
                      <a:pt x="496" y="568"/>
                      <a:pt x="329" y="539"/>
                      <a:pt x="220" y="539"/>
                    </a:cubicBezTo>
                    <a:cubicBezTo>
                      <a:pt x="1" y="539"/>
                      <a:pt x="11" y="656"/>
                      <a:pt x="11" y="656"/>
                    </a:cubicBezTo>
                    <a:lnTo>
                      <a:pt x="11" y="2799"/>
                    </a:lnTo>
                    <a:lnTo>
                      <a:pt x="11" y="3406"/>
                    </a:lnTo>
                    <a:lnTo>
                      <a:pt x="7298" y="3406"/>
                    </a:lnTo>
                    <a:lnTo>
                      <a:pt x="7298" y="2799"/>
                    </a:lnTo>
                    <a:cubicBezTo>
                      <a:pt x="7298" y="2061"/>
                      <a:pt x="6917" y="1715"/>
                      <a:pt x="5762" y="1132"/>
                    </a:cubicBezTo>
                    <a:cubicBezTo>
                      <a:pt x="4619" y="548"/>
                      <a:pt x="3988" y="108"/>
                      <a:pt x="4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8"/>
              <p:cNvSpPr/>
              <p:nvPr/>
            </p:nvSpPr>
            <p:spPr>
              <a:xfrm>
                <a:off x="879550" y="4409600"/>
                <a:ext cx="6820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347" extrusionOk="0">
                    <a:moveTo>
                      <a:pt x="2668" y="1"/>
                    </a:moveTo>
                    <a:lnTo>
                      <a:pt x="2668" y="1"/>
                    </a:lnTo>
                    <a:cubicBezTo>
                      <a:pt x="2168" y="36"/>
                      <a:pt x="1668" y="72"/>
                      <a:pt x="1168" y="96"/>
                    </a:cubicBezTo>
                    <a:cubicBezTo>
                      <a:pt x="799" y="167"/>
                      <a:pt x="418" y="227"/>
                      <a:pt x="37" y="262"/>
                    </a:cubicBezTo>
                    <a:cubicBezTo>
                      <a:pt x="108" y="917"/>
                      <a:pt x="156" y="1525"/>
                      <a:pt x="180" y="1953"/>
                    </a:cubicBezTo>
                    <a:cubicBezTo>
                      <a:pt x="227" y="3251"/>
                      <a:pt x="1" y="3346"/>
                      <a:pt x="1" y="3346"/>
                    </a:cubicBezTo>
                    <a:lnTo>
                      <a:pt x="2704" y="3179"/>
                    </a:lnTo>
                    <a:cubicBezTo>
                      <a:pt x="2716" y="3096"/>
                      <a:pt x="2728" y="1822"/>
                      <a:pt x="2668" y="929"/>
                    </a:cubicBezTo>
                    <a:cubicBezTo>
                      <a:pt x="2644" y="655"/>
                      <a:pt x="2656" y="346"/>
                      <a:pt x="2668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8"/>
              <p:cNvSpPr/>
              <p:nvPr/>
            </p:nvSpPr>
            <p:spPr>
              <a:xfrm>
                <a:off x="762875" y="4456325"/>
                <a:ext cx="1970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3406" extrusionOk="0">
                    <a:moveTo>
                      <a:pt x="3585" y="1"/>
                    </a:moveTo>
                    <a:lnTo>
                      <a:pt x="3585" y="1"/>
                    </a:lnTo>
                    <a:cubicBezTo>
                      <a:pt x="3620" y="108"/>
                      <a:pt x="2882" y="548"/>
                      <a:pt x="1691" y="1132"/>
                    </a:cubicBezTo>
                    <a:cubicBezTo>
                      <a:pt x="489" y="1715"/>
                      <a:pt x="144" y="2061"/>
                      <a:pt x="1" y="2799"/>
                    </a:cubicBezTo>
                    <a:lnTo>
                      <a:pt x="1" y="3406"/>
                    </a:lnTo>
                    <a:lnTo>
                      <a:pt x="7883" y="3406"/>
                    </a:lnTo>
                    <a:lnTo>
                      <a:pt x="7883" y="2799"/>
                    </a:lnTo>
                    <a:lnTo>
                      <a:pt x="7883" y="656"/>
                    </a:lnTo>
                    <a:cubicBezTo>
                      <a:pt x="7883" y="656"/>
                      <a:pt x="7861" y="539"/>
                      <a:pt x="7611" y="539"/>
                    </a:cubicBezTo>
                    <a:cubicBezTo>
                      <a:pt x="7486" y="539"/>
                      <a:pt x="7303" y="568"/>
                      <a:pt x="7037" y="656"/>
                    </a:cubicBezTo>
                    <a:cubicBezTo>
                      <a:pt x="6938" y="688"/>
                      <a:pt x="6809" y="703"/>
                      <a:pt x="6660" y="703"/>
                    </a:cubicBezTo>
                    <a:cubicBezTo>
                      <a:pt x="5617" y="703"/>
                      <a:pt x="3585" y="1"/>
                      <a:pt x="3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8"/>
              <p:cNvSpPr/>
              <p:nvPr/>
            </p:nvSpPr>
            <p:spPr>
              <a:xfrm>
                <a:off x="802175" y="3757725"/>
                <a:ext cx="345900" cy="699825"/>
              </a:xfrm>
              <a:custGeom>
                <a:avLst/>
                <a:gdLst/>
                <a:ahLst/>
                <a:cxnLst/>
                <a:rect l="l" t="t" r="r" b="b"/>
                <a:pathLst>
                  <a:path w="13836" h="27993" extrusionOk="0">
                    <a:moveTo>
                      <a:pt x="13776" y="1"/>
                    </a:moveTo>
                    <a:cubicBezTo>
                      <a:pt x="13776" y="1"/>
                      <a:pt x="11192" y="846"/>
                      <a:pt x="8195" y="846"/>
                    </a:cubicBezTo>
                    <a:cubicBezTo>
                      <a:pt x="8174" y="846"/>
                      <a:pt x="8153" y="846"/>
                      <a:pt x="8132" y="846"/>
                    </a:cubicBezTo>
                    <a:cubicBezTo>
                      <a:pt x="8132" y="822"/>
                      <a:pt x="8132" y="811"/>
                      <a:pt x="8144" y="787"/>
                    </a:cubicBezTo>
                    <a:lnTo>
                      <a:pt x="8144" y="787"/>
                    </a:lnTo>
                    <a:cubicBezTo>
                      <a:pt x="8013" y="811"/>
                      <a:pt x="7894" y="822"/>
                      <a:pt x="7775" y="834"/>
                    </a:cubicBezTo>
                    <a:cubicBezTo>
                      <a:pt x="7501" y="834"/>
                      <a:pt x="7216" y="811"/>
                      <a:pt x="6930" y="787"/>
                    </a:cubicBezTo>
                    <a:lnTo>
                      <a:pt x="6930" y="787"/>
                    </a:lnTo>
                    <a:cubicBezTo>
                      <a:pt x="6930" y="834"/>
                      <a:pt x="6942" y="870"/>
                      <a:pt x="6942" y="918"/>
                    </a:cubicBezTo>
                    <a:cubicBezTo>
                      <a:pt x="6464" y="950"/>
                      <a:pt x="5990" y="964"/>
                      <a:pt x="5527" y="964"/>
                    </a:cubicBezTo>
                    <a:cubicBezTo>
                      <a:pt x="2565" y="964"/>
                      <a:pt x="72" y="394"/>
                      <a:pt x="72" y="394"/>
                    </a:cubicBezTo>
                    <a:lnTo>
                      <a:pt x="72" y="394"/>
                    </a:lnTo>
                    <a:cubicBezTo>
                      <a:pt x="0" y="2204"/>
                      <a:pt x="1989" y="27992"/>
                      <a:pt x="1989" y="27992"/>
                    </a:cubicBezTo>
                    <a:lnTo>
                      <a:pt x="6275" y="27945"/>
                    </a:lnTo>
                    <a:cubicBezTo>
                      <a:pt x="5977" y="21301"/>
                      <a:pt x="6763" y="6811"/>
                      <a:pt x="6763" y="6811"/>
                    </a:cubicBezTo>
                    <a:cubicBezTo>
                      <a:pt x="6997" y="6867"/>
                      <a:pt x="7150" y="6887"/>
                      <a:pt x="7245" y="6887"/>
                    </a:cubicBezTo>
                    <a:cubicBezTo>
                      <a:pt x="7271" y="6887"/>
                      <a:pt x="7293" y="6885"/>
                      <a:pt x="7311" y="6883"/>
                    </a:cubicBezTo>
                    <a:cubicBezTo>
                      <a:pt x="7370" y="8014"/>
                      <a:pt x="8073" y="21575"/>
                      <a:pt x="7799" y="27945"/>
                    </a:cubicBezTo>
                    <a:lnTo>
                      <a:pt x="12073" y="27992"/>
                    </a:lnTo>
                    <a:cubicBezTo>
                      <a:pt x="12073" y="27992"/>
                      <a:pt x="13835" y="1811"/>
                      <a:pt x="137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8"/>
              <p:cNvSpPr/>
              <p:nvPr/>
            </p:nvSpPr>
            <p:spPr>
              <a:xfrm>
                <a:off x="924800" y="3228200"/>
                <a:ext cx="95575" cy="9765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906" extrusionOk="0">
                    <a:moveTo>
                      <a:pt x="3715" y="1"/>
                    </a:moveTo>
                    <a:lnTo>
                      <a:pt x="1" y="108"/>
                    </a:lnTo>
                    <a:lnTo>
                      <a:pt x="108" y="3906"/>
                    </a:lnTo>
                    <a:lnTo>
                      <a:pt x="3823" y="3799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8"/>
              <p:cNvSpPr/>
              <p:nvPr/>
            </p:nvSpPr>
            <p:spPr>
              <a:xfrm>
                <a:off x="924200" y="3202900"/>
                <a:ext cx="9440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3027" extrusionOk="0">
                    <a:moveTo>
                      <a:pt x="3716" y="1"/>
                    </a:moveTo>
                    <a:lnTo>
                      <a:pt x="1" y="108"/>
                    </a:lnTo>
                    <a:lnTo>
                      <a:pt x="60" y="2513"/>
                    </a:lnTo>
                    <a:cubicBezTo>
                      <a:pt x="60" y="2513"/>
                      <a:pt x="797" y="3027"/>
                      <a:pt x="1806" y="3027"/>
                    </a:cubicBezTo>
                    <a:cubicBezTo>
                      <a:pt x="1839" y="3027"/>
                      <a:pt x="1872" y="3026"/>
                      <a:pt x="1906" y="3025"/>
                    </a:cubicBezTo>
                    <a:cubicBezTo>
                      <a:pt x="3097" y="3001"/>
                      <a:pt x="3775" y="2406"/>
                      <a:pt x="3775" y="2406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8"/>
              <p:cNvSpPr/>
              <p:nvPr/>
            </p:nvSpPr>
            <p:spPr>
              <a:xfrm>
                <a:off x="849700" y="3282500"/>
                <a:ext cx="287350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6632" extrusionOk="0">
                    <a:moveTo>
                      <a:pt x="4538" y="0"/>
                    </a:moveTo>
                    <a:cubicBezTo>
                      <a:pt x="3547" y="0"/>
                      <a:pt x="2938" y="106"/>
                      <a:pt x="1255" y="186"/>
                    </a:cubicBezTo>
                    <a:cubicBezTo>
                      <a:pt x="1255" y="186"/>
                      <a:pt x="0" y="6632"/>
                      <a:pt x="3890" y="6632"/>
                    </a:cubicBezTo>
                    <a:cubicBezTo>
                      <a:pt x="4065" y="6632"/>
                      <a:pt x="4250" y="6619"/>
                      <a:pt x="4445" y="6592"/>
                    </a:cubicBezTo>
                    <a:cubicBezTo>
                      <a:pt x="11494" y="5615"/>
                      <a:pt x="7970" y="246"/>
                      <a:pt x="7970" y="246"/>
                    </a:cubicBezTo>
                    <a:cubicBezTo>
                      <a:pt x="7970" y="246"/>
                      <a:pt x="7755" y="162"/>
                      <a:pt x="5755" y="43"/>
                    </a:cubicBezTo>
                    <a:cubicBezTo>
                      <a:pt x="5265" y="13"/>
                      <a:pt x="4879" y="0"/>
                      <a:pt x="45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8"/>
              <p:cNvSpPr/>
              <p:nvPr/>
            </p:nvSpPr>
            <p:spPr>
              <a:xfrm>
                <a:off x="865275" y="3282675"/>
                <a:ext cx="221775" cy="239650"/>
              </a:xfrm>
              <a:custGeom>
                <a:avLst/>
                <a:gdLst/>
                <a:ahLst/>
                <a:cxnLst/>
                <a:rect l="l" t="t" r="r" b="b"/>
                <a:pathLst>
                  <a:path w="8871" h="9586" extrusionOk="0">
                    <a:moveTo>
                      <a:pt x="2275" y="1"/>
                    </a:moveTo>
                    <a:lnTo>
                      <a:pt x="370" y="286"/>
                    </a:lnTo>
                    <a:lnTo>
                      <a:pt x="0" y="2751"/>
                    </a:lnTo>
                    <a:lnTo>
                      <a:pt x="2513" y="6216"/>
                    </a:lnTo>
                    <a:lnTo>
                      <a:pt x="3834" y="9585"/>
                    </a:lnTo>
                    <a:lnTo>
                      <a:pt x="5751" y="7216"/>
                    </a:lnTo>
                    <a:lnTo>
                      <a:pt x="7978" y="5489"/>
                    </a:lnTo>
                    <a:lnTo>
                      <a:pt x="8871" y="2715"/>
                    </a:lnTo>
                    <a:lnTo>
                      <a:pt x="8359" y="477"/>
                    </a:lnTo>
                    <a:lnTo>
                      <a:pt x="7275" y="239"/>
                    </a:lnTo>
                    <a:lnTo>
                      <a:pt x="6477" y="179"/>
                    </a:lnTo>
                    <a:lnTo>
                      <a:pt x="4263" y="2691"/>
                    </a:lnTo>
                    <a:lnTo>
                      <a:pt x="2179" y="572"/>
                    </a:ln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8"/>
              <p:cNvSpPr/>
              <p:nvPr/>
            </p:nvSpPr>
            <p:spPr>
              <a:xfrm>
                <a:off x="903375" y="3313325"/>
                <a:ext cx="13457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5133" extrusionOk="0">
                    <a:moveTo>
                      <a:pt x="4846" y="1"/>
                    </a:moveTo>
                    <a:lnTo>
                      <a:pt x="2798" y="1465"/>
                    </a:lnTo>
                    <a:lnTo>
                      <a:pt x="1417" y="394"/>
                    </a:lnTo>
                    <a:lnTo>
                      <a:pt x="0" y="858"/>
                    </a:lnTo>
                    <a:lnTo>
                      <a:pt x="0" y="2084"/>
                    </a:lnTo>
                    <a:lnTo>
                      <a:pt x="1524" y="1489"/>
                    </a:lnTo>
                    <a:lnTo>
                      <a:pt x="2584" y="1906"/>
                    </a:lnTo>
                    <a:lnTo>
                      <a:pt x="2370" y="5132"/>
                    </a:lnTo>
                    <a:lnTo>
                      <a:pt x="3489" y="5132"/>
                    </a:lnTo>
                    <a:lnTo>
                      <a:pt x="3179" y="1906"/>
                    </a:lnTo>
                    <a:lnTo>
                      <a:pt x="3953" y="1489"/>
                    </a:lnTo>
                    <a:lnTo>
                      <a:pt x="5382" y="1203"/>
                    </a:lnTo>
                    <a:lnTo>
                      <a:pt x="48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8"/>
              <p:cNvSpPr/>
              <p:nvPr/>
            </p:nvSpPr>
            <p:spPr>
              <a:xfrm>
                <a:off x="757825" y="3281775"/>
                <a:ext cx="421800" cy="50537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20215" extrusionOk="0">
                    <a:moveTo>
                      <a:pt x="11799" y="1"/>
                    </a:moveTo>
                    <a:lnTo>
                      <a:pt x="11799" y="1"/>
                    </a:lnTo>
                    <a:cubicBezTo>
                      <a:pt x="12692" y="3442"/>
                      <a:pt x="8799" y="6335"/>
                      <a:pt x="8799" y="6335"/>
                    </a:cubicBezTo>
                    <a:cubicBezTo>
                      <a:pt x="5834" y="4525"/>
                      <a:pt x="5180" y="120"/>
                      <a:pt x="5180" y="120"/>
                    </a:cubicBezTo>
                    <a:cubicBezTo>
                      <a:pt x="5180" y="120"/>
                      <a:pt x="4429" y="168"/>
                      <a:pt x="3263" y="477"/>
                    </a:cubicBezTo>
                    <a:cubicBezTo>
                      <a:pt x="2084" y="799"/>
                      <a:pt x="679" y="1322"/>
                      <a:pt x="631" y="1822"/>
                    </a:cubicBezTo>
                    <a:cubicBezTo>
                      <a:pt x="358" y="4644"/>
                      <a:pt x="0" y="12740"/>
                      <a:pt x="179" y="14645"/>
                    </a:cubicBezTo>
                    <a:cubicBezTo>
                      <a:pt x="393" y="16896"/>
                      <a:pt x="1453" y="18408"/>
                      <a:pt x="1608" y="18575"/>
                    </a:cubicBezTo>
                    <a:cubicBezTo>
                      <a:pt x="1762" y="18753"/>
                      <a:pt x="1762" y="19468"/>
                      <a:pt x="1977" y="19765"/>
                    </a:cubicBezTo>
                    <a:cubicBezTo>
                      <a:pt x="2148" y="19994"/>
                      <a:pt x="6351" y="20215"/>
                      <a:pt x="9402" y="20215"/>
                    </a:cubicBezTo>
                    <a:cubicBezTo>
                      <a:pt x="10165" y="20215"/>
                      <a:pt x="10856" y="20201"/>
                      <a:pt x="11395" y="20170"/>
                    </a:cubicBezTo>
                    <a:cubicBezTo>
                      <a:pt x="14085" y="20003"/>
                      <a:pt x="15383" y="19634"/>
                      <a:pt x="15490" y="19396"/>
                    </a:cubicBezTo>
                    <a:cubicBezTo>
                      <a:pt x="15598" y="19170"/>
                      <a:pt x="15538" y="18217"/>
                      <a:pt x="15538" y="18217"/>
                    </a:cubicBezTo>
                    <a:cubicBezTo>
                      <a:pt x="16026" y="17563"/>
                      <a:pt x="16871" y="15146"/>
                      <a:pt x="16657" y="12264"/>
                    </a:cubicBezTo>
                    <a:cubicBezTo>
                      <a:pt x="16526" y="10454"/>
                      <a:pt x="16288" y="8597"/>
                      <a:pt x="16109" y="7240"/>
                    </a:cubicBezTo>
                    <a:cubicBezTo>
                      <a:pt x="16002" y="6430"/>
                      <a:pt x="15907" y="5799"/>
                      <a:pt x="15871" y="5442"/>
                    </a:cubicBezTo>
                    <a:cubicBezTo>
                      <a:pt x="15514" y="2406"/>
                      <a:pt x="15502" y="179"/>
                      <a:pt x="14681" y="120"/>
                    </a:cubicBezTo>
                    <a:cubicBezTo>
                      <a:pt x="14300" y="96"/>
                      <a:pt x="11800" y="1"/>
                      <a:pt x="11799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8"/>
              <p:cNvSpPr/>
              <p:nvPr/>
            </p:nvSpPr>
            <p:spPr>
              <a:xfrm>
                <a:off x="973325" y="3269275"/>
                <a:ext cx="756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537" extrusionOk="0">
                    <a:moveTo>
                      <a:pt x="2025" y="1"/>
                    </a:moveTo>
                    <a:lnTo>
                      <a:pt x="0" y="3227"/>
                    </a:lnTo>
                    <a:lnTo>
                      <a:pt x="1155" y="2537"/>
                    </a:lnTo>
                    <a:lnTo>
                      <a:pt x="2775" y="3537"/>
                    </a:lnTo>
                    <a:lnTo>
                      <a:pt x="3025" y="775"/>
                    </a:lnTo>
                    <a:lnTo>
                      <a:pt x="20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8"/>
              <p:cNvSpPr/>
              <p:nvPr/>
            </p:nvSpPr>
            <p:spPr>
              <a:xfrm>
                <a:off x="895625" y="3272250"/>
                <a:ext cx="753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3549" extrusionOk="0">
                    <a:moveTo>
                      <a:pt x="1001" y="1"/>
                    </a:moveTo>
                    <a:lnTo>
                      <a:pt x="1" y="787"/>
                    </a:lnTo>
                    <a:lnTo>
                      <a:pt x="251" y="3549"/>
                    </a:lnTo>
                    <a:lnTo>
                      <a:pt x="1870" y="2549"/>
                    </a:lnTo>
                    <a:lnTo>
                      <a:pt x="3013" y="3239"/>
                    </a:lnTo>
                    <a:lnTo>
                      <a:pt x="3013" y="3239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8"/>
              <p:cNvSpPr/>
              <p:nvPr/>
            </p:nvSpPr>
            <p:spPr>
              <a:xfrm>
                <a:off x="516125" y="3768400"/>
                <a:ext cx="119675" cy="7466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9864" extrusionOk="0">
                    <a:moveTo>
                      <a:pt x="2613" y="1"/>
                    </a:moveTo>
                    <a:cubicBezTo>
                      <a:pt x="2074" y="1"/>
                      <a:pt x="1562" y="201"/>
                      <a:pt x="1167" y="562"/>
                    </a:cubicBezTo>
                    <a:cubicBezTo>
                      <a:pt x="739" y="955"/>
                      <a:pt x="489" y="1479"/>
                      <a:pt x="465" y="2050"/>
                    </a:cubicBezTo>
                    <a:cubicBezTo>
                      <a:pt x="465" y="2062"/>
                      <a:pt x="465" y="2062"/>
                      <a:pt x="465" y="2062"/>
                    </a:cubicBezTo>
                    <a:lnTo>
                      <a:pt x="0" y="29494"/>
                    </a:lnTo>
                    <a:cubicBezTo>
                      <a:pt x="0" y="29697"/>
                      <a:pt x="155" y="29863"/>
                      <a:pt x="358" y="29863"/>
                    </a:cubicBezTo>
                    <a:lnTo>
                      <a:pt x="370" y="29863"/>
                    </a:lnTo>
                    <a:cubicBezTo>
                      <a:pt x="560" y="29863"/>
                      <a:pt x="727" y="29709"/>
                      <a:pt x="727" y="29506"/>
                    </a:cubicBezTo>
                    <a:lnTo>
                      <a:pt x="1203" y="2086"/>
                    </a:lnTo>
                    <a:cubicBezTo>
                      <a:pt x="1238" y="1322"/>
                      <a:pt x="1857" y="727"/>
                      <a:pt x="2614" y="727"/>
                    </a:cubicBezTo>
                    <a:cubicBezTo>
                      <a:pt x="2635" y="727"/>
                      <a:pt x="2657" y="728"/>
                      <a:pt x="2679" y="729"/>
                    </a:cubicBezTo>
                    <a:cubicBezTo>
                      <a:pt x="3048" y="753"/>
                      <a:pt x="3406" y="907"/>
                      <a:pt x="3656" y="1193"/>
                    </a:cubicBezTo>
                    <a:cubicBezTo>
                      <a:pt x="3918" y="1467"/>
                      <a:pt x="4049" y="1824"/>
                      <a:pt x="4025" y="2205"/>
                    </a:cubicBezTo>
                    <a:lnTo>
                      <a:pt x="4001" y="2979"/>
                    </a:lnTo>
                    <a:cubicBezTo>
                      <a:pt x="3989" y="3181"/>
                      <a:pt x="4144" y="3348"/>
                      <a:pt x="4346" y="3360"/>
                    </a:cubicBezTo>
                    <a:cubicBezTo>
                      <a:pt x="4549" y="3360"/>
                      <a:pt x="4715" y="3205"/>
                      <a:pt x="4727" y="3003"/>
                    </a:cubicBezTo>
                    <a:lnTo>
                      <a:pt x="4763" y="2241"/>
                    </a:lnTo>
                    <a:cubicBezTo>
                      <a:pt x="4787" y="1669"/>
                      <a:pt x="4584" y="1122"/>
                      <a:pt x="4191" y="693"/>
                    </a:cubicBezTo>
                    <a:cubicBezTo>
                      <a:pt x="3810" y="276"/>
                      <a:pt x="3275" y="26"/>
                      <a:pt x="2703" y="3"/>
                    </a:cubicBezTo>
                    <a:cubicBezTo>
                      <a:pt x="2673" y="1"/>
                      <a:pt x="2643" y="1"/>
                      <a:pt x="26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8"/>
              <p:cNvSpPr/>
              <p:nvPr/>
            </p:nvSpPr>
            <p:spPr>
              <a:xfrm>
                <a:off x="508375" y="4490275"/>
                <a:ext cx="32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692" extrusionOk="0">
                    <a:moveTo>
                      <a:pt x="215" y="0"/>
                    </a:moveTo>
                    <a:lnTo>
                      <a:pt x="60" y="988"/>
                    </a:lnTo>
                    <a:cubicBezTo>
                      <a:pt x="1" y="1346"/>
                      <a:pt x="263" y="1679"/>
                      <a:pt x="632" y="1691"/>
                    </a:cubicBezTo>
                    <a:cubicBezTo>
                      <a:pt x="639" y="1691"/>
                      <a:pt x="646" y="1691"/>
                      <a:pt x="653" y="1691"/>
                    </a:cubicBezTo>
                    <a:cubicBezTo>
                      <a:pt x="1001" y="1691"/>
                      <a:pt x="1286" y="1398"/>
                      <a:pt x="1263" y="1036"/>
                    </a:cubicBezTo>
                    <a:lnTo>
                      <a:pt x="1192" y="4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8"/>
              <p:cNvSpPr/>
              <p:nvPr/>
            </p:nvSpPr>
            <p:spPr>
              <a:xfrm>
                <a:off x="520600" y="3703850"/>
                <a:ext cx="125325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657" extrusionOk="0">
                    <a:moveTo>
                      <a:pt x="2917" y="1"/>
                    </a:moveTo>
                    <a:cubicBezTo>
                      <a:pt x="2917" y="1"/>
                      <a:pt x="2477" y="1501"/>
                      <a:pt x="1298" y="1870"/>
                    </a:cubicBezTo>
                    <a:cubicBezTo>
                      <a:pt x="119" y="2239"/>
                      <a:pt x="0" y="3096"/>
                      <a:pt x="107" y="3918"/>
                    </a:cubicBezTo>
                    <a:cubicBezTo>
                      <a:pt x="171" y="4411"/>
                      <a:pt x="437" y="4600"/>
                      <a:pt x="647" y="4600"/>
                    </a:cubicBezTo>
                    <a:cubicBezTo>
                      <a:pt x="787" y="4600"/>
                      <a:pt x="903" y="4516"/>
                      <a:pt x="917" y="4382"/>
                    </a:cubicBezTo>
                    <a:cubicBezTo>
                      <a:pt x="917" y="4382"/>
                      <a:pt x="1025" y="4657"/>
                      <a:pt x="1241" y="4657"/>
                    </a:cubicBezTo>
                    <a:cubicBezTo>
                      <a:pt x="1283" y="4657"/>
                      <a:pt x="1330" y="4646"/>
                      <a:pt x="1381" y="4620"/>
                    </a:cubicBezTo>
                    <a:cubicBezTo>
                      <a:pt x="1524" y="4549"/>
                      <a:pt x="1679" y="4239"/>
                      <a:pt x="1679" y="4239"/>
                    </a:cubicBezTo>
                    <a:cubicBezTo>
                      <a:pt x="1679" y="4239"/>
                      <a:pt x="1889" y="4538"/>
                      <a:pt x="2171" y="4538"/>
                    </a:cubicBezTo>
                    <a:cubicBezTo>
                      <a:pt x="2182" y="4538"/>
                      <a:pt x="2192" y="4538"/>
                      <a:pt x="2203" y="4537"/>
                    </a:cubicBezTo>
                    <a:cubicBezTo>
                      <a:pt x="2493" y="4514"/>
                      <a:pt x="2432" y="4230"/>
                      <a:pt x="2429" y="4216"/>
                    </a:cubicBezTo>
                    <a:lnTo>
                      <a:pt x="2429" y="4216"/>
                    </a:lnTo>
                    <a:cubicBezTo>
                      <a:pt x="2431" y="4225"/>
                      <a:pt x="2468" y="4357"/>
                      <a:pt x="2713" y="4357"/>
                    </a:cubicBezTo>
                    <a:cubicBezTo>
                      <a:pt x="2780" y="4357"/>
                      <a:pt x="2863" y="4348"/>
                      <a:pt x="2965" y="4323"/>
                    </a:cubicBezTo>
                    <a:cubicBezTo>
                      <a:pt x="3096" y="4287"/>
                      <a:pt x="3191" y="4347"/>
                      <a:pt x="3203" y="3763"/>
                    </a:cubicBezTo>
                    <a:cubicBezTo>
                      <a:pt x="3215" y="3537"/>
                      <a:pt x="3512" y="3501"/>
                      <a:pt x="3703" y="3335"/>
                    </a:cubicBezTo>
                    <a:cubicBezTo>
                      <a:pt x="4001" y="3096"/>
                      <a:pt x="5013" y="1811"/>
                      <a:pt x="5013" y="1811"/>
                    </a:cubicBezTo>
                    <a:lnTo>
                      <a:pt x="291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757825" y="3327325"/>
                <a:ext cx="421800" cy="45982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8393" extrusionOk="0">
                    <a:moveTo>
                      <a:pt x="631" y="0"/>
                    </a:moveTo>
                    <a:cubicBezTo>
                      <a:pt x="358" y="2822"/>
                      <a:pt x="0" y="10918"/>
                      <a:pt x="179" y="12823"/>
                    </a:cubicBezTo>
                    <a:cubicBezTo>
                      <a:pt x="393" y="15074"/>
                      <a:pt x="1453" y="16586"/>
                      <a:pt x="1608" y="16753"/>
                    </a:cubicBezTo>
                    <a:cubicBezTo>
                      <a:pt x="1762" y="16931"/>
                      <a:pt x="1762" y="17646"/>
                      <a:pt x="1977" y="17943"/>
                    </a:cubicBezTo>
                    <a:cubicBezTo>
                      <a:pt x="2148" y="18172"/>
                      <a:pt x="6351" y="18393"/>
                      <a:pt x="9402" y="18393"/>
                    </a:cubicBezTo>
                    <a:cubicBezTo>
                      <a:pt x="10165" y="18393"/>
                      <a:pt x="10856" y="18379"/>
                      <a:pt x="11395" y="18348"/>
                    </a:cubicBezTo>
                    <a:cubicBezTo>
                      <a:pt x="14085" y="18181"/>
                      <a:pt x="15383" y="17812"/>
                      <a:pt x="15490" y="17574"/>
                    </a:cubicBezTo>
                    <a:cubicBezTo>
                      <a:pt x="15598" y="17348"/>
                      <a:pt x="15538" y="16395"/>
                      <a:pt x="15538" y="16395"/>
                    </a:cubicBezTo>
                    <a:cubicBezTo>
                      <a:pt x="16026" y="15741"/>
                      <a:pt x="16871" y="13324"/>
                      <a:pt x="16657" y="10442"/>
                    </a:cubicBezTo>
                    <a:cubicBezTo>
                      <a:pt x="16526" y="8632"/>
                      <a:pt x="16288" y="6775"/>
                      <a:pt x="16109" y="5418"/>
                    </a:cubicBezTo>
                    <a:lnTo>
                      <a:pt x="16109" y="5418"/>
                    </a:lnTo>
                    <a:cubicBezTo>
                      <a:pt x="16217" y="8156"/>
                      <a:pt x="15955" y="10907"/>
                      <a:pt x="15490" y="13609"/>
                    </a:cubicBezTo>
                    <a:cubicBezTo>
                      <a:pt x="15264" y="14979"/>
                      <a:pt x="14859" y="16503"/>
                      <a:pt x="13645" y="17169"/>
                    </a:cubicBezTo>
                    <a:cubicBezTo>
                      <a:pt x="13121" y="17467"/>
                      <a:pt x="12502" y="17538"/>
                      <a:pt x="11907" y="17598"/>
                    </a:cubicBezTo>
                    <a:cubicBezTo>
                      <a:pt x="11260" y="17655"/>
                      <a:pt x="10612" y="17683"/>
                      <a:pt x="9964" y="17683"/>
                    </a:cubicBezTo>
                    <a:cubicBezTo>
                      <a:pt x="7913" y="17683"/>
                      <a:pt x="5863" y="17400"/>
                      <a:pt x="3882" y="16848"/>
                    </a:cubicBezTo>
                    <a:cubicBezTo>
                      <a:pt x="3644" y="16776"/>
                      <a:pt x="3394" y="16705"/>
                      <a:pt x="3203" y="16538"/>
                    </a:cubicBezTo>
                    <a:cubicBezTo>
                      <a:pt x="3060" y="16407"/>
                      <a:pt x="2953" y="16229"/>
                      <a:pt x="2870" y="16062"/>
                    </a:cubicBezTo>
                    <a:cubicBezTo>
                      <a:pt x="1941" y="14288"/>
                      <a:pt x="1882" y="12181"/>
                      <a:pt x="2108" y="10192"/>
                    </a:cubicBezTo>
                    <a:cubicBezTo>
                      <a:pt x="2393" y="7811"/>
                      <a:pt x="2810" y="4358"/>
                      <a:pt x="1941" y="2013"/>
                    </a:cubicBezTo>
                    <a:cubicBezTo>
                      <a:pt x="1608" y="1072"/>
                      <a:pt x="1620" y="393"/>
                      <a:pt x="631" y="0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577450" y="3303475"/>
                <a:ext cx="261925" cy="473325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18933" extrusionOk="0">
                    <a:moveTo>
                      <a:pt x="9532" y="0"/>
                    </a:moveTo>
                    <a:cubicBezTo>
                      <a:pt x="9439" y="0"/>
                      <a:pt x="9337" y="25"/>
                      <a:pt x="9227" y="73"/>
                    </a:cubicBezTo>
                    <a:cubicBezTo>
                      <a:pt x="5453" y="1740"/>
                      <a:pt x="5513" y="5479"/>
                      <a:pt x="5036" y="7384"/>
                    </a:cubicBezTo>
                    <a:cubicBezTo>
                      <a:pt x="4525" y="9479"/>
                      <a:pt x="3763" y="10801"/>
                      <a:pt x="3382" y="11884"/>
                    </a:cubicBezTo>
                    <a:cubicBezTo>
                      <a:pt x="3108" y="12646"/>
                      <a:pt x="857" y="15992"/>
                      <a:pt x="0" y="16897"/>
                    </a:cubicBezTo>
                    <a:cubicBezTo>
                      <a:pt x="0" y="16897"/>
                      <a:pt x="2346" y="17968"/>
                      <a:pt x="2584" y="18933"/>
                    </a:cubicBezTo>
                    <a:cubicBezTo>
                      <a:pt x="2584" y="18933"/>
                      <a:pt x="4310" y="17826"/>
                      <a:pt x="6822" y="13968"/>
                    </a:cubicBezTo>
                    <a:cubicBezTo>
                      <a:pt x="7942" y="12265"/>
                      <a:pt x="9013" y="8241"/>
                      <a:pt x="9013" y="8241"/>
                    </a:cubicBezTo>
                    <a:cubicBezTo>
                      <a:pt x="9013" y="8241"/>
                      <a:pt x="9561" y="6229"/>
                      <a:pt x="9692" y="5586"/>
                    </a:cubicBezTo>
                    <a:cubicBezTo>
                      <a:pt x="10476" y="1633"/>
                      <a:pt x="10289" y="0"/>
                      <a:pt x="9532" y="0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1204600" y="3722900"/>
                <a:ext cx="117900" cy="12425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4970" extrusionOk="0">
                    <a:moveTo>
                      <a:pt x="2429" y="1"/>
                    </a:moveTo>
                    <a:lnTo>
                      <a:pt x="1" y="1346"/>
                    </a:lnTo>
                    <a:cubicBezTo>
                      <a:pt x="1" y="1346"/>
                      <a:pt x="739" y="2811"/>
                      <a:pt x="977" y="3108"/>
                    </a:cubicBezTo>
                    <a:cubicBezTo>
                      <a:pt x="1132" y="3299"/>
                      <a:pt x="1417" y="3406"/>
                      <a:pt x="1382" y="3632"/>
                    </a:cubicBezTo>
                    <a:cubicBezTo>
                      <a:pt x="1275" y="4192"/>
                      <a:pt x="1382" y="4168"/>
                      <a:pt x="1501" y="4216"/>
                    </a:cubicBezTo>
                    <a:cubicBezTo>
                      <a:pt x="1652" y="4287"/>
                      <a:pt x="1763" y="4311"/>
                      <a:pt x="1844" y="4311"/>
                    </a:cubicBezTo>
                    <a:cubicBezTo>
                      <a:pt x="2003" y="4311"/>
                      <a:pt x="2047" y="4219"/>
                      <a:pt x="2048" y="4216"/>
                    </a:cubicBezTo>
                    <a:lnTo>
                      <a:pt x="2048" y="4216"/>
                    </a:lnTo>
                    <a:cubicBezTo>
                      <a:pt x="2046" y="4221"/>
                      <a:pt x="1920" y="4502"/>
                      <a:pt x="2203" y="4585"/>
                    </a:cubicBezTo>
                    <a:cubicBezTo>
                      <a:pt x="2242" y="4596"/>
                      <a:pt x="2282" y="4601"/>
                      <a:pt x="2320" y="4601"/>
                    </a:cubicBezTo>
                    <a:cubicBezTo>
                      <a:pt x="2562" y="4601"/>
                      <a:pt x="2775" y="4406"/>
                      <a:pt x="2775" y="4406"/>
                    </a:cubicBezTo>
                    <a:cubicBezTo>
                      <a:pt x="2775" y="4406"/>
                      <a:pt x="2858" y="4728"/>
                      <a:pt x="2989" y="4835"/>
                    </a:cubicBezTo>
                    <a:cubicBezTo>
                      <a:pt x="3052" y="4884"/>
                      <a:pt x="3114" y="4903"/>
                      <a:pt x="3170" y="4903"/>
                    </a:cubicBezTo>
                    <a:cubicBezTo>
                      <a:pt x="3360" y="4903"/>
                      <a:pt x="3501" y="4692"/>
                      <a:pt x="3501" y="4692"/>
                    </a:cubicBezTo>
                    <a:lnTo>
                      <a:pt x="3501" y="4692"/>
                    </a:lnTo>
                    <a:cubicBezTo>
                      <a:pt x="3479" y="4850"/>
                      <a:pt x="3613" y="4970"/>
                      <a:pt x="3790" y="4970"/>
                    </a:cubicBezTo>
                    <a:cubicBezTo>
                      <a:pt x="3988" y="4970"/>
                      <a:pt x="4238" y="4820"/>
                      <a:pt x="4382" y="4406"/>
                    </a:cubicBezTo>
                    <a:cubicBezTo>
                      <a:pt x="4656" y="3620"/>
                      <a:pt x="4715" y="2763"/>
                      <a:pt x="3632" y="2156"/>
                    </a:cubicBezTo>
                    <a:cubicBezTo>
                      <a:pt x="2560" y="1561"/>
                      <a:pt x="2429" y="1"/>
                      <a:pt x="2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1096850" y="3285350"/>
                <a:ext cx="179800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19968" extrusionOk="0">
                    <a:moveTo>
                      <a:pt x="1203" y="1"/>
                    </a:moveTo>
                    <a:cubicBezTo>
                      <a:pt x="513" y="1"/>
                      <a:pt x="41" y="1592"/>
                      <a:pt x="1" y="5442"/>
                    </a:cubicBezTo>
                    <a:cubicBezTo>
                      <a:pt x="1" y="6097"/>
                      <a:pt x="132" y="8180"/>
                      <a:pt x="132" y="8180"/>
                    </a:cubicBezTo>
                    <a:cubicBezTo>
                      <a:pt x="132" y="8180"/>
                      <a:pt x="358" y="12347"/>
                      <a:pt x="1096" y="14241"/>
                    </a:cubicBezTo>
                    <a:cubicBezTo>
                      <a:pt x="2775" y="18527"/>
                      <a:pt x="4239" y="19967"/>
                      <a:pt x="4239" y="19967"/>
                    </a:cubicBezTo>
                    <a:cubicBezTo>
                      <a:pt x="4680" y="19063"/>
                      <a:pt x="7192" y="18503"/>
                      <a:pt x="7192" y="18503"/>
                    </a:cubicBezTo>
                    <a:cubicBezTo>
                      <a:pt x="6537" y="17431"/>
                      <a:pt x="5013" y="13693"/>
                      <a:pt x="4906" y="12895"/>
                    </a:cubicBezTo>
                    <a:cubicBezTo>
                      <a:pt x="4739" y="11752"/>
                      <a:pt x="4263" y="10311"/>
                      <a:pt x="4192" y="8156"/>
                    </a:cubicBezTo>
                    <a:cubicBezTo>
                      <a:pt x="4120" y="6192"/>
                      <a:pt x="4942" y="2537"/>
                      <a:pt x="1584" y="144"/>
                    </a:cubicBezTo>
                    <a:cubicBezTo>
                      <a:pt x="1451" y="50"/>
                      <a:pt x="1323" y="1"/>
                      <a:pt x="1203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850400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904875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959325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1013800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8"/>
              <p:cNvSpPr/>
              <p:nvPr/>
            </p:nvSpPr>
            <p:spPr>
              <a:xfrm>
                <a:off x="1068275" y="3497875"/>
                <a:ext cx="488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53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8"/>
              <p:cNvSpPr/>
              <p:nvPr/>
            </p:nvSpPr>
            <p:spPr>
              <a:xfrm>
                <a:off x="827950" y="3097300"/>
                <a:ext cx="5787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3036" extrusionOk="0">
                    <a:moveTo>
                      <a:pt x="909" y="0"/>
                    </a:moveTo>
                    <a:cubicBezTo>
                      <a:pt x="846" y="0"/>
                      <a:pt x="779" y="14"/>
                      <a:pt x="708" y="46"/>
                    </a:cubicBezTo>
                    <a:cubicBezTo>
                      <a:pt x="1" y="352"/>
                      <a:pt x="401" y="3035"/>
                      <a:pt x="1954" y="3035"/>
                    </a:cubicBezTo>
                    <a:cubicBezTo>
                      <a:pt x="1971" y="3035"/>
                      <a:pt x="1988" y="3035"/>
                      <a:pt x="2005" y="3034"/>
                    </a:cubicBezTo>
                    <a:cubicBezTo>
                      <a:pt x="2005" y="3034"/>
                      <a:pt x="2315" y="2891"/>
                      <a:pt x="2136" y="2070"/>
                    </a:cubicBezTo>
                    <a:cubicBezTo>
                      <a:pt x="1958" y="1248"/>
                      <a:pt x="1684" y="1105"/>
                      <a:pt x="1684" y="1105"/>
                    </a:cubicBezTo>
                    <a:cubicBezTo>
                      <a:pt x="1684" y="1105"/>
                      <a:pt x="1463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8"/>
              <p:cNvSpPr/>
              <p:nvPr/>
            </p:nvSpPr>
            <p:spPr>
              <a:xfrm>
                <a:off x="1043575" y="3082975"/>
                <a:ext cx="48825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155" extrusionOk="0">
                    <a:moveTo>
                      <a:pt x="1066" y="1"/>
                    </a:moveTo>
                    <a:cubicBezTo>
                      <a:pt x="463" y="1"/>
                      <a:pt x="381" y="1202"/>
                      <a:pt x="381" y="1202"/>
                    </a:cubicBezTo>
                    <a:cubicBezTo>
                      <a:pt x="381" y="1202"/>
                      <a:pt x="131" y="1369"/>
                      <a:pt x="60" y="2214"/>
                    </a:cubicBezTo>
                    <a:cubicBezTo>
                      <a:pt x="0" y="3059"/>
                      <a:pt x="322" y="3155"/>
                      <a:pt x="322" y="3155"/>
                    </a:cubicBezTo>
                    <a:cubicBezTo>
                      <a:pt x="1905" y="3000"/>
                      <a:pt x="1953" y="238"/>
                      <a:pt x="1215" y="23"/>
                    </a:cubicBezTo>
                    <a:cubicBezTo>
                      <a:pt x="1162" y="8"/>
                      <a:pt x="1113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8"/>
              <p:cNvSpPr/>
              <p:nvPr/>
            </p:nvSpPr>
            <p:spPr>
              <a:xfrm>
                <a:off x="855150" y="2956725"/>
                <a:ext cx="214350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374" extrusionOk="0">
                    <a:moveTo>
                      <a:pt x="4287" y="0"/>
                    </a:moveTo>
                    <a:cubicBezTo>
                      <a:pt x="3100" y="0"/>
                      <a:pt x="1815" y="431"/>
                      <a:pt x="786" y="1394"/>
                    </a:cubicBezTo>
                    <a:cubicBezTo>
                      <a:pt x="1" y="2121"/>
                      <a:pt x="394" y="4752"/>
                      <a:pt x="346" y="5347"/>
                    </a:cubicBezTo>
                    <a:cubicBezTo>
                      <a:pt x="286" y="6359"/>
                      <a:pt x="298" y="8443"/>
                      <a:pt x="679" y="9764"/>
                    </a:cubicBezTo>
                    <a:cubicBezTo>
                      <a:pt x="1144" y="11324"/>
                      <a:pt x="2453" y="11646"/>
                      <a:pt x="3537" y="12134"/>
                    </a:cubicBezTo>
                    <a:cubicBezTo>
                      <a:pt x="3915" y="12311"/>
                      <a:pt x="4284" y="12374"/>
                      <a:pt x="4616" y="12374"/>
                    </a:cubicBezTo>
                    <a:cubicBezTo>
                      <a:pt x="5245" y="12374"/>
                      <a:pt x="5743" y="12147"/>
                      <a:pt x="5930" y="12038"/>
                    </a:cubicBezTo>
                    <a:cubicBezTo>
                      <a:pt x="6930" y="11479"/>
                      <a:pt x="8133" y="10967"/>
                      <a:pt x="8323" y="9264"/>
                    </a:cubicBezTo>
                    <a:cubicBezTo>
                      <a:pt x="8573" y="7074"/>
                      <a:pt x="8073" y="3597"/>
                      <a:pt x="7704" y="2168"/>
                    </a:cubicBezTo>
                    <a:cubicBezTo>
                      <a:pt x="7360" y="811"/>
                      <a:pt x="5915" y="0"/>
                      <a:pt x="4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843550" y="2955525"/>
                <a:ext cx="221175" cy="20860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344" extrusionOk="0">
                    <a:moveTo>
                      <a:pt x="4670" y="1"/>
                    </a:moveTo>
                    <a:cubicBezTo>
                      <a:pt x="4544" y="1"/>
                      <a:pt x="4415" y="5"/>
                      <a:pt x="4287" y="14"/>
                    </a:cubicBezTo>
                    <a:cubicBezTo>
                      <a:pt x="3263" y="73"/>
                      <a:pt x="2203" y="418"/>
                      <a:pt x="1405" y="1168"/>
                    </a:cubicBezTo>
                    <a:cubicBezTo>
                      <a:pt x="0" y="2478"/>
                      <a:pt x="417" y="4431"/>
                      <a:pt x="393" y="4788"/>
                    </a:cubicBezTo>
                    <a:cubicBezTo>
                      <a:pt x="358" y="5193"/>
                      <a:pt x="465" y="5347"/>
                      <a:pt x="631" y="5836"/>
                    </a:cubicBezTo>
                    <a:cubicBezTo>
                      <a:pt x="786" y="6324"/>
                      <a:pt x="834" y="6967"/>
                      <a:pt x="834" y="6967"/>
                    </a:cubicBezTo>
                    <a:cubicBezTo>
                      <a:pt x="834" y="6967"/>
                      <a:pt x="1189" y="8344"/>
                      <a:pt x="1236" y="8344"/>
                    </a:cubicBezTo>
                    <a:cubicBezTo>
                      <a:pt x="1245" y="8344"/>
                      <a:pt x="1244" y="8296"/>
                      <a:pt x="1227" y="8181"/>
                    </a:cubicBezTo>
                    <a:cubicBezTo>
                      <a:pt x="739" y="5097"/>
                      <a:pt x="1060" y="4502"/>
                      <a:pt x="1143" y="4026"/>
                    </a:cubicBezTo>
                    <a:cubicBezTo>
                      <a:pt x="1417" y="2454"/>
                      <a:pt x="477" y="2288"/>
                      <a:pt x="1250" y="1442"/>
                    </a:cubicBezTo>
                    <a:cubicBezTo>
                      <a:pt x="1417" y="1258"/>
                      <a:pt x="1575" y="1181"/>
                      <a:pt x="1734" y="1181"/>
                    </a:cubicBezTo>
                    <a:cubicBezTo>
                      <a:pt x="2316" y="1181"/>
                      <a:pt x="2920" y="2206"/>
                      <a:pt x="4060" y="2776"/>
                    </a:cubicBezTo>
                    <a:cubicBezTo>
                      <a:pt x="4206" y="2854"/>
                      <a:pt x="4416" y="2907"/>
                      <a:pt x="4630" y="2907"/>
                    </a:cubicBezTo>
                    <a:cubicBezTo>
                      <a:pt x="4905" y="2907"/>
                      <a:pt x="5186" y="2820"/>
                      <a:pt x="5346" y="2585"/>
                    </a:cubicBezTo>
                    <a:cubicBezTo>
                      <a:pt x="5941" y="1693"/>
                      <a:pt x="6527" y="863"/>
                      <a:pt x="6868" y="863"/>
                    </a:cubicBezTo>
                    <a:cubicBezTo>
                      <a:pt x="6923" y="863"/>
                      <a:pt x="6972" y="884"/>
                      <a:pt x="7013" y="930"/>
                    </a:cubicBezTo>
                    <a:cubicBezTo>
                      <a:pt x="7323" y="1264"/>
                      <a:pt x="8037" y="1716"/>
                      <a:pt x="7585" y="3050"/>
                    </a:cubicBezTo>
                    <a:cubicBezTo>
                      <a:pt x="7418" y="3514"/>
                      <a:pt x="8323" y="4455"/>
                      <a:pt x="8537" y="7788"/>
                    </a:cubicBezTo>
                    <a:cubicBezTo>
                      <a:pt x="8544" y="7903"/>
                      <a:pt x="8551" y="7951"/>
                      <a:pt x="8557" y="7951"/>
                    </a:cubicBezTo>
                    <a:cubicBezTo>
                      <a:pt x="8591" y="7951"/>
                      <a:pt x="8609" y="6455"/>
                      <a:pt x="8609" y="6455"/>
                    </a:cubicBezTo>
                    <a:cubicBezTo>
                      <a:pt x="8609" y="6455"/>
                      <a:pt x="8573" y="5824"/>
                      <a:pt x="8668" y="5312"/>
                    </a:cubicBezTo>
                    <a:cubicBezTo>
                      <a:pt x="8763" y="4812"/>
                      <a:pt x="8847" y="4633"/>
                      <a:pt x="8763" y="4240"/>
                    </a:cubicBezTo>
                    <a:cubicBezTo>
                      <a:pt x="8692" y="3895"/>
                      <a:pt x="8680" y="2097"/>
                      <a:pt x="7275" y="776"/>
                    </a:cubicBezTo>
                    <a:cubicBezTo>
                      <a:pt x="6784" y="316"/>
                      <a:pt x="5775" y="1"/>
                      <a:pt x="467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38"/>
            <p:cNvGrpSpPr/>
            <p:nvPr/>
          </p:nvGrpSpPr>
          <p:grpSpPr>
            <a:xfrm>
              <a:off x="528635" y="1354490"/>
              <a:ext cx="1187342" cy="3145072"/>
              <a:chOff x="5328325" y="2752800"/>
              <a:chExt cx="681375" cy="1804850"/>
            </a:xfrm>
          </p:grpSpPr>
          <p:sp>
            <p:nvSpPr>
              <p:cNvPr id="716" name="Google Shape;716;p38"/>
              <p:cNvSpPr/>
              <p:nvPr/>
            </p:nvSpPr>
            <p:spPr>
              <a:xfrm>
                <a:off x="5919775" y="3378825"/>
                <a:ext cx="8992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6" extrusionOk="0">
                    <a:moveTo>
                      <a:pt x="1798" y="0"/>
                    </a:moveTo>
                    <a:cubicBezTo>
                      <a:pt x="810" y="0"/>
                      <a:pt x="1" y="810"/>
                      <a:pt x="1" y="1798"/>
                    </a:cubicBezTo>
                    <a:cubicBezTo>
                      <a:pt x="1" y="2786"/>
                      <a:pt x="810" y="3596"/>
                      <a:pt x="1798" y="3596"/>
                    </a:cubicBezTo>
                    <a:cubicBezTo>
                      <a:pt x="2787" y="3596"/>
                      <a:pt x="3596" y="2786"/>
                      <a:pt x="3596" y="1798"/>
                    </a:cubicBezTo>
                    <a:cubicBezTo>
                      <a:pt x="3596" y="810"/>
                      <a:pt x="2787" y="0"/>
                      <a:pt x="1798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7" name="Google Shape;717;p38"/>
              <p:cNvGrpSpPr/>
              <p:nvPr/>
            </p:nvGrpSpPr>
            <p:grpSpPr>
              <a:xfrm>
                <a:off x="5328325" y="2752800"/>
                <a:ext cx="679275" cy="1804850"/>
                <a:chOff x="5328325" y="2752800"/>
                <a:chExt cx="679275" cy="1804850"/>
              </a:xfrm>
            </p:grpSpPr>
            <p:sp>
              <p:nvSpPr>
                <p:cNvPr id="718" name="Google Shape;718;p38"/>
                <p:cNvSpPr/>
                <p:nvPr/>
              </p:nvSpPr>
              <p:spPr>
                <a:xfrm>
                  <a:off x="5690575" y="4072950"/>
                  <a:ext cx="104200" cy="4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16419" extrusionOk="0">
                      <a:moveTo>
                        <a:pt x="1" y="1"/>
                      </a:moveTo>
                      <a:lnTo>
                        <a:pt x="584" y="15812"/>
                      </a:lnTo>
                      <a:cubicBezTo>
                        <a:pt x="1399" y="16281"/>
                        <a:pt x="1970" y="16419"/>
                        <a:pt x="2360" y="16419"/>
                      </a:cubicBezTo>
                      <a:cubicBezTo>
                        <a:pt x="2909" y="16419"/>
                        <a:pt x="3096" y="16145"/>
                        <a:pt x="3096" y="16145"/>
                      </a:cubicBezTo>
                      <a:lnTo>
                        <a:pt x="4168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8"/>
                <p:cNvSpPr/>
                <p:nvPr/>
              </p:nvSpPr>
              <p:spPr>
                <a:xfrm>
                  <a:off x="5690575" y="40208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42"/>
                        <a:pt x="1" y="2085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5"/>
                      </a:cubicBezTo>
                      <a:cubicBezTo>
                        <a:pt x="4168" y="942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8"/>
                <p:cNvSpPr/>
                <p:nvPr/>
              </p:nvSpPr>
              <p:spPr>
                <a:xfrm>
                  <a:off x="5707550" y="4514975"/>
                  <a:ext cx="126825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707" extrusionOk="0">
                      <a:moveTo>
                        <a:pt x="4275" y="0"/>
                      </a:moveTo>
                      <a:lnTo>
                        <a:pt x="0" y="429"/>
                      </a:lnTo>
                      <a:cubicBezTo>
                        <a:pt x="96" y="1215"/>
                        <a:pt x="227" y="1262"/>
                        <a:pt x="227" y="1262"/>
                      </a:cubicBezTo>
                      <a:cubicBezTo>
                        <a:pt x="227" y="1262"/>
                        <a:pt x="1270" y="1706"/>
                        <a:pt x="2579" y="1706"/>
                      </a:cubicBezTo>
                      <a:cubicBezTo>
                        <a:pt x="2846" y="1706"/>
                        <a:pt x="3123" y="1688"/>
                        <a:pt x="3406" y="1643"/>
                      </a:cubicBezTo>
                      <a:cubicBezTo>
                        <a:pt x="5072" y="1393"/>
                        <a:pt x="4275" y="0"/>
                        <a:pt x="4275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8"/>
                <p:cNvSpPr/>
                <p:nvPr/>
              </p:nvSpPr>
              <p:spPr>
                <a:xfrm>
                  <a:off x="5703975" y="4463875"/>
                  <a:ext cx="119075" cy="8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3" h="3224" extrusionOk="0">
                      <a:moveTo>
                        <a:pt x="1160" y="1"/>
                      </a:moveTo>
                      <a:cubicBezTo>
                        <a:pt x="964" y="1"/>
                        <a:pt x="759" y="81"/>
                        <a:pt x="560" y="294"/>
                      </a:cubicBezTo>
                      <a:lnTo>
                        <a:pt x="48" y="175"/>
                      </a:lnTo>
                      <a:lnTo>
                        <a:pt x="48" y="175"/>
                      </a:lnTo>
                      <a:cubicBezTo>
                        <a:pt x="108" y="961"/>
                        <a:pt x="0" y="2092"/>
                        <a:pt x="143" y="2473"/>
                      </a:cubicBezTo>
                      <a:cubicBezTo>
                        <a:pt x="370" y="3116"/>
                        <a:pt x="1798" y="3223"/>
                        <a:pt x="3096" y="3223"/>
                      </a:cubicBezTo>
                      <a:cubicBezTo>
                        <a:pt x="4430" y="3223"/>
                        <a:pt x="4763" y="2866"/>
                        <a:pt x="4418" y="2044"/>
                      </a:cubicBezTo>
                      <a:cubicBezTo>
                        <a:pt x="4239" y="1604"/>
                        <a:pt x="3156" y="1247"/>
                        <a:pt x="2560" y="508"/>
                      </a:cubicBezTo>
                      <a:lnTo>
                        <a:pt x="2239" y="699"/>
                      </a:lnTo>
                      <a:cubicBezTo>
                        <a:pt x="2239" y="699"/>
                        <a:pt x="1740" y="1"/>
                        <a:pt x="116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8"/>
                <p:cNvSpPr/>
                <p:nvPr/>
              </p:nvSpPr>
              <p:spPr>
                <a:xfrm>
                  <a:off x="5673900" y="3704150"/>
                  <a:ext cx="142025" cy="3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1" h="14765" extrusionOk="0">
                      <a:moveTo>
                        <a:pt x="1" y="1"/>
                      </a:moveTo>
                      <a:lnTo>
                        <a:pt x="668" y="14764"/>
                      </a:lnTo>
                      <a:lnTo>
                        <a:pt x="4835" y="14764"/>
                      </a:lnTo>
                      <a:lnTo>
                        <a:pt x="5680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8"/>
                <p:cNvSpPr/>
                <p:nvPr/>
              </p:nvSpPr>
              <p:spPr>
                <a:xfrm>
                  <a:off x="5690575" y="40211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30"/>
                        <a:pt x="1" y="2084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30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8"/>
                <p:cNvSpPr/>
                <p:nvPr/>
              </p:nvSpPr>
              <p:spPr>
                <a:xfrm>
                  <a:off x="5459600" y="4065225"/>
                  <a:ext cx="131300" cy="4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" h="17215" extrusionOk="0">
                      <a:moveTo>
                        <a:pt x="1108" y="0"/>
                      </a:moveTo>
                      <a:lnTo>
                        <a:pt x="0" y="16323"/>
                      </a:lnTo>
                      <a:cubicBezTo>
                        <a:pt x="447" y="16990"/>
                        <a:pt x="880" y="17215"/>
                        <a:pt x="1261" y="17215"/>
                      </a:cubicBezTo>
                      <a:cubicBezTo>
                        <a:pt x="2059" y="17215"/>
                        <a:pt x="2632" y="16228"/>
                        <a:pt x="2632" y="16228"/>
                      </a:cubicBezTo>
                      <a:lnTo>
                        <a:pt x="5251" y="441"/>
                      </a:lnTo>
                      <a:lnTo>
                        <a:pt x="110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8"/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8"/>
                <p:cNvSpPr/>
                <p:nvPr/>
              </p:nvSpPr>
              <p:spPr>
                <a:xfrm>
                  <a:off x="5487275" y="3696125"/>
                  <a:ext cx="164050" cy="3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2" h="15205" extrusionOk="0">
                      <a:moveTo>
                        <a:pt x="918" y="0"/>
                      </a:moveTo>
                      <a:lnTo>
                        <a:pt x="1" y="14764"/>
                      </a:lnTo>
                      <a:lnTo>
                        <a:pt x="4144" y="15205"/>
                      </a:lnTo>
                      <a:lnTo>
                        <a:pt x="6561" y="608"/>
                      </a:lnTo>
                      <a:lnTo>
                        <a:pt x="91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8"/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8"/>
                <p:cNvSpPr/>
                <p:nvPr/>
              </p:nvSpPr>
              <p:spPr>
                <a:xfrm>
                  <a:off x="5331000" y="4533125"/>
                  <a:ext cx="19887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5" h="668" extrusionOk="0">
                      <a:moveTo>
                        <a:pt x="108" y="1"/>
                      </a:moveTo>
                      <a:lnTo>
                        <a:pt x="1" y="667"/>
                      </a:lnTo>
                      <a:lnTo>
                        <a:pt x="7954" y="667"/>
                      </a:lnTo>
                      <a:lnTo>
                        <a:pt x="7871" y="1"/>
                      </a:ln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8"/>
                <p:cNvSpPr/>
                <p:nvPr/>
              </p:nvSpPr>
              <p:spPr>
                <a:xfrm>
                  <a:off x="5328325" y="4467650"/>
                  <a:ext cx="19945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2620" extrusionOk="0">
                      <a:moveTo>
                        <a:pt x="5430" y="0"/>
                      </a:moveTo>
                      <a:cubicBezTo>
                        <a:pt x="5430" y="0"/>
                        <a:pt x="5180" y="488"/>
                        <a:pt x="834" y="1453"/>
                      </a:cubicBezTo>
                      <a:cubicBezTo>
                        <a:pt x="1" y="1631"/>
                        <a:pt x="48" y="2358"/>
                        <a:pt x="215" y="2620"/>
                      </a:cubicBezTo>
                      <a:lnTo>
                        <a:pt x="7978" y="2620"/>
                      </a:lnTo>
                      <a:lnTo>
                        <a:pt x="7883" y="131"/>
                      </a:lnTo>
                      <a:cubicBezTo>
                        <a:pt x="7883" y="131"/>
                        <a:pt x="7250" y="683"/>
                        <a:pt x="6669" y="683"/>
                      </a:cubicBezTo>
                      <a:cubicBezTo>
                        <a:pt x="6584" y="683"/>
                        <a:pt x="6499" y="671"/>
                        <a:pt x="6418" y="643"/>
                      </a:cubicBezTo>
                      <a:cubicBezTo>
                        <a:pt x="5501" y="334"/>
                        <a:pt x="5430" y="0"/>
                        <a:pt x="5430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8"/>
                <p:cNvSpPr/>
                <p:nvPr/>
              </p:nvSpPr>
              <p:spPr>
                <a:xfrm>
                  <a:off x="5337250" y="3167175"/>
                  <a:ext cx="216125" cy="2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10896" extrusionOk="0">
                      <a:moveTo>
                        <a:pt x="5204" y="1"/>
                      </a:moveTo>
                      <a:cubicBezTo>
                        <a:pt x="3740" y="2144"/>
                        <a:pt x="1" y="9633"/>
                        <a:pt x="1" y="9633"/>
                      </a:cubicBezTo>
                      <a:lnTo>
                        <a:pt x="3370" y="10895"/>
                      </a:lnTo>
                      <a:cubicBezTo>
                        <a:pt x="3597" y="10395"/>
                        <a:pt x="7204" y="4990"/>
                        <a:pt x="8645" y="2454"/>
                      </a:cubicBezTo>
                      <a:cubicBezTo>
                        <a:pt x="7478" y="1715"/>
                        <a:pt x="6407" y="703"/>
                        <a:pt x="520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8"/>
                <p:cNvSpPr/>
                <p:nvPr/>
              </p:nvSpPr>
              <p:spPr>
                <a:xfrm>
                  <a:off x="5459900" y="3141575"/>
                  <a:ext cx="105975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4240" extrusionOk="0">
                      <a:moveTo>
                        <a:pt x="2120" y="1"/>
                      </a:moveTo>
                      <a:cubicBezTo>
                        <a:pt x="941" y="1"/>
                        <a:pt x="0" y="953"/>
                        <a:pt x="0" y="2120"/>
                      </a:cubicBezTo>
                      <a:cubicBezTo>
                        <a:pt x="0" y="3299"/>
                        <a:pt x="941" y="4240"/>
                        <a:pt x="2120" y="4240"/>
                      </a:cubicBezTo>
                      <a:cubicBezTo>
                        <a:pt x="3286" y="4240"/>
                        <a:pt x="4239" y="3299"/>
                        <a:pt x="4239" y="2120"/>
                      </a:cubicBezTo>
                      <a:cubicBezTo>
                        <a:pt x="4239" y="953"/>
                        <a:pt x="3286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8"/>
                <p:cNvSpPr/>
                <p:nvPr/>
              </p:nvSpPr>
              <p:spPr>
                <a:xfrm>
                  <a:off x="5801000" y="3154675"/>
                  <a:ext cx="1060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4240" extrusionOk="0">
                      <a:moveTo>
                        <a:pt x="2120" y="1"/>
                      </a:moveTo>
                      <a:cubicBezTo>
                        <a:pt x="953" y="1"/>
                        <a:pt x="1" y="953"/>
                        <a:pt x="1" y="2120"/>
                      </a:cubicBezTo>
                      <a:cubicBezTo>
                        <a:pt x="1" y="3287"/>
                        <a:pt x="953" y="4239"/>
                        <a:pt x="2120" y="4239"/>
                      </a:cubicBezTo>
                      <a:cubicBezTo>
                        <a:pt x="3299" y="4239"/>
                        <a:pt x="4240" y="3287"/>
                        <a:pt x="4240" y="2120"/>
                      </a:cubicBezTo>
                      <a:cubicBezTo>
                        <a:pt x="4240" y="953"/>
                        <a:pt x="3299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8"/>
                <p:cNvSpPr/>
                <p:nvPr/>
              </p:nvSpPr>
              <p:spPr>
                <a:xfrm>
                  <a:off x="5815900" y="3175225"/>
                  <a:ext cx="190825" cy="2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3" h="10574" extrusionOk="0">
                      <a:moveTo>
                        <a:pt x="3203" y="0"/>
                      </a:moveTo>
                      <a:cubicBezTo>
                        <a:pt x="2000" y="691"/>
                        <a:pt x="1167" y="2013"/>
                        <a:pt x="0" y="2751"/>
                      </a:cubicBezTo>
                      <a:cubicBezTo>
                        <a:pt x="1441" y="5287"/>
                        <a:pt x="4048" y="10073"/>
                        <a:pt x="4275" y="10573"/>
                      </a:cubicBezTo>
                      <a:lnTo>
                        <a:pt x="7632" y="9311"/>
                      </a:lnTo>
                      <a:cubicBezTo>
                        <a:pt x="7632" y="9311"/>
                        <a:pt x="3846" y="584"/>
                        <a:pt x="320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8"/>
                <p:cNvSpPr/>
                <p:nvPr/>
              </p:nvSpPr>
              <p:spPr>
                <a:xfrm>
                  <a:off x="5476275" y="3079975"/>
                  <a:ext cx="419700" cy="58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8" h="23342" extrusionOk="0">
                      <a:moveTo>
                        <a:pt x="8413" y="0"/>
                      </a:moveTo>
                      <a:cubicBezTo>
                        <a:pt x="8403" y="0"/>
                        <a:pt x="8392" y="0"/>
                        <a:pt x="8382" y="0"/>
                      </a:cubicBezTo>
                      <a:cubicBezTo>
                        <a:pt x="6858" y="12"/>
                        <a:pt x="1524" y="1643"/>
                        <a:pt x="0" y="3048"/>
                      </a:cubicBezTo>
                      <a:lnTo>
                        <a:pt x="1739" y="4394"/>
                      </a:lnTo>
                      <a:cubicBezTo>
                        <a:pt x="1096" y="12276"/>
                        <a:pt x="726" y="22325"/>
                        <a:pt x="726" y="22325"/>
                      </a:cubicBezTo>
                      <a:cubicBezTo>
                        <a:pt x="3200" y="23094"/>
                        <a:pt x="5583" y="23341"/>
                        <a:pt x="7625" y="23341"/>
                      </a:cubicBezTo>
                      <a:cubicBezTo>
                        <a:pt x="11301" y="23341"/>
                        <a:pt x="13871" y="22539"/>
                        <a:pt x="13871" y="22539"/>
                      </a:cubicBezTo>
                      <a:lnTo>
                        <a:pt x="13323" y="13216"/>
                      </a:lnTo>
                      <a:lnTo>
                        <a:pt x="14716" y="6335"/>
                      </a:lnTo>
                      <a:lnTo>
                        <a:pt x="16788" y="3810"/>
                      </a:lnTo>
                      <a:cubicBezTo>
                        <a:pt x="16610" y="3146"/>
                        <a:pt x="11138" y="0"/>
                        <a:pt x="841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8"/>
                <p:cNvSpPr/>
                <p:nvPr/>
              </p:nvSpPr>
              <p:spPr>
                <a:xfrm>
                  <a:off x="5609025" y="3079975"/>
                  <a:ext cx="144375" cy="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5" h="2174" extrusionOk="0">
                      <a:moveTo>
                        <a:pt x="3072" y="0"/>
                      </a:moveTo>
                      <a:cubicBezTo>
                        <a:pt x="2477" y="12"/>
                        <a:pt x="1298" y="262"/>
                        <a:pt x="0" y="643"/>
                      </a:cubicBezTo>
                      <a:cubicBezTo>
                        <a:pt x="508" y="1604"/>
                        <a:pt x="1613" y="2174"/>
                        <a:pt x="2711" y="2174"/>
                      </a:cubicBezTo>
                      <a:cubicBezTo>
                        <a:pt x="2824" y="2174"/>
                        <a:pt x="2936" y="2168"/>
                        <a:pt x="3048" y="2155"/>
                      </a:cubicBezTo>
                      <a:cubicBezTo>
                        <a:pt x="3775" y="2084"/>
                        <a:pt x="4465" y="1774"/>
                        <a:pt x="5049" y="1334"/>
                      </a:cubicBezTo>
                      <a:cubicBezTo>
                        <a:pt x="5287" y="1155"/>
                        <a:pt x="5596" y="893"/>
                        <a:pt x="5775" y="584"/>
                      </a:cubicBezTo>
                      <a:cubicBezTo>
                        <a:pt x="4775" y="227"/>
                        <a:pt x="3822" y="0"/>
                        <a:pt x="3072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8"/>
                <p:cNvSpPr/>
                <p:nvPr/>
              </p:nvSpPr>
              <p:spPr>
                <a:xfrm>
                  <a:off x="5534900" y="3389225"/>
                  <a:ext cx="184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1" h="2990" extrusionOk="0">
                      <a:moveTo>
                        <a:pt x="1406" y="1"/>
                      </a:moveTo>
                      <a:lnTo>
                        <a:pt x="96" y="13"/>
                      </a:lnTo>
                      <a:cubicBezTo>
                        <a:pt x="1" y="811"/>
                        <a:pt x="4013" y="2085"/>
                        <a:pt x="5942" y="2989"/>
                      </a:cubicBezTo>
                      <a:cubicBezTo>
                        <a:pt x="6454" y="2918"/>
                        <a:pt x="6942" y="2847"/>
                        <a:pt x="7371" y="2787"/>
                      </a:cubicBezTo>
                      <a:lnTo>
                        <a:pt x="1406" y="1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8"/>
                <p:cNvSpPr/>
                <p:nvPr/>
              </p:nvSpPr>
              <p:spPr>
                <a:xfrm>
                  <a:off x="5637300" y="2965675"/>
                  <a:ext cx="98550" cy="1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6444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43" y="4799"/>
                      </a:lnTo>
                      <a:cubicBezTo>
                        <a:pt x="179" y="5549"/>
                        <a:pt x="143" y="6299"/>
                        <a:pt x="929" y="6418"/>
                      </a:cubicBezTo>
                      <a:cubicBezTo>
                        <a:pt x="1036" y="6435"/>
                        <a:pt x="1150" y="6444"/>
                        <a:pt x="1267" y="6444"/>
                      </a:cubicBezTo>
                      <a:cubicBezTo>
                        <a:pt x="2183" y="6444"/>
                        <a:pt x="3332" y="5927"/>
                        <a:pt x="3406" y="5168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8"/>
                <p:cNvSpPr/>
                <p:nvPr/>
              </p:nvSpPr>
              <p:spPr>
                <a:xfrm>
                  <a:off x="5637300" y="2965675"/>
                  <a:ext cx="9855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811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08" y="3810"/>
                      </a:lnTo>
                      <a:cubicBezTo>
                        <a:pt x="134" y="3811"/>
                        <a:pt x="160" y="3811"/>
                        <a:pt x="186" y="3811"/>
                      </a:cubicBezTo>
                      <a:cubicBezTo>
                        <a:pt x="1645" y="3811"/>
                        <a:pt x="3001" y="3482"/>
                        <a:pt x="3691" y="2441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8"/>
                <p:cNvSpPr/>
                <p:nvPr/>
              </p:nvSpPr>
              <p:spPr>
                <a:xfrm>
                  <a:off x="5554250" y="2752800"/>
                  <a:ext cx="271800" cy="2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1906" extrusionOk="0">
                      <a:moveTo>
                        <a:pt x="5219" y="1"/>
                      </a:moveTo>
                      <a:cubicBezTo>
                        <a:pt x="5018" y="1"/>
                        <a:pt x="4811" y="9"/>
                        <a:pt x="4596" y="26"/>
                      </a:cubicBezTo>
                      <a:cubicBezTo>
                        <a:pt x="3465" y="110"/>
                        <a:pt x="2715" y="360"/>
                        <a:pt x="2168" y="753"/>
                      </a:cubicBezTo>
                      <a:cubicBezTo>
                        <a:pt x="1679" y="1050"/>
                        <a:pt x="1346" y="1515"/>
                        <a:pt x="1132" y="2086"/>
                      </a:cubicBezTo>
                      <a:cubicBezTo>
                        <a:pt x="632" y="3372"/>
                        <a:pt x="715" y="5146"/>
                        <a:pt x="691" y="6384"/>
                      </a:cubicBezTo>
                      <a:cubicBezTo>
                        <a:pt x="667" y="8456"/>
                        <a:pt x="1" y="11575"/>
                        <a:pt x="4037" y="11885"/>
                      </a:cubicBezTo>
                      <a:cubicBezTo>
                        <a:pt x="4220" y="11899"/>
                        <a:pt x="4396" y="11906"/>
                        <a:pt x="4565" y="11906"/>
                      </a:cubicBezTo>
                      <a:cubicBezTo>
                        <a:pt x="8137" y="11906"/>
                        <a:pt x="8799" y="8932"/>
                        <a:pt x="8799" y="8932"/>
                      </a:cubicBezTo>
                      <a:cubicBezTo>
                        <a:pt x="9192" y="8849"/>
                        <a:pt x="10526" y="8813"/>
                        <a:pt x="10740" y="6980"/>
                      </a:cubicBezTo>
                      <a:cubicBezTo>
                        <a:pt x="10871" y="5777"/>
                        <a:pt x="10264" y="5515"/>
                        <a:pt x="9823" y="5467"/>
                      </a:cubicBezTo>
                      <a:cubicBezTo>
                        <a:pt x="9978" y="4932"/>
                        <a:pt x="10311" y="3420"/>
                        <a:pt x="9538" y="2265"/>
                      </a:cubicBezTo>
                      <a:cubicBezTo>
                        <a:pt x="8606" y="857"/>
                        <a:pt x="7241" y="1"/>
                        <a:pt x="521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8"/>
                <p:cNvSpPr/>
                <p:nvPr/>
              </p:nvSpPr>
              <p:spPr>
                <a:xfrm>
                  <a:off x="5637300" y="2784700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4" y="0"/>
                        <a:pt x="0" y="84"/>
                        <a:pt x="0" y="191"/>
                      </a:cubicBezTo>
                      <a:cubicBezTo>
                        <a:pt x="0" y="298"/>
                        <a:pt x="84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4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8"/>
                <p:cNvSpPr/>
                <p:nvPr/>
              </p:nvSpPr>
              <p:spPr>
                <a:xfrm>
                  <a:off x="5668250" y="2784700"/>
                  <a:ext cx="9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82" extrusionOk="0">
                      <a:moveTo>
                        <a:pt x="179" y="0"/>
                      </a:moveTo>
                      <a:cubicBezTo>
                        <a:pt x="84" y="0"/>
                        <a:pt x="1" y="84"/>
                        <a:pt x="1" y="191"/>
                      </a:cubicBezTo>
                      <a:cubicBezTo>
                        <a:pt x="1" y="298"/>
                        <a:pt x="84" y="381"/>
                        <a:pt x="179" y="381"/>
                      </a:cubicBezTo>
                      <a:cubicBezTo>
                        <a:pt x="286" y="381"/>
                        <a:pt x="370" y="298"/>
                        <a:pt x="370" y="191"/>
                      </a:cubicBezTo>
                      <a:cubicBezTo>
                        <a:pt x="370" y="84"/>
                        <a:pt x="286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38"/>
                <p:cNvSpPr/>
                <p:nvPr/>
              </p:nvSpPr>
              <p:spPr>
                <a:xfrm>
                  <a:off x="5645625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96" y="0"/>
                        <a:pt x="1" y="83"/>
                        <a:pt x="1" y="191"/>
                      </a:cubicBezTo>
                      <a:cubicBezTo>
                        <a:pt x="1" y="298"/>
                        <a:pt x="96" y="381"/>
                        <a:pt x="191" y="381"/>
                      </a:cubicBezTo>
                      <a:cubicBezTo>
                        <a:pt x="299" y="381"/>
                        <a:pt x="382" y="298"/>
                        <a:pt x="382" y="191"/>
                      </a:cubicBezTo>
                      <a:cubicBezTo>
                        <a:pt x="382" y="83"/>
                        <a:pt x="299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8"/>
                <p:cNvSpPr/>
                <p:nvPr/>
              </p:nvSpPr>
              <p:spPr>
                <a:xfrm>
                  <a:off x="5676600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3" y="0"/>
                        <a:pt x="0" y="83"/>
                        <a:pt x="0" y="191"/>
                      </a:cubicBezTo>
                      <a:cubicBezTo>
                        <a:pt x="0" y="298"/>
                        <a:pt x="83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3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8"/>
                <p:cNvSpPr/>
                <p:nvPr/>
              </p:nvSpPr>
              <p:spPr>
                <a:xfrm>
                  <a:off x="5582225" y="3107950"/>
                  <a:ext cx="124750" cy="3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0" h="13467" extrusionOk="0">
                      <a:moveTo>
                        <a:pt x="60" y="1"/>
                      </a:moveTo>
                      <a:lnTo>
                        <a:pt x="1" y="13467"/>
                      </a:lnTo>
                      <a:lnTo>
                        <a:pt x="4990" y="6013"/>
                      </a:lnTo>
                      <a:lnTo>
                        <a:pt x="6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8"/>
                <p:cNvSpPr/>
                <p:nvPr/>
              </p:nvSpPr>
              <p:spPr>
                <a:xfrm>
                  <a:off x="5582225" y="3228500"/>
                  <a:ext cx="107475" cy="2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8645" extrusionOk="0">
                      <a:moveTo>
                        <a:pt x="4013" y="1"/>
                      </a:moveTo>
                      <a:lnTo>
                        <a:pt x="13" y="6347"/>
                      </a:lnTo>
                      <a:lnTo>
                        <a:pt x="1" y="8645"/>
                      </a:lnTo>
                      <a:lnTo>
                        <a:pt x="2846" y="4394"/>
                      </a:lnTo>
                      <a:lnTo>
                        <a:pt x="4299" y="346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8"/>
                <p:cNvSpPr/>
                <p:nvPr/>
              </p:nvSpPr>
              <p:spPr>
                <a:xfrm>
                  <a:off x="5451850" y="3094550"/>
                  <a:ext cx="419425" cy="12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" h="50543" extrusionOk="0">
                      <a:moveTo>
                        <a:pt x="12072" y="1"/>
                      </a:moveTo>
                      <a:cubicBezTo>
                        <a:pt x="12068" y="1"/>
                        <a:pt x="12065" y="1"/>
                        <a:pt x="12062" y="1"/>
                      </a:cubicBezTo>
                      <a:cubicBezTo>
                        <a:pt x="12062" y="1"/>
                        <a:pt x="3882" y="15705"/>
                        <a:pt x="1715" y="21349"/>
                      </a:cubicBezTo>
                      <a:lnTo>
                        <a:pt x="489" y="40875"/>
                      </a:lnTo>
                      <a:lnTo>
                        <a:pt x="1" y="49971"/>
                      </a:lnTo>
                      <a:cubicBezTo>
                        <a:pt x="1" y="49971"/>
                        <a:pt x="4192" y="50543"/>
                        <a:pt x="9071" y="50543"/>
                      </a:cubicBezTo>
                      <a:cubicBezTo>
                        <a:pt x="11510" y="50543"/>
                        <a:pt x="14122" y="50400"/>
                        <a:pt x="16467" y="49971"/>
                      </a:cubicBezTo>
                      <a:lnTo>
                        <a:pt x="14919" y="16027"/>
                      </a:lnTo>
                      <a:cubicBezTo>
                        <a:pt x="14919" y="16027"/>
                        <a:pt x="16598" y="3061"/>
                        <a:pt x="16777" y="2227"/>
                      </a:cubicBezTo>
                      <a:cubicBezTo>
                        <a:pt x="16777" y="2227"/>
                        <a:pt x="13319" y="1"/>
                        <a:pt x="120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8"/>
                <p:cNvSpPr/>
                <p:nvPr/>
              </p:nvSpPr>
              <p:spPr>
                <a:xfrm>
                  <a:off x="5460200" y="3166600"/>
                  <a:ext cx="169975" cy="10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" h="42434" extrusionOk="0">
                      <a:moveTo>
                        <a:pt x="4989" y="0"/>
                      </a:moveTo>
                      <a:lnTo>
                        <a:pt x="4929" y="95"/>
                      </a:lnTo>
                      <a:lnTo>
                        <a:pt x="4882" y="10728"/>
                      </a:lnTo>
                      <a:cubicBezTo>
                        <a:pt x="3405" y="13776"/>
                        <a:pt x="2084" y="16645"/>
                        <a:pt x="1381" y="18467"/>
                      </a:cubicBezTo>
                      <a:lnTo>
                        <a:pt x="155" y="37993"/>
                      </a:lnTo>
                      <a:lnTo>
                        <a:pt x="0" y="40958"/>
                      </a:lnTo>
                      <a:lnTo>
                        <a:pt x="6799" y="42434"/>
                      </a:lnTo>
                      <a:lnTo>
                        <a:pt x="5608" y="9180"/>
                      </a:lnTo>
                      <a:lnTo>
                        <a:pt x="4989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8"/>
                <p:cNvSpPr/>
                <p:nvPr/>
              </p:nvSpPr>
              <p:spPr>
                <a:xfrm>
                  <a:off x="5418225" y="3117775"/>
                  <a:ext cx="119975" cy="2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9" h="8871" extrusionOk="0">
                      <a:moveTo>
                        <a:pt x="4799" y="0"/>
                      </a:moveTo>
                      <a:cubicBezTo>
                        <a:pt x="4798" y="1"/>
                        <a:pt x="2798" y="524"/>
                        <a:pt x="1655" y="1953"/>
                      </a:cubicBezTo>
                      <a:cubicBezTo>
                        <a:pt x="512" y="3370"/>
                        <a:pt x="0" y="4953"/>
                        <a:pt x="0" y="4953"/>
                      </a:cubicBezTo>
                      <a:lnTo>
                        <a:pt x="2656" y="8871"/>
                      </a:lnTo>
                      <a:lnTo>
                        <a:pt x="479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38"/>
                <p:cNvSpPr/>
                <p:nvPr/>
              </p:nvSpPr>
              <p:spPr>
                <a:xfrm>
                  <a:off x="5464350" y="3128200"/>
                  <a:ext cx="62250" cy="2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8454" extrusionOk="0">
                      <a:moveTo>
                        <a:pt x="2489" y="0"/>
                      </a:moveTo>
                      <a:cubicBezTo>
                        <a:pt x="2489" y="1"/>
                        <a:pt x="715" y="5287"/>
                        <a:pt x="1" y="7275"/>
                      </a:cubicBezTo>
                      <a:lnTo>
                        <a:pt x="811" y="8454"/>
                      </a:lnTo>
                      <a:lnTo>
                        <a:pt x="2489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38"/>
                <p:cNvSpPr/>
                <p:nvPr/>
              </p:nvSpPr>
              <p:spPr>
                <a:xfrm>
                  <a:off x="5402450" y="3097275"/>
                  <a:ext cx="203325" cy="1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3" h="44636" extrusionOk="0">
                      <a:moveTo>
                        <a:pt x="5625" y="1"/>
                      </a:moveTo>
                      <a:cubicBezTo>
                        <a:pt x="5457" y="1"/>
                        <a:pt x="5306" y="28"/>
                        <a:pt x="5192" y="94"/>
                      </a:cubicBezTo>
                      <a:cubicBezTo>
                        <a:pt x="4608" y="428"/>
                        <a:pt x="274" y="28633"/>
                        <a:pt x="143" y="29110"/>
                      </a:cubicBezTo>
                      <a:cubicBezTo>
                        <a:pt x="0" y="29574"/>
                        <a:pt x="1977" y="30193"/>
                        <a:pt x="1977" y="30193"/>
                      </a:cubicBezTo>
                      <a:cubicBezTo>
                        <a:pt x="1977" y="30193"/>
                        <a:pt x="298" y="37754"/>
                        <a:pt x="560" y="38170"/>
                      </a:cubicBezTo>
                      <a:cubicBezTo>
                        <a:pt x="822" y="38599"/>
                        <a:pt x="2048" y="39039"/>
                        <a:pt x="2048" y="39039"/>
                      </a:cubicBezTo>
                      <a:cubicBezTo>
                        <a:pt x="2048" y="39039"/>
                        <a:pt x="1477" y="42433"/>
                        <a:pt x="1620" y="42647"/>
                      </a:cubicBezTo>
                      <a:cubicBezTo>
                        <a:pt x="1763" y="42861"/>
                        <a:pt x="8132" y="44635"/>
                        <a:pt x="8132" y="44635"/>
                      </a:cubicBezTo>
                      <a:lnTo>
                        <a:pt x="7251" y="428"/>
                      </a:lnTo>
                      <a:cubicBezTo>
                        <a:pt x="7251" y="428"/>
                        <a:pt x="6299" y="1"/>
                        <a:pt x="56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8"/>
                <p:cNvSpPr/>
                <p:nvPr/>
              </p:nvSpPr>
              <p:spPr>
                <a:xfrm>
                  <a:off x="5450975" y="4073250"/>
                  <a:ext cx="8812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096" extrusionOk="0">
                      <a:moveTo>
                        <a:pt x="107" y="0"/>
                      </a:moveTo>
                      <a:cubicBezTo>
                        <a:pt x="107" y="0"/>
                        <a:pt x="60" y="262"/>
                        <a:pt x="0" y="632"/>
                      </a:cubicBezTo>
                      <a:cubicBezTo>
                        <a:pt x="1596" y="655"/>
                        <a:pt x="3524" y="1096"/>
                        <a:pt x="3524" y="1096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8"/>
                <p:cNvSpPr/>
                <p:nvPr/>
              </p:nvSpPr>
              <p:spPr>
                <a:xfrm>
                  <a:off x="5445900" y="3852100"/>
                  <a:ext cx="93200" cy="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1072" extrusionOk="0">
                      <a:moveTo>
                        <a:pt x="239" y="0"/>
                      </a:moveTo>
                      <a:cubicBezTo>
                        <a:pt x="239" y="0"/>
                        <a:pt x="144" y="417"/>
                        <a:pt x="1" y="1072"/>
                      </a:cubicBezTo>
                      <a:lnTo>
                        <a:pt x="3727" y="845"/>
                      </a:lnTo>
                      <a:cubicBezTo>
                        <a:pt x="3727" y="845"/>
                        <a:pt x="1906" y="345"/>
                        <a:pt x="239" y="0"/>
                      </a:cubicBez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8"/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8"/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8"/>
                <p:cNvSpPr/>
                <p:nvPr/>
              </p:nvSpPr>
              <p:spPr>
                <a:xfrm>
                  <a:off x="5581350" y="3388950"/>
                  <a:ext cx="200625" cy="1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5" h="5108" extrusionOk="0">
                      <a:moveTo>
                        <a:pt x="3393" y="0"/>
                      </a:moveTo>
                      <a:cubicBezTo>
                        <a:pt x="3393" y="0"/>
                        <a:pt x="2798" y="0"/>
                        <a:pt x="2250" y="2036"/>
                      </a:cubicBezTo>
                      <a:cubicBezTo>
                        <a:pt x="2131" y="2486"/>
                        <a:pt x="1114" y="2893"/>
                        <a:pt x="396" y="2893"/>
                      </a:cubicBezTo>
                      <a:cubicBezTo>
                        <a:pt x="258" y="2893"/>
                        <a:pt x="131" y="2878"/>
                        <a:pt x="24" y="2846"/>
                      </a:cubicBezTo>
                      <a:lnTo>
                        <a:pt x="0" y="4917"/>
                      </a:lnTo>
                      <a:cubicBezTo>
                        <a:pt x="0" y="4917"/>
                        <a:pt x="1107" y="5108"/>
                        <a:pt x="3393" y="5108"/>
                      </a:cubicBezTo>
                      <a:cubicBezTo>
                        <a:pt x="5048" y="5108"/>
                        <a:pt x="8025" y="4524"/>
                        <a:pt x="8025" y="4524"/>
                      </a:cubicBezTo>
                      <a:lnTo>
                        <a:pt x="7239" y="2846"/>
                      </a:lnTo>
                      <a:cubicBezTo>
                        <a:pt x="7130" y="2878"/>
                        <a:pt x="6990" y="2893"/>
                        <a:pt x="6830" y="2893"/>
                      </a:cubicBezTo>
                      <a:cubicBezTo>
                        <a:pt x="6000" y="2893"/>
                        <a:pt x="4656" y="2486"/>
                        <a:pt x="4536" y="2036"/>
                      </a:cubicBezTo>
                      <a:cubicBezTo>
                        <a:pt x="3989" y="0"/>
                        <a:pt x="3393" y="0"/>
                        <a:pt x="339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8"/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8"/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8"/>
                <p:cNvSpPr/>
                <p:nvPr/>
              </p:nvSpPr>
              <p:spPr>
                <a:xfrm>
                  <a:off x="5342325" y="3385675"/>
                  <a:ext cx="239625" cy="12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5" h="5049" extrusionOk="0">
                      <a:moveTo>
                        <a:pt x="2429" y="0"/>
                      </a:moveTo>
                      <a:cubicBezTo>
                        <a:pt x="2429" y="0"/>
                        <a:pt x="0" y="2334"/>
                        <a:pt x="536" y="3048"/>
                      </a:cubicBezTo>
                      <a:cubicBezTo>
                        <a:pt x="1715" y="4655"/>
                        <a:pt x="8466" y="4644"/>
                        <a:pt x="9561" y="5048"/>
                      </a:cubicBezTo>
                      <a:lnTo>
                        <a:pt x="9585" y="2977"/>
                      </a:lnTo>
                      <a:cubicBezTo>
                        <a:pt x="8513" y="2441"/>
                        <a:pt x="2429" y="0"/>
                        <a:pt x="242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8"/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8"/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8"/>
                <p:cNvSpPr/>
                <p:nvPr/>
              </p:nvSpPr>
              <p:spPr>
                <a:xfrm>
                  <a:off x="5762325" y="3385675"/>
                  <a:ext cx="245275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1" h="4656" extrusionOk="0">
                      <a:moveTo>
                        <a:pt x="7156" y="0"/>
                      </a:moveTo>
                      <a:cubicBezTo>
                        <a:pt x="7156" y="0"/>
                        <a:pt x="1072" y="2441"/>
                        <a:pt x="0" y="2977"/>
                      </a:cubicBezTo>
                      <a:lnTo>
                        <a:pt x="786" y="4655"/>
                      </a:lnTo>
                      <a:cubicBezTo>
                        <a:pt x="1881" y="4239"/>
                        <a:pt x="6822" y="4394"/>
                        <a:pt x="9049" y="3048"/>
                      </a:cubicBezTo>
                      <a:cubicBezTo>
                        <a:pt x="9811" y="2584"/>
                        <a:pt x="7156" y="0"/>
                        <a:pt x="7156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8"/>
                <p:cNvSpPr/>
                <p:nvPr/>
              </p:nvSpPr>
              <p:spPr>
                <a:xfrm>
                  <a:off x="5349175" y="4498225"/>
                  <a:ext cx="62525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730" extrusionOk="0">
                      <a:moveTo>
                        <a:pt x="621" y="0"/>
                      </a:moveTo>
                      <a:cubicBezTo>
                        <a:pt x="230" y="0"/>
                        <a:pt x="0" y="230"/>
                        <a:pt x="0" y="230"/>
                      </a:cubicBezTo>
                      <a:cubicBezTo>
                        <a:pt x="64" y="221"/>
                        <a:pt x="127" y="216"/>
                        <a:pt x="188" y="216"/>
                      </a:cubicBezTo>
                      <a:cubicBezTo>
                        <a:pt x="1349" y="216"/>
                        <a:pt x="2143" y="1730"/>
                        <a:pt x="2143" y="1730"/>
                      </a:cubicBezTo>
                      <a:lnTo>
                        <a:pt x="2501" y="1730"/>
                      </a:lnTo>
                      <a:cubicBezTo>
                        <a:pt x="2501" y="1730"/>
                        <a:pt x="2012" y="766"/>
                        <a:pt x="1500" y="361"/>
                      </a:cubicBezTo>
                      <a:cubicBezTo>
                        <a:pt x="1158" y="86"/>
                        <a:pt x="859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38"/>
                <p:cNvSpPr/>
                <p:nvPr/>
              </p:nvSpPr>
              <p:spPr>
                <a:xfrm>
                  <a:off x="5707550" y="4504250"/>
                  <a:ext cx="10687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" h="1847" extrusionOk="0">
                      <a:moveTo>
                        <a:pt x="3849" y="1"/>
                      </a:moveTo>
                      <a:cubicBezTo>
                        <a:pt x="3847" y="1"/>
                        <a:pt x="3846" y="1"/>
                        <a:pt x="3846" y="1"/>
                      </a:cubicBezTo>
                      <a:cubicBezTo>
                        <a:pt x="2786" y="36"/>
                        <a:pt x="2679" y="1203"/>
                        <a:pt x="2679" y="1203"/>
                      </a:cubicBezTo>
                      <a:cubicBezTo>
                        <a:pt x="2256" y="520"/>
                        <a:pt x="1764" y="309"/>
                        <a:pt x="1318" y="309"/>
                      </a:cubicBezTo>
                      <a:cubicBezTo>
                        <a:pt x="599" y="309"/>
                        <a:pt x="0" y="858"/>
                        <a:pt x="0" y="858"/>
                      </a:cubicBezTo>
                      <a:lnTo>
                        <a:pt x="72" y="1275"/>
                      </a:lnTo>
                      <a:cubicBezTo>
                        <a:pt x="168" y="997"/>
                        <a:pt x="674" y="705"/>
                        <a:pt x="1232" y="705"/>
                      </a:cubicBezTo>
                      <a:cubicBezTo>
                        <a:pt x="1775" y="705"/>
                        <a:pt x="2368" y="982"/>
                        <a:pt x="2679" y="1822"/>
                      </a:cubicBezTo>
                      <a:lnTo>
                        <a:pt x="2953" y="1846"/>
                      </a:lnTo>
                      <a:cubicBezTo>
                        <a:pt x="2673" y="558"/>
                        <a:pt x="3645" y="419"/>
                        <a:pt x="4077" y="419"/>
                      </a:cubicBezTo>
                      <a:cubicBezTo>
                        <a:pt x="4196" y="419"/>
                        <a:pt x="4275" y="429"/>
                        <a:pt x="4275" y="429"/>
                      </a:cubicBezTo>
                      <a:cubicBezTo>
                        <a:pt x="4275" y="429"/>
                        <a:pt x="4239" y="298"/>
                        <a:pt x="4132" y="191"/>
                      </a:cubicBezTo>
                      <a:cubicBezTo>
                        <a:pt x="3951" y="10"/>
                        <a:pt x="3865" y="1"/>
                        <a:pt x="3849" y="1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4" name="Google Shape;764;p38"/>
            <p:cNvGrpSpPr/>
            <p:nvPr/>
          </p:nvGrpSpPr>
          <p:grpSpPr>
            <a:xfrm>
              <a:off x="3076903" y="2201500"/>
              <a:ext cx="852176" cy="2277789"/>
              <a:chOff x="4708025" y="2908200"/>
              <a:chExt cx="623300" cy="1666025"/>
            </a:xfrm>
          </p:grpSpPr>
          <p:sp>
            <p:nvSpPr>
              <p:cNvPr id="765" name="Google Shape;765;p38"/>
              <p:cNvSpPr/>
              <p:nvPr/>
            </p:nvSpPr>
            <p:spPr>
              <a:xfrm>
                <a:off x="4772600" y="3838375"/>
                <a:ext cx="170625" cy="69685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27874" extrusionOk="0">
                    <a:moveTo>
                      <a:pt x="6545" y="0"/>
                    </a:moveTo>
                    <a:cubicBezTo>
                      <a:pt x="5499" y="0"/>
                      <a:pt x="1858" y="5871"/>
                      <a:pt x="1858" y="5871"/>
                    </a:cubicBezTo>
                    <a:cubicBezTo>
                      <a:pt x="1858" y="6967"/>
                      <a:pt x="1596" y="8157"/>
                      <a:pt x="1632" y="8669"/>
                    </a:cubicBezTo>
                    <a:cubicBezTo>
                      <a:pt x="1668" y="9181"/>
                      <a:pt x="751" y="12039"/>
                      <a:pt x="644" y="13360"/>
                    </a:cubicBezTo>
                    <a:cubicBezTo>
                      <a:pt x="537" y="14682"/>
                      <a:pt x="1" y="26493"/>
                      <a:pt x="1" y="26493"/>
                    </a:cubicBezTo>
                    <a:lnTo>
                      <a:pt x="1025" y="27874"/>
                    </a:lnTo>
                    <a:lnTo>
                      <a:pt x="2192" y="27314"/>
                    </a:lnTo>
                    <a:cubicBezTo>
                      <a:pt x="2192" y="27314"/>
                      <a:pt x="2418" y="22421"/>
                      <a:pt x="3335" y="19766"/>
                    </a:cubicBezTo>
                    <a:cubicBezTo>
                      <a:pt x="4263" y="17111"/>
                      <a:pt x="4811" y="12991"/>
                      <a:pt x="4835" y="9753"/>
                    </a:cubicBezTo>
                    <a:cubicBezTo>
                      <a:pt x="4859" y="6514"/>
                      <a:pt x="6811" y="3276"/>
                      <a:pt x="6823" y="561"/>
                    </a:cubicBezTo>
                    <a:cubicBezTo>
                      <a:pt x="6825" y="168"/>
                      <a:pt x="6722" y="0"/>
                      <a:pt x="6545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8"/>
              <p:cNvSpPr/>
              <p:nvPr/>
            </p:nvSpPr>
            <p:spPr>
              <a:xfrm>
                <a:off x="4975925" y="3941025"/>
                <a:ext cx="103221" cy="594179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018" extrusionOk="0">
                    <a:moveTo>
                      <a:pt x="3930" y="0"/>
                    </a:moveTo>
                    <a:cubicBezTo>
                      <a:pt x="2615" y="0"/>
                      <a:pt x="0" y="563"/>
                      <a:pt x="0" y="563"/>
                    </a:cubicBezTo>
                    <a:cubicBezTo>
                      <a:pt x="0" y="563"/>
                      <a:pt x="917" y="1920"/>
                      <a:pt x="691" y="4408"/>
                    </a:cubicBezTo>
                    <a:cubicBezTo>
                      <a:pt x="226" y="9469"/>
                      <a:pt x="1274" y="13052"/>
                      <a:pt x="1465" y="14410"/>
                    </a:cubicBezTo>
                    <a:cubicBezTo>
                      <a:pt x="1798" y="16731"/>
                      <a:pt x="2274" y="18744"/>
                      <a:pt x="2310" y="21018"/>
                    </a:cubicBezTo>
                    <a:lnTo>
                      <a:pt x="4560" y="20172"/>
                    </a:lnTo>
                    <a:cubicBezTo>
                      <a:pt x="4655" y="17755"/>
                      <a:pt x="4453" y="15315"/>
                      <a:pt x="4465" y="12898"/>
                    </a:cubicBezTo>
                    <a:cubicBezTo>
                      <a:pt x="4477" y="8695"/>
                      <a:pt x="4465" y="4444"/>
                      <a:pt x="4667" y="241"/>
                    </a:cubicBezTo>
                    <a:cubicBezTo>
                      <a:pt x="4676" y="66"/>
                      <a:pt x="4379" y="0"/>
                      <a:pt x="39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8"/>
              <p:cNvSpPr/>
              <p:nvPr/>
            </p:nvSpPr>
            <p:spPr>
              <a:xfrm>
                <a:off x="4720825" y="4558125"/>
                <a:ext cx="1113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44" extrusionOk="0">
                    <a:moveTo>
                      <a:pt x="131" y="1"/>
                    </a:moveTo>
                    <a:lnTo>
                      <a:pt x="0" y="644"/>
                    </a:lnTo>
                    <a:lnTo>
                      <a:pt x="4429" y="644"/>
                    </a:lnTo>
                    <a:lnTo>
                      <a:pt x="4453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4724100" y="4473650"/>
                <a:ext cx="1110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3380" extrusionOk="0">
                    <a:moveTo>
                      <a:pt x="1981" y="1"/>
                    </a:moveTo>
                    <a:cubicBezTo>
                      <a:pt x="1682" y="1"/>
                      <a:pt x="1429" y="18"/>
                      <a:pt x="1346" y="70"/>
                    </a:cubicBezTo>
                    <a:cubicBezTo>
                      <a:pt x="1095" y="225"/>
                      <a:pt x="1500" y="1189"/>
                      <a:pt x="1500" y="1189"/>
                    </a:cubicBezTo>
                    <a:cubicBezTo>
                      <a:pt x="1500" y="1189"/>
                      <a:pt x="1262" y="1558"/>
                      <a:pt x="714" y="2118"/>
                    </a:cubicBezTo>
                    <a:cubicBezTo>
                      <a:pt x="167" y="2677"/>
                      <a:pt x="0" y="3380"/>
                      <a:pt x="0" y="3380"/>
                    </a:cubicBezTo>
                    <a:lnTo>
                      <a:pt x="4322" y="3380"/>
                    </a:lnTo>
                    <a:cubicBezTo>
                      <a:pt x="4322" y="3380"/>
                      <a:pt x="4441" y="1653"/>
                      <a:pt x="4394" y="1582"/>
                    </a:cubicBezTo>
                    <a:cubicBezTo>
                      <a:pt x="4389" y="1576"/>
                      <a:pt x="4379" y="1573"/>
                      <a:pt x="4365" y="1573"/>
                    </a:cubicBezTo>
                    <a:cubicBezTo>
                      <a:pt x="4203" y="1573"/>
                      <a:pt x="3459" y="1956"/>
                      <a:pt x="3298" y="1956"/>
                    </a:cubicBezTo>
                    <a:cubicBezTo>
                      <a:pt x="3287" y="1956"/>
                      <a:pt x="3280" y="1954"/>
                      <a:pt x="3274" y="1951"/>
                    </a:cubicBezTo>
                    <a:cubicBezTo>
                      <a:pt x="3179" y="1880"/>
                      <a:pt x="3370" y="70"/>
                      <a:pt x="3370" y="70"/>
                    </a:cubicBezTo>
                    <a:cubicBezTo>
                      <a:pt x="3370" y="70"/>
                      <a:pt x="2581" y="1"/>
                      <a:pt x="19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>
                <a:off x="5011025" y="4484600"/>
                <a:ext cx="1667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2942" extrusionOk="0">
                    <a:moveTo>
                      <a:pt x="2668" y="1"/>
                    </a:moveTo>
                    <a:cubicBezTo>
                      <a:pt x="2668" y="1"/>
                      <a:pt x="2489" y="811"/>
                      <a:pt x="1632" y="1108"/>
                    </a:cubicBezTo>
                    <a:cubicBezTo>
                      <a:pt x="1540" y="1139"/>
                      <a:pt x="1443" y="1151"/>
                      <a:pt x="1343" y="1151"/>
                    </a:cubicBezTo>
                    <a:cubicBezTo>
                      <a:pt x="819" y="1151"/>
                      <a:pt x="239" y="799"/>
                      <a:pt x="239" y="799"/>
                    </a:cubicBezTo>
                    <a:lnTo>
                      <a:pt x="1" y="2942"/>
                    </a:lnTo>
                    <a:lnTo>
                      <a:pt x="6513" y="2942"/>
                    </a:lnTo>
                    <a:cubicBezTo>
                      <a:pt x="6513" y="2942"/>
                      <a:pt x="6668" y="1954"/>
                      <a:pt x="5966" y="1787"/>
                    </a:cubicBezTo>
                    <a:cubicBezTo>
                      <a:pt x="2775" y="977"/>
                      <a:pt x="2668" y="1"/>
                      <a:pt x="26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>
                <a:off x="5052100" y="4463125"/>
                <a:ext cx="333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5" extrusionOk="0">
                    <a:moveTo>
                      <a:pt x="799" y="0"/>
                    </a:moveTo>
                    <a:cubicBezTo>
                      <a:pt x="567" y="0"/>
                      <a:pt x="1" y="377"/>
                      <a:pt x="1" y="562"/>
                    </a:cubicBezTo>
                    <a:cubicBezTo>
                      <a:pt x="1" y="747"/>
                      <a:pt x="56" y="1635"/>
                      <a:pt x="753" y="1635"/>
                    </a:cubicBezTo>
                    <a:cubicBezTo>
                      <a:pt x="912" y="1635"/>
                      <a:pt x="1103" y="1589"/>
                      <a:pt x="1334" y="1479"/>
                    </a:cubicBezTo>
                    <a:cubicBezTo>
                      <a:pt x="1334" y="1479"/>
                      <a:pt x="1001" y="562"/>
                      <a:pt x="894" y="62"/>
                    </a:cubicBezTo>
                    <a:cubicBezTo>
                      <a:pt x="885" y="19"/>
                      <a:pt x="850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>
                <a:off x="5007750" y="4558125"/>
                <a:ext cx="166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644" extrusionOk="0">
                    <a:moveTo>
                      <a:pt x="132" y="1"/>
                    </a:moveTo>
                    <a:lnTo>
                      <a:pt x="1" y="644"/>
                    </a:lnTo>
                    <a:lnTo>
                      <a:pt x="6621" y="644"/>
                    </a:lnTo>
                    <a:lnTo>
                      <a:pt x="6644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5006575" y="3318400"/>
                <a:ext cx="211950" cy="18385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7354" extrusionOk="0">
                    <a:moveTo>
                      <a:pt x="2893" y="0"/>
                    </a:moveTo>
                    <a:lnTo>
                      <a:pt x="500" y="1250"/>
                    </a:lnTo>
                    <a:lnTo>
                      <a:pt x="0" y="2084"/>
                    </a:lnTo>
                    <a:cubicBezTo>
                      <a:pt x="2387" y="3843"/>
                      <a:pt x="5278" y="7354"/>
                      <a:pt x="6319" y="7354"/>
                    </a:cubicBezTo>
                    <a:cubicBezTo>
                      <a:pt x="6363" y="7354"/>
                      <a:pt x="6404" y="7348"/>
                      <a:pt x="6441" y="7335"/>
                    </a:cubicBezTo>
                    <a:cubicBezTo>
                      <a:pt x="8477" y="6632"/>
                      <a:pt x="6191" y="3679"/>
                      <a:pt x="6191" y="3679"/>
                    </a:cubicBez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8"/>
              <p:cNvSpPr/>
              <p:nvPr/>
            </p:nvSpPr>
            <p:spPr>
              <a:xfrm>
                <a:off x="5043175" y="3281475"/>
                <a:ext cx="10807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7479" extrusionOk="0">
                    <a:moveTo>
                      <a:pt x="429" y="1"/>
                    </a:moveTo>
                    <a:lnTo>
                      <a:pt x="1" y="5121"/>
                    </a:lnTo>
                    <a:lnTo>
                      <a:pt x="2275" y="7478"/>
                    </a:lnTo>
                    <a:lnTo>
                      <a:pt x="4323" y="4263"/>
                    </a:lnTo>
                    <a:cubicBezTo>
                      <a:pt x="4323" y="4263"/>
                      <a:pt x="1215" y="453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8"/>
              <p:cNvSpPr/>
              <p:nvPr/>
            </p:nvSpPr>
            <p:spPr>
              <a:xfrm>
                <a:off x="5124725" y="3309775"/>
                <a:ext cx="1652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7275" extrusionOk="0">
                    <a:moveTo>
                      <a:pt x="5621" y="0"/>
                    </a:moveTo>
                    <a:cubicBezTo>
                      <a:pt x="4394" y="1881"/>
                      <a:pt x="572" y="4655"/>
                      <a:pt x="501" y="4739"/>
                    </a:cubicBezTo>
                    <a:cubicBezTo>
                      <a:pt x="1" y="5298"/>
                      <a:pt x="2346" y="7275"/>
                      <a:pt x="2346" y="7275"/>
                    </a:cubicBezTo>
                    <a:cubicBezTo>
                      <a:pt x="3692" y="5751"/>
                      <a:pt x="5406" y="3036"/>
                      <a:pt x="6609" y="893"/>
                    </a:cubicBezTo>
                    <a:cubicBezTo>
                      <a:pt x="6573" y="857"/>
                      <a:pt x="6537" y="833"/>
                      <a:pt x="6502" y="798"/>
                    </a:cubicBezTo>
                    <a:cubicBezTo>
                      <a:pt x="6204" y="548"/>
                      <a:pt x="5906" y="274"/>
                      <a:pt x="5621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8"/>
              <p:cNvSpPr/>
              <p:nvPr/>
            </p:nvSpPr>
            <p:spPr>
              <a:xfrm>
                <a:off x="5232200" y="3179750"/>
                <a:ext cx="99125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6856" extrusionOk="0">
                    <a:moveTo>
                      <a:pt x="2984" y="0"/>
                    </a:moveTo>
                    <a:cubicBezTo>
                      <a:pt x="2939" y="0"/>
                      <a:pt x="2887" y="57"/>
                      <a:pt x="2858" y="105"/>
                    </a:cubicBezTo>
                    <a:cubicBezTo>
                      <a:pt x="2524" y="677"/>
                      <a:pt x="2191" y="1272"/>
                      <a:pt x="2012" y="1915"/>
                    </a:cubicBezTo>
                    <a:cubicBezTo>
                      <a:pt x="1893" y="2344"/>
                      <a:pt x="1834" y="2820"/>
                      <a:pt x="1584" y="3201"/>
                    </a:cubicBezTo>
                    <a:cubicBezTo>
                      <a:pt x="1522" y="3288"/>
                      <a:pt x="1416" y="3388"/>
                      <a:pt x="1308" y="3388"/>
                    </a:cubicBezTo>
                    <a:cubicBezTo>
                      <a:pt x="1268" y="3388"/>
                      <a:pt x="1229" y="3375"/>
                      <a:pt x="1191" y="3344"/>
                    </a:cubicBezTo>
                    <a:cubicBezTo>
                      <a:pt x="1084" y="3272"/>
                      <a:pt x="1024" y="3094"/>
                      <a:pt x="988" y="2975"/>
                    </a:cubicBezTo>
                    <a:cubicBezTo>
                      <a:pt x="953" y="2796"/>
                      <a:pt x="798" y="2653"/>
                      <a:pt x="631" y="2582"/>
                    </a:cubicBezTo>
                    <a:cubicBezTo>
                      <a:pt x="544" y="2545"/>
                      <a:pt x="447" y="2531"/>
                      <a:pt x="350" y="2531"/>
                    </a:cubicBezTo>
                    <a:cubicBezTo>
                      <a:pt x="288" y="2531"/>
                      <a:pt x="227" y="2537"/>
                      <a:pt x="167" y="2546"/>
                    </a:cubicBezTo>
                    <a:cubicBezTo>
                      <a:pt x="119" y="2558"/>
                      <a:pt x="60" y="2570"/>
                      <a:pt x="36" y="2617"/>
                    </a:cubicBezTo>
                    <a:cubicBezTo>
                      <a:pt x="0" y="2689"/>
                      <a:pt x="48" y="2772"/>
                      <a:pt x="107" y="2820"/>
                    </a:cubicBezTo>
                    <a:cubicBezTo>
                      <a:pt x="238" y="2963"/>
                      <a:pt x="357" y="3106"/>
                      <a:pt x="488" y="3248"/>
                    </a:cubicBezTo>
                    <a:cubicBezTo>
                      <a:pt x="643" y="3451"/>
                      <a:pt x="845" y="3701"/>
                      <a:pt x="905" y="3951"/>
                    </a:cubicBezTo>
                    <a:cubicBezTo>
                      <a:pt x="1072" y="4534"/>
                      <a:pt x="1191" y="5403"/>
                      <a:pt x="703" y="5999"/>
                    </a:cubicBezTo>
                    <a:lnTo>
                      <a:pt x="1869" y="6856"/>
                    </a:lnTo>
                    <a:cubicBezTo>
                      <a:pt x="1869" y="6856"/>
                      <a:pt x="3715" y="4153"/>
                      <a:pt x="3846" y="3868"/>
                    </a:cubicBezTo>
                    <a:cubicBezTo>
                      <a:pt x="3929" y="3725"/>
                      <a:pt x="3965" y="3522"/>
                      <a:pt x="3893" y="3379"/>
                    </a:cubicBezTo>
                    <a:cubicBezTo>
                      <a:pt x="3870" y="3332"/>
                      <a:pt x="3846" y="3296"/>
                      <a:pt x="3810" y="3260"/>
                    </a:cubicBezTo>
                    <a:cubicBezTo>
                      <a:pt x="3715" y="3189"/>
                      <a:pt x="3584" y="3165"/>
                      <a:pt x="3465" y="3141"/>
                    </a:cubicBezTo>
                    <a:cubicBezTo>
                      <a:pt x="3346" y="3117"/>
                      <a:pt x="3215" y="3070"/>
                      <a:pt x="3167" y="2951"/>
                    </a:cubicBezTo>
                    <a:cubicBezTo>
                      <a:pt x="3131" y="2879"/>
                      <a:pt x="3131" y="2796"/>
                      <a:pt x="3131" y="2713"/>
                    </a:cubicBezTo>
                    <a:cubicBezTo>
                      <a:pt x="3131" y="2629"/>
                      <a:pt x="3096" y="2534"/>
                      <a:pt x="3024" y="2498"/>
                    </a:cubicBezTo>
                    <a:cubicBezTo>
                      <a:pt x="2997" y="2483"/>
                      <a:pt x="2969" y="2478"/>
                      <a:pt x="2940" y="2478"/>
                    </a:cubicBezTo>
                    <a:cubicBezTo>
                      <a:pt x="2872" y="2478"/>
                      <a:pt x="2799" y="2507"/>
                      <a:pt x="2727" y="2507"/>
                    </a:cubicBezTo>
                    <a:cubicBezTo>
                      <a:pt x="2707" y="2507"/>
                      <a:pt x="2687" y="2504"/>
                      <a:pt x="2667" y="2498"/>
                    </a:cubicBezTo>
                    <a:cubicBezTo>
                      <a:pt x="2572" y="2486"/>
                      <a:pt x="2512" y="2391"/>
                      <a:pt x="2500" y="2296"/>
                    </a:cubicBezTo>
                    <a:cubicBezTo>
                      <a:pt x="2488" y="2201"/>
                      <a:pt x="2512" y="2105"/>
                      <a:pt x="2536" y="2010"/>
                    </a:cubicBezTo>
                    <a:cubicBezTo>
                      <a:pt x="2703" y="1391"/>
                      <a:pt x="2869" y="772"/>
                      <a:pt x="3036" y="153"/>
                    </a:cubicBezTo>
                    <a:cubicBezTo>
                      <a:pt x="3048" y="105"/>
                      <a:pt x="3060" y="46"/>
                      <a:pt x="3012" y="10"/>
                    </a:cubicBezTo>
                    <a:cubicBezTo>
                      <a:pt x="3004" y="3"/>
                      <a:pt x="2994" y="0"/>
                      <a:pt x="2984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8"/>
              <p:cNvSpPr/>
              <p:nvPr/>
            </p:nvSpPr>
            <p:spPr>
              <a:xfrm>
                <a:off x="4746700" y="3245875"/>
                <a:ext cx="336400" cy="414775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6591" extrusionOk="0">
                    <a:moveTo>
                      <a:pt x="6776" y="1"/>
                    </a:moveTo>
                    <a:cubicBezTo>
                      <a:pt x="5945" y="1"/>
                      <a:pt x="4980" y="239"/>
                      <a:pt x="3787" y="996"/>
                    </a:cubicBezTo>
                    <a:cubicBezTo>
                      <a:pt x="3192" y="1544"/>
                      <a:pt x="1930" y="1925"/>
                      <a:pt x="918" y="2889"/>
                    </a:cubicBezTo>
                    <a:cubicBezTo>
                      <a:pt x="584" y="3104"/>
                      <a:pt x="311" y="3425"/>
                      <a:pt x="168" y="3806"/>
                    </a:cubicBezTo>
                    <a:cubicBezTo>
                      <a:pt x="1" y="4282"/>
                      <a:pt x="25" y="4782"/>
                      <a:pt x="227" y="5235"/>
                    </a:cubicBezTo>
                    <a:cubicBezTo>
                      <a:pt x="442" y="5687"/>
                      <a:pt x="811" y="6033"/>
                      <a:pt x="1275" y="6211"/>
                    </a:cubicBezTo>
                    <a:cubicBezTo>
                      <a:pt x="1489" y="6283"/>
                      <a:pt x="1704" y="6318"/>
                      <a:pt x="1918" y="6318"/>
                    </a:cubicBezTo>
                    <a:cubicBezTo>
                      <a:pt x="2013" y="6318"/>
                      <a:pt x="2108" y="6318"/>
                      <a:pt x="2204" y="6295"/>
                    </a:cubicBezTo>
                    <a:cubicBezTo>
                      <a:pt x="2728" y="7735"/>
                      <a:pt x="3954" y="11569"/>
                      <a:pt x="3954" y="11569"/>
                    </a:cubicBezTo>
                    <a:lnTo>
                      <a:pt x="3204" y="15415"/>
                    </a:lnTo>
                    <a:cubicBezTo>
                      <a:pt x="4871" y="16286"/>
                      <a:pt x="6468" y="16590"/>
                      <a:pt x="7884" y="16590"/>
                    </a:cubicBezTo>
                    <a:cubicBezTo>
                      <a:pt x="11150" y="16590"/>
                      <a:pt x="13455" y="14974"/>
                      <a:pt x="13455" y="14974"/>
                    </a:cubicBezTo>
                    <a:lnTo>
                      <a:pt x="11943" y="7164"/>
                    </a:lnTo>
                    <a:cubicBezTo>
                      <a:pt x="12967" y="6116"/>
                      <a:pt x="12907" y="5152"/>
                      <a:pt x="12503" y="4401"/>
                    </a:cubicBezTo>
                    <a:cubicBezTo>
                      <a:pt x="12526" y="4390"/>
                      <a:pt x="12538" y="4378"/>
                      <a:pt x="12550" y="4354"/>
                    </a:cubicBezTo>
                    <a:cubicBezTo>
                      <a:pt x="12919" y="4020"/>
                      <a:pt x="13134" y="3556"/>
                      <a:pt x="13145" y="3056"/>
                    </a:cubicBezTo>
                    <a:cubicBezTo>
                      <a:pt x="13157" y="2842"/>
                      <a:pt x="13122" y="2627"/>
                      <a:pt x="13062" y="2413"/>
                    </a:cubicBezTo>
                    <a:cubicBezTo>
                      <a:pt x="12860" y="1818"/>
                      <a:pt x="12383" y="1377"/>
                      <a:pt x="11800" y="1211"/>
                    </a:cubicBezTo>
                    <a:cubicBezTo>
                      <a:pt x="11800" y="1211"/>
                      <a:pt x="11800" y="1199"/>
                      <a:pt x="11800" y="1199"/>
                    </a:cubicBezTo>
                    <a:cubicBezTo>
                      <a:pt x="11800" y="1199"/>
                      <a:pt x="11681" y="1127"/>
                      <a:pt x="9312" y="544"/>
                    </a:cubicBezTo>
                    <a:cubicBezTo>
                      <a:pt x="8556" y="337"/>
                      <a:pt x="7761" y="1"/>
                      <a:pt x="6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8"/>
              <p:cNvSpPr/>
              <p:nvPr/>
            </p:nvSpPr>
            <p:spPr>
              <a:xfrm>
                <a:off x="4708025" y="2908200"/>
                <a:ext cx="362850" cy="349425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13977" extrusionOk="0">
                    <a:moveTo>
                      <a:pt x="8760" y="0"/>
                    </a:moveTo>
                    <a:cubicBezTo>
                      <a:pt x="8294" y="0"/>
                      <a:pt x="7790" y="154"/>
                      <a:pt x="7430" y="394"/>
                    </a:cubicBezTo>
                    <a:cubicBezTo>
                      <a:pt x="7271" y="290"/>
                      <a:pt x="7084" y="246"/>
                      <a:pt x="6884" y="246"/>
                    </a:cubicBezTo>
                    <a:cubicBezTo>
                      <a:pt x="6379" y="246"/>
                      <a:pt x="5800" y="531"/>
                      <a:pt x="5441" y="847"/>
                    </a:cubicBezTo>
                    <a:cubicBezTo>
                      <a:pt x="5183" y="699"/>
                      <a:pt x="4884" y="625"/>
                      <a:pt x="4585" y="625"/>
                    </a:cubicBezTo>
                    <a:cubicBezTo>
                      <a:pt x="4304" y="625"/>
                      <a:pt x="4022" y="690"/>
                      <a:pt x="3774" y="823"/>
                    </a:cubicBezTo>
                    <a:cubicBezTo>
                      <a:pt x="3262" y="1097"/>
                      <a:pt x="3084" y="1585"/>
                      <a:pt x="3036" y="2168"/>
                    </a:cubicBezTo>
                    <a:cubicBezTo>
                      <a:pt x="2911" y="2160"/>
                      <a:pt x="2783" y="2153"/>
                      <a:pt x="2656" y="2153"/>
                    </a:cubicBezTo>
                    <a:cubicBezTo>
                      <a:pt x="2274" y="2153"/>
                      <a:pt x="1896" y="2213"/>
                      <a:pt x="1619" y="2454"/>
                    </a:cubicBezTo>
                    <a:cubicBezTo>
                      <a:pt x="1417" y="2633"/>
                      <a:pt x="1286" y="2895"/>
                      <a:pt x="1238" y="3169"/>
                    </a:cubicBezTo>
                    <a:cubicBezTo>
                      <a:pt x="1179" y="3442"/>
                      <a:pt x="1179" y="3812"/>
                      <a:pt x="1191" y="4085"/>
                    </a:cubicBezTo>
                    <a:cubicBezTo>
                      <a:pt x="667" y="4264"/>
                      <a:pt x="238" y="4716"/>
                      <a:pt x="119" y="5252"/>
                    </a:cubicBezTo>
                    <a:cubicBezTo>
                      <a:pt x="0" y="5788"/>
                      <a:pt x="191" y="6598"/>
                      <a:pt x="595" y="6979"/>
                    </a:cubicBezTo>
                    <a:cubicBezTo>
                      <a:pt x="203" y="7360"/>
                      <a:pt x="12" y="7931"/>
                      <a:pt x="107" y="8467"/>
                    </a:cubicBezTo>
                    <a:cubicBezTo>
                      <a:pt x="203" y="8991"/>
                      <a:pt x="607" y="9503"/>
                      <a:pt x="1107" y="9717"/>
                    </a:cubicBezTo>
                    <a:cubicBezTo>
                      <a:pt x="857" y="10062"/>
                      <a:pt x="810" y="10550"/>
                      <a:pt x="1000" y="10943"/>
                    </a:cubicBezTo>
                    <a:cubicBezTo>
                      <a:pt x="1191" y="11324"/>
                      <a:pt x="1524" y="11610"/>
                      <a:pt x="1953" y="11634"/>
                    </a:cubicBezTo>
                    <a:cubicBezTo>
                      <a:pt x="2096" y="12158"/>
                      <a:pt x="2477" y="12610"/>
                      <a:pt x="2965" y="12825"/>
                    </a:cubicBezTo>
                    <a:cubicBezTo>
                      <a:pt x="3205" y="12933"/>
                      <a:pt x="3470" y="12987"/>
                      <a:pt x="3734" y="12987"/>
                    </a:cubicBezTo>
                    <a:cubicBezTo>
                      <a:pt x="4018" y="12987"/>
                      <a:pt x="4301" y="12924"/>
                      <a:pt x="4548" y="12801"/>
                    </a:cubicBezTo>
                    <a:cubicBezTo>
                      <a:pt x="4727" y="13253"/>
                      <a:pt x="5120" y="13598"/>
                      <a:pt x="5584" y="13717"/>
                    </a:cubicBezTo>
                    <a:cubicBezTo>
                      <a:pt x="5704" y="13748"/>
                      <a:pt x="5828" y="13763"/>
                      <a:pt x="5952" y="13763"/>
                    </a:cubicBezTo>
                    <a:cubicBezTo>
                      <a:pt x="6309" y="13763"/>
                      <a:pt x="6668" y="13641"/>
                      <a:pt x="6942" y="13420"/>
                    </a:cubicBezTo>
                    <a:cubicBezTo>
                      <a:pt x="7310" y="13769"/>
                      <a:pt x="7751" y="13976"/>
                      <a:pt x="8236" y="13976"/>
                    </a:cubicBezTo>
                    <a:cubicBezTo>
                      <a:pt x="8346" y="13976"/>
                      <a:pt x="8458" y="13966"/>
                      <a:pt x="8573" y="13944"/>
                    </a:cubicBezTo>
                    <a:cubicBezTo>
                      <a:pt x="9192" y="13825"/>
                      <a:pt x="9668" y="13360"/>
                      <a:pt x="9930" y="12789"/>
                    </a:cubicBezTo>
                    <a:cubicBezTo>
                      <a:pt x="10180" y="12917"/>
                      <a:pt x="10461" y="12982"/>
                      <a:pt x="10741" y="12982"/>
                    </a:cubicBezTo>
                    <a:cubicBezTo>
                      <a:pt x="11009" y="12982"/>
                      <a:pt x="11275" y="12923"/>
                      <a:pt x="11514" y="12801"/>
                    </a:cubicBezTo>
                    <a:cubicBezTo>
                      <a:pt x="12002" y="12551"/>
                      <a:pt x="12418" y="11932"/>
                      <a:pt x="12502" y="11384"/>
                    </a:cubicBezTo>
                    <a:cubicBezTo>
                      <a:pt x="12918" y="11265"/>
                      <a:pt x="13276" y="10967"/>
                      <a:pt x="13502" y="10586"/>
                    </a:cubicBezTo>
                    <a:cubicBezTo>
                      <a:pt x="13716" y="10217"/>
                      <a:pt x="13871" y="9705"/>
                      <a:pt x="13776" y="9276"/>
                    </a:cubicBezTo>
                    <a:cubicBezTo>
                      <a:pt x="14252" y="8848"/>
                      <a:pt x="14514" y="8193"/>
                      <a:pt x="14466" y="7550"/>
                    </a:cubicBezTo>
                    <a:cubicBezTo>
                      <a:pt x="14407" y="6907"/>
                      <a:pt x="13978" y="6145"/>
                      <a:pt x="13430" y="5800"/>
                    </a:cubicBezTo>
                    <a:cubicBezTo>
                      <a:pt x="13859" y="5085"/>
                      <a:pt x="13669" y="3966"/>
                      <a:pt x="13073" y="3383"/>
                    </a:cubicBezTo>
                    <a:cubicBezTo>
                      <a:pt x="13061" y="2764"/>
                      <a:pt x="12764" y="2145"/>
                      <a:pt x="12287" y="1752"/>
                    </a:cubicBezTo>
                    <a:cubicBezTo>
                      <a:pt x="11893" y="1435"/>
                      <a:pt x="11391" y="1242"/>
                      <a:pt x="10886" y="1242"/>
                    </a:cubicBezTo>
                    <a:cubicBezTo>
                      <a:pt x="10765" y="1242"/>
                      <a:pt x="10645" y="1253"/>
                      <a:pt x="10525" y="1275"/>
                    </a:cubicBezTo>
                    <a:cubicBezTo>
                      <a:pt x="10323" y="716"/>
                      <a:pt x="9847" y="263"/>
                      <a:pt x="9275" y="73"/>
                    </a:cubicBezTo>
                    <a:cubicBezTo>
                      <a:pt x="9116" y="23"/>
                      <a:pt x="8941" y="0"/>
                      <a:pt x="8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8"/>
              <p:cNvSpPr/>
              <p:nvPr/>
            </p:nvSpPr>
            <p:spPr>
              <a:xfrm>
                <a:off x="4821725" y="3142175"/>
                <a:ext cx="118200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5753" extrusionOk="0">
                    <a:moveTo>
                      <a:pt x="0" y="1"/>
                    </a:moveTo>
                    <a:lnTo>
                      <a:pt x="2298" y="5299"/>
                    </a:lnTo>
                    <a:cubicBezTo>
                      <a:pt x="2530" y="5357"/>
                      <a:pt x="2773" y="5752"/>
                      <a:pt x="3442" y="5752"/>
                    </a:cubicBezTo>
                    <a:cubicBezTo>
                      <a:pt x="3462" y="5752"/>
                      <a:pt x="3481" y="5752"/>
                      <a:pt x="3501" y="5752"/>
                    </a:cubicBezTo>
                    <a:cubicBezTo>
                      <a:pt x="3977" y="5740"/>
                      <a:pt x="4299" y="5609"/>
                      <a:pt x="4727" y="5371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8"/>
              <p:cNvSpPr/>
              <p:nvPr/>
            </p:nvSpPr>
            <p:spPr>
              <a:xfrm>
                <a:off x="4821725" y="3142175"/>
                <a:ext cx="1116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799" extrusionOk="0">
                    <a:moveTo>
                      <a:pt x="0" y="1"/>
                    </a:moveTo>
                    <a:lnTo>
                      <a:pt x="1179" y="2727"/>
                    </a:lnTo>
                    <a:cubicBezTo>
                      <a:pt x="1548" y="2965"/>
                      <a:pt x="1917" y="3168"/>
                      <a:pt x="2310" y="3346"/>
                    </a:cubicBezTo>
                    <a:cubicBezTo>
                      <a:pt x="2727" y="3537"/>
                      <a:pt x="3132" y="3668"/>
                      <a:pt x="3584" y="3727"/>
                    </a:cubicBezTo>
                    <a:cubicBezTo>
                      <a:pt x="3882" y="3751"/>
                      <a:pt x="4168" y="3775"/>
                      <a:pt x="4465" y="3799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8"/>
              <p:cNvSpPr/>
              <p:nvPr/>
            </p:nvSpPr>
            <p:spPr>
              <a:xfrm>
                <a:off x="4749875" y="2952575"/>
                <a:ext cx="253750" cy="268675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10747" extrusionOk="0">
                    <a:moveTo>
                      <a:pt x="5939" y="0"/>
                    </a:moveTo>
                    <a:cubicBezTo>
                      <a:pt x="3698" y="0"/>
                      <a:pt x="1291" y="769"/>
                      <a:pt x="1469" y="4763"/>
                    </a:cubicBezTo>
                    <a:cubicBezTo>
                      <a:pt x="1469" y="4763"/>
                      <a:pt x="1356" y="4739"/>
                      <a:pt x="1195" y="4739"/>
                    </a:cubicBezTo>
                    <a:cubicBezTo>
                      <a:pt x="767" y="4739"/>
                      <a:pt x="1" y="4909"/>
                      <a:pt x="148" y="6156"/>
                    </a:cubicBezTo>
                    <a:cubicBezTo>
                      <a:pt x="350" y="7859"/>
                      <a:pt x="1588" y="7894"/>
                      <a:pt x="1946" y="7966"/>
                    </a:cubicBezTo>
                    <a:cubicBezTo>
                      <a:pt x="1946" y="7966"/>
                      <a:pt x="2576" y="10747"/>
                      <a:pt x="5901" y="10747"/>
                    </a:cubicBezTo>
                    <a:cubicBezTo>
                      <a:pt x="6057" y="10747"/>
                      <a:pt x="6219" y="10741"/>
                      <a:pt x="6387" y="10728"/>
                    </a:cubicBezTo>
                    <a:cubicBezTo>
                      <a:pt x="10149" y="10430"/>
                      <a:pt x="9530" y="7525"/>
                      <a:pt x="9506" y="5596"/>
                    </a:cubicBezTo>
                    <a:cubicBezTo>
                      <a:pt x="9470" y="3668"/>
                      <a:pt x="9697" y="310"/>
                      <a:pt x="7232" y="72"/>
                    </a:cubicBezTo>
                    <a:cubicBezTo>
                      <a:pt x="6822" y="31"/>
                      <a:pt x="6384" y="0"/>
                      <a:pt x="5939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8"/>
              <p:cNvSpPr/>
              <p:nvPr/>
            </p:nvSpPr>
            <p:spPr>
              <a:xfrm>
                <a:off x="4845825" y="3237125"/>
                <a:ext cx="130100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645" extrusionOk="0">
                    <a:moveTo>
                      <a:pt x="3501" y="1"/>
                    </a:moveTo>
                    <a:cubicBezTo>
                      <a:pt x="3501" y="1"/>
                      <a:pt x="3454" y="1608"/>
                      <a:pt x="3025" y="1680"/>
                    </a:cubicBezTo>
                    <a:cubicBezTo>
                      <a:pt x="3016" y="1681"/>
                      <a:pt x="3005" y="1682"/>
                      <a:pt x="2995" y="1682"/>
                    </a:cubicBezTo>
                    <a:cubicBezTo>
                      <a:pt x="2516" y="1682"/>
                      <a:pt x="751" y="156"/>
                      <a:pt x="751" y="156"/>
                    </a:cubicBezTo>
                    <a:cubicBezTo>
                      <a:pt x="751" y="156"/>
                      <a:pt x="84" y="799"/>
                      <a:pt x="60" y="965"/>
                    </a:cubicBezTo>
                    <a:cubicBezTo>
                      <a:pt x="1" y="1346"/>
                      <a:pt x="1787" y="3644"/>
                      <a:pt x="1787" y="3644"/>
                    </a:cubicBezTo>
                    <a:cubicBezTo>
                      <a:pt x="1788" y="3644"/>
                      <a:pt x="1790" y="3644"/>
                      <a:pt x="1792" y="3644"/>
                    </a:cubicBezTo>
                    <a:cubicBezTo>
                      <a:pt x="2016" y="3644"/>
                      <a:pt x="2943" y="2214"/>
                      <a:pt x="3168" y="2025"/>
                    </a:cubicBezTo>
                    <a:cubicBezTo>
                      <a:pt x="3184" y="2013"/>
                      <a:pt x="3207" y="2007"/>
                      <a:pt x="3234" y="2007"/>
                    </a:cubicBezTo>
                    <a:cubicBezTo>
                      <a:pt x="3556" y="2007"/>
                      <a:pt x="4580" y="2786"/>
                      <a:pt x="5039" y="2786"/>
                    </a:cubicBezTo>
                    <a:cubicBezTo>
                      <a:pt x="5108" y="2786"/>
                      <a:pt x="5165" y="2768"/>
                      <a:pt x="5204" y="2727"/>
                    </a:cubicBezTo>
                    <a:cubicBezTo>
                      <a:pt x="5204" y="2727"/>
                      <a:pt x="4930" y="715"/>
                      <a:pt x="4739" y="501"/>
                    </a:cubicBezTo>
                    <a:cubicBezTo>
                      <a:pt x="4561" y="299"/>
                      <a:pt x="3501" y="1"/>
                      <a:pt x="3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8"/>
              <p:cNvSpPr/>
              <p:nvPr/>
            </p:nvSpPr>
            <p:spPr>
              <a:xfrm>
                <a:off x="4738075" y="3797925"/>
                <a:ext cx="821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251" extrusionOk="0">
                    <a:moveTo>
                      <a:pt x="1477" y="0"/>
                    </a:moveTo>
                    <a:lnTo>
                      <a:pt x="1" y="167"/>
                    </a:lnTo>
                    <a:cubicBezTo>
                      <a:pt x="1" y="167"/>
                      <a:pt x="352" y="3231"/>
                      <a:pt x="739" y="3231"/>
                    </a:cubicBezTo>
                    <a:cubicBezTo>
                      <a:pt x="754" y="3231"/>
                      <a:pt x="770" y="3226"/>
                      <a:pt x="787" y="3215"/>
                    </a:cubicBezTo>
                    <a:cubicBezTo>
                      <a:pt x="911" y="3131"/>
                      <a:pt x="1012" y="3102"/>
                      <a:pt x="1105" y="3102"/>
                    </a:cubicBezTo>
                    <a:cubicBezTo>
                      <a:pt x="1314" y="3102"/>
                      <a:pt x="1475" y="3251"/>
                      <a:pt x="1739" y="3251"/>
                    </a:cubicBezTo>
                    <a:cubicBezTo>
                      <a:pt x="2066" y="3241"/>
                      <a:pt x="2146" y="2934"/>
                      <a:pt x="2355" y="2934"/>
                    </a:cubicBezTo>
                    <a:cubicBezTo>
                      <a:pt x="2397" y="2934"/>
                      <a:pt x="2445" y="2947"/>
                      <a:pt x="2501" y="2977"/>
                    </a:cubicBezTo>
                    <a:cubicBezTo>
                      <a:pt x="2624" y="3045"/>
                      <a:pt x="2739" y="3076"/>
                      <a:pt x="2836" y="3076"/>
                    </a:cubicBezTo>
                    <a:cubicBezTo>
                      <a:pt x="3010" y="3076"/>
                      <a:pt x="3129" y="2974"/>
                      <a:pt x="3144" y="2798"/>
                    </a:cubicBezTo>
                    <a:cubicBezTo>
                      <a:pt x="3156" y="2524"/>
                      <a:pt x="3049" y="2036"/>
                      <a:pt x="3049" y="2036"/>
                    </a:cubicBezTo>
                    <a:cubicBezTo>
                      <a:pt x="3049" y="2036"/>
                      <a:pt x="3287" y="1489"/>
                      <a:pt x="2977" y="1167"/>
                    </a:cubicBezTo>
                    <a:cubicBezTo>
                      <a:pt x="2668" y="846"/>
                      <a:pt x="1632" y="536"/>
                      <a:pt x="1477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8"/>
              <p:cNvSpPr/>
              <p:nvPr/>
            </p:nvSpPr>
            <p:spPr>
              <a:xfrm>
                <a:off x="4724100" y="3401450"/>
                <a:ext cx="100325" cy="40065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16026" extrusionOk="0">
                    <a:moveTo>
                      <a:pt x="726" y="0"/>
                    </a:moveTo>
                    <a:cubicBezTo>
                      <a:pt x="12" y="2381"/>
                      <a:pt x="0" y="8573"/>
                      <a:pt x="0" y="8573"/>
                    </a:cubicBezTo>
                    <a:cubicBezTo>
                      <a:pt x="0" y="8632"/>
                      <a:pt x="12" y="8680"/>
                      <a:pt x="12" y="8727"/>
                    </a:cubicBezTo>
                    <a:cubicBezTo>
                      <a:pt x="72" y="9739"/>
                      <a:pt x="393" y="15192"/>
                      <a:pt x="560" y="16026"/>
                    </a:cubicBezTo>
                    <a:lnTo>
                      <a:pt x="2036" y="15859"/>
                    </a:lnTo>
                    <a:cubicBezTo>
                      <a:pt x="1953" y="14895"/>
                      <a:pt x="2346" y="13014"/>
                      <a:pt x="2619" y="11263"/>
                    </a:cubicBezTo>
                    <a:cubicBezTo>
                      <a:pt x="2881" y="9561"/>
                      <a:pt x="2881" y="8573"/>
                      <a:pt x="2881" y="8573"/>
                    </a:cubicBezTo>
                    <a:cubicBezTo>
                      <a:pt x="2929" y="7953"/>
                      <a:pt x="3417" y="3655"/>
                      <a:pt x="4013" y="893"/>
                    </a:cubicBez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8"/>
              <p:cNvSpPr/>
              <p:nvPr/>
            </p:nvSpPr>
            <p:spPr>
              <a:xfrm>
                <a:off x="4749100" y="3309175"/>
                <a:ext cx="94075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740" extrusionOk="0">
                    <a:moveTo>
                      <a:pt x="1868" y="0"/>
                    </a:moveTo>
                    <a:cubicBezTo>
                      <a:pt x="1860" y="0"/>
                      <a:pt x="1853" y="0"/>
                      <a:pt x="1846" y="0"/>
                    </a:cubicBezTo>
                    <a:cubicBezTo>
                      <a:pt x="1619" y="12"/>
                      <a:pt x="1405" y="48"/>
                      <a:pt x="1203" y="131"/>
                    </a:cubicBezTo>
                    <a:cubicBezTo>
                      <a:pt x="476" y="417"/>
                      <a:pt x="0" y="1131"/>
                      <a:pt x="12" y="1905"/>
                    </a:cubicBezTo>
                    <a:cubicBezTo>
                      <a:pt x="24" y="2405"/>
                      <a:pt x="226" y="2870"/>
                      <a:pt x="584" y="3215"/>
                    </a:cubicBezTo>
                    <a:cubicBezTo>
                      <a:pt x="930" y="3550"/>
                      <a:pt x="1389" y="3739"/>
                      <a:pt x="1873" y="3739"/>
                    </a:cubicBezTo>
                    <a:cubicBezTo>
                      <a:pt x="1888" y="3739"/>
                      <a:pt x="1902" y="3739"/>
                      <a:pt x="1917" y="3739"/>
                    </a:cubicBezTo>
                    <a:cubicBezTo>
                      <a:pt x="2131" y="3739"/>
                      <a:pt x="2346" y="3691"/>
                      <a:pt x="2560" y="3608"/>
                    </a:cubicBezTo>
                    <a:cubicBezTo>
                      <a:pt x="3286" y="3334"/>
                      <a:pt x="3763" y="2620"/>
                      <a:pt x="3751" y="1834"/>
                    </a:cubicBezTo>
                    <a:cubicBezTo>
                      <a:pt x="3727" y="817"/>
                      <a:pt x="2882" y="0"/>
                      <a:pt x="1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8"/>
              <p:cNvSpPr/>
              <p:nvPr/>
            </p:nvSpPr>
            <p:spPr>
              <a:xfrm>
                <a:off x="4714575" y="3338925"/>
                <a:ext cx="128000" cy="221200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8848" extrusionOk="0">
                    <a:moveTo>
                      <a:pt x="1512" y="1"/>
                    </a:moveTo>
                    <a:lnTo>
                      <a:pt x="1453" y="203"/>
                    </a:lnTo>
                    <a:cubicBezTo>
                      <a:pt x="988" y="1858"/>
                      <a:pt x="143" y="6454"/>
                      <a:pt x="0" y="8502"/>
                    </a:cubicBezTo>
                    <a:cubicBezTo>
                      <a:pt x="1084" y="8704"/>
                      <a:pt x="2465" y="8847"/>
                      <a:pt x="3703" y="8847"/>
                    </a:cubicBezTo>
                    <a:cubicBezTo>
                      <a:pt x="3953" y="7287"/>
                      <a:pt x="4655" y="3263"/>
                      <a:pt x="5072" y="1108"/>
                    </a:cubicBezTo>
                    <a:lnTo>
                      <a:pt x="5120" y="906"/>
                    </a:lnTo>
                    <a:lnTo>
                      <a:pt x="1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8"/>
              <p:cNvSpPr/>
              <p:nvPr/>
            </p:nvSpPr>
            <p:spPr>
              <a:xfrm>
                <a:off x="4788675" y="3258875"/>
                <a:ext cx="313175" cy="7521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30086" extrusionOk="0">
                    <a:moveTo>
                      <a:pt x="8014" y="0"/>
                    </a:moveTo>
                    <a:lnTo>
                      <a:pt x="9502" y="6048"/>
                    </a:lnTo>
                    <a:lnTo>
                      <a:pt x="4013" y="6358"/>
                    </a:lnTo>
                    <a:lnTo>
                      <a:pt x="1549" y="691"/>
                    </a:lnTo>
                    <a:cubicBezTo>
                      <a:pt x="1498" y="619"/>
                      <a:pt x="1420" y="589"/>
                      <a:pt x="1331" y="589"/>
                    </a:cubicBezTo>
                    <a:cubicBezTo>
                      <a:pt x="1003" y="589"/>
                      <a:pt x="517" y="995"/>
                      <a:pt x="620" y="1238"/>
                    </a:cubicBezTo>
                    <a:cubicBezTo>
                      <a:pt x="751" y="1548"/>
                      <a:pt x="2537" y="6906"/>
                      <a:pt x="2537" y="6906"/>
                    </a:cubicBezTo>
                    <a:lnTo>
                      <a:pt x="1120" y="15752"/>
                    </a:lnTo>
                    <a:cubicBezTo>
                      <a:pt x="1" y="18359"/>
                      <a:pt x="287" y="29325"/>
                      <a:pt x="287" y="29325"/>
                    </a:cubicBezTo>
                    <a:cubicBezTo>
                      <a:pt x="1347" y="29949"/>
                      <a:pt x="2978" y="30085"/>
                      <a:pt x="4200" y="30085"/>
                    </a:cubicBezTo>
                    <a:cubicBezTo>
                      <a:pt x="5146" y="30085"/>
                      <a:pt x="5847" y="30004"/>
                      <a:pt x="5847" y="30004"/>
                    </a:cubicBezTo>
                    <a:lnTo>
                      <a:pt x="6728" y="22277"/>
                    </a:lnTo>
                    <a:lnTo>
                      <a:pt x="6966" y="29742"/>
                    </a:lnTo>
                    <a:cubicBezTo>
                      <a:pt x="7437" y="29817"/>
                      <a:pt x="7923" y="29847"/>
                      <a:pt x="8403" y="29847"/>
                    </a:cubicBezTo>
                    <a:cubicBezTo>
                      <a:pt x="10520" y="29847"/>
                      <a:pt x="12514" y="29254"/>
                      <a:pt x="12514" y="29254"/>
                    </a:cubicBezTo>
                    <a:cubicBezTo>
                      <a:pt x="12514" y="29254"/>
                      <a:pt x="12526" y="19371"/>
                      <a:pt x="12336" y="16538"/>
                    </a:cubicBezTo>
                    <a:cubicBezTo>
                      <a:pt x="12252" y="15311"/>
                      <a:pt x="10669" y="6775"/>
                      <a:pt x="10669" y="6775"/>
                    </a:cubicBezTo>
                    <a:lnTo>
                      <a:pt x="9276" y="405"/>
                    </a:lnTo>
                    <a:cubicBezTo>
                      <a:pt x="9192" y="48"/>
                      <a:pt x="8014" y="0"/>
                      <a:pt x="8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8"/>
              <p:cNvSpPr/>
              <p:nvPr/>
            </p:nvSpPr>
            <p:spPr>
              <a:xfrm>
                <a:off x="4767550" y="2937400"/>
                <a:ext cx="241725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7085" extrusionOk="0">
                    <a:moveTo>
                      <a:pt x="5108" y="0"/>
                    </a:moveTo>
                    <a:cubicBezTo>
                      <a:pt x="4191" y="0"/>
                      <a:pt x="3251" y="119"/>
                      <a:pt x="2441" y="548"/>
                    </a:cubicBezTo>
                    <a:cubicBezTo>
                      <a:pt x="1405" y="1084"/>
                      <a:pt x="655" y="2096"/>
                      <a:pt x="215" y="3179"/>
                    </a:cubicBezTo>
                    <a:cubicBezTo>
                      <a:pt x="96" y="3477"/>
                      <a:pt x="0" y="3775"/>
                      <a:pt x="0" y="4084"/>
                    </a:cubicBezTo>
                    <a:cubicBezTo>
                      <a:pt x="0" y="4406"/>
                      <a:pt x="298" y="4846"/>
                      <a:pt x="548" y="5037"/>
                    </a:cubicBezTo>
                    <a:cubicBezTo>
                      <a:pt x="465" y="5251"/>
                      <a:pt x="500" y="5513"/>
                      <a:pt x="631" y="5703"/>
                    </a:cubicBezTo>
                    <a:cubicBezTo>
                      <a:pt x="762" y="5906"/>
                      <a:pt x="1001" y="6025"/>
                      <a:pt x="1227" y="6025"/>
                    </a:cubicBezTo>
                    <a:cubicBezTo>
                      <a:pt x="1191" y="6227"/>
                      <a:pt x="1048" y="6489"/>
                      <a:pt x="1096" y="6692"/>
                    </a:cubicBezTo>
                    <a:cubicBezTo>
                      <a:pt x="1143" y="6894"/>
                      <a:pt x="1322" y="7085"/>
                      <a:pt x="1536" y="7085"/>
                    </a:cubicBezTo>
                    <a:cubicBezTo>
                      <a:pt x="1739" y="7073"/>
                      <a:pt x="1905" y="6882"/>
                      <a:pt x="1941" y="6680"/>
                    </a:cubicBezTo>
                    <a:cubicBezTo>
                      <a:pt x="1977" y="6477"/>
                      <a:pt x="1929" y="6263"/>
                      <a:pt x="1882" y="6061"/>
                    </a:cubicBezTo>
                    <a:cubicBezTo>
                      <a:pt x="2203" y="5727"/>
                      <a:pt x="2382" y="5299"/>
                      <a:pt x="2275" y="4846"/>
                    </a:cubicBezTo>
                    <a:lnTo>
                      <a:pt x="2275" y="4846"/>
                    </a:lnTo>
                    <a:cubicBezTo>
                      <a:pt x="2336" y="4858"/>
                      <a:pt x="2399" y="4864"/>
                      <a:pt x="2463" y="4864"/>
                    </a:cubicBezTo>
                    <a:cubicBezTo>
                      <a:pt x="2780" y="4864"/>
                      <a:pt x="3110" y="4725"/>
                      <a:pt x="3358" y="4537"/>
                    </a:cubicBezTo>
                    <a:cubicBezTo>
                      <a:pt x="3668" y="4322"/>
                      <a:pt x="3870" y="3965"/>
                      <a:pt x="3929" y="3596"/>
                    </a:cubicBezTo>
                    <a:cubicBezTo>
                      <a:pt x="4154" y="3776"/>
                      <a:pt x="4393" y="3861"/>
                      <a:pt x="4665" y="3861"/>
                    </a:cubicBezTo>
                    <a:cubicBezTo>
                      <a:pt x="4753" y="3861"/>
                      <a:pt x="4845" y="3852"/>
                      <a:pt x="4942" y="3834"/>
                    </a:cubicBezTo>
                    <a:cubicBezTo>
                      <a:pt x="5323" y="3775"/>
                      <a:pt x="5668" y="3548"/>
                      <a:pt x="5882" y="3227"/>
                    </a:cubicBezTo>
                    <a:cubicBezTo>
                      <a:pt x="6073" y="3572"/>
                      <a:pt x="6549" y="3882"/>
                      <a:pt x="6930" y="3965"/>
                    </a:cubicBezTo>
                    <a:cubicBezTo>
                      <a:pt x="7029" y="3990"/>
                      <a:pt x="7131" y="4002"/>
                      <a:pt x="7233" y="4002"/>
                    </a:cubicBezTo>
                    <a:cubicBezTo>
                      <a:pt x="7522" y="4002"/>
                      <a:pt x="7811" y="3906"/>
                      <a:pt x="8049" y="3739"/>
                    </a:cubicBezTo>
                    <a:cubicBezTo>
                      <a:pt x="8061" y="4060"/>
                      <a:pt x="8406" y="4287"/>
                      <a:pt x="8728" y="4287"/>
                    </a:cubicBezTo>
                    <a:cubicBezTo>
                      <a:pt x="9049" y="4287"/>
                      <a:pt x="9347" y="4072"/>
                      <a:pt x="9490" y="3787"/>
                    </a:cubicBezTo>
                    <a:cubicBezTo>
                      <a:pt x="9644" y="3501"/>
                      <a:pt x="9668" y="3167"/>
                      <a:pt x="9633" y="2846"/>
                    </a:cubicBezTo>
                    <a:cubicBezTo>
                      <a:pt x="9502" y="1882"/>
                      <a:pt x="8799" y="1048"/>
                      <a:pt x="7942" y="596"/>
                    </a:cubicBezTo>
                    <a:cubicBezTo>
                      <a:pt x="7085" y="131"/>
                      <a:pt x="6085" y="0"/>
                      <a:pt x="5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8"/>
              <p:cNvSpPr/>
              <p:nvPr/>
            </p:nvSpPr>
            <p:spPr>
              <a:xfrm>
                <a:off x="4956250" y="3715775"/>
                <a:ext cx="402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537" extrusionOk="0">
                    <a:moveTo>
                      <a:pt x="1608" y="0"/>
                    </a:moveTo>
                    <a:lnTo>
                      <a:pt x="144" y="1072"/>
                    </a:lnTo>
                    <a:lnTo>
                      <a:pt x="1" y="2334"/>
                    </a:lnTo>
                    <a:lnTo>
                      <a:pt x="132" y="6537"/>
                    </a:lnTo>
                    <a:lnTo>
                      <a:pt x="513" y="1512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8"/>
              <p:cNvSpPr/>
              <p:nvPr/>
            </p:nvSpPr>
            <p:spPr>
              <a:xfrm>
                <a:off x="4900675" y="3455325"/>
                <a:ext cx="121400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2519" extrusionOk="0">
                    <a:moveTo>
                      <a:pt x="4224" y="0"/>
                    </a:moveTo>
                    <a:lnTo>
                      <a:pt x="259" y="214"/>
                    </a:lnTo>
                    <a:cubicBezTo>
                      <a:pt x="259" y="214"/>
                      <a:pt x="1" y="2518"/>
                      <a:pt x="2214" y="2518"/>
                    </a:cubicBezTo>
                    <a:cubicBezTo>
                      <a:pt x="2279" y="2518"/>
                      <a:pt x="2345" y="2516"/>
                      <a:pt x="2414" y="2512"/>
                    </a:cubicBezTo>
                    <a:cubicBezTo>
                      <a:pt x="4855" y="2358"/>
                      <a:pt x="4224" y="0"/>
                      <a:pt x="4224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6" name="Google Shape;676;p38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7. KESIMPULAN</a:t>
            </a:r>
            <a:endParaRPr dirty="0"/>
          </a:p>
        </p:txBody>
      </p:sp>
      <p:sp>
        <p:nvSpPr>
          <p:cNvPr id="678" name="Google Shape;678;p38"/>
          <p:cNvSpPr txBox="1">
            <a:spLocks noGrp="1"/>
          </p:cNvSpPr>
          <p:nvPr>
            <p:ph type="subTitle" idx="1"/>
          </p:nvPr>
        </p:nvSpPr>
        <p:spPr>
          <a:xfrm>
            <a:off x="289111" y="658895"/>
            <a:ext cx="7415383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buSzPts val="1100"/>
            </a:pPr>
            <a:r>
              <a:rPr lang="en-MY" sz="1600" dirty="0" err="1"/>
              <a:t>Kesimpulannya</a:t>
            </a:r>
            <a:r>
              <a:rPr lang="zh-CN" altLang="en-US" sz="1600" dirty="0"/>
              <a:t> </a:t>
            </a:r>
            <a:r>
              <a:rPr lang="en-MY" altLang="zh-CN" sz="1600" dirty="0"/>
              <a:t>,</a:t>
            </a:r>
            <a:r>
              <a:rPr lang="zh-CN" altLang="en-US" sz="1600" dirty="0"/>
              <a:t> </a:t>
            </a:r>
            <a:r>
              <a:rPr lang="en-MY" altLang="zh-CN" sz="1600" dirty="0" err="1"/>
              <a:t>perpaduan</a:t>
            </a:r>
            <a:r>
              <a:rPr lang="en-MY" altLang="zh-CN" sz="1600" dirty="0"/>
              <a:t> dan </a:t>
            </a:r>
            <a:r>
              <a:rPr lang="en-MY" altLang="zh-CN" sz="1600" dirty="0" err="1"/>
              <a:t>keprihatinan</a:t>
            </a:r>
            <a:r>
              <a:rPr lang="en-MY" altLang="zh-CN" sz="1600" dirty="0"/>
              <a:t> </a:t>
            </a:r>
            <a:r>
              <a:rPr lang="en-MY" altLang="zh-CN" sz="1600" dirty="0" err="1"/>
              <a:t>amat</a:t>
            </a:r>
            <a:r>
              <a:rPr lang="en-MY" altLang="zh-CN" sz="1600" dirty="0"/>
              <a:t> </a:t>
            </a:r>
            <a:r>
              <a:rPr lang="en-MY" altLang="zh-CN" sz="1600" dirty="0" err="1"/>
              <a:t>penting</a:t>
            </a:r>
            <a:r>
              <a:rPr lang="en-MY" altLang="zh-CN" sz="1600" dirty="0"/>
              <a:t> </a:t>
            </a:r>
            <a:r>
              <a:rPr lang="en-MY" altLang="zh-CN" sz="1600" dirty="0" err="1"/>
              <a:t>untuk</a:t>
            </a:r>
            <a:r>
              <a:rPr lang="en-MY" altLang="zh-CN" sz="1600" dirty="0"/>
              <a:t> </a:t>
            </a:r>
            <a:r>
              <a:rPr lang="en-MY" altLang="zh-CN" sz="1600" dirty="0" err="1"/>
              <a:t>sebuah</a:t>
            </a:r>
            <a:r>
              <a:rPr lang="en-MY" altLang="zh-CN" sz="1600" dirty="0"/>
              <a:t> negara . Rakyat Malaysia </a:t>
            </a:r>
            <a:r>
              <a:rPr lang="en-MY" altLang="zh-CN" sz="1600" dirty="0" err="1"/>
              <a:t>terdiri</a:t>
            </a:r>
            <a:r>
              <a:rPr lang="en-MY" altLang="zh-CN" sz="1600" dirty="0"/>
              <a:t> </a:t>
            </a:r>
            <a:r>
              <a:rPr lang="en-MY" altLang="zh-CN" sz="1600" dirty="0" err="1"/>
              <a:t>daripada</a:t>
            </a:r>
            <a:r>
              <a:rPr lang="en-MY" altLang="zh-CN" sz="1600" dirty="0"/>
              <a:t> </a:t>
            </a:r>
            <a:r>
              <a:rPr lang="en-MY" altLang="zh-CN" sz="1600" dirty="0" err="1"/>
              <a:t>berbilang</a:t>
            </a:r>
            <a:r>
              <a:rPr lang="en-MY" altLang="zh-CN" sz="1600" dirty="0"/>
              <a:t> </a:t>
            </a:r>
            <a:r>
              <a:rPr lang="en-MY" altLang="zh-CN" sz="1600" dirty="0" err="1"/>
              <a:t>kaum</a:t>
            </a:r>
            <a:r>
              <a:rPr lang="en-MY" altLang="zh-CN" sz="1600" dirty="0"/>
              <a:t> dan </a:t>
            </a:r>
            <a:r>
              <a:rPr lang="en-MY" altLang="zh-CN" sz="1600" dirty="0" err="1"/>
              <a:t>bangsa</a:t>
            </a:r>
            <a:r>
              <a:rPr lang="en-MY" altLang="zh-CN" sz="1600" dirty="0"/>
              <a:t> . </a:t>
            </a:r>
            <a:r>
              <a:rPr lang="en-MY" altLang="zh-CN" sz="1600" dirty="0" err="1"/>
              <a:t>Keamanan</a:t>
            </a:r>
            <a:r>
              <a:rPr lang="en-MY" altLang="zh-CN" sz="1600" dirty="0"/>
              <a:t> negara </a:t>
            </a:r>
            <a:r>
              <a:rPr lang="en-MY" altLang="zh-CN" sz="1600" dirty="0" err="1"/>
              <a:t>dapat</a:t>
            </a:r>
            <a:r>
              <a:rPr lang="en-MY" altLang="zh-CN" sz="1600" dirty="0"/>
              <a:t> </a:t>
            </a:r>
            <a:r>
              <a:rPr lang="en-MY" altLang="zh-CN" sz="1600" dirty="0" err="1"/>
              <a:t>dikekalkan</a:t>
            </a:r>
            <a:r>
              <a:rPr lang="en-MY" altLang="zh-CN" sz="1600" dirty="0"/>
              <a:t> </a:t>
            </a:r>
            <a:r>
              <a:rPr lang="en-MY" altLang="zh-CN" sz="1600" dirty="0" err="1"/>
              <a:t>apabila</a:t>
            </a:r>
            <a:r>
              <a:rPr lang="en-MY" altLang="zh-CN" sz="1600" dirty="0"/>
              <a:t> </a:t>
            </a:r>
            <a:r>
              <a:rPr lang="en-MY" altLang="zh-CN" sz="1600" dirty="0" err="1"/>
              <a:t>semangat</a:t>
            </a:r>
            <a:r>
              <a:rPr lang="en-MY" altLang="zh-CN" sz="1600" dirty="0"/>
              <a:t> </a:t>
            </a:r>
            <a:r>
              <a:rPr lang="en-MY" altLang="zh-CN" sz="1600" dirty="0" err="1"/>
              <a:t>perpaduan</a:t>
            </a:r>
            <a:r>
              <a:rPr lang="en-MY" altLang="zh-CN" sz="1600" dirty="0"/>
              <a:t> dan </a:t>
            </a:r>
            <a:r>
              <a:rPr lang="en-MY" altLang="zh-CN" sz="1600" dirty="0" err="1"/>
              <a:t>keprihatinan</a:t>
            </a:r>
            <a:r>
              <a:rPr lang="en-MY" altLang="zh-CN" sz="1600" dirty="0"/>
              <a:t> </a:t>
            </a:r>
            <a:r>
              <a:rPr lang="en-MY" altLang="zh-CN" sz="1600" dirty="0" err="1"/>
              <a:t>telah</a:t>
            </a:r>
            <a:r>
              <a:rPr lang="en-MY" altLang="zh-CN" sz="1600" dirty="0"/>
              <a:t> </a:t>
            </a:r>
            <a:r>
              <a:rPr lang="en-MY" altLang="zh-CN" sz="1600" dirty="0" err="1"/>
              <a:t>diresap</a:t>
            </a:r>
            <a:r>
              <a:rPr lang="en-MY" altLang="zh-CN" sz="1600" dirty="0"/>
              <a:t> oleh setiap </a:t>
            </a:r>
            <a:r>
              <a:rPr lang="en-MY" altLang="zh-CN" sz="1600" dirty="0" err="1"/>
              <a:t>rakyat</a:t>
            </a:r>
            <a:r>
              <a:rPr lang="en-MY" altLang="zh-CN" sz="1600" dirty="0"/>
              <a:t> Malaysia . </a:t>
            </a:r>
            <a:r>
              <a:rPr lang="en-US" altLang="zh-CN" sz="1600" dirty="0" err="1"/>
              <a:t>Perselisihan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antara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kaum</a:t>
            </a:r>
            <a:r>
              <a:rPr lang="en-US" altLang="zh-CN" sz="1600" dirty="0"/>
              <a:t> </a:t>
            </a:r>
            <a:r>
              <a:rPr lang="en-US" altLang="zh-CN" sz="1600" dirty="0" err="1"/>
              <a:t>akan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menyebab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keruntuhan</a:t>
            </a:r>
            <a:r>
              <a:rPr lang="en-US" altLang="zh-CN" sz="1600" dirty="0"/>
              <a:t> negara juga </a:t>
            </a:r>
            <a:r>
              <a:rPr lang="en-US" altLang="zh-CN" sz="1600" dirty="0" err="1"/>
              <a:t>suasana</a:t>
            </a:r>
            <a:r>
              <a:rPr lang="en-US" altLang="zh-CN" sz="1600" dirty="0"/>
              <a:t> yang </a:t>
            </a:r>
            <a:r>
              <a:rPr lang="en-US" altLang="zh-CN" sz="1600" dirty="0" err="1"/>
              <a:t>porak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peranda</a:t>
            </a:r>
            <a:r>
              <a:rPr lang="en-US" altLang="zh-CN" sz="1600" dirty="0"/>
              <a:t> . </a:t>
            </a:r>
            <a:r>
              <a:rPr lang="en-US" altLang="zh-CN" sz="1600" dirty="0" err="1"/>
              <a:t>Semasa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krisis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pandemik</a:t>
            </a:r>
            <a:r>
              <a:rPr lang="en-US" altLang="zh-CN" sz="1600" dirty="0"/>
              <a:t> Covid-19 </a:t>
            </a:r>
            <a:r>
              <a:rPr lang="en-US" altLang="zh-CN" sz="1600" dirty="0" err="1"/>
              <a:t>ini</a:t>
            </a:r>
            <a:r>
              <a:rPr lang="en-US" altLang="zh-CN" sz="1600" dirty="0"/>
              <a:t> , </a:t>
            </a:r>
            <a:r>
              <a:rPr lang="en-US" altLang="zh-CN" sz="1600" dirty="0" err="1"/>
              <a:t>rakyat</a:t>
            </a:r>
            <a:r>
              <a:rPr lang="en-US" altLang="zh-CN" sz="1600" dirty="0"/>
              <a:t> dan negara </a:t>
            </a:r>
            <a:r>
              <a:rPr lang="en-US" altLang="zh-CN" sz="1600" dirty="0" err="1"/>
              <a:t>menghadapi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dengan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pelbagai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cabaran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serta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halangan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tetapi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krisis</a:t>
            </a:r>
            <a:r>
              <a:rPr lang="en-US" altLang="zh-CN" sz="1600" dirty="0"/>
              <a:t> </a:t>
            </a:r>
            <a:r>
              <a:rPr lang="en-US" altLang="zh-CN" sz="1600" dirty="0" err="1"/>
              <a:t>ini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tidak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memisahkan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kita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manakala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membuktikan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perpaduan</a:t>
            </a:r>
            <a:r>
              <a:rPr lang="en-US" altLang="zh-CN" sz="1600" dirty="0"/>
              <a:t> dan </a:t>
            </a:r>
            <a:r>
              <a:rPr lang="en-US" altLang="zh-CN" sz="1600" dirty="0" err="1"/>
              <a:t>keprihatinan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masih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wujud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dalam</a:t>
            </a:r>
            <a:r>
              <a:rPr lang="en-US" altLang="zh-CN" sz="1600" dirty="0"/>
              <a:t> </a:t>
            </a:r>
            <a:r>
              <a:rPr lang="en-US" altLang="zh-CN" sz="1600" dirty="0" err="1"/>
              <a:t>jiwa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rakyat</a:t>
            </a:r>
            <a:r>
              <a:rPr lang="en-US" altLang="zh-CN" sz="1600" dirty="0"/>
              <a:t> Malaysia . </a:t>
            </a:r>
            <a:r>
              <a:rPr lang="en-US" altLang="zh-CN" sz="1600" dirty="0" err="1"/>
              <a:t>Biarlah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segala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peristiwa</a:t>
            </a:r>
            <a:r>
              <a:rPr lang="en-US" altLang="zh-CN" sz="1600" dirty="0"/>
              <a:t> yang </a:t>
            </a:r>
            <a:r>
              <a:rPr lang="en-US" altLang="zh-CN" sz="1600" dirty="0" err="1"/>
              <a:t>sengsara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dijadikan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iktibar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bagi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meneruskan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semangat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perpaduan</a:t>
            </a:r>
            <a:r>
              <a:rPr lang="en-US" altLang="zh-CN" sz="1600" dirty="0"/>
              <a:t> dan </a:t>
            </a:r>
            <a:r>
              <a:rPr lang="en-US" altLang="zh-CN" sz="1600" dirty="0" err="1"/>
              <a:t>keprihatinan</a:t>
            </a:r>
            <a:r>
              <a:rPr lang="en-US" altLang="zh-CN" sz="1600" dirty="0"/>
              <a:t> , </a:t>
            </a:r>
            <a:r>
              <a:rPr lang="en-US" altLang="zh-CN" sz="1600" dirty="0" err="1"/>
              <a:t>janganlah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kita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wujudkan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perpaduan</a:t>
            </a:r>
            <a:r>
              <a:rPr lang="en-US" altLang="zh-CN" sz="1600" dirty="0"/>
              <a:t> dan </a:t>
            </a:r>
            <a:r>
              <a:rPr lang="en-US" altLang="zh-CN" sz="1600" dirty="0" err="1"/>
              <a:t>keprihatinan</a:t>
            </a:r>
            <a:r>
              <a:rPr lang="en-US" altLang="zh-CN" sz="1600" dirty="0"/>
              <a:t> pada </a:t>
            </a:r>
            <a:r>
              <a:rPr lang="en-US" altLang="zh-CN" sz="1600" dirty="0" err="1"/>
              <a:t>tempoh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wabak</a:t>
            </a:r>
            <a:r>
              <a:rPr lang="en-US" altLang="zh-CN" sz="1600" dirty="0"/>
              <a:t> Covid-19 </a:t>
            </a:r>
            <a:r>
              <a:rPr lang="en-US" altLang="zh-CN" sz="1600" dirty="0" err="1"/>
              <a:t>ini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sahaja</a:t>
            </a:r>
            <a:r>
              <a:rPr lang="en-US" altLang="zh-CN" sz="1600" dirty="0"/>
              <a:t> . Rakyat Malaysia , </a:t>
            </a:r>
            <a:r>
              <a:rPr lang="en-US" altLang="zh-CN" sz="1600" dirty="0" err="1"/>
              <a:t>marilah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kita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bersatu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padu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sepanjang</a:t>
            </a:r>
            <a:r>
              <a:rPr lang="en-US" altLang="zh-CN" sz="1600" dirty="0"/>
              <a:t> masa </a:t>
            </a:r>
            <a:r>
              <a:rPr lang="en-US" altLang="zh-CN" sz="1600" dirty="0" err="1"/>
              <a:t>bagi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kemajuan</a:t>
            </a:r>
            <a:r>
              <a:rPr lang="en-US" altLang="zh-CN" sz="1600" dirty="0"/>
              <a:t> dan </a:t>
            </a:r>
            <a:r>
              <a:rPr lang="en-US" altLang="zh-CN" sz="1600" dirty="0" err="1"/>
              <a:t>keamanan</a:t>
            </a:r>
            <a:r>
              <a:rPr lang="en-US" altLang="zh-CN" sz="1600" dirty="0"/>
              <a:t> negara </a:t>
            </a:r>
            <a:r>
              <a:rPr lang="en-US" altLang="zh-CN" sz="1600" dirty="0" err="1"/>
              <a:t>kita</a:t>
            </a:r>
            <a:r>
              <a:rPr lang="en-US" altLang="zh-CN" sz="1600" dirty="0"/>
              <a:t> 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2" name="Google Shape;6112;p90"/>
          <p:cNvSpPr txBox="1">
            <a:spLocks noGrp="1"/>
          </p:cNvSpPr>
          <p:nvPr>
            <p:ph type="body" idx="1"/>
          </p:nvPr>
        </p:nvSpPr>
        <p:spPr>
          <a:xfrm>
            <a:off x="1040428" y="1017813"/>
            <a:ext cx="6860559" cy="3414712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MY" sz="1200" dirty="0">
                <a:latin typeface="Abel" panose="020B0604020202020204" charset="0"/>
                <a:hlinkClick r:id="rId3"/>
              </a:rPr>
              <a:t>https://www.astroawani.com/berita-malaysia/covid19-serlah-semangat-perpaduan-dan-keprihatinan-rakyat-malaysia-saifuddin-256892-</a:t>
            </a:r>
            <a:endParaRPr lang="en-MY" sz="1200" dirty="0"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dirty="0">
                <a:latin typeface="Abel" panose="020B0604020202020204" charset="0"/>
                <a:hlinkClick r:id="rId4"/>
              </a:rPr>
              <a:t>https://belia.org.my/wp/2021/06/09/pandemik-covid-19-membuktikan-malaysia-masih-kukuh-dalam-uhkwah-perpaduan-3/</a:t>
            </a:r>
            <a:endParaRPr lang="en-MY" sz="1200" dirty="0"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dirty="0">
                <a:latin typeface="Abel" panose="020B0604020202020204" charset="0"/>
                <a:hlinkClick r:id="rId5"/>
              </a:rPr>
              <a:t>https://bernama.com/bm/tintaminda/news.php?id=1857029-https://covid-19.moh.gov.my/</a:t>
            </a:r>
            <a:endParaRPr lang="en-MY" sz="1200" dirty="0"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6"/>
              </a:rPr>
              <a:t>https://www.astroawani.com/berita-malaysia/covid19-serlah-semangat-perpaduan-dan-keprihatinan-rakyat-malaysia-saifuddin-256892</a:t>
            </a:r>
            <a:endParaRPr lang="en-MY" sz="1200" dirty="0">
              <a:solidFill>
                <a:srgbClr val="000000"/>
              </a:solidFill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7"/>
              </a:rPr>
              <a:t>https://www.bharian.com.my/berita/nasional/2021/03/796059/semangat-perpaduan-perangi-covid-19-harus-dikekalkan</a:t>
            </a:r>
            <a:endParaRPr lang="en-MY" sz="1200" dirty="0">
              <a:solidFill>
                <a:srgbClr val="000000"/>
              </a:solidFill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8"/>
              </a:rPr>
              <a:t>https://bernama.com/bm/tintaminda/news.php?id=1857029</a:t>
            </a:r>
            <a:endParaRPr lang="en-MY" sz="1200" dirty="0">
              <a:solidFill>
                <a:srgbClr val="000000"/>
              </a:solidFill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9"/>
              </a:rPr>
              <a:t>https://agri.upm.edu.my/article/disebalik_makna_prinsip_rukun_negara-43449</a:t>
            </a:r>
            <a:endParaRPr lang="en-MY" sz="1200" dirty="0">
              <a:solidFill>
                <a:srgbClr val="000000"/>
              </a:solidFill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10"/>
              </a:rPr>
              <a:t>https://www.bharian.com.my/rencana/lain-lain/2021/01/774092/rukun-negara-asas-perpaduan-pembinaan-negara-bangsa</a:t>
            </a:r>
            <a:endParaRPr lang="en-MY" sz="1200" dirty="0">
              <a:solidFill>
                <a:srgbClr val="000000"/>
              </a:solidFill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11"/>
              </a:rPr>
              <a:t>https://www.kln.gov.my/web/esp_madrid/news-from-mission/-/blogs/objektif-dan-prinsip-rukun-negara</a:t>
            </a:r>
            <a:endParaRPr lang="en-MY" sz="1200" dirty="0">
              <a:solidFill>
                <a:srgbClr val="000000"/>
              </a:solidFill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12"/>
              </a:rPr>
              <a:t>https://www.sinarharian.com.my/article/98877/BERITA/Nasional/Terap-prinsip-Rukun-Negara-perkasakan-semangat-perpaduan</a:t>
            </a:r>
            <a:endParaRPr lang="en-MY" sz="1200" b="0" i="0" u="sng" strike="noStrike" dirty="0">
              <a:solidFill>
                <a:srgbClr val="1155CC"/>
              </a:solidFill>
              <a:effectLst/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13"/>
              </a:rPr>
              <a:t>https://edition.cnn.com/2021/01/12/asia/malaysia-state-of-emergency-covid-intl-hnk/index.html</a:t>
            </a:r>
            <a:endParaRPr lang="en-MY" sz="1200" b="0" i="0" u="sng" strike="noStrike" dirty="0">
              <a:solidFill>
                <a:srgbClr val="1155CC"/>
              </a:solidFill>
              <a:effectLst/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14"/>
              </a:rPr>
              <a:t>https://www.thestar.com.my/lifestyle/people/2020/08/22/5-malaysian-groups-who-are-helping-hard-pressed-communities-during-the-pandemic</a:t>
            </a:r>
            <a:endParaRPr lang="en-MY" sz="1200" b="0" i="0" u="sng" strike="noStrike" dirty="0">
              <a:solidFill>
                <a:srgbClr val="1155CC"/>
              </a:solidFill>
              <a:effectLst/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MY" sz="1200" b="0" i="0" u="sng" strike="noStrike" dirty="0">
                <a:solidFill>
                  <a:srgbClr val="1155CC"/>
                </a:solidFill>
                <a:effectLst/>
                <a:latin typeface="Abel" panose="020B0604020202020204" charset="0"/>
                <a:hlinkClick r:id="rId15"/>
              </a:rPr>
              <a:t>https://www.straitstimes.com/asia/se-asia/malaysians-launch-white-flag-campaign-to-signal-distress-without-begging</a:t>
            </a:r>
            <a:endParaRPr lang="en-MY" sz="1200" b="0" i="0" u="sng" strike="noStrike" dirty="0">
              <a:solidFill>
                <a:srgbClr val="1155CC"/>
              </a:solidFill>
              <a:effectLst/>
              <a:latin typeface="Abel" panose="020B060402020202020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MY" sz="1200" b="0" i="0" u="sng" strike="noStrike" dirty="0">
              <a:solidFill>
                <a:srgbClr val="1155CC"/>
              </a:solidFill>
              <a:effectLst/>
              <a:latin typeface="Abel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endParaRPr lang="en-MY" sz="1200" b="0" i="0" u="none" strike="noStrike" dirty="0">
              <a:solidFill>
                <a:srgbClr val="000000"/>
              </a:solidFill>
              <a:effectLst/>
              <a:latin typeface="Abel" panose="020B0604020202020204" charset="0"/>
            </a:endParaRPr>
          </a:p>
          <a:p>
            <a:pPr marL="285750" indent="-285750"/>
            <a:endParaRPr lang="en-MY" sz="1300" dirty="0"/>
          </a:p>
          <a:p>
            <a:pPr marL="285750" indent="-285750"/>
            <a:endParaRPr sz="1300" dirty="0"/>
          </a:p>
        </p:txBody>
      </p:sp>
      <p:sp>
        <p:nvSpPr>
          <p:cNvPr id="6114" name="Google Shape;6114;p90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8. RUJUKAN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758;p88">
            <a:extLst>
              <a:ext uri="{FF2B5EF4-FFF2-40B4-BE49-F238E27FC236}">
                <a16:creationId xmlns:a16="http://schemas.microsoft.com/office/drawing/2014/main" id="{ACD7526E-FA17-46D5-A723-F9DDDC6C67C8}"/>
              </a:ext>
            </a:extLst>
          </p:cNvPr>
          <p:cNvGrpSpPr/>
          <p:nvPr/>
        </p:nvGrpSpPr>
        <p:grpSpPr>
          <a:xfrm>
            <a:off x="991526" y="971550"/>
            <a:ext cx="6587993" cy="3786188"/>
            <a:chOff x="5412842" y="3065264"/>
            <a:chExt cx="2362935" cy="1596336"/>
          </a:xfrm>
        </p:grpSpPr>
        <p:sp>
          <p:nvSpPr>
            <p:cNvPr id="5" name="Google Shape;5759;p88">
              <a:extLst>
                <a:ext uri="{FF2B5EF4-FFF2-40B4-BE49-F238E27FC236}">
                  <a16:creationId xmlns:a16="http://schemas.microsoft.com/office/drawing/2014/main" id="{240D1BC2-1C7D-4F73-8445-34DB1E1CAEF6}"/>
                </a:ext>
              </a:extLst>
            </p:cNvPr>
            <p:cNvSpPr/>
            <p:nvPr/>
          </p:nvSpPr>
          <p:spPr>
            <a:xfrm>
              <a:off x="5498325" y="4499625"/>
              <a:ext cx="2277445" cy="161975"/>
            </a:xfrm>
            <a:custGeom>
              <a:avLst/>
              <a:gdLst/>
              <a:ahLst/>
              <a:cxnLst/>
              <a:rect l="l" t="t" r="r" b="b"/>
              <a:pathLst>
                <a:path w="67390" h="12158" extrusionOk="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5760;p88">
              <a:extLst>
                <a:ext uri="{FF2B5EF4-FFF2-40B4-BE49-F238E27FC236}">
                  <a16:creationId xmlns:a16="http://schemas.microsoft.com/office/drawing/2014/main" id="{9244B05A-73AD-49E3-8F99-833EF0A1D34D}"/>
                </a:ext>
              </a:extLst>
            </p:cNvPr>
            <p:cNvGrpSpPr/>
            <p:nvPr/>
          </p:nvGrpSpPr>
          <p:grpSpPr>
            <a:xfrm>
              <a:off x="5412842" y="3065264"/>
              <a:ext cx="2362935" cy="1542963"/>
              <a:chOff x="713775" y="833650"/>
              <a:chExt cx="6195425" cy="4045525"/>
            </a:xfrm>
          </p:grpSpPr>
          <p:sp>
            <p:nvSpPr>
              <p:cNvPr id="7" name="Google Shape;5761;p88">
                <a:extLst>
                  <a:ext uri="{FF2B5EF4-FFF2-40B4-BE49-F238E27FC236}">
                    <a16:creationId xmlns:a16="http://schemas.microsoft.com/office/drawing/2014/main" id="{6877F5B7-2097-4539-816C-8D62BB27FD73}"/>
                  </a:ext>
                </a:extLst>
              </p:cNvPr>
              <p:cNvSpPr/>
              <p:nvPr/>
            </p:nvSpPr>
            <p:spPr>
              <a:xfrm>
                <a:off x="5938225" y="2012575"/>
                <a:ext cx="272675" cy="888225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35529" extrusionOk="0">
                    <a:moveTo>
                      <a:pt x="10907" y="1"/>
                    </a:moveTo>
                    <a:cubicBezTo>
                      <a:pt x="10907" y="1"/>
                      <a:pt x="6978" y="3704"/>
                      <a:pt x="6549" y="4358"/>
                    </a:cubicBezTo>
                    <a:cubicBezTo>
                      <a:pt x="6109" y="5013"/>
                      <a:pt x="1" y="28992"/>
                      <a:pt x="1" y="28992"/>
                    </a:cubicBezTo>
                    <a:lnTo>
                      <a:pt x="10907" y="35529"/>
                    </a:lnTo>
                    <a:lnTo>
                      <a:pt x="109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5762;p88">
                <a:extLst>
                  <a:ext uri="{FF2B5EF4-FFF2-40B4-BE49-F238E27FC236}">
                    <a16:creationId xmlns:a16="http://schemas.microsoft.com/office/drawing/2014/main" id="{28F82A49-97A8-43BF-9F1F-42E603230057}"/>
                  </a:ext>
                </a:extLst>
              </p:cNvPr>
              <p:cNvSpPr/>
              <p:nvPr/>
            </p:nvSpPr>
            <p:spPr>
              <a:xfrm>
                <a:off x="6237675" y="1402600"/>
                <a:ext cx="450675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9233" extrusionOk="0">
                    <a:moveTo>
                      <a:pt x="12789" y="1"/>
                    </a:moveTo>
                    <a:cubicBezTo>
                      <a:pt x="12371" y="1"/>
                      <a:pt x="11958" y="126"/>
                      <a:pt x="11633" y="397"/>
                    </a:cubicBezTo>
                    <a:lnTo>
                      <a:pt x="12788" y="2468"/>
                    </a:lnTo>
                    <a:cubicBezTo>
                      <a:pt x="9597" y="2564"/>
                      <a:pt x="6418" y="2659"/>
                      <a:pt x="3227" y="2742"/>
                    </a:cubicBezTo>
                    <a:cubicBezTo>
                      <a:pt x="2263" y="2778"/>
                      <a:pt x="1143" y="2921"/>
                      <a:pt x="620" y="4123"/>
                    </a:cubicBezTo>
                    <a:cubicBezTo>
                      <a:pt x="322" y="4814"/>
                      <a:pt x="298" y="5683"/>
                      <a:pt x="286" y="6505"/>
                    </a:cubicBezTo>
                    <a:cubicBezTo>
                      <a:pt x="262" y="8624"/>
                      <a:pt x="239" y="10743"/>
                      <a:pt x="215" y="12863"/>
                    </a:cubicBezTo>
                    <a:cubicBezTo>
                      <a:pt x="191" y="14577"/>
                      <a:pt x="0" y="16351"/>
                      <a:pt x="1322" y="17589"/>
                    </a:cubicBezTo>
                    <a:cubicBezTo>
                      <a:pt x="2417" y="18601"/>
                      <a:pt x="3810" y="19220"/>
                      <a:pt x="5311" y="19232"/>
                    </a:cubicBezTo>
                    <a:cubicBezTo>
                      <a:pt x="5325" y="19232"/>
                      <a:pt x="5340" y="19233"/>
                      <a:pt x="5355" y="19233"/>
                    </a:cubicBezTo>
                    <a:cubicBezTo>
                      <a:pt x="6938" y="19233"/>
                      <a:pt x="8620" y="18604"/>
                      <a:pt x="9811" y="17577"/>
                    </a:cubicBezTo>
                    <a:cubicBezTo>
                      <a:pt x="11133" y="16434"/>
                      <a:pt x="11978" y="15982"/>
                      <a:pt x="13716" y="15410"/>
                    </a:cubicBezTo>
                    <a:cubicBezTo>
                      <a:pt x="14312" y="15220"/>
                      <a:pt x="14943" y="14994"/>
                      <a:pt x="15276" y="14482"/>
                    </a:cubicBezTo>
                    <a:cubicBezTo>
                      <a:pt x="15621" y="13958"/>
                      <a:pt x="15419" y="13077"/>
                      <a:pt x="14800" y="13005"/>
                    </a:cubicBezTo>
                    <a:cubicBezTo>
                      <a:pt x="15740" y="12755"/>
                      <a:pt x="16252" y="11767"/>
                      <a:pt x="16657" y="10874"/>
                    </a:cubicBezTo>
                    <a:cubicBezTo>
                      <a:pt x="16931" y="10267"/>
                      <a:pt x="17193" y="9660"/>
                      <a:pt x="17467" y="9064"/>
                    </a:cubicBezTo>
                    <a:cubicBezTo>
                      <a:pt x="17705" y="8529"/>
                      <a:pt x="17943" y="7981"/>
                      <a:pt x="17979" y="7386"/>
                    </a:cubicBezTo>
                    <a:cubicBezTo>
                      <a:pt x="18026" y="6493"/>
                      <a:pt x="17574" y="5659"/>
                      <a:pt x="17133" y="4873"/>
                    </a:cubicBezTo>
                    <a:cubicBezTo>
                      <a:pt x="16395" y="3576"/>
                      <a:pt x="15657" y="2254"/>
                      <a:pt x="14645" y="1159"/>
                    </a:cubicBezTo>
                    <a:cubicBezTo>
                      <a:pt x="14359" y="431"/>
                      <a:pt x="13565" y="1"/>
                      <a:pt x="12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763;p88">
                <a:extLst>
                  <a:ext uri="{FF2B5EF4-FFF2-40B4-BE49-F238E27FC236}">
                    <a16:creationId xmlns:a16="http://schemas.microsoft.com/office/drawing/2014/main" id="{D52CC03C-9D82-4CA7-B835-616541B2274C}"/>
                  </a:ext>
                </a:extLst>
              </p:cNvPr>
              <p:cNvSpPr/>
              <p:nvPr/>
            </p:nvSpPr>
            <p:spPr>
              <a:xfrm>
                <a:off x="6300775" y="1779225"/>
                <a:ext cx="240225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9397" extrusionOk="0">
                    <a:moveTo>
                      <a:pt x="6061" y="0"/>
                    </a:moveTo>
                    <a:lnTo>
                      <a:pt x="1" y="405"/>
                    </a:lnTo>
                    <a:lnTo>
                      <a:pt x="2060" y="6787"/>
                    </a:lnTo>
                    <a:cubicBezTo>
                      <a:pt x="2593" y="8431"/>
                      <a:pt x="4099" y="9396"/>
                      <a:pt x="5654" y="9396"/>
                    </a:cubicBezTo>
                    <a:cubicBezTo>
                      <a:pt x="6463" y="9396"/>
                      <a:pt x="7285" y="9135"/>
                      <a:pt x="7990" y="8573"/>
                    </a:cubicBezTo>
                    <a:lnTo>
                      <a:pt x="9609" y="7263"/>
                    </a:lnTo>
                    <a:lnTo>
                      <a:pt x="6061" y="0"/>
                    </a:ln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764;p88">
                <a:extLst>
                  <a:ext uri="{FF2B5EF4-FFF2-40B4-BE49-F238E27FC236}">
                    <a16:creationId xmlns:a16="http://schemas.microsoft.com/office/drawing/2014/main" id="{9FCE43AA-19A6-4F5F-A1E0-DAAE8909E3CB}"/>
                  </a:ext>
                </a:extLst>
              </p:cNvPr>
              <p:cNvSpPr/>
              <p:nvPr/>
            </p:nvSpPr>
            <p:spPr>
              <a:xfrm>
                <a:off x="6292450" y="1779525"/>
                <a:ext cx="2030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6537" extrusionOk="0">
                    <a:moveTo>
                      <a:pt x="6322" y="0"/>
                    </a:moveTo>
                    <a:lnTo>
                      <a:pt x="0" y="476"/>
                    </a:lnTo>
                    <a:lnTo>
                      <a:pt x="2596" y="6537"/>
                    </a:lnTo>
                    <a:cubicBezTo>
                      <a:pt x="4548" y="6429"/>
                      <a:pt x="6430" y="5977"/>
                      <a:pt x="8120" y="4834"/>
                    </a:cubicBez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FFC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765;p88">
                <a:extLst>
                  <a:ext uri="{FF2B5EF4-FFF2-40B4-BE49-F238E27FC236}">
                    <a16:creationId xmlns:a16="http://schemas.microsoft.com/office/drawing/2014/main" id="{DFE1E1B5-5393-4C88-9604-C2FCC1FD80B2}"/>
                  </a:ext>
                </a:extLst>
              </p:cNvPr>
              <p:cNvSpPr/>
              <p:nvPr/>
            </p:nvSpPr>
            <p:spPr>
              <a:xfrm>
                <a:off x="6193025" y="1459450"/>
                <a:ext cx="371800" cy="42345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6938" extrusionOk="0">
                    <a:moveTo>
                      <a:pt x="4714" y="1"/>
                    </a:moveTo>
                    <a:cubicBezTo>
                      <a:pt x="3643" y="1"/>
                      <a:pt x="2626" y="338"/>
                      <a:pt x="1905" y="1361"/>
                    </a:cubicBezTo>
                    <a:cubicBezTo>
                      <a:pt x="1024" y="2588"/>
                      <a:pt x="1274" y="5052"/>
                      <a:pt x="917" y="6576"/>
                    </a:cubicBezTo>
                    <a:cubicBezTo>
                      <a:pt x="536" y="8172"/>
                      <a:pt x="0" y="9803"/>
                      <a:pt x="155" y="11505"/>
                    </a:cubicBezTo>
                    <a:cubicBezTo>
                      <a:pt x="274" y="12696"/>
                      <a:pt x="762" y="13851"/>
                      <a:pt x="1370" y="14791"/>
                    </a:cubicBezTo>
                    <a:cubicBezTo>
                      <a:pt x="2001" y="15756"/>
                      <a:pt x="2787" y="16077"/>
                      <a:pt x="3751" y="16435"/>
                    </a:cubicBezTo>
                    <a:cubicBezTo>
                      <a:pt x="4610" y="16757"/>
                      <a:pt x="5706" y="16938"/>
                      <a:pt x="6849" y="16938"/>
                    </a:cubicBezTo>
                    <a:cubicBezTo>
                      <a:pt x="9337" y="16938"/>
                      <a:pt x="12051" y="16082"/>
                      <a:pt x="13038" y="13970"/>
                    </a:cubicBezTo>
                    <a:cubicBezTo>
                      <a:pt x="13240" y="13529"/>
                      <a:pt x="13324" y="13053"/>
                      <a:pt x="13395" y="12577"/>
                    </a:cubicBezTo>
                    <a:cubicBezTo>
                      <a:pt x="14002" y="8862"/>
                      <a:pt x="14871" y="4624"/>
                      <a:pt x="11276" y="2218"/>
                    </a:cubicBezTo>
                    <a:cubicBezTo>
                      <a:pt x="10276" y="1540"/>
                      <a:pt x="9168" y="1135"/>
                      <a:pt x="8073" y="742"/>
                    </a:cubicBezTo>
                    <a:cubicBezTo>
                      <a:pt x="7095" y="396"/>
                      <a:pt x="5873" y="1"/>
                      <a:pt x="471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766;p88">
                <a:extLst>
                  <a:ext uri="{FF2B5EF4-FFF2-40B4-BE49-F238E27FC236}">
                    <a16:creationId xmlns:a16="http://schemas.microsoft.com/office/drawing/2014/main" id="{F271EF99-7026-45C7-89CE-0DB69DB63882}"/>
                  </a:ext>
                </a:extLst>
              </p:cNvPr>
              <p:cNvSpPr/>
              <p:nvPr/>
            </p:nvSpPr>
            <p:spPr>
              <a:xfrm>
                <a:off x="6498725" y="1619625"/>
                <a:ext cx="1071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305" extrusionOk="0">
                    <a:moveTo>
                      <a:pt x="2994" y="1"/>
                    </a:moveTo>
                    <a:cubicBezTo>
                      <a:pt x="1760" y="1"/>
                      <a:pt x="614" y="2769"/>
                      <a:pt x="298" y="3598"/>
                    </a:cubicBezTo>
                    <a:cubicBezTo>
                      <a:pt x="119" y="4062"/>
                      <a:pt x="0" y="4634"/>
                      <a:pt x="322" y="5015"/>
                    </a:cubicBezTo>
                    <a:cubicBezTo>
                      <a:pt x="505" y="5226"/>
                      <a:pt x="774" y="5304"/>
                      <a:pt x="1057" y="5304"/>
                    </a:cubicBezTo>
                    <a:cubicBezTo>
                      <a:pt x="1270" y="5304"/>
                      <a:pt x="1492" y="5260"/>
                      <a:pt x="1691" y="5194"/>
                    </a:cubicBezTo>
                    <a:cubicBezTo>
                      <a:pt x="3227" y="4682"/>
                      <a:pt x="4286" y="3039"/>
                      <a:pt x="4132" y="1419"/>
                    </a:cubicBezTo>
                    <a:cubicBezTo>
                      <a:pt x="4072" y="884"/>
                      <a:pt x="3846" y="288"/>
                      <a:pt x="3334" y="74"/>
                    </a:cubicBezTo>
                    <a:cubicBezTo>
                      <a:pt x="3220" y="24"/>
                      <a:pt x="3107" y="1"/>
                      <a:pt x="299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767;p88">
                <a:extLst>
                  <a:ext uri="{FF2B5EF4-FFF2-40B4-BE49-F238E27FC236}">
                    <a16:creationId xmlns:a16="http://schemas.microsoft.com/office/drawing/2014/main" id="{2E90C7D3-719A-4B4D-B001-E788BA011B90}"/>
                  </a:ext>
                </a:extLst>
              </p:cNvPr>
              <p:cNvSpPr/>
              <p:nvPr/>
            </p:nvSpPr>
            <p:spPr>
              <a:xfrm>
                <a:off x="6139325" y="1344575"/>
                <a:ext cx="4728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8913" h="11243" extrusionOk="0">
                    <a:moveTo>
                      <a:pt x="12561" y="0"/>
                    </a:moveTo>
                    <a:cubicBezTo>
                      <a:pt x="12161" y="0"/>
                      <a:pt x="11760" y="40"/>
                      <a:pt x="11364" y="122"/>
                    </a:cubicBezTo>
                    <a:cubicBezTo>
                      <a:pt x="9993" y="416"/>
                      <a:pt x="8672" y="1167"/>
                      <a:pt x="7291" y="1167"/>
                    </a:cubicBezTo>
                    <a:cubicBezTo>
                      <a:pt x="7161" y="1167"/>
                      <a:pt x="7030" y="1160"/>
                      <a:pt x="6899" y="1146"/>
                    </a:cubicBezTo>
                    <a:cubicBezTo>
                      <a:pt x="5677" y="1008"/>
                      <a:pt x="4532" y="216"/>
                      <a:pt x="3343" y="216"/>
                    </a:cubicBezTo>
                    <a:cubicBezTo>
                      <a:pt x="3200" y="216"/>
                      <a:pt x="3055" y="227"/>
                      <a:pt x="2910" y="253"/>
                    </a:cubicBezTo>
                    <a:cubicBezTo>
                      <a:pt x="2006" y="420"/>
                      <a:pt x="1232" y="1170"/>
                      <a:pt x="1053" y="2075"/>
                    </a:cubicBezTo>
                    <a:cubicBezTo>
                      <a:pt x="874" y="2980"/>
                      <a:pt x="1303" y="3968"/>
                      <a:pt x="2077" y="4456"/>
                    </a:cubicBezTo>
                    <a:cubicBezTo>
                      <a:pt x="1944" y="4405"/>
                      <a:pt x="1807" y="4381"/>
                      <a:pt x="1671" y="4381"/>
                    </a:cubicBezTo>
                    <a:cubicBezTo>
                      <a:pt x="989" y="4381"/>
                      <a:pt x="319" y="4978"/>
                      <a:pt x="220" y="5682"/>
                    </a:cubicBezTo>
                    <a:cubicBezTo>
                      <a:pt x="0" y="7338"/>
                      <a:pt x="1677" y="8033"/>
                      <a:pt x="3095" y="8033"/>
                    </a:cubicBezTo>
                    <a:cubicBezTo>
                      <a:pt x="3370" y="8033"/>
                      <a:pt x="3635" y="8007"/>
                      <a:pt x="3875" y="7956"/>
                    </a:cubicBezTo>
                    <a:lnTo>
                      <a:pt x="3875" y="7956"/>
                    </a:lnTo>
                    <a:cubicBezTo>
                      <a:pt x="3208" y="8123"/>
                      <a:pt x="2732" y="8528"/>
                      <a:pt x="3280" y="8861"/>
                    </a:cubicBezTo>
                    <a:cubicBezTo>
                      <a:pt x="3387" y="8928"/>
                      <a:pt x="3553" y="8954"/>
                      <a:pt x="3751" y="8954"/>
                    </a:cubicBezTo>
                    <a:cubicBezTo>
                      <a:pt x="4407" y="8954"/>
                      <a:pt x="5413" y="8669"/>
                      <a:pt x="5816" y="8623"/>
                    </a:cubicBezTo>
                    <a:cubicBezTo>
                      <a:pt x="6498" y="8562"/>
                      <a:pt x="7230" y="8494"/>
                      <a:pt x="7953" y="8494"/>
                    </a:cubicBezTo>
                    <a:cubicBezTo>
                      <a:pt x="8505" y="8494"/>
                      <a:pt x="9051" y="8534"/>
                      <a:pt x="9566" y="8647"/>
                    </a:cubicBezTo>
                    <a:cubicBezTo>
                      <a:pt x="10551" y="8866"/>
                      <a:pt x="11434" y="9400"/>
                      <a:pt x="12372" y="9400"/>
                    </a:cubicBezTo>
                    <a:cubicBezTo>
                      <a:pt x="12761" y="9400"/>
                      <a:pt x="13159" y="9308"/>
                      <a:pt x="13578" y="9064"/>
                    </a:cubicBezTo>
                    <a:lnTo>
                      <a:pt x="13578" y="9064"/>
                    </a:lnTo>
                    <a:cubicBezTo>
                      <a:pt x="13450" y="9145"/>
                      <a:pt x="14724" y="11242"/>
                      <a:pt x="15965" y="11242"/>
                    </a:cubicBezTo>
                    <a:cubicBezTo>
                      <a:pt x="16377" y="11242"/>
                      <a:pt x="16786" y="11011"/>
                      <a:pt x="17138" y="10397"/>
                    </a:cubicBezTo>
                    <a:cubicBezTo>
                      <a:pt x="17567" y="9647"/>
                      <a:pt x="17829" y="8457"/>
                      <a:pt x="18162" y="7635"/>
                    </a:cubicBezTo>
                    <a:cubicBezTo>
                      <a:pt x="18603" y="6540"/>
                      <a:pt x="18912" y="5349"/>
                      <a:pt x="18615" y="4170"/>
                    </a:cubicBezTo>
                    <a:cubicBezTo>
                      <a:pt x="18424" y="3432"/>
                      <a:pt x="17996" y="2706"/>
                      <a:pt x="17269" y="1980"/>
                    </a:cubicBezTo>
                    <a:cubicBezTo>
                      <a:pt x="16040" y="750"/>
                      <a:pt x="14306" y="0"/>
                      <a:pt x="12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768;p88">
                <a:extLst>
                  <a:ext uri="{FF2B5EF4-FFF2-40B4-BE49-F238E27FC236}">
                    <a16:creationId xmlns:a16="http://schemas.microsoft.com/office/drawing/2014/main" id="{BA3A11A1-1FD0-48E4-BD58-1D13ABE1A6FF}"/>
                  </a:ext>
                </a:extLst>
              </p:cNvPr>
              <p:cNvSpPr/>
              <p:nvPr/>
            </p:nvSpPr>
            <p:spPr>
              <a:xfrm>
                <a:off x="6346900" y="4560225"/>
                <a:ext cx="273275" cy="318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758" extrusionOk="0">
                    <a:moveTo>
                      <a:pt x="4263" y="0"/>
                    </a:moveTo>
                    <a:lnTo>
                      <a:pt x="4263" y="0"/>
                    </a:lnTo>
                    <a:cubicBezTo>
                      <a:pt x="4918" y="3608"/>
                      <a:pt x="3109" y="5572"/>
                      <a:pt x="1275" y="8346"/>
                    </a:cubicBezTo>
                    <a:cubicBezTo>
                      <a:pt x="656" y="9287"/>
                      <a:pt x="1" y="10489"/>
                      <a:pt x="465" y="11501"/>
                    </a:cubicBezTo>
                    <a:cubicBezTo>
                      <a:pt x="879" y="12400"/>
                      <a:pt x="1835" y="12758"/>
                      <a:pt x="2995" y="12758"/>
                    </a:cubicBezTo>
                    <a:cubicBezTo>
                      <a:pt x="5108" y="12758"/>
                      <a:pt x="7897" y="11571"/>
                      <a:pt x="9312" y="10311"/>
                    </a:cubicBezTo>
                    <a:cubicBezTo>
                      <a:pt x="9693" y="9977"/>
                      <a:pt x="9967" y="9632"/>
                      <a:pt x="10109" y="9311"/>
                    </a:cubicBezTo>
                    <a:cubicBezTo>
                      <a:pt x="10931" y="7465"/>
                      <a:pt x="10169" y="5822"/>
                      <a:pt x="9788" y="4036"/>
                    </a:cubicBezTo>
                    <a:cubicBezTo>
                      <a:pt x="9705" y="3705"/>
                      <a:pt x="9328" y="714"/>
                      <a:pt x="9593" y="714"/>
                    </a:cubicBezTo>
                    <a:cubicBezTo>
                      <a:pt x="9594" y="714"/>
                      <a:pt x="9596" y="714"/>
                      <a:pt x="9597" y="714"/>
                    </a:cubicBezTo>
                    <a:cubicBezTo>
                      <a:pt x="7823" y="476"/>
                      <a:pt x="6037" y="238"/>
                      <a:pt x="4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769;p88">
                <a:extLst>
                  <a:ext uri="{FF2B5EF4-FFF2-40B4-BE49-F238E27FC236}">
                    <a16:creationId xmlns:a16="http://schemas.microsoft.com/office/drawing/2014/main" id="{2522FF03-1BCB-4F57-904B-3ABE574BD705}"/>
                  </a:ext>
                </a:extLst>
              </p:cNvPr>
              <p:cNvSpPr/>
              <p:nvPr/>
            </p:nvSpPr>
            <p:spPr>
              <a:xfrm>
                <a:off x="5759925" y="4560225"/>
                <a:ext cx="4093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7967" extrusionOk="0">
                    <a:moveTo>
                      <a:pt x="15169" y="0"/>
                    </a:moveTo>
                    <a:lnTo>
                      <a:pt x="15169" y="0"/>
                    </a:lnTo>
                    <a:cubicBezTo>
                      <a:pt x="14004" y="262"/>
                      <a:pt x="13210" y="368"/>
                      <a:pt x="12428" y="368"/>
                    </a:cubicBezTo>
                    <a:cubicBezTo>
                      <a:pt x="11573" y="368"/>
                      <a:pt x="10731" y="241"/>
                      <a:pt x="9431" y="48"/>
                    </a:cubicBezTo>
                    <a:lnTo>
                      <a:pt x="5037" y="3060"/>
                    </a:lnTo>
                    <a:cubicBezTo>
                      <a:pt x="5037" y="3060"/>
                      <a:pt x="1" y="6275"/>
                      <a:pt x="382" y="7632"/>
                    </a:cubicBezTo>
                    <a:cubicBezTo>
                      <a:pt x="447" y="7869"/>
                      <a:pt x="916" y="7967"/>
                      <a:pt x="1646" y="7967"/>
                    </a:cubicBezTo>
                    <a:cubicBezTo>
                      <a:pt x="5053" y="7967"/>
                      <a:pt x="14134" y="5834"/>
                      <a:pt x="14134" y="5834"/>
                    </a:cubicBezTo>
                    <a:cubicBezTo>
                      <a:pt x="14134" y="5834"/>
                      <a:pt x="16372" y="5310"/>
                      <a:pt x="15717" y="2941"/>
                    </a:cubicBezTo>
                    <a:cubicBezTo>
                      <a:pt x="15324" y="1512"/>
                      <a:pt x="14907" y="1238"/>
                      <a:pt x="1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770;p88">
                <a:extLst>
                  <a:ext uri="{FF2B5EF4-FFF2-40B4-BE49-F238E27FC236}">
                    <a16:creationId xmlns:a16="http://schemas.microsoft.com/office/drawing/2014/main" id="{E160A945-CF74-4382-B1E9-B15ECE615568}"/>
                  </a:ext>
                </a:extLst>
              </p:cNvPr>
              <p:cNvSpPr/>
              <p:nvPr/>
            </p:nvSpPr>
            <p:spPr>
              <a:xfrm>
                <a:off x="5898650" y="3001975"/>
                <a:ext cx="797150" cy="164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65766" extrusionOk="0">
                    <a:moveTo>
                      <a:pt x="28111" y="65449"/>
                    </a:moveTo>
                    <a:cubicBezTo>
                      <a:pt x="28111" y="65449"/>
                      <a:pt x="28110" y="65450"/>
                      <a:pt x="28107" y="65450"/>
                    </a:cubicBezTo>
                    <a:lnTo>
                      <a:pt x="28107" y="65450"/>
                    </a:lnTo>
                    <a:cubicBezTo>
                      <a:pt x="28108" y="65453"/>
                      <a:pt x="28108" y="65454"/>
                      <a:pt x="28109" y="65454"/>
                    </a:cubicBezTo>
                    <a:cubicBezTo>
                      <a:pt x="28109" y="65454"/>
                      <a:pt x="28110" y="65453"/>
                      <a:pt x="28111" y="65449"/>
                    </a:cubicBezTo>
                    <a:close/>
                    <a:moveTo>
                      <a:pt x="10097" y="1"/>
                    </a:moveTo>
                    <a:lnTo>
                      <a:pt x="0" y="32160"/>
                    </a:lnTo>
                    <a:cubicBezTo>
                      <a:pt x="0" y="32160"/>
                      <a:pt x="2381" y="61020"/>
                      <a:pt x="2798" y="62616"/>
                    </a:cubicBezTo>
                    <a:cubicBezTo>
                      <a:pt x="2967" y="63263"/>
                      <a:pt x="4117" y="63464"/>
                      <a:pt x="5485" y="63464"/>
                    </a:cubicBezTo>
                    <a:cubicBezTo>
                      <a:pt x="7489" y="63464"/>
                      <a:pt x="9962" y="63034"/>
                      <a:pt x="10513" y="62949"/>
                    </a:cubicBezTo>
                    <a:cubicBezTo>
                      <a:pt x="11454" y="62806"/>
                      <a:pt x="10001" y="34339"/>
                      <a:pt x="10001" y="34339"/>
                    </a:cubicBezTo>
                    <a:lnTo>
                      <a:pt x="14835" y="16324"/>
                    </a:lnTo>
                    <a:lnTo>
                      <a:pt x="17300" y="16574"/>
                    </a:lnTo>
                    <a:cubicBezTo>
                      <a:pt x="17300" y="16574"/>
                      <a:pt x="19836" y="63533"/>
                      <a:pt x="22110" y="64973"/>
                    </a:cubicBezTo>
                    <a:cubicBezTo>
                      <a:pt x="23087" y="65589"/>
                      <a:pt x="24326" y="65766"/>
                      <a:pt x="25424" y="65766"/>
                    </a:cubicBezTo>
                    <a:cubicBezTo>
                      <a:pt x="26846" y="65766"/>
                      <a:pt x="28032" y="65470"/>
                      <a:pt x="28107" y="65450"/>
                    </a:cubicBezTo>
                    <a:lnTo>
                      <a:pt x="28107" y="65450"/>
                    </a:lnTo>
                    <a:cubicBezTo>
                      <a:pt x="28027" y="64969"/>
                      <a:pt x="30657" y="19578"/>
                      <a:pt x="31516" y="13515"/>
                    </a:cubicBezTo>
                    <a:cubicBezTo>
                      <a:pt x="31885" y="10848"/>
                      <a:pt x="31599" y="870"/>
                      <a:pt x="31599" y="870"/>
                    </a:cubicBezTo>
                    <a:lnTo>
                      <a:pt x="100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771;p88">
                <a:extLst>
                  <a:ext uri="{FF2B5EF4-FFF2-40B4-BE49-F238E27FC236}">
                    <a16:creationId xmlns:a16="http://schemas.microsoft.com/office/drawing/2014/main" id="{5673D969-E3CD-4F08-9076-3D4512E25D55}"/>
                  </a:ext>
                </a:extLst>
              </p:cNvPr>
              <p:cNvSpPr/>
              <p:nvPr/>
            </p:nvSpPr>
            <p:spPr>
              <a:xfrm>
                <a:off x="6123675" y="1912025"/>
                <a:ext cx="715275" cy="1165625"/>
              </a:xfrm>
              <a:custGeom>
                <a:avLst/>
                <a:gdLst/>
                <a:ahLst/>
                <a:cxnLst/>
                <a:rect l="l" t="t" r="r" b="b"/>
                <a:pathLst>
                  <a:path w="28611" h="46625" extrusionOk="0">
                    <a:moveTo>
                      <a:pt x="28611" y="5582"/>
                    </a:moveTo>
                    <a:cubicBezTo>
                      <a:pt x="28611" y="5583"/>
                      <a:pt x="28611" y="5583"/>
                      <a:pt x="28611" y="5583"/>
                    </a:cubicBezTo>
                    <a:lnTo>
                      <a:pt x="28611" y="5583"/>
                    </a:lnTo>
                    <a:cubicBezTo>
                      <a:pt x="28611" y="5583"/>
                      <a:pt x="28611" y="5583"/>
                      <a:pt x="28611" y="5582"/>
                    </a:cubicBezTo>
                    <a:close/>
                    <a:moveTo>
                      <a:pt x="15182" y="1"/>
                    </a:moveTo>
                    <a:cubicBezTo>
                      <a:pt x="14929" y="1"/>
                      <a:pt x="14674" y="8"/>
                      <a:pt x="14419" y="22"/>
                    </a:cubicBezTo>
                    <a:cubicBezTo>
                      <a:pt x="11299" y="201"/>
                      <a:pt x="9073" y="939"/>
                      <a:pt x="6049" y="1701"/>
                    </a:cubicBezTo>
                    <a:cubicBezTo>
                      <a:pt x="5489" y="1832"/>
                      <a:pt x="1655" y="4177"/>
                      <a:pt x="1310" y="7333"/>
                    </a:cubicBezTo>
                    <a:cubicBezTo>
                      <a:pt x="846" y="11536"/>
                      <a:pt x="1072" y="18620"/>
                      <a:pt x="869" y="24894"/>
                    </a:cubicBezTo>
                    <a:cubicBezTo>
                      <a:pt x="738" y="28657"/>
                      <a:pt x="643" y="32407"/>
                      <a:pt x="572" y="36158"/>
                    </a:cubicBezTo>
                    <a:cubicBezTo>
                      <a:pt x="560" y="36908"/>
                      <a:pt x="0" y="44480"/>
                      <a:pt x="477" y="44659"/>
                    </a:cubicBezTo>
                    <a:cubicBezTo>
                      <a:pt x="3911" y="45970"/>
                      <a:pt x="7584" y="46625"/>
                      <a:pt x="11257" y="46625"/>
                    </a:cubicBezTo>
                    <a:cubicBezTo>
                      <a:pt x="13618" y="46625"/>
                      <a:pt x="15979" y="46354"/>
                      <a:pt x="18276" y="45814"/>
                    </a:cubicBezTo>
                    <a:cubicBezTo>
                      <a:pt x="20146" y="45373"/>
                      <a:pt x="23063" y="45194"/>
                      <a:pt x="23325" y="43027"/>
                    </a:cubicBezTo>
                    <a:cubicBezTo>
                      <a:pt x="23551" y="41099"/>
                      <a:pt x="22848" y="39003"/>
                      <a:pt x="22729" y="37086"/>
                    </a:cubicBezTo>
                    <a:cubicBezTo>
                      <a:pt x="22325" y="30740"/>
                      <a:pt x="24599" y="24132"/>
                      <a:pt x="24194" y="17798"/>
                    </a:cubicBezTo>
                    <a:cubicBezTo>
                      <a:pt x="23849" y="12369"/>
                      <a:pt x="26753" y="10690"/>
                      <a:pt x="28611" y="5583"/>
                    </a:cubicBezTo>
                    <a:lnTo>
                      <a:pt x="28611" y="5583"/>
                    </a:lnTo>
                    <a:cubicBezTo>
                      <a:pt x="28610" y="5584"/>
                      <a:pt x="28609" y="5584"/>
                      <a:pt x="28608" y="5584"/>
                    </a:cubicBezTo>
                    <a:cubicBezTo>
                      <a:pt x="28441" y="5584"/>
                      <a:pt x="22328" y="1"/>
                      <a:pt x="15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772;p88">
                <a:extLst>
                  <a:ext uri="{FF2B5EF4-FFF2-40B4-BE49-F238E27FC236}">
                    <a16:creationId xmlns:a16="http://schemas.microsoft.com/office/drawing/2014/main" id="{F01101F6-8423-423C-8133-F09ACE6FFEEB}"/>
                  </a:ext>
                </a:extLst>
              </p:cNvPr>
              <p:cNvSpPr/>
              <p:nvPr/>
            </p:nvSpPr>
            <p:spPr>
              <a:xfrm>
                <a:off x="6237675" y="1875575"/>
                <a:ext cx="416750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5238" extrusionOk="0">
                    <a:moveTo>
                      <a:pt x="11808" y="0"/>
                    </a:moveTo>
                    <a:cubicBezTo>
                      <a:pt x="11494" y="0"/>
                      <a:pt x="11182" y="45"/>
                      <a:pt x="10895" y="135"/>
                    </a:cubicBezTo>
                    <a:cubicBezTo>
                      <a:pt x="10145" y="373"/>
                      <a:pt x="9585" y="885"/>
                      <a:pt x="8859" y="1147"/>
                    </a:cubicBezTo>
                    <a:cubicBezTo>
                      <a:pt x="8240" y="1373"/>
                      <a:pt x="7525" y="1397"/>
                      <a:pt x="6846" y="1421"/>
                    </a:cubicBezTo>
                    <a:cubicBezTo>
                      <a:pt x="5906" y="1456"/>
                      <a:pt x="4965" y="1480"/>
                      <a:pt x="4025" y="1516"/>
                    </a:cubicBezTo>
                    <a:cubicBezTo>
                      <a:pt x="3870" y="1516"/>
                      <a:pt x="3715" y="1528"/>
                      <a:pt x="3572" y="1528"/>
                    </a:cubicBezTo>
                    <a:cubicBezTo>
                      <a:pt x="2977" y="1552"/>
                      <a:pt x="2394" y="1611"/>
                      <a:pt x="1846" y="1778"/>
                    </a:cubicBezTo>
                    <a:cubicBezTo>
                      <a:pt x="0" y="2337"/>
                      <a:pt x="429" y="3576"/>
                      <a:pt x="1834" y="4409"/>
                    </a:cubicBezTo>
                    <a:cubicBezTo>
                      <a:pt x="2854" y="5018"/>
                      <a:pt x="4185" y="5237"/>
                      <a:pt x="5546" y="5237"/>
                    </a:cubicBezTo>
                    <a:cubicBezTo>
                      <a:pt x="7060" y="5237"/>
                      <a:pt x="8613" y="4966"/>
                      <a:pt x="9823" y="4659"/>
                    </a:cubicBezTo>
                    <a:cubicBezTo>
                      <a:pt x="11621" y="4207"/>
                      <a:pt x="16669" y="2028"/>
                      <a:pt x="13181" y="313"/>
                    </a:cubicBezTo>
                    <a:cubicBezTo>
                      <a:pt x="12771" y="105"/>
                      <a:pt x="12287" y="0"/>
                      <a:pt x="11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773;p88">
                <a:extLst>
                  <a:ext uri="{FF2B5EF4-FFF2-40B4-BE49-F238E27FC236}">
                    <a16:creationId xmlns:a16="http://schemas.microsoft.com/office/drawing/2014/main" id="{373083C7-CA63-420E-B377-5C981D9A1410}"/>
                  </a:ext>
                </a:extLst>
              </p:cNvPr>
              <p:cNvSpPr/>
              <p:nvPr/>
            </p:nvSpPr>
            <p:spPr>
              <a:xfrm>
                <a:off x="4715750" y="4561400"/>
                <a:ext cx="406325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9098" extrusionOk="0">
                    <a:moveTo>
                      <a:pt x="14610" y="1"/>
                    </a:moveTo>
                    <a:lnTo>
                      <a:pt x="14610" y="1"/>
                    </a:lnTo>
                    <a:cubicBezTo>
                      <a:pt x="13081" y="482"/>
                      <a:pt x="12190" y="630"/>
                      <a:pt x="11086" y="630"/>
                    </a:cubicBezTo>
                    <a:cubicBezTo>
                      <a:pt x="10471" y="630"/>
                      <a:pt x="9790" y="584"/>
                      <a:pt x="8895" y="525"/>
                    </a:cubicBezTo>
                    <a:lnTo>
                      <a:pt x="4763" y="3894"/>
                    </a:lnTo>
                    <a:cubicBezTo>
                      <a:pt x="4763" y="3894"/>
                      <a:pt x="1" y="7525"/>
                      <a:pt x="489" y="8847"/>
                    </a:cubicBezTo>
                    <a:cubicBezTo>
                      <a:pt x="554" y="9022"/>
                      <a:pt x="844" y="9098"/>
                      <a:pt x="1297" y="9098"/>
                    </a:cubicBezTo>
                    <a:cubicBezTo>
                      <a:pt x="4237" y="9098"/>
                      <a:pt x="14062" y="5906"/>
                      <a:pt x="14062" y="5906"/>
                    </a:cubicBezTo>
                    <a:cubicBezTo>
                      <a:pt x="14062" y="5906"/>
                      <a:pt x="16253" y="5204"/>
                      <a:pt x="15407" y="2894"/>
                    </a:cubicBezTo>
                    <a:cubicBezTo>
                      <a:pt x="14884" y="1489"/>
                      <a:pt x="14443" y="1251"/>
                      <a:pt x="14610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774;p88">
                <a:extLst>
                  <a:ext uri="{FF2B5EF4-FFF2-40B4-BE49-F238E27FC236}">
                    <a16:creationId xmlns:a16="http://schemas.microsoft.com/office/drawing/2014/main" id="{DBAAA853-F43B-4735-AFF0-7E7FF88D99D3}"/>
                  </a:ext>
                </a:extLst>
              </p:cNvPr>
              <p:cNvSpPr/>
              <p:nvPr/>
            </p:nvSpPr>
            <p:spPr>
              <a:xfrm>
                <a:off x="5331600" y="4570325"/>
                <a:ext cx="40990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63" extrusionOk="0">
                    <a:moveTo>
                      <a:pt x="6894" y="1"/>
                    </a:moveTo>
                    <a:cubicBezTo>
                      <a:pt x="5554" y="214"/>
                      <a:pt x="4701" y="353"/>
                      <a:pt x="3814" y="353"/>
                    </a:cubicBezTo>
                    <a:cubicBezTo>
                      <a:pt x="3063" y="353"/>
                      <a:pt x="2287" y="253"/>
                      <a:pt x="1168" y="13"/>
                    </a:cubicBezTo>
                    <a:lnTo>
                      <a:pt x="1168" y="13"/>
                    </a:lnTo>
                    <a:cubicBezTo>
                      <a:pt x="1441" y="1239"/>
                      <a:pt x="1013" y="1525"/>
                      <a:pt x="632" y="2966"/>
                    </a:cubicBezTo>
                    <a:cubicBezTo>
                      <a:pt x="1" y="5335"/>
                      <a:pt x="2251" y="5835"/>
                      <a:pt x="2251" y="5835"/>
                    </a:cubicBezTo>
                    <a:cubicBezTo>
                      <a:pt x="2251" y="5835"/>
                      <a:pt x="11214" y="7863"/>
                      <a:pt x="14691" y="7863"/>
                    </a:cubicBezTo>
                    <a:cubicBezTo>
                      <a:pt x="15468" y="7863"/>
                      <a:pt x="15971" y="7762"/>
                      <a:pt x="16038" y="7514"/>
                    </a:cubicBezTo>
                    <a:cubicBezTo>
                      <a:pt x="16396" y="6168"/>
                      <a:pt x="11324" y="2977"/>
                      <a:pt x="11324" y="2977"/>
                    </a:cubicBezTo>
                    <a:lnTo>
                      <a:pt x="6894" y="1"/>
                    </a:ln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775;p88">
                <a:extLst>
                  <a:ext uri="{FF2B5EF4-FFF2-40B4-BE49-F238E27FC236}">
                    <a16:creationId xmlns:a16="http://schemas.microsoft.com/office/drawing/2014/main" id="{8E188DAC-E85D-407E-9FCF-828B5324DA45}"/>
                  </a:ext>
                </a:extLst>
              </p:cNvPr>
              <p:cNvSpPr/>
              <p:nvPr/>
            </p:nvSpPr>
            <p:spPr>
              <a:xfrm>
                <a:off x="5000025" y="1050150"/>
                <a:ext cx="29272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8937" extrusionOk="0">
                    <a:moveTo>
                      <a:pt x="9969" y="0"/>
                    </a:moveTo>
                    <a:cubicBezTo>
                      <a:pt x="9611" y="0"/>
                      <a:pt x="9253" y="45"/>
                      <a:pt x="9013" y="100"/>
                    </a:cubicBezTo>
                    <a:cubicBezTo>
                      <a:pt x="7239" y="529"/>
                      <a:pt x="4727" y="1779"/>
                      <a:pt x="3393" y="3065"/>
                    </a:cubicBezTo>
                    <a:cubicBezTo>
                      <a:pt x="2227" y="4172"/>
                      <a:pt x="0" y="6482"/>
                      <a:pt x="1584" y="8113"/>
                    </a:cubicBezTo>
                    <a:cubicBezTo>
                      <a:pt x="2157" y="8706"/>
                      <a:pt x="2872" y="8937"/>
                      <a:pt x="3651" y="8937"/>
                    </a:cubicBezTo>
                    <a:cubicBezTo>
                      <a:pt x="5749" y="8937"/>
                      <a:pt x="8304" y="7257"/>
                      <a:pt x="9763" y="6458"/>
                    </a:cubicBezTo>
                    <a:cubicBezTo>
                      <a:pt x="9120" y="5720"/>
                      <a:pt x="8263" y="5910"/>
                      <a:pt x="7430" y="5791"/>
                    </a:cubicBezTo>
                    <a:cubicBezTo>
                      <a:pt x="7858" y="5220"/>
                      <a:pt x="9382" y="4089"/>
                      <a:pt x="9882" y="3577"/>
                    </a:cubicBezTo>
                    <a:cubicBezTo>
                      <a:pt x="10049" y="3422"/>
                      <a:pt x="10192" y="3255"/>
                      <a:pt x="10347" y="3077"/>
                    </a:cubicBezTo>
                    <a:cubicBezTo>
                      <a:pt x="10561" y="2803"/>
                      <a:pt x="11156" y="2315"/>
                      <a:pt x="11156" y="1946"/>
                    </a:cubicBezTo>
                    <a:cubicBezTo>
                      <a:pt x="11167" y="1914"/>
                      <a:pt x="11054" y="1236"/>
                      <a:pt x="10911" y="1236"/>
                    </a:cubicBezTo>
                    <a:cubicBezTo>
                      <a:pt x="10895" y="1236"/>
                      <a:pt x="10878" y="1244"/>
                      <a:pt x="10862" y="1264"/>
                    </a:cubicBezTo>
                    <a:lnTo>
                      <a:pt x="10862" y="1264"/>
                    </a:lnTo>
                    <a:cubicBezTo>
                      <a:pt x="11709" y="262"/>
                      <a:pt x="10840" y="0"/>
                      <a:pt x="996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776;p88">
                <a:extLst>
                  <a:ext uri="{FF2B5EF4-FFF2-40B4-BE49-F238E27FC236}">
                    <a16:creationId xmlns:a16="http://schemas.microsoft.com/office/drawing/2014/main" id="{8D7BD141-78E0-48A4-9B23-0CC0261A987F}"/>
                  </a:ext>
                </a:extLst>
              </p:cNvPr>
              <p:cNvSpPr/>
              <p:nvPr/>
            </p:nvSpPr>
            <p:spPr>
              <a:xfrm>
                <a:off x="4621700" y="1172800"/>
                <a:ext cx="643550" cy="1012150"/>
              </a:xfrm>
              <a:custGeom>
                <a:avLst/>
                <a:gdLst/>
                <a:ahLst/>
                <a:cxnLst/>
                <a:rect l="l" t="t" r="r" b="b"/>
                <a:pathLst>
                  <a:path w="25742" h="40486" extrusionOk="0">
                    <a:moveTo>
                      <a:pt x="16616" y="1"/>
                    </a:moveTo>
                    <a:cubicBezTo>
                      <a:pt x="16472" y="1"/>
                      <a:pt x="16345" y="43"/>
                      <a:pt x="16240" y="135"/>
                    </a:cubicBezTo>
                    <a:cubicBezTo>
                      <a:pt x="15312" y="957"/>
                      <a:pt x="4346" y="13625"/>
                      <a:pt x="560" y="17709"/>
                    </a:cubicBezTo>
                    <a:cubicBezTo>
                      <a:pt x="572" y="17721"/>
                      <a:pt x="572" y="17721"/>
                      <a:pt x="572" y="17721"/>
                    </a:cubicBezTo>
                    <a:cubicBezTo>
                      <a:pt x="667" y="18066"/>
                      <a:pt x="358" y="20364"/>
                      <a:pt x="131" y="21924"/>
                    </a:cubicBezTo>
                    <a:cubicBezTo>
                      <a:pt x="0" y="22840"/>
                      <a:pt x="310" y="23781"/>
                      <a:pt x="965" y="24448"/>
                    </a:cubicBezTo>
                    <a:lnTo>
                      <a:pt x="16991" y="40485"/>
                    </a:lnTo>
                    <a:lnTo>
                      <a:pt x="25742" y="29686"/>
                    </a:lnTo>
                    <a:lnTo>
                      <a:pt x="19122" y="28353"/>
                    </a:lnTo>
                    <a:lnTo>
                      <a:pt x="9894" y="20483"/>
                    </a:lnTo>
                    <a:cubicBezTo>
                      <a:pt x="9466" y="20114"/>
                      <a:pt x="9394" y="19483"/>
                      <a:pt x="9740" y="19030"/>
                    </a:cubicBezTo>
                    <a:lnTo>
                      <a:pt x="21027" y="3933"/>
                    </a:lnTo>
                    <a:cubicBezTo>
                      <a:pt x="21027" y="3933"/>
                      <a:pt x="18014" y="1"/>
                      <a:pt x="16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777;p88">
                <a:extLst>
                  <a:ext uri="{FF2B5EF4-FFF2-40B4-BE49-F238E27FC236}">
                    <a16:creationId xmlns:a16="http://schemas.microsoft.com/office/drawing/2014/main" id="{40B500F4-79E2-4052-8074-E732BDF86FB4}"/>
                  </a:ext>
                </a:extLst>
              </p:cNvPr>
              <p:cNvSpPr/>
              <p:nvPr/>
            </p:nvSpPr>
            <p:spPr>
              <a:xfrm>
                <a:off x="4903275" y="2854350"/>
                <a:ext cx="379550" cy="1733675"/>
              </a:xfrm>
              <a:custGeom>
                <a:avLst/>
                <a:gdLst/>
                <a:ahLst/>
                <a:cxnLst/>
                <a:rect l="l" t="t" r="r" b="b"/>
                <a:pathLst>
                  <a:path w="15182" h="69347" extrusionOk="0">
                    <a:moveTo>
                      <a:pt x="3061" y="0"/>
                    </a:moveTo>
                    <a:lnTo>
                      <a:pt x="1" y="69009"/>
                    </a:lnTo>
                    <a:cubicBezTo>
                      <a:pt x="1" y="69009"/>
                      <a:pt x="2173" y="69347"/>
                      <a:pt x="4333" y="69347"/>
                    </a:cubicBezTo>
                    <a:cubicBezTo>
                      <a:pt x="6246" y="69347"/>
                      <a:pt x="8151" y="69082"/>
                      <a:pt x="8526" y="68080"/>
                    </a:cubicBezTo>
                    <a:cubicBezTo>
                      <a:pt x="9323" y="65949"/>
                      <a:pt x="15181" y="3465"/>
                      <a:pt x="15181" y="3465"/>
                    </a:cubicBezTo>
                    <a:lnTo>
                      <a:pt x="3061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778;p88">
                <a:extLst>
                  <a:ext uri="{FF2B5EF4-FFF2-40B4-BE49-F238E27FC236}">
                    <a16:creationId xmlns:a16="http://schemas.microsoft.com/office/drawing/2014/main" id="{4971748C-C15D-493D-AA04-082FBAF6A2F3}"/>
                  </a:ext>
                </a:extLst>
              </p:cNvPr>
              <p:cNvSpPr/>
              <p:nvPr/>
            </p:nvSpPr>
            <p:spPr>
              <a:xfrm>
                <a:off x="5003300" y="2857625"/>
                <a:ext cx="609325" cy="1744775"/>
              </a:xfrm>
              <a:custGeom>
                <a:avLst/>
                <a:gdLst/>
                <a:ahLst/>
                <a:cxnLst/>
                <a:rect l="l" t="t" r="r" b="b"/>
                <a:pathLst>
                  <a:path w="24373" h="69791" extrusionOk="0">
                    <a:moveTo>
                      <a:pt x="0" y="0"/>
                    </a:moveTo>
                    <a:lnTo>
                      <a:pt x="7453" y="9859"/>
                    </a:lnTo>
                    <a:lnTo>
                      <a:pt x="10382" y="14526"/>
                    </a:lnTo>
                    <a:cubicBezTo>
                      <a:pt x="10382" y="14526"/>
                      <a:pt x="12514" y="67675"/>
                      <a:pt x="13311" y="69140"/>
                    </a:cubicBezTo>
                    <a:cubicBezTo>
                      <a:pt x="13581" y="69628"/>
                      <a:pt x="14708" y="69791"/>
                      <a:pt x="16091" y="69791"/>
                    </a:cubicBezTo>
                    <a:cubicBezTo>
                      <a:pt x="18857" y="69791"/>
                      <a:pt x="22646" y="69140"/>
                      <a:pt x="22646" y="69140"/>
                    </a:cubicBezTo>
                    <a:lnTo>
                      <a:pt x="24372" y="3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779;p88">
                <a:extLst>
                  <a:ext uri="{FF2B5EF4-FFF2-40B4-BE49-F238E27FC236}">
                    <a16:creationId xmlns:a16="http://schemas.microsoft.com/office/drawing/2014/main" id="{2F43CFB9-EA24-4E82-B37E-DDA970F98FD8}"/>
                  </a:ext>
                </a:extLst>
              </p:cNvPr>
              <p:cNvSpPr/>
              <p:nvPr/>
            </p:nvSpPr>
            <p:spPr>
              <a:xfrm>
                <a:off x="4978300" y="1867925"/>
                <a:ext cx="622400" cy="1157600"/>
              </a:xfrm>
              <a:custGeom>
                <a:avLst/>
                <a:gdLst/>
                <a:ahLst/>
                <a:cxnLst/>
                <a:rect l="l" t="t" r="r" b="b"/>
                <a:pathLst>
                  <a:path w="24896" h="46304" extrusionOk="0">
                    <a:moveTo>
                      <a:pt x="23813" y="33897"/>
                    </a:moveTo>
                    <a:cubicBezTo>
                      <a:pt x="23360" y="37362"/>
                      <a:pt x="22765" y="40851"/>
                      <a:pt x="23217" y="44303"/>
                    </a:cubicBezTo>
                    <a:cubicBezTo>
                      <a:pt x="17812" y="46244"/>
                      <a:pt x="11763" y="46304"/>
                      <a:pt x="6322" y="44458"/>
                    </a:cubicBezTo>
                    <a:cubicBezTo>
                      <a:pt x="4489" y="43839"/>
                      <a:pt x="2643" y="42934"/>
                      <a:pt x="1572" y="41327"/>
                    </a:cubicBezTo>
                    <a:cubicBezTo>
                      <a:pt x="0" y="38981"/>
                      <a:pt x="500" y="35886"/>
                      <a:pt x="1084" y="33123"/>
                    </a:cubicBezTo>
                    <a:cubicBezTo>
                      <a:pt x="2786" y="25039"/>
                      <a:pt x="4679" y="17002"/>
                      <a:pt x="6775" y="9013"/>
                    </a:cubicBezTo>
                    <a:cubicBezTo>
                      <a:pt x="7215" y="7299"/>
                      <a:pt x="7739" y="4846"/>
                      <a:pt x="8858" y="3477"/>
                    </a:cubicBezTo>
                    <a:cubicBezTo>
                      <a:pt x="10716" y="1215"/>
                      <a:pt x="13799" y="1286"/>
                      <a:pt x="16585" y="1512"/>
                    </a:cubicBezTo>
                    <a:cubicBezTo>
                      <a:pt x="18383" y="1655"/>
                      <a:pt x="21098" y="0"/>
                      <a:pt x="22574" y="1215"/>
                    </a:cubicBezTo>
                    <a:cubicBezTo>
                      <a:pt x="24515" y="2810"/>
                      <a:pt x="24467" y="8323"/>
                      <a:pt x="24598" y="10537"/>
                    </a:cubicBezTo>
                    <a:cubicBezTo>
                      <a:pt x="24825" y="14192"/>
                      <a:pt x="24896" y="17848"/>
                      <a:pt x="24789" y="21503"/>
                    </a:cubicBezTo>
                    <a:cubicBezTo>
                      <a:pt x="24670" y="25646"/>
                      <a:pt x="24348" y="29790"/>
                      <a:pt x="23813" y="338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780;p88">
                <a:extLst>
                  <a:ext uri="{FF2B5EF4-FFF2-40B4-BE49-F238E27FC236}">
                    <a16:creationId xmlns:a16="http://schemas.microsoft.com/office/drawing/2014/main" id="{858E2AEE-29B5-4D14-92AE-5B8FA137A129}"/>
                  </a:ext>
                </a:extLst>
              </p:cNvPr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781;p88">
                <a:extLst>
                  <a:ext uri="{FF2B5EF4-FFF2-40B4-BE49-F238E27FC236}">
                    <a16:creationId xmlns:a16="http://schemas.microsoft.com/office/drawing/2014/main" id="{18CD4F5B-E0C5-42BC-8B52-DD72D03C7DEE}"/>
                  </a:ext>
                </a:extLst>
              </p:cNvPr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782;p88">
                <a:extLst>
                  <a:ext uri="{FF2B5EF4-FFF2-40B4-BE49-F238E27FC236}">
                    <a16:creationId xmlns:a16="http://schemas.microsoft.com/office/drawing/2014/main" id="{7EC0656C-4946-46B4-B832-C60B898CA9D5}"/>
                  </a:ext>
                </a:extLst>
              </p:cNvPr>
              <p:cNvSpPr/>
              <p:nvPr/>
            </p:nvSpPr>
            <p:spPr>
              <a:xfrm>
                <a:off x="5550375" y="1540175"/>
                <a:ext cx="116725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5720" extrusionOk="0">
                    <a:moveTo>
                      <a:pt x="3297" y="1"/>
                    </a:moveTo>
                    <a:cubicBezTo>
                      <a:pt x="1954" y="1"/>
                      <a:pt x="682" y="2978"/>
                      <a:pt x="334" y="3859"/>
                    </a:cubicBezTo>
                    <a:cubicBezTo>
                      <a:pt x="144" y="4359"/>
                      <a:pt x="1" y="4978"/>
                      <a:pt x="346" y="5395"/>
                    </a:cubicBezTo>
                    <a:cubicBezTo>
                      <a:pt x="551" y="5629"/>
                      <a:pt x="858" y="5719"/>
                      <a:pt x="1177" y="5719"/>
                    </a:cubicBezTo>
                    <a:cubicBezTo>
                      <a:pt x="1395" y="5719"/>
                      <a:pt x="1620" y="5677"/>
                      <a:pt x="1823" y="5609"/>
                    </a:cubicBezTo>
                    <a:cubicBezTo>
                      <a:pt x="3489" y="5074"/>
                      <a:pt x="4668" y="3300"/>
                      <a:pt x="4513" y="1561"/>
                    </a:cubicBezTo>
                    <a:cubicBezTo>
                      <a:pt x="4454" y="966"/>
                      <a:pt x="4216" y="323"/>
                      <a:pt x="3680" y="85"/>
                    </a:cubicBezTo>
                    <a:cubicBezTo>
                      <a:pt x="3552" y="27"/>
                      <a:pt x="3424" y="1"/>
                      <a:pt x="3297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783;p88">
                <a:extLst>
                  <a:ext uri="{FF2B5EF4-FFF2-40B4-BE49-F238E27FC236}">
                    <a16:creationId xmlns:a16="http://schemas.microsoft.com/office/drawing/2014/main" id="{B5008830-387C-4C93-B9E3-674F519B622E}"/>
                  </a:ext>
                </a:extLst>
              </p:cNvPr>
              <p:cNvSpPr/>
              <p:nvPr/>
            </p:nvSpPr>
            <p:spPr>
              <a:xfrm>
                <a:off x="5164625" y="1540175"/>
                <a:ext cx="116700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5720" extrusionOk="0">
                    <a:moveTo>
                      <a:pt x="1371" y="1"/>
                    </a:moveTo>
                    <a:cubicBezTo>
                      <a:pt x="1244" y="1"/>
                      <a:pt x="1116" y="27"/>
                      <a:pt x="989" y="85"/>
                    </a:cubicBezTo>
                    <a:cubicBezTo>
                      <a:pt x="453" y="323"/>
                      <a:pt x="203" y="966"/>
                      <a:pt x="155" y="1561"/>
                    </a:cubicBezTo>
                    <a:cubicBezTo>
                      <a:pt x="0" y="3300"/>
                      <a:pt x="1179" y="5074"/>
                      <a:pt x="2846" y="5609"/>
                    </a:cubicBezTo>
                    <a:cubicBezTo>
                      <a:pt x="3049" y="5677"/>
                      <a:pt x="3273" y="5719"/>
                      <a:pt x="3491" y="5719"/>
                    </a:cubicBezTo>
                    <a:cubicBezTo>
                      <a:pt x="3811" y="5719"/>
                      <a:pt x="4117" y="5629"/>
                      <a:pt x="4322" y="5395"/>
                    </a:cubicBezTo>
                    <a:cubicBezTo>
                      <a:pt x="4668" y="4978"/>
                      <a:pt x="4525" y="4359"/>
                      <a:pt x="4322" y="3859"/>
                    </a:cubicBezTo>
                    <a:cubicBezTo>
                      <a:pt x="3985" y="2978"/>
                      <a:pt x="2714" y="1"/>
                      <a:pt x="1371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784;p88">
                <a:extLst>
                  <a:ext uri="{FF2B5EF4-FFF2-40B4-BE49-F238E27FC236}">
                    <a16:creationId xmlns:a16="http://schemas.microsoft.com/office/drawing/2014/main" id="{5E4DEDF4-B248-4676-9E4D-EEFA02F92A24}"/>
                  </a:ext>
                </a:extLst>
              </p:cNvPr>
              <p:cNvSpPr/>
              <p:nvPr/>
            </p:nvSpPr>
            <p:spPr>
              <a:xfrm>
                <a:off x="5324175" y="1714925"/>
                <a:ext cx="167300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9145" extrusionOk="0">
                    <a:moveTo>
                      <a:pt x="6691" y="0"/>
                    </a:moveTo>
                    <a:lnTo>
                      <a:pt x="393" y="1882"/>
                    </a:lnTo>
                    <a:lnTo>
                      <a:pt x="83" y="6680"/>
                    </a:lnTo>
                    <a:cubicBezTo>
                      <a:pt x="0" y="8013"/>
                      <a:pt x="1060" y="9144"/>
                      <a:pt x="2405" y="9144"/>
                    </a:cubicBezTo>
                    <a:lnTo>
                      <a:pt x="3536" y="9144"/>
                    </a:lnTo>
                    <a:cubicBezTo>
                      <a:pt x="4715" y="9144"/>
                      <a:pt x="5703" y="8263"/>
                      <a:pt x="5846" y="7097"/>
                    </a:cubicBezTo>
                    <a:lnTo>
                      <a:pt x="6691" y="0"/>
                    </a:ln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785;p88">
                <a:extLst>
                  <a:ext uri="{FF2B5EF4-FFF2-40B4-BE49-F238E27FC236}">
                    <a16:creationId xmlns:a16="http://schemas.microsoft.com/office/drawing/2014/main" id="{365D1E19-60A0-445C-A817-6F94ADCEA704}"/>
                  </a:ext>
                </a:extLst>
              </p:cNvPr>
              <p:cNvSpPr/>
              <p:nvPr/>
            </p:nvSpPr>
            <p:spPr>
              <a:xfrm>
                <a:off x="5326850" y="1714925"/>
                <a:ext cx="164625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6571" extrusionOk="0">
                    <a:moveTo>
                      <a:pt x="6584" y="0"/>
                    </a:moveTo>
                    <a:lnTo>
                      <a:pt x="286" y="1882"/>
                    </a:lnTo>
                    <a:lnTo>
                      <a:pt x="0" y="6442"/>
                    </a:lnTo>
                    <a:cubicBezTo>
                      <a:pt x="545" y="6530"/>
                      <a:pt x="1087" y="6570"/>
                      <a:pt x="1628" y="6570"/>
                    </a:cubicBezTo>
                    <a:cubicBezTo>
                      <a:pt x="3062" y="6570"/>
                      <a:pt x="4481" y="6284"/>
                      <a:pt x="5882" y="5835"/>
                    </a:cubicBezTo>
                    <a:lnTo>
                      <a:pt x="6584" y="0"/>
                    </a:lnTo>
                    <a:close/>
                  </a:path>
                </a:pathLst>
              </a:custGeom>
              <a:solidFill>
                <a:srgbClr val="D1A4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786;p88">
                <a:extLst>
                  <a:ext uri="{FF2B5EF4-FFF2-40B4-BE49-F238E27FC236}">
                    <a16:creationId xmlns:a16="http://schemas.microsoft.com/office/drawing/2014/main" id="{F351A4C8-DDC7-43D5-BFA0-44F3059D5168}"/>
                  </a:ext>
                </a:extLst>
              </p:cNvPr>
              <p:cNvSpPr/>
              <p:nvPr/>
            </p:nvSpPr>
            <p:spPr>
              <a:xfrm>
                <a:off x="5226225" y="1363250"/>
                <a:ext cx="373000" cy="460850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8434" extrusionOk="0">
                    <a:moveTo>
                      <a:pt x="4680" y="1"/>
                    </a:moveTo>
                    <a:cubicBezTo>
                      <a:pt x="3598" y="1"/>
                      <a:pt x="2568" y="359"/>
                      <a:pt x="1823" y="1435"/>
                    </a:cubicBezTo>
                    <a:cubicBezTo>
                      <a:pt x="1" y="4066"/>
                      <a:pt x="239" y="9091"/>
                      <a:pt x="477" y="12127"/>
                    </a:cubicBezTo>
                    <a:cubicBezTo>
                      <a:pt x="477" y="12162"/>
                      <a:pt x="477" y="12198"/>
                      <a:pt x="489" y="12234"/>
                    </a:cubicBezTo>
                    <a:cubicBezTo>
                      <a:pt x="644" y="13889"/>
                      <a:pt x="1406" y="15472"/>
                      <a:pt x="2597" y="16627"/>
                    </a:cubicBezTo>
                    <a:cubicBezTo>
                      <a:pt x="3894" y="17890"/>
                      <a:pt x="5365" y="18433"/>
                      <a:pt x="6909" y="18433"/>
                    </a:cubicBezTo>
                    <a:cubicBezTo>
                      <a:pt x="7987" y="18433"/>
                      <a:pt x="9101" y="18169"/>
                      <a:pt x="10217" y="17699"/>
                    </a:cubicBezTo>
                    <a:cubicBezTo>
                      <a:pt x="12467" y="16758"/>
                      <a:pt x="13562" y="15568"/>
                      <a:pt x="13884" y="13139"/>
                    </a:cubicBezTo>
                    <a:cubicBezTo>
                      <a:pt x="14217" y="10615"/>
                      <a:pt x="14919" y="8114"/>
                      <a:pt x="13979" y="5662"/>
                    </a:cubicBezTo>
                    <a:cubicBezTo>
                      <a:pt x="13467" y="4281"/>
                      <a:pt x="12538" y="3233"/>
                      <a:pt x="11502" y="2495"/>
                    </a:cubicBezTo>
                    <a:cubicBezTo>
                      <a:pt x="10478" y="1745"/>
                      <a:pt x="9335" y="1292"/>
                      <a:pt x="8204" y="852"/>
                    </a:cubicBezTo>
                    <a:cubicBezTo>
                      <a:pt x="7183" y="454"/>
                      <a:pt x="5898" y="1"/>
                      <a:pt x="4680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787;p88">
                <a:extLst>
                  <a:ext uri="{FF2B5EF4-FFF2-40B4-BE49-F238E27FC236}">
                    <a16:creationId xmlns:a16="http://schemas.microsoft.com/office/drawing/2014/main" id="{C95D6C87-6B4A-4D47-AA43-925299A0F0C9}"/>
                  </a:ext>
                </a:extLst>
              </p:cNvPr>
              <p:cNvSpPr/>
              <p:nvPr/>
            </p:nvSpPr>
            <p:spPr>
              <a:xfrm>
                <a:off x="5206600" y="1548225"/>
                <a:ext cx="38965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11980" extrusionOk="0">
                    <a:moveTo>
                      <a:pt x="1536" y="1"/>
                    </a:moveTo>
                    <a:cubicBezTo>
                      <a:pt x="1119" y="727"/>
                      <a:pt x="1119" y="1680"/>
                      <a:pt x="1536" y="2418"/>
                    </a:cubicBezTo>
                    <a:cubicBezTo>
                      <a:pt x="929" y="3097"/>
                      <a:pt x="786" y="4132"/>
                      <a:pt x="1167" y="4966"/>
                    </a:cubicBezTo>
                    <a:cubicBezTo>
                      <a:pt x="0" y="5680"/>
                      <a:pt x="548" y="8240"/>
                      <a:pt x="1143" y="9181"/>
                    </a:cubicBezTo>
                    <a:cubicBezTo>
                      <a:pt x="1691" y="10038"/>
                      <a:pt x="2560" y="10645"/>
                      <a:pt x="3477" y="11086"/>
                    </a:cubicBezTo>
                    <a:cubicBezTo>
                      <a:pt x="4705" y="11678"/>
                      <a:pt x="6070" y="11980"/>
                      <a:pt x="7436" y="11980"/>
                    </a:cubicBezTo>
                    <a:cubicBezTo>
                      <a:pt x="8348" y="11980"/>
                      <a:pt x="9260" y="11845"/>
                      <a:pt x="10132" y="11574"/>
                    </a:cubicBezTo>
                    <a:cubicBezTo>
                      <a:pt x="11823" y="11050"/>
                      <a:pt x="14597" y="9514"/>
                      <a:pt x="15109" y="7645"/>
                    </a:cubicBezTo>
                    <a:cubicBezTo>
                      <a:pt x="15585" y="5930"/>
                      <a:pt x="14561" y="3930"/>
                      <a:pt x="14812" y="2180"/>
                    </a:cubicBezTo>
                    <a:cubicBezTo>
                      <a:pt x="14847" y="1894"/>
                      <a:pt x="14895" y="1573"/>
                      <a:pt x="14776" y="1299"/>
                    </a:cubicBezTo>
                    <a:cubicBezTo>
                      <a:pt x="14688" y="1074"/>
                      <a:pt x="14456" y="890"/>
                      <a:pt x="14224" y="890"/>
                    </a:cubicBezTo>
                    <a:cubicBezTo>
                      <a:pt x="14173" y="890"/>
                      <a:pt x="14123" y="898"/>
                      <a:pt x="14073" y="918"/>
                    </a:cubicBezTo>
                    <a:cubicBezTo>
                      <a:pt x="13228" y="1275"/>
                      <a:pt x="13371" y="3966"/>
                      <a:pt x="12395" y="4561"/>
                    </a:cubicBezTo>
                    <a:cubicBezTo>
                      <a:pt x="11216" y="5275"/>
                      <a:pt x="8787" y="5347"/>
                      <a:pt x="7442" y="5359"/>
                    </a:cubicBezTo>
                    <a:cubicBezTo>
                      <a:pt x="7408" y="5359"/>
                      <a:pt x="7375" y="5359"/>
                      <a:pt x="7340" y="5359"/>
                    </a:cubicBezTo>
                    <a:cubicBezTo>
                      <a:pt x="5937" y="5359"/>
                      <a:pt x="3445" y="5113"/>
                      <a:pt x="2643" y="3835"/>
                    </a:cubicBezTo>
                    <a:cubicBezTo>
                      <a:pt x="2000" y="2799"/>
                      <a:pt x="2322" y="989"/>
                      <a:pt x="1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788;p88">
                <a:extLst>
                  <a:ext uri="{FF2B5EF4-FFF2-40B4-BE49-F238E27FC236}">
                    <a16:creationId xmlns:a16="http://schemas.microsoft.com/office/drawing/2014/main" id="{F0E24FBA-2F76-4675-881B-812453488F25}"/>
                  </a:ext>
                </a:extLst>
              </p:cNvPr>
              <p:cNvSpPr/>
              <p:nvPr/>
            </p:nvSpPr>
            <p:spPr>
              <a:xfrm>
                <a:off x="5188600" y="1198500"/>
                <a:ext cx="420150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16806" h="10872" extrusionOk="0">
                    <a:moveTo>
                      <a:pt x="8293" y="0"/>
                    </a:moveTo>
                    <a:cubicBezTo>
                      <a:pt x="7292" y="286"/>
                      <a:pt x="6638" y="1453"/>
                      <a:pt x="6911" y="2453"/>
                    </a:cubicBezTo>
                    <a:cubicBezTo>
                      <a:pt x="5245" y="2477"/>
                      <a:pt x="3566" y="2512"/>
                      <a:pt x="1899" y="2536"/>
                    </a:cubicBezTo>
                    <a:cubicBezTo>
                      <a:pt x="1292" y="3012"/>
                      <a:pt x="1077" y="3929"/>
                      <a:pt x="1411" y="4632"/>
                    </a:cubicBezTo>
                    <a:cubicBezTo>
                      <a:pt x="1359" y="4623"/>
                      <a:pt x="1309" y="4619"/>
                      <a:pt x="1258" y="4619"/>
                    </a:cubicBezTo>
                    <a:cubicBezTo>
                      <a:pt x="555" y="4619"/>
                      <a:pt x="1" y="5446"/>
                      <a:pt x="101" y="6179"/>
                    </a:cubicBezTo>
                    <a:cubicBezTo>
                      <a:pt x="196" y="6953"/>
                      <a:pt x="792" y="7584"/>
                      <a:pt x="1399" y="8084"/>
                    </a:cubicBezTo>
                    <a:cubicBezTo>
                      <a:pt x="3953" y="10216"/>
                      <a:pt x="6713" y="10871"/>
                      <a:pt x="9675" y="10871"/>
                    </a:cubicBezTo>
                    <a:cubicBezTo>
                      <a:pt x="10801" y="10871"/>
                      <a:pt x="11955" y="10777"/>
                      <a:pt x="13138" y="10632"/>
                    </a:cubicBezTo>
                    <a:cubicBezTo>
                      <a:pt x="13210" y="10632"/>
                      <a:pt x="13269" y="10621"/>
                      <a:pt x="13341" y="10609"/>
                    </a:cubicBezTo>
                    <a:cubicBezTo>
                      <a:pt x="14924" y="10382"/>
                      <a:pt x="15972" y="9799"/>
                      <a:pt x="16413" y="8025"/>
                    </a:cubicBezTo>
                    <a:cubicBezTo>
                      <a:pt x="16805" y="6406"/>
                      <a:pt x="16163" y="4715"/>
                      <a:pt x="14639" y="3953"/>
                    </a:cubicBezTo>
                    <a:cubicBezTo>
                      <a:pt x="13436" y="3358"/>
                      <a:pt x="12031" y="3286"/>
                      <a:pt x="10769" y="2834"/>
                    </a:cubicBezTo>
                    <a:cubicBezTo>
                      <a:pt x="9495" y="2393"/>
                      <a:pt x="8233" y="1346"/>
                      <a:pt x="8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89;p88">
                <a:extLst>
                  <a:ext uri="{FF2B5EF4-FFF2-40B4-BE49-F238E27FC236}">
                    <a16:creationId xmlns:a16="http://schemas.microsoft.com/office/drawing/2014/main" id="{F85BD895-0407-4440-9E24-BF947E742D72}"/>
                  </a:ext>
                </a:extLst>
              </p:cNvPr>
              <p:cNvSpPr/>
              <p:nvPr/>
            </p:nvSpPr>
            <p:spPr>
              <a:xfrm>
                <a:off x="5188725" y="1317275"/>
                <a:ext cx="44920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7968" h="12954" extrusionOk="0">
                    <a:moveTo>
                      <a:pt x="3730" y="0"/>
                    </a:moveTo>
                    <a:cubicBezTo>
                      <a:pt x="2888" y="0"/>
                      <a:pt x="2110" y="215"/>
                      <a:pt x="1691" y="726"/>
                    </a:cubicBezTo>
                    <a:cubicBezTo>
                      <a:pt x="548" y="2107"/>
                      <a:pt x="72" y="4357"/>
                      <a:pt x="36" y="6120"/>
                    </a:cubicBezTo>
                    <a:cubicBezTo>
                      <a:pt x="1" y="7322"/>
                      <a:pt x="275" y="8560"/>
                      <a:pt x="941" y="9584"/>
                    </a:cubicBezTo>
                    <a:cubicBezTo>
                      <a:pt x="1489" y="10430"/>
                      <a:pt x="2989" y="11811"/>
                      <a:pt x="2537" y="12954"/>
                    </a:cubicBezTo>
                    <a:cubicBezTo>
                      <a:pt x="3477" y="10584"/>
                      <a:pt x="2858" y="7810"/>
                      <a:pt x="3858" y="5465"/>
                    </a:cubicBezTo>
                    <a:cubicBezTo>
                      <a:pt x="4466" y="4012"/>
                      <a:pt x="5716" y="2833"/>
                      <a:pt x="7204" y="2345"/>
                    </a:cubicBezTo>
                    <a:cubicBezTo>
                      <a:pt x="7735" y="2168"/>
                      <a:pt x="8294" y="2081"/>
                      <a:pt x="8851" y="2081"/>
                    </a:cubicBezTo>
                    <a:cubicBezTo>
                      <a:pt x="9868" y="2081"/>
                      <a:pt x="10883" y="2372"/>
                      <a:pt x="11728" y="2941"/>
                    </a:cubicBezTo>
                    <a:cubicBezTo>
                      <a:pt x="13193" y="3929"/>
                      <a:pt x="14026" y="5643"/>
                      <a:pt x="14348" y="7382"/>
                    </a:cubicBezTo>
                    <a:cubicBezTo>
                      <a:pt x="14467" y="8072"/>
                      <a:pt x="14514" y="8763"/>
                      <a:pt x="14526" y="9465"/>
                    </a:cubicBezTo>
                    <a:cubicBezTo>
                      <a:pt x="14526" y="9953"/>
                      <a:pt x="14241" y="11168"/>
                      <a:pt x="14443" y="11561"/>
                    </a:cubicBezTo>
                    <a:cubicBezTo>
                      <a:pt x="14605" y="11878"/>
                      <a:pt x="14776" y="12005"/>
                      <a:pt x="14949" y="12005"/>
                    </a:cubicBezTo>
                    <a:cubicBezTo>
                      <a:pt x="15488" y="12005"/>
                      <a:pt x="16039" y="10771"/>
                      <a:pt x="16336" y="10275"/>
                    </a:cubicBezTo>
                    <a:cubicBezTo>
                      <a:pt x="16562" y="9906"/>
                      <a:pt x="16789" y="9537"/>
                      <a:pt x="16979" y="9144"/>
                    </a:cubicBezTo>
                    <a:cubicBezTo>
                      <a:pt x="17848" y="7370"/>
                      <a:pt x="17967" y="5238"/>
                      <a:pt x="17301" y="3381"/>
                    </a:cubicBezTo>
                    <a:cubicBezTo>
                      <a:pt x="16860" y="2155"/>
                      <a:pt x="15943" y="964"/>
                      <a:pt x="14657" y="797"/>
                    </a:cubicBezTo>
                    <a:lnTo>
                      <a:pt x="6906" y="1095"/>
                    </a:lnTo>
                    <a:cubicBezTo>
                      <a:pt x="6301" y="448"/>
                      <a:pt x="4948" y="0"/>
                      <a:pt x="3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790;p88">
                <a:extLst>
                  <a:ext uri="{FF2B5EF4-FFF2-40B4-BE49-F238E27FC236}">
                    <a16:creationId xmlns:a16="http://schemas.microsoft.com/office/drawing/2014/main" id="{FADFC01F-9848-4B80-BC0E-B0A05BC7484A}"/>
                  </a:ext>
                </a:extLst>
              </p:cNvPr>
              <p:cNvSpPr/>
              <p:nvPr/>
            </p:nvSpPr>
            <p:spPr>
              <a:xfrm>
                <a:off x="5486100" y="1898275"/>
                <a:ext cx="296475" cy="1392475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55699" extrusionOk="0">
                    <a:moveTo>
                      <a:pt x="2262" y="1"/>
                    </a:moveTo>
                    <a:cubicBezTo>
                      <a:pt x="2262" y="1"/>
                      <a:pt x="0" y="49828"/>
                      <a:pt x="536" y="51698"/>
                    </a:cubicBezTo>
                    <a:cubicBezTo>
                      <a:pt x="1072" y="53555"/>
                      <a:pt x="6799" y="55698"/>
                      <a:pt x="6799" y="55698"/>
                    </a:cubicBezTo>
                    <a:lnTo>
                      <a:pt x="11859" y="5870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791;p88">
                <a:extLst>
                  <a:ext uri="{FF2B5EF4-FFF2-40B4-BE49-F238E27FC236}">
                    <a16:creationId xmlns:a16="http://schemas.microsoft.com/office/drawing/2014/main" id="{30F357F0-2EB7-43C2-A8D1-9EE6373CFD93}"/>
                  </a:ext>
                </a:extLst>
              </p:cNvPr>
              <p:cNvSpPr/>
              <p:nvPr/>
            </p:nvSpPr>
            <p:spPr>
              <a:xfrm>
                <a:off x="4865150" y="1914950"/>
                <a:ext cx="400100" cy="1262450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50498" extrusionOk="0">
                    <a:moveTo>
                      <a:pt x="16004" y="0"/>
                    </a:moveTo>
                    <a:lnTo>
                      <a:pt x="8705" y="417"/>
                    </a:lnTo>
                    <a:cubicBezTo>
                      <a:pt x="8705" y="417"/>
                      <a:pt x="0" y="50497"/>
                      <a:pt x="2695" y="50497"/>
                    </a:cubicBezTo>
                    <a:cubicBezTo>
                      <a:pt x="2706" y="50497"/>
                      <a:pt x="2717" y="50496"/>
                      <a:pt x="2728" y="50495"/>
                    </a:cubicBezTo>
                    <a:cubicBezTo>
                      <a:pt x="5526" y="50102"/>
                      <a:pt x="6991" y="45828"/>
                      <a:pt x="6991" y="45828"/>
                    </a:cubicBezTo>
                    <a:lnTo>
                      <a:pt x="160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92;p88">
                <a:extLst>
                  <a:ext uri="{FF2B5EF4-FFF2-40B4-BE49-F238E27FC236}">
                    <a16:creationId xmlns:a16="http://schemas.microsoft.com/office/drawing/2014/main" id="{6CD51E5D-0DFE-439A-9E97-11FCEF941C04}"/>
                  </a:ext>
                </a:extLst>
              </p:cNvPr>
              <p:cNvSpPr/>
              <p:nvPr/>
            </p:nvSpPr>
            <p:spPr>
              <a:xfrm>
                <a:off x="5138125" y="2717675"/>
                <a:ext cx="32597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5301" extrusionOk="0">
                    <a:moveTo>
                      <a:pt x="2559" y="0"/>
                    </a:moveTo>
                    <a:cubicBezTo>
                      <a:pt x="2410" y="0"/>
                      <a:pt x="2238" y="16"/>
                      <a:pt x="2037" y="50"/>
                    </a:cubicBezTo>
                    <a:cubicBezTo>
                      <a:pt x="1108" y="217"/>
                      <a:pt x="489" y="1074"/>
                      <a:pt x="298" y="1550"/>
                    </a:cubicBezTo>
                    <a:cubicBezTo>
                      <a:pt x="1" y="2348"/>
                      <a:pt x="358" y="3205"/>
                      <a:pt x="1263" y="3836"/>
                    </a:cubicBezTo>
                    <a:cubicBezTo>
                      <a:pt x="2703" y="4848"/>
                      <a:pt x="5180" y="5134"/>
                      <a:pt x="7466" y="5241"/>
                    </a:cubicBezTo>
                    <a:cubicBezTo>
                      <a:pt x="8430" y="5277"/>
                      <a:pt x="9407" y="5301"/>
                      <a:pt x="10371" y="5301"/>
                    </a:cubicBezTo>
                    <a:cubicBezTo>
                      <a:pt x="11228" y="5289"/>
                      <a:pt x="12252" y="5217"/>
                      <a:pt x="12633" y="4777"/>
                    </a:cubicBezTo>
                    <a:cubicBezTo>
                      <a:pt x="13038" y="4324"/>
                      <a:pt x="12407" y="3765"/>
                      <a:pt x="11597" y="3551"/>
                    </a:cubicBezTo>
                    <a:cubicBezTo>
                      <a:pt x="10788" y="3324"/>
                      <a:pt x="9859" y="3324"/>
                      <a:pt x="8978" y="3229"/>
                    </a:cubicBezTo>
                    <a:cubicBezTo>
                      <a:pt x="6656" y="2991"/>
                      <a:pt x="4989" y="2074"/>
                      <a:pt x="3930" y="931"/>
                    </a:cubicBezTo>
                    <a:cubicBezTo>
                      <a:pt x="3506" y="487"/>
                      <a:pt x="3390" y="0"/>
                      <a:pt x="255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93;p88">
                <a:extLst>
                  <a:ext uri="{FF2B5EF4-FFF2-40B4-BE49-F238E27FC236}">
                    <a16:creationId xmlns:a16="http://schemas.microsoft.com/office/drawing/2014/main" id="{E0DCE11B-77D0-4108-81C2-4092B2DD8654}"/>
                  </a:ext>
                </a:extLst>
              </p:cNvPr>
              <p:cNvSpPr/>
              <p:nvPr/>
            </p:nvSpPr>
            <p:spPr>
              <a:xfrm>
                <a:off x="5244400" y="149555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5" y="5799"/>
                    </a:cubicBezTo>
                    <a:cubicBezTo>
                      <a:pt x="1298" y="5799"/>
                      <a:pt x="0" y="4501"/>
                      <a:pt x="0" y="2906"/>
                    </a:cubicBezTo>
                    <a:cubicBezTo>
                      <a:pt x="0" y="1298"/>
                      <a:pt x="1298" y="1"/>
                      <a:pt x="2905" y="1"/>
                    </a:cubicBezTo>
                    <a:cubicBezTo>
                      <a:pt x="4501" y="1"/>
                      <a:pt x="5799" y="1298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94;p88">
                <a:extLst>
                  <a:ext uri="{FF2B5EF4-FFF2-40B4-BE49-F238E27FC236}">
                    <a16:creationId xmlns:a16="http://schemas.microsoft.com/office/drawing/2014/main" id="{A3EB3024-0C2A-480B-AD71-299B72B5CABC}"/>
                  </a:ext>
                </a:extLst>
              </p:cNvPr>
              <p:cNvSpPr/>
              <p:nvPr/>
            </p:nvSpPr>
            <p:spPr>
              <a:xfrm>
                <a:off x="5423875" y="1504475"/>
                <a:ext cx="145000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800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1" y="4501"/>
                      <a:pt x="1" y="2906"/>
                    </a:cubicBezTo>
                    <a:cubicBezTo>
                      <a:pt x="1" y="1299"/>
                      <a:pt x="1298" y="1"/>
                      <a:pt x="2906" y="1"/>
                    </a:cubicBezTo>
                    <a:cubicBezTo>
                      <a:pt x="4501" y="1"/>
                      <a:pt x="5799" y="1299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95;p88">
                <a:extLst>
                  <a:ext uri="{FF2B5EF4-FFF2-40B4-BE49-F238E27FC236}">
                    <a16:creationId xmlns:a16="http://schemas.microsoft.com/office/drawing/2014/main" id="{A5129145-0F5A-4838-A3EA-16E2288A5629}"/>
                  </a:ext>
                </a:extLst>
              </p:cNvPr>
              <p:cNvSpPr/>
              <p:nvPr/>
            </p:nvSpPr>
            <p:spPr>
              <a:xfrm>
                <a:off x="5378625" y="1572650"/>
                <a:ext cx="5660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25" fill="none" extrusionOk="0">
                    <a:moveTo>
                      <a:pt x="1" y="524"/>
                    </a:moveTo>
                    <a:cubicBezTo>
                      <a:pt x="656" y="84"/>
                      <a:pt x="1537" y="0"/>
                      <a:pt x="2263" y="310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96;p88">
                <a:extLst>
                  <a:ext uri="{FF2B5EF4-FFF2-40B4-BE49-F238E27FC236}">
                    <a16:creationId xmlns:a16="http://schemas.microsoft.com/office/drawing/2014/main" id="{53C53056-FAF4-4380-ABC4-B6F1729F6B08}"/>
                  </a:ext>
                </a:extLst>
              </p:cNvPr>
              <p:cNvSpPr/>
              <p:nvPr/>
            </p:nvSpPr>
            <p:spPr>
              <a:xfrm>
                <a:off x="2741400" y="4557525"/>
                <a:ext cx="413775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6551" h="9250" extrusionOk="0">
                    <a:moveTo>
                      <a:pt x="1691" y="1"/>
                    </a:moveTo>
                    <a:cubicBezTo>
                      <a:pt x="1846" y="1263"/>
                      <a:pt x="1394" y="1513"/>
                      <a:pt x="870" y="2930"/>
                    </a:cubicBezTo>
                    <a:cubicBezTo>
                      <a:pt x="1" y="5287"/>
                      <a:pt x="2239" y="6002"/>
                      <a:pt x="2239" y="6002"/>
                    </a:cubicBezTo>
                    <a:cubicBezTo>
                      <a:pt x="2239" y="6002"/>
                      <a:pt x="12222" y="9249"/>
                      <a:pt x="15222" y="9249"/>
                    </a:cubicBezTo>
                    <a:cubicBezTo>
                      <a:pt x="15687" y="9249"/>
                      <a:pt x="15985" y="9171"/>
                      <a:pt x="16050" y="8990"/>
                    </a:cubicBezTo>
                    <a:cubicBezTo>
                      <a:pt x="16550" y="7657"/>
                      <a:pt x="11704" y="3954"/>
                      <a:pt x="11704" y="3954"/>
                    </a:cubicBezTo>
                    <a:lnTo>
                      <a:pt x="7502" y="525"/>
                    </a:lnTo>
                    <a:cubicBezTo>
                      <a:pt x="6590" y="584"/>
                      <a:pt x="5896" y="630"/>
                      <a:pt x="5270" y="630"/>
                    </a:cubicBezTo>
                    <a:cubicBezTo>
                      <a:pt x="4147" y="630"/>
                      <a:pt x="3243" y="483"/>
                      <a:pt x="1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97;p88">
                <a:extLst>
                  <a:ext uri="{FF2B5EF4-FFF2-40B4-BE49-F238E27FC236}">
                    <a16:creationId xmlns:a16="http://schemas.microsoft.com/office/drawing/2014/main" id="{2615F3C2-BF48-4E09-AC21-94ED0FDC5FC6}"/>
                  </a:ext>
                </a:extLst>
              </p:cNvPr>
              <p:cNvSpPr/>
              <p:nvPr/>
            </p:nvSpPr>
            <p:spPr>
              <a:xfrm>
                <a:off x="2110975" y="4566475"/>
                <a:ext cx="417325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8000" extrusionOk="0">
                    <a:moveTo>
                      <a:pt x="9668" y="0"/>
                    </a:moveTo>
                    <a:lnTo>
                      <a:pt x="5167" y="3036"/>
                    </a:lnTo>
                    <a:cubicBezTo>
                      <a:pt x="5167" y="3036"/>
                      <a:pt x="0" y="6275"/>
                      <a:pt x="369" y="7644"/>
                    </a:cubicBezTo>
                    <a:cubicBezTo>
                      <a:pt x="437" y="7897"/>
                      <a:pt x="949" y="8000"/>
                      <a:pt x="1741" y="8000"/>
                    </a:cubicBezTo>
                    <a:cubicBezTo>
                      <a:pt x="5278" y="8000"/>
                      <a:pt x="14395" y="5941"/>
                      <a:pt x="14395" y="5941"/>
                    </a:cubicBezTo>
                    <a:cubicBezTo>
                      <a:pt x="14395" y="5941"/>
                      <a:pt x="16693" y="5429"/>
                      <a:pt x="16050" y="3012"/>
                    </a:cubicBezTo>
                    <a:cubicBezTo>
                      <a:pt x="15657" y="1548"/>
                      <a:pt x="15228" y="1262"/>
                      <a:pt x="15502" y="12"/>
                    </a:cubicBezTo>
                    <a:lnTo>
                      <a:pt x="15502" y="12"/>
                    </a:lnTo>
                    <a:cubicBezTo>
                      <a:pt x="14364" y="258"/>
                      <a:pt x="13573" y="361"/>
                      <a:pt x="12805" y="361"/>
                    </a:cubicBezTo>
                    <a:cubicBezTo>
                      <a:pt x="11902" y="361"/>
                      <a:pt x="11032" y="219"/>
                      <a:pt x="9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98;p88">
                <a:extLst>
                  <a:ext uri="{FF2B5EF4-FFF2-40B4-BE49-F238E27FC236}">
                    <a16:creationId xmlns:a16="http://schemas.microsoft.com/office/drawing/2014/main" id="{EDC59280-C3E3-45C8-AB63-AA998A704446}"/>
                  </a:ext>
                </a:extLst>
              </p:cNvPr>
              <p:cNvSpPr/>
              <p:nvPr/>
            </p:nvSpPr>
            <p:spPr>
              <a:xfrm>
                <a:off x="327005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4730" y="0"/>
                    </a:moveTo>
                    <a:cubicBezTo>
                      <a:pt x="4496" y="0"/>
                      <a:pt x="4272" y="203"/>
                      <a:pt x="4096" y="735"/>
                    </a:cubicBezTo>
                    <a:cubicBezTo>
                      <a:pt x="4120" y="660"/>
                      <a:pt x="4071" y="633"/>
                      <a:pt x="3989" y="633"/>
                    </a:cubicBezTo>
                    <a:cubicBezTo>
                      <a:pt x="3785" y="633"/>
                      <a:pt x="3371" y="802"/>
                      <a:pt x="3346" y="819"/>
                    </a:cubicBezTo>
                    <a:cubicBezTo>
                      <a:pt x="3024" y="1021"/>
                      <a:pt x="2905" y="1795"/>
                      <a:pt x="2786" y="2128"/>
                    </a:cubicBezTo>
                    <a:cubicBezTo>
                      <a:pt x="2715" y="2343"/>
                      <a:pt x="2655" y="2569"/>
                      <a:pt x="2596" y="2795"/>
                    </a:cubicBezTo>
                    <a:cubicBezTo>
                      <a:pt x="2417" y="3498"/>
                      <a:pt x="2238" y="5414"/>
                      <a:pt x="1965" y="6105"/>
                    </a:cubicBezTo>
                    <a:cubicBezTo>
                      <a:pt x="1417" y="5426"/>
                      <a:pt x="1143" y="4593"/>
                      <a:pt x="155" y="4414"/>
                    </a:cubicBezTo>
                    <a:lnTo>
                      <a:pt x="155" y="4414"/>
                    </a:lnTo>
                    <a:cubicBezTo>
                      <a:pt x="250" y="6736"/>
                      <a:pt x="0" y="11713"/>
                      <a:pt x="3024" y="12415"/>
                    </a:cubicBezTo>
                    <a:cubicBezTo>
                      <a:pt x="3190" y="12453"/>
                      <a:pt x="3348" y="12471"/>
                      <a:pt x="3499" y="12471"/>
                    </a:cubicBezTo>
                    <a:cubicBezTo>
                      <a:pt x="5396" y="12471"/>
                      <a:pt x="6145" y="9655"/>
                      <a:pt x="6465" y="8177"/>
                    </a:cubicBezTo>
                    <a:cubicBezTo>
                      <a:pt x="6882" y="6331"/>
                      <a:pt x="6644" y="3486"/>
                      <a:pt x="6084" y="1712"/>
                    </a:cubicBezTo>
                    <a:cubicBezTo>
                      <a:pt x="5900" y="1142"/>
                      <a:pt x="5285" y="0"/>
                      <a:pt x="47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99;p88">
                <a:extLst>
                  <a:ext uri="{FF2B5EF4-FFF2-40B4-BE49-F238E27FC236}">
                    <a16:creationId xmlns:a16="http://schemas.microsoft.com/office/drawing/2014/main" id="{45D17AF8-D36C-407E-ACD7-190621A72532}"/>
                  </a:ext>
                </a:extLst>
              </p:cNvPr>
              <p:cNvSpPr/>
              <p:nvPr/>
            </p:nvSpPr>
            <p:spPr>
              <a:xfrm>
                <a:off x="2595850" y="1059475"/>
                <a:ext cx="829600" cy="1078450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3138" extrusionOk="0">
                    <a:moveTo>
                      <a:pt x="0" y="32148"/>
                    </a:moveTo>
                    <a:lnTo>
                      <a:pt x="6739" y="30790"/>
                    </a:lnTo>
                    <a:lnTo>
                      <a:pt x="18812" y="20480"/>
                    </a:lnTo>
                    <a:lnTo>
                      <a:pt x="27087" y="1"/>
                    </a:lnTo>
                    <a:cubicBezTo>
                      <a:pt x="27087" y="1"/>
                      <a:pt x="33183" y="680"/>
                      <a:pt x="32909" y="2180"/>
                    </a:cubicBezTo>
                    <a:cubicBezTo>
                      <a:pt x="32647" y="3668"/>
                      <a:pt x="25861" y="27135"/>
                      <a:pt x="25861" y="27135"/>
                    </a:cubicBezTo>
                    <a:lnTo>
                      <a:pt x="8906" y="43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800;p88">
                <a:extLst>
                  <a:ext uri="{FF2B5EF4-FFF2-40B4-BE49-F238E27FC236}">
                    <a16:creationId xmlns:a16="http://schemas.microsoft.com/office/drawing/2014/main" id="{C442242D-0FB6-49D6-9EA8-EED80B6B8E1F}"/>
                  </a:ext>
                </a:extLst>
              </p:cNvPr>
              <p:cNvSpPr/>
              <p:nvPr/>
            </p:nvSpPr>
            <p:spPr>
              <a:xfrm>
                <a:off x="146030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2152" y="0"/>
                    </a:moveTo>
                    <a:cubicBezTo>
                      <a:pt x="1597" y="0"/>
                      <a:pt x="982" y="1142"/>
                      <a:pt x="798" y="1712"/>
                    </a:cubicBezTo>
                    <a:cubicBezTo>
                      <a:pt x="238" y="3486"/>
                      <a:pt x="0" y="6331"/>
                      <a:pt x="405" y="8177"/>
                    </a:cubicBezTo>
                    <a:cubicBezTo>
                      <a:pt x="736" y="9655"/>
                      <a:pt x="1485" y="12471"/>
                      <a:pt x="3373" y="12471"/>
                    </a:cubicBezTo>
                    <a:cubicBezTo>
                      <a:pt x="3524" y="12471"/>
                      <a:pt x="3681" y="12453"/>
                      <a:pt x="3846" y="12415"/>
                    </a:cubicBezTo>
                    <a:cubicBezTo>
                      <a:pt x="6882" y="11713"/>
                      <a:pt x="6632" y="6736"/>
                      <a:pt x="6727" y="4414"/>
                    </a:cubicBezTo>
                    <a:lnTo>
                      <a:pt x="6727" y="4414"/>
                    </a:lnTo>
                    <a:cubicBezTo>
                      <a:pt x="5739" y="4593"/>
                      <a:pt x="5465" y="5426"/>
                      <a:pt x="4917" y="6105"/>
                    </a:cubicBezTo>
                    <a:cubicBezTo>
                      <a:pt x="4644" y="5414"/>
                      <a:pt x="4465" y="3498"/>
                      <a:pt x="4286" y="2795"/>
                    </a:cubicBezTo>
                    <a:cubicBezTo>
                      <a:pt x="4227" y="2569"/>
                      <a:pt x="4167" y="2343"/>
                      <a:pt x="4096" y="2128"/>
                    </a:cubicBezTo>
                    <a:cubicBezTo>
                      <a:pt x="3977" y="1795"/>
                      <a:pt x="3858" y="1021"/>
                      <a:pt x="3536" y="819"/>
                    </a:cubicBezTo>
                    <a:cubicBezTo>
                      <a:pt x="3511" y="802"/>
                      <a:pt x="3097" y="633"/>
                      <a:pt x="2893" y="633"/>
                    </a:cubicBezTo>
                    <a:cubicBezTo>
                      <a:pt x="2811" y="633"/>
                      <a:pt x="2762" y="660"/>
                      <a:pt x="2786" y="735"/>
                    </a:cubicBezTo>
                    <a:cubicBezTo>
                      <a:pt x="2610" y="203"/>
                      <a:pt x="2386" y="0"/>
                      <a:pt x="215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801;p88">
                <a:extLst>
                  <a:ext uri="{FF2B5EF4-FFF2-40B4-BE49-F238E27FC236}">
                    <a16:creationId xmlns:a16="http://schemas.microsoft.com/office/drawing/2014/main" id="{EC00143B-0DD0-4847-98B0-E4BFAF78FF45}"/>
                  </a:ext>
                </a:extLst>
              </p:cNvPr>
              <p:cNvSpPr/>
              <p:nvPr/>
            </p:nvSpPr>
            <p:spPr>
              <a:xfrm>
                <a:off x="1476950" y="1059475"/>
                <a:ext cx="829600" cy="111207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4483" extrusionOk="0">
                    <a:moveTo>
                      <a:pt x="6097" y="1"/>
                    </a:moveTo>
                    <a:cubicBezTo>
                      <a:pt x="6097" y="1"/>
                      <a:pt x="1" y="680"/>
                      <a:pt x="263" y="2180"/>
                    </a:cubicBezTo>
                    <a:cubicBezTo>
                      <a:pt x="537" y="3668"/>
                      <a:pt x="7323" y="27135"/>
                      <a:pt x="7323" y="27135"/>
                    </a:cubicBezTo>
                    <a:lnTo>
                      <a:pt x="26623" y="44483"/>
                    </a:lnTo>
                    <a:lnTo>
                      <a:pt x="33184" y="32148"/>
                    </a:lnTo>
                    <a:lnTo>
                      <a:pt x="26445" y="30790"/>
                    </a:lnTo>
                    <a:lnTo>
                      <a:pt x="14372" y="20480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2;p88">
                <a:extLst>
                  <a:ext uri="{FF2B5EF4-FFF2-40B4-BE49-F238E27FC236}">
                    <a16:creationId xmlns:a16="http://schemas.microsoft.com/office/drawing/2014/main" id="{9E910075-4633-4ADA-BF20-A5BE8C1034D5}"/>
                  </a:ext>
                </a:extLst>
              </p:cNvPr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03;p88">
                <a:extLst>
                  <a:ext uri="{FF2B5EF4-FFF2-40B4-BE49-F238E27FC236}">
                    <a16:creationId xmlns:a16="http://schemas.microsoft.com/office/drawing/2014/main" id="{70C0DFAB-D5E0-41CD-831B-C69C2FCE8F65}"/>
                  </a:ext>
                </a:extLst>
              </p:cNvPr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04;p88">
                <a:extLst>
                  <a:ext uri="{FF2B5EF4-FFF2-40B4-BE49-F238E27FC236}">
                    <a16:creationId xmlns:a16="http://schemas.microsoft.com/office/drawing/2014/main" id="{5A3472D7-0248-4F83-9A50-1CFC8F7E2D3A}"/>
                  </a:ext>
                </a:extLst>
              </p:cNvPr>
              <p:cNvSpPr/>
              <p:nvPr/>
            </p:nvSpPr>
            <p:spPr>
              <a:xfrm>
                <a:off x="2242225" y="2822800"/>
                <a:ext cx="620350" cy="1776300"/>
              </a:xfrm>
              <a:custGeom>
                <a:avLst/>
                <a:gdLst/>
                <a:ahLst/>
                <a:cxnLst/>
                <a:rect l="l" t="t" r="r" b="b"/>
                <a:pathLst>
                  <a:path w="24814" h="71052" extrusionOk="0">
                    <a:moveTo>
                      <a:pt x="24813" y="0"/>
                    </a:moveTo>
                    <a:lnTo>
                      <a:pt x="1" y="3251"/>
                    </a:lnTo>
                    <a:lnTo>
                      <a:pt x="1763" y="70390"/>
                    </a:lnTo>
                    <a:cubicBezTo>
                      <a:pt x="1763" y="70390"/>
                      <a:pt x="5621" y="71051"/>
                      <a:pt x="8432" y="71051"/>
                    </a:cubicBezTo>
                    <a:cubicBezTo>
                      <a:pt x="9838" y="71051"/>
                      <a:pt x="10982" y="70886"/>
                      <a:pt x="11252" y="70390"/>
                    </a:cubicBezTo>
                    <a:cubicBezTo>
                      <a:pt x="12062" y="68902"/>
                      <a:pt x="14241" y="14788"/>
                      <a:pt x="14241" y="14788"/>
                    </a:cubicBezTo>
                    <a:lnTo>
                      <a:pt x="17217" y="10037"/>
                    </a:lnTo>
                    <a:lnTo>
                      <a:pt x="248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05;p88">
                <a:extLst>
                  <a:ext uri="{FF2B5EF4-FFF2-40B4-BE49-F238E27FC236}">
                    <a16:creationId xmlns:a16="http://schemas.microsoft.com/office/drawing/2014/main" id="{05481943-D482-480C-8B77-40618E82186C}"/>
                  </a:ext>
                </a:extLst>
              </p:cNvPr>
              <p:cNvSpPr/>
              <p:nvPr/>
            </p:nvSpPr>
            <p:spPr>
              <a:xfrm>
                <a:off x="2134475" y="1855725"/>
                <a:ext cx="784950" cy="111235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44494" extrusionOk="0">
                    <a:moveTo>
                      <a:pt x="26040" y="1929"/>
                    </a:moveTo>
                    <a:cubicBezTo>
                      <a:pt x="24706" y="1667"/>
                      <a:pt x="23527" y="726"/>
                      <a:pt x="22111" y="464"/>
                    </a:cubicBezTo>
                    <a:cubicBezTo>
                      <a:pt x="20408" y="143"/>
                      <a:pt x="18658" y="191"/>
                      <a:pt x="16931" y="238"/>
                    </a:cubicBezTo>
                    <a:cubicBezTo>
                      <a:pt x="13729" y="238"/>
                      <a:pt x="10633" y="274"/>
                      <a:pt x="7395" y="72"/>
                    </a:cubicBezTo>
                    <a:cubicBezTo>
                      <a:pt x="6894" y="36"/>
                      <a:pt x="6382" y="0"/>
                      <a:pt x="5894" y="131"/>
                    </a:cubicBezTo>
                    <a:cubicBezTo>
                      <a:pt x="4358" y="560"/>
                      <a:pt x="3882" y="3727"/>
                      <a:pt x="2834" y="4917"/>
                    </a:cubicBezTo>
                    <a:cubicBezTo>
                      <a:pt x="2263" y="5596"/>
                      <a:pt x="286" y="11823"/>
                      <a:pt x="322" y="12633"/>
                    </a:cubicBezTo>
                    <a:cubicBezTo>
                      <a:pt x="632" y="22503"/>
                      <a:pt x="1" y="32599"/>
                      <a:pt x="1477" y="42351"/>
                    </a:cubicBezTo>
                    <a:cubicBezTo>
                      <a:pt x="1549" y="42815"/>
                      <a:pt x="4418" y="43541"/>
                      <a:pt x="4870" y="43672"/>
                    </a:cubicBezTo>
                    <a:cubicBezTo>
                      <a:pt x="6109" y="44017"/>
                      <a:pt x="7395" y="44244"/>
                      <a:pt x="8680" y="44327"/>
                    </a:cubicBezTo>
                    <a:cubicBezTo>
                      <a:pt x="11097" y="44494"/>
                      <a:pt x="13610" y="44363"/>
                      <a:pt x="16027" y="44303"/>
                    </a:cubicBezTo>
                    <a:cubicBezTo>
                      <a:pt x="21206" y="44208"/>
                      <a:pt x="26468" y="43672"/>
                      <a:pt x="31398" y="41993"/>
                    </a:cubicBezTo>
                    <a:cubicBezTo>
                      <a:pt x="31124" y="39088"/>
                      <a:pt x="31278" y="36040"/>
                      <a:pt x="30969" y="33076"/>
                    </a:cubicBezTo>
                    <a:cubicBezTo>
                      <a:pt x="30743" y="30909"/>
                      <a:pt x="30493" y="28730"/>
                      <a:pt x="30171" y="26575"/>
                    </a:cubicBezTo>
                    <a:cubicBezTo>
                      <a:pt x="29088" y="19002"/>
                      <a:pt x="27790" y="11466"/>
                      <a:pt x="26421" y="3953"/>
                    </a:cubicBezTo>
                    <a:cubicBezTo>
                      <a:pt x="26290" y="3286"/>
                      <a:pt x="26147" y="2584"/>
                      <a:pt x="26040" y="19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06;p88">
                <a:extLst>
                  <a:ext uri="{FF2B5EF4-FFF2-40B4-BE49-F238E27FC236}">
                    <a16:creationId xmlns:a16="http://schemas.microsoft.com/office/drawing/2014/main" id="{FB1B3885-3B4C-4FEF-80A6-A5E27C73F2B0}"/>
                  </a:ext>
                </a:extLst>
              </p:cNvPr>
              <p:cNvSpPr/>
              <p:nvPr/>
            </p:nvSpPr>
            <p:spPr>
              <a:xfrm>
                <a:off x="21904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1401" y="1"/>
                    </a:moveTo>
                    <a:cubicBezTo>
                      <a:pt x="1272" y="1"/>
                      <a:pt x="1142" y="28"/>
                      <a:pt x="1012" y="87"/>
                    </a:cubicBezTo>
                    <a:cubicBezTo>
                      <a:pt x="464" y="337"/>
                      <a:pt x="214" y="980"/>
                      <a:pt x="155" y="1587"/>
                    </a:cubicBezTo>
                    <a:cubicBezTo>
                      <a:pt x="0" y="3361"/>
                      <a:pt x="1203" y="5171"/>
                      <a:pt x="2905" y="5718"/>
                    </a:cubicBezTo>
                    <a:cubicBezTo>
                      <a:pt x="3108" y="5781"/>
                      <a:pt x="3333" y="5822"/>
                      <a:pt x="3553" y="5822"/>
                    </a:cubicBezTo>
                    <a:cubicBezTo>
                      <a:pt x="3877" y="5822"/>
                      <a:pt x="4188" y="5733"/>
                      <a:pt x="4394" y="5492"/>
                    </a:cubicBezTo>
                    <a:cubicBezTo>
                      <a:pt x="4751" y="5076"/>
                      <a:pt x="4608" y="4444"/>
                      <a:pt x="4405" y="3933"/>
                    </a:cubicBezTo>
                    <a:cubicBezTo>
                      <a:pt x="4057" y="3030"/>
                      <a:pt x="2765" y="1"/>
                      <a:pt x="1401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07;p88">
                <a:extLst>
                  <a:ext uri="{FF2B5EF4-FFF2-40B4-BE49-F238E27FC236}">
                    <a16:creationId xmlns:a16="http://schemas.microsoft.com/office/drawing/2014/main" id="{0EB60C3B-6C3D-4C0E-B870-76044F62BD78}"/>
                  </a:ext>
                </a:extLst>
              </p:cNvPr>
              <p:cNvSpPr/>
              <p:nvPr/>
            </p:nvSpPr>
            <p:spPr>
              <a:xfrm>
                <a:off x="25833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3350" y="1"/>
                    </a:moveTo>
                    <a:cubicBezTo>
                      <a:pt x="1986" y="1"/>
                      <a:pt x="694" y="3030"/>
                      <a:pt x="346" y="3933"/>
                    </a:cubicBezTo>
                    <a:cubicBezTo>
                      <a:pt x="143" y="4444"/>
                      <a:pt x="0" y="5076"/>
                      <a:pt x="346" y="5492"/>
                    </a:cubicBezTo>
                    <a:cubicBezTo>
                      <a:pt x="551" y="5733"/>
                      <a:pt x="862" y="5822"/>
                      <a:pt x="1188" y="5822"/>
                    </a:cubicBezTo>
                    <a:cubicBezTo>
                      <a:pt x="1410" y="5822"/>
                      <a:pt x="1639" y="5781"/>
                      <a:pt x="1846" y="5718"/>
                    </a:cubicBezTo>
                    <a:cubicBezTo>
                      <a:pt x="3548" y="5171"/>
                      <a:pt x="4751" y="3361"/>
                      <a:pt x="4584" y="1587"/>
                    </a:cubicBezTo>
                    <a:cubicBezTo>
                      <a:pt x="4537" y="980"/>
                      <a:pt x="4287" y="337"/>
                      <a:pt x="3739" y="87"/>
                    </a:cubicBezTo>
                    <a:cubicBezTo>
                      <a:pt x="3609" y="28"/>
                      <a:pt x="3479" y="1"/>
                      <a:pt x="3350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08;p88">
                <a:extLst>
                  <a:ext uri="{FF2B5EF4-FFF2-40B4-BE49-F238E27FC236}">
                    <a16:creationId xmlns:a16="http://schemas.microsoft.com/office/drawing/2014/main" id="{7A5F4785-7890-440E-B5D3-6B17966A23A5}"/>
                  </a:ext>
                </a:extLst>
              </p:cNvPr>
              <p:cNvSpPr/>
              <p:nvPr/>
            </p:nvSpPr>
            <p:spPr>
              <a:xfrm>
                <a:off x="2369025" y="1648550"/>
                <a:ext cx="1789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11109" extrusionOk="0">
                    <a:moveTo>
                      <a:pt x="1" y="0"/>
                    </a:moveTo>
                    <a:lnTo>
                      <a:pt x="537" y="8168"/>
                    </a:lnTo>
                    <a:cubicBezTo>
                      <a:pt x="680" y="9359"/>
                      <a:pt x="2001" y="11109"/>
                      <a:pt x="3192" y="11109"/>
                    </a:cubicBezTo>
                    <a:lnTo>
                      <a:pt x="4347" y="11109"/>
                    </a:lnTo>
                    <a:cubicBezTo>
                      <a:pt x="5716" y="11109"/>
                      <a:pt x="7157" y="9525"/>
                      <a:pt x="7073" y="8168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09;p88">
                <a:extLst>
                  <a:ext uri="{FF2B5EF4-FFF2-40B4-BE49-F238E27FC236}">
                    <a16:creationId xmlns:a16="http://schemas.microsoft.com/office/drawing/2014/main" id="{E55B1B4D-794F-4648-A720-8BB2AA4DE18E}"/>
                  </a:ext>
                </a:extLst>
              </p:cNvPr>
              <p:cNvSpPr/>
              <p:nvPr/>
            </p:nvSpPr>
            <p:spPr>
              <a:xfrm>
                <a:off x="2364885" y="1648570"/>
                <a:ext cx="172064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6678" extrusionOk="0">
                    <a:moveTo>
                      <a:pt x="1" y="0"/>
                    </a:moveTo>
                    <a:lnTo>
                      <a:pt x="715" y="5930"/>
                    </a:lnTo>
                    <a:cubicBezTo>
                      <a:pt x="2152" y="6388"/>
                      <a:pt x="3602" y="6677"/>
                      <a:pt x="5064" y="6677"/>
                    </a:cubicBezTo>
                    <a:cubicBezTo>
                      <a:pt x="5613" y="6677"/>
                      <a:pt x="6163" y="6637"/>
                      <a:pt x="6716" y="6549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10;p88">
                <a:extLst>
                  <a:ext uri="{FF2B5EF4-FFF2-40B4-BE49-F238E27FC236}">
                    <a16:creationId xmlns:a16="http://schemas.microsoft.com/office/drawing/2014/main" id="{2C4DA559-7506-4897-A0FA-48F386074876}"/>
                  </a:ext>
                </a:extLst>
              </p:cNvPr>
              <p:cNvSpPr/>
              <p:nvPr/>
            </p:nvSpPr>
            <p:spPr>
              <a:xfrm>
                <a:off x="2259500" y="1290350"/>
                <a:ext cx="379825" cy="469325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18773" extrusionOk="0">
                    <a:moveTo>
                      <a:pt x="10424" y="1"/>
                    </a:moveTo>
                    <a:cubicBezTo>
                      <a:pt x="9183" y="1"/>
                      <a:pt x="7875" y="464"/>
                      <a:pt x="6835" y="874"/>
                    </a:cubicBezTo>
                    <a:cubicBezTo>
                      <a:pt x="5680" y="1315"/>
                      <a:pt x="4525" y="1779"/>
                      <a:pt x="3477" y="2541"/>
                    </a:cubicBezTo>
                    <a:cubicBezTo>
                      <a:pt x="2429" y="3291"/>
                      <a:pt x="1489" y="4363"/>
                      <a:pt x="965" y="5756"/>
                    </a:cubicBezTo>
                    <a:cubicBezTo>
                      <a:pt x="0" y="8256"/>
                      <a:pt x="715" y="10804"/>
                      <a:pt x="1060" y="13376"/>
                    </a:cubicBezTo>
                    <a:cubicBezTo>
                      <a:pt x="1381" y="15852"/>
                      <a:pt x="2489" y="17055"/>
                      <a:pt x="4787" y="18031"/>
                    </a:cubicBezTo>
                    <a:cubicBezTo>
                      <a:pt x="5925" y="18505"/>
                      <a:pt x="7058" y="18773"/>
                      <a:pt x="8153" y="18773"/>
                    </a:cubicBezTo>
                    <a:cubicBezTo>
                      <a:pt x="9726" y="18773"/>
                      <a:pt x="11223" y="18221"/>
                      <a:pt x="12550" y="16936"/>
                    </a:cubicBezTo>
                    <a:cubicBezTo>
                      <a:pt x="13764" y="15757"/>
                      <a:pt x="14538" y="14138"/>
                      <a:pt x="14693" y="12459"/>
                    </a:cubicBezTo>
                    <a:cubicBezTo>
                      <a:pt x="14693" y="12423"/>
                      <a:pt x="14705" y="12388"/>
                      <a:pt x="14705" y="12340"/>
                    </a:cubicBezTo>
                    <a:cubicBezTo>
                      <a:pt x="14943" y="9256"/>
                      <a:pt x="15193" y="4137"/>
                      <a:pt x="13335" y="1458"/>
                    </a:cubicBezTo>
                    <a:cubicBezTo>
                      <a:pt x="12574" y="366"/>
                      <a:pt x="11526" y="1"/>
                      <a:pt x="10424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11;p88">
                <a:extLst>
                  <a:ext uri="{FF2B5EF4-FFF2-40B4-BE49-F238E27FC236}">
                    <a16:creationId xmlns:a16="http://schemas.microsoft.com/office/drawing/2014/main" id="{BE994D7E-2971-466B-A037-10347953ED7A}"/>
                  </a:ext>
                </a:extLst>
              </p:cNvPr>
              <p:cNvSpPr/>
              <p:nvPr/>
            </p:nvSpPr>
            <p:spPr>
              <a:xfrm>
                <a:off x="2246100" y="1201675"/>
                <a:ext cx="413475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9149" extrusionOk="0">
                    <a:moveTo>
                      <a:pt x="8513" y="1"/>
                    </a:moveTo>
                    <a:cubicBezTo>
                      <a:pt x="7453" y="1"/>
                      <a:pt x="6458" y="73"/>
                      <a:pt x="5656" y="159"/>
                    </a:cubicBezTo>
                    <a:cubicBezTo>
                      <a:pt x="3144" y="421"/>
                      <a:pt x="1" y="1707"/>
                      <a:pt x="453" y="4838"/>
                    </a:cubicBezTo>
                    <a:cubicBezTo>
                      <a:pt x="679" y="6422"/>
                      <a:pt x="2072" y="7696"/>
                      <a:pt x="3632" y="8005"/>
                    </a:cubicBezTo>
                    <a:cubicBezTo>
                      <a:pt x="3863" y="8051"/>
                      <a:pt x="4096" y="8075"/>
                      <a:pt x="4330" y="8075"/>
                    </a:cubicBezTo>
                    <a:cubicBezTo>
                      <a:pt x="4638" y="8075"/>
                      <a:pt x="4947" y="8034"/>
                      <a:pt x="5251" y="7946"/>
                    </a:cubicBezTo>
                    <a:cubicBezTo>
                      <a:pt x="4891" y="7564"/>
                      <a:pt x="5281" y="6831"/>
                      <a:pt x="5780" y="6831"/>
                    </a:cubicBezTo>
                    <a:cubicBezTo>
                      <a:pt x="5825" y="6831"/>
                      <a:pt x="5871" y="6837"/>
                      <a:pt x="5918" y="6850"/>
                    </a:cubicBezTo>
                    <a:cubicBezTo>
                      <a:pt x="6821" y="7901"/>
                      <a:pt x="8210" y="8510"/>
                      <a:pt x="9593" y="8510"/>
                    </a:cubicBezTo>
                    <a:cubicBezTo>
                      <a:pt x="9996" y="8510"/>
                      <a:pt x="10398" y="8458"/>
                      <a:pt x="10788" y="8350"/>
                    </a:cubicBezTo>
                    <a:cubicBezTo>
                      <a:pt x="10428" y="7867"/>
                      <a:pt x="10875" y="7044"/>
                      <a:pt x="11467" y="7044"/>
                    </a:cubicBezTo>
                    <a:cubicBezTo>
                      <a:pt x="11502" y="7044"/>
                      <a:pt x="11538" y="7047"/>
                      <a:pt x="11573" y="7053"/>
                    </a:cubicBezTo>
                    <a:cubicBezTo>
                      <a:pt x="11919" y="7755"/>
                      <a:pt x="12264" y="8446"/>
                      <a:pt x="12597" y="9148"/>
                    </a:cubicBezTo>
                    <a:cubicBezTo>
                      <a:pt x="14717" y="8970"/>
                      <a:pt x="16538" y="6993"/>
                      <a:pt x="16538" y="4874"/>
                    </a:cubicBezTo>
                    <a:cubicBezTo>
                      <a:pt x="16538" y="847"/>
                      <a:pt x="12145" y="1"/>
                      <a:pt x="8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12;p88">
                <a:extLst>
                  <a:ext uri="{FF2B5EF4-FFF2-40B4-BE49-F238E27FC236}">
                    <a16:creationId xmlns:a16="http://schemas.microsoft.com/office/drawing/2014/main" id="{11500833-EA94-438E-9AFD-6D553488D196}"/>
                  </a:ext>
                </a:extLst>
              </p:cNvPr>
              <p:cNvSpPr/>
              <p:nvPr/>
            </p:nvSpPr>
            <p:spPr>
              <a:xfrm>
                <a:off x="2220200" y="1243475"/>
                <a:ext cx="456925" cy="329800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13192" extrusionOk="0">
                    <a:moveTo>
                      <a:pt x="14482" y="1"/>
                    </a:moveTo>
                    <a:cubicBezTo>
                      <a:pt x="13244" y="1"/>
                      <a:pt x="11875" y="458"/>
                      <a:pt x="11264" y="1118"/>
                    </a:cubicBezTo>
                    <a:lnTo>
                      <a:pt x="3370" y="821"/>
                    </a:lnTo>
                    <a:cubicBezTo>
                      <a:pt x="2061" y="987"/>
                      <a:pt x="1132" y="2202"/>
                      <a:pt x="679" y="3440"/>
                    </a:cubicBezTo>
                    <a:cubicBezTo>
                      <a:pt x="1" y="5345"/>
                      <a:pt x="120" y="7512"/>
                      <a:pt x="1013" y="9310"/>
                    </a:cubicBezTo>
                    <a:cubicBezTo>
                      <a:pt x="1203" y="9714"/>
                      <a:pt x="1429" y="10084"/>
                      <a:pt x="1656" y="10465"/>
                    </a:cubicBezTo>
                    <a:cubicBezTo>
                      <a:pt x="1963" y="10970"/>
                      <a:pt x="2523" y="12236"/>
                      <a:pt x="3072" y="12236"/>
                    </a:cubicBezTo>
                    <a:cubicBezTo>
                      <a:pt x="3247" y="12236"/>
                      <a:pt x="3421" y="12108"/>
                      <a:pt x="3585" y="11786"/>
                    </a:cubicBezTo>
                    <a:cubicBezTo>
                      <a:pt x="3799" y="11369"/>
                      <a:pt x="3501" y="10131"/>
                      <a:pt x="3501" y="9643"/>
                    </a:cubicBezTo>
                    <a:cubicBezTo>
                      <a:pt x="3513" y="8929"/>
                      <a:pt x="3561" y="8214"/>
                      <a:pt x="3692" y="7512"/>
                    </a:cubicBezTo>
                    <a:cubicBezTo>
                      <a:pt x="4013" y="5750"/>
                      <a:pt x="4858" y="3999"/>
                      <a:pt x="6347" y="2999"/>
                    </a:cubicBezTo>
                    <a:cubicBezTo>
                      <a:pt x="7206" y="2416"/>
                      <a:pt x="8239" y="2120"/>
                      <a:pt x="9272" y="2120"/>
                    </a:cubicBezTo>
                    <a:cubicBezTo>
                      <a:pt x="9842" y="2120"/>
                      <a:pt x="10413" y="2210"/>
                      <a:pt x="10954" y="2392"/>
                    </a:cubicBezTo>
                    <a:cubicBezTo>
                      <a:pt x="12478" y="2892"/>
                      <a:pt x="13741" y="4095"/>
                      <a:pt x="14360" y="5571"/>
                    </a:cubicBezTo>
                    <a:cubicBezTo>
                      <a:pt x="15382" y="7948"/>
                      <a:pt x="14755" y="10775"/>
                      <a:pt x="15699" y="13177"/>
                    </a:cubicBezTo>
                    <a:lnTo>
                      <a:pt x="15699" y="13177"/>
                    </a:lnTo>
                    <a:cubicBezTo>
                      <a:pt x="15253" y="12025"/>
                      <a:pt x="16779" y="10616"/>
                      <a:pt x="17336" y="9762"/>
                    </a:cubicBezTo>
                    <a:cubicBezTo>
                      <a:pt x="18003" y="8726"/>
                      <a:pt x="18277" y="7464"/>
                      <a:pt x="18253" y="6238"/>
                    </a:cubicBezTo>
                    <a:cubicBezTo>
                      <a:pt x="18217" y="4440"/>
                      <a:pt x="17729" y="2154"/>
                      <a:pt x="16574" y="749"/>
                    </a:cubicBezTo>
                    <a:cubicBezTo>
                      <a:pt x="16140" y="222"/>
                      <a:pt x="15343" y="1"/>
                      <a:pt x="14482" y="1"/>
                    </a:cubicBezTo>
                    <a:close/>
                    <a:moveTo>
                      <a:pt x="15699" y="13177"/>
                    </a:moveTo>
                    <a:cubicBezTo>
                      <a:pt x="15701" y="13182"/>
                      <a:pt x="15703" y="13186"/>
                      <a:pt x="15705" y="13191"/>
                    </a:cubicBezTo>
                    <a:cubicBezTo>
                      <a:pt x="15703" y="13186"/>
                      <a:pt x="15701" y="13182"/>
                      <a:pt x="15699" y="13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813;p88">
                <a:extLst>
                  <a:ext uri="{FF2B5EF4-FFF2-40B4-BE49-F238E27FC236}">
                    <a16:creationId xmlns:a16="http://schemas.microsoft.com/office/drawing/2014/main" id="{C6EE8FEC-0F9C-49F4-B91B-D1BEA75EDA69}"/>
                  </a:ext>
                </a:extLst>
              </p:cNvPr>
              <p:cNvSpPr/>
              <p:nvPr/>
            </p:nvSpPr>
            <p:spPr>
              <a:xfrm>
                <a:off x="2971800" y="1400800"/>
                <a:ext cx="1022450" cy="1087175"/>
              </a:xfrm>
              <a:custGeom>
                <a:avLst/>
                <a:gdLst/>
                <a:ahLst/>
                <a:cxnLst/>
                <a:rect l="l" t="t" r="r" b="b"/>
                <a:pathLst>
                  <a:path w="40898" h="43487" extrusionOk="0">
                    <a:moveTo>
                      <a:pt x="19684" y="0"/>
                    </a:moveTo>
                    <a:cubicBezTo>
                      <a:pt x="17849" y="0"/>
                      <a:pt x="16011" y="452"/>
                      <a:pt x="14335" y="1433"/>
                    </a:cubicBezTo>
                    <a:cubicBezTo>
                      <a:pt x="10192" y="3862"/>
                      <a:pt x="7930" y="9101"/>
                      <a:pt x="8989" y="13780"/>
                    </a:cubicBezTo>
                    <a:cubicBezTo>
                      <a:pt x="9311" y="15197"/>
                      <a:pt x="9906" y="16697"/>
                      <a:pt x="9335" y="18030"/>
                    </a:cubicBezTo>
                    <a:cubicBezTo>
                      <a:pt x="8858" y="19150"/>
                      <a:pt x="7691" y="19804"/>
                      <a:pt x="6537" y="20185"/>
                    </a:cubicBezTo>
                    <a:cubicBezTo>
                      <a:pt x="5382" y="20566"/>
                      <a:pt x="4155" y="20769"/>
                      <a:pt x="3096" y="21364"/>
                    </a:cubicBezTo>
                    <a:cubicBezTo>
                      <a:pt x="2036" y="21971"/>
                      <a:pt x="1167" y="23138"/>
                      <a:pt x="1393" y="24329"/>
                    </a:cubicBezTo>
                    <a:cubicBezTo>
                      <a:pt x="1691" y="25853"/>
                      <a:pt x="3608" y="26722"/>
                      <a:pt x="3762" y="28282"/>
                    </a:cubicBezTo>
                    <a:cubicBezTo>
                      <a:pt x="3858" y="29282"/>
                      <a:pt x="3155" y="30187"/>
                      <a:pt x="2417" y="30877"/>
                    </a:cubicBezTo>
                    <a:cubicBezTo>
                      <a:pt x="1667" y="31568"/>
                      <a:pt x="810" y="32211"/>
                      <a:pt x="429" y="33151"/>
                    </a:cubicBezTo>
                    <a:cubicBezTo>
                      <a:pt x="0" y="34211"/>
                      <a:pt x="298" y="35473"/>
                      <a:pt x="941" y="36426"/>
                    </a:cubicBezTo>
                    <a:cubicBezTo>
                      <a:pt x="1595" y="37390"/>
                      <a:pt x="2548" y="38081"/>
                      <a:pt x="3524" y="38700"/>
                    </a:cubicBezTo>
                    <a:cubicBezTo>
                      <a:pt x="8453" y="41863"/>
                      <a:pt x="14315" y="43487"/>
                      <a:pt x="20171" y="43487"/>
                    </a:cubicBezTo>
                    <a:cubicBezTo>
                      <a:pt x="23990" y="43487"/>
                      <a:pt x="27808" y="42796"/>
                      <a:pt x="31361" y="41390"/>
                    </a:cubicBezTo>
                    <a:cubicBezTo>
                      <a:pt x="33671" y="40462"/>
                      <a:pt x="35909" y="39235"/>
                      <a:pt x="37671" y="37473"/>
                    </a:cubicBezTo>
                    <a:cubicBezTo>
                      <a:pt x="39434" y="35699"/>
                      <a:pt x="40684" y="33354"/>
                      <a:pt x="40791" y="30853"/>
                    </a:cubicBezTo>
                    <a:cubicBezTo>
                      <a:pt x="40898" y="28389"/>
                      <a:pt x="39588" y="25031"/>
                      <a:pt x="37005" y="24234"/>
                    </a:cubicBezTo>
                    <a:cubicBezTo>
                      <a:pt x="35659" y="23817"/>
                      <a:pt x="34588" y="23864"/>
                      <a:pt x="33421" y="22841"/>
                    </a:cubicBezTo>
                    <a:cubicBezTo>
                      <a:pt x="32504" y="22055"/>
                      <a:pt x="31825" y="20971"/>
                      <a:pt x="31563" y="19793"/>
                    </a:cubicBezTo>
                    <a:cubicBezTo>
                      <a:pt x="31135" y="17768"/>
                      <a:pt x="31802" y="15709"/>
                      <a:pt x="31980" y="13649"/>
                    </a:cubicBezTo>
                    <a:cubicBezTo>
                      <a:pt x="32254" y="10410"/>
                      <a:pt x="31218" y="7065"/>
                      <a:pt x="29158" y="4553"/>
                    </a:cubicBezTo>
                    <a:cubicBezTo>
                      <a:pt x="26822" y="1712"/>
                      <a:pt x="23258" y="0"/>
                      <a:pt x="19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814;p88">
                <a:extLst>
                  <a:ext uri="{FF2B5EF4-FFF2-40B4-BE49-F238E27FC236}">
                    <a16:creationId xmlns:a16="http://schemas.microsoft.com/office/drawing/2014/main" id="{3F224F77-1C80-4DD0-A785-33BE10212F27}"/>
                  </a:ext>
                </a:extLst>
              </p:cNvPr>
              <p:cNvSpPr/>
              <p:nvPr/>
            </p:nvSpPr>
            <p:spPr>
              <a:xfrm>
                <a:off x="3207825" y="1846775"/>
                <a:ext cx="564975" cy="449000"/>
              </a:xfrm>
              <a:custGeom>
                <a:avLst/>
                <a:gdLst/>
                <a:ahLst/>
                <a:cxnLst/>
                <a:rect l="l" t="t" r="r" b="b"/>
                <a:pathLst>
                  <a:path w="22599" h="17960" extrusionOk="0">
                    <a:moveTo>
                      <a:pt x="11800" y="1"/>
                    </a:moveTo>
                    <a:cubicBezTo>
                      <a:pt x="11800" y="1"/>
                      <a:pt x="5739" y="168"/>
                      <a:pt x="5739" y="168"/>
                    </a:cubicBezTo>
                    <a:cubicBezTo>
                      <a:pt x="6192" y="1132"/>
                      <a:pt x="6632" y="2085"/>
                      <a:pt x="7085" y="3037"/>
                    </a:cubicBezTo>
                    <a:cubicBezTo>
                      <a:pt x="7335" y="3585"/>
                      <a:pt x="8145" y="4442"/>
                      <a:pt x="8061" y="5085"/>
                    </a:cubicBezTo>
                    <a:cubicBezTo>
                      <a:pt x="7978" y="5728"/>
                      <a:pt x="275" y="8538"/>
                      <a:pt x="120" y="9335"/>
                    </a:cubicBezTo>
                    <a:cubicBezTo>
                      <a:pt x="1" y="9919"/>
                      <a:pt x="2834" y="12264"/>
                      <a:pt x="3001" y="12824"/>
                    </a:cubicBezTo>
                    <a:cubicBezTo>
                      <a:pt x="3239" y="13669"/>
                      <a:pt x="8704" y="17170"/>
                      <a:pt x="9109" y="17956"/>
                    </a:cubicBezTo>
                    <a:cubicBezTo>
                      <a:pt x="9110" y="17958"/>
                      <a:pt x="9113" y="17959"/>
                      <a:pt x="9118" y="17959"/>
                    </a:cubicBezTo>
                    <a:cubicBezTo>
                      <a:pt x="9442" y="17959"/>
                      <a:pt x="17779" y="11894"/>
                      <a:pt x="18092" y="11894"/>
                    </a:cubicBezTo>
                    <a:cubicBezTo>
                      <a:pt x="18095" y="11894"/>
                      <a:pt x="18097" y="11894"/>
                      <a:pt x="18098" y="11895"/>
                    </a:cubicBezTo>
                    <a:cubicBezTo>
                      <a:pt x="18107" y="11901"/>
                      <a:pt x="18117" y="11904"/>
                      <a:pt x="18128" y="11904"/>
                    </a:cubicBezTo>
                    <a:cubicBezTo>
                      <a:pt x="18462" y="11904"/>
                      <a:pt x="19513" y="9046"/>
                      <a:pt x="19836" y="8931"/>
                    </a:cubicBezTo>
                    <a:cubicBezTo>
                      <a:pt x="22599" y="7978"/>
                      <a:pt x="18372" y="6728"/>
                      <a:pt x="15098" y="5418"/>
                    </a:cubicBezTo>
                    <a:cubicBezTo>
                      <a:pt x="12883" y="4644"/>
                      <a:pt x="12645" y="2120"/>
                      <a:pt x="11800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815;p88">
                <a:extLst>
                  <a:ext uri="{FF2B5EF4-FFF2-40B4-BE49-F238E27FC236}">
                    <a16:creationId xmlns:a16="http://schemas.microsoft.com/office/drawing/2014/main" id="{DEB0C0E5-127D-42B5-AB02-32B51F43F198}"/>
                  </a:ext>
                </a:extLst>
              </p:cNvPr>
              <p:cNvSpPr/>
              <p:nvPr/>
            </p:nvSpPr>
            <p:spPr>
              <a:xfrm>
                <a:off x="3351300" y="1846775"/>
                <a:ext cx="1905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5073" extrusionOk="0">
                    <a:moveTo>
                      <a:pt x="6061" y="1"/>
                    </a:moveTo>
                    <a:lnTo>
                      <a:pt x="0" y="168"/>
                    </a:lnTo>
                    <a:lnTo>
                      <a:pt x="2298" y="5073"/>
                    </a:lnTo>
                    <a:cubicBezTo>
                      <a:pt x="4168" y="5061"/>
                      <a:pt x="5977" y="4763"/>
                      <a:pt x="7620" y="3906"/>
                    </a:cubicBezTo>
                    <a:lnTo>
                      <a:pt x="6061" y="1"/>
                    </a:lnTo>
                    <a:close/>
                  </a:path>
                </a:pathLst>
              </a:custGeom>
              <a:solidFill>
                <a:srgbClr val="AF2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816;p88">
                <a:extLst>
                  <a:ext uri="{FF2B5EF4-FFF2-40B4-BE49-F238E27FC236}">
                    <a16:creationId xmlns:a16="http://schemas.microsoft.com/office/drawing/2014/main" id="{1BDE7637-0A7D-4EAC-9E64-C87E843A72EA}"/>
                  </a:ext>
                </a:extLst>
              </p:cNvPr>
              <p:cNvSpPr/>
              <p:nvPr/>
            </p:nvSpPr>
            <p:spPr>
              <a:xfrm>
                <a:off x="3252475" y="1523075"/>
                <a:ext cx="353650" cy="418250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6730" extrusionOk="0">
                    <a:moveTo>
                      <a:pt x="4599" y="0"/>
                    </a:moveTo>
                    <a:cubicBezTo>
                      <a:pt x="3522" y="0"/>
                      <a:pt x="2497" y="339"/>
                      <a:pt x="1787" y="1376"/>
                    </a:cubicBezTo>
                    <a:cubicBezTo>
                      <a:pt x="941" y="2602"/>
                      <a:pt x="1203" y="5019"/>
                      <a:pt x="870" y="6520"/>
                    </a:cubicBezTo>
                    <a:cubicBezTo>
                      <a:pt x="513" y="8103"/>
                      <a:pt x="1" y="9722"/>
                      <a:pt x="179" y="11401"/>
                    </a:cubicBezTo>
                    <a:cubicBezTo>
                      <a:pt x="310" y="12568"/>
                      <a:pt x="810" y="13699"/>
                      <a:pt x="1417" y="14628"/>
                    </a:cubicBezTo>
                    <a:cubicBezTo>
                      <a:pt x="2037" y="15568"/>
                      <a:pt x="2822" y="15866"/>
                      <a:pt x="3775" y="16211"/>
                    </a:cubicBezTo>
                    <a:cubicBezTo>
                      <a:pt x="4680" y="16539"/>
                      <a:pt x="5702" y="16729"/>
                      <a:pt x="6727" y="16729"/>
                    </a:cubicBezTo>
                    <a:cubicBezTo>
                      <a:pt x="9125" y="16729"/>
                      <a:pt x="11532" y="15687"/>
                      <a:pt x="12466" y="12925"/>
                    </a:cubicBezTo>
                    <a:cubicBezTo>
                      <a:pt x="12591" y="13008"/>
                      <a:pt x="12725" y="13046"/>
                      <a:pt x="12859" y="13046"/>
                    </a:cubicBezTo>
                    <a:cubicBezTo>
                      <a:pt x="13303" y="13046"/>
                      <a:pt x="13757" y="12639"/>
                      <a:pt x="13931" y="12127"/>
                    </a:cubicBezTo>
                    <a:cubicBezTo>
                      <a:pt x="14145" y="11508"/>
                      <a:pt x="14002" y="10937"/>
                      <a:pt x="14014" y="10306"/>
                    </a:cubicBezTo>
                    <a:cubicBezTo>
                      <a:pt x="14026" y="9782"/>
                      <a:pt x="14098" y="9282"/>
                      <a:pt x="14074" y="8758"/>
                    </a:cubicBezTo>
                    <a:cubicBezTo>
                      <a:pt x="14038" y="7460"/>
                      <a:pt x="13943" y="6127"/>
                      <a:pt x="13443" y="4936"/>
                    </a:cubicBezTo>
                    <a:cubicBezTo>
                      <a:pt x="12931" y="3710"/>
                      <a:pt x="12026" y="2769"/>
                      <a:pt x="11026" y="2114"/>
                    </a:cubicBezTo>
                    <a:cubicBezTo>
                      <a:pt x="10026" y="1459"/>
                      <a:pt x="8930" y="1078"/>
                      <a:pt x="7847" y="697"/>
                    </a:cubicBezTo>
                    <a:cubicBezTo>
                      <a:pt x="6904" y="369"/>
                      <a:pt x="5723" y="0"/>
                      <a:pt x="459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817;p88">
                <a:extLst>
                  <a:ext uri="{FF2B5EF4-FFF2-40B4-BE49-F238E27FC236}">
                    <a16:creationId xmlns:a16="http://schemas.microsoft.com/office/drawing/2014/main" id="{DE768E10-30E8-417B-9981-2975E963FE2D}"/>
                  </a:ext>
                </a:extLst>
              </p:cNvPr>
              <p:cNvSpPr/>
              <p:nvPr/>
            </p:nvSpPr>
            <p:spPr>
              <a:xfrm>
                <a:off x="3539725" y="1725175"/>
                <a:ext cx="1208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297" extrusionOk="0">
                    <a:moveTo>
                      <a:pt x="3713" y="0"/>
                    </a:moveTo>
                    <a:cubicBezTo>
                      <a:pt x="2435" y="0"/>
                      <a:pt x="909" y="2586"/>
                      <a:pt x="476" y="3377"/>
                    </a:cubicBezTo>
                    <a:cubicBezTo>
                      <a:pt x="214" y="3829"/>
                      <a:pt x="0" y="4412"/>
                      <a:pt x="286" y="4853"/>
                    </a:cubicBezTo>
                    <a:cubicBezTo>
                      <a:pt x="489" y="5180"/>
                      <a:pt x="882" y="5297"/>
                      <a:pt x="1275" y="5297"/>
                    </a:cubicBezTo>
                    <a:cubicBezTo>
                      <a:pt x="1412" y="5297"/>
                      <a:pt x="1550" y="5282"/>
                      <a:pt x="1679" y="5258"/>
                    </a:cubicBezTo>
                    <a:cubicBezTo>
                      <a:pt x="3370" y="4960"/>
                      <a:pt x="4739" y="3389"/>
                      <a:pt x="4810" y="1674"/>
                    </a:cubicBezTo>
                    <a:cubicBezTo>
                      <a:pt x="4834" y="1103"/>
                      <a:pt x="4679" y="448"/>
                      <a:pt x="4191" y="138"/>
                    </a:cubicBezTo>
                    <a:cubicBezTo>
                      <a:pt x="4038" y="43"/>
                      <a:pt x="3877" y="0"/>
                      <a:pt x="371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818;p88">
                <a:extLst>
                  <a:ext uri="{FF2B5EF4-FFF2-40B4-BE49-F238E27FC236}">
                    <a16:creationId xmlns:a16="http://schemas.microsoft.com/office/drawing/2014/main" id="{13274C97-C672-4177-8790-1113A577345B}"/>
                  </a:ext>
                </a:extLst>
              </p:cNvPr>
              <p:cNvSpPr/>
              <p:nvPr/>
            </p:nvSpPr>
            <p:spPr>
              <a:xfrm>
                <a:off x="3208425" y="1672950"/>
                <a:ext cx="144975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800" fill="none" extrusionOk="0">
                    <a:moveTo>
                      <a:pt x="5799" y="2894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0" y="4501"/>
                      <a:pt x="0" y="2894"/>
                    </a:cubicBezTo>
                    <a:cubicBezTo>
                      <a:pt x="0" y="1298"/>
                      <a:pt x="1298" y="1"/>
                      <a:pt x="2906" y="1"/>
                    </a:cubicBezTo>
                    <a:cubicBezTo>
                      <a:pt x="4501" y="1"/>
                      <a:pt x="5799" y="1298"/>
                      <a:pt x="5799" y="2894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819;p88">
                <a:extLst>
                  <a:ext uri="{FF2B5EF4-FFF2-40B4-BE49-F238E27FC236}">
                    <a16:creationId xmlns:a16="http://schemas.microsoft.com/office/drawing/2014/main" id="{EE3945AD-8DF5-470F-8F7D-12DEC7E771C7}"/>
                  </a:ext>
                </a:extLst>
              </p:cNvPr>
              <p:cNvSpPr/>
              <p:nvPr/>
            </p:nvSpPr>
            <p:spPr>
              <a:xfrm>
                <a:off x="3387025" y="169410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5"/>
                    </a:moveTo>
                    <a:cubicBezTo>
                      <a:pt x="5799" y="4501"/>
                      <a:pt x="4501" y="5798"/>
                      <a:pt x="2893" y="5798"/>
                    </a:cubicBezTo>
                    <a:cubicBezTo>
                      <a:pt x="1298" y="5798"/>
                      <a:pt x="0" y="4501"/>
                      <a:pt x="0" y="2905"/>
                    </a:cubicBezTo>
                    <a:cubicBezTo>
                      <a:pt x="0" y="1298"/>
                      <a:pt x="1298" y="0"/>
                      <a:pt x="2893" y="0"/>
                    </a:cubicBezTo>
                    <a:cubicBezTo>
                      <a:pt x="4501" y="0"/>
                      <a:pt x="5799" y="1298"/>
                      <a:pt x="5799" y="2905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820;p88">
                <a:extLst>
                  <a:ext uri="{FF2B5EF4-FFF2-40B4-BE49-F238E27FC236}">
                    <a16:creationId xmlns:a16="http://schemas.microsoft.com/office/drawing/2014/main" id="{1548D68A-C07A-4CFD-BBEB-1E0512E461DF}"/>
                  </a:ext>
                </a:extLst>
              </p:cNvPr>
              <p:cNvSpPr/>
              <p:nvPr/>
            </p:nvSpPr>
            <p:spPr>
              <a:xfrm>
                <a:off x="3341475" y="1756900"/>
                <a:ext cx="568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06" fill="none" extrusionOk="0">
                    <a:moveTo>
                      <a:pt x="1" y="405"/>
                    </a:moveTo>
                    <a:cubicBezTo>
                      <a:pt x="679" y="24"/>
                      <a:pt x="1572" y="0"/>
                      <a:pt x="2275" y="357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821;p88">
                <a:extLst>
                  <a:ext uri="{FF2B5EF4-FFF2-40B4-BE49-F238E27FC236}">
                    <a16:creationId xmlns:a16="http://schemas.microsoft.com/office/drawing/2014/main" id="{8C20607B-E0EE-43A1-B90C-EDB997347359}"/>
                  </a:ext>
                </a:extLst>
              </p:cNvPr>
              <p:cNvSpPr/>
              <p:nvPr/>
            </p:nvSpPr>
            <p:spPr>
              <a:xfrm>
                <a:off x="3528400" y="1723250"/>
                <a:ext cx="1208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537" fill="none" extrusionOk="0">
                    <a:moveTo>
                      <a:pt x="1" y="1537"/>
                    </a:moveTo>
                    <a:cubicBezTo>
                      <a:pt x="1310" y="846"/>
                      <a:pt x="2715" y="346"/>
                      <a:pt x="4168" y="48"/>
                    </a:cubicBezTo>
                    <a:cubicBezTo>
                      <a:pt x="4430" y="1"/>
                      <a:pt x="4787" y="13"/>
                      <a:pt x="4835" y="275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822;p88">
                <a:extLst>
                  <a:ext uri="{FF2B5EF4-FFF2-40B4-BE49-F238E27FC236}">
                    <a16:creationId xmlns:a16="http://schemas.microsoft.com/office/drawing/2014/main" id="{4DC27938-502A-4BE0-AD5A-39981DCD58AD}"/>
                  </a:ext>
                </a:extLst>
              </p:cNvPr>
              <p:cNvSpPr/>
              <p:nvPr/>
            </p:nvSpPr>
            <p:spPr>
              <a:xfrm>
                <a:off x="3223300" y="1476750"/>
                <a:ext cx="4323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10407" extrusionOk="0">
                    <a:moveTo>
                      <a:pt x="9204" y="1"/>
                    </a:moveTo>
                    <a:cubicBezTo>
                      <a:pt x="7168" y="1"/>
                      <a:pt x="5130" y="593"/>
                      <a:pt x="3406" y="1657"/>
                    </a:cubicBezTo>
                    <a:cubicBezTo>
                      <a:pt x="2215" y="2396"/>
                      <a:pt x="1" y="4122"/>
                      <a:pt x="787" y="5753"/>
                    </a:cubicBezTo>
                    <a:cubicBezTo>
                      <a:pt x="1489" y="7206"/>
                      <a:pt x="3632" y="7849"/>
                      <a:pt x="5097" y="7849"/>
                    </a:cubicBezTo>
                    <a:cubicBezTo>
                      <a:pt x="5263" y="7849"/>
                      <a:pt x="5418" y="7837"/>
                      <a:pt x="5573" y="7837"/>
                    </a:cubicBezTo>
                    <a:cubicBezTo>
                      <a:pt x="7358" y="7718"/>
                      <a:pt x="9072" y="6968"/>
                      <a:pt x="10715" y="6230"/>
                    </a:cubicBezTo>
                    <a:lnTo>
                      <a:pt x="10715" y="6230"/>
                    </a:lnTo>
                    <a:cubicBezTo>
                      <a:pt x="10236" y="6450"/>
                      <a:pt x="14229" y="10123"/>
                      <a:pt x="14848" y="10313"/>
                    </a:cubicBezTo>
                    <a:cubicBezTo>
                      <a:pt x="15055" y="10377"/>
                      <a:pt x="15245" y="10406"/>
                      <a:pt x="15420" y="10406"/>
                    </a:cubicBezTo>
                    <a:cubicBezTo>
                      <a:pt x="17010" y="10406"/>
                      <a:pt x="17294" y="7956"/>
                      <a:pt x="17229" y="6551"/>
                    </a:cubicBezTo>
                    <a:cubicBezTo>
                      <a:pt x="17134" y="4741"/>
                      <a:pt x="16860" y="3003"/>
                      <a:pt x="15336" y="1931"/>
                    </a:cubicBezTo>
                    <a:cubicBezTo>
                      <a:pt x="13610" y="729"/>
                      <a:pt x="11478" y="50"/>
                      <a:pt x="9383" y="2"/>
                    </a:cubicBezTo>
                    <a:cubicBezTo>
                      <a:pt x="9323" y="1"/>
                      <a:pt x="9264" y="1"/>
                      <a:pt x="9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823;p88">
                <a:extLst>
                  <a:ext uri="{FF2B5EF4-FFF2-40B4-BE49-F238E27FC236}">
                    <a16:creationId xmlns:a16="http://schemas.microsoft.com/office/drawing/2014/main" id="{0DFF99F6-2687-4532-BE2C-95E14638E1FC}"/>
                  </a:ext>
                </a:extLst>
              </p:cNvPr>
              <p:cNvSpPr/>
              <p:nvPr/>
            </p:nvSpPr>
            <p:spPr>
              <a:xfrm>
                <a:off x="2989350" y="2067050"/>
                <a:ext cx="334000" cy="493200"/>
              </a:xfrm>
              <a:custGeom>
                <a:avLst/>
                <a:gdLst/>
                <a:ahLst/>
                <a:cxnLst/>
                <a:rect l="l" t="t" r="r" b="b"/>
                <a:pathLst>
                  <a:path w="13360" h="19728" extrusionOk="0">
                    <a:moveTo>
                      <a:pt x="9294" y="0"/>
                    </a:moveTo>
                    <a:cubicBezTo>
                      <a:pt x="9284" y="0"/>
                      <a:pt x="9274" y="0"/>
                      <a:pt x="9264" y="1"/>
                    </a:cubicBezTo>
                    <a:cubicBezTo>
                      <a:pt x="8335" y="24"/>
                      <a:pt x="7728" y="763"/>
                      <a:pt x="7811" y="1608"/>
                    </a:cubicBezTo>
                    <a:cubicBezTo>
                      <a:pt x="7942" y="2763"/>
                      <a:pt x="7763" y="3870"/>
                      <a:pt x="6847" y="4692"/>
                    </a:cubicBezTo>
                    <a:cubicBezTo>
                      <a:pt x="6287" y="5204"/>
                      <a:pt x="5561" y="5489"/>
                      <a:pt x="4953" y="5942"/>
                    </a:cubicBezTo>
                    <a:cubicBezTo>
                      <a:pt x="4346" y="6394"/>
                      <a:pt x="3834" y="7109"/>
                      <a:pt x="3977" y="7847"/>
                    </a:cubicBezTo>
                    <a:cubicBezTo>
                      <a:pt x="4108" y="8537"/>
                      <a:pt x="4775" y="9061"/>
                      <a:pt x="4775" y="9764"/>
                    </a:cubicBezTo>
                    <a:cubicBezTo>
                      <a:pt x="4787" y="10299"/>
                      <a:pt x="4382" y="10776"/>
                      <a:pt x="3918" y="11050"/>
                    </a:cubicBezTo>
                    <a:cubicBezTo>
                      <a:pt x="3465" y="11335"/>
                      <a:pt x="2929" y="11478"/>
                      <a:pt x="2453" y="11728"/>
                    </a:cubicBezTo>
                    <a:cubicBezTo>
                      <a:pt x="905" y="12514"/>
                      <a:pt x="0" y="14383"/>
                      <a:pt x="346" y="16086"/>
                    </a:cubicBezTo>
                    <a:cubicBezTo>
                      <a:pt x="393" y="16300"/>
                      <a:pt x="453" y="16514"/>
                      <a:pt x="536" y="16717"/>
                    </a:cubicBezTo>
                    <a:cubicBezTo>
                      <a:pt x="893" y="17610"/>
                      <a:pt x="1584" y="18360"/>
                      <a:pt x="2429" y="18812"/>
                    </a:cubicBezTo>
                    <a:cubicBezTo>
                      <a:pt x="3253" y="19254"/>
                      <a:pt x="4247" y="19728"/>
                      <a:pt x="5211" y="19728"/>
                    </a:cubicBezTo>
                    <a:cubicBezTo>
                      <a:pt x="5417" y="19728"/>
                      <a:pt x="5621" y="19706"/>
                      <a:pt x="5823" y="19658"/>
                    </a:cubicBezTo>
                    <a:cubicBezTo>
                      <a:pt x="6966" y="19384"/>
                      <a:pt x="7799" y="18396"/>
                      <a:pt x="8466" y="17431"/>
                    </a:cubicBezTo>
                    <a:cubicBezTo>
                      <a:pt x="10347" y="14740"/>
                      <a:pt x="11740" y="11728"/>
                      <a:pt x="12585" y="8561"/>
                    </a:cubicBezTo>
                    <a:cubicBezTo>
                      <a:pt x="13062" y="6775"/>
                      <a:pt x="13359" y="4858"/>
                      <a:pt x="12776" y="3108"/>
                    </a:cubicBezTo>
                    <a:cubicBezTo>
                      <a:pt x="12350" y="1772"/>
                      <a:pt x="10808" y="0"/>
                      <a:pt x="9294" y="0"/>
                    </a:cubicBezTo>
                    <a:close/>
                  </a:path>
                </a:pathLst>
              </a:custGeom>
              <a:solidFill>
                <a:srgbClr val="E56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824;p88">
                <a:extLst>
                  <a:ext uri="{FF2B5EF4-FFF2-40B4-BE49-F238E27FC236}">
                    <a16:creationId xmlns:a16="http://schemas.microsoft.com/office/drawing/2014/main" id="{19EFE424-611A-4084-81A0-8A2728F0D0F7}"/>
                  </a:ext>
                </a:extLst>
              </p:cNvPr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825;p88">
                <a:extLst>
                  <a:ext uri="{FF2B5EF4-FFF2-40B4-BE49-F238E27FC236}">
                    <a16:creationId xmlns:a16="http://schemas.microsoft.com/office/drawing/2014/main" id="{31EBEABF-B0AD-4DC6-A0F6-F8A6A232CBB9}"/>
                  </a:ext>
                </a:extLst>
              </p:cNvPr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826;p88">
                <a:extLst>
                  <a:ext uri="{FF2B5EF4-FFF2-40B4-BE49-F238E27FC236}">
                    <a16:creationId xmlns:a16="http://schemas.microsoft.com/office/drawing/2014/main" id="{362AD0EB-539F-444E-8FBA-FEE847DDACF4}"/>
                  </a:ext>
                </a:extLst>
              </p:cNvPr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827;p88">
                <a:extLst>
                  <a:ext uri="{FF2B5EF4-FFF2-40B4-BE49-F238E27FC236}">
                    <a16:creationId xmlns:a16="http://schemas.microsoft.com/office/drawing/2014/main" id="{A73BF6A0-71C1-49AE-82C6-63F248FE63C9}"/>
                  </a:ext>
                </a:extLst>
              </p:cNvPr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828;p88">
                <a:extLst>
                  <a:ext uri="{FF2B5EF4-FFF2-40B4-BE49-F238E27FC236}">
                    <a16:creationId xmlns:a16="http://schemas.microsoft.com/office/drawing/2014/main" id="{98F46CEA-143B-490C-A59E-48027E83CABC}"/>
                  </a:ext>
                </a:extLst>
              </p:cNvPr>
              <p:cNvSpPr/>
              <p:nvPr/>
            </p:nvSpPr>
            <p:spPr>
              <a:xfrm>
                <a:off x="3218850" y="2383850"/>
                <a:ext cx="460200" cy="463875"/>
              </a:xfrm>
              <a:custGeom>
                <a:avLst/>
                <a:gdLst/>
                <a:ahLst/>
                <a:cxnLst/>
                <a:rect l="l" t="t" r="r" b="b"/>
                <a:pathLst>
                  <a:path w="18408" h="18555" extrusionOk="0">
                    <a:moveTo>
                      <a:pt x="14558" y="0"/>
                    </a:moveTo>
                    <a:cubicBezTo>
                      <a:pt x="12212" y="0"/>
                      <a:pt x="3133" y="1317"/>
                      <a:pt x="1917" y="1473"/>
                    </a:cubicBezTo>
                    <a:cubicBezTo>
                      <a:pt x="2167" y="4593"/>
                      <a:pt x="2048" y="7593"/>
                      <a:pt x="1905" y="10736"/>
                    </a:cubicBezTo>
                    <a:cubicBezTo>
                      <a:pt x="1871" y="11446"/>
                      <a:pt x="1077" y="17194"/>
                      <a:pt x="117" y="17194"/>
                    </a:cubicBezTo>
                    <a:cubicBezTo>
                      <a:pt x="78" y="17194"/>
                      <a:pt x="39" y="17185"/>
                      <a:pt x="0" y="17166"/>
                    </a:cubicBezTo>
                    <a:lnTo>
                      <a:pt x="0" y="17166"/>
                    </a:lnTo>
                    <a:cubicBezTo>
                      <a:pt x="2087" y="18202"/>
                      <a:pt x="4431" y="18555"/>
                      <a:pt x="6849" y="18555"/>
                    </a:cubicBezTo>
                    <a:cubicBezTo>
                      <a:pt x="10764" y="18555"/>
                      <a:pt x="14875" y="17631"/>
                      <a:pt x="18407" y="17189"/>
                    </a:cubicBezTo>
                    <a:lnTo>
                      <a:pt x="18407" y="17189"/>
                    </a:lnTo>
                    <a:cubicBezTo>
                      <a:pt x="18400" y="17190"/>
                      <a:pt x="18393" y="17191"/>
                      <a:pt x="18386" y="17191"/>
                    </a:cubicBezTo>
                    <a:cubicBezTo>
                      <a:pt x="17020" y="17191"/>
                      <a:pt x="15346" y="1679"/>
                      <a:pt x="15109" y="92"/>
                    </a:cubicBezTo>
                    <a:cubicBezTo>
                      <a:pt x="15099" y="28"/>
                      <a:pt x="14900" y="0"/>
                      <a:pt x="14558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829;p88">
                <a:extLst>
                  <a:ext uri="{FF2B5EF4-FFF2-40B4-BE49-F238E27FC236}">
                    <a16:creationId xmlns:a16="http://schemas.microsoft.com/office/drawing/2014/main" id="{5D6848EB-9B85-42AE-B173-00CCD67B4189}"/>
                  </a:ext>
                </a:extLst>
              </p:cNvPr>
              <p:cNvSpPr/>
              <p:nvPr/>
            </p:nvSpPr>
            <p:spPr>
              <a:xfrm>
                <a:off x="3248600" y="3825600"/>
                <a:ext cx="357025" cy="88695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35478" extrusionOk="0">
                    <a:moveTo>
                      <a:pt x="6573" y="1"/>
                    </a:moveTo>
                    <a:lnTo>
                      <a:pt x="1" y="1739"/>
                    </a:lnTo>
                    <a:cubicBezTo>
                      <a:pt x="1" y="1739"/>
                      <a:pt x="632" y="7632"/>
                      <a:pt x="7930" y="31695"/>
                    </a:cubicBezTo>
                    <a:cubicBezTo>
                      <a:pt x="7752" y="32731"/>
                      <a:pt x="7633" y="34433"/>
                      <a:pt x="8430" y="35338"/>
                    </a:cubicBezTo>
                    <a:cubicBezTo>
                      <a:pt x="8516" y="35434"/>
                      <a:pt x="8652" y="35477"/>
                      <a:pt x="8824" y="35477"/>
                    </a:cubicBezTo>
                    <a:cubicBezTo>
                      <a:pt x="10266" y="35477"/>
                      <a:pt x="14281" y="32430"/>
                      <a:pt x="13026" y="31016"/>
                    </a:cubicBezTo>
                    <a:cubicBezTo>
                      <a:pt x="8585" y="26016"/>
                      <a:pt x="10169" y="11097"/>
                      <a:pt x="9478" y="5620"/>
                    </a:cubicBezTo>
                    <a:lnTo>
                      <a:pt x="6573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830;p88">
                <a:extLst>
                  <a:ext uri="{FF2B5EF4-FFF2-40B4-BE49-F238E27FC236}">
                    <a16:creationId xmlns:a16="http://schemas.microsoft.com/office/drawing/2014/main" id="{44C88A6C-8BF7-4DF6-B374-861BE26AF167}"/>
                  </a:ext>
                </a:extLst>
              </p:cNvPr>
              <p:cNvSpPr/>
              <p:nvPr/>
            </p:nvSpPr>
            <p:spPr>
              <a:xfrm>
                <a:off x="3320350" y="4549500"/>
                <a:ext cx="307200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1590" extrusionOk="0">
                    <a:moveTo>
                      <a:pt x="9335" y="0"/>
                    </a:moveTo>
                    <a:cubicBezTo>
                      <a:pt x="7656" y="1346"/>
                      <a:pt x="6977" y="1560"/>
                      <a:pt x="4918" y="2215"/>
                    </a:cubicBezTo>
                    <a:lnTo>
                      <a:pt x="2667" y="6204"/>
                    </a:lnTo>
                    <a:cubicBezTo>
                      <a:pt x="2667" y="6204"/>
                      <a:pt x="0" y="10609"/>
                      <a:pt x="798" y="11514"/>
                    </a:cubicBezTo>
                    <a:cubicBezTo>
                      <a:pt x="843" y="11565"/>
                      <a:pt x="915" y="11589"/>
                      <a:pt x="1011" y="11589"/>
                    </a:cubicBezTo>
                    <a:cubicBezTo>
                      <a:pt x="2605" y="11589"/>
                      <a:pt x="10740" y="4906"/>
                      <a:pt x="10740" y="4906"/>
                    </a:cubicBezTo>
                    <a:cubicBezTo>
                      <a:pt x="10740" y="4906"/>
                      <a:pt x="12287" y="3644"/>
                      <a:pt x="10883" y="2060"/>
                    </a:cubicBezTo>
                    <a:cubicBezTo>
                      <a:pt x="10025" y="1108"/>
                      <a:pt x="9597" y="1048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831;p88">
                <a:extLst>
                  <a:ext uri="{FF2B5EF4-FFF2-40B4-BE49-F238E27FC236}">
                    <a16:creationId xmlns:a16="http://schemas.microsoft.com/office/drawing/2014/main" id="{1A90E6AC-5513-473C-ABFC-D749CFBF8557}"/>
                  </a:ext>
                </a:extLst>
              </p:cNvPr>
              <p:cNvSpPr/>
              <p:nvPr/>
            </p:nvSpPr>
            <p:spPr>
              <a:xfrm>
                <a:off x="3685575" y="2049050"/>
                <a:ext cx="270875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20637" extrusionOk="0">
                    <a:moveTo>
                      <a:pt x="3976" y="0"/>
                    </a:moveTo>
                    <a:cubicBezTo>
                      <a:pt x="3642" y="0"/>
                      <a:pt x="3312" y="115"/>
                      <a:pt x="2899" y="115"/>
                    </a:cubicBezTo>
                    <a:cubicBezTo>
                      <a:pt x="2821" y="115"/>
                      <a:pt x="2740" y="111"/>
                      <a:pt x="2655" y="101"/>
                    </a:cubicBezTo>
                    <a:lnTo>
                      <a:pt x="0" y="4150"/>
                    </a:lnTo>
                    <a:cubicBezTo>
                      <a:pt x="381" y="5304"/>
                      <a:pt x="619" y="6507"/>
                      <a:pt x="988" y="7650"/>
                    </a:cubicBezTo>
                    <a:cubicBezTo>
                      <a:pt x="1334" y="8757"/>
                      <a:pt x="1965" y="9591"/>
                      <a:pt x="1322" y="10781"/>
                    </a:cubicBezTo>
                    <a:cubicBezTo>
                      <a:pt x="977" y="11424"/>
                      <a:pt x="334" y="11984"/>
                      <a:pt x="357" y="12734"/>
                    </a:cubicBezTo>
                    <a:cubicBezTo>
                      <a:pt x="381" y="13758"/>
                      <a:pt x="1679" y="14341"/>
                      <a:pt x="1905" y="15341"/>
                    </a:cubicBezTo>
                    <a:cubicBezTo>
                      <a:pt x="2179" y="16580"/>
                      <a:pt x="738" y="17746"/>
                      <a:pt x="1072" y="18973"/>
                    </a:cubicBezTo>
                    <a:cubicBezTo>
                      <a:pt x="1310" y="19830"/>
                      <a:pt x="2286" y="20235"/>
                      <a:pt x="3167" y="20413"/>
                    </a:cubicBezTo>
                    <a:cubicBezTo>
                      <a:pt x="3836" y="20552"/>
                      <a:pt x="4519" y="20636"/>
                      <a:pt x="5198" y="20636"/>
                    </a:cubicBezTo>
                    <a:cubicBezTo>
                      <a:pt x="5741" y="20636"/>
                      <a:pt x="6282" y="20583"/>
                      <a:pt x="6811" y="20461"/>
                    </a:cubicBezTo>
                    <a:cubicBezTo>
                      <a:pt x="8013" y="20199"/>
                      <a:pt x="9156" y="19544"/>
                      <a:pt x="9870" y="18556"/>
                    </a:cubicBezTo>
                    <a:cubicBezTo>
                      <a:pt x="10585" y="17556"/>
                      <a:pt x="10835" y="16199"/>
                      <a:pt x="10371" y="15068"/>
                    </a:cubicBezTo>
                    <a:cubicBezTo>
                      <a:pt x="10037" y="14282"/>
                      <a:pt x="9394" y="13615"/>
                      <a:pt x="9299" y="12770"/>
                    </a:cubicBezTo>
                    <a:cubicBezTo>
                      <a:pt x="9228" y="12079"/>
                      <a:pt x="9525" y="11412"/>
                      <a:pt x="9609" y="10734"/>
                    </a:cubicBezTo>
                    <a:cubicBezTo>
                      <a:pt x="9740" y="9745"/>
                      <a:pt x="9418" y="8745"/>
                      <a:pt x="8906" y="7900"/>
                    </a:cubicBezTo>
                    <a:cubicBezTo>
                      <a:pt x="8251" y="6805"/>
                      <a:pt x="7037" y="6019"/>
                      <a:pt x="6787" y="4733"/>
                    </a:cubicBezTo>
                    <a:cubicBezTo>
                      <a:pt x="6668" y="4102"/>
                      <a:pt x="6668" y="3435"/>
                      <a:pt x="6477" y="2816"/>
                    </a:cubicBezTo>
                    <a:cubicBezTo>
                      <a:pt x="6227" y="2018"/>
                      <a:pt x="5346" y="673"/>
                      <a:pt x="4656" y="209"/>
                    </a:cubicBezTo>
                    <a:cubicBezTo>
                      <a:pt x="4412" y="49"/>
                      <a:pt x="4193" y="0"/>
                      <a:pt x="39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832;p88">
                <a:extLst>
                  <a:ext uri="{FF2B5EF4-FFF2-40B4-BE49-F238E27FC236}">
                    <a16:creationId xmlns:a16="http://schemas.microsoft.com/office/drawing/2014/main" id="{6E6B0493-5FDE-4E9B-BD30-5DB8BB2D15FB}"/>
                  </a:ext>
                </a:extLst>
              </p:cNvPr>
              <p:cNvSpPr/>
              <p:nvPr/>
            </p:nvSpPr>
            <p:spPr>
              <a:xfrm>
                <a:off x="3117050" y="2763275"/>
                <a:ext cx="609025" cy="1784450"/>
              </a:xfrm>
              <a:custGeom>
                <a:avLst/>
                <a:gdLst/>
                <a:ahLst/>
                <a:cxnLst/>
                <a:rect l="l" t="t" r="r" b="b"/>
                <a:pathLst>
                  <a:path w="24361" h="71378" extrusionOk="0">
                    <a:moveTo>
                      <a:pt x="21967" y="0"/>
                    </a:moveTo>
                    <a:cubicBezTo>
                      <a:pt x="18826" y="807"/>
                      <a:pt x="15579" y="1213"/>
                      <a:pt x="12333" y="1213"/>
                    </a:cubicBezTo>
                    <a:cubicBezTo>
                      <a:pt x="9734" y="1213"/>
                      <a:pt x="7137" y="953"/>
                      <a:pt x="4596" y="429"/>
                    </a:cubicBezTo>
                    <a:cubicBezTo>
                      <a:pt x="4370" y="953"/>
                      <a:pt x="4167" y="1477"/>
                      <a:pt x="3965" y="2012"/>
                    </a:cubicBezTo>
                    <a:cubicBezTo>
                      <a:pt x="750" y="10621"/>
                      <a:pt x="0" y="19122"/>
                      <a:pt x="1536" y="28182"/>
                    </a:cubicBezTo>
                    <a:cubicBezTo>
                      <a:pt x="1715" y="29194"/>
                      <a:pt x="1917" y="31087"/>
                      <a:pt x="2120" y="32076"/>
                    </a:cubicBezTo>
                    <a:cubicBezTo>
                      <a:pt x="2358" y="33290"/>
                      <a:pt x="2465" y="34540"/>
                      <a:pt x="2667" y="35755"/>
                    </a:cubicBezTo>
                    <a:cubicBezTo>
                      <a:pt x="3060" y="38195"/>
                      <a:pt x="3513" y="40624"/>
                      <a:pt x="4001" y="43053"/>
                    </a:cubicBezTo>
                    <a:cubicBezTo>
                      <a:pt x="4918" y="47530"/>
                      <a:pt x="5989" y="51971"/>
                      <a:pt x="7156" y="56388"/>
                    </a:cubicBezTo>
                    <a:cubicBezTo>
                      <a:pt x="8358" y="60912"/>
                      <a:pt x="10061" y="66949"/>
                      <a:pt x="11549" y="71378"/>
                    </a:cubicBezTo>
                    <a:cubicBezTo>
                      <a:pt x="11549" y="71378"/>
                      <a:pt x="16062" y="70985"/>
                      <a:pt x="17086" y="69413"/>
                    </a:cubicBezTo>
                    <a:cubicBezTo>
                      <a:pt x="18110" y="67830"/>
                      <a:pt x="12764" y="31147"/>
                      <a:pt x="13180" y="28182"/>
                    </a:cubicBezTo>
                    <a:cubicBezTo>
                      <a:pt x="13978" y="22372"/>
                      <a:pt x="14228" y="16455"/>
                      <a:pt x="14704" y="10597"/>
                    </a:cubicBezTo>
                    <a:cubicBezTo>
                      <a:pt x="15443" y="10394"/>
                      <a:pt x="24360" y="7894"/>
                      <a:pt x="24360" y="7882"/>
                    </a:cubicBezTo>
                    <a:cubicBezTo>
                      <a:pt x="23563" y="5263"/>
                      <a:pt x="22765" y="2631"/>
                      <a:pt x="21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833;p88">
                <a:extLst>
                  <a:ext uri="{FF2B5EF4-FFF2-40B4-BE49-F238E27FC236}">
                    <a16:creationId xmlns:a16="http://schemas.microsoft.com/office/drawing/2014/main" id="{033A8AA1-3E30-42C5-B6A8-4458BF2B07AA}"/>
                  </a:ext>
                </a:extLst>
              </p:cNvPr>
              <p:cNvSpPr/>
              <p:nvPr/>
            </p:nvSpPr>
            <p:spPr>
              <a:xfrm>
                <a:off x="3258125" y="2549850"/>
                <a:ext cx="378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3978" extrusionOk="0">
                    <a:moveTo>
                      <a:pt x="14717" y="0"/>
                    </a:moveTo>
                    <a:cubicBezTo>
                      <a:pt x="14717" y="0"/>
                      <a:pt x="14717" y="0"/>
                      <a:pt x="14717" y="1"/>
                    </a:cubicBezTo>
                    <a:lnTo>
                      <a:pt x="14717" y="1"/>
                    </a:lnTo>
                    <a:cubicBezTo>
                      <a:pt x="14717" y="0"/>
                      <a:pt x="14717" y="0"/>
                      <a:pt x="14717" y="0"/>
                    </a:cubicBezTo>
                    <a:close/>
                    <a:moveTo>
                      <a:pt x="14717" y="1"/>
                    </a:moveTo>
                    <a:cubicBezTo>
                      <a:pt x="14725" y="28"/>
                      <a:pt x="7965" y="1501"/>
                      <a:pt x="7299" y="1572"/>
                    </a:cubicBezTo>
                    <a:cubicBezTo>
                      <a:pt x="6643" y="1636"/>
                      <a:pt x="5988" y="1658"/>
                      <a:pt x="5334" y="1658"/>
                    </a:cubicBezTo>
                    <a:cubicBezTo>
                      <a:pt x="3892" y="1658"/>
                      <a:pt x="2457" y="1551"/>
                      <a:pt x="1026" y="1551"/>
                    </a:cubicBezTo>
                    <a:cubicBezTo>
                      <a:pt x="684" y="1551"/>
                      <a:pt x="342" y="1557"/>
                      <a:pt x="1" y="1572"/>
                    </a:cubicBezTo>
                    <a:cubicBezTo>
                      <a:pt x="775" y="2929"/>
                      <a:pt x="3513" y="3453"/>
                      <a:pt x="4930" y="3715"/>
                    </a:cubicBezTo>
                    <a:cubicBezTo>
                      <a:pt x="5873" y="3890"/>
                      <a:pt x="6833" y="3978"/>
                      <a:pt x="7794" y="3978"/>
                    </a:cubicBezTo>
                    <a:cubicBezTo>
                      <a:pt x="9320" y="3978"/>
                      <a:pt x="10846" y="3756"/>
                      <a:pt x="12300" y="3310"/>
                    </a:cubicBezTo>
                    <a:cubicBezTo>
                      <a:pt x="13062" y="3084"/>
                      <a:pt x="13836" y="2775"/>
                      <a:pt x="14372" y="2191"/>
                    </a:cubicBezTo>
                    <a:cubicBezTo>
                      <a:pt x="14907" y="1608"/>
                      <a:pt x="15134" y="679"/>
                      <a:pt x="147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834;p88">
                <a:extLst>
                  <a:ext uri="{FF2B5EF4-FFF2-40B4-BE49-F238E27FC236}">
                    <a16:creationId xmlns:a16="http://schemas.microsoft.com/office/drawing/2014/main" id="{EDCD2E53-AC54-4C75-8FFC-49F13D548B57}"/>
                  </a:ext>
                </a:extLst>
              </p:cNvPr>
              <p:cNvSpPr/>
              <p:nvPr/>
            </p:nvSpPr>
            <p:spPr>
              <a:xfrm>
                <a:off x="3191400" y="2025675"/>
                <a:ext cx="614750" cy="589125"/>
              </a:xfrm>
              <a:custGeom>
                <a:avLst/>
                <a:gdLst/>
                <a:ahLst/>
                <a:cxnLst/>
                <a:rect l="l" t="t" r="r" b="b"/>
                <a:pathLst>
                  <a:path w="24590" h="23565" extrusionOk="0">
                    <a:moveTo>
                      <a:pt x="20886" y="1"/>
                    </a:moveTo>
                    <a:lnTo>
                      <a:pt x="9706" y="8835"/>
                    </a:lnTo>
                    <a:lnTo>
                      <a:pt x="1801" y="1310"/>
                    </a:lnTo>
                    <a:cubicBezTo>
                      <a:pt x="1333" y="1516"/>
                      <a:pt x="0" y="2028"/>
                      <a:pt x="331" y="2028"/>
                    </a:cubicBezTo>
                    <a:cubicBezTo>
                      <a:pt x="346" y="2028"/>
                      <a:pt x="363" y="2027"/>
                      <a:pt x="384" y="2025"/>
                    </a:cubicBezTo>
                    <a:cubicBezTo>
                      <a:pt x="2110" y="3132"/>
                      <a:pt x="2336" y="5418"/>
                      <a:pt x="1872" y="7418"/>
                    </a:cubicBezTo>
                    <a:cubicBezTo>
                      <a:pt x="1408" y="9418"/>
                      <a:pt x="503" y="11395"/>
                      <a:pt x="777" y="13419"/>
                    </a:cubicBezTo>
                    <a:cubicBezTo>
                      <a:pt x="967" y="14943"/>
                      <a:pt x="1813" y="16300"/>
                      <a:pt x="2217" y="17788"/>
                    </a:cubicBezTo>
                    <a:cubicBezTo>
                      <a:pt x="2586" y="19098"/>
                      <a:pt x="1253" y="21265"/>
                      <a:pt x="1551" y="22027"/>
                    </a:cubicBezTo>
                    <a:cubicBezTo>
                      <a:pt x="2051" y="23301"/>
                      <a:pt x="5789" y="23384"/>
                      <a:pt x="7016" y="23480"/>
                    </a:cubicBezTo>
                    <a:cubicBezTo>
                      <a:pt x="7582" y="23526"/>
                      <a:pt x="8452" y="23564"/>
                      <a:pt x="9478" y="23564"/>
                    </a:cubicBezTo>
                    <a:cubicBezTo>
                      <a:pt x="13174" y="23564"/>
                      <a:pt x="18908" y="23070"/>
                      <a:pt x="19886" y="20694"/>
                    </a:cubicBezTo>
                    <a:cubicBezTo>
                      <a:pt x="20315" y="19646"/>
                      <a:pt x="19196" y="17657"/>
                      <a:pt x="19196" y="16479"/>
                    </a:cubicBezTo>
                    <a:cubicBezTo>
                      <a:pt x="19208" y="13978"/>
                      <a:pt x="20148" y="11181"/>
                      <a:pt x="20946" y="8835"/>
                    </a:cubicBezTo>
                    <a:cubicBezTo>
                      <a:pt x="21660" y="6716"/>
                      <a:pt x="22577" y="4668"/>
                      <a:pt x="23649" y="2703"/>
                    </a:cubicBezTo>
                    <a:cubicBezTo>
                      <a:pt x="23934" y="2179"/>
                      <a:pt x="24589" y="1691"/>
                      <a:pt x="24208" y="1191"/>
                    </a:cubicBezTo>
                    <a:cubicBezTo>
                      <a:pt x="23946" y="870"/>
                      <a:pt x="22851" y="667"/>
                      <a:pt x="20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835;p88">
                <a:extLst>
                  <a:ext uri="{FF2B5EF4-FFF2-40B4-BE49-F238E27FC236}">
                    <a16:creationId xmlns:a16="http://schemas.microsoft.com/office/drawing/2014/main" id="{A5BDFC5D-4D7D-452E-8859-4C1427004398}"/>
                  </a:ext>
                </a:extLst>
              </p:cNvPr>
              <p:cNvSpPr/>
              <p:nvPr/>
            </p:nvSpPr>
            <p:spPr>
              <a:xfrm>
                <a:off x="713775" y="1438725"/>
                <a:ext cx="1151350" cy="1304175"/>
              </a:xfrm>
              <a:custGeom>
                <a:avLst/>
                <a:gdLst/>
                <a:ahLst/>
                <a:cxnLst/>
                <a:rect l="l" t="t" r="r" b="b"/>
                <a:pathLst>
                  <a:path w="46054" h="52167" extrusionOk="0">
                    <a:moveTo>
                      <a:pt x="28358" y="1"/>
                    </a:moveTo>
                    <a:cubicBezTo>
                      <a:pt x="27149" y="1"/>
                      <a:pt x="25941" y="300"/>
                      <a:pt x="24884" y="892"/>
                    </a:cubicBezTo>
                    <a:lnTo>
                      <a:pt x="26658" y="1654"/>
                    </a:lnTo>
                    <a:cubicBezTo>
                      <a:pt x="25682" y="1714"/>
                      <a:pt x="24706" y="1845"/>
                      <a:pt x="23729" y="1976"/>
                    </a:cubicBezTo>
                    <a:cubicBezTo>
                      <a:pt x="21693" y="2238"/>
                      <a:pt x="19193" y="2690"/>
                      <a:pt x="17860" y="4429"/>
                    </a:cubicBezTo>
                    <a:cubicBezTo>
                      <a:pt x="17395" y="5024"/>
                      <a:pt x="17217" y="5786"/>
                      <a:pt x="16871" y="6453"/>
                    </a:cubicBezTo>
                    <a:cubicBezTo>
                      <a:pt x="16347" y="7441"/>
                      <a:pt x="15407" y="8524"/>
                      <a:pt x="14478" y="9167"/>
                    </a:cubicBezTo>
                    <a:cubicBezTo>
                      <a:pt x="13169" y="10084"/>
                      <a:pt x="11573" y="10417"/>
                      <a:pt x="10311" y="11477"/>
                    </a:cubicBezTo>
                    <a:cubicBezTo>
                      <a:pt x="9108" y="12477"/>
                      <a:pt x="7751" y="14323"/>
                      <a:pt x="8061" y="15978"/>
                    </a:cubicBezTo>
                    <a:cubicBezTo>
                      <a:pt x="8227" y="16859"/>
                      <a:pt x="8608" y="17442"/>
                      <a:pt x="8466" y="18395"/>
                    </a:cubicBezTo>
                    <a:cubicBezTo>
                      <a:pt x="8323" y="19288"/>
                      <a:pt x="7918" y="20157"/>
                      <a:pt x="7323" y="20847"/>
                    </a:cubicBezTo>
                    <a:cubicBezTo>
                      <a:pt x="6108" y="22276"/>
                      <a:pt x="4358" y="23121"/>
                      <a:pt x="2858" y="24252"/>
                    </a:cubicBezTo>
                    <a:cubicBezTo>
                      <a:pt x="1358" y="25384"/>
                      <a:pt x="0" y="27062"/>
                      <a:pt x="203" y="28932"/>
                    </a:cubicBezTo>
                    <a:cubicBezTo>
                      <a:pt x="536" y="32075"/>
                      <a:pt x="4906" y="33694"/>
                      <a:pt x="5013" y="36849"/>
                    </a:cubicBezTo>
                    <a:cubicBezTo>
                      <a:pt x="5060" y="38302"/>
                      <a:pt x="4144" y="39600"/>
                      <a:pt x="3763" y="41016"/>
                    </a:cubicBezTo>
                    <a:cubicBezTo>
                      <a:pt x="3048" y="43683"/>
                      <a:pt x="4382" y="46600"/>
                      <a:pt x="6477" y="48386"/>
                    </a:cubicBezTo>
                    <a:cubicBezTo>
                      <a:pt x="8585" y="50184"/>
                      <a:pt x="11335" y="51030"/>
                      <a:pt x="14050" y="51542"/>
                    </a:cubicBezTo>
                    <a:cubicBezTo>
                      <a:pt x="16306" y="51960"/>
                      <a:pt x="18601" y="52167"/>
                      <a:pt x="20896" y="52167"/>
                    </a:cubicBezTo>
                    <a:cubicBezTo>
                      <a:pt x="26955" y="52167"/>
                      <a:pt x="33018" y="50726"/>
                      <a:pt x="38398" y="47946"/>
                    </a:cubicBezTo>
                    <a:cubicBezTo>
                      <a:pt x="40731" y="46743"/>
                      <a:pt x="43006" y="45231"/>
                      <a:pt x="44387" y="42993"/>
                    </a:cubicBezTo>
                    <a:cubicBezTo>
                      <a:pt x="45768" y="40766"/>
                      <a:pt x="46054" y="37695"/>
                      <a:pt x="44470" y="35599"/>
                    </a:cubicBezTo>
                    <a:cubicBezTo>
                      <a:pt x="43529" y="34349"/>
                      <a:pt x="41994" y="33480"/>
                      <a:pt x="41577" y="31968"/>
                    </a:cubicBezTo>
                    <a:cubicBezTo>
                      <a:pt x="41541" y="31849"/>
                      <a:pt x="41517" y="31730"/>
                      <a:pt x="41493" y="31599"/>
                    </a:cubicBezTo>
                    <a:cubicBezTo>
                      <a:pt x="41243" y="29956"/>
                      <a:pt x="42386" y="28336"/>
                      <a:pt x="43017" y="26741"/>
                    </a:cubicBezTo>
                    <a:cubicBezTo>
                      <a:pt x="44041" y="24098"/>
                      <a:pt x="43553" y="20943"/>
                      <a:pt x="41863" y="18680"/>
                    </a:cubicBezTo>
                    <a:cubicBezTo>
                      <a:pt x="41458" y="18145"/>
                      <a:pt x="41041" y="17728"/>
                      <a:pt x="40720" y="17168"/>
                    </a:cubicBezTo>
                    <a:cubicBezTo>
                      <a:pt x="40398" y="16597"/>
                      <a:pt x="40136" y="16109"/>
                      <a:pt x="39672" y="15620"/>
                    </a:cubicBezTo>
                    <a:cubicBezTo>
                      <a:pt x="38719" y="14620"/>
                      <a:pt x="37493" y="13870"/>
                      <a:pt x="36743" y="12692"/>
                    </a:cubicBezTo>
                    <a:cubicBezTo>
                      <a:pt x="35493" y="10751"/>
                      <a:pt x="35612" y="7822"/>
                      <a:pt x="35159" y="5607"/>
                    </a:cubicBezTo>
                    <a:cubicBezTo>
                      <a:pt x="34695" y="3321"/>
                      <a:pt x="33302" y="1452"/>
                      <a:pt x="31076" y="535"/>
                    </a:cubicBezTo>
                    <a:cubicBezTo>
                      <a:pt x="30216" y="178"/>
                      <a:pt x="29287" y="1"/>
                      <a:pt x="28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836;p88">
                <a:extLst>
                  <a:ext uri="{FF2B5EF4-FFF2-40B4-BE49-F238E27FC236}">
                    <a16:creationId xmlns:a16="http://schemas.microsoft.com/office/drawing/2014/main" id="{557661AE-81B8-41B1-9D3F-653CABC1EF4E}"/>
                  </a:ext>
                </a:extLst>
              </p:cNvPr>
              <p:cNvSpPr/>
              <p:nvPr/>
            </p:nvSpPr>
            <p:spPr>
              <a:xfrm>
                <a:off x="1196275" y="2426625"/>
                <a:ext cx="4610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18443" h="21531" extrusionOk="0">
                    <a:moveTo>
                      <a:pt x="17145" y="0"/>
                    </a:moveTo>
                    <a:cubicBezTo>
                      <a:pt x="14478" y="750"/>
                      <a:pt x="11811" y="1512"/>
                      <a:pt x="9144" y="2262"/>
                    </a:cubicBezTo>
                    <a:cubicBezTo>
                      <a:pt x="7418" y="2751"/>
                      <a:pt x="3608" y="3024"/>
                      <a:pt x="3072" y="4775"/>
                    </a:cubicBezTo>
                    <a:cubicBezTo>
                      <a:pt x="2762" y="5763"/>
                      <a:pt x="3120" y="7358"/>
                      <a:pt x="3036" y="8418"/>
                    </a:cubicBezTo>
                    <a:cubicBezTo>
                      <a:pt x="2941" y="9644"/>
                      <a:pt x="2774" y="10847"/>
                      <a:pt x="2512" y="12049"/>
                    </a:cubicBezTo>
                    <a:cubicBezTo>
                      <a:pt x="2334" y="12871"/>
                      <a:pt x="893" y="18907"/>
                      <a:pt x="0" y="18907"/>
                    </a:cubicBezTo>
                    <a:cubicBezTo>
                      <a:pt x="2636" y="20911"/>
                      <a:pt x="4634" y="21530"/>
                      <a:pt x="6914" y="21530"/>
                    </a:cubicBezTo>
                    <a:cubicBezTo>
                      <a:pt x="7127" y="21530"/>
                      <a:pt x="7342" y="21525"/>
                      <a:pt x="7561" y="21515"/>
                    </a:cubicBezTo>
                    <a:cubicBezTo>
                      <a:pt x="10787" y="21360"/>
                      <a:pt x="18026" y="21527"/>
                      <a:pt x="18443" y="17931"/>
                    </a:cubicBezTo>
                    <a:cubicBezTo>
                      <a:pt x="16788" y="12561"/>
                      <a:pt x="17217" y="6025"/>
                      <a:pt x="1714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837;p88">
                <a:extLst>
                  <a:ext uri="{FF2B5EF4-FFF2-40B4-BE49-F238E27FC236}">
                    <a16:creationId xmlns:a16="http://schemas.microsoft.com/office/drawing/2014/main" id="{647B6EBA-80D7-4B3B-971C-A2E3172C5506}"/>
                  </a:ext>
                </a:extLst>
              </p:cNvPr>
              <p:cNvSpPr/>
              <p:nvPr/>
            </p:nvSpPr>
            <p:spPr>
              <a:xfrm>
                <a:off x="1234375" y="2530500"/>
                <a:ext cx="39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4273" extrusionOk="0">
                    <a:moveTo>
                      <a:pt x="15800" y="1"/>
                    </a:moveTo>
                    <a:lnTo>
                      <a:pt x="15800" y="1"/>
                    </a:lnTo>
                    <a:cubicBezTo>
                      <a:pt x="11478" y="620"/>
                      <a:pt x="7168" y="1239"/>
                      <a:pt x="2846" y="1858"/>
                    </a:cubicBezTo>
                    <a:cubicBezTo>
                      <a:pt x="0" y="2263"/>
                      <a:pt x="2012" y="3346"/>
                      <a:pt x="3620" y="3739"/>
                    </a:cubicBezTo>
                    <a:cubicBezTo>
                      <a:pt x="5197" y="4131"/>
                      <a:pt x="6882" y="4273"/>
                      <a:pt x="8528" y="4273"/>
                    </a:cubicBezTo>
                    <a:cubicBezTo>
                      <a:pt x="8782" y="4273"/>
                      <a:pt x="9035" y="4269"/>
                      <a:pt x="9287" y="4263"/>
                    </a:cubicBezTo>
                    <a:cubicBezTo>
                      <a:pt x="10716" y="4227"/>
                      <a:pt x="12192" y="4061"/>
                      <a:pt x="13466" y="3382"/>
                    </a:cubicBezTo>
                    <a:cubicBezTo>
                      <a:pt x="14728" y="2703"/>
                      <a:pt x="15764" y="1441"/>
                      <a:pt x="15800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838;p88">
                <a:extLst>
                  <a:ext uri="{FF2B5EF4-FFF2-40B4-BE49-F238E27FC236}">
                    <a16:creationId xmlns:a16="http://schemas.microsoft.com/office/drawing/2014/main" id="{4DB83C95-DF71-4D70-AF7A-D3E769F0CE73}"/>
                  </a:ext>
                </a:extLst>
              </p:cNvPr>
              <p:cNvSpPr/>
              <p:nvPr/>
            </p:nvSpPr>
            <p:spPr>
              <a:xfrm>
                <a:off x="1389750" y="3900300"/>
                <a:ext cx="360175" cy="901825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6073" extrusionOk="0">
                    <a:moveTo>
                      <a:pt x="7287" y="1"/>
                    </a:moveTo>
                    <a:lnTo>
                      <a:pt x="286" y="1227"/>
                    </a:lnTo>
                    <a:lnTo>
                      <a:pt x="0" y="7835"/>
                    </a:lnTo>
                    <a:cubicBezTo>
                      <a:pt x="1739" y="13348"/>
                      <a:pt x="9799" y="26814"/>
                      <a:pt x="7775" y="33505"/>
                    </a:cubicBezTo>
                    <a:cubicBezTo>
                      <a:pt x="7310" y="35038"/>
                      <a:pt x="10601" y="36073"/>
                      <a:pt x="12598" y="36073"/>
                    </a:cubicBezTo>
                    <a:cubicBezTo>
                      <a:pt x="13361" y="36073"/>
                      <a:pt x="13936" y="35921"/>
                      <a:pt x="14038" y="35589"/>
                    </a:cubicBezTo>
                    <a:cubicBezTo>
                      <a:pt x="14407" y="34386"/>
                      <a:pt x="13538" y="32815"/>
                      <a:pt x="12919" y="31910"/>
                    </a:cubicBezTo>
                    <a:cubicBezTo>
                      <a:pt x="9275" y="5871"/>
                      <a:pt x="7287" y="1"/>
                      <a:pt x="728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839;p88">
                <a:extLst>
                  <a:ext uri="{FF2B5EF4-FFF2-40B4-BE49-F238E27FC236}">
                    <a16:creationId xmlns:a16="http://schemas.microsoft.com/office/drawing/2014/main" id="{4D419417-89E1-4C86-A7D6-70C3E50A468F}"/>
                  </a:ext>
                </a:extLst>
              </p:cNvPr>
              <p:cNvSpPr/>
              <p:nvPr/>
            </p:nvSpPr>
            <p:spPr>
              <a:xfrm>
                <a:off x="1551075" y="4680175"/>
                <a:ext cx="367925" cy="186400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7456" extrusionOk="0"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417" y="1108"/>
                      <a:pt x="1024" y="1346"/>
                      <a:pt x="643" y="2632"/>
                    </a:cubicBezTo>
                    <a:cubicBezTo>
                      <a:pt x="0" y="4751"/>
                      <a:pt x="2013" y="5263"/>
                      <a:pt x="2013" y="5263"/>
                    </a:cubicBezTo>
                    <a:cubicBezTo>
                      <a:pt x="2013" y="5263"/>
                      <a:pt x="10432" y="7456"/>
                      <a:pt x="13371" y="7456"/>
                    </a:cubicBezTo>
                    <a:cubicBezTo>
                      <a:pt x="13937" y="7456"/>
                      <a:pt x="14300" y="7374"/>
                      <a:pt x="14359" y="7180"/>
                    </a:cubicBezTo>
                    <a:cubicBezTo>
                      <a:pt x="14717" y="5965"/>
                      <a:pt x="10252" y="2965"/>
                      <a:pt x="10252" y="2965"/>
                    </a:cubicBezTo>
                    <a:lnTo>
                      <a:pt x="6358" y="155"/>
                    </a:lnTo>
                    <a:cubicBezTo>
                      <a:pt x="5280" y="293"/>
                      <a:pt x="4550" y="386"/>
                      <a:pt x="3839" y="386"/>
                    </a:cubicBezTo>
                    <a:cubicBezTo>
                      <a:pt x="3075" y="386"/>
                      <a:pt x="2332" y="278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840;p88">
                <a:extLst>
                  <a:ext uri="{FF2B5EF4-FFF2-40B4-BE49-F238E27FC236}">
                    <a16:creationId xmlns:a16="http://schemas.microsoft.com/office/drawing/2014/main" id="{6E7EE0ED-DAA7-4B50-9800-D3F9FACFE054}"/>
                  </a:ext>
                </a:extLst>
              </p:cNvPr>
              <p:cNvSpPr/>
              <p:nvPr/>
            </p:nvSpPr>
            <p:spPr>
              <a:xfrm>
                <a:off x="1144575" y="3800600"/>
                <a:ext cx="429450" cy="921225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36849" extrusionOk="0">
                    <a:moveTo>
                      <a:pt x="10450" y="0"/>
                    </a:moveTo>
                    <a:lnTo>
                      <a:pt x="7009" y="5644"/>
                    </a:lnTo>
                    <a:cubicBezTo>
                      <a:pt x="5878" y="11311"/>
                      <a:pt x="6438" y="26992"/>
                      <a:pt x="1437" y="31873"/>
                    </a:cubicBezTo>
                    <a:cubicBezTo>
                      <a:pt x="0" y="33278"/>
                      <a:pt x="4112" y="36849"/>
                      <a:pt x="5562" y="36849"/>
                    </a:cubicBezTo>
                    <a:cubicBezTo>
                      <a:pt x="5710" y="36849"/>
                      <a:pt x="5830" y="36812"/>
                      <a:pt x="5914" y="36731"/>
                    </a:cubicBezTo>
                    <a:cubicBezTo>
                      <a:pt x="6807" y="35850"/>
                      <a:pt x="6807" y="34064"/>
                      <a:pt x="6700" y="32969"/>
                    </a:cubicBezTo>
                    <a:cubicBezTo>
                      <a:pt x="16094" y="8406"/>
                      <a:pt x="17177" y="2298"/>
                      <a:pt x="17177" y="2298"/>
                    </a:cubicBezTo>
                    <a:lnTo>
                      <a:pt x="1045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841;p88">
                <a:extLst>
                  <a:ext uri="{FF2B5EF4-FFF2-40B4-BE49-F238E27FC236}">
                    <a16:creationId xmlns:a16="http://schemas.microsoft.com/office/drawing/2014/main" id="{74B0E960-72A2-40EC-BCD0-8986C5C103CC}"/>
                  </a:ext>
                </a:extLst>
              </p:cNvPr>
              <p:cNvSpPr/>
              <p:nvPr/>
            </p:nvSpPr>
            <p:spPr>
              <a:xfrm>
                <a:off x="1121850" y="4545625"/>
                <a:ext cx="30780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2698" extrusionOk="0">
                    <a:moveTo>
                      <a:pt x="3358" y="1"/>
                    </a:moveTo>
                    <a:cubicBezTo>
                      <a:pt x="3001" y="1072"/>
                      <a:pt x="2549" y="1096"/>
                      <a:pt x="1584" y="2025"/>
                    </a:cubicBezTo>
                    <a:cubicBezTo>
                      <a:pt x="1" y="3584"/>
                      <a:pt x="1513" y="5001"/>
                      <a:pt x="1513" y="5001"/>
                    </a:cubicBezTo>
                    <a:cubicBezTo>
                      <a:pt x="1513" y="5001"/>
                      <a:pt x="9639" y="12697"/>
                      <a:pt x="11217" y="12697"/>
                    </a:cubicBezTo>
                    <a:cubicBezTo>
                      <a:pt x="11298" y="12697"/>
                      <a:pt x="11362" y="12677"/>
                      <a:pt x="11407" y="12633"/>
                    </a:cubicBezTo>
                    <a:cubicBezTo>
                      <a:pt x="12312" y="11752"/>
                      <a:pt x="9847" y="6954"/>
                      <a:pt x="9847" y="6954"/>
                    </a:cubicBezTo>
                    <a:lnTo>
                      <a:pt x="7787" y="2620"/>
                    </a:lnTo>
                    <a:cubicBezTo>
                      <a:pt x="5692" y="1787"/>
                      <a:pt x="5001" y="1525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842;p88">
                <a:extLst>
                  <a:ext uri="{FF2B5EF4-FFF2-40B4-BE49-F238E27FC236}">
                    <a16:creationId xmlns:a16="http://schemas.microsoft.com/office/drawing/2014/main" id="{327EA365-A519-4436-BA70-EC5F7D6C3828}"/>
                  </a:ext>
                </a:extLst>
              </p:cNvPr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843;p88">
                <a:extLst>
                  <a:ext uri="{FF2B5EF4-FFF2-40B4-BE49-F238E27FC236}">
                    <a16:creationId xmlns:a16="http://schemas.microsoft.com/office/drawing/2014/main" id="{1040954F-865A-488A-BCF5-662CB300AB97}"/>
                  </a:ext>
                </a:extLst>
              </p:cNvPr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844;p88">
                <a:extLst>
                  <a:ext uri="{FF2B5EF4-FFF2-40B4-BE49-F238E27FC236}">
                    <a16:creationId xmlns:a16="http://schemas.microsoft.com/office/drawing/2014/main" id="{8AA44D5E-944B-4D74-831C-EB52509BCA9B}"/>
                  </a:ext>
                </a:extLst>
              </p:cNvPr>
              <p:cNvSpPr/>
              <p:nvPr/>
            </p:nvSpPr>
            <p:spPr>
              <a:xfrm>
                <a:off x="1346575" y="1184550"/>
                <a:ext cx="745075" cy="11045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44180" extrusionOk="0">
                    <a:moveTo>
                      <a:pt x="25305" y="0"/>
                    </a:moveTo>
                    <a:cubicBezTo>
                      <a:pt x="25148" y="0"/>
                      <a:pt x="24988" y="92"/>
                      <a:pt x="24897" y="225"/>
                    </a:cubicBezTo>
                    <a:cubicBezTo>
                      <a:pt x="24754" y="403"/>
                      <a:pt x="24730" y="642"/>
                      <a:pt x="24718" y="868"/>
                    </a:cubicBezTo>
                    <a:cubicBezTo>
                      <a:pt x="24683" y="1451"/>
                      <a:pt x="24302" y="4916"/>
                      <a:pt x="24671" y="5213"/>
                    </a:cubicBezTo>
                    <a:cubicBezTo>
                      <a:pt x="24373" y="4975"/>
                      <a:pt x="24242" y="4606"/>
                      <a:pt x="23992" y="4321"/>
                    </a:cubicBezTo>
                    <a:cubicBezTo>
                      <a:pt x="23700" y="3972"/>
                      <a:pt x="23501" y="3829"/>
                      <a:pt x="23371" y="3829"/>
                    </a:cubicBezTo>
                    <a:cubicBezTo>
                      <a:pt x="22784" y="3829"/>
                      <a:pt x="23598" y="6742"/>
                      <a:pt x="23647" y="6976"/>
                    </a:cubicBezTo>
                    <a:cubicBezTo>
                      <a:pt x="23778" y="7595"/>
                      <a:pt x="23682" y="8238"/>
                      <a:pt x="23587" y="8857"/>
                    </a:cubicBezTo>
                    <a:cubicBezTo>
                      <a:pt x="22599" y="14905"/>
                      <a:pt x="20623" y="20573"/>
                      <a:pt x="16634" y="25406"/>
                    </a:cubicBezTo>
                    <a:cubicBezTo>
                      <a:pt x="12467" y="30455"/>
                      <a:pt x="6526" y="34122"/>
                      <a:pt x="1" y="35562"/>
                    </a:cubicBezTo>
                    <a:lnTo>
                      <a:pt x="631" y="43771"/>
                    </a:lnTo>
                    <a:lnTo>
                      <a:pt x="631" y="43771"/>
                    </a:lnTo>
                    <a:cubicBezTo>
                      <a:pt x="679" y="43627"/>
                      <a:pt x="761" y="43490"/>
                      <a:pt x="882" y="43444"/>
                    </a:cubicBezTo>
                    <a:cubicBezTo>
                      <a:pt x="13526" y="38825"/>
                      <a:pt x="23170" y="29907"/>
                      <a:pt x="24980" y="16608"/>
                    </a:cubicBezTo>
                    <a:cubicBezTo>
                      <a:pt x="25171" y="15191"/>
                      <a:pt x="25837" y="13965"/>
                      <a:pt x="26195" y="12583"/>
                    </a:cubicBezTo>
                    <a:cubicBezTo>
                      <a:pt x="27076" y="9190"/>
                      <a:pt x="29802" y="7142"/>
                      <a:pt x="28564" y="3404"/>
                    </a:cubicBezTo>
                    <a:cubicBezTo>
                      <a:pt x="28421" y="2951"/>
                      <a:pt x="28207" y="2499"/>
                      <a:pt x="27850" y="2177"/>
                    </a:cubicBezTo>
                    <a:cubicBezTo>
                      <a:pt x="27593" y="1946"/>
                      <a:pt x="27243" y="1795"/>
                      <a:pt x="26903" y="1795"/>
                    </a:cubicBezTo>
                    <a:cubicBezTo>
                      <a:pt x="26771" y="1795"/>
                      <a:pt x="26640" y="1818"/>
                      <a:pt x="26516" y="1868"/>
                    </a:cubicBezTo>
                    <a:cubicBezTo>
                      <a:pt x="26242" y="1356"/>
                      <a:pt x="25980" y="844"/>
                      <a:pt x="25706" y="332"/>
                    </a:cubicBezTo>
                    <a:cubicBezTo>
                      <a:pt x="25659" y="225"/>
                      <a:pt x="25599" y="118"/>
                      <a:pt x="25504" y="58"/>
                    </a:cubicBezTo>
                    <a:cubicBezTo>
                      <a:pt x="25442" y="18"/>
                      <a:pt x="25374" y="0"/>
                      <a:pt x="25305" y="0"/>
                    </a:cubicBezTo>
                    <a:close/>
                    <a:moveTo>
                      <a:pt x="631" y="43771"/>
                    </a:moveTo>
                    <a:cubicBezTo>
                      <a:pt x="563" y="43969"/>
                      <a:pt x="559" y="44180"/>
                      <a:pt x="600" y="44180"/>
                    </a:cubicBezTo>
                    <a:cubicBezTo>
                      <a:pt x="613" y="44180"/>
                      <a:pt x="632" y="44156"/>
                      <a:pt x="656" y="44099"/>
                    </a:cubicBezTo>
                    <a:lnTo>
                      <a:pt x="631" y="4377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845;p88">
                <a:extLst>
                  <a:ext uri="{FF2B5EF4-FFF2-40B4-BE49-F238E27FC236}">
                    <a16:creationId xmlns:a16="http://schemas.microsoft.com/office/drawing/2014/main" id="{EB2C84F4-4C2D-4AA6-9285-DE28C418471E}"/>
                  </a:ext>
                </a:extLst>
              </p:cNvPr>
              <p:cNvSpPr/>
              <p:nvPr/>
            </p:nvSpPr>
            <p:spPr>
              <a:xfrm>
                <a:off x="1423675" y="1397325"/>
                <a:ext cx="593850" cy="913825"/>
              </a:xfrm>
              <a:custGeom>
                <a:avLst/>
                <a:gdLst/>
                <a:ahLst/>
                <a:cxnLst/>
                <a:rect l="l" t="t" r="r" b="b"/>
                <a:pathLst>
                  <a:path w="23754" h="36553" extrusionOk="0">
                    <a:moveTo>
                      <a:pt x="20194" y="1"/>
                    </a:moveTo>
                    <a:cubicBezTo>
                      <a:pt x="19324" y="3572"/>
                      <a:pt x="17789" y="6942"/>
                      <a:pt x="16229" y="10264"/>
                    </a:cubicBezTo>
                    <a:cubicBezTo>
                      <a:pt x="14824" y="13228"/>
                      <a:pt x="13383" y="16217"/>
                      <a:pt x="11264" y="18753"/>
                    </a:cubicBezTo>
                    <a:cubicBezTo>
                      <a:pt x="9145" y="21289"/>
                      <a:pt x="6287" y="23372"/>
                      <a:pt x="2965" y="23944"/>
                    </a:cubicBezTo>
                    <a:lnTo>
                      <a:pt x="1" y="36553"/>
                    </a:lnTo>
                    <a:cubicBezTo>
                      <a:pt x="3061" y="35148"/>
                      <a:pt x="5656" y="32981"/>
                      <a:pt x="8228" y="30850"/>
                    </a:cubicBezTo>
                    <a:cubicBezTo>
                      <a:pt x="11383" y="28206"/>
                      <a:pt x="14586" y="25539"/>
                      <a:pt x="16955" y="22206"/>
                    </a:cubicBezTo>
                    <a:cubicBezTo>
                      <a:pt x="18789" y="19646"/>
                      <a:pt x="20086" y="16753"/>
                      <a:pt x="21110" y="13788"/>
                    </a:cubicBezTo>
                    <a:cubicBezTo>
                      <a:pt x="22468" y="9823"/>
                      <a:pt x="23361" y="5704"/>
                      <a:pt x="23754" y="1525"/>
                    </a:cubicBezTo>
                    <a:cubicBezTo>
                      <a:pt x="22575" y="1024"/>
                      <a:pt x="21384" y="512"/>
                      <a:pt x="20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846;p88">
                <a:extLst>
                  <a:ext uri="{FF2B5EF4-FFF2-40B4-BE49-F238E27FC236}">
                    <a16:creationId xmlns:a16="http://schemas.microsoft.com/office/drawing/2014/main" id="{6F0E05F6-435F-43AA-98C4-6B031974AEEA}"/>
                  </a:ext>
                </a:extLst>
              </p:cNvPr>
              <p:cNvSpPr/>
              <p:nvPr/>
            </p:nvSpPr>
            <p:spPr>
              <a:xfrm>
                <a:off x="1097150" y="1979775"/>
                <a:ext cx="635225" cy="640350"/>
              </a:xfrm>
              <a:custGeom>
                <a:avLst/>
                <a:gdLst/>
                <a:ahLst/>
                <a:cxnLst/>
                <a:rect l="l" t="t" r="r" b="b"/>
                <a:pathLst>
                  <a:path w="25409" h="25614" extrusionOk="0">
                    <a:moveTo>
                      <a:pt x="10730" y="0"/>
                    </a:moveTo>
                    <a:cubicBezTo>
                      <a:pt x="10278" y="0"/>
                      <a:pt x="9726" y="386"/>
                      <a:pt x="8763" y="610"/>
                    </a:cubicBezTo>
                    <a:cubicBezTo>
                      <a:pt x="7370" y="932"/>
                      <a:pt x="2334" y="1991"/>
                      <a:pt x="1644" y="3146"/>
                    </a:cubicBezTo>
                    <a:cubicBezTo>
                      <a:pt x="0" y="5932"/>
                      <a:pt x="2013" y="9218"/>
                      <a:pt x="2310" y="12266"/>
                    </a:cubicBezTo>
                    <a:cubicBezTo>
                      <a:pt x="2691" y="16267"/>
                      <a:pt x="3287" y="21613"/>
                      <a:pt x="3679" y="25613"/>
                    </a:cubicBezTo>
                    <a:cubicBezTo>
                      <a:pt x="5096" y="25411"/>
                      <a:pt x="6513" y="25220"/>
                      <a:pt x="7942" y="25018"/>
                    </a:cubicBezTo>
                    <a:lnTo>
                      <a:pt x="24611" y="22720"/>
                    </a:lnTo>
                    <a:cubicBezTo>
                      <a:pt x="24634" y="22720"/>
                      <a:pt x="24515" y="16457"/>
                      <a:pt x="24515" y="16017"/>
                    </a:cubicBezTo>
                    <a:cubicBezTo>
                      <a:pt x="24563" y="14290"/>
                      <a:pt x="24765" y="12981"/>
                      <a:pt x="25135" y="11362"/>
                    </a:cubicBezTo>
                    <a:cubicBezTo>
                      <a:pt x="25408" y="10147"/>
                      <a:pt x="24920" y="8885"/>
                      <a:pt x="24206" y="7861"/>
                    </a:cubicBezTo>
                    <a:cubicBezTo>
                      <a:pt x="23301" y="6587"/>
                      <a:pt x="22075" y="5575"/>
                      <a:pt x="21158" y="4313"/>
                    </a:cubicBezTo>
                    <a:cubicBezTo>
                      <a:pt x="20503" y="3408"/>
                      <a:pt x="19491" y="1479"/>
                      <a:pt x="18693" y="682"/>
                    </a:cubicBezTo>
                    <a:cubicBezTo>
                      <a:pt x="18458" y="444"/>
                      <a:pt x="18121" y="356"/>
                      <a:pt x="17723" y="356"/>
                    </a:cubicBezTo>
                    <a:cubicBezTo>
                      <a:pt x="16597" y="356"/>
                      <a:pt x="14986" y="1061"/>
                      <a:pt x="13831" y="1061"/>
                    </a:cubicBezTo>
                    <a:cubicBezTo>
                      <a:pt x="13577" y="1061"/>
                      <a:pt x="13345" y="1027"/>
                      <a:pt x="13145" y="944"/>
                    </a:cubicBezTo>
                    <a:cubicBezTo>
                      <a:pt x="13331" y="679"/>
                      <a:pt x="13525" y="189"/>
                      <a:pt x="13277" y="189"/>
                    </a:cubicBezTo>
                    <a:cubicBezTo>
                      <a:pt x="13223" y="189"/>
                      <a:pt x="13149" y="212"/>
                      <a:pt x="13050" y="265"/>
                    </a:cubicBezTo>
                    <a:cubicBezTo>
                      <a:pt x="12276" y="669"/>
                      <a:pt x="12144" y="872"/>
                      <a:pt x="12057" y="872"/>
                    </a:cubicBezTo>
                    <a:cubicBezTo>
                      <a:pt x="11958" y="872"/>
                      <a:pt x="11917" y="615"/>
                      <a:pt x="11085" y="98"/>
                    </a:cubicBezTo>
                    <a:cubicBezTo>
                      <a:pt x="10970" y="29"/>
                      <a:pt x="10854" y="0"/>
                      <a:pt x="10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847;p88">
                <a:extLst>
                  <a:ext uri="{FF2B5EF4-FFF2-40B4-BE49-F238E27FC236}">
                    <a16:creationId xmlns:a16="http://schemas.microsoft.com/office/drawing/2014/main" id="{DB7CD47B-174E-470C-AF6B-1327CDCD9B49}"/>
                  </a:ext>
                </a:extLst>
              </p:cNvPr>
              <p:cNvSpPr/>
              <p:nvPr/>
            </p:nvSpPr>
            <p:spPr>
              <a:xfrm>
                <a:off x="1294500" y="1789050"/>
                <a:ext cx="225350" cy="35415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4166" extrusionOk="0">
                    <a:moveTo>
                      <a:pt x="6477" y="0"/>
                    </a:moveTo>
                    <a:cubicBezTo>
                      <a:pt x="6477" y="0"/>
                      <a:pt x="786" y="2358"/>
                      <a:pt x="786" y="2358"/>
                    </a:cubicBezTo>
                    <a:cubicBezTo>
                      <a:pt x="881" y="4644"/>
                      <a:pt x="0" y="7120"/>
                      <a:pt x="1393" y="9096"/>
                    </a:cubicBezTo>
                    <a:cubicBezTo>
                      <a:pt x="2560" y="10751"/>
                      <a:pt x="4263" y="12013"/>
                      <a:pt x="5977" y="13061"/>
                    </a:cubicBezTo>
                    <a:cubicBezTo>
                      <a:pt x="6318" y="13268"/>
                      <a:pt x="7484" y="14165"/>
                      <a:pt x="8106" y="14165"/>
                    </a:cubicBezTo>
                    <a:cubicBezTo>
                      <a:pt x="8200" y="14165"/>
                      <a:pt x="8282" y="14144"/>
                      <a:pt x="8347" y="14097"/>
                    </a:cubicBezTo>
                    <a:cubicBezTo>
                      <a:pt x="9013" y="13609"/>
                      <a:pt x="7644" y="11085"/>
                      <a:pt x="7358" y="10418"/>
                    </a:cubicBezTo>
                    <a:cubicBezTo>
                      <a:pt x="6549" y="8513"/>
                      <a:pt x="6382" y="7061"/>
                      <a:pt x="6406" y="4965"/>
                    </a:cubicBezTo>
                    <a:cubicBezTo>
                      <a:pt x="6430" y="3310"/>
                      <a:pt x="6453" y="1655"/>
                      <a:pt x="6477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848;p88">
                <a:extLst>
                  <a:ext uri="{FF2B5EF4-FFF2-40B4-BE49-F238E27FC236}">
                    <a16:creationId xmlns:a16="http://schemas.microsoft.com/office/drawing/2014/main" id="{82DFFB66-ED96-47BC-843D-CF26DC96C22F}"/>
                  </a:ext>
                </a:extLst>
              </p:cNvPr>
              <p:cNvSpPr/>
              <p:nvPr/>
            </p:nvSpPr>
            <p:spPr>
              <a:xfrm>
                <a:off x="1314150" y="1789050"/>
                <a:ext cx="1423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656" extrusionOk="0">
                    <a:moveTo>
                      <a:pt x="5691" y="0"/>
                    </a:moveTo>
                    <a:lnTo>
                      <a:pt x="0" y="2358"/>
                    </a:lnTo>
                    <a:lnTo>
                      <a:pt x="179" y="6644"/>
                    </a:lnTo>
                    <a:cubicBezTo>
                      <a:pt x="340" y="6652"/>
                      <a:pt x="500" y="6656"/>
                      <a:pt x="660" y="6656"/>
                    </a:cubicBezTo>
                    <a:cubicBezTo>
                      <a:pt x="2378" y="6656"/>
                      <a:pt x="4019" y="6198"/>
                      <a:pt x="5620" y="5501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849;p88">
                <a:extLst>
                  <a:ext uri="{FF2B5EF4-FFF2-40B4-BE49-F238E27FC236}">
                    <a16:creationId xmlns:a16="http://schemas.microsoft.com/office/drawing/2014/main" id="{D1B8BA08-B7D4-4F0C-935B-769982C276F1}"/>
                  </a:ext>
                </a:extLst>
              </p:cNvPr>
              <p:cNvSpPr/>
              <p:nvPr/>
            </p:nvSpPr>
            <p:spPr>
              <a:xfrm>
                <a:off x="1219775" y="1502425"/>
                <a:ext cx="3625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16786" extrusionOk="0">
                    <a:moveTo>
                      <a:pt x="10263" y="0"/>
                    </a:moveTo>
                    <a:cubicBezTo>
                      <a:pt x="9300" y="0"/>
                      <a:pt x="8312" y="208"/>
                      <a:pt x="7490" y="404"/>
                    </a:cubicBezTo>
                    <a:cubicBezTo>
                      <a:pt x="6347" y="666"/>
                      <a:pt x="5204" y="952"/>
                      <a:pt x="4132" y="1512"/>
                    </a:cubicBezTo>
                    <a:cubicBezTo>
                      <a:pt x="3049" y="2059"/>
                      <a:pt x="2037" y="2916"/>
                      <a:pt x="1382" y="4119"/>
                    </a:cubicBezTo>
                    <a:cubicBezTo>
                      <a:pt x="763" y="5262"/>
                      <a:pt x="525" y="6607"/>
                      <a:pt x="358" y="7917"/>
                    </a:cubicBezTo>
                    <a:cubicBezTo>
                      <a:pt x="287" y="8453"/>
                      <a:pt x="310" y="8965"/>
                      <a:pt x="263" y="9489"/>
                    </a:cubicBezTo>
                    <a:cubicBezTo>
                      <a:pt x="215" y="10132"/>
                      <a:pt x="1" y="10691"/>
                      <a:pt x="156" y="11346"/>
                    </a:cubicBezTo>
                    <a:cubicBezTo>
                      <a:pt x="290" y="11904"/>
                      <a:pt x="744" y="12385"/>
                      <a:pt x="1221" y="12385"/>
                    </a:cubicBezTo>
                    <a:cubicBezTo>
                      <a:pt x="1334" y="12385"/>
                      <a:pt x="1449" y="12358"/>
                      <a:pt x="1561" y="12299"/>
                    </a:cubicBezTo>
                    <a:cubicBezTo>
                      <a:pt x="2300" y="15546"/>
                      <a:pt x="5143" y="16785"/>
                      <a:pt x="7864" y="16785"/>
                    </a:cubicBezTo>
                    <a:cubicBezTo>
                      <a:pt x="8605" y="16785"/>
                      <a:pt x="9336" y="16693"/>
                      <a:pt x="10014" y="16525"/>
                    </a:cubicBezTo>
                    <a:cubicBezTo>
                      <a:pt x="11014" y="16275"/>
                      <a:pt x="11836" y="16037"/>
                      <a:pt x="12562" y="15156"/>
                    </a:cubicBezTo>
                    <a:cubicBezTo>
                      <a:pt x="13276" y="14287"/>
                      <a:pt x="13895" y="13180"/>
                      <a:pt x="14145" y="12013"/>
                    </a:cubicBezTo>
                    <a:cubicBezTo>
                      <a:pt x="14503" y="10334"/>
                      <a:pt x="14145" y="8655"/>
                      <a:pt x="13955" y="7012"/>
                    </a:cubicBezTo>
                    <a:cubicBezTo>
                      <a:pt x="13764" y="5452"/>
                      <a:pt x="14288" y="3036"/>
                      <a:pt x="13562" y="1702"/>
                    </a:cubicBezTo>
                    <a:cubicBezTo>
                      <a:pt x="12835" y="384"/>
                      <a:pt x="11573" y="0"/>
                      <a:pt x="10263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850;p88">
                <a:extLst>
                  <a:ext uri="{FF2B5EF4-FFF2-40B4-BE49-F238E27FC236}">
                    <a16:creationId xmlns:a16="http://schemas.microsoft.com/office/drawing/2014/main" id="{1460A09B-4524-4B83-AF5D-771C3585FE49}"/>
                  </a:ext>
                </a:extLst>
              </p:cNvPr>
              <p:cNvSpPr/>
              <p:nvPr/>
            </p:nvSpPr>
            <p:spPr>
              <a:xfrm>
                <a:off x="1167400" y="1680400"/>
                <a:ext cx="11700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5624" extrusionOk="0">
                    <a:moveTo>
                      <a:pt x="1283" y="1"/>
                    </a:moveTo>
                    <a:cubicBezTo>
                      <a:pt x="1149" y="1"/>
                      <a:pt x="1014" y="31"/>
                      <a:pt x="881" y="96"/>
                    </a:cubicBezTo>
                    <a:cubicBezTo>
                      <a:pt x="358" y="358"/>
                      <a:pt x="131" y="1000"/>
                      <a:pt x="96" y="1584"/>
                    </a:cubicBezTo>
                    <a:cubicBezTo>
                      <a:pt x="0" y="3322"/>
                      <a:pt x="1227" y="5049"/>
                      <a:pt x="2894" y="5537"/>
                    </a:cubicBezTo>
                    <a:cubicBezTo>
                      <a:pt x="3080" y="5590"/>
                      <a:pt x="3284" y="5623"/>
                      <a:pt x="3484" y="5623"/>
                    </a:cubicBezTo>
                    <a:cubicBezTo>
                      <a:pt x="3821" y="5623"/>
                      <a:pt x="4144" y="5529"/>
                      <a:pt x="4346" y="5275"/>
                    </a:cubicBezTo>
                    <a:cubicBezTo>
                      <a:pt x="4679" y="4846"/>
                      <a:pt x="4525" y="4239"/>
                      <a:pt x="4310" y="3751"/>
                    </a:cubicBezTo>
                    <a:cubicBezTo>
                      <a:pt x="3943" y="2886"/>
                      <a:pt x="2604" y="1"/>
                      <a:pt x="12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851;p88">
                <a:extLst>
                  <a:ext uri="{FF2B5EF4-FFF2-40B4-BE49-F238E27FC236}">
                    <a16:creationId xmlns:a16="http://schemas.microsoft.com/office/drawing/2014/main" id="{CF30F9A2-5DD4-44B4-BF27-B3325CD0EC23}"/>
                  </a:ext>
                </a:extLst>
              </p:cNvPr>
              <p:cNvSpPr/>
              <p:nvPr/>
            </p:nvSpPr>
            <p:spPr>
              <a:xfrm>
                <a:off x="1134050" y="1407850"/>
                <a:ext cx="465575" cy="466050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42" extrusionOk="0">
                    <a:moveTo>
                      <a:pt x="8776" y="1"/>
                    </a:moveTo>
                    <a:cubicBezTo>
                      <a:pt x="4983" y="1"/>
                      <a:pt x="1260" y="1945"/>
                      <a:pt x="477" y="5747"/>
                    </a:cubicBezTo>
                    <a:cubicBezTo>
                      <a:pt x="1" y="8057"/>
                      <a:pt x="620" y="10450"/>
                      <a:pt x="1465" y="12688"/>
                    </a:cubicBezTo>
                    <a:cubicBezTo>
                      <a:pt x="1355" y="12247"/>
                      <a:pt x="1860" y="11899"/>
                      <a:pt x="2350" y="11899"/>
                    </a:cubicBezTo>
                    <a:cubicBezTo>
                      <a:pt x="2442" y="11899"/>
                      <a:pt x="2533" y="11912"/>
                      <a:pt x="2620" y="11938"/>
                    </a:cubicBezTo>
                    <a:cubicBezTo>
                      <a:pt x="3168" y="12105"/>
                      <a:pt x="3513" y="12605"/>
                      <a:pt x="3751" y="13093"/>
                    </a:cubicBezTo>
                    <a:cubicBezTo>
                      <a:pt x="4632" y="14808"/>
                      <a:pt x="4847" y="16808"/>
                      <a:pt x="4359" y="18641"/>
                    </a:cubicBezTo>
                    <a:cubicBezTo>
                      <a:pt x="5763" y="16832"/>
                      <a:pt x="6144" y="14367"/>
                      <a:pt x="5359" y="12236"/>
                    </a:cubicBezTo>
                    <a:cubicBezTo>
                      <a:pt x="5216" y="11855"/>
                      <a:pt x="5037" y="11438"/>
                      <a:pt x="5204" y="11069"/>
                    </a:cubicBezTo>
                    <a:cubicBezTo>
                      <a:pt x="5335" y="10783"/>
                      <a:pt x="5632" y="10605"/>
                      <a:pt x="5894" y="10426"/>
                    </a:cubicBezTo>
                    <a:cubicBezTo>
                      <a:pt x="7026" y="9676"/>
                      <a:pt x="7811" y="8521"/>
                      <a:pt x="8073" y="7259"/>
                    </a:cubicBezTo>
                    <a:cubicBezTo>
                      <a:pt x="9490" y="9200"/>
                      <a:pt x="11990" y="10438"/>
                      <a:pt x="14526" y="10462"/>
                    </a:cubicBezTo>
                    <a:cubicBezTo>
                      <a:pt x="15431" y="10462"/>
                      <a:pt x="16098" y="10498"/>
                      <a:pt x="16979" y="10700"/>
                    </a:cubicBezTo>
                    <a:cubicBezTo>
                      <a:pt x="17705" y="10879"/>
                      <a:pt x="18015" y="11879"/>
                      <a:pt x="17479" y="12367"/>
                    </a:cubicBezTo>
                    <a:cubicBezTo>
                      <a:pt x="17884" y="12367"/>
                      <a:pt x="18217" y="12069"/>
                      <a:pt x="18372" y="11724"/>
                    </a:cubicBezTo>
                    <a:cubicBezTo>
                      <a:pt x="18622" y="11129"/>
                      <a:pt x="18182" y="10164"/>
                      <a:pt x="18063" y="9545"/>
                    </a:cubicBezTo>
                    <a:cubicBezTo>
                      <a:pt x="17932" y="8771"/>
                      <a:pt x="17824" y="7985"/>
                      <a:pt x="17682" y="7211"/>
                    </a:cubicBezTo>
                    <a:cubicBezTo>
                      <a:pt x="17384" y="5664"/>
                      <a:pt x="16955" y="4104"/>
                      <a:pt x="15872" y="2901"/>
                    </a:cubicBezTo>
                    <a:cubicBezTo>
                      <a:pt x="15086" y="2020"/>
                      <a:pt x="14110" y="1342"/>
                      <a:pt x="13014" y="865"/>
                    </a:cubicBezTo>
                    <a:cubicBezTo>
                      <a:pt x="11700" y="287"/>
                      <a:pt x="10233" y="1"/>
                      <a:pt x="8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852;p88">
                <a:extLst>
                  <a:ext uri="{FF2B5EF4-FFF2-40B4-BE49-F238E27FC236}">
                    <a16:creationId xmlns:a16="http://schemas.microsoft.com/office/drawing/2014/main" id="{A49AE464-D4F4-403F-92AB-8B25F2BFF86E}"/>
                  </a:ext>
                </a:extLst>
              </p:cNvPr>
              <p:cNvSpPr/>
              <p:nvPr/>
            </p:nvSpPr>
            <p:spPr>
              <a:xfrm>
                <a:off x="1100425" y="2857625"/>
                <a:ext cx="632850" cy="1618825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64753" extrusionOk="0">
                    <a:moveTo>
                      <a:pt x="4513" y="0"/>
                    </a:moveTo>
                    <a:cubicBezTo>
                      <a:pt x="4513" y="0"/>
                      <a:pt x="929" y="3727"/>
                      <a:pt x="512" y="11573"/>
                    </a:cubicBezTo>
                    <a:cubicBezTo>
                      <a:pt x="0" y="21360"/>
                      <a:pt x="16776" y="64473"/>
                      <a:pt x="16776" y="64473"/>
                    </a:cubicBezTo>
                    <a:cubicBezTo>
                      <a:pt x="16776" y="64473"/>
                      <a:pt x="18411" y="64752"/>
                      <a:pt x="20071" y="64752"/>
                    </a:cubicBezTo>
                    <a:cubicBezTo>
                      <a:pt x="21496" y="64752"/>
                      <a:pt x="22939" y="64546"/>
                      <a:pt x="23384" y="63782"/>
                    </a:cubicBezTo>
                    <a:cubicBezTo>
                      <a:pt x="24349" y="62139"/>
                      <a:pt x="15395" y="12812"/>
                      <a:pt x="15395" y="12812"/>
                    </a:cubicBezTo>
                    <a:lnTo>
                      <a:pt x="25313" y="8823"/>
                    </a:lnTo>
                    <a:cubicBezTo>
                      <a:pt x="25313" y="8823"/>
                      <a:pt x="24896" y="3453"/>
                      <a:pt x="22277" y="691"/>
                    </a:cubicBezTo>
                    <a:cubicBezTo>
                      <a:pt x="21767" y="1480"/>
                      <a:pt x="20098" y="1762"/>
                      <a:pt x="17974" y="1762"/>
                    </a:cubicBezTo>
                    <a:cubicBezTo>
                      <a:pt x="12665" y="1762"/>
                      <a:pt x="4513" y="0"/>
                      <a:pt x="4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853;p88">
                <a:extLst>
                  <a:ext uri="{FF2B5EF4-FFF2-40B4-BE49-F238E27FC236}">
                    <a16:creationId xmlns:a16="http://schemas.microsoft.com/office/drawing/2014/main" id="{A69EFADD-45A6-4A30-9EE1-DF9DC3E7F12A}"/>
                  </a:ext>
                </a:extLst>
              </p:cNvPr>
              <p:cNvSpPr/>
              <p:nvPr/>
            </p:nvSpPr>
            <p:spPr>
              <a:xfrm>
                <a:off x="1213225" y="2791250"/>
                <a:ext cx="45740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18296" h="4510" extrusionOk="0">
                    <a:moveTo>
                      <a:pt x="775" y="0"/>
                    </a:moveTo>
                    <a:lnTo>
                      <a:pt x="1" y="2655"/>
                    </a:lnTo>
                    <a:cubicBezTo>
                      <a:pt x="1" y="2655"/>
                      <a:pt x="4478" y="4001"/>
                      <a:pt x="11371" y="4429"/>
                    </a:cubicBezTo>
                    <a:cubicBezTo>
                      <a:pt x="12242" y="4485"/>
                      <a:pt x="12995" y="4509"/>
                      <a:pt x="13645" y="4509"/>
                    </a:cubicBezTo>
                    <a:cubicBezTo>
                      <a:pt x="18147" y="4509"/>
                      <a:pt x="17765" y="3346"/>
                      <a:pt x="17765" y="3346"/>
                    </a:cubicBezTo>
                    <a:cubicBezTo>
                      <a:pt x="17765" y="3346"/>
                      <a:pt x="18296" y="713"/>
                      <a:pt x="17955" y="713"/>
                    </a:cubicBezTo>
                    <a:cubicBezTo>
                      <a:pt x="17921" y="713"/>
                      <a:pt x="17878" y="739"/>
                      <a:pt x="17825" y="798"/>
                    </a:cubicBezTo>
                    <a:cubicBezTo>
                      <a:pt x="16625" y="1087"/>
                      <a:pt x="15058" y="1198"/>
                      <a:pt x="13360" y="1198"/>
                    </a:cubicBezTo>
                    <a:cubicBezTo>
                      <a:pt x="7776" y="1198"/>
                      <a:pt x="77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854;p88">
                <a:extLst>
                  <a:ext uri="{FF2B5EF4-FFF2-40B4-BE49-F238E27FC236}">
                    <a16:creationId xmlns:a16="http://schemas.microsoft.com/office/drawing/2014/main" id="{4B6997DD-9955-44C4-AEF1-8DADB20780A7}"/>
                  </a:ext>
                </a:extLst>
              </p:cNvPr>
              <p:cNvSpPr/>
              <p:nvPr/>
            </p:nvSpPr>
            <p:spPr>
              <a:xfrm>
                <a:off x="1314450" y="2190400"/>
                <a:ext cx="390075" cy="666275"/>
              </a:xfrm>
              <a:custGeom>
                <a:avLst/>
                <a:gdLst/>
                <a:ahLst/>
                <a:cxnLst/>
                <a:rect l="l" t="t" r="r" b="b"/>
                <a:pathLst>
                  <a:path w="15603" h="26651" extrusionOk="0">
                    <a:moveTo>
                      <a:pt x="14180" y="1"/>
                    </a:moveTo>
                    <a:cubicBezTo>
                      <a:pt x="14106" y="1"/>
                      <a:pt x="14030" y="7"/>
                      <a:pt x="13954" y="20"/>
                    </a:cubicBezTo>
                    <a:lnTo>
                      <a:pt x="0" y="2341"/>
                    </a:lnTo>
                    <a:cubicBezTo>
                      <a:pt x="0" y="2341"/>
                      <a:pt x="2393" y="22082"/>
                      <a:pt x="429" y="25558"/>
                    </a:cubicBezTo>
                    <a:cubicBezTo>
                      <a:pt x="1177" y="26413"/>
                      <a:pt x="3278" y="26650"/>
                      <a:pt x="5376" y="26650"/>
                    </a:cubicBezTo>
                    <a:cubicBezTo>
                      <a:pt x="7983" y="26650"/>
                      <a:pt x="10585" y="26285"/>
                      <a:pt x="10585" y="26285"/>
                    </a:cubicBezTo>
                    <a:lnTo>
                      <a:pt x="13776" y="24832"/>
                    </a:lnTo>
                    <a:lnTo>
                      <a:pt x="15538" y="1472"/>
                    </a:lnTo>
                    <a:cubicBezTo>
                      <a:pt x="15603" y="657"/>
                      <a:pt x="14954" y="1"/>
                      <a:pt x="14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855;p88">
                <a:extLst>
                  <a:ext uri="{FF2B5EF4-FFF2-40B4-BE49-F238E27FC236}">
                    <a16:creationId xmlns:a16="http://schemas.microsoft.com/office/drawing/2014/main" id="{AB00F619-09F2-42B8-965B-D3D3C376A821}"/>
                  </a:ext>
                </a:extLst>
              </p:cNvPr>
              <p:cNvSpPr/>
              <p:nvPr/>
            </p:nvSpPr>
            <p:spPr>
              <a:xfrm>
                <a:off x="1183775" y="2013175"/>
                <a:ext cx="2579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0318" h="13248" extrusionOk="0">
                    <a:moveTo>
                      <a:pt x="2024" y="0"/>
                    </a:moveTo>
                    <a:lnTo>
                      <a:pt x="0" y="584"/>
                    </a:lnTo>
                    <a:cubicBezTo>
                      <a:pt x="0" y="584"/>
                      <a:pt x="7180" y="8930"/>
                      <a:pt x="7692" y="12335"/>
                    </a:cubicBezTo>
                    <a:cubicBezTo>
                      <a:pt x="7773" y="12874"/>
                      <a:pt x="8772" y="13248"/>
                      <a:pt x="9510" y="13248"/>
                    </a:cubicBezTo>
                    <a:cubicBezTo>
                      <a:pt x="9963" y="13248"/>
                      <a:pt x="10317" y="13107"/>
                      <a:pt x="10299" y="12776"/>
                    </a:cubicBezTo>
                    <a:cubicBezTo>
                      <a:pt x="10013" y="7763"/>
                      <a:pt x="2024" y="0"/>
                      <a:pt x="2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856;p88">
                <a:extLst>
                  <a:ext uri="{FF2B5EF4-FFF2-40B4-BE49-F238E27FC236}">
                    <a16:creationId xmlns:a16="http://schemas.microsoft.com/office/drawing/2014/main" id="{CB0CCEF3-F89F-4B45-BE18-8BCFFB4D524F}"/>
                  </a:ext>
                </a:extLst>
              </p:cNvPr>
              <p:cNvSpPr/>
              <p:nvPr/>
            </p:nvSpPr>
            <p:spPr>
              <a:xfrm>
                <a:off x="1466850" y="1987875"/>
                <a:ext cx="23252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11896" extrusionOk="0">
                    <a:moveTo>
                      <a:pt x="1810" y="0"/>
                    </a:moveTo>
                    <a:lnTo>
                      <a:pt x="0" y="72"/>
                    </a:lnTo>
                    <a:cubicBezTo>
                      <a:pt x="0" y="72"/>
                      <a:pt x="6239" y="5870"/>
                      <a:pt x="7037" y="10668"/>
                    </a:cubicBezTo>
                    <a:cubicBezTo>
                      <a:pt x="7138" y="11276"/>
                      <a:pt x="8250" y="11895"/>
                      <a:pt x="8872" y="11895"/>
                    </a:cubicBezTo>
                    <a:cubicBezTo>
                      <a:pt x="9128" y="11895"/>
                      <a:pt x="9301" y="11791"/>
                      <a:pt x="9287" y="11538"/>
                    </a:cubicBezTo>
                    <a:cubicBezTo>
                      <a:pt x="8989" y="6525"/>
                      <a:pt x="1810" y="0"/>
                      <a:pt x="1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857;p88">
                <a:extLst>
                  <a:ext uri="{FF2B5EF4-FFF2-40B4-BE49-F238E27FC236}">
                    <a16:creationId xmlns:a16="http://schemas.microsoft.com/office/drawing/2014/main" id="{4406AB3D-7AFD-4984-A457-3E527F0D1C68}"/>
                  </a:ext>
                </a:extLst>
              </p:cNvPr>
              <p:cNvSpPr/>
              <p:nvPr/>
            </p:nvSpPr>
            <p:spPr>
              <a:xfrm>
                <a:off x="1412375" y="2310525"/>
                <a:ext cx="208375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7193" extrusionOk="0">
                    <a:moveTo>
                      <a:pt x="8335" y="1"/>
                    </a:moveTo>
                    <a:lnTo>
                      <a:pt x="429" y="1239"/>
                    </a:lnTo>
                    <a:cubicBezTo>
                      <a:pt x="429" y="1239"/>
                      <a:pt x="0" y="5525"/>
                      <a:pt x="1369" y="6097"/>
                    </a:cubicBezTo>
                    <a:cubicBezTo>
                      <a:pt x="2751" y="6680"/>
                      <a:pt x="5870" y="7192"/>
                      <a:pt x="5870" y="7192"/>
                    </a:cubicBezTo>
                    <a:lnTo>
                      <a:pt x="8263" y="5668"/>
                    </a:lnTo>
                    <a:lnTo>
                      <a:pt x="8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858;p88">
                <a:extLst>
                  <a:ext uri="{FF2B5EF4-FFF2-40B4-BE49-F238E27FC236}">
                    <a16:creationId xmlns:a16="http://schemas.microsoft.com/office/drawing/2014/main" id="{5C633539-F159-4D21-9923-0639A948F86F}"/>
                  </a:ext>
                </a:extLst>
              </p:cNvPr>
              <p:cNvSpPr/>
              <p:nvPr/>
            </p:nvSpPr>
            <p:spPr>
              <a:xfrm>
                <a:off x="1372475" y="225457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0"/>
                    </a:moveTo>
                    <a:cubicBezTo>
                      <a:pt x="310" y="0"/>
                      <a:pt x="1" y="298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859;p88">
                <a:extLst>
                  <a:ext uri="{FF2B5EF4-FFF2-40B4-BE49-F238E27FC236}">
                    <a16:creationId xmlns:a16="http://schemas.microsoft.com/office/drawing/2014/main" id="{12A5B19C-C29D-47C3-A0D7-EC45FE24CBDF}"/>
                  </a:ext>
                </a:extLst>
              </p:cNvPr>
              <p:cNvSpPr/>
              <p:nvPr/>
            </p:nvSpPr>
            <p:spPr>
              <a:xfrm>
                <a:off x="1634425" y="2209925"/>
                <a:ext cx="345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82" extrusionOk="0">
                    <a:moveTo>
                      <a:pt x="691" y="1"/>
                    </a:moveTo>
                    <a:cubicBezTo>
                      <a:pt x="310" y="1"/>
                      <a:pt x="0" y="310"/>
                      <a:pt x="0" y="691"/>
                    </a:cubicBezTo>
                    <a:cubicBezTo>
                      <a:pt x="0" y="1072"/>
                      <a:pt x="310" y="1382"/>
                      <a:pt x="691" y="1382"/>
                    </a:cubicBezTo>
                    <a:cubicBezTo>
                      <a:pt x="1072" y="1382"/>
                      <a:pt x="1381" y="1072"/>
                      <a:pt x="1381" y="691"/>
                    </a:cubicBezTo>
                    <a:cubicBezTo>
                      <a:pt x="1381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860;p88">
                <a:extLst>
                  <a:ext uri="{FF2B5EF4-FFF2-40B4-BE49-F238E27FC236}">
                    <a16:creationId xmlns:a16="http://schemas.microsoft.com/office/drawing/2014/main" id="{3127336D-019B-4595-93E6-95E0F59DAD72}"/>
                  </a:ext>
                </a:extLst>
              </p:cNvPr>
              <p:cNvSpPr/>
              <p:nvPr/>
            </p:nvSpPr>
            <p:spPr>
              <a:xfrm>
                <a:off x="4017450" y="1726825"/>
                <a:ext cx="381925" cy="657250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26290" extrusionOk="0">
                    <a:moveTo>
                      <a:pt x="3501" y="10752"/>
                    </a:moveTo>
                    <a:cubicBezTo>
                      <a:pt x="2430" y="12395"/>
                      <a:pt x="1370" y="14110"/>
                      <a:pt x="941" y="16026"/>
                    </a:cubicBezTo>
                    <a:cubicBezTo>
                      <a:pt x="1" y="20194"/>
                      <a:pt x="2596" y="24873"/>
                      <a:pt x="6632" y="26290"/>
                    </a:cubicBezTo>
                    <a:cubicBezTo>
                      <a:pt x="5418" y="24920"/>
                      <a:pt x="5216" y="22884"/>
                      <a:pt x="5680" y="21122"/>
                    </a:cubicBezTo>
                    <a:cubicBezTo>
                      <a:pt x="6156" y="19360"/>
                      <a:pt x="7216" y="17812"/>
                      <a:pt x="8323" y="16372"/>
                    </a:cubicBezTo>
                    <a:cubicBezTo>
                      <a:pt x="9430" y="14919"/>
                      <a:pt x="13467" y="13764"/>
                      <a:pt x="14276" y="12121"/>
                    </a:cubicBezTo>
                    <a:cubicBezTo>
                      <a:pt x="15276" y="10073"/>
                      <a:pt x="12740" y="7466"/>
                      <a:pt x="12383" y="5228"/>
                    </a:cubicBezTo>
                    <a:cubicBezTo>
                      <a:pt x="12133" y="3668"/>
                      <a:pt x="11181" y="1"/>
                      <a:pt x="9121" y="1"/>
                    </a:cubicBezTo>
                    <a:cubicBezTo>
                      <a:pt x="6918" y="13"/>
                      <a:pt x="6799" y="3061"/>
                      <a:pt x="6537" y="4525"/>
                    </a:cubicBezTo>
                    <a:cubicBezTo>
                      <a:pt x="6120" y="6835"/>
                      <a:pt x="4751" y="8823"/>
                      <a:pt x="3501" y="10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861;p88">
                <a:extLst>
                  <a:ext uri="{FF2B5EF4-FFF2-40B4-BE49-F238E27FC236}">
                    <a16:creationId xmlns:a16="http://schemas.microsoft.com/office/drawing/2014/main" id="{D4A45CF3-7598-4C6D-99FC-62F9682AF3BE}"/>
                  </a:ext>
                </a:extLst>
              </p:cNvPr>
              <p:cNvSpPr/>
              <p:nvPr/>
            </p:nvSpPr>
            <p:spPr>
              <a:xfrm>
                <a:off x="3818325" y="1115925"/>
                <a:ext cx="512300" cy="1195275"/>
              </a:xfrm>
              <a:custGeom>
                <a:avLst/>
                <a:gdLst/>
                <a:ahLst/>
                <a:cxnLst/>
                <a:rect l="l" t="t" r="r" b="b"/>
                <a:pathLst>
                  <a:path w="20492" h="47811" extrusionOk="0">
                    <a:moveTo>
                      <a:pt x="5868" y="0"/>
                    </a:moveTo>
                    <a:cubicBezTo>
                      <a:pt x="5833" y="0"/>
                      <a:pt x="5798" y="6"/>
                      <a:pt x="5763" y="17"/>
                    </a:cubicBezTo>
                    <a:cubicBezTo>
                      <a:pt x="5656" y="53"/>
                      <a:pt x="5573" y="136"/>
                      <a:pt x="5501" y="219"/>
                    </a:cubicBezTo>
                    <a:cubicBezTo>
                      <a:pt x="5120" y="636"/>
                      <a:pt x="4751" y="1053"/>
                      <a:pt x="4370" y="1470"/>
                    </a:cubicBezTo>
                    <a:cubicBezTo>
                      <a:pt x="4188" y="1334"/>
                      <a:pt x="3962" y="1275"/>
                      <a:pt x="3730" y="1275"/>
                    </a:cubicBezTo>
                    <a:cubicBezTo>
                      <a:pt x="3492" y="1275"/>
                      <a:pt x="3247" y="1337"/>
                      <a:pt x="3036" y="1446"/>
                    </a:cubicBezTo>
                    <a:cubicBezTo>
                      <a:pt x="2620" y="1672"/>
                      <a:pt x="2322" y="2041"/>
                      <a:pt x="2072" y="2422"/>
                    </a:cubicBezTo>
                    <a:cubicBezTo>
                      <a:pt x="0" y="5661"/>
                      <a:pt x="2072" y="8244"/>
                      <a:pt x="2084" y="11661"/>
                    </a:cubicBezTo>
                    <a:cubicBezTo>
                      <a:pt x="2084" y="13054"/>
                      <a:pt x="1786" y="14412"/>
                      <a:pt x="1620" y="15793"/>
                    </a:cubicBezTo>
                    <a:cubicBezTo>
                      <a:pt x="119" y="28771"/>
                      <a:pt x="6906" y="40248"/>
                      <a:pt x="17705" y="47654"/>
                    </a:cubicBezTo>
                    <a:cubicBezTo>
                      <a:pt x="17846" y="47750"/>
                      <a:pt x="18056" y="47811"/>
                      <a:pt x="18232" y="47811"/>
                    </a:cubicBezTo>
                    <a:cubicBezTo>
                      <a:pt x="18428" y="47811"/>
                      <a:pt x="18582" y="47735"/>
                      <a:pt x="18550" y="47547"/>
                    </a:cubicBezTo>
                    <a:lnTo>
                      <a:pt x="20491" y="40593"/>
                    </a:lnTo>
                    <a:cubicBezTo>
                      <a:pt x="14681" y="37653"/>
                      <a:pt x="10716" y="31830"/>
                      <a:pt x="8001" y="26056"/>
                    </a:cubicBezTo>
                    <a:cubicBezTo>
                      <a:pt x="5418" y="20531"/>
                      <a:pt x="4918" y="14721"/>
                      <a:pt x="5442" y="8780"/>
                    </a:cubicBezTo>
                    <a:cubicBezTo>
                      <a:pt x="5501" y="8161"/>
                      <a:pt x="5561" y="7542"/>
                      <a:pt x="5834" y="6982"/>
                    </a:cubicBezTo>
                    <a:cubicBezTo>
                      <a:pt x="5945" y="6772"/>
                      <a:pt x="7498" y="4080"/>
                      <a:pt x="6807" y="4080"/>
                    </a:cubicBezTo>
                    <a:cubicBezTo>
                      <a:pt x="6677" y="4080"/>
                      <a:pt x="6468" y="4175"/>
                      <a:pt x="6156" y="4399"/>
                    </a:cubicBezTo>
                    <a:cubicBezTo>
                      <a:pt x="5859" y="4612"/>
                      <a:pt x="5634" y="4920"/>
                      <a:pt x="5303" y="5075"/>
                    </a:cubicBezTo>
                    <a:lnTo>
                      <a:pt x="5303" y="5075"/>
                    </a:lnTo>
                    <a:cubicBezTo>
                      <a:pt x="5730" y="4866"/>
                      <a:pt x="6204" y="1527"/>
                      <a:pt x="6299" y="970"/>
                    </a:cubicBezTo>
                    <a:cubicBezTo>
                      <a:pt x="6346" y="755"/>
                      <a:pt x="6382" y="529"/>
                      <a:pt x="6299" y="315"/>
                    </a:cubicBezTo>
                    <a:cubicBezTo>
                      <a:pt x="6229" y="145"/>
                      <a:pt x="6050" y="0"/>
                      <a:pt x="586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862;p88">
                <a:extLst>
                  <a:ext uri="{FF2B5EF4-FFF2-40B4-BE49-F238E27FC236}">
                    <a16:creationId xmlns:a16="http://schemas.microsoft.com/office/drawing/2014/main" id="{E8D34B60-033F-4A23-A273-E58CD80081B3}"/>
                  </a:ext>
                </a:extLst>
              </p:cNvPr>
              <p:cNvSpPr/>
              <p:nvPr/>
            </p:nvSpPr>
            <p:spPr>
              <a:xfrm>
                <a:off x="4002875" y="3078775"/>
                <a:ext cx="574175" cy="1536200"/>
              </a:xfrm>
              <a:custGeom>
                <a:avLst/>
                <a:gdLst/>
                <a:ahLst/>
                <a:cxnLst/>
                <a:rect l="l" t="t" r="r" b="b"/>
                <a:pathLst>
                  <a:path w="22967" h="61448" extrusionOk="0">
                    <a:moveTo>
                      <a:pt x="12061" y="1"/>
                    </a:moveTo>
                    <a:lnTo>
                      <a:pt x="0" y="5025"/>
                    </a:lnTo>
                    <a:cubicBezTo>
                      <a:pt x="0" y="5025"/>
                      <a:pt x="7311" y="33755"/>
                      <a:pt x="16443" y="57675"/>
                    </a:cubicBezTo>
                    <a:cubicBezTo>
                      <a:pt x="16336" y="58734"/>
                      <a:pt x="16336" y="60473"/>
                      <a:pt x="17217" y="61330"/>
                    </a:cubicBezTo>
                    <a:cubicBezTo>
                      <a:pt x="17299" y="61410"/>
                      <a:pt x="17418" y="61447"/>
                      <a:pt x="17564" y="61447"/>
                    </a:cubicBezTo>
                    <a:cubicBezTo>
                      <a:pt x="18979" y="61447"/>
                      <a:pt x="22966" y="57975"/>
                      <a:pt x="21574" y="56615"/>
                    </a:cubicBezTo>
                    <a:cubicBezTo>
                      <a:pt x="16705" y="51864"/>
                      <a:pt x="16919" y="32469"/>
                      <a:pt x="15824" y="26956"/>
                    </a:cubicBezTo>
                    <a:lnTo>
                      <a:pt x="12061" y="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863;p88">
                <a:extLst>
                  <a:ext uri="{FF2B5EF4-FFF2-40B4-BE49-F238E27FC236}">
                    <a16:creationId xmlns:a16="http://schemas.microsoft.com/office/drawing/2014/main" id="{D504D893-9738-4C6B-9D08-080B0C3C4E25}"/>
                  </a:ext>
                </a:extLst>
              </p:cNvPr>
              <p:cNvSpPr/>
              <p:nvPr/>
            </p:nvSpPr>
            <p:spPr>
              <a:xfrm>
                <a:off x="4022800" y="3280000"/>
                <a:ext cx="554250" cy="1334975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53399" extrusionOk="0">
                    <a:moveTo>
                      <a:pt x="12681" y="0"/>
                    </a:moveTo>
                    <a:lnTo>
                      <a:pt x="1" y="203"/>
                    </a:lnTo>
                    <a:cubicBezTo>
                      <a:pt x="1" y="203"/>
                      <a:pt x="6514" y="25706"/>
                      <a:pt x="15646" y="49626"/>
                    </a:cubicBezTo>
                    <a:cubicBezTo>
                      <a:pt x="15539" y="50685"/>
                      <a:pt x="15539" y="52424"/>
                      <a:pt x="16420" y="53281"/>
                    </a:cubicBezTo>
                    <a:cubicBezTo>
                      <a:pt x="16502" y="53361"/>
                      <a:pt x="16621" y="53398"/>
                      <a:pt x="16767" y="53398"/>
                    </a:cubicBezTo>
                    <a:cubicBezTo>
                      <a:pt x="18182" y="53398"/>
                      <a:pt x="22169" y="49926"/>
                      <a:pt x="20777" y="48566"/>
                    </a:cubicBezTo>
                    <a:cubicBezTo>
                      <a:pt x="15908" y="43815"/>
                      <a:pt x="16122" y="24420"/>
                      <a:pt x="15027" y="18907"/>
                    </a:cubicBezTo>
                    <a:lnTo>
                      <a:pt x="12681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864;p88">
                <a:extLst>
                  <a:ext uri="{FF2B5EF4-FFF2-40B4-BE49-F238E27FC236}">
                    <a16:creationId xmlns:a16="http://schemas.microsoft.com/office/drawing/2014/main" id="{CB8CF875-2255-46B4-AA02-C5C844F18ED8}"/>
                  </a:ext>
                </a:extLst>
              </p:cNvPr>
              <p:cNvSpPr/>
              <p:nvPr/>
            </p:nvSpPr>
            <p:spPr>
              <a:xfrm>
                <a:off x="4299625" y="4443525"/>
                <a:ext cx="299475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2351" extrusionOk="0">
                    <a:moveTo>
                      <a:pt x="8716" y="1"/>
                    </a:moveTo>
                    <a:cubicBezTo>
                      <a:pt x="7121" y="1477"/>
                      <a:pt x="6442" y="1739"/>
                      <a:pt x="4394" y="2549"/>
                    </a:cubicBezTo>
                    <a:lnTo>
                      <a:pt x="2394" y="6775"/>
                    </a:lnTo>
                    <a:cubicBezTo>
                      <a:pt x="2394" y="6775"/>
                      <a:pt x="1" y="11431"/>
                      <a:pt x="882" y="12288"/>
                    </a:cubicBezTo>
                    <a:cubicBezTo>
                      <a:pt x="925" y="12330"/>
                      <a:pt x="988" y="12350"/>
                      <a:pt x="1067" y="12350"/>
                    </a:cubicBezTo>
                    <a:cubicBezTo>
                      <a:pt x="2602" y="12350"/>
                      <a:pt x="10502" y="4870"/>
                      <a:pt x="10502" y="4870"/>
                    </a:cubicBezTo>
                    <a:cubicBezTo>
                      <a:pt x="10502" y="4870"/>
                      <a:pt x="11978" y="3477"/>
                      <a:pt x="10443" y="1977"/>
                    </a:cubicBezTo>
                    <a:cubicBezTo>
                      <a:pt x="9502" y="1060"/>
                      <a:pt x="9061" y="1037"/>
                      <a:pt x="8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865;p88">
                <a:extLst>
                  <a:ext uri="{FF2B5EF4-FFF2-40B4-BE49-F238E27FC236}">
                    <a16:creationId xmlns:a16="http://schemas.microsoft.com/office/drawing/2014/main" id="{714236DB-D0EA-43E7-AC66-D6223450F55F}"/>
                  </a:ext>
                </a:extLst>
              </p:cNvPr>
              <p:cNvSpPr/>
              <p:nvPr/>
            </p:nvSpPr>
            <p:spPr>
              <a:xfrm>
                <a:off x="3981150" y="3839000"/>
                <a:ext cx="360175" cy="878000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5120" extrusionOk="0">
                    <a:moveTo>
                      <a:pt x="6930" y="0"/>
                    </a:moveTo>
                    <a:cubicBezTo>
                      <a:pt x="6930" y="0"/>
                      <a:pt x="4989" y="5703"/>
                      <a:pt x="1453" y="31052"/>
                    </a:cubicBezTo>
                    <a:cubicBezTo>
                      <a:pt x="845" y="31933"/>
                      <a:pt x="0" y="33457"/>
                      <a:pt x="357" y="34635"/>
                    </a:cubicBezTo>
                    <a:cubicBezTo>
                      <a:pt x="459" y="34966"/>
                      <a:pt x="994" y="35119"/>
                      <a:pt x="1710" y="35119"/>
                    </a:cubicBezTo>
                    <a:cubicBezTo>
                      <a:pt x="3517" y="35119"/>
                      <a:pt x="6470" y="34144"/>
                      <a:pt x="6453" y="32600"/>
                    </a:cubicBezTo>
                    <a:cubicBezTo>
                      <a:pt x="6370" y="25908"/>
                      <a:pt x="12704" y="10752"/>
                      <a:pt x="14407" y="5394"/>
                    </a:cubicBezTo>
                    <a:lnTo>
                      <a:pt x="13752" y="1191"/>
                    </a:ln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866;p88">
                <a:extLst>
                  <a:ext uri="{FF2B5EF4-FFF2-40B4-BE49-F238E27FC236}">
                    <a16:creationId xmlns:a16="http://schemas.microsoft.com/office/drawing/2014/main" id="{0511DDB5-2B0E-449F-B717-16E60CE44FCB}"/>
                  </a:ext>
                </a:extLst>
              </p:cNvPr>
              <p:cNvSpPr/>
              <p:nvPr/>
            </p:nvSpPr>
            <p:spPr>
              <a:xfrm>
                <a:off x="3816525" y="4598025"/>
                <a:ext cx="358125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250" extrusionOk="0">
                    <a:moveTo>
                      <a:pt x="13157" y="0"/>
                    </a:moveTo>
                    <a:lnTo>
                      <a:pt x="13157" y="0"/>
                    </a:lnTo>
                    <a:cubicBezTo>
                      <a:pt x="12074" y="268"/>
                      <a:pt x="11358" y="371"/>
                      <a:pt x="10623" y="371"/>
                    </a:cubicBezTo>
                    <a:cubicBezTo>
                      <a:pt x="9922" y="371"/>
                      <a:pt x="9204" y="277"/>
                      <a:pt x="8133" y="143"/>
                    </a:cubicBezTo>
                    <a:lnTo>
                      <a:pt x="4347" y="2881"/>
                    </a:lnTo>
                    <a:cubicBezTo>
                      <a:pt x="4347" y="2881"/>
                      <a:pt x="1" y="5810"/>
                      <a:pt x="358" y="6977"/>
                    </a:cubicBezTo>
                    <a:cubicBezTo>
                      <a:pt x="414" y="7169"/>
                      <a:pt x="770" y="7249"/>
                      <a:pt x="1325" y="7249"/>
                    </a:cubicBezTo>
                    <a:cubicBezTo>
                      <a:pt x="4189" y="7249"/>
                      <a:pt x="12372" y="5120"/>
                      <a:pt x="12372" y="5120"/>
                    </a:cubicBezTo>
                    <a:cubicBezTo>
                      <a:pt x="12372" y="5120"/>
                      <a:pt x="14324" y="4620"/>
                      <a:pt x="13705" y="2560"/>
                    </a:cubicBezTo>
                    <a:cubicBezTo>
                      <a:pt x="13324" y="1310"/>
                      <a:pt x="12955" y="1072"/>
                      <a:pt x="13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867;p88">
                <a:extLst>
                  <a:ext uri="{FF2B5EF4-FFF2-40B4-BE49-F238E27FC236}">
                    <a16:creationId xmlns:a16="http://schemas.microsoft.com/office/drawing/2014/main" id="{05315D29-FFA8-45A8-B6D8-125CD2395DF6}"/>
                  </a:ext>
                </a:extLst>
              </p:cNvPr>
              <p:cNvSpPr/>
              <p:nvPr/>
            </p:nvSpPr>
            <p:spPr>
              <a:xfrm>
                <a:off x="3997500" y="2824000"/>
                <a:ext cx="615875" cy="17814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71256" extrusionOk="0">
                    <a:moveTo>
                      <a:pt x="20242" y="0"/>
                    </a:moveTo>
                    <a:cubicBezTo>
                      <a:pt x="20242" y="0"/>
                      <a:pt x="12316" y="1711"/>
                      <a:pt x="7145" y="1711"/>
                    </a:cubicBezTo>
                    <a:cubicBezTo>
                      <a:pt x="5073" y="1711"/>
                      <a:pt x="3442" y="1437"/>
                      <a:pt x="2942" y="667"/>
                    </a:cubicBezTo>
                    <a:cubicBezTo>
                      <a:pt x="394" y="3358"/>
                      <a:pt x="1" y="8584"/>
                      <a:pt x="1" y="8584"/>
                    </a:cubicBezTo>
                    <a:lnTo>
                      <a:pt x="9645" y="12466"/>
                    </a:lnTo>
                    <a:cubicBezTo>
                      <a:pt x="9645" y="12466"/>
                      <a:pt x="346" y="69461"/>
                      <a:pt x="1287" y="71068"/>
                    </a:cubicBezTo>
                    <a:cubicBezTo>
                      <a:pt x="1362" y="71197"/>
                      <a:pt x="1461" y="71256"/>
                      <a:pt x="1580" y="71256"/>
                    </a:cubicBezTo>
                    <a:cubicBezTo>
                      <a:pt x="2947" y="71256"/>
                      <a:pt x="6918" y="63425"/>
                      <a:pt x="6918" y="63425"/>
                    </a:cubicBezTo>
                    <a:cubicBezTo>
                      <a:pt x="6918" y="63425"/>
                      <a:pt x="24635" y="20788"/>
                      <a:pt x="24135" y="11263"/>
                    </a:cubicBezTo>
                    <a:cubicBezTo>
                      <a:pt x="23730" y="3620"/>
                      <a:pt x="20242" y="0"/>
                      <a:pt x="2024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868;p88">
                <a:extLst>
                  <a:ext uri="{FF2B5EF4-FFF2-40B4-BE49-F238E27FC236}">
                    <a16:creationId xmlns:a16="http://schemas.microsoft.com/office/drawing/2014/main" id="{B1F943ED-7735-4A90-9AAC-DB0BBB2A4705}"/>
                  </a:ext>
                </a:extLst>
              </p:cNvPr>
              <p:cNvSpPr/>
              <p:nvPr/>
            </p:nvSpPr>
            <p:spPr>
              <a:xfrm>
                <a:off x="4000775" y="2059900"/>
                <a:ext cx="660825" cy="223135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89254" extrusionOk="0">
                    <a:moveTo>
                      <a:pt x="10844" y="1"/>
                    </a:moveTo>
                    <a:cubicBezTo>
                      <a:pt x="10325" y="1"/>
                      <a:pt x="9861" y="84"/>
                      <a:pt x="9490" y="322"/>
                    </a:cubicBezTo>
                    <a:cubicBezTo>
                      <a:pt x="9157" y="3263"/>
                      <a:pt x="7038" y="4799"/>
                      <a:pt x="6216" y="6573"/>
                    </a:cubicBezTo>
                    <a:cubicBezTo>
                      <a:pt x="5918" y="7204"/>
                      <a:pt x="5335" y="8026"/>
                      <a:pt x="5013" y="8609"/>
                    </a:cubicBezTo>
                    <a:cubicBezTo>
                      <a:pt x="4323" y="9907"/>
                      <a:pt x="3882" y="11062"/>
                      <a:pt x="3763" y="12538"/>
                    </a:cubicBezTo>
                    <a:cubicBezTo>
                      <a:pt x="3585" y="14586"/>
                      <a:pt x="4680" y="16681"/>
                      <a:pt x="6454" y="17717"/>
                    </a:cubicBezTo>
                    <a:cubicBezTo>
                      <a:pt x="6645" y="20706"/>
                      <a:pt x="5871" y="23742"/>
                      <a:pt x="4240" y="26254"/>
                    </a:cubicBezTo>
                    <a:cubicBezTo>
                      <a:pt x="4240" y="26254"/>
                      <a:pt x="1" y="32040"/>
                      <a:pt x="1" y="40982"/>
                    </a:cubicBezTo>
                    <a:cubicBezTo>
                      <a:pt x="1" y="49924"/>
                      <a:pt x="334" y="87952"/>
                      <a:pt x="334" y="87952"/>
                    </a:cubicBezTo>
                    <a:cubicBezTo>
                      <a:pt x="334" y="87952"/>
                      <a:pt x="5347" y="89254"/>
                      <a:pt x="10560" y="89254"/>
                    </a:cubicBezTo>
                    <a:cubicBezTo>
                      <a:pt x="14280" y="89254"/>
                      <a:pt x="18101" y="88591"/>
                      <a:pt x="20277" y="86321"/>
                    </a:cubicBezTo>
                    <a:cubicBezTo>
                      <a:pt x="21135" y="84035"/>
                      <a:pt x="21075" y="81023"/>
                      <a:pt x="21361" y="78629"/>
                    </a:cubicBezTo>
                    <a:cubicBezTo>
                      <a:pt x="22468" y="69259"/>
                      <a:pt x="23432" y="59877"/>
                      <a:pt x="24290" y="50483"/>
                    </a:cubicBezTo>
                    <a:cubicBezTo>
                      <a:pt x="24611" y="46983"/>
                      <a:pt x="24956" y="43458"/>
                      <a:pt x="25135" y="39946"/>
                    </a:cubicBezTo>
                    <a:cubicBezTo>
                      <a:pt x="25242" y="37779"/>
                      <a:pt x="24778" y="35958"/>
                      <a:pt x="24230" y="33886"/>
                    </a:cubicBezTo>
                    <a:cubicBezTo>
                      <a:pt x="23694" y="31862"/>
                      <a:pt x="22528" y="30064"/>
                      <a:pt x="21587" y="28195"/>
                    </a:cubicBezTo>
                    <a:cubicBezTo>
                      <a:pt x="20992" y="27016"/>
                      <a:pt x="20480" y="25802"/>
                      <a:pt x="20277" y="24480"/>
                    </a:cubicBezTo>
                    <a:cubicBezTo>
                      <a:pt x="19992" y="22563"/>
                      <a:pt x="20492" y="20587"/>
                      <a:pt x="21349" y="18836"/>
                    </a:cubicBezTo>
                    <a:cubicBezTo>
                      <a:pt x="22385" y="16753"/>
                      <a:pt x="23932" y="15086"/>
                      <a:pt x="24694" y="12848"/>
                    </a:cubicBezTo>
                    <a:cubicBezTo>
                      <a:pt x="25718" y="9800"/>
                      <a:pt x="26433" y="8359"/>
                      <a:pt x="26159" y="5228"/>
                    </a:cubicBezTo>
                    <a:cubicBezTo>
                      <a:pt x="26040" y="3799"/>
                      <a:pt x="24718" y="2763"/>
                      <a:pt x="23444" y="1739"/>
                    </a:cubicBezTo>
                    <a:cubicBezTo>
                      <a:pt x="22403" y="902"/>
                      <a:pt x="21313" y="783"/>
                      <a:pt x="20186" y="783"/>
                    </a:cubicBezTo>
                    <a:cubicBezTo>
                      <a:pt x="19742" y="783"/>
                      <a:pt x="19293" y="802"/>
                      <a:pt x="18838" y="802"/>
                    </a:cubicBezTo>
                    <a:cubicBezTo>
                      <a:pt x="17953" y="802"/>
                      <a:pt x="17050" y="732"/>
                      <a:pt x="16134" y="322"/>
                    </a:cubicBezTo>
                    <a:cubicBezTo>
                      <a:pt x="15778" y="435"/>
                      <a:pt x="15389" y="478"/>
                      <a:pt x="14983" y="478"/>
                    </a:cubicBezTo>
                    <a:cubicBezTo>
                      <a:pt x="13632" y="478"/>
                      <a:pt x="12082" y="1"/>
                      <a:pt x="10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869;p88">
                <a:extLst>
                  <a:ext uri="{FF2B5EF4-FFF2-40B4-BE49-F238E27FC236}">
                    <a16:creationId xmlns:a16="http://schemas.microsoft.com/office/drawing/2014/main" id="{087A8664-025D-47CF-8F53-7F142D78D453}"/>
                  </a:ext>
                </a:extLst>
              </p:cNvPr>
              <p:cNvSpPr/>
              <p:nvPr/>
            </p:nvSpPr>
            <p:spPr>
              <a:xfrm>
                <a:off x="4167775" y="3312150"/>
                <a:ext cx="384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5572" extrusionOk="0">
                    <a:moveTo>
                      <a:pt x="15181" y="0"/>
                    </a:moveTo>
                    <a:lnTo>
                      <a:pt x="15181" y="0"/>
                    </a:lnTo>
                    <a:cubicBezTo>
                      <a:pt x="14157" y="977"/>
                      <a:pt x="12692" y="1298"/>
                      <a:pt x="11299" y="1572"/>
                    </a:cubicBezTo>
                    <a:cubicBezTo>
                      <a:pt x="9216" y="1989"/>
                      <a:pt x="7120" y="2382"/>
                      <a:pt x="5037" y="2822"/>
                    </a:cubicBezTo>
                    <a:cubicBezTo>
                      <a:pt x="3620" y="3120"/>
                      <a:pt x="0" y="2715"/>
                      <a:pt x="1048" y="4144"/>
                    </a:cubicBezTo>
                    <a:cubicBezTo>
                      <a:pt x="1803" y="5182"/>
                      <a:pt x="3676" y="5572"/>
                      <a:pt x="5772" y="5572"/>
                    </a:cubicBezTo>
                    <a:cubicBezTo>
                      <a:pt x="8770" y="5572"/>
                      <a:pt x="12225" y="4775"/>
                      <a:pt x="13514" y="3941"/>
                    </a:cubicBezTo>
                    <a:cubicBezTo>
                      <a:pt x="15145" y="2858"/>
                      <a:pt x="15359" y="1941"/>
                      <a:pt x="1518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870;p88">
                <a:extLst>
                  <a:ext uri="{FF2B5EF4-FFF2-40B4-BE49-F238E27FC236}">
                    <a16:creationId xmlns:a16="http://schemas.microsoft.com/office/drawing/2014/main" id="{32058741-957E-41C5-A813-999EE75784DD}"/>
                  </a:ext>
                </a:extLst>
              </p:cNvPr>
              <p:cNvSpPr/>
              <p:nvPr/>
            </p:nvSpPr>
            <p:spPr>
              <a:xfrm>
                <a:off x="4512450" y="2117325"/>
                <a:ext cx="313750" cy="446550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17862" extrusionOk="0">
                    <a:moveTo>
                      <a:pt x="3232" y="1"/>
                    </a:moveTo>
                    <a:cubicBezTo>
                      <a:pt x="3106" y="1"/>
                      <a:pt x="2986" y="28"/>
                      <a:pt x="2870" y="85"/>
                    </a:cubicBezTo>
                    <a:cubicBezTo>
                      <a:pt x="2382" y="323"/>
                      <a:pt x="2025" y="764"/>
                      <a:pt x="1727" y="1216"/>
                    </a:cubicBezTo>
                    <a:cubicBezTo>
                      <a:pt x="1275" y="1919"/>
                      <a:pt x="918" y="2681"/>
                      <a:pt x="679" y="3478"/>
                    </a:cubicBezTo>
                    <a:cubicBezTo>
                      <a:pt x="203" y="4990"/>
                      <a:pt x="1" y="5848"/>
                      <a:pt x="358" y="7395"/>
                    </a:cubicBezTo>
                    <a:cubicBezTo>
                      <a:pt x="644" y="8658"/>
                      <a:pt x="1370" y="9705"/>
                      <a:pt x="2192" y="10491"/>
                    </a:cubicBezTo>
                    <a:cubicBezTo>
                      <a:pt x="3084" y="11348"/>
                      <a:pt x="6716" y="16373"/>
                      <a:pt x="7549" y="17861"/>
                    </a:cubicBezTo>
                    <a:cubicBezTo>
                      <a:pt x="7549" y="17861"/>
                      <a:pt x="12550" y="15456"/>
                      <a:pt x="12014" y="14599"/>
                    </a:cubicBezTo>
                    <a:cubicBezTo>
                      <a:pt x="10895" y="12789"/>
                      <a:pt x="10014" y="10991"/>
                      <a:pt x="9073" y="8598"/>
                    </a:cubicBezTo>
                    <a:cubicBezTo>
                      <a:pt x="8513" y="7162"/>
                      <a:pt x="5268" y="1"/>
                      <a:pt x="323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871;p88">
                <a:extLst>
                  <a:ext uri="{FF2B5EF4-FFF2-40B4-BE49-F238E27FC236}">
                    <a16:creationId xmlns:a16="http://schemas.microsoft.com/office/drawing/2014/main" id="{69DFDB5E-43CD-4E23-B90B-3C8BFC059344}"/>
                  </a:ext>
                </a:extLst>
              </p:cNvPr>
              <p:cNvSpPr/>
              <p:nvPr/>
            </p:nvSpPr>
            <p:spPr>
              <a:xfrm>
                <a:off x="4196950" y="1528000"/>
                <a:ext cx="413450" cy="522700"/>
              </a:xfrm>
              <a:custGeom>
                <a:avLst/>
                <a:gdLst/>
                <a:ahLst/>
                <a:cxnLst/>
                <a:rect l="l" t="t" r="r" b="b"/>
                <a:pathLst>
                  <a:path w="16538" h="20908" extrusionOk="0">
                    <a:moveTo>
                      <a:pt x="15681" y="12299"/>
                    </a:moveTo>
                    <a:cubicBezTo>
                      <a:pt x="16538" y="8847"/>
                      <a:pt x="15240" y="4941"/>
                      <a:pt x="12466" y="2703"/>
                    </a:cubicBezTo>
                    <a:cubicBezTo>
                      <a:pt x="9692" y="465"/>
                      <a:pt x="5608" y="0"/>
                      <a:pt x="2405" y="1560"/>
                    </a:cubicBezTo>
                    <a:cubicBezTo>
                      <a:pt x="1203" y="2143"/>
                      <a:pt x="0" y="3501"/>
                      <a:pt x="631" y="4679"/>
                    </a:cubicBezTo>
                    <a:cubicBezTo>
                      <a:pt x="1119" y="5584"/>
                      <a:pt x="2346" y="5692"/>
                      <a:pt x="3310" y="6049"/>
                    </a:cubicBezTo>
                    <a:cubicBezTo>
                      <a:pt x="5167" y="6739"/>
                      <a:pt x="6310" y="8573"/>
                      <a:pt x="7322" y="10287"/>
                    </a:cubicBezTo>
                    <a:cubicBezTo>
                      <a:pt x="8049" y="11514"/>
                      <a:pt x="8787" y="12776"/>
                      <a:pt x="8989" y="14193"/>
                    </a:cubicBezTo>
                    <a:cubicBezTo>
                      <a:pt x="9227" y="15895"/>
                      <a:pt x="8596" y="17467"/>
                      <a:pt x="7537" y="18776"/>
                    </a:cubicBezTo>
                    <a:cubicBezTo>
                      <a:pt x="10751" y="20908"/>
                      <a:pt x="15050" y="14859"/>
                      <a:pt x="15681" y="12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872;p88">
                <a:extLst>
                  <a:ext uri="{FF2B5EF4-FFF2-40B4-BE49-F238E27FC236}">
                    <a16:creationId xmlns:a16="http://schemas.microsoft.com/office/drawing/2014/main" id="{0AFBEA5E-72BE-4D96-B00A-56821285DBFA}"/>
                  </a:ext>
                </a:extLst>
              </p:cNvPr>
              <p:cNvSpPr/>
              <p:nvPr/>
            </p:nvSpPr>
            <p:spPr>
              <a:xfrm>
                <a:off x="4246050" y="1924175"/>
                <a:ext cx="2092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646" extrusionOk="0">
                    <a:moveTo>
                      <a:pt x="5763" y="1"/>
                    </a:moveTo>
                    <a:cubicBezTo>
                      <a:pt x="5763" y="1"/>
                      <a:pt x="1" y="584"/>
                      <a:pt x="1" y="584"/>
                    </a:cubicBezTo>
                    <a:cubicBezTo>
                      <a:pt x="12" y="583"/>
                      <a:pt x="23" y="582"/>
                      <a:pt x="34" y="582"/>
                    </a:cubicBezTo>
                    <a:cubicBezTo>
                      <a:pt x="777" y="582"/>
                      <a:pt x="1647" y="2901"/>
                      <a:pt x="1882" y="3394"/>
                    </a:cubicBezTo>
                    <a:cubicBezTo>
                      <a:pt x="2168" y="3965"/>
                      <a:pt x="2501" y="4549"/>
                      <a:pt x="2715" y="5144"/>
                    </a:cubicBezTo>
                    <a:cubicBezTo>
                      <a:pt x="3049" y="6037"/>
                      <a:pt x="2763" y="6966"/>
                      <a:pt x="2644" y="7918"/>
                    </a:cubicBezTo>
                    <a:cubicBezTo>
                      <a:pt x="2584" y="8430"/>
                      <a:pt x="2537" y="9037"/>
                      <a:pt x="2918" y="9395"/>
                    </a:cubicBezTo>
                    <a:cubicBezTo>
                      <a:pt x="3099" y="9569"/>
                      <a:pt x="3345" y="9645"/>
                      <a:pt x="3597" y="9645"/>
                    </a:cubicBezTo>
                    <a:cubicBezTo>
                      <a:pt x="3776" y="9645"/>
                      <a:pt x="3957" y="9607"/>
                      <a:pt x="4120" y="9537"/>
                    </a:cubicBezTo>
                    <a:cubicBezTo>
                      <a:pt x="4513" y="9371"/>
                      <a:pt x="4823" y="9049"/>
                      <a:pt x="5120" y="8740"/>
                    </a:cubicBezTo>
                    <a:cubicBezTo>
                      <a:pt x="6382" y="7347"/>
                      <a:pt x="7490" y="5799"/>
                      <a:pt x="8371" y="4132"/>
                    </a:cubicBezTo>
                    <a:lnTo>
                      <a:pt x="8371" y="4132"/>
                    </a:lnTo>
                    <a:cubicBezTo>
                      <a:pt x="8355" y="4162"/>
                      <a:pt x="8331" y="4176"/>
                      <a:pt x="8302" y="4176"/>
                    </a:cubicBezTo>
                    <a:cubicBezTo>
                      <a:pt x="7992" y="4176"/>
                      <a:pt x="7022" y="2567"/>
                      <a:pt x="6990" y="2513"/>
                    </a:cubicBezTo>
                    <a:cubicBezTo>
                      <a:pt x="6585" y="1667"/>
                      <a:pt x="6180" y="834"/>
                      <a:pt x="576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873;p88">
                <a:extLst>
                  <a:ext uri="{FF2B5EF4-FFF2-40B4-BE49-F238E27FC236}">
                    <a16:creationId xmlns:a16="http://schemas.microsoft.com/office/drawing/2014/main" id="{F300FCD4-1D40-4A0C-A970-6B79BC83FB3A}"/>
                  </a:ext>
                </a:extLst>
              </p:cNvPr>
              <p:cNvSpPr/>
              <p:nvPr/>
            </p:nvSpPr>
            <p:spPr>
              <a:xfrm>
                <a:off x="4255875" y="1924175"/>
                <a:ext cx="178625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5085" extrusionOk="0">
                    <a:moveTo>
                      <a:pt x="5466" y="1"/>
                    </a:moveTo>
                    <a:lnTo>
                      <a:pt x="1" y="560"/>
                    </a:lnTo>
                    <a:lnTo>
                      <a:pt x="2394" y="5084"/>
                    </a:lnTo>
                    <a:cubicBezTo>
                      <a:pt x="4084" y="4954"/>
                      <a:pt x="5704" y="4549"/>
                      <a:pt x="7144" y="3620"/>
                    </a:cubicBez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EA9E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874;p88">
                <a:extLst>
                  <a:ext uri="{FF2B5EF4-FFF2-40B4-BE49-F238E27FC236}">
                    <a16:creationId xmlns:a16="http://schemas.microsoft.com/office/drawing/2014/main" id="{890D384C-A7D0-4623-BB61-9582E3A7E25E}"/>
                  </a:ext>
                </a:extLst>
              </p:cNvPr>
              <p:cNvSpPr/>
              <p:nvPr/>
            </p:nvSpPr>
            <p:spPr>
              <a:xfrm>
                <a:off x="4146050" y="1624325"/>
                <a:ext cx="340525" cy="3963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15854" extrusionOk="0">
                    <a:moveTo>
                      <a:pt x="4093" y="1"/>
                    </a:moveTo>
                    <a:cubicBezTo>
                      <a:pt x="2924" y="1"/>
                      <a:pt x="1806" y="353"/>
                      <a:pt x="1119" y="1517"/>
                    </a:cubicBezTo>
                    <a:cubicBezTo>
                      <a:pt x="393" y="2743"/>
                      <a:pt x="822" y="5041"/>
                      <a:pt x="607" y="6494"/>
                    </a:cubicBezTo>
                    <a:cubicBezTo>
                      <a:pt x="369" y="8030"/>
                      <a:pt x="0" y="9601"/>
                      <a:pt x="286" y="11197"/>
                    </a:cubicBezTo>
                    <a:cubicBezTo>
                      <a:pt x="476" y="12292"/>
                      <a:pt x="1036" y="13352"/>
                      <a:pt x="1679" y="14185"/>
                    </a:cubicBezTo>
                    <a:cubicBezTo>
                      <a:pt x="2346" y="15043"/>
                      <a:pt x="3108" y="15281"/>
                      <a:pt x="4036" y="15543"/>
                    </a:cubicBezTo>
                    <a:cubicBezTo>
                      <a:pt x="4747" y="15742"/>
                      <a:pt x="5523" y="15853"/>
                      <a:pt x="6306" y="15853"/>
                    </a:cubicBezTo>
                    <a:cubicBezTo>
                      <a:pt x="8791" y="15853"/>
                      <a:pt x="11348" y="14737"/>
                      <a:pt x="12109" y="11804"/>
                    </a:cubicBezTo>
                    <a:cubicBezTo>
                      <a:pt x="12219" y="11868"/>
                      <a:pt x="12334" y="11897"/>
                      <a:pt x="12447" y="11897"/>
                    </a:cubicBezTo>
                    <a:cubicBezTo>
                      <a:pt x="12885" y="11897"/>
                      <a:pt x="13312" y="11467"/>
                      <a:pt x="13454" y="10947"/>
                    </a:cubicBezTo>
                    <a:cubicBezTo>
                      <a:pt x="13621" y="10340"/>
                      <a:pt x="13430" y="9804"/>
                      <a:pt x="13407" y="9197"/>
                    </a:cubicBezTo>
                    <a:cubicBezTo>
                      <a:pt x="13371" y="8697"/>
                      <a:pt x="13407" y="8220"/>
                      <a:pt x="13359" y="7708"/>
                    </a:cubicBezTo>
                    <a:cubicBezTo>
                      <a:pt x="13240" y="6482"/>
                      <a:pt x="13049" y="5220"/>
                      <a:pt x="12490" y="4125"/>
                    </a:cubicBezTo>
                    <a:cubicBezTo>
                      <a:pt x="11918" y="2982"/>
                      <a:pt x="10990" y="2148"/>
                      <a:pt x="9990" y="1588"/>
                    </a:cubicBezTo>
                    <a:cubicBezTo>
                      <a:pt x="8989" y="1041"/>
                      <a:pt x="7930" y="743"/>
                      <a:pt x="6858" y="457"/>
                    </a:cubicBezTo>
                    <a:cubicBezTo>
                      <a:pt x="6043" y="237"/>
                      <a:pt x="5051" y="1"/>
                      <a:pt x="409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875;p88">
                <a:extLst>
                  <a:ext uri="{FF2B5EF4-FFF2-40B4-BE49-F238E27FC236}">
                    <a16:creationId xmlns:a16="http://schemas.microsoft.com/office/drawing/2014/main" id="{D1300202-A304-4902-8FC0-4128BB84B36D}"/>
                  </a:ext>
                </a:extLst>
              </p:cNvPr>
              <p:cNvSpPr/>
              <p:nvPr/>
            </p:nvSpPr>
            <p:spPr>
              <a:xfrm>
                <a:off x="4424650" y="1799300"/>
                <a:ext cx="11135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229" extrusionOk="0">
                    <a:moveTo>
                      <a:pt x="3302" y="1"/>
                    </a:moveTo>
                    <a:cubicBezTo>
                      <a:pt x="2068" y="1"/>
                      <a:pt x="746" y="2642"/>
                      <a:pt x="381" y="3436"/>
                    </a:cubicBezTo>
                    <a:cubicBezTo>
                      <a:pt x="167" y="3900"/>
                      <a:pt x="0" y="4472"/>
                      <a:pt x="310" y="4876"/>
                    </a:cubicBezTo>
                    <a:cubicBezTo>
                      <a:pt x="498" y="5135"/>
                      <a:pt x="820" y="5228"/>
                      <a:pt x="1153" y="5228"/>
                    </a:cubicBezTo>
                    <a:cubicBezTo>
                      <a:pt x="1327" y="5228"/>
                      <a:pt x="1504" y="5203"/>
                      <a:pt x="1667" y="5162"/>
                    </a:cubicBezTo>
                    <a:cubicBezTo>
                      <a:pt x="3251" y="4746"/>
                      <a:pt x="4453" y="3162"/>
                      <a:pt x="4406" y="1519"/>
                    </a:cubicBezTo>
                    <a:cubicBezTo>
                      <a:pt x="4394" y="971"/>
                      <a:pt x="4203" y="352"/>
                      <a:pt x="3703" y="102"/>
                    </a:cubicBezTo>
                    <a:cubicBezTo>
                      <a:pt x="3571" y="33"/>
                      <a:pt x="3437" y="1"/>
                      <a:pt x="330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876;p88">
                <a:extLst>
                  <a:ext uri="{FF2B5EF4-FFF2-40B4-BE49-F238E27FC236}">
                    <a16:creationId xmlns:a16="http://schemas.microsoft.com/office/drawing/2014/main" id="{77541C9B-115E-459D-B604-49060DD60087}"/>
                  </a:ext>
                </a:extLst>
              </p:cNvPr>
              <p:cNvSpPr/>
              <p:nvPr/>
            </p:nvSpPr>
            <p:spPr>
              <a:xfrm>
                <a:off x="4101700" y="1495250"/>
                <a:ext cx="44590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17836" h="14217" extrusionOk="0">
                    <a:moveTo>
                      <a:pt x="8144" y="9395"/>
                    </a:moveTo>
                    <a:cubicBezTo>
                      <a:pt x="4572" y="10216"/>
                      <a:pt x="0" y="10466"/>
                      <a:pt x="1381" y="6680"/>
                    </a:cubicBezTo>
                    <a:cubicBezTo>
                      <a:pt x="3048" y="2108"/>
                      <a:pt x="8204" y="1"/>
                      <a:pt x="12395" y="2549"/>
                    </a:cubicBezTo>
                    <a:cubicBezTo>
                      <a:pt x="14109" y="3584"/>
                      <a:pt x="15181" y="5025"/>
                      <a:pt x="15990" y="6823"/>
                    </a:cubicBezTo>
                    <a:cubicBezTo>
                      <a:pt x="16609" y="8192"/>
                      <a:pt x="17836" y="9204"/>
                      <a:pt x="17288" y="10716"/>
                    </a:cubicBezTo>
                    <a:cubicBezTo>
                      <a:pt x="17157" y="11085"/>
                      <a:pt x="14621" y="14217"/>
                      <a:pt x="14335" y="13669"/>
                    </a:cubicBezTo>
                    <a:cubicBezTo>
                      <a:pt x="13430" y="11871"/>
                      <a:pt x="12526" y="10085"/>
                      <a:pt x="11621" y="8299"/>
                    </a:cubicBezTo>
                    <a:cubicBezTo>
                      <a:pt x="10990" y="8585"/>
                      <a:pt x="9656" y="9037"/>
                      <a:pt x="8144" y="9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77;p88">
                <a:extLst>
                  <a:ext uri="{FF2B5EF4-FFF2-40B4-BE49-F238E27FC236}">
                    <a16:creationId xmlns:a16="http://schemas.microsoft.com/office/drawing/2014/main" id="{92888897-0C20-4AF5-8849-82DD123C2ECA}"/>
                  </a:ext>
                </a:extLst>
              </p:cNvPr>
              <p:cNvSpPr/>
              <p:nvPr/>
            </p:nvSpPr>
            <p:spPr>
              <a:xfrm>
                <a:off x="4237125" y="1493775"/>
                <a:ext cx="418825" cy="9310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37243" extrusionOk="0">
                    <a:moveTo>
                      <a:pt x="6275" y="8192"/>
                    </a:moveTo>
                    <a:cubicBezTo>
                      <a:pt x="7585" y="10597"/>
                      <a:pt x="7382" y="13502"/>
                      <a:pt x="6549" y="16074"/>
                    </a:cubicBezTo>
                    <a:cubicBezTo>
                      <a:pt x="5704" y="18645"/>
                      <a:pt x="4275" y="21015"/>
                      <a:pt x="3132" y="23479"/>
                    </a:cubicBezTo>
                    <a:cubicBezTo>
                      <a:pt x="1989" y="25956"/>
                      <a:pt x="1120" y="28647"/>
                      <a:pt x="1501" y="31314"/>
                    </a:cubicBezTo>
                    <a:cubicBezTo>
                      <a:pt x="1870" y="33981"/>
                      <a:pt x="3763" y="36612"/>
                      <a:pt x="6549" y="37243"/>
                    </a:cubicBezTo>
                    <a:cubicBezTo>
                      <a:pt x="6406" y="36969"/>
                      <a:pt x="6275" y="36695"/>
                      <a:pt x="6144" y="36409"/>
                    </a:cubicBezTo>
                    <a:cubicBezTo>
                      <a:pt x="6847" y="36564"/>
                      <a:pt x="7561" y="36719"/>
                      <a:pt x="8275" y="36874"/>
                    </a:cubicBezTo>
                    <a:cubicBezTo>
                      <a:pt x="8192" y="33111"/>
                      <a:pt x="9859" y="29516"/>
                      <a:pt x="11609" y="26134"/>
                    </a:cubicBezTo>
                    <a:cubicBezTo>
                      <a:pt x="14502" y="20550"/>
                      <a:pt x="16753" y="15216"/>
                      <a:pt x="15467" y="8882"/>
                    </a:cubicBezTo>
                    <a:cubicBezTo>
                      <a:pt x="14990" y="6560"/>
                      <a:pt x="13919" y="4298"/>
                      <a:pt x="12133" y="2643"/>
                    </a:cubicBezTo>
                    <a:cubicBezTo>
                      <a:pt x="10347" y="988"/>
                      <a:pt x="7787" y="0"/>
                      <a:pt x="5311" y="322"/>
                    </a:cubicBezTo>
                    <a:cubicBezTo>
                      <a:pt x="2822" y="643"/>
                      <a:pt x="536" y="2405"/>
                      <a:pt x="0" y="47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78;p88">
                <a:extLst>
                  <a:ext uri="{FF2B5EF4-FFF2-40B4-BE49-F238E27FC236}">
                    <a16:creationId xmlns:a16="http://schemas.microsoft.com/office/drawing/2014/main" id="{80465025-CEB1-4609-A5CC-E6FCBDC5740C}"/>
                  </a:ext>
                </a:extLst>
              </p:cNvPr>
              <p:cNvSpPr/>
              <p:nvPr/>
            </p:nvSpPr>
            <p:spPr>
              <a:xfrm>
                <a:off x="4264500" y="1395550"/>
                <a:ext cx="29560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645" extrusionOk="0">
                    <a:moveTo>
                      <a:pt x="1953" y="5858"/>
                    </a:moveTo>
                    <a:cubicBezTo>
                      <a:pt x="715" y="5703"/>
                      <a:pt x="1" y="4179"/>
                      <a:pt x="358" y="2977"/>
                    </a:cubicBezTo>
                    <a:cubicBezTo>
                      <a:pt x="715" y="1786"/>
                      <a:pt x="1834" y="964"/>
                      <a:pt x="3001" y="512"/>
                    </a:cubicBezTo>
                    <a:cubicBezTo>
                      <a:pt x="3894" y="167"/>
                      <a:pt x="4847" y="0"/>
                      <a:pt x="5811" y="12"/>
                    </a:cubicBezTo>
                    <a:cubicBezTo>
                      <a:pt x="7335" y="48"/>
                      <a:pt x="8871" y="572"/>
                      <a:pt x="10014" y="1596"/>
                    </a:cubicBezTo>
                    <a:cubicBezTo>
                      <a:pt x="11145" y="2619"/>
                      <a:pt x="11824" y="4167"/>
                      <a:pt x="11681" y="5691"/>
                    </a:cubicBezTo>
                    <a:cubicBezTo>
                      <a:pt x="11526" y="7203"/>
                      <a:pt x="10502" y="8644"/>
                      <a:pt x="9050" y="9144"/>
                    </a:cubicBezTo>
                    <a:cubicBezTo>
                      <a:pt x="7609" y="9644"/>
                      <a:pt x="5835" y="9085"/>
                      <a:pt x="5037" y="77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879;p88">
                <a:extLst>
                  <a:ext uri="{FF2B5EF4-FFF2-40B4-BE49-F238E27FC236}">
                    <a16:creationId xmlns:a16="http://schemas.microsoft.com/office/drawing/2014/main" id="{DA0AEF7D-1A25-4F28-B718-7EF5CE821F08}"/>
                  </a:ext>
                </a:extLst>
              </p:cNvPr>
              <p:cNvSpPr/>
              <p:nvPr/>
            </p:nvSpPr>
            <p:spPr>
              <a:xfrm>
                <a:off x="1621925" y="2386825"/>
                <a:ext cx="4776200" cy="1864150"/>
              </a:xfrm>
              <a:custGeom>
                <a:avLst/>
                <a:gdLst/>
                <a:ahLst/>
                <a:cxnLst/>
                <a:rect l="l" t="t" r="r" b="b"/>
                <a:pathLst>
                  <a:path w="191048" h="74566" extrusionOk="0">
                    <a:moveTo>
                      <a:pt x="8203" y="1"/>
                    </a:moveTo>
                    <a:cubicBezTo>
                      <a:pt x="7156" y="1"/>
                      <a:pt x="6576" y="721"/>
                      <a:pt x="6358" y="3152"/>
                    </a:cubicBezTo>
                    <a:cubicBezTo>
                      <a:pt x="5691" y="10736"/>
                      <a:pt x="3941" y="18011"/>
                      <a:pt x="2703" y="25512"/>
                    </a:cubicBezTo>
                    <a:cubicBezTo>
                      <a:pt x="0" y="41919"/>
                      <a:pt x="1727" y="59087"/>
                      <a:pt x="7644" y="74565"/>
                    </a:cubicBezTo>
                    <a:cubicBezTo>
                      <a:pt x="43875" y="73768"/>
                      <a:pt x="80094" y="72970"/>
                      <a:pt x="116312" y="72184"/>
                    </a:cubicBezTo>
                    <a:cubicBezTo>
                      <a:pt x="131886" y="71839"/>
                      <a:pt x="147459" y="71494"/>
                      <a:pt x="163032" y="71148"/>
                    </a:cubicBezTo>
                    <a:cubicBezTo>
                      <a:pt x="170819" y="70982"/>
                      <a:pt x="178618" y="70863"/>
                      <a:pt x="186393" y="70636"/>
                    </a:cubicBezTo>
                    <a:cubicBezTo>
                      <a:pt x="190500" y="70529"/>
                      <a:pt x="190119" y="69148"/>
                      <a:pt x="188512" y="65826"/>
                    </a:cubicBezTo>
                    <a:cubicBezTo>
                      <a:pt x="186904" y="62516"/>
                      <a:pt x="185357" y="59183"/>
                      <a:pt x="184333" y="55635"/>
                    </a:cubicBezTo>
                    <a:cubicBezTo>
                      <a:pt x="182964" y="50848"/>
                      <a:pt x="182571" y="45657"/>
                      <a:pt x="184107" y="40919"/>
                    </a:cubicBezTo>
                    <a:cubicBezTo>
                      <a:pt x="185273" y="37287"/>
                      <a:pt x="187512" y="34096"/>
                      <a:pt x="188893" y="30560"/>
                    </a:cubicBezTo>
                    <a:cubicBezTo>
                      <a:pt x="190929" y="25381"/>
                      <a:pt x="191048" y="19487"/>
                      <a:pt x="189250" y="14237"/>
                    </a:cubicBezTo>
                    <a:cubicBezTo>
                      <a:pt x="188155" y="11010"/>
                      <a:pt x="186321" y="8034"/>
                      <a:pt x="183976" y="5569"/>
                    </a:cubicBezTo>
                    <a:cubicBezTo>
                      <a:pt x="181113" y="2541"/>
                      <a:pt x="179421" y="1926"/>
                      <a:pt x="175755" y="1926"/>
                    </a:cubicBezTo>
                    <a:cubicBezTo>
                      <a:pt x="175457" y="1926"/>
                      <a:pt x="175146" y="1930"/>
                      <a:pt x="174820" y="1938"/>
                    </a:cubicBezTo>
                    <a:cubicBezTo>
                      <a:pt x="165735" y="2128"/>
                      <a:pt x="156663" y="2319"/>
                      <a:pt x="147578" y="2521"/>
                    </a:cubicBezTo>
                    <a:lnTo>
                      <a:pt x="93107" y="3676"/>
                    </a:lnTo>
                    <a:lnTo>
                      <a:pt x="65330" y="4259"/>
                    </a:lnTo>
                    <a:cubicBezTo>
                      <a:pt x="60128" y="4369"/>
                      <a:pt x="54915" y="4479"/>
                      <a:pt x="49703" y="4479"/>
                    </a:cubicBezTo>
                    <a:cubicBezTo>
                      <a:pt x="40813" y="4479"/>
                      <a:pt x="31925" y="4159"/>
                      <a:pt x="23098" y="2973"/>
                    </a:cubicBezTo>
                    <a:cubicBezTo>
                      <a:pt x="19598" y="2509"/>
                      <a:pt x="16109" y="1902"/>
                      <a:pt x="12657" y="1128"/>
                    </a:cubicBezTo>
                    <a:cubicBezTo>
                      <a:pt x="10670" y="677"/>
                      <a:pt x="9218" y="1"/>
                      <a:pt x="8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880;p88">
                <a:extLst>
                  <a:ext uri="{FF2B5EF4-FFF2-40B4-BE49-F238E27FC236}">
                    <a16:creationId xmlns:a16="http://schemas.microsoft.com/office/drawing/2014/main" id="{CCA67FC6-D18E-4617-84E7-93A7ABB94397}"/>
                  </a:ext>
                </a:extLst>
              </p:cNvPr>
              <p:cNvSpPr/>
              <p:nvPr/>
            </p:nvSpPr>
            <p:spPr>
              <a:xfrm>
                <a:off x="1690375" y="2659400"/>
                <a:ext cx="24350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5096" extrusionOk="0">
                    <a:moveTo>
                      <a:pt x="5583" y="1"/>
                    </a:moveTo>
                    <a:cubicBezTo>
                      <a:pt x="4789" y="1"/>
                      <a:pt x="3992" y="146"/>
                      <a:pt x="3251" y="429"/>
                    </a:cubicBezTo>
                    <a:cubicBezTo>
                      <a:pt x="2632" y="667"/>
                      <a:pt x="1691" y="1274"/>
                      <a:pt x="1048" y="2024"/>
                    </a:cubicBezTo>
                    <a:cubicBezTo>
                      <a:pt x="334" y="2845"/>
                      <a:pt x="1" y="3834"/>
                      <a:pt x="846" y="4679"/>
                    </a:cubicBezTo>
                    <a:cubicBezTo>
                      <a:pt x="1159" y="4988"/>
                      <a:pt x="1619" y="5096"/>
                      <a:pt x="2118" y="5096"/>
                    </a:cubicBezTo>
                    <a:cubicBezTo>
                      <a:pt x="2926" y="5096"/>
                      <a:pt x="3839" y="4813"/>
                      <a:pt x="4406" y="4643"/>
                    </a:cubicBezTo>
                    <a:cubicBezTo>
                      <a:pt x="5608" y="4274"/>
                      <a:pt x="6823" y="3917"/>
                      <a:pt x="8025" y="3560"/>
                    </a:cubicBezTo>
                    <a:cubicBezTo>
                      <a:pt x="8799" y="3322"/>
                      <a:pt x="9740" y="2869"/>
                      <a:pt x="9692" y="2060"/>
                    </a:cubicBezTo>
                    <a:cubicBezTo>
                      <a:pt x="9657" y="1572"/>
                      <a:pt x="9252" y="1191"/>
                      <a:pt x="8835" y="929"/>
                    </a:cubicBezTo>
                    <a:cubicBezTo>
                      <a:pt x="7872" y="303"/>
                      <a:pt x="6730" y="1"/>
                      <a:pt x="55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881;p88">
                <a:extLst>
                  <a:ext uri="{FF2B5EF4-FFF2-40B4-BE49-F238E27FC236}">
                    <a16:creationId xmlns:a16="http://schemas.microsoft.com/office/drawing/2014/main" id="{365A732E-0EF6-4A4F-96AF-E33ADB268E1B}"/>
                  </a:ext>
                </a:extLst>
              </p:cNvPr>
              <p:cNvSpPr/>
              <p:nvPr/>
            </p:nvSpPr>
            <p:spPr>
              <a:xfrm>
                <a:off x="1063525" y="2054250"/>
                <a:ext cx="672425" cy="7425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9702" extrusionOk="0">
                    <a:moveTo>
                      <a:pt x="5120" y="1"/>
                    </a:moveTo>
                    <a:lnTo>
                      <a:pt x="2941" y="1096"/>
                    </a:lnTo>
                    <a:cubicBezTo>
                      <a:pt x="1310" y="2656"/>
                      <a:pt x="0" y="6585"/>
                      <a:pt x="560" y="8775"/>
                    </a:cubicBezTo>
                    <a:cubicBezTo>
                      <a:pt x="2024" y="14550"/>
                      <a:pt x="4822" y="25432"/>
                      <a:pt x="5334" y="26230"/>
                    </a:cubicBezTo>
                    <a:cubicBezTo>
                      <a:pt x="5988" y="27249"/>
                      <a:pt x="22126" y="29702"/>
                      <a:pt x="25229" y="29702"/>
                    </a:cubicBezTo>
                    <a:cubicBezTo>
                      <a:pt x="25460" y="29702"/>
                      <a:pt x="25619" y="29688"/>
                      <a:pt x="25694" y="29659"/>
                    </a:cubicBezTo>
                    <a:cubicBezTo>
                      <a:pt x="26753" y="29254"/>
                      <a:pt x="26896" y="25182"/>
                      <a:pt x="26896" y="25182"/>
                    </a:cubicBezTo>
                    <a:lnTo>
                      <a:pt x="12204" y="21860"/>
                    </a:lnTo>
                    <a:lnTo>
                      <a:pt x="51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882;p88">
                <a:extLst>
                  <a:ext uri="{FF2B5EF4-FFF2-40B4-BE49-F238E27FC236}">
                    <a16:creationId xmlns:a16="http://schemas.microsoft.com/office/drawing/2014/main" id="{23C00920-4ED2-45F7-A54C-28D13B2E5D8B}"/>
                  </a:ext>
                </a:extLst>
              </p:cNvPr>
              <p:cNvSpPr/>
              <p:nvPr/>
            </p:nvSpPr>
            <p:spPr>
              <a:xfrm>
                <a:off x="2973875" y="2450675"/>
                <a:ext cx="176525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017" extrusionOk="0">
                    <a:moveTo>
                      <a:pt x="3239" y="0"/>
                    </a:moveTo>
                    <a:cubicBezTo>
                      <a:pt x="3184" y="0"/>
                      <a:pt x="3128" y="1"/>
                      <a:pt x="3072" y="3"/>
                    </a:cubicBezTo>
                    <a:cubicBezTo>
                      <a:pt x="2251" y="38"/>
                      <a:pt x="1465" y="241"/>
                      <a:pt x="917" y="908"/>
                    </a:cubicBezTo>
                    <a:cubicBezTo>
                      <a:pt x="0" y="2015"/>
                      <a:pt x="893" y="3586"/>
                      <a:pt x="1608" y="4348"/>
                    </a:cubicBezTo>
                    <a:cubicBezTo>
                      <a:pt x="2096" y="4860"/>
                      <a:pt x="2691" y="5551"/>
                      <a:pt x="3310" y="5908"/>
                    </a:cubicBezTo>
                    <a:cubicBezTo>
                      <a:pt x="4096" y="6361"/>
                      <a:pt x="5084" y="6634"/>
                      <a:pt x="5918" y="6992"/>
                    </a:cubicBezTo>
                    <a:cubicBezTo>
                      <a:pt x="5960" y="7009"/>
                      <a:pt x="6003" y="7017"/>
                      <a:pt x="6045" y="7017"/>
                    </a:cubicBezTo>
                    <a:cubicBezTo>
                      <a:pt x="6470" y="7017"/>
                      <a:pt x="6839" y="6200"/>
                      <a:pt x="6882" y="5896"/>
                    </a:cubicBezTo>
                    <a:cubicBezTo>
                      <a:pt x="6954" y="5372"/>
                      <a:pt x="6811" y="4789"/>
                      <a:pt x="6644" y="4277"/>
                    </a:cubicBezTo>
                    <a:cubicBezTo>
                      <a:pt x="6358" y="3408"/>
                      <a:pt x="5811" y="2217"/>
                      <a:pt x="4930" y="1789"/>
                    </a:cubicBezTo>
                    <a:cubicBezTo>
                      <a:pt x="5084" y="1741"/>
                      <a:pt x="6930" y="1777"/>
                      <a:pt x="7061" y="1705"/>
                    </a:cubicBezTo>
                    <a:cubicBezTo>
                      <a:pt x="7061" y="1705"/>
                      <a:pt x="5834" y="693"/>
                      <a:pt x="5501" y="538"/>
                    </a:cubicBezTo>
                    <a:cubicBezTo>
                      <a:pt x="4731" y="170"/>
                      <a:pt x="4065" y="0"/>
                      <a:pt x="323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883;p88">
                <a:extLst>
                  <a:ext uri="{FF2B5EF4-FFF2-40B4-BE49-F238E27FC236}">
                    <a16:creationId xmlns:a16="http://schemas.microsoft.com/office/drawing/2014/main" id="{9AD4F538-5BAD-4220-88EF-5F9606F29FA9}"/>
                  </a:ext>
                </a:extLst>
              </p:cNvPr>
              <p:cNvSpPr/>
              <p:nvPr/>
            </p:nvSpPr>
            <p:spPr>
              <a:xfrm>
                <a:off x="3775450" y="2433150"/>
                <a:ext cx="1765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7129" extrusionOk="0">
                    <a:moveTo>
                      <a:pt x="3981" y="1"/>
                    </a:moveTo>
                    <a:cubicBezTo>
                      <a:pt x="3956" y="1"/>
                      <a:pt x="3931" y="1"/>
                      <a:pt x="3906" y="1"/>
                    </a:cubicBezTo>
                    <a:cubicBezTo>
                      <a:pt x="3001" y="1"/>
                      <a:pt x="2299" y="204"/>
                      <a:pt x="1501" y="632"/>
                    </a:cubicBezTo>
                    <a:cubicBezTo>
                      <a:pt x="1168" y="799"/>
                      <a:pt x="1" y="1859"/>
                      <a:pt x="1" y="1859"/>
                    </a:cubicBezTo>
                    <a:cubicBezTo>
                      <a:pt x="35" y="1877"/>
                      <a:pt x="187" y="1884"/>
                      <a:pt x="395" y="1884"/>
                    </a:cubicBezTo>
                    <a:cubicBezTo>
                      <a:pt x="862" y="1884"/>
                      <a:pt x="1614" y="1851"/>
                      <a:pt x="1959" y="1851"/>
                    </a:cubicBezTo>
                    <a:cubicBezTo>
                      <a:pt x="2047" y="1851"/>
                      <a:pt x="2109" y="1853"/>
                      <a:pt x="2132" y="1859"/>
                    </a:cubicBezTo>
                    <a:cubicBezTo>
                      <a:pt x="1275" y="2323"/>
                      <a:pt x="775" y="3537"/>
                      <a:pt x="525" y="4418"/>
                    </a:cubicBezTo>
                    <a:cubicBezTo>
                      <a:pt x="382" y="4930"/>
                      <a:pt x="263" y="5514"/>
                      <a:pt x="358" y="6050"/>
                    </a:cubicBezTo>
                    <a:cubicBezTo>
                      <a:pt x="412" y="6339"/>
                      <a:pt x="802" y="7129"/>
                      <a:pt x="1227" y="7129"/>
                    </a:cubicBezTo>
                    <a:cubicBezTo>
                      <a:pt x="1274" y="7129"/>
                      <a:pt x="1322" y="7119"/>
                      <a:pt x="1370" y="7097"/>
                    </a:cubicBezTo>
                    <a:cubicBezTo>
                      <a:pt x="2192" y="6704"/>
                      <a:pt x="3168" y="6383"/>
                      <a:pt x="3918" y="5907"/>
                    </a:cubicBezTo>
                    <a:cubicBezTo>
                      <a:pt x="4537" y="5514"/>
                      <a:pt x="5085" y="4799"/>
                      <a:pt x="5561" y="4264"/>
                    </a:cubicBezTo>
                    <a:cubicBezTo>
                      <a:pt x="6240" y="3478"/>
                      <a:pt x="7061" y="1859"/>
                      <a:pt x="6097" y="811"/>
                    </a:cubicBezTo>
                    <a:cubicBezTo>
                      <a:pt x="5543" y="188"/>
                      <a:pt x="4776" y="1"/>
                      <a:pt x="3981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884;p88">
                <a:extLst>
                  <a:ext uri="{FF2B5EF4-FFF2-40B4-BE49-F238E27FC236}">
                    <a16:creationId xmlns:a16="http://schemas.microsoft.com/office/drawing/2014/main" id="{15ACB976-8F94-4563-9881-518176BB4FFE}"/>
                  </a:ext>
                </a:extLst>
              </p:cNvPr>
              <p:cNvSpPr/>
              <p:nvPr/>
            </p:nvSpPr>
            <p:spPr>
              <a:xfrm>
                <a:off x="4806850" y="2410500"/>
                <a:ext cx="1765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178" extrusionOk="0">
                    <a:moveTo>
                      <a:pt x="4029" y="0"/>
                    </a:moveTo>
                    <a:cubicBezTo>
                      <a:pt x="3980" y="0"/>
                      <a:pt x="3931" y="1"/>
                      <a:pt x="3881" y="2"/>
                    </a:cubicBezTo>
                    <a:cubicBezTo>
                      <a:pt x="2977" y="14"/>
                      <a:pt x="2274" y="229"/>
                      <a:pt x="1476" y="669"/>
                    </a:cubicBezTo>
                    <a:cubicBezTo>
                      <a:pt x="1155" y="848"/>
                      <a:pt x="0" y="1919"/>
                      <a:pt x="0" y="1919"/>
                    </a:cubicBezTo>
                    <a:cubicBezTo>
                      <a:pt x="27" y="1934"/>
                      <a:pt x="126" y="1940"/>
                      <a:pt x="267" y="1940"/>
                    </a:cubicBezTo>
                    <a:cubicBezTo>
                      <a:pt x="735" y="1940"/>
                      <a:pt x="1671" y="1878"/>
                      <a:pt x="2014" y="1878"/>
                    </a:cubicBezTo>
                    <a:cubicBezTo>
                      <a:pt x="2071" y="1878"/>
                      <a:pt x="2112" y="1879"/>
                      <a:pt x="2131" y="1883"/>
                    </a:cubicBezTo>
                    <a:cubicBezTo>
                      <a:pt x="1274" y="2360"/>
                      <a:pt x="798" y="3586"/>
                      <a:pt x="560" y="4467"/>
                    </a:cubicBezTo>
                    <a:cubicBezTo>
                      <a:pt x="429" y="4979"/>
                      <a:pt x="310" y="5574"/>
                      <a:pt x="417" y="6098"/>
                    </a:cubicBezTo>
                    <a:cubicBezTo>
                      <a:pt x="470" y="6387"/>
                      <a:pt x="880" y="7177"/>
                      <a:pt x="1300" y="7177"/>
                    </a:cubicBezTo>
                    <a:cubicBezTo>
                      <a:pt x="1347" y="7177"/>
                      <a:pt x="1394" y="7168"/>
                      <a:pt x="1441" y="7146"/>
                    </a:cubicBezTo>
                    <a:cubicBezTo>
                      <a:pt x="2250" y="6729"/>
                      <a:pt x="3227" y="6396"/>
                      <a:pt x="3977" y="5908"/>
                    </a:cubicBezTo>
                    <a:cubicBezTo>
                      <a:pt x="4584" y="5515"/>
                      <a:pt x="5132" y="4789"/>
                      <a:pt x="5584" y="4241"/>
                    </a:cubicBezTo>
                    <a:cubicBezTo>
                      <a:pt x="6263" y="3443"/>
                      <a:pt x="7060" y="1824"/>
                      <a:pt x="6084" y="776"/>
                    </a:cubicBezTo>
                    <a:cubicBezTo>
                      <a:pt x="5524" y="183"/>
                      <a:pt x="4796" y="0"/>
                      <a:pt x="402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885;p88">
                <a:extLst>
                  <a:ext uri="{FF2B5EF4-FFF2-40B4-BE49-F238E27FC236}">
                    <a16:creationId xmlns:a16="http://schemas.microsoft.com/office/drawing/2014/main" id="{AE829A33-6BEF-4992-B9D5-DB2B04B6EF7E}"/>
                  </a:ext>
                </a:extLst>
              </p:cNvPr>
              <p:cNvSpPr/>
              <p:nvPr/>
            </p:nvSpPr>
            <p:spPr>
              <a:xfrm>
                <a:off x="5761125" y="2374825"/>
                <a:ext cx="2450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936" extrusionOk="0">
                    <a:moveTo>
                      <a:pt x="5486" y="0"/>
                    </a:moveTo>
                    <a:cubicBezTo>
                      <a:pt x="5459" y="0"/>
                      <a:pt x="5433" y="0"/>
                      <a:pt x="5406" y="1"/>
                    </a:cubicBezTo>
                    <a:cubicBezTo>
                      <a:pt x="4156" y="24"/>
                      <a:pt x="3179" y="310"/>
                      <a:pt x="2072" y="905"/>
                    </a:cubicBezTo>
                    <a:cubicBezTo>
                      <a:pt x="1620" y="1144"/>
                      <a:pt x="0" y="2632"/>
                      <a:pt x="0" y="2632"/>
                    </a:cubicBezTo>
                    <a:cubicBezTo>
                      <a:pt x="40" y="2649"/>
                      <a:pt x="179" y="2656"/>
                      <a:pt x="378" y="2656"/>
                    </a:cubicBezTo>
                    <a:cubicBezTo>
                      <a:pt x="1018" y="2656"/>
                      <a:pt x="2272" y="2587"/>
                      <a:pt x="2763" y="2587"/>
                    </a:cubicBezTo>
                    <a:cubicBezTo>
                      <a:pt x="2859" y="2587"/>
                      <a:pt x="2926" y="2590"/>
                      <a:pt x="2953" y="2596"/>
                    </a:cubicBezTo>
                    <a:cubicBezTo>
                      <a:pt x="1775" y="3251"/>
                      <a:pt x="1096" y="4954"/>
                      <a:pt x="751" y="6180"/>
                    </a:cubicBezTo>
                    <a:cubicBezTo>
                      <a:pt x="560" y="6882"/>
                      <a:pt x="393" y="7704"/>
                      <a:pt x="524" y="8442"/>
                    </a:cubicBezTo>
                    <a:cubicBezTo>
                      <a:pt x="600" y="8840"/>
                      <a:pt x="1169" y="9935"/>
                      <a:pt x="1752" y="9935"/>
                    </a:cubicBezTo>
                    <a:cubicBezTo>
                      <a:pt x="1815" y="9935"/>
                      <a:pt x="1878" y="9923"/>
                      <a:pt x="1941" y="9895"/>
                    </a:cubicBezTo>
                    <a:cubicBezTo>
                      <a:pt x="3072" y="9323"/>
                      <a:pt x="4430" y="8883"/>
                      <a:pt x="5477" y="8204"/>
                    </a:cubicBezTo>
                    <a:cubicBezTo>
                      <a:pt x="6323" y="7656"/>
                      <a:pt x="7097" y="6668"/>
                      <a:pt x="7740" y="5918"/>
                    </a:cubicBezTo>
                    <a:cubicBezTo>
                      <a:pt x="8680" y="4811"/>
                      <a:pt x="9799" y="2572"/>
                      <a:pt x="8466" y="1108"/>
                    </a:cubicBezTo>
                    <a:cubicBezTo>
                      <a:pt x="7663" y="247"/>
                      <a:pt x="6600" y="0"/>
                      <a:pt x="5486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886;p88">
                <a:extLst>
                  <a:ext uri="{FF2B5EF4-FFF2-40B4-BE49-F238E27FC236}">
                    <a16:creationId xmlns:a16="http://schemas.microsoft.com/office/drawing/2014/main" id="{C6701CCD-6A98-4FFC-B246-9506B9D9415F}"/>
                  </a:ext>
                </a:extLst>
              </p:cNvPr>
              <p:cNvSpPr/>
              <p:nvPr/>
            </p:nvSpPr>
            <p:spPr>
              <a:xfrm>
                <a:off x="6099850" y="2922575"/>
                <a:ext cx="23577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8252" extrusionOk="0">
                    <a:moveTo>
                      <a:pt x="5158" y="1"/>
                    </a:moveTo>
                    <a:cubicBezTo>
                      <a:pt x="2380" y="1"/>
                      <a:pt x="11" y="3240"/>
                      <a:pt x="1" y="5927"/>
                    </a:cubicBezTo>
                    <a:cubicBezTo>
                      <a:pt x="1" y="5939"/>
                      <a:pt x="1" y="5951"/>
                      <a:pt x="1" y="5963"/>
                    </a:cubicBezTo>
                    <a:cubicBezTo>
                      <a:pt x="16" y="7644"/>
                      <a:pt x="642" y="8251"/>
                      <a:pt x="1546" y="8251"/>
                    </a:cubicBezTo>
                    <a:cubicBezTo>
                      <a:pt x="3508" y="8251"/>
                      <a:pt x="6777" y="5385"/>
                      <a:pt x="7918" y="4439"/>
                    </a:cubicBezTo>
                    <a:cubicBezTo>
                      <a:pt x="8978" y="3558"/>
                      <a:pt x="9431" y="3272"/>
                      <a:pt x="8692" y="2034"/>
                    </a:cubicBezTo>
                    <a:cubicBezTo>
                      <a:pt x="8180" y="1189"/>
                      <a:pt x="7454" y="653"/>
                      <a:pt x="6561" y="284"/>
                    </a:cubicBezTo>
                    <a:cubicBezTo>
                      <a:pt x="6088" y="89"/>
                      <a:pt x="5617" y="1"/>
                      <a:pt x="5158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887;p88">
                <a:extLst>
                  <a:ext uri="{FF2B5EF4-FFF2-40B4-BE49-F238E27FC236}">
                    <a16:creationId xmlns:a16="http://schemas.microsoft.com/office/drawing/2014/main" id="{B484A63A-74C6-424D-AEF4-113EE9631820}"/>
                  </a:ext>
                </a:extLst>
              </p:cNvPr>
              <p:cNvSpPr/>
              <p:nvPr/>
            </p:nvSpPr>
            <p:spPr>
              <a:xfrm>
                <a:off x="6238275" y="2051575"/>
                <a:ext cx="670925" cy="958775"/>
              </a:xfrm>
              <a:custGeom>
                <a:avLst/>
                <a:gdLst/>
                <a:ahLst/>
                <a:cxnLst/>
                <a:rect l="l" t="t" r="r" b="b"/>
                <a:pathLst>
                  <a:path w="26837" h="38351" extrusionOk="0">
                    <a:moveTo>
                      <a:pt x="24027" y="0"/>
                    </a:moveTo>
                    <a:lnTo>
                      <a:pt x="16324" y="6168"/>
                    </a:lnTo>
                    <a:lnTo>
                      <a:pt x="16967" y="24134"/>
                    </a:lnTo>
                    <a:lnTo>
                      <a:pt x="0" y="34695"/>
                    </a:lnTo>
                    <a:cubicBezTo>
                      <a:pt x="0" y="34695"/>
                      <a:pt x="2006" y="38350"/>
                      <a:pt x="3529" y="38350"/>
                    </a:cubicBezTo>
                    <a:cubicBezTo>
                      <a:pt x="3531" y="38350"/>
                      <a:pt x="3534" y="38350"/>
                      <a:pt x="3536" y="38350"/>
                    </a:cubicBezTo>
                    <a:cubicBezTo>
                      <a:pt x="5060" y="38327"/>
                      <a:pt x="26158" y="29349"/>
                      <a:pt x="26504" y="27635"/>
                    </a:cubicBezTo>
                    <a:cubicBezTo>
                      <a:pt x="26837" y="25920"/>
                      <a:pt x="24027" y="0"/>
                      <a:pt x="24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51F49-92B8-44EE-A3F4-6B4F59E96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82" y="2900425"/>
            <a:ext cx="3545322" cy="637781"/>
          </a:xfrm>
        </p:spPr>
        <p:txBody>
          <a:bodyPr/>
          <a:lstStyle/>
          <a:p>
            <a:r>
              <a:rPr lang="en-US" sz="3200" dirty="0"/>
              <a:t>TERIMA KASIH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90872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body" idx="1"/>
          </p:nvPr>
        </p:nvSpPr>
        <p:spPr>
          <a:xfrm>
            <a:off x="2353947" y="908554"/>
            <a:ext cx="6388869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Wabak Coronavirus Disease 2019 (COVID-19) yang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diisytiharkan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pandemik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Health Organization (WHO) .Dimana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menyebabkan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ramai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rakyat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Malaysia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masalah kemurungan.COVID-19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ialah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sekumpulan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juga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penyebab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kalangan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haiwan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mamalia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burung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Virus-virus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berupaya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menjangkiti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bermula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simptom-simptom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jangkitan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saluran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pernafasan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ringan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selesema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biasa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membunuh</a:t>
            </a:r>
            <a:r>
              <a:rPr lang="en-MY" sz="14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2700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MY" sz="1000" dirty="0">
                <a:solidFill>
                  <a:srgbClr val="000000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SzPts val="1100"/>
              <a:buNone/>
            </a:pPr>
            <a:endParaRPr sz="1000" dirty="0">
              <a:latin typeface="Abel" panose="020B060402020202020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0" name="Google Shape;510;p30"/>
          <p:cNvGrpSpPr/>
          <p:nvPr/>
        </p:nvGrpSpPr>
        <p:grpSpPr>
          <a:xfrm>
            <a:off x="0" y="1632030"/>
            <a:ext cx="2488557" cy="2866958"/>
            <a:chOff x="2188950" y="1008500"/>
            <a:chExt cx="3230200" cy="3699075"/>
          </a:xfrm>
        </p:grpSpPr>
        <p:sp>
          <p:nvSpPr>
            <p:cNvPr id="511" name="Google Shape;511;p30"/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30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PENGENALAN</a:t>
            </a:r>
            <a:endParaRPr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1F663A-647A-4175-B154-A023DE33EED6}"/>
              </a:ext>
            </a:extLst>
          </p:cNvPr>
          <p:cNvSpPr txBox="1"/>
          <p:nvPr/>
        </p:nvSpPr>
        <p:spPr>
          <a:xfrm>
            <a:off x="2523166" y="2402853"/>
            <a:ext cx="621964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Wabak COVID-19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mencatat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252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juta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5.08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juta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melibatkan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215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negara yang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terjejas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dunia,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manakala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Malaysia,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statistik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Kementerian Kesihatan Malaysia, Nov 2021 pula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mencatatkan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2.5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juta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menghampiri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ribu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Penularan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wabak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impak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alah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transisi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norma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baharu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ramai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berasa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cemas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tertekan,bimbang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takut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dijangkiti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wabak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</a:t>
            </a:r>
            <a:endParaRPr lang="en-MY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6D4FCB-20CB-493E-89BF-551202039885}"/>
              </a:ext>
            </a:extLst>
          </p:cNvPr>
          <p:cNvSpPr txBox="1"/>
          <p:nvPr/>
        </p:nvSpPr>
        <p:spPr>
          <a:xfrm>
            <a:off x="328612" y="483505"/>
            <a:ext cx="7222331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bel" panose="020B0604020202020204" charset="0"/>
              </a:rPr>
              <a:t>Ekoran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dari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wabak</a:t>
            </a:r>
            <a:r>
              <a:rPr lang="en-US" dirty="0">
                <a:latin typeface="Abel" panose="020B0604020202020204" charset="0"/>
              </a:rPr>
              <a:t> yang </a:t>
            </a:r>
            <a:r>
              <a:rPr lang="en-US" dirty="0" err="1">
                <a:latin typeface="Abel" panose="020B0604020202020204" charset="0"/>
              </a:rPr>
              <a:t>berlaku</a:t>
            </a:r>
            <a:r>
              <a:rPr lang="en-US" dirty="0">
                <a:latin typeface="Abel" panose="020B0604020202020204" charset="0"/>
              </a:rPr>
              <a:t>, </a:t>
            </a:r>
            <a:r>
              <a:rPr lang="en-US" dirty="0" err="1">
                <a:latin typeface="Abel" panose="020B0604020202020204" charset="0"/>
              </a:rPr>
              <a:t>kerajaan</a:t>
            </a:r>
            <a:r>
              <a:rPr lang="en-US" dirty="0">
                <a:latin typeface="Abel" panose="020B0604020202020204" charset="0"/>
              </a:rPr>
              <a:t> Malaysia </a:t>
            </a:r>
            <a:r>
              <a:rPr lang="en-US" dirty="0" err="1">
                <a:latin typeface="Abel" panose="020B0604020202020204" charset="0"/>
              </a:rPr>
              <a:t>telah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mengumumkan</a:t>
            </a:r>
            <a:r>
              <a:rPr lang="en-US" dirty="0">
                <a:latin typeface="Abel" panose="020B0604020202020204" charset="0"/>
              </a:rPr>
              <a:t> (PKP) </a:t>
            </a:r>
            <a:r>
              <a:rPr lang="en-US" dirty="0" err="1">
                <a:latin typeface="Abel" panose="020B0604020202020204" charset="0"/>
              </a:rPr>
              <a:t>kepada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rakyat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bermula</a:t>
            </a:r>
            <a:r>
              <a:rPr lang="en-US" dirty="0">
                <a:latin typeface="Abel" panose="020B0604020202020204" charset="0"/>
              </a:rPr>
              <a:t> 18 Mac 2020, </a:t>
            </a:r>
            <a:r>
              <a:rPr lang="en-US" dirty="0" err="1">
                <a:latin typeface="Abel" panose="020B0604020202020204" charset="0"/>
              </a:rPr>
              <a:t>ianya</a:t>
            </a:r>
            <a:r>
              <a:rPr lang="en-US" dirty="0">
                <a:latin typeface="Abel" panose="020B0604020202020204" charset="0"/>
              </a:rPr>
              <a:t> juga </a:t>
            </a:r>
            <a:r>
              <a:rPr lang="en-US" dirty="0" err="1">
                <a:latin typeface="Abel" panose="020B0604020202020204" charset="0"/>
              </a:rPr>
              <a:t>mengubah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corak</a:t>
            </a:r>
            <a:r>
              <a:rPr lang="en-US" dirty="0">
                <a:latin typeface="Abel" panose="020B0604020202020204" charset="0"/>
              </a:rPr>
              <a:t> dan </a:t>
            </a:r>
            <a:r>
              <a:rPr lang="en-US" dirty="0" err="1">
                <a:latin typeface="Abel" panose="020B0604020202020204" charset="0"/>
              </a:rPr>
              <a:t>norma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kehidupan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mereka</a:t>
            </a:r>
            <a:r>
              <a:rPr lang="en-US" dirty="0">
                <a:latin typeface="Abel" panose="020B0604020202020204" charset="0"/>
              </a:rPr>
              <a:t>. </a:t>
            </a:r>
            <a:endParaRPr lang="en-MY" dirty="0">
              <a:latin typeface="Abel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4A8-AB3F-45A1-B536-DA63FFCEF2B1}"/>
              </a:ext>
            </a:extLst>
          </p:cNvPr>
          <p:cNvSpPr txBox="1"/>
          <p:nvPr/>
        </p:nvSpPr>
        <p:spPr>
          <a:xfrm>
            <a:off x="328613" y="1151709"/>
            <a:ext cx="8365331" cy="135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bel" panose="020B0604020202020204" charset="0"/>
              </a:rPr>
              <a:t>Pelaksanaan</a:t>
            </a:r>
            <a:r>
              <a:rPr lang="en-US" dirty="0">
                <a:latin typeface="Abel" panose="020B0604020202020204" charset="0"/>
              </a:rPr>
              <a:t> PKP </a:t>
            </a:r>
            <a:r>
              <a:rPr lang="en-US" dirty="0" err="1">
                <a:latin typeface="Abel" panose="020B0604020202020204" charset="0"/>
              </a:rPr>
              <a:t>bertujuan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untuk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membuat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penjarakan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sosial</a:t>
            </a:r>
            <a:r>
              <a:rPr lang="en-US" dirty="0">
                <a:latin typeface="Abel" panose="020B0604020202020204" charset="0"/>
              </a:rPr>
              <a:t> agar </a:t>
            </a:r>
            <a:r>
              <a:rPr lang="en-US" dirty="0" err="1">
                <a:latin typeface="Abel" panose="020B0604020202020204" charset="0"/>
              </a:rPr>
              <a:t>dapat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memutuskan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rantaian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wabak</a:t>
            </a:r>
            <a:r>
              <a:rPr lang="en-US" dirty="0">
                <a:latin typeface="Abel" panose="020B060402020202020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bel" panose="020B0604020202020204" charset="0"/>
              </a:rPr>
              <a:t>Ia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berpotensi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untuk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menjejaskan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kesihatan</a:t>
            </a:r>
            <a:r>
              <a:rPr lang="en-US" dirty="0">
                <a:latin typeface="Abel" panose="020B0604020202020204" charset="0"/>
              </a:rPr>
              <a:t> mental </a:t>
            </a:r>
            <a:r>
              <a:rPr lang="en-US" dirty="0" err="1">
                <a:latin typeface="Abel" panose="020B0604020202020204" charset="0"/>
              </a:rPr>
              <a:t>individu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terlibat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sama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ada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individu</a:t>
            </a:r>
            <a:r>
              <a:rPr lang="en-US" dirty="0">
                <a:latin typeface="Abel" panose="020B0604020202020204" charset="0"/>
              </a:rPr>
              <a:t> yang </a:t>
            </a:r>
            <a:r>
              <a:rPr lang="en-US" dirty="0" err="1">
                <a:latin typeface="Abel" panose="020B0604020202020204" charset="0"/>
              </a:rPr>
              <a:t>menjalani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tempoh</a:t>
            </a:r>
            <a:r>
              <a:rPr lang="en-US" dirty="0">
                <a:latin typeface="Abel" panose="020B0604020202020204" charset="0"/>
              </a:rPr>
              <a:t> PKP </a:t>
            </a:r>
            <a:r>
              <a:rPr lang="en-US" dirty="0" err="1">
                <a:latin typeface="Abel" panose="020B0604020202020204" charset="0"/>
              </a:rPr>
              <a:t>dengan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tinggal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berseorangan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ataupun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berkeluarga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susulan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dari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tekanan</a:t>
            </a:r>
            <a:r>
              <a:rPr lang="en-US" dirty="0">
                <a:latin typeface="Abel" panose="020B0604020202020204" charset="0"/>
              </a:rPr>
              <a:t> </a:t>
            </a:r>
            <a:r>
              <a:rPr lang="en-US" dirty="0" err="1">
                <a:latin typeface="Abel" panose="020B0604020202020204" charset="0"/>
              </a:rPr>
              <a:t>psikologi</a:t>
            </a:r>
            <a:r>
              <a:rPr lang="en-US" dirty="0">
                <a:latin typeface="Abel" panose="020B0604020202020204" charset="0"/>
              </a:rPr>
              <a:t> yang </a:t>
            </a:r>
            <a:r>
              <a:rPr lang="en-US" dirty="0" err="1">
                <a:latin typeface="Abel" panose="020B0604020202020204" charset="0"/>
              </a:rPr>
              <a:t>meliputi</a:t>
            </a:r>
            <a:r>
              <a:rPr lang="en-US" dirty="0">
                <a:latin typeface="Abel" panose="020B0604020202020204" charset="0"/>
              </a:rPr>
              <a:t> rasa </a:t>
            </a:r>
            <a:r>
              <a:rPr lang="en-US" dirty="0" err="1">
                <a:latin typeface="Abel" panose="020B0604020202020204" charset="0"/>
              </a:rPr>
              <a:t>takut</a:t>
            </a:r>
            <a:r>
              <a:rPr lang="en-US" dirty="0">
                <a:latin typeface="Abel" panose="020B0604020202020204" charset="0"/>
              </a:rPr>
              <a:t>, </a:t>
            </a:r>
            <a:r>
              <a:rPr lang="en-US" dirty="0" err="1">
                <a:latin typeface="Abel" panose="020B0604020202020204" charset="0"/>
              </a:rPr>
              <a:t>cemas</a:t>
            </a:r>
            <a:r>
              <a:rPr lang="en-US" dirty="0">
                <a:latin typeface="Abel" panose="020B0604020202020204" charset="0"/>
              </a:rPr>
              <a:t>, </a:t>
            </a:r>
            <a:r>
              <a:rPr lang="en-US" dirty="0" err="1">
                <a:latin typeface="Abel" panose="020B0604020202020204" charset="0"/>
              </a:rPr>
              <a:t>tertekan</a:t>
            </a:r>
            <a:r>
              <a:rPr lang="en-US" dirty="0">
                <a:latin typeface="Abel" panose="020B0604020202020204" charset="0"/>
              </a:rPr>
              <a:t>, </a:t>
            </a:r>
            <a:r>
              <a:rPr lang="en-US" dirty="0" err="1">
                <a:latin typeface="Abel" panose="020B0604020202020204" charset="0"/>
              </a:rPr>
              <a:t>bimbang</a:t>
            </a:r>
            <a:r>
              <a:rPr lang="en-US" dirty="0">
                <a:latin typeface="Abel" panose="020B0604020202020204" charset="0"/>
              </a:rPr>
              <a:t> dan </a:t>
            </a:r>
            <a:r>
              <a:rPr lang="en-US" dirty="0" err="1">
                <a:latin typeface="Abel" panose="020B0604020202020204" charset="0"/>
              </a:rPr>
              <a:t>murung</a:t>
            </a:r>
            <a:r>
              <a:rPr lang="en-US" dirty="0">
                <a:latin typeface="Abel" panose="020B0604020202020204" charset="0"/>
              </a:rPr>
              <a:t> </a:t>
            </a:r>
            <a:endParaRPr lang="en-MY" dirty="0">
              <a:latin typeface="Abel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0646E-F3EE-4D8B-82D8-4FD155324287}"/>
              </a:ext>
            </a:extLst>
          </p:cNvPr>
          <p:cNvSpPr txBox="1"/>
          <p:nvPr/>
        </p:nvSpPr>
        <p:spPr>
          <a:xfrm>
            <a:off x="333374" y="2413290"/>
            <a:ext cx="84820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latin typeface="Abel" panose="020B0604020202020204" charset="0"/>
              </a:rPr>
              <a:t>Seterusnya , </a:t>
            </a:r>
            <a:r>
              <a:rPr lang="en-MY" dirty="0" err="1">
                <a:latin typeface="Abel" panose="020B0604020202020204" charset="0"/>
              </a:rPr>
              <a:t>perbincangan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utama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tertumpu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kepada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implikasi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wabak</a:t>
            </a:r>
            <a:r>
              <a:rPr lang="en-MY" dirty="0">
                <a:latin typeface="Abel" panose="020B0604020202020204" charset="0"/>
              </a:rPr>
              <a:t> COVID-19 </a:t>
            </a:r>
            <a:r>
              <a:rPr lang="en-MY" dirty="0" err="1">
                <a:latin typeface="Abel" panose="020B0604020202020204" charset="0"/>
              </a:rPr>
              <a:t>terhadap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kesihatan</a:t>
            </a:r>
            <a:r>
              <a:rPr lang="en-MY" dirty="0">
                <a:latin typeface="Abel" panose="020B0604020202020204" charset="0"/>
              </a:rPr>
              <a:t> mental dan strategi </a:t>
            </a:r>
            <a:r>
              <a:rPr lang="en-MY" dirty="0" err="1">
                <a:latin typeface="Abel" panose="020B0604020202020204" charset="0"/>
              </a:rPr>
              <a:t>daya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tindak</a:t>
            </a:r>
            <a:r>
              <a:rPr lang="en-MY" dirty="0">
                <a:latin typeface="Abel" panose="020B0604020202020204" charset="0"/>
              </a:rPr>
              <a:t> yang </a:t>
            </a:r>
            <a:r>
              <a:rPr lang="en-MY" dirty="0" err="1">
                <a:latin typeface="Abel" panose="020B0604020202020204" charset="0"/>
              </a:rPr>
              <a:t>dikenalpasti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dalam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menangani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isu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kesihatan</a:t>
            </a:r>
            <a:r>
              <a:rPr lang="en-MY" dirty="0">
                <a:latin typeface="Abel" panose="020B0604020202020204" charset="0"/>
              </a:rPr>
              <a:t> mental </a:t>
            </a:r>
            <a:r>
              <a:rPr lang="en-MY" dirty="0" err="1">
                <a:latin typeface="Abel" panose="020B0604020202020204" charset="0"/>
              </a:rPr>
              <a:t>merangkumi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gaya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hidup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sihat</a:t>
            </a:r>
            <a:r>
              <a:rPr lang="en-MY" dirty="0">
                <a:latin typeface="Abel" panose="020B0604020202020204" charset="0"/>
              </a:rPr>
              <a:t>, </a:t>
            </a:r>
            <a:r>
              <a:rPr lang="en-MY" dirty="0" err="1">
                <a:latin typeface="Abel" panose="020B0604020202020204" charset="0"/>
              </a:rPr>
              <a:t>limitasi</a:t>
            </a:r>
            <a:r>
              <a:rPr lang="en-MY" dirty="0">
                <a:latin typeface="Abel" panose="020B0604020202020204" charset="0"/>
              </a:rPr>
              <a:t> masa di media </a:t>
            </a:r>
            <a:r>
              <a:rPr lang="en-MY" dirty="0" err="1">
                <a:latin typeface="Abel" panose="020B0604020202020204" charset="0"/>
              </a:rPr>
              <a:t>sosial</a:t>
            </a:r>
            <a:r>
              <a:rPr lang="en-MY" dirty="0">
                <a:latin typeface="Abel" panose="020B0604020202020204" charset="0"/>
              </a:rPr>
              <a:t>, </a:t>
            </a:r>
            <a:r>
              <a:rPr lang="en-MY" dirty="0" err="1">
                <a:latin typeface="Abel" panose="020B0604020202020204" charset="0"/>
              </a:rPr>
              <a:t>komunikasi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berkesan</a:t>
            </a:r>
            <a:r>
              <a:rPr lang="en-MY" dirty="0">
                <a:latin typeface="Abel" panose="020B0604020202020204" charset="0"/>
              </a:rPr>
              <a:t> dan </a:t>
            </a:r>
            <a:r>
              <a:rPr lang="en-MY" dirty="0" err="1">
                <a:latin typeface="Abel" panose="020B0604020202020204" charset="0"/>
              </a:rPr>
              <a:t>pengurusan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emosi</a:t>
            </a:r>
            <a:r>
              <a:rPr lang="en-MY" dirty="0">
                <a:latin typeface="Abel" panose="020B060402020202020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 err="1">
                <a:latin typeface="Abel" panose="020B0604020202020204" charset="0"/>
              </a:rPr>
              <a:t>Individu</a:t>
            </a:r>
            <a:r>
              <a:rPr lang="en-MY" dirty="0">
                <a:latin typeface="Abel" panose="020B0604020202020204" charset="0"/>
              </a:rPr>
              <a:t> yang </a:t>
            </a:r>
            <a:r>
              <a:rPr lang="en-MY" dirty="0" err="1">
                <a:latin typeface="Abel" panose="020B0604020202020204" charset="0"/>
              </a:rPr>
              <a:t>menjalani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isolasi</a:t>
            </a:r>
            <a:r>
              <a:rPr lang="en-MY" dirty="0">
                <a:latin typeface="Abel" panose="020B0604020202020204" charset="0"/>
              </a:rPr>
              <a:t> juga </a:t>
            </a:r>
            <a:r>
              <a:rPr lang="en-MY" dirty="0" err="1">
                <a:latin typeface="Abel" panose="020B0604020202020204" charset="0"/>
              </a:rPr>
              <a:t>menunjukkan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simptom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tekanan</a:t>
            </a:r>
            <a:r>
              <a:rPr lang="en-MY" dirty="0">
                <a:latin typeface="Abel" panose="020B0604020202020204" charset="0"/>
              </a:rPr>
              <a:t>. </a:t>
            </a:r>
            <a:r>
              <a:rPr lang="en-MY" dirty="0" err="1">
                <a:latin typeface="Abel" panose="020B0604020202020204" charset="0"/>
              </a:rPr>
              <a:t>Ternyata</a:t>
            </a:r>
            <a:r>
              <a:rPr lang="en-MY" dirty="0">
                <a:latin typeface="Abel" panose="020B0604020202020204" charset="0"/>
              </a:rPr>
              <a:t> setiap </a:t>
            </a:r>
            <a:r>
              <a:rPr lang="en-MY" dirty="0" err="1">
                <a:latin typeface="Abel" panose="020B0604020202020204" charset="0"/>
              </a:rPr>
              <a:t>daripada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kita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adalah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berisiko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terdedah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kepada</a:t>
            </a:r>
            <a:r>
              <a:rPr lang="en-MY" dirty="0">
                <a:latin typeface="Abel" panose="020B0604020202020204" charset="0"/>
              </a:rPr>
              <a:t> masalah mental.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224931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FE8EB1-B31F-484D-9E13-71D8A245629B}"/>
              </a:ext>
            </a:extLst>
          </p:cNvPr>
          <p:cNvSpPr txBox="1"/>
          <p:nvPr/>
        </p:nvSpPr>
        <p:spPr>
          <a:xfrm>
            <a:off x="366289" y="1743923"/>
            <a:ext cx="806333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 err="1">
                <a:latin typeface="Abel" panose="020B0604020202020204" charset="0"/>
              </a:rPr>
              <a:t>Ini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menyebabkan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mereka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tidak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mendapat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keperluan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kehidupan</a:t>
            </a:r>
            <a:r>
              <a:rPr lang="en-MY" dirty="0">
                <a:latin typeface="Abel" panose="020B0604020202020204" charset="0"/>
              </a:rPr>
              <a:t> yang </a:t>
            </a:r>
            <a:r>
              <a:rPr lang="en-MY" dirty="0" err="1">
                <a:latin typeface="Abel" panose="020B0604020202020204" charset="0"/>
              </a:rPr>
              <a:t>mencukupi.Oleh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itu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wujudnya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pelbagai</a:t>
            </a:r>
            <a:r>
              <a:rPr lang="en-MY" dirty="0">
                <a:latin typeface="Abel" panose="020B0604020202020204" charset="0"/>
              </a:rPr>
              <a:t> badan yang </a:t>
            </a:r>
            <a:r>
              <a:rPr lang="en-MY" dirty="0" err="1">
                <a:latin typeface="Abel" panose="020B0604020202020204" charset="0"/>
              </a:rPr>
              <a:t>ditubuhkan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untuk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membantu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rakyat</a:t>
            </a:r>
            <a:r>
              <a:rPr lang="en-MY" dirty="0">
                <a:latin typeface="Abel" panose="020B0604020202020204" charset="0"/>
              </a:rPr>
              <a:t> Malaysia.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latin typeface="Abel" panose="020B0604020202020204" charset="0"/>
              </a:rPr>
              <a:t>Badan – badan </a:t>
            </a:r>
            <a:r>
              <a:rPr lang="en-MY" dirty="0" err="1">
                <a:latin typeface="Abel" panose="020B0604020202020204" charset="0"/>
              </a:rPr>
              <a:t>ini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telah</a:t>
            </a:r>
            <a:r>
              <a:rPr lang="en-MY" dirty="0">
                <a:latin typeface="Abel" panose="020B0604020202020204" charset="0"/>
              </a:rPr>
              <a:t> Berjaya </a:t>
            </a:r>
            <a:r>
              <a:rPr lang="en-MY" dirty="0" err="1">
                <a:latin typeface="Abel" panose="020B0604020202020204" charset="0"/>
              </a:rPr>
              <a:t>membantu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rakyat</a:t>
            </a:r>
            <a:r>
              <a:rPr lang="en-MY" dirty="0">
                <a:latin typeface="Abel" panose="020B0604020202020204" charset="0"/>
              </a:rPr>
              <a:t> Malaysia di setiap negeri </a:t>
            </a:r>
            <a:r>
              <a:rPr lang="en-MY" dirty="0" err="1">
                <a:latin typeface="Abel" panose="020B0604020202020204" charset="0"/>
              </a:rPr>
              <a:t>untuk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terus</a:t>
            </a:r>
            <a:r>
              <a:rPr lang="en-MY" dirty="0">
                <a:latin typeface="Abel" panose="020B0604020202020204" charset="0"/>
              </a:rPr>
              <a:t> membekalkan </a:t>
            </a:r>
            <a:r>
              <a:rPr lang="en-MY" dirty="0" err="1">
                <a:latin typeface="Abel" panose="020B0604020202020204" charset="0"/>
              </a:rPr>
              <a:t>makanan</a:t>
            </a:r>
            <a:r>
              <a:rPr lang="en-MY" dirty="0">
                <a:latin typeface="Abel" panose="020B0604020202020204" charset="0"/>
              </a:rPr>
              <a:t> dan </a:t>
            </a:r>
            <a:r>
              <a:rPr lang="en-MY" dirty="0" err="1">
                <a:latin typeface="Abel" panose="020B0604020202020204" charset="0"/>
              </a:rPr>
              <a:t>barang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barang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asas</a:t>
            </a:r>
            <a:r>
              <a:rPr lang="en-MY" dirty="0">
                <a:latin typeface="Abel" panose="020B0604020202020204" charset="0"/>
              </a:rPr>
              <a:t> .Selain </a:t>
            </a:r>
            <a:r>
              <a:rPr lang="en-MY" dirty="0" err="1">
                <a:latin typeface="Abel" panose="020B0604020202020204" charset="0"/>
              </a:rPr>
              <a:t>itu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wujud</a:t>
            </a:r>
            <a:r>
              <a:rPr lang="en-MY" dirty="0">
                <a:latin typeface="Abel" panose="020B0604020202020204" charset="0"/>
              </a:rPr>
              <a:t> juga badan yang </a:t>
            </a:r>
            <a:r>
              <a:rPr lang="en-MY" dirty="0" err="1">
                <a:latin typeface="Abel" panose="020B0604020202020204" charset="0"/>
              </a:rPr>
              <a:t>ditubuhkan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untuk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membantu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pelajar</a:t>
            </a:r>
            <a:r>
              <a:rPr lang="en-MY" dirty="0">
                <a:latin typeface="Abel" panose="020B0604020202020204" charset="0"/>
              </a:rPr>
              <a:t> yang </a:t>
            </a:r>
            <a:r>
              <a:rPr lang="en-MY" dirty="0" err="1">
                <a:latin typeface="Abel" panose="020B0604020202020204" charset="0"/>
              </a:rPr>
              <a:t>kekurangan</a:t>
            </a:r>
            <a:r>
              <a:rPr lang="en-MY" dirty="0">
                <a:latin typeface="Abel" panose="020B0604020202020204" charset="0"/>
              </a:rPr>
              <a:t> wang </a:t>
            </a:r>
            <a:r>
              <a:rPr lang="en-MY" dirty="0" err="1">
                <a:latin typeface="Abel" panose="020B0604020202020204" charset="0"/>
              </a:rPr>
              <a:t>untuk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membeli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alatan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teknologi</a:t>
            </a:r>
            <a:r>
              <a:rPr lang="en-MY" dirty="0">
                <a:latin typeface="Abel" panose="020B0604020202020204" charset="0"/>
              </a:rPr>
              <a:t> demi </a:t>
            </a:r>
            <a:r>
              <a:rPr lang="en-MY" dirty="0" err="1">
                <a:latin typeface="Abel" panose="020B0604020202020204" charset="0"/>
              </a:rPr>
              <a:t>menghadiri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kelas</a:t>
            </a:r>
            <a:r>
              <a:rPr lang="en-MY" dirty="0">
                <a:latin typeface="Abel" panose="020B0604020202020204" charset="0"/>
              </a:rPr>
              <a:t> agar </a:t>
            </a:r>
            <a:r>
              <a:rPr lang="en-MY" dirty="0" err="1">
                <a:latin typeface="Abel" panose="020B0604020202020204" charset="0"/>
              </a:rPr>
              <a:t>tidak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ketinggalan</a:t>
            </a:r>
            <a:r>
              <a:rPr lang="en-MY" dirty="0">
                <a:latin typeface="Abel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latin typeface="Abel" panose="020B0604020202020204" charset="0"/>
              </a:rPr>
              <a:t>Usaha </a:t>
            </a:r>
            <a:r>
              <a:rPr lang="en-MY" dirty="0" err="1">
                <a:latin typeface="Abel" panose="020B0604020202020204" charset="0"/>
              </a:rPr>
              <a:t>ini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telah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membuktikan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bahawa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rakyat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malaysai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merupakan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seorang</a:t>
            </a:r>
            <a:r>
              <a:rPr lang="en-MY" dirty="0">
                <a:latin typeface="Abel" panose="020B0604020202020204" charset="0"/>
              </a:rPr>
              <a:t> yang </a:t>
            </a:r>
            <a:r>
              <a:rPr lang="en-MY" dirty="0" err="1">
                <a:latin typeface="Abel" panose="020B0604020202020204" charset="0"/>
              </a:rPr>
              <a:t>berwibawa</a:t>
            </a:r>
            <a:r>
              <a:rPr lang="en-MY" dirty="0">
                <a:latin typeface="Abel" panose="020B0604020202020204" charset="0"/>
              </a:rPr>
              <a:t> ,prihatin dan </a:t>
            </a:r>
            <a:r>
              <a:rPr lang="en-MY" dirty="0" err="1">
                <a:latin typeface="Abel" panose="020B0604020202020204" charset="0"/>
              </a:rPr>
              <a:t>dan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mempunyai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semangat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perpaduan.Jika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bukan</a:t>
            </a:r>
            <a:r>
              <a:rPr lang="en-MY" dirty="0">
                <a:latin typeface="Abel" panose="020B0604020202020204" charset="0"/>
              </a:rPr>
              <a:t> kerana </a:t>
            </a:r>
            <a:r>
              <a:rPr lang="en-MY" dirty="0" err="1">
                <a:latin typeface="Abel" panose="020B0604020202020204" charset="0"/>
              </a:rPr>
              <a:t>sifat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ini</a:t>
            </a:r>
            <a:r>
              <a:rPr lang="en-MY" dirty="0">
                <a:latin typeface="Abel" panose="020B0604020202020204" charset="0"/>
              </a:rPr>
              <a:t> , </a:t>
            </a:r>
            <a:r>
              <a:rPr lang="en-MY" dirty="0" err="1">
                <a:latin typeface="Abel" panose="020B0604020202020204" charset="0"/>
              </a:rPr>
              <a:t>sudah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pasti</a:t>
            </a:r>
            <a:r>
              <a:rPr lang="en-MY" dirty="0">
                <a:latin typeface="Abel" panose="020B0604020202020204" charset="0"/>
              </a:rPr>
              <a:t> Malaysia </a:t>
            </a:r>
            <a:r>
              <a:rPr lang="en-MY" dirty="0" err="1">
                <a:latin typeface="Abel" panose="020B0604020202020204" charset="0"/>
              </a:rPr>
              <a:t>tidak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aman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seperti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ini</a:t>
            </a:r>
            <a:r>
              <a:rPr lang="en-MY" dirty="0">
                <a:latin typeface="Abel" panose="020B0604020202020204" charset="0"/>
              </a:rPr>
              <a:t>.</a:t>
            </a:r>
          </a:p>
          <a:p>
            <a:endParaRPr lang="en-MY" sz="1200" dirty="0"/>
          </a:p>
          <a:p>
            <a:endParaRPr lang="en-MY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A3CF6-E585-40D1-9ECA-04667F00AAFC}"/>
              </a:ext>
            </a:extLst>
          </p:cNvPr>
          <p:cNvSpPr txBox="1"/>
          <p:nvPr/>
        </p:nvSpPr>
        <p:spPr>
          <a:xfrm>
            <a:off x="366289" y="130377"/>
            <a:ext cx="8001000" cy="1677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1400" dirty="0">
                <a:latin typeface="Abel" panose="020B0604020202020204" charset="0"/>
              </a:rPr>
              <a:t>Golongan yang </a:t>
            </a:r>
            <a:r>
              <a:rPr lang="en-MY" sz="1400" dirty="0" err="1">
                <a:latin typeface="Abel" panose="020B0604020202020204" charset="0"/>
              </a:rPr>
              <a:t>terjejas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adalah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mereka</a:t>
            </a:r>
            <a:r>
              <a:rPr lang="en-MY" sz="1400" dirty="0">
                <a:latin typeface="Abel" panose="020B0604020202020204" charset="0"/>
              </a:rPr>
              <a:t> yang </a:t>
            </a:r>
            <a:r>
              <a:rPr lang="en-MY" sz="1400" dirty="0" err="1">
                <a:latin typeface="Abel" panose="020B0604020202020204" charset="0"/>
              </a:rPr>
              <a:t>bekerja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dalam</a:t>
            </a:r>
            <a:r>
              <a:rPr lang="en-MY" sz="1400" dirty="0">
                <a:latin typeface="Abel" panose="020B0604020202020204" charset="0"/>
              </a:rPr>
              <a:t> sector </a:t>
            </a:r>
            <a:r>
              <a:rPr lang="en-MY" sz="1400" dirty="0" err="1">
                <a:latin typeface="Abel" panose="020B0604020202020204" charset="0"/>
              </a:rPr>
              <a:t>pembangunan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ekonomi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seperti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sektor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hospitaliti</a:t>
            </a:r>
            <a:r>
              <a:rPr lang="en-MY" sz="1400" dirty="0">
                <a:latin typeface="Abel" panose="020B0604020202020204" charset="0"/>
              </a:rPr>
              <a:t> , </a:t>
            </a:r>
            <a:r>
              <a:rPr lang="en-MY" sz="1400" dirty="0" err="1">
                <a:latin typeface="Abel" panose="020B0604020202020204" charset="0"/>
              </a:rPr>
              <a:t>perniagaan</a:t>
            </a:r>
            <a:r>
              <a:rPr lang="en-MY" sz="1400" dirty="0">
                <a:latin typeface="Abel" panose="020B0604020202020204" charset="0"/>
              </a:rPr>
              <a:t> dan </a:t>
            </a:r>
            <a:r>
              <a:rPr lang="en-MY" sz="1400" dirty="0" err="1">
                <a:latin typeface="Abel" panose="020B0604020202020204" charset="0"/>
              </a:rPr>
              <a:t>pelabgai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lagi.Tidak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lupa</a:t>
            </a:r>
            <a:r>
              <a:rPr lang="en-MY" sz="1400" dirty="0">
                <a:latin typeface="Abel" panose="020B0604020202020204" charset="0"/>
              </a:rPr>
              <a:t> juga </a:t>
            </a:r>
            <a:r>
              <a:rPr lang="en-MY" sz="1400" dirty="0" err="1">
                <a:latin typeface="Abel" panose="020B0604020202020204" charset="0"/>
              </a:rPr>
              <a:t>anak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anak</a:t>
            </a:r>
            <a:r>
              <a:rPr lang="en-MY" sz="1400" dirty="0">
                <a:latin typeface="Abel" panose="020B0604020202020204" charset="0"/>
              </a:rPr>
              <a:t> yang </a:t>
            </a:r>
            <a:r>
              <a:rPr lang="en-MY" sz="1400" dirty="0" err="1">
                <a:latin typeface="Abel" panose="020B0604020202020204" charset="0"/>
              </a:rPr>
              <a:t>masih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melanjutkan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pelajaran</a:t>
            </a:r>
            <a:r>
              <a:rPr lang="en-MY" sz="1400" dirty="0">
                <a:latin typeface="Abel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1400" dirty="0" err="1">
                <a:latin typeface="Abel" panose="020B0604020202020204" charset="0"/>
              </a:rPr>
              <a:t>Mereka</a:t>
            </a:r>
            <a:r>
              <a:rPr lang="en-MY" sz="1400" dirty="0">
                <a:latin typeface="Abel" panose="020B0604020202020204" charset="0"/>
              </a:rPr>
              <a:t> yang </a:t>
            </a:r>
            <a:r>
              <a:rPr lang="en-MY" sz="1400" dirty="0" err="1">
                <a:latin typeface="Abel" panose="020B0604020202020204" charset="0"/>
              </a:rPr>
              <a:t>kehilangan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pekerjaan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ini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berada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dalam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situasi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dimana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mereka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tiada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pendapatan.Justeru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itu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ini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mengakibatkan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wujudnya</a:t>
            </a:r>
            <a:r>
              <a:rPr lang="en-MY" sz="1400" dirty="0">
                <a:latin typeface="Abel" panose="020B0604020202020204" charset="0"/>
              </a:rPr>
              <a:t> rasa </a:t>
            </a:r>
            <a:r>
              <a:rPr lang="en-MY" sz="1400" dirty="0" err="1">
                <a:latin typeface="Abel" panose="020B0604020202020204" charset="0"/>
              </a:rPr>
              <a:t>tertekan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sehingga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mengakibatkan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keganasan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rumah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atngga</a:t>
            </a:r>
            <a:r>
              <a:rPr lang="en-MY" sz="1400" dirty="0">
                <a:latin typeface="Abel" panose="020B0604020202020204" charset="0"/>
              </a:rPr>
              <a:t> dan </a:t>
            </a:r>
            <a:r>
              <a:rPr lang="en-MY" sz="1400" dirty="0" err="1">
                <a:latin typeface="Abel" panose="020B0604020202020204" charset="0"/>
              </a:rPr>
              <a:t>kemusnahan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rumah</a:t>
            </a:r>
            <a:r>
              <a:rPr lang="en-MY" sz="1400" dirty="0">
                <a:latin typeface="Abel" panose="020B0604020202020204" charset="0"/>
              </a:rPr>
              <a:t> </a:t>
            </a:r>
            <a:r>
              <a:rPr lang="en-MY" sz="1400" dirty="0" err="1">
                <a:latin typeface="Abel" panose="020B0604020202020204" charset="0"/>
              </a:rPr>
              <a:t>tangga</a:t>
            </a:r>
            <a:r>
              <a:rPr lang="en-MY" sz="1400" dirty="0">
                <a:latin typeface="Abel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20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89;p30">
            <a:extLst>
              <a:ext uri="{FF2B5EF4-FFF2-40B4-BE49-F238E27FC236}">
                <a16:creationId xmlns:a16="http://schemas.microsoft.com/office/drawing/2014/main" id="{C8FB0414-52D6-4449-B82D-D553CB1CCCBD}"/>
              </a:ext>
            </a:extLst>
          </p:cNvPr>
          <p:cNvSpPr/>
          <p:nvPr/>
        </p:nvSpPr>
        <p:spPr>
          <a:xfrm>
            <a:off x="471488" y="3302948"/>
            <a:ext cx="8329614" cy="780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89;p30">
            <a:extLst>
              <a:ext uri="{FF2B5EF4-FFF2-40B4-BE49-F238E27FC236}">
                <a16:creationId xmlns:a16="http://schemas.microsoft.com/office/drawing/2014/main" id="{B69EF2F7-CF94-45B6-8B75-CFD69ADCB0AA}"/>
              </a:ext>
            </a:extLst>
          </p:cNvPr>
          <p:cNvSpPr/>
          <p:nvPr/>
        </p:nvSpPr>
        <p:spPr>
          <a:xfrm>
            <a:off x="447277" y="2418606"/>
            <a:ext cx="8329614" cy="780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7118B-7147-4BC8-9722-4BB9C9FDB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1089025"/>
            <a:ext cx="8329613" cy="1482725"/>
          </a:xfrm>
        </p:spPr>
        <p:txBody>
          <a:bodyPr/>
          <a:lstStyle/>
          <a:p>
            <a:pPr marL="12700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Terdapat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menyumbang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iaitu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Pupuk</a:t>
            </a:r>
            <a:r>
              <a:rPr lang="en-MY" b="1" dirty="0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MY" b="1" dirty="0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Perpaduan</a:t>
            </a:r>
            <a:r>
              <a:rPr lang="en-MY" b="1" dirty="0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MY" b="1" dirty="0" err="1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Keprihatinan</a:t>
            </a:r>
            <a:r>
              <a:rPr lang="en-MY" b="1" dirty="0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Pasca</a:t>
            </a:r>
            <a:r>
              <a:rPr lang="en-MY" b="1" dirty="0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Covid di Malaysia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semasa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norma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baharu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wabak</a:t>
            </a:r>
            <a:r>
              <a:rPr lang="en-MY" dirty="0"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melanda.Hal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kerana covid 19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pelbagai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utamanya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MY" dirty="0">
                <a:effectLst/>
                <a:latin typeface="Abe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MY" dirty="0">
              <a:latin typeface="Abel" panose="020B0604020202020204" charset="0"/>
            </a:endParaRPr>
          </a:p>
        </p:txBody>
      </p:sp>
      <p:sp>
        <p:nvSpPr>
          <p:cNvPr id="4" name="Google Shape;571;p30">
            <a:extLst>
              <a:ext uri="{FF2B5EF4-FFF2-40B4-BE49-F238E27FC236}">
                <a16:creationId xmlns:a16="http://schemas.microsoft.com/office/drawing/2014/main" id="{5C4CE13F-578E-4BD3-970F-98A12F22DB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788" y="534988"/>
            <a:ext cx="7718425" cy="4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dirty="0">
                <a:latin typeface="Arvo" panose="020B0604020202020204" charset="0"/>
              </a:rPr>
              <a:t>2. P</a:t>
            </a:r>
            <a:r>
              <a:rPr lang="en-MY" sz="2500" dirty="0">
                <a:latin typeface="Arvo" panose="020B0604020202020204" charset="0"/>
              </a:rPr>
              <a:t>UNCA / FAKTOR ISU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25681-2BF4-4E20-BE1D-E4F0897908A2}"/>
              </a:ext>
            </a:extLst>
          </p:cNvPr>
          <p:cNvSpPr txBox="1"/>
          <p:nvPr/>
        </p:nvSpPr>
        <p:spPr>
          <a:xfrm>
            <a:off x="535781" y="2423741"/>
            <a:ext cx="789543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 err="1">
                <a:latin typeface="Abel" panose="020B0604020202020204" charset="0"/>
              </a:rPr>
              <a:t>faktor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ekonomi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kehilangan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sumber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pendapatan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ekoran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tidak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dapat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keluar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bekerja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seperti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biasa</a:t>
            </a:r>
            <a:r>
              <a:rPr lang="en-MY" dirty="0">
                <a:latin typeface="Abel" panose="020B0604020202020204" charset="0"/>
              </a:rPr>
              <a:t>, </a:t>
            </a:r>
            <a:r>
              <a:rPr lang="en-MY" dirty="0" err="1">
                <a:latin typeface="Abel" panose="020B0604020202020204" charset="0"/>
              </a:rPr>
              <a:t>faktor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makanan,peralatan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perubatan</a:t>
            </a:r>
            <a:r>
              <a:rPr lang="en-MY" dirty="0">
                <a:latin typeface="Abel" panose="020B0604020202020204" charset="0"/>
              </a:rPr>
              <a:t> yang </a:t>
            </a:r>
            <a:r>
              <a:rPr lang="en-MY" dirty="0" err="1">
                <a:latin typeface="Abel" panose="020B0604020202020204" charset="0"/>
              </a:rPr>
              <a:t>terhad</a:t>
            </a:r>
            <a:r>
              <a:rPr lang="en-MY" dirty="0">
                <a:latin typeface="Abel" panose="020B0604020202020204" charset="0"/>
              </a:rPr>
              <a:t> dan </a:t>
            </a:r>
            <a:r>
              <a:rPr lang="en-MY" dirty="0" err="1">
                <a:latin typeface="Abel" panose="020B0604020202020204" charset="0"/>
              </a:rPr>
              <a:t>pembelajaran</a:t>
            </a:r>
            <a:r>
              <a:rPr lang="en-MY" dirty="0">
                <a:latin typeface="Abel" panose="020B0604020202020204" charset="0"/>
              </a:rPr>
              <a:t> </a:t>
            </a:r>
            <a:r>
              <a:rPr lang="en-MY" dirty="0" err="1">
                <a:latin typeface="Abel" panose="020B0604020202020204" charset="0"/>
              </a:rPr>
              <a:t>terabai</a:t>
            </a:r>
            <a:r>
              <a:rPr lang="en-MY" dirty="0">
                <a:latin typeface="Abel" panose="020B060402020202020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E46B3-EEAD-49D3-9B65-53AD2DDB34C8}"/>
              </a:ext>
            </a:extLst>
          </p:cNvPr>
          <p:cNvSpPr txBox="1"/>
          <p:nvPr/>
        </p:nvSpPr>
        <p:spPr>
          <a:xfrm>
            <a:off x="535781" y="3286967"/>
            <a:ext cx="8136731" cy="707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Sejak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covid-19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melanda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dunia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kita,isu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yang paling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hangat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dan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melibatkan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ramai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rakyat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terkesan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adalah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berkait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rapat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dengan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b="1" dirty="0" err="1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</a:rPr>
              <a:t>kehilangan</a:t>
            </a:r>
            <a:r>
              <a:rPr lang="en-MY" sz="1400" b="1" dirty="0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b="1" dirty="0" err="1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</a:rPr>
              <a:t>pendapatan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44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89;p30">
            <a:extLst>
              <a:ext uri="{FF2B5EF4-FFF2-40B4-BE49-F238E27FC236}">
                <a16:creationId xmlns:a16="http://schemas.microsoft.com/office/drawing/2014/main" id="{2CCF1EAE-541F-423F-B15E-3E88BAF453BA}"/>
              </a:ext>
            </a:extLst>
          </p:cNvPr>
          <p:cNvSpPr/>
          <p:nvPr/>
        </p:nvSpPr>
        <p:spPr>
          <a:xfrm>
            <a:off x="475057" y="3903905"/>
            <a:ext cx="8329614" cy="780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89;p30">
            <a:extLst>
              <a:ext uri="{FF2B5EF4-FFF2-40B4-BE49-F238E27FC236}">
                <a16:creationId xmlns:a16="http://schemas.microsoft.com/office/drawing/2014/main" id="{533D6720-1E48-469B-AC90-52B656BC6138}"/>
              </a:ext>
            </a:extLst>
          </p:cNvPr>
          <p:cNvSpPr/>
          <p:nvPr/>
        </p:nvSpPr>
        <p:spPr>
          <a:xfrm>
            <a:off x="475057" y="2818514"/>
            <a:ext cx="8329614" cy="976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89;p30">
            <a:extLst>
              <a:ext uri="{FF2B5EF4-FFF2-40B4-BE49-F238E27FC236}">
                <a16:creationId xmlns:a16="http://schemas.microsoft.com/office/drawing/2014/main" id="{373562C9-CFAF-41DC-A893-05CD83DE8977}"/>
              </a:ext>
            </a:extLst>
          </p:cNvPr>
          <p:cNvSpPr/>
          <p:nvPr/>
        </p:nvSpPr>
        <p:spPr>
          <a:xfrm>
            <a:off x="475057" y="1404941"/>
            <a:ext cx="8329614" cy="13046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89;p30">
            <a:extLst>
              <a:ext uri="{FF2B5EF4-FFF2-40B4-BE49-F238E27FC236}">
                <a16:creationId xmlns:a16="http://schemas.microsoft.com/office/drawing/2014/main" id="{8FFA3D55-0BC0-43F5-9080-4104DEE54E63}"/>
              </a:ext>
            </a:extLst>
          </p:cNvPr>
          <p:cNvSpPr/>
          <p:nvPr/>
        </p:nvSpPr>
        <p:spPr>
          <a:xfrm>
            <a:off x="447277" y="265083"/>
            <a:ext cx="8329614" cy="10309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3358B-283B-4C5A-978A-528EE327DD82}"/>
              </a:ext>
            </a:extLst>
          </p:cNvPr>
          <p:cNvSpPr txBox="1"/>
          <p:nvPr/>
        </p:nvSpPr>
        <p:spPr>
          <a:xfrm>
            <a:off x="528054" y="265082"/>
            <a:ext cx="8168669" cy="103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Lebih 800,000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individu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kehilangan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pekerjaan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sejak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negara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dilanda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pandemik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COVID-19.Januari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sehingga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Ogos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2021,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seramai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25,314 (56.55%) orang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lelaki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kehilangan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pekerjaan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,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manakala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perempuan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pula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adalah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seramai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19,452 (43.45%) orang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telah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kehilangan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pekerjaan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B17AB-464F-4112-ADD5-ECA0F8D534C9}"/>
              </a:ext>
            </a:extLst>
          </p:cNvPr>
          <p:cNvSpPr txBox="1"/>
          <p:nvPr/>
        </p:nvSpPr>
        <p:spPr>
          <a:xfrm>
            <a:off x="519019" y="1355490"/>
            <a:ext cx="7989187" cy="1354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Oleh yang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demikian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ramai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yang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tidak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mampu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lagi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mencari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sesuap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nasi.Apabila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hilangnya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pekerjaan,pendapatan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bulanan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tidak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lagi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diperoleh.Hal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ini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menyebabkan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berlakunya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keganasan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rumah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tangga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iaitu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habit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dimana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seseorang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itu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menggunakan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keganasan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untuk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menghilangkan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rasa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tertekan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dengan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menggunakan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keganasan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.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Kebiasanya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mangsa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utama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keadaan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adalah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anak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kecil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dan juga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isteri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25C6B-1F45-4226-A44D-F28587B46862}"/>
              </a:ext>
            </a:extLst>
          </p:cNvPr>
          <p:cNvSpPr txBox="1"/>
          <p:nvPr/>
        </p:nvSpPr>
        <p:spPr>
          <a:xfrm>
            <a:off x="528054" y="2764047"/>
            <a:ext cx="8230184" cy="103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Selain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itu,komitmen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bulanan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yang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harus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dibayar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tidak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lagi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boleh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dibayar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kerana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kekurangan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wang.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Justeru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,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ini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menyebabkan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b="1" dirty="0" err="1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</a:rPr>
              <a:t>rakyat</a:t>
            </a:r>
            <a:r>
              <a:rPr lang="en-MY" sz="1400" b="1" dirty="0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b="1" dirty="0" err="1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</a:rPr>
              <a:t>kebuluran</a:t>
            </a:r>
            <a:r>
              <a:rPr lang="en-MY" sz="1400" b="1" dirty="0">
                <a:solidFill>
                  <a:schemeClr val="bg2"/>
                </a:solidFill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tiada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makanan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sehingga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ada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yang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sanggup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melakukan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perbuatan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jenayah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demi mencari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sesuap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nasi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untuk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keluarga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mereka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56FDB-BFA5-4FCD-A74A-2A00EC862636}"/>
              </a:ext>
            </a:extLst>
          </p:cNvPr>
          <p:cNvSpPr txBox="1"/>
          <p:nvPr/>
        </p:nvSpPr>
        <p:spPr>
          <a:xfrm>
            <a:off x="528054" y="3903905"/>
            <a:ext cx="7865269" cy="705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Hal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ini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juga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telah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menyebabkan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ramai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rakyat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Malaysia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kehilangan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tempat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tinggal.Ini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menyebabkan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ramai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rakyat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tidur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bergelimpangan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di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tepi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jalan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dan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meningkatkan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risiko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covid-19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ini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 </a:t>
            </a:r>
            <a:r>
              <a:rPr lang="en-MY" sz="1400" dirty="0" err="1">
                <a:effectLst/>
                <a:latin typeface="Abel" panose="020B0604020202020204" charset="0"/>
                <a:ea typeface="Calibri" panose="020F0502020204030204" pitchFamily="34" charset="0"/>
              </a:rPr>
              <a:t>terjebak</a:t>
            </a:r>
            <a:r>
              <a:rPr lang="en-MY" sz="1400" dirty="0">
                <a:effectLst/>
                <a:latin typeface="Abel" panose="020B0604020202020204" charset="0"/>
                <a:ea typeface="Calibri" panose="020F0502020204030204" pitchFamily="34" charset="0"/>
              </a:rPr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7420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60C92B-58F6-490A-AA51-F51140FEEF89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725250" y="107036"/>
            <a:ext cx="7719300" cy="482400"/>
          </a:xfrm>
        </p:spPr>
        <p:txBody>
          <a:bodyPr/>
          <a:lstStyle/>
          <a:p>
            <a:r>
              <a:rPr lang="en-US" dirty="0"/>
              <a:t>3. KAJI ISU INI DENGAN ELEMEN BERIKUT</a:t>
            </a:r>
            <a:endParaRPr lang="en-MY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15148BD-DA34-499C-B953-7BFADAF40FFB}"/>
              </a:ext>
            </a:extLst>
          </p:cNvPr>
          <p:cNvSpPr txBox="1">
            <a:spLocks/>
          </p:cNvSpPr>
          <p:nvPr/>
        </p:nvSpPr>
        <p:spPr>
          <a:xfrm>
            <a:off x="3633651" y="548764"/>
            <a:ext cx="1902498" cy="38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3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139700" indent="0"/>
            <a:r>
              <a:rPr lang="en-US" sz="2000" dirty="0">
                <a:latin typeface="Arvo" panose="020B0604020202020204" charset="0"/>
              </a:rPr>
              <a:t>FALSAFAH</a:t>
            </a:r>
            <a:endParaRPr lang="en-MY" sz="2000" dirty="0">
              <a:latin typeface="Arvo" panose="020B0604020202020204" charset="0"/>
            </a:endParaRPr>
          </a:p>
        </p:txBody>
      </p:sp>
      <p:grpSp>
        <p:nvGrpSpPr>
          <p:cNvPr id="12" name="Google Shape;872;p31">
            <a:extLst>
              <a:ext uri="{FF2B5EF4-FFF2-40B4-BE49-F238E27FC236}">
                <a16:creationId xmlns:a16="http://schemas.microsoft.com/office/drawing/2014/main" id="{8A177435-2676-477F-A0C9-9C1A743DAAC1}"/>
              </a:ext>
            </a:extLst>
          </p:cNvPr>
          <p:cNvGrpSpPr/>
          <p:nvPr/>
        </p:nvGrpSpPr>
        <p:grpSpPr>
          <a:xfrm>
            <a:off x="3157053" y="1196192"/>
            <a:ext cx="2809586" cy="3840271"/>
            <a:chOff x="6096275" y="2025923"/>
            <a:chExt cx="1901098" cy="2324526"/>
          </a:xfrm>
        </p:grpSpPr>
        <p:sp>
          <p:nvSpPr>
            <p:cNvPr id="13" name="Google Shape;873;p31">
              <a:extLst>
                <a:ext uri="{FF2B5EF4-FFF2-40B4-BE49-F238E27FC236}">
                  <a16:creationId xmlns:a16="http://schemas.microsoft.com/office/drawing/2014/main" id="{4D82104E-5945-494D-873F-3A05A3C64794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4;p31">
              <a:extLst>
                <a:ext uri="{FF2B5EF4-FFF2-40B4-BE49-F238E27FC236}">
                  <a16:creationId xmlns:a16="http://schemas.microsoft.com/office/drawing/2014/main" id="{FF770388-68BC-4A0B-BAA7-0034E0558E16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/>
                <a:t>PRAKTIKAL</a:t>
              </a:r>
              <a:endParaRPr sz="1600" dirty="0"/>
            </a:p>
          </p:txBody>
        </p:sp>
      </p:grpSp>
      <p:grpSp>
        <p:nvGrpSpPr>
          <p:cNvPr id="15" name="Google Shape;866;p31">
            <a:extLst>
              <a:ext uri="{FF2B5EF4-FFF2-40B4-BE49-F238E27FC236}">
                <a16:creationId xmlns:a16="http://schemas.microsoft.com/office/drawing/2014/main" id="{E0FF12D0-D035-4843-A179-7306B3E7E4A6}"/>
              </a:ext>
            </a:extLst>
          </p:cNvPr>
          <p:cNvGrpSpPr/>
          <p:nvPr/>
        </p:nvGrpSpPr>
        <p:grpSpPr>
          <a:xfrm>
            <a:off x="197437" y="1236361"/>
            <a:ext cx="2809586" cy="3800102"/>
            <a:chOff x="1146625" y="2025923"/>
            <a:chExt cx="1901098" cy="2324526"/>
          </a:xfrm>
        </p:grpSpPr>
        <p:sp>
          <p:nvSpPr>
            <p:cNvPr id="16" name="Google Shape;867;p31">
              <a:extLst>
                <a:ext uri="{FF2B5EF4-FFF2-40B4-BE49-F238E27FC236}">
                  <a16:creationId xmlns:a16="http://schemas.microsoft.com/office/drawing/2014/main" id="{CDC7BC2F-E523-46A1-8BC0-09E21333B973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8;p31">
              <a:extLst>
                <a:ext uri="{FF2B5EF4-FFF2-40B4-BE49-F238E27FC236}">
                  <a16:creationId xmlns:a16="http://schemas.microsoft.com/office/drawing/2014/main" id="{CF116936-AF92-4294-BEDE-1873BEA80FD4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/>
                <a:t>TEORITIKAL</a:t>
              </a:r>
              <a:endParaRPr sz="1600" dirty="0"/>
            </a:p>
          </p:txBody>
        </p:sp>
      </p:grpSp>
      <p:grpSp>
        <p:nvGrpSpPr>
          <p:cNvPr id="18" name="Google Shape;869;p31">
            <a:extLst>
              <a:ext uri="{FF2B5EF4-FFF2-40B4-BE49-F238E27FC236}">
                <a16:creationId xmlns:a16="http://schemas.microsoft.com/office/drawing/2014/main" id="{D9AE9EBD-C527-4C03-BC50-930C7AE07814}"/>
              </a:ext>
            </a:extLst>
          </p:cNvPr>
          <p:cNvGrpSpPr/>
          <p:nvPr/>
        </p:nvGrpSpPr>
        <p:grpSpPr>
          <a:xfrm>
            <a:off x="6136977" y="1135466"/>
            <a:ext cx="2809586" cy="3900997"/>
            <a:chOff x="3621450" y="2025923"/>
            <a:chExt cx="1901098" cy="2324526"/>
          </a:xfrm>
        </p:grpSpPr>
        <p:sp>
          <p:nvSpPr>
            <p:cNvPr id="19" name="Google Shape;870;p31">
              <a:extLst>
                <a:ext uri="{FF2B5EF4-FFF2-40B4-BE49-F238E27FC236}">
                  <a16:creationId xmlns:a16="http://schemas.microsoft.com/office/drawing/2014/main" id="{6230E646-22AD-4FBF-9570-4033D00B9A39}"/>
                </a:ext>
              </a:extLst>
            </p:cNvPr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871;p31">
              <a:extLst>
                <a:ext uri="{FF2B5EF4-FFF2-40B4-BE49-F238E27FC236}">
                  <a16:creationId xmlns:a16="http://schemas.microsoft.com/office/drawing/2014/main" id="{82179C82-558F-4E2B-8BA2-C95A4805EDE6}"/>
                </a:ext>
              </a:extLst>
            </p:cNvPr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880;p31">
            <a:extLst>
              <a:ext uri="{FF2B5EF4-FFF2-40B4-BE49-F238E27FC236}">
                <a16:creationId xmlns:a16="http://schemas.microsoft.com/office/drawing/2014/main" id="{E48B68D8-05BF-4AFA-B040-FEDF7C51ABC4}"/>
              </a:ext>
            </a:extLst>
          </p:cNvPr>
          <p:cNvSpPr txBox="1">
            <a:spLocks/>
          </p:cNvSpPr>
          <p:nvPr/>
        </p:nvSpPr>
        <p:spPr>
          <a:xfrm>
            <a:off x="6794770" y="1445309"/>
            <a:ext cx="1494000" cy="39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1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1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1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1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1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1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1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1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1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sz="1600" dirty="0">
                <a:solidFill>
                  <a:srgbClr val="000000"/>
                </a:solidFill>
                <a:latin typeface="+mn-lt"/>
              </a:rPr>
              <a:t>ORGANISASI</a:t>
            </a:r>
            <a:endParaRPr lang="en-MY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EBE25D-614E-46F7-9297-8A019FE03BC7}"/>
              </a:ext>
            </a:extLst>
          </p:cNvPr>
          <p:cNvSpPr txBox="1"/>
          <p:nvPr/>
        </p:nvSpPr>
        <p:spPr>
          <a:xfrm>
            <a:off x="3340976" y="2110631"/>
            <a:ext cx="2337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200" dirty="0" err="1">
                <a:latin typeface="+mn-lt"/>
                <a:ea typeface="Times New Roman" panose="02020603050405020304" pitchFamily="18" charset="0"/>
              </a:rPr>
              <a:t>S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ikap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perpaduan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itu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tidak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hanya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wujud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ketika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pandemik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sebaliknya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dikekalkan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pada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bila-bila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masa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dalam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apa</a:t>
            </a:r>
            <a:r>
              <a:rPr lang="en-MY" sz="1200" dirty="0">
                <a:effectLst/>
                <a:latin typeface="+mn-lt"/>
                <a:ea typeface="Times New Roman" panose="02020603050405020304" pitchFamily="18" charset="0"/>
              </a:rPr>
              <a:t> juga </a:t>
            </a:r>
            <a:r>
              <a:rPr lang="en-MY" sz="1200" dirty="0" err="1">
                <a:effectLst/>
                <a:latin typeface="+mn-lt"/>
                <a:ea typeface="Times New Roman" panose="02020603050405020304" pitchFamily="18" charset="0"/>
              </a:rPr>
              <a:t>keadaan</a:t>
            </a: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Ketelusan</a:t>
            </a:r>
            <a:r>
              <a:rPr lang="en-US" sz="1200" dirty="0">
                <a:latin typeface="+mn-lt"/>
              </a:rPr>
              <a:t> dan </a:t>
            </a:r>
            <a:r>
              <a:rPr lang="en-US" sz="1200" dirty="0" err="1">
                <a:latin typeface="+mn-lt"/>
              </a:rPr>
              <a:t>kepimpinan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penjawat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awam</a:t>
            </a:r>
            <a:r>
              <a:rPr lang="en-US" sz="1200" dirty="0">
                <a:latin typeface="+mn-lt"/>
              </a:rPr>
              <a:t> yang </a:t>
            </a:r>
            <a:r>
              <a:rPr lang="en-US" sz="1200" dirty="0" err="1">
                <a:latin typeface="+mn-lt"/>
              </a:rPr>
              <a:t>terdiri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daripada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berbilang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kaum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memberikan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khidmat</a:t>
            </a:r>
            <a:r>
              <a:rPr lang="en-US" sz="1200" dirty="0">
                <a:latin typeface="+mn-lt"/>
              </a:rPr>
              <a:t> yang paling </a:t>
            </a:r>
            <a:r>
              <a:rPr lang="en-US" sz="1200" dirty="0" err="1">
                <a:latin typeface="+mn-lt"/>
              </a:rPr>
              <a:t>baik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untuk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mengatasi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penularan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wabak</a:t>
            </a:r>
            <a:r>
              <a:rPr lang="en-US" sz="12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200" dirty="0">
              <a:latin typeface="+mn-lt"/>
            </a:endParaRPr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6CBC08A4-5E50-4DE2-8363-33CA7B428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85" y="2077817"/>
            <a:ext cx="2809586" cy="24006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Nilai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bekerjasama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prihatin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antara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satu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sama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lain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patut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diterap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rakyat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+mn-lt"/>
              </a:rPr>
              <a:t>Kehidupan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berasaskan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normalisasi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baharu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akibat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wabak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mengubah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konsep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perpaduan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keprihatinan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114300" indent="0"/>
            <a:endParaRPr lang="en-MY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7D4026-F6DA-48A2-863D-D88BC247567A}"/>
              </a:ext>
            </a:extLst>
          </p:cNvPr>
          <p:cNvSpPr txBox="1"/>
          <p:nvPr/>
        </p:nvSpPr>
        <p:spPr>
          <a:xfrm>
            <a:off x="6292947" y="2052436"/>
            <a:ext cx="2497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Mengekalkan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satu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taraf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kesihatan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bagi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membolehkan</a:t>
            </a:r>
            <a:r>
              <a:rPr lang="en-US" dirty="0">
                <a:latin typeface="+mn-lt"/>
              </a:rPr>
              <a:t> orang </a:t>
            </a:r>
            <a:r>
              <a:rPr lang="en-US" dirty="0" err="1">
                <a:latin typeface="+mn-lt"/>
              </a:rPr>
              <a:t>menjalankan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kehidupan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ekonomi</a:t>
            </a:r>
            <a:r>
              <a:rPr lang="en-US" dirty="0">
                <a:latin typeface="+mn-lt"/>
              </a:rPr>
              <a:t> dan </a:t>
            </a:r>
            <a:r>
              <a:rPr lang="en-US" dirty="0" err="1">
                <a:latin typeface="+mn-lt"/>
              </a:rPr>
              <a:t>sosial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produktif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Sikap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positif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masyarakat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kita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sebagaimana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perpaduan</a:t>
            </a:r>
            <a:r>
              <a:rPr lang="en-US" dirty="0">
                <a:latin typeface="+mn-lt"/>
              </a:rPr>
              <a:t> dan </a:t>
            </a:r>
            <a:r>
              <a:rPr lang="en-US" dirty="0" err="1">
                <a:latin typeface="+mn-lt"/>
              </a:rPr>
              <a:t>keprihatinan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kita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ketika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menghadapi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wabak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pandemik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055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75342CF4-149F-4791-B6B8-584985BCF8CA}"/>
              </a:ext>
            </a:extLst>
          </p:cNvPr>
          <p:cNvSpPr txBox="1">
            <a:spLocks/>
          </p:cNvSpPr>
          <p:nvPr/>
        </p:nvSpPr>
        <p:spPr>
          <a:xfrm>
            <a:off x="420993" y="131988"/>
            <a:ext cx="5158275" cy="38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539750" indent="-400050">
              <a:buFont typeface="+mj-lt"/>
              <a:buAutoNum type="romanUcPeriod" startAt="2"/>
            </a:pPr>
            <a:r>
              <a:rPr lang="en-US" dirty="0">
                <a:latin typeface="Arvo" panose="020B0604020202020204" charset="0"/>
              </a:rPr>
              <a:t>FALSAFAH PENDIDIKAN NEGARA</a:t>
            </a:r>
            <a:endParaRPr lang="en-MY" dirty="0">
              <a:latin typeface="Arvo" panose="020B060402020202020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63BF41-F954-42FC-905E-7A8D6C10D985}"/>
              </a:ext>
            </a:extLst>
          </p:cNvPr>
          <p:cNvGrpSpPr/>
          <p:nvPr/>
        </p:nvGrpSpPr>
        <p:grpSpPr>
          <a:xfrm>
            <a:off x="3229756" y="2162789"/>
            <a:ext cx="2684488" cy="2314214"/>
            <a:chOff x="2925524" y="1738807"/>
            <a:chExt cx="3292952" cy="2838752"/>
          </a:xfrm>
        </p:grpSpPr>
        <p:sp>
          <p:nvSpPr>
            <p:cNvPr id="5" name="Isosceles Triangle 7">
              <a:extLst>
                <a:ext uri="{FF2B5EF4-FFF2-40B4-BE49-F238E27FC236}">
                  <a16:creationId xmlns:a16="http://schemas.microsoft.com/office/drawing/2014/main" id="{AFA93EB3-02EB-4253-A04B-7200B3F11F40}"/>
                </a:ext>
              </a:extLst>
            </p:cNvPr>
            <p:cNvSpPr/>
            <p:nvPr/>
          </p:nvSpPr>
          <p:spPr>
            <a:xfrm>
              <a:off x="3753374" y="1738807"/>
              <a:ext cx="1637253" cy="1411425"/>
            </a:xfrm>
            <a:custGeom>
              <a:avLst/>
              <a:gdLst/>
              <a:ahLst/>
              <a:cxnLst/>
              <a:rect l="l" t="t" r="r" b="b"/>
              <a:pathLst>
                <a:path w="1637253" h="1411425">
                  <a:moveTo>
                    <a:pt x="818626" y="0"/>
                  </a:moveTo>
                  <a:lnTo>
                    <a:pt x="1637253" y="1411425"/>
                  </a:lnTo>
                  <a:lnTo>
                    <a:pt x="0" y="14114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Isosceles Triangle 1">
              <a:extLst>
                <a:ext uri="{FF2B5EF4-FFF2-40B4-BE49-F238E27FC236}">
                  <a16:creationId xmlns:a16="http://schemas.microsoft.com/office/drawing/2014/main" id="{AC986625-99AE-4E11-9C15-67CE4B8AE310}"/>
                </a:ext>
              </a:extLst>
            </p:cNvPr>
            <p:cNvSpPr/>
            <p:nvPr/>
          </p:nvSpPr>
          <p:spPr>
            <a:xfrm>
              <a:off x="4604253" y="3206774"/>
              <a:ext cx="1614223" cy="1370785"/>
            </a:xfrm>
            <a:custGeom>
              <a:avLst/>
              <a:gdLst/>
              <a:ahLst/>
              <a:cxnLst/>
              <a:rect l="l" t="t" r="r" b="b"/>
              <a:pathLst>
                <a:path w="1614223" h="1370785">
                  <a:moveTo>
                    <a:pt x="0" y="0"/>
                  </a:moveTo>
                  <a:lnTo>
                    <a:pt x="819168" y="0"/>
                  </a:lnTo>
                  <a:lnTo>
                    <a:pt x="1614223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AA7DD77-3E26-4B69-844D-EEF2A3013D06}"/>
                </a:ext>
              </a:extLst>
            </p:cNvPr>
            <p:cNvSpPr/>
            <p:nvPr/>
          </p:nvSpPr>
          <p:spPr>
            <a:xfrm>
              <a:off x="2925524" y="3206774"/>
              <a:ext cx="1598321" cy="1370785"/>
            </a:xfrm>
            <a:custGeom>
              <a:avLst/>
              <a:gdLst/>
              <a:ahLst/>
              <a:cxnLst/>
              <a:rect l="l" t="t" r="r" b="b"/>
              <a:pathLst>
                <a:path w="1598321" h="1370785">
                  <a:moveTo>
                    <a:pt x="795055" y="0"/>
                  </a:moveTo>
                  <a:lnTo>
                    <a:pt x="1598321" y="0"/>
                  </a:lnTo>
                  <a:lnTo>
                    <a:pt x="1598321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E5734F-B4B8-41FF-A81E-6F5EE91A2547}"/>
              </a:ext>
            </a:extLst>
          </p:cNvPr>
          <p:cNvGrpSpPr/>
          <p:nvPr/>
        </p:nvGrpSpPr>
        <p:grpSpPr>
          <a:xfrm>
            <a:off x="2519827" y="769982"/>
            <a:ext cx="4104346" cy="923243"/>
            <a:chOff x="803640" y="3302950"/>
            <a:chExt cx="2059657" cy="923243"/>
          </a:xfrm>
        </p:grpSpPr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646EB7AD-C549-42DD-8BD9-E3D8925DA8F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Peranan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murid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dalam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belajar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dalam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keadaan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perubahan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pembelajaran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dari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fizikal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kepada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virtual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telah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memberi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impak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kesedaran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memupuk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semangat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perpaduan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MY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CA7A5572-0753-4E9D-A09E-37FB1FCE683F}"/>
                </a:ext>
              </a:extLst>
            </p:cNvPr>
            <p:cNvSpPr txBox="1"/>
            <p:nvPr/>
          </p:nvSpPr>
          <p:spPr>
            <a:xfrm>
              <a:off x="803640" y="3302950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Melahirkan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rakyat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bertanggungjawab</a:t>
              </a:r>
              <a:endParaRPr lang="ko-KR" altLang="en-US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9F3F1-A356-4D23-B1C8-7A96568AF021}"/>
              </a:ext>
            </a:extLst>
          </p:cNvPr>
          <p:cNvGrpSpPr/>
          <p:nvPr/>
        </p:nvGrpSpPr>
        <p:grpSpPr>
          <a:xfrm>
            <a:off x="5914244" y="3346337"/>
            <a:ext cx="2952319" cy="969993"/>
            <a:chOff x="755071" y="2936510"/>
            <a:chExt cx="2059657" cy="1317682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53F65838-F6C7-4FE8-B4DB-AB628A7D1BF1}"/>
                </a:ext>
              </a:extLst>
            </p:cNvPr>
            <p:cNvSpPr txBox="1"/>
            <p:nvPr/>
          </p:nvSpPr>
          <p:spPr>
            <a:xfrm>
              <a:off x="755071" y="3376187"/>
              <a:ext cx="2059657" cy="87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Sekolah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merupakan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tempat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awal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pelajar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memupuk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semangat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perpaduan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dengan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pelbagai</a:t>
              </a:r>
              <a:r>
                <a:rPr lang="en-MY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kaum</a:t>
              </a:r>
              <a:endParaRPr lang="ko-KR" altLang="en-US" sz="12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3321085E-5EC6-44F0-BADB-0166EA621BC7}"/>
                </a:ext>
              </a:extLst>
            </p:cNvPr>
            <p:cNvSpPr txBox="1"/>
            <p:nvPr/>
          </p:nvSpPr>
          <p:spPr>
            <a:xfrm>
              <a:off x="755071" y="2936510"/>
              <a:ext cx="2059657" cy="418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Memupuk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ciri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semangat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patriotik</a:t>
              </a:r>
              <a:endParaRPr lang="ko-KR" altLang="en-US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9">
            <a:extLst>
              <a:ext uri="{FF2B5EF4-FFF2-40B4-BE49-F238E27FC236}">
                <a16:creationId xmlns:a16="http://schemas.microsoft.com/office/drawing/2014/main" id="{2924751D-8167-4993-8C6B-6342C34EA9E1}"/>
              </a:ext>
            </a:extLst>
          </p:cNvPr>
          <p:cNvSpPr/>
          <p:nvPr/>
        </p:nvSpPr>
        <p:spPr>
          <a:xfrm>
            <a:off x="4896143" y="3795797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F518E758-041A-4D8B-9778-956884CBB34F}"/>
              </a:ext>
            </a:extLst>
          </p:cNvPr>
          <p:cNvSpPr/>
          <p:nvPr/>
        </p:nvSpPr>
        <p:spPr>
          <a:xfrm rot="16200000">
            <a:off x="3812402" y="3743509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D6E63CC3-EF4A-46E7-8F3B-7517C7341E07}"/>
              </a:ext>
            </a:extLst>
          </p:cNvPr>
          <p:cNvSpPr/>
          <p:nvPr/>
        </p:nvSpPr>
        <p:spPr>
          <a:xfrm>
            <a:off x="4483770" y="2571750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BEF712-6BAD-4B15-A4AD-69B2C6C85283}"/>
              </a:ext>
            </a:extLst>
          </p:cNvPr>
          <p:cNvGrpSpPr/>
          <p:nvPr/>
        </p:nvGrpSpPr>
        <p:grpSpPr>
          <a:xfrm>
            <a:off x="356323" y="3036502"/>
            <a:ext cx="2728697" cy="1008476"/>
            <a:chOff x="778448" y="3034514"/>
            <a:chExt cx="2084849" cy="890477"/>
          </a:xfrm>
        </p:grpSpPr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E2EDC657-E15C-4A50-9BBD-E9E05F4A0023}"/>
                </a:ext>
              </a:extLst>
            </p:cNvPr>
            <p:cNvSpPr txBox="1"/>
            <p:nvPr/>
          </p:nvSpPr>
          <p:spPr>
            <a:xfrm>
              <a:off x="778448" y="3579862"/>
              <a:ext cx="2084849" cy="34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rgbClr val="000000"/>
                  </a:solidFill>
                  <a:cs typeface="Arial" pitchFamily="34" charset="0"/>
                </a:rPr>
                <a:t>-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Pelajar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boleh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menjadi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guru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muda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mengajar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rakan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lain yang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tertinggal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dalam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pelajaran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kerana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prasarana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pembelajaran</a:t>
              </a:r>
              <a:r>
                <a:rPr lang="en-MY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MY" sz="12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berubah</a:t>
              </a:r>
              <a:endParaRPr lang="en-MY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altLang="ko-KR" sz="1200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84621408-0A09-4A84-B2EA-8B7F13DD0B80}"/>
                </a:ext>
              </a:extLst>
            </p:cNvPr>
            <p:cNvSpPr txBox="1"/>
            <p:nvPr/>
          </p:nvSpPr>
          <p:spPr>
            <a:xfrm>
              <a:off x="778448" y="3034514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Melahirkan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insan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berakhlak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rgbClr val="000000"/>
                  </a:solidFill>
                  <a:cs typeface="Arial" pitchFamily="34" charset="0"/>
                </a:rPr>
                <a:t>mulia</a:t>
              </a:r>
              <a:endParaRPr lang="ko-KR" altLang="en-US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803201"/>
      </p:ext>
    </p:extLst>
  </p:cSld>
  <p:clrMapOvr>
    <a:masterClrMapping/>
  </p:clrMapOvr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3267</Words>
  <Application>Microsoft Office PowerPoint</Application>
  <PresentationFormat>On-screen Show (16:9)</PresentationFormat>
  <Paragraphs>162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Abel</vt:lpstr>
      <vt:lpstr>Arial</vt:lpstr>
      <vt:lpstr>Arvo</vt:lpstr>
      <vt:lpstr>Times New Roman</vt:lpstr>
      <vt:lpstr>Human Rights Lesson</vt:lpstr>
      <vt:lpstr>PUPUK SEMANGAT PERPADUAN &amp; KEPRIHATINAN PASCA COVID DI MALAYSIA</vt:lpstr>
      <vt:lpstr>KANDUNGAN</vt:lpstr>
      <vt:lpstr>1. PENGENALAN</vt:lpstr>
      <vt:lpstr>PowerPoint Presentation</vt:lpstr>
      <vt:lpstr>PowerPoint Presentation</vt:lpstr>
      <vt:lpstr>2. PUNCA / FAKTOR ISU</vt:lpstr>
      <vt:lpstr>PowerPoint Presentation</vt:lpstr>
      <vt:lpstr>3. KAJI ISU INI DENGAN ELEMEN BERIKUT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Pandangan Sivanesan Tamil Selvam, Felo Penyelidik Majlis Belia Malaysia (MBM)</vt:lpstr>
      <vt:lpstr>PowerPoint Presentation</vt:lpstr>
      <vt:lpstr>5. CADANGAN &amp; CARA MENANGANI ISU</vt:lpstr>
      <vt:lpstr>6. KESAN KEPADA INDIVIDU , MASYARAKAT &amp; NEGARA</vt:lpstr>
      <vt:lpstr>PowerPoint Presentation</vt:lpstr>
      <vt:lpstr>7. KESIMPULAN</vt:lpstr>
      <vt:lpstr>8. RUJUKAN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PUPUK SEMANGAT PERPADUAN &amp; KEPRIHATINAN PASCA COVID DI MALAYSIA</dc:title>
  <dc:creator>Acer Swift 3X</dc:creator>
  <cp:lastModifiedBy>Kee Yu Zhe</cp:lastModifiedBy>
  <cp:revision>21</cp:revision>
  <dcterms:modified xsi:type="dcterms:W3CDTF">2021-11-25T11:50:37Z</dcterms:modified>
</cp:coreProperties>
</file>