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74" r:id="rId4"/>
  </p:sldMasterIdLst>
  <p:sldIdLst>
    <p:sldId id="299" r:id="rId5"/>
    <p:sldId id="269" r:id="rId6"/>
    <p:sldId id="270" r:id="rId7"/>
    <p:sldId id="271" r:id="rId8"/>
    <p:sldId id="272" r:id="rId9"/>
    <p:sldId id="273" r:id="rId10"/>
    <p:sldId id="274" r:id="rId11"/>
    <p:sldId id="275" r:id="rId12"/>
    <p:sldId id="277" r:id="rId13"/>
    <p:sldId id="280" r:id="rId14"/>
    <p:sldId id="281" r:id="rId15"/>
    <p:sldId id="282" r:id="rId16"/>
    <p:sldId id="283" r:id="rId17"/>
    <p:sldId id="284" r:id="rId18"/>
    <p:sldId id="285" r:id="rId19"/>
    <p:sldId id="286" r:id="rId20"/>
    <p:sldId id="288" r:id="rId21"/>
    <p:sldId id="287" r:id="rId22"/>
    <p:sldId id="256" r:id="rId23"/>
    <p:sldId id="257" r:id="rId24"/>
    <p:sldId id="258" r:id="rId25"/>
    <p:sldId id="259" r:id="rId26"/>
    <p:sldId id="260" r:id="rId27"/>
    <p:sldId id="265" r:id="rId28"/>
    <p:sldId id="261" r:id="rId29"/>
    <p:sldId id="289" r:id="rId30"/>
    <p:sldId id="290" r:id="rId31"/>
    <p:sldId id="300" r:id="rId32"/>
  </p:sldIdLst>
  <p:sldSz cx="18288000" cy="10287000"/>
  <p:notesSz cx="6858000" cy="9144000"/>
  <p:embeddedFontLst>
    <p:embeddedFont>
      <p:font typeface="Anonymous Pro Bold" panose="020B0604020202020204" charset="0"/>
      <p:regular r:id="rId33"/>
      <p:bold r:id="rId34"/>
    </p:embeddedFont>
    <p:embeddedFont>
      <p:font typeface="Arimo" panose="020B0604020202020204" charset="0"/>
      <p:regular r:id="rId35"/>
    </p:embeddedFont>
    <p:embeddedFont>
      <p:font typeface="Bahnschrift Light Condensed" panose="020B0502040204020203" pitchFamily="34" charset="0"/>
      <p:regular r:id="rId36"/>
    </p:embeddedFont>
    <p:embeddedFont>
      <p:font typeface="Bahnschrift Light SemiCondensed" panose="020B0502040204020203" pitchFamily="34" charset="0"/>
      <p:regular r:id="rId37"/>
    </p:embeddedFont>
    <p:embeddedFont>
      <p:font typeface="Bahnschrift SemiBold" panose="020B0502040204020203" pitchFamily="34" charset="0"/>
      <p:bold r:id="rId38"/>
    </p:embeddedFont>
    <p:embeddedFont>
      <p:font typeface="Book Antiqua" panose="02040602050305030304" pitchFamily="18"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Microsoft YaHei" panose="020B0503020204020204" pitchFamily="34" charset="-122"/>
      <p:regular r:id="rId47"/>
      <p:bold r:id="rId48"/>
    </p:embeddedFont>
    <p:embeddedFont>
      <p:font typeface="Nexa" panose="02000000000000000000" pitchFamily="50" charset="0"/>
      <p:regular r:id="rId49"/>
      <p:bold r:id="rId50"/>
      <p:italic r:id="rId51"/>
      <p:boldItalic r:id="rId52"/>
    </p:embeddedFont>
    <p:embeddedFont>
      <p:font typeface="Open Sans" panose="020B0604020202020204" charset="0"/>
      <p:regular r:id="rId53"/>
    </p:embeddedFont>
    <p:embeddedFont>
      <p:font typeface="Open Sans Extra Bold" panose="020B0604020202020204" charset="0"/>
      <p:regular r:id="rId54"/>
      <p:bold r:id="rId55"/>
    </p:embeddedFont>
    <p:embeddedFont>
      <p:font typeface="Trebuchet MS" panose="020B0603020202020204"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90"/>
      </p:cViewPr>
      <p:guideLst>
        <p:guide orient="horz" pos="2232"/>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8288000" cy="10287000"/>
          </a:xfrm>
          <a:prstGeom prst="rect">
            <a:avLst/>
          </a:prstGeom>
          <a:noFill/>
          <a:ln w="9525">
            <a:noFill/>
          </a:ln>
        </p:spPr>
      </p:pic>
      <p:sp>
        <p:nvSpPr>
          <p:cNvPr id="2051" name="Rectangle 3"/>
          <p:cNvSpPr>
            <a:spLocks noGrp="1" noChangeArrowheads="1"/>
          </p:cNvSpPr>
          <p:nvPr>
            <p:ph type="ctrTitle"/>
          </p:nvPr>
        </p:nvSpPr>
        <p:spPr>
          <a:xfrm>
            <a:off x="3095626" y="2552700"/>
            <a:ext cx="13817600" cy="1624013"/>
          </a:xfrm>
        </p:spPr>
        <p:txBody>
          <a:bodyPr/>
          <a:lstStyle>
            <a:lvl1pPr algn="r">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3095626" y="4391025"/>
            <a:ext cx="13827124" cy="2628900"/>
          </a:xfrm>
        </p:spPr>
        <p:txBody>
          <a:bodyPr/>
          <a:lstStyle>
            <a:lvl1pPr marL="0" indent="0" algn="r">
              <a:buFontTx/>
              <a:buNone/>
              <a:defRPr/>
            </a:lvl1pPr>
          </a:lstStyle>
          <a:p>
            <a:pPr lvl="0"/>
            <a:r>
              <a:rPr lang="en-US" altLang="zh-CN" noProof="0"/>
              <a:t>Click to edit Master subtitle style</a:t>
            </a:r>
          </a:p>
        </p:txBody>
      </p:sp>
      <p:sp>
        <p:nvSpPr>
          <p:cNvPr id="9" name="Rectangle 5"/>
          <p:cNvSpPr>
            <a:spLocks noGrp="1" noChangeArrowheads="1"/>
          </p:cNvSpPr>
          <p:nvPr>
            <p:ph type="dt" sz="half" idx="2"/>
          </p:nvPr>
        </p:nvSpPr>
        <p:spPr bwMode="auto">
          <a:xfrm>
            <a:off x="914400" y="9367838"/>
            <a:ext cx="4267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1D8BD707-D9CF-40AE-B4C6-C98DA3205C09}" type="datetimeFigureOut">
              <a:rPr lang="en-US" smtClean="0"/>
              <a:t>12/8/2020</a:t>
            </a:fld>
            <a:endParaRPr lang="en-US"/>
          </a:p>
        </p:txBody>
      </p:sp>
      <p:sp>
        <p:nvSpPr>
          <p:cNvPr id="10" name="Rectangle 6"/>
          <p:cNvSpPr>
            <a:spLocks noGrp="1" noChangeArrowheads="1"/>
          </p:cNvSpPr>
          <p:nvPr>
            <p:ph type="ftr" sz="quarter" idx="3"/>
          </p:nvPr>
        </p:nvSpPr>
        <p:spPr bwMode="auto">
          <a:xfrm>
            <a:off x="6248400" y="9367838"/>
            <a:ext cx="5791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13106400" y="9367838"/>
            <a:ext cx="4267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B6F15528-21DE-4FAA-801E-634DDDAF4B2B}" type="slidenum">
              <a:rPr lang="en-US" smtClean="0"/>
              <a:t>‹#›</a:t>
            </a:fld>
            <a:endParaRPr lang="en-US"/>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7"/>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5"/>
            <a:ext cx="15773400" cy="2250281"/>
          </a:xfrm>
        </p:spPr>
        <p:txBody>
          <a:bodyPr/>
          <a:lstStyle>
            <a:lvl1pPr marL="0" indent="0">
              <a:buNone/>
              <a:defRPr sz="3600"/>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762125"/>
            <a:ext cx="8077200" cy="742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762125"/>
            <a:ext cx="8077200" cy="742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6"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60476" y="2521745"/>
            <a:ext cx="7737474"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60476" y="3757613"/>
            <a:ext cx="7737474"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5576"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5576"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6" y="685800"/>
            <a:ext cx="5899150"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5576"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60476"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6" y="685800"/>
            <a:ext cx="5899150"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5576" y="1481138"/>
            <a:ext cx="9258300" cy="7310438"/>
          </a:xfrm>
        </p:spPr>
        <p:txBody>
          <a:bodyPr vert="horz" wrap="square" lIns="91440" tIns="45720" rIns="91440" bIns="45720" numCol="1" anchor="t" anchorCtr="0" compatLnSpc="1"/>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260476"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285750"/>
            <a:ext cx="4114800" cy="8905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85750"/>
            <a:ext cx="12039600" cy="8905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p>
            <a:pPr marL="12700">
              <a:lnSpc>
                <a:spcPct val="100000"/>
              </a:lnSpc>
            </a:pPr>
            <a:r>
              <a:rPr sz="1200" dirty="0">
                <a:solidFill>
                  <a:srgbClr val="FFFFFF"/>
                </a:solidFill>
                <a:latin typeface="Calibri" panose="020F0502020204030204"/>
                <a:cs typeface="Calibri" panose="020F0502020204030204"/>
              </a:rPr>
              <a:t>©</a:t>
            </a:r>
            <a:r>
              <a:rPr sz="1200" spc="-5" dirty="0">
                <a:solidFill>
                  <a:srgbClr val="FFFFFF"/>
                </a:solidFill>
                <a:latin typeface="Calibri" panose="020F0502020204030204"/>
                <a:cs typeface="Calibri" panose="020F0502020204030204"/>
              </a:rPr>
              <a:t> </a:t>
            </a:r>
            <a:r>
              <a:rPr sz="1200" spc="-10" dirty="0">
                <a:solidFill>
                  <a:srgbClr val="FFFFFF"/>
                </a:solidFill>
                <a:latin typeface="Calibri" panose="020F0502020204030204"/>
                <a:cs typeface="Calibri" panose="020F0502020204030204"/>
              </a:rPr>
              <a:t>2</a:t>
            </a:r>
            <a:r>
              <a:rPr sz="1200" spc="-5" dirty="0">
                <a:solidFill>
                  <a:srgbClr val="FFFFFF"/>
                </a:solidFill>
                <a:latin typeface="Calibri" panose="020F0502020204030204"/>
                <a:cs typeface="Calibri" panose="020F0502020204030204"/>
              </a:rPr>
              <a:t>0</a:t>
            </a:r>
            <a:r>
              <a:rPr sz="1200" spc="-10" dirty="0">
                <a:solidFill>
                  <a:srgbClr val="FFFFFF"/>
                </a:solidFill>
                <a:latin typeface="Calibri" panose="020F0502020204030204"/>
                <a:cs typeface="Calibri" panose="020F0502020204030204"/>
              </a:rPr>
              <a:t>15 </a:t>
            </a:r>
            <a:r>
              <a:rPr sz="1200" spc="10" dirty="0">
                <a:solidFill>
                  <a:srgbClr val="FFFFFF"/>
                </a:solidFill>
                <a:latin typeface="Calibri" panose="020F0502020204030204"/>
                <a:cs typeface="Calibri" panose="020F0502020204030204"/>
              </a:rPr>
              <a:t> </a:t>
            </a:r>
            <a:r>
              <a:rPr sz="1200" spc="0" dirty="0">
                <a:solidFill>
                  <a:srgbClr val="FFFFFF"/>
                </a:solidFill>
                <a:latin typeface="Calibri" panose="020F0502020204030204"/>
                <a:cs typeface="Calibri" panose="020F0502020204030204"/>
              </a:rPr>
              <a:t>Ci</a:t>
            </a:r>
            <a:r>
              <a:rPr sz="1200" spc="-5" dirty="0">
                <a:solidFill>
                  <a:srgbClr val="FFFFFF"/>
                </a:solidFill>
                <a:latin typeface="Calibri" panose="020F0502020204030204"/>
                <a:cs typeface="Calibri" panose="020F0502020204030204"/>
              </a:rPr>
              <a:t>s</a:t>
            </a:r>
            <a:r>
              <a:rPr sz="1200" spc="-25" dirty="0">
                <a:solidFill>
                  <a:srgbClr val="FFFFFF"/>
                </a:solidFill>
                <a:latin typeface="Calibri" panose="020F0502020204030204"/>
                <a:cs typeface="Calibri" panose="020F0502020204030204"/>
              </a:rPr>
              <a:t>c</a:t>
            </a:r>
            <a:r>
              <a:rPr sz="1200" spc="0" dirty="0">
                <a:solidFill>
                  <a:srgbClr val="FFFFFF"/>
                </a:solidFill>
                <a:latin typeface="Calibri" panose="020F0502020204030204"/>
                <a:cs typeface="Calibri" panose="020F0502020204030204"/>
              </a:rPr>
              <a:t>o</a:t>
            </a:r>
            <a:r>
              <a:rPr sz="1200" spc="25" dirty="0">
                <a:solidFill>
                  <a:srgbClr val="FFFFFF"/>
                </a:solidFill>
                <a:latin typeface="Calibri" panose="020F0502020204030204"/>
                <a:cs typeface="Calibri" panose="020F0502020204030204"/>
              </a:rPr>
              <a:t> </a:t>
            </a:r>
            <a:r>
              <a:rPr sz="1200" spc="0" dirty="0">
                <a:solidFill>
                  <a:srgbClr val="FFFFFF"/>
                </a:solidFill>
                <a:latin typeface="Calibri" panose="020F0502020204030204"/>
                <a:cs typeface="Calibri" panose="020F0502020204030204"/>
              </a:rPr>
              <a:t>a</a:t>
            </a:r>
            <a:r>
              <a:rPr sz="1200" spc="5" dirty="0">
                <a:solidFill>
                  <a:srgbClr val="FFFFFF"/>
                </a:solidFill>
                <a:latin typeface="Calibri" panose="020F0502020204030204"/>
                <a:cs typeface="Calibri" panose="020F0502020204030204"/>
              </a:rPr>
              <a:t>n</a:t>
            </a:r>
            <a:r>
              <a:rPr sz="1200" spc="0" dirty="0">
                <a:solidFill>
                  <a:srgbClr val="FFFFFF"/>
                </a:solidFill>
                <a:latin typeface="Calibri" panose="020F0502020204030204"/>
                <a:cs typeface="Calibri" panose="020F0502020204030204"/>
              </a:rPr>
              <a:t>d</a:t>
            </a:r>
            <a:r>
              <a:rPr sz="1200" spc="-20" dirty="0">
                <a:solidFill>
                  <a:srgbClr val="FFFFFF"/>
                </a:solidFill>
                <a:latin typeface="Calibri" panose="020F0502020204030204"/>
                <a:cs typeface="Calibri" panose="020F0502020204030204"/>
              </a:rPr>
              <a:t>/</a:t>
            </a:r>
            <a:r>
              <a:rPr sz="1200" spc="0" dirty="0">
                <a:solidFill>
                  <a:srgbClr val="FFFFFF"/>
                </a:solidFill>
                <a:latin typeface="Calibri" panose="020F0502020204030204"/>
                <a:cs typeface="Calibri" panose="020F0502020204030204"/>
              </a:rPr>
              <a:t>o</a:t>
            </a:r>
            <a:r>
              <a:rPr sz="1200" spc="-5" dirty="0">
                <a:solidFill>
                  <a:srgbClr val="FFFFFF"/>
                </a:solidFill>
                <a:latin typeface="Calibri" panose="020F0502020204030204"/>
                <a:cs typeface="Calibri" panose="020F0502020204030204"/>
              </a:rPr>
              <a:t>r</a:t>
            </a:r>
            <a:r>
              <a:rPr sz="1200" spc="-30" dirty="0">
                <a:solidFill>
                  <a:srgbClr val="FFFFFF"/>
                </a:solidFill>
                <a:latin typeface="Calibri" panose="020F0502020204030204"/>
                <a:cs typeface="Calibri" panose="020F0502020204030204"/>
              </a:rPr>
              <a:t> </a:t>
            </a:r>
            <a:r>
              <a:rPr sz="1200" spc="0" dirty="0">
                <a:solidFill>
                  <a:srgbClr val="FFFFFF"/>
                </a:solidFill>
                <a:latin typeface="Calibri" panose="020F0502020204030204"/>
                <a:cs typeface="Calibri" panose="020F0502020204030204"/>
              </a:rPr>
              <a:t>i</a:t>
            </a:r>
            <a:r>
              <a:rPr sz="1200" spc="5" dirty="0">
                <a:solidFill>
                  <a:srgbClr val="FFFFFF"/>
                </a:solidFill>
                <a:latin typeface="Calibri" panose="020F0502020204030204"/>
                <a:cs typeface="Calibri" panose="020F0502020204030204"/>
              </a:rPr>
              <a:t>t</a:t>
            </a:r>
            <a:r>
              <a:rPr sz="1200" spc="0" dirty="0">
                <a:solidFill>
                  <a:srgbClr val="FFFFFF"/>
                </a:solidFill>
                <a:latin typeface="Calibri" panose="020F0502020204030204"/>
                <a:cs typeface="Calibri" panose="020F0502020204030204"/>
              </a:rPr>
              <a:t>s </a:t>
            </a:r>
            <a:r>
              <a:rPr sz="1200" spc="-15" dirty="0">
                <a:solidFill>
                  <a:srgbClr val="FFFFFF"/>
                </a:solidFill>
                <a:latin typeface="Calibri" panose="020F0502020204030204"/>
                <a:cs typeface="Calibri" panose="020F0502020204030204"/>
              </a:rPr>
              <a:t>a</a:t>
            </a:r>
            <a:r>
              <a:rPr sz="1200" spc="-10" dirty="0">
                <a:solidFill>
                  <a:srgbClr val="FFFFFF"/>
                </a:solidFill>
                <a:latin typeface="Calibri" panose="020F0502020204030204"/>
                <a:cs typeface="Calibri" panose="020F0502020204030204"/>
              </a:rPr>
              <a:t>f</a:t>
            </a:r>
            <a:r>
              <a:rPr sz="1200" spc="0" dirty="0">
                <a:solidFill>
                  <a:srgbClr val="FFFFFF"/>
                </a:solidFill>
                <a:latin typeface="Calibri" panose="020F0502020204030204"/>
                <a:cs typeface="Calibri" panose="020F0502020204030204"/>
              </a:rPr>
              <a:t>fili</a:t>
            </a:r>
            <a:r>
              <a:rPr sz="1200" spc="-10" dirty="0">
                <a:solidFill>
                  <a:srgbClr val="FFFFFF"/>
                </a:solidFill>
                <a:latin typeface="Calibri" panose="020F0502020204030204"/>
                <a:cs typeface="Calibri" panose="020F0502020204030204"/>
              </a:rPr>
              <a:t>a</a:t>
            </a:r>
            <a:r>
              <a:rPr sz="1200" spc="-15" dirty="0">
                <a:solidFill>
                  <a:srgbClr val="FFFFFF"/>
                </a:solidFill>
                <a:latin typeface="Calibri" panose="020F0502020204030204"/>
                <a:cs typeface="Calibri" panose="020F0502020204030204"/>
              </a:rPr>
              <a:t>t</a:t>
            </a:r>
            <a:r>
              <a:rPr sz="1200" spc="0" dirty="0">
                <a:solidFill>
                  <a:srgbClr val="FFFFFF"/>
                </a:solidFill>
                <a:latin typeface="Calibri" panose="020F0502020204030204"/>
                <a:cs typeface="Calibri" panose="020F0502020204030204"/>
              </a:rPr>
              <a:t>es.</a:t>
            </a:r>
            <a:r>
              <a:rPr sz="1200" spc="-25" dirty="0">
                <a:solidFill>
                  <a:srgbClr val="FFFFFF"/>
                </a:solidFill>
                <a:latin typeface="Calibri" panose="020F0502020204030204"/>
                <a:cs typeface="Calibri" panose="020F0502020204030204"/>
              </a:rPr>
              <a:t> </a:t>
            </a:r>
            <a:r>
              <a:rPr sz="1200" spc="0" dirty="0">
                <a:solidFill>
                  <a:srgbClr val="FFFFFF"/>
                </a:solidFill>
                <a:latin typeface="Calibri" panose="020F0502020204030204"/>
                <a:cs typeface="Calibri" panose="020F0502020204030204"/>
              </a:rPr>
              <a:t>All</a:t>
            </a:r>
            <a:r>
              <a:rPr sz="1200" spc="5" dirty="0">
                <a:solidFill>
                  <a:srgbClr val="FFFFFF"/>
                </a:solidFill>
                <a:latin typeface="Calibri" panose="020F0502020204030204"/>
                <a:cs typeface="Calibri" panose="020F0502020204030204"/>
              </a:rPr>
              <a:t> </a:t>
            </a:r>
            <a:r>
              <a:rPr sz="1200" spc="0" dirty="0">
                <a:solidFill>
                  <a:srgbClr val="FFFFFF"/>
                </a:solidFill>
                <a:latin typeface="Calibri" panose="020F0502020204030204"/>
                <a:cs typeface="Calibri" panose="020F0502020204030204"/>
              </a:rPr>
              <a:t>rig</a:t>
            </a:r>
            <a:r>
              <a:rPr sz="1200" spc="-5" dirty="0">
                <a:solidFill>
                  <a:srgbClr val="FFFFFF"/>
                </a:solidFill>
                <a:latin typeface="Calibri" panose="020F0502020204030204"/>
                <a:cs typeface="Calibri" panose="020F0502020204030204"/>
              </a:rPr>
              <a:t>hts</a:t>
            </a:r>
            <a:r>
              <a:rPr sz="1200" spc="-25" dirty="0">
                <a:solidFill>
                  <a:srgbClr val="FFFFFF"/>
                </a:solidFill>
                <a:latin typeface="Calibri" panose="020F0502020204030204"/>
                <a:cs typeface="Calibri" panose="020F0502020204030204"/>
              </a:rPr>
              <a:t> </a:t>
            </a:r>
            <a:r>
              <a:rPr sz="1200" spc="-20" dirty="0">
                <a:solidFill>
                  <a:srgbClr val="FFFFFF"/>
                </a:solidFill>
                <a:latin typeface="Calibri" panose="020F0502020204030204"/>
                <a:cs typeface="Calibri" panose="020F0502020204030204"/>
              </a:rPr>
              <a:t>r</a:t>
            </a:r>
            <a:r>
              <a:rPr sz="1200" spc="-10" dirty="0">
                <a:solidFill>
                  <a:srgbClr val="FFFFFF"/>
                </a:solidFill>
                <a:latin typeface="Calibri" panose="020F0502020204030204"/>
                <a:cs typeface="Calibri" panose="020F0502020204030204"/>
              </a:rPr>
              <a:t>ese</a:t>
            </a:r>
            <a:r>
              <a:rPr sz="1200" spc="5" dirty="0">
                <a:solidFill>
                  <a:srgbClr val="FFFFFF"/>
                </a:solidFill>
                <a:latin typeface="Calibri" panose="020F0502020204030204"/>
                <a:cs typeface="Calibri" panose="020F0502020204030204"/>
              </a:rPr>
              <a:t>r</a:t>
            </a:r>
            <a:r>
              <a:rPr sz="1200" spc="-25" dirty="0">
                <a:solidFill>
                  <a:srgbClr val="FFFFFF"/>
                </a:solidFill>
                <a:latin typeface="Calibri" panose="020F0502020204030204"/>
                <a:cs typeface="Calibri" panose="020F0502020204030204"/>
              </a:rPr>
              <a:t>v</a:t>
            </a:r>
            <a:r>
              <a:rPr sz="1200" spc="-10" dirty="0">
                <a:solidFill>
                  <a:srgbClr val="FFFFFF"/>
                </a:solidFill>
                <a:latin typeface="Calibri" panose="020F0502020204030204"/>
                <a:cs typeface="Calibri" panose="020F0502020204030204"/>
              </a:rPr>
              <a:t>e</a:t>
            </a:r>
            <a:r>
              <a:rPr sz="1200" spc="-5" dirty="0">
                <a:solidFill>
                  <a:srgbClr val="FFFFFF"/>
                </a:solidFill>
                <a:latin typeface="Calibri" panose="020F0502020204030204"/>
                <a:cs typeface="Calibri" panose="020F0502020204030204"/>
              </a:rPr>
              <a:t>d</a:t>
            </a:r>
            <a:r>
              <a:rPr sz="1200" spc="0" dirty="0">
                <a:solidFill>
                  <a:srgbClr val="FFFFFF"/>
                </a:solidFill>
                <a:latin typeface="Calibri" panose="020F0502020204030204"/>
                <a:cs typeface="Calibri" panose="020F0502020204030204"/>
              </a:rPr>
              <a:t>.</a:t>
            </a:r>
            <a:endParaRPr sz="1200">
              <a:latin typeface="Calibri" panose="020F0502020204030204"/>
              <a:cs typeface="Calibri" panose="020F0502020204030204"/>
            </a:endParaRPr>
          </a:p>
        </p:txBody>
      </p:sp>
      <p:sp>
        <p:nvSpPr>
          <p:cNvPr id="3" name="Holder 3"/>
          <p:cNvSpPr>
            <a:spLocks noGrp="1"/>
          </p:cNvSpPr>
          <p:nvPr>
            <p:ph type="dt" sz="half" idx="6"/>
          </p:nvPr>
        </p:nvSpPr>
        <p:spPr/>
        <p:txBody>
          <a:bodyPr lIns="0" tIns="0" rIns="0" bIns="0"/>
          <a:lstStyle/>
          <a:p>
            <a:pPr marL="12700">
              <a:lnSpc>
                <a:spcPct val="100000"/>
              </a:lnSpc>
            </a:pPr>
            <a:r>
              <a:rPr sz="1200" spc="-5" dirty="0">
                <a:solidFill>
                  <a:srgbClr val="FFFFFF"/>
                </a:solidFill>
                <a:latin typeface="Calibri" panose="020F0502020204030204"/>
                <a:cs typeface="Calibri" panose="020F0502020204030204"/>
              </a:rPr>
              <a:t>C</a:t>
            </a:r>
            <a:r>
              <a:rPr sz="1200" spc="0" dirty="0">
                <a:solidFill>
                  <a:srgbClr val="FFFFFF"/>
                </a:solidFill>
                <a:latin typeface="Calibri" panose="020F0502020204030204"/>
                <a:cs typeface="Calibri" panose="020F0502020204030204"/>
              </a:rPr>
              <a:t>is</a:t>
            </a:r>
            <a:r>
              <a:rPr sz="1200" spc="-20" dirty="0">
                <a:solidFill>
                  <a:srgbClr val="FFFFFF"/>
                </a:solidFill>
                <a:latin typeface="Calibri" panose="020F0502020204030204"/>
                <a:cs typeface="Calibri" panose="020F0502020204030204"/>
              </a:rPr>
              <a:t>c</a:t>
            </a:r>
            <a:r>
              <a:rPr sz="1200" spc="0" dirty="0">
                <a:solidFill>
                  <a:srgbClr val="FFFFFF"/>
                </a:solidFill>
                <a:latin typeface="Calibri" panose="020F0502020204030204"/>
                <a:cs typeface="Calibri" panose="020F0502020204030204"/>
              </a:rPr>
              <a:t>o</a:t>
            </a:r>
            <a:r>
              <a:rPr sz="1200" spc="25" dirty="0">
                <a:solidFill>
                  <a:srgbClr val="FFFFFF"/>
                </a:solidFill>
                <a:latin typeface="Calibri" panose="020F0502020204030204"/>
                <a:cs typeface="Calibri" panose="020F0502020204030204"/>
              </a:rPr>
              <a:t> </a:t>
            </a:r>
            <a:r>
              <a:rPr sz="1200" spc="-5" dirty="0">
                <a:solidFill>
                  <a:srgbClr val="FFFFFF"/>
                </a:solidFill>
                <a:latin typeface="Calibri" panose="020F0502020204030204"/>
                <a:cs typeface="Calibri" panose="020F0502020204030204"/>
              </a:rPr>
              <a:t>C</a:t>
            </a:r>
            <a:r>
              <a:rPr sz="1200" spc="0" dirty="0">
                <a:solidFill>
                  <a:srgbClr val="FFFFFF"/>
                </a:solidFill>
                <a:latin typeface="Calibri" panose="020F0502020204030204"/>
                <a:cs typeface="Calibri" panose="020F0502020204030204"/>
              </a:rPr>
              <a:t>o</a:t>
            </a:r>
            <a:r>
              <a:rPr sz="1200" spc="-10" dirty="0">
                <a:solidFill>
                  <a:srgbClr val="FFFFFF"/>
                </a:solidFill>
                <a:latin typeface="Calibri" panose="020F0502020204030204"/>
                <a:cs typeface="Calibri" panose="020F0502020204030204"/>
              </a:rPr>
              <a:t>n</a:t>
            </a:r>
            <a:r>
              <a:rPr sz="1200" spc="0" dirty="0">
                <a:solidFill>
                  <a:srgbClr val="FFFFFF"/>
                </a:solidFill>
                <a:latin typeface="Calibri" panose="020F0502020204030204"/>
                <a:cs typeface="Calibri" panose="020F0502020204030204"/>
              </a:rPr>
              <a:t>fide</a:t>
            </a:r>
            <a:r>
              <a:rPr sz="1200" spc="-10" dirty="0">
                <a:solidFill>
                  <a:srgbClr val="FFFFFF"/>
                </a:solidFill>
                <a:latin typeface="Calibri" panose="020F0502020204030204"/>
                <a:cs typeface="Calibri" panose="020F0502020204030204"/>
              </a:rPr>
              <a:t>nt</a:t>
            </a:r>
            <a:r>
              <a:rPr sz="1200" spc="0" dirty="0">
                <a:solidFill>
                  <a:srgbClr val="FFFFFF"/>
                </a:solidFill>
                <a:latin typeface="Calibri" panose="020F0502020204030204"/>
                <a:cs typeface="Calibri" panose="020F0502020204030204"/>
              </a:rPr>
              <a:t>ial</a:t>
            </a:r>
            <a:endParaRPr sz="1200">
              <a:latin typeface="Calibri" panose="020F0502020204030204"/>
              <a:cs typeface="Calibri" panose="020F0502020204030204"/>
            </a:endParaRPr>
          </a:p>
        </p:txBody>
      </p:sp>
      <p:sp>
        <p:nvSpPr>
          <p:cNvPr id="4" name="Holder 4"/>
          <p:cNvSpPr>
            <a:spLocks noGrp="1"/>
          </p:cNvSpPr>
          <p:nvPr>
            <p:ph type="sldNum" sz="quarter" idx="7"/>
          </p:nvPr>
        </p:nvSpPr>
        <p:spPr/>
        <p:txBody>
          <a:bodyPr lIns="0" tIns="0" rIns="0" bIns="0"/>
          <a:lstStyle/>
          <a:p>
            <a:pPr marL="25400">
              <a:lnSpc>
                <a:spcPct val="100000"/>
              </a:lnSpc>
            </a:pPr>
            <a:fld id="{81D60167-4931-47E6-BA6A-407CBD079E47}" type="slidenum">
              <a:rPr sz="1200" spc="-10" dirty="0" smtClean="0">
                <a:solidFill>
                  <a:srgbClr val="FFFFFF"/>
                </a:solidFill>
                <a:latin typeface="Calibri" panose="020F0502020204030204"/>
                <a:cs typeface="Calibri" panose="020F0502020204030204"/>
              </a:rPr>
              <a:t>‹#›</a:t>
            </a:fld>
            <a:endParaRPr sz="1200">
              <a:latin typeface="Calibri" panose="020F0502020204030204"/>
              <a:cs typeface="Calibri" panose="020F0502020204030204"/>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358776" y="1038225"/>
            <a:ext cx="17827624" cy="9165432"/>
          </a:xfrm>
          <a:prstGeom prst="rect">
            <a:avLst/>
          </a:prstGeom>
          <a:noFill/>
          <a:ln w="9525">
            <a:noFill/>
          </a:ln>
        </p:spPr>
      </p:pic>
      <p:sp>
        <p:nvSpPr>
          <p:cNvPr id="10" name="Rectangle 7"/>
          <p:cNvSpPr>
            <a:spLocks noChangeArrowheads="1"/>
          </p:cNvSpPr>
          <p:nvPr/>
        </p:nvSpPr>
        <p:spPr bwMode="auto">
          <a:xfrm>
            <a:off x="3176" y="823913"/>
            <a:ext cx="18288000" cy="22669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7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Grp="1" noChangeArrowheads="1"/>
          </p:cNvSpPr>
          <p:nvPr>
            <p:ph type="subTitle" idx="1"/>
          </p:nvPr>
        </p:nvSpPr>
        <p:spPr>
          <a:xfrm>
            <a:off x="3816350" y="3738563"/>
            <a:ext cx="11090276" cy="1833563"/>
          </a:xfrm>
        </p:spPr>
        <p:txBody>
          <a:bodyPr anchor="ctr"/>
          <a:lstStyle>
            <a:lvl1pPr marL="0" indent="0" algn="ctr">
              <a:buFontTx/>
              <a:buNone/>
              <a:defRPr/>
            </a:lvl1pPr>
          </a:lstStyle>
          <a:p>
            <a:pPr lvl="0"/>
            <a:r>
              <a:rPr lang="en-US" altLang="zh-CN" noProof="0"/>
              <a:t>Click to edit Master subtitle style</a:t>
            </a:r>
          </a:p>
        </p:txBody>
      </p:sp>
      <p:sp>
        <p:nvSpPr>
          <p:cNvPr id="2056" name="Rectangle 8"/>
          <p:cNvSpPr>
            <a:spLocks noGrp="1" noChangeArrowheads="1"/>
          </p:cNvSpPr>
          <p:nvPr>
            <p:ph type="ctrTitle"/>
          </p:nvPr>
        </p:nvSpPr>
        <p:spPr>
          <a:xfrm>
            <a:off x="1511300" y="931070"/>
            <a:ext cx="15544800" cy="2205038"/>
          </a:xfrm>
        </p:spPr>
        <p:txBody>
          <a:bodyPr/>
          <a:lstStyle>
            <a:lvl1pPr>
              <a:defRPr sz="5400"/>
            </a:lvl1pPr>
          </a:lstStyle>
          <a:p>
            <a:pPr lvl="0"/>
            <a:r>
              <a:rPr lang="en-US" altLang="zh-CN" noProof="0"/>
              <a:t>Click to edit Master title style</a:t>
            </a:r>
          </a:p>
        </p:txBody>
      </p:sp>
      <p:sp>
        <p:nvSpPr>
          <p:cNvPr id="11" name="Rectangle 4"/>
          <p:cNvSpPr>
            <a:spLocks noGrp="1" noChangeArrowheads="1"/>
          </p:cNvSpPr>
          <p:nvPr>
            <p:ph type="dt" sz="half" idx="2"/>
          </p:nvPr>
        </p:nvSpPr>
        <p:spPr bwMode="auto">
          <a:xfrm>
            <a:off x="914400" y="9367838"/>
            <a:ext cx="4267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1D8BD707-D9CF-40AE-B4C6-C98DA3205C09}" type="datetimeFigureOut">
              <a:rPr lang="en-US" smtClean="0"/>
              <a:t>12/8/2020</a:t>
            </a:fld>
            <a:endParaRPr lang="en-US"/>
          </a:p>
        </p:txBody>
      </p:sp>
      <p:sp>
        <p:nvSpPr>
          <p:cNvPr id="12" name="Rectangle 5"/>
          <p:cNvSpPr>
            <a:spLocks noGrp="1" noChangeArrowheads="1"/>
          </p:cNvSpPr>
          <p:nvPr>
            <p:ph type="ftr" sz="quarter" idx="3"/>
          </p:nvPr>
        </p:nvSpPr>
        <p:spPr bwMode="auto">
          <a:xfrm>
            <a:off x="6248400" y="9367838"/>
            <a:ext cx="5791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3" name="Rectangle 6"/>
          <p:cNvSpPr>
            <a:spLocks noGrp="1" noChangeArrowheads="1"/>
          </p:cNvSpPr>
          <p:nvPr>
            <p:ph type="sldNum" sz="quarter" idx="4"/>
          </p:nvPr>
        </p:nvSpPr>
        <p:spPr bwMode="auto">
          <a:xfrm>
            <a:off x="13106400" y="9367838"/>
            <a:ext cx="4267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82733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46108564"/>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7"/>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5"/>
            <a:ext cx="15773400" cy="2250281"/>
          </a:xfrm>
        </p:spPr>
        <p:txBody>
          <a:bodyPr/>
          <a:lstStyle>
            <a:lvl1pPr marL="0" indent="0">
              <a:buNone/>
              <a:defRPr sz="3600"/>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7102533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0"/>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0"/>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4379882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6"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60476" y="2521745"/>
            <a:ext cx="7737474"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60476" y="3757613"/>
            <a:ext cx="7737474"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5576"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5576"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59645805"/>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9196022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81796303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6" y="685800"/>
            <a:ext cx="5899150"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5576"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60476"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41577220"/>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6" y="685800"/>
            <a:ext cx="5899150"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5576" y="1481138"/>
            <a:ext cx="9258300" cy="7310438"/>
          </a:xfrm>
        </p:spPr>
        <p:txBody>
          <a:bodyPr vert="horz" wrap="square" lIns="91440" tIns="45720" rIns="91440" bIns="45720" numCol="1" anchor="t" anchorCtr="0" compatLnSpc="1"/>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260476"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02816310"/>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4268348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7"/>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7"/>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1188648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12/8/2020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p:cNvPicPr>
          <p:nvPr/>
        </p:nvPicPr>
        <p:blipFill>
          <a:blip r:embed="rId13"/>
          <a:stretch>
            <a:fillRect/>
          </a:stretch>
        </p:blipFill>
        <p:spPr>
          <a:xfrm>
            <a:off x="-12700" y="0"/>
            <a:ext cx="18300700" cy="10287000"/>
          </a:xfrm>
          <a:prstGeom prst="rect">
            <a:avLst/>
          </a:prstGeom>
          <a:noFill/>
          <a:ln w="9525">
            <a:noFill/>
          </a:ln>
        </p:spPr>
      </p:pic>
      <p:sp>
        <p:nvSpPr>
          <p:cNvPr id="1027" name="Rectangle 3"/>
          <p:cNvSpPr>
            <a:spLocks noGrp="1"/>
          </p:cNvSpPr>
          <p:nvPr>
            <p:ph type="title"/>
          </p:nvPr>
        </p:nvSpPr>
        <p:spPr>
          <a:xfrm>
            <a:off x="914400" y="285750"/>
            <a:ext cx="16459200" cy="873920"/>
          </a:xfrm>
          <a:prstGeom prst="rect">
            <a:avLst/>
          </a:prstGeom>
          <a:noFill/>
          <a:ln w="9525">
            <a:noFill/>
          </a:ln>
        </p:spPr>
        <p:txBody>
          <a:bodyPr anchor="ctr"/>
          <a:lstStyle/>
          <a:p>
            <a:pPr lvl="0"/>
            <a:r>
              <a:rPr lang="en-US" altLang="zh-CN" dirty="0"/>
              <a:t>Click to edit Master title style</a:t>
            </a:r>
          </a:p>
        </p:txBody>
      </p:sp>
      <p:sp>
        <p:nvSpPr>
          <p:cNvPr id="1028" name="Rectangle 4"/>
          <p:cNvSpPr>
            <a:spLocks noGrp="1"/>
          </p:cNvSpPr>
          <p:nvPr>
            <p:ph type="body" idx="1"/>
          </p:nvPr>
        </p:nvSpPr>
        <p:spPr>
          <a:xfrm>
            <a:off x="914400" y="1762125"/>
            <a:ext cx="16459200" cy="74295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914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2100"/>
            </a:lvl1pPr>
          </a:lstStyle>
          <a:p>
            <a:fld id="{1D8BD707-D9CF-40AE-B4C6-C98DA3205C09}" type="datetimeFigureOut">
              <a:rPr lang="en-US" smtClean="0"/>
              <a:t>12/8/2020</a:t>
            </a:fld>
            <a:endParaRPr lang="en-US"/>
          </a:p>
        </p:txBody>
      </p:sp>
      <p:sp>
        <p:nvSpPr>
          <p:cNvPr id="1030" name="Rectangle 6"/>
          <p:cNvSpPr>
            <a:spLocks noGrp="1" noChangeArrowheads="1"/>
          </p:cNvSpPr>
          <p:nvPr>
            <p:ph type="ftr" sz="quarter" idx="3"/>
          </p:nvPr>
        </p:nvSpPr>
        <p:spPr bwMode="auto">
          <a:xfrm>
            <a:off x="6248400" y="9367838"/>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2100"/>
            </a:lvl1pPr>
          </a:lstStyle>
          <a:p>
            <a:endParaRPr lang="en-US"/>
          </a:p>
        </p:txBody>
      </p:sp>
      <p:sp>
        <p:nvSpPr>
          <p:cNvPr id="1031" name="Rectangle 7"/>
          <p:cNvSpPr>
            <a:spLocks noGrp="1" noChangeArrowheads="1"/>
          </p:cNvSpPr>
          <p:nvPr>
            <p:ph type="sldNum" sz="quarter" idx="4"/>
          </p:nvPr>
        </p:nvSpPr>
        <p:spPr bwMode="auto">
          <a:xfrm>
            <a:off x="13106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2100"/>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fontAlgn="base">
        <a:spcBef>
          <a:spcPct val="0"/>
        </a:spcBef>
        <a:spcAft>
          <a:spcPct val="0"/>
        </a:spcAft>
        <a:defRPr sz="54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514350" indent="-514350" algn="l" rtl="0" fontAlgn="base">
        <a:spcBef>
          <a:spcPct val="30000"/>
        </a:spcBef>
        <a:spcAft>
          <a:spcPct val="0"/>
        </a:spcAft>
        <a:buChar char="•"/>
        <a:defRPr sz="4800" kern="1200">
          <a:solidFill>
            <a:schemeClr val="tx1"/>
          </a:solidFill>
          <a:latin typeface="+mn-lt"/>
          <a:ea typeface="+mn-ea"/>
          <a:cs typeface="+mn-cs"/>
        </a:defRPr>
      </a:lvl1pPr>
      <a:lvl2pPr marL="1114425" indent="-428625" algn="l" rtl="0" fontAlgn="base">
        <a:spcBef>
          <a:spcPct val="30000"/>
        </a:spcBef>
        <a:spcAft>
          <a:spcPct val="0"/>
        </a:spcAft>
        <a:buChar char="–"/>
        <a:defRPr sz="4200" kern="1200">
          <a:solidFill>
            <a:schemeClr val="tx1"/>
          </a:solidFill>
          <a:latin typeface="+mn-lt"/>
          <a:ea typeface="+mn-ea"/>
          <a:cs typeface="+mn-cs"/>
        </a:defRPr>
      </a:lvl2pPr>
      <a:lvl3pPr marL="1714500" indent="-342900" algn="l" rtl="0" fontAlgn="base">
        <a:spcBef>
          <a:spcPct val="30000"/>
        </a:spcBef>
        <a:spcAft>
          <a:spcPct val="0"/>
        </a:spcAft>
        <a:buChar char="•"/>
        <a:defRPr sz="3600" kern="1200">
          <a:solidFill>
            <a:schemeClr val="tx1"/>
          </a:solidFill>
          <a:latin typeface="+mn-lt"/>
          <a:ea typeface="+mn-ea"/>
          <a:cs typeface="+mn-cs"/>
        </a:defRPr>
      </a:lvl3pPr>
      <a:lvl4pPr marL="2400300" indent="-342900" algn="l" rtl="0" fontAlgn="base">
        <a:spcBef>
          <a:spcPct val="30000"/>
        </a:spcBef>
        <a:spcAft>
          <a:spcPct val="0"/>
        </a:spcAft>
        <a:buChar char="–"/>
        <a:defRPr sz="3000" kern="1200">
          <a:solidFill>
            <a:schemeClr val="tx1"/>
          </a:solidFill>
          <a:latin typeface="+mn-lt"/>
          <a:ea typeface="+mn-ea"/>
          <a:cs typeface="+mn-cs"/>
        </a:defRPr>
      </a:lvl4pPr>
      <a:lvl5pPr marL="3086100" indent="-342900" algn="l" rtl="0" fontAlgn="base">
        <a:spcBef>
          <a:spcPct val="30000"/>
        </a:spcBef>
        <a:spcAft>
          <a:spcPct val="0"/>
        </a:spcAft>
        <a:buChar char="»"/>
        <a:defRPr sz="30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16" name="bk object 16"/>
          <p:cNvSpPr/>
          <p:nvPr/>
        </p:nvSpPr>
        <p:spPr>
          <a:xfrm>
            <a:off x="0" y="2399623"/>
            <a:ext cx="18288000" cy="7883825"/>
          </a:xfrm>
          <a:custGeom>
            <a:avLst/>
            <a:gdLst/>
            <a:ahLst/>
            <a:cxnLst/>
            <a:rect l="l" t="t" r="r" b="b"/>
            <a:pathLst>
              <a:path w="18288000" h="7893558">
                <a:moveTo>
                  <a:pt x="0" y="7893558"/>
                </a:moveTo>
                <a:lnTo>
                  <a:pt x="18288000" y="7893558"/>
                </a:lnTo>
                <a:lnTo>
                  <a:pt x="18288000" y="0"/>
                </a:lnTo>
                <a:lnTo>
                  <a:pt x="0" y="0"/>
                </a:lnTo>
                <a:lnTo>
                  <a:pt x="0" y="7893558"/>
                </a:lnTo>
                <a:close/>
              </a:path>
            </a:pathLst>
          </a:custGeom>
          <a:solidFill>
            <a:srgbClr val="4FC4D0"/>
          </a:solidFill>
        </p:spPr>
        <p:txBody>
          <a:bodyPr wrap="square" lIns="0" tIns="0" rIns="0" bIns="0" rtlCol="0">
            <a:noAutofit/>
          </a:bodyPr>
          <a:lstStyle/>
          <a:p>
            <a:endParaRPr/>
          </a:p>
        </p:txBody>
      </p:sp>
      <p:sp>
        <p:nvSpPr>
          <p:cNvPr id="2" name="Holder 2"/>
          <p:cNvSpPr>
            <a:spLocks noGrp="1"/>
          </p:cNvSpPr>
          <p:nvPr>
            <p:ph type="title"/>
          </p:nvPr>
        </p:nvSpPr>
        <p:spPr>
          <a:xfrm>
            <a:off x="3270137" y="795053"/>
            <a:ext cx="11747724" cy="911935"/>
          </a:xfrm>
          <a:prstGeom prst="rect">
            <a:avLst/>
          </a:prstGeom>
        </p:spPr>
        <p:txBody>
          <a:bodyPr wrap="square" lIns="0" tIns="0" rIns="0" bIns="0">
            <a:noAutofit/>
          </a:bodyPr>
          <a:lstStyle/>
          <a:p>
            <a:r>
              <a:rPr lang="zh-CN" altLang="en-US">
                <a:sym typeface="+mn-ea"/>
              </a:rPr>
              <a:t>Click here to edit the master title style</a:t>
            </a:r>
          </a:p>
        </p:txBody>
      </p:sp>
      <p:sp>
        <p:nvSpPr>
          <p:cNvPr id="3" name="Holder 3"/>
          <p:cNvSpPr>
            <a:spLocks noGrp="1"/>
          </p:cNvSpPr>
          <p:nvPr>
            <p:ph type="body" idx="1"/>
          </p:nvPr>
        </p:nvSpPr>
        <p:spPr>
          <a:xfrm>
            <a:off x="914400" y="2366010"/>
            <a:ext cx="16459199" cy="6789420"/>
          </a:xfrm>
          <a:prstGeom prst="rect">
            <a:avLst/>
          </a:prstGeom>
        </p:spPr>
        <p:txBody>
          <a:bodyPr wrap="square" lIns="0" tIns="0" rIns="0" bIns="0">
            <a:noAutofit/>
          </a:bodyPr>
          <a:lstStyle/>
          <a:p>
            <a:pPr algn="ctr"/>
            <a:r>
              <a:rPr lang="en-US" altLang="zh-CN" dirty="0">
                <a:solidFill>
                  <a:srgbClr val="003399"/>
                </a:solidFill>
                <a:latin typeface="Microsoft YaHei" panose="020B0503020204020204" charset="-122"/>
                <a:ea typeface="Microsoft YaHei" panose="020B0503020204020204" charset="-122"/>
                <a:sym typeface="+mn-ea"/>
              </a:rPr>
              <a:t>Add your text</a:t>
            </a:r>
          </a:p>
        </p:txBody>
      </p:sp>
      <p:sp>
        <p:nvSpPr>
          <p:cNvPr id="4" name="Holder 4"/>
          <p:cNvSpPr>
            <a:spLocks noGrp="1"/>
          </p:cNvSpPr>
          <p:nvPr>
            <p:ph type="ftr" sz="quarter" idx="5"/>
          </p:nvPr>
        </p:nvSpPr>
        <p:spPr>
          <a:xfrm>
            <a:off x="694740" y="9778408"/>
            <a:ext cx="3313345" cy="202948"/>
          </a:xfrm>
          <a:prstGeom prst="rect">
            <a:avLst/>
          </a:prstGeom>
        </p:spPr>
        <p:txBody>
          <a:bodyPr wrap="square" lIns="0" tIns="0" rIns="0" bIns="0">
            <a:noAutofit/>
          </a:bodyPr>
          <a:lstStyle/>
          <a:p>
            <a:pPr marL="12700">
              <a:lnSpc>
                <a:spcPct val="100000"/>
              </a:lnSpc>
            </a:pPr>
            <a:r>
              <a:rPr sz="1200" dirty="0">
                <a:solidFill>
                  <a:srgbClr val="FFFFFF"/>
                </a:solidFill>
                <a:latin typeface="Calibri" panose="020F0502020204030204"/>
                <a:cs typeface="Calibri" panose="020F0502020204030204"/>
              </a:rPr>
              <a:t>©</a:t>
            </a:r>
            <a:r>
              <a:rPr sz="1200" spc="-5" dirty="0">
                <a:solidFill>
                  <a:srgbClr val="FFFFFF"/>
                </a:solidFill>
                <a:latin typeface="Calibri" panose="020F0502020204030204"/>
                <a:cs typeface="Calibri" panose="020F0502020204030204"/>
              </a:rPr>
              <a:t> </a:t>
            </a:r>
            <a:r>
              <a:rPr sz="1200" spc="-10" dirty="0">
                <a:solidFill>
                  <a:srgbClr val="FFFFFF"/>
                </a:solidFill>
                <a:latin typeface="Calibri" panose="020F0502020204030204"/>
                <a:cs typeface="Calibri" panose="020F0502020204030204"/>
              </a:rPr>
              <a:t>2</a:t>
            </a:r>
            <a:r>
              <a:rPr sz="1200" spc="-5" dirty="0">
                <a:solidFill>
                  <a:srgbClr val="FFFFFF"/>
                </a:solidFill>
                <a:latin typeface="Calibri" panose="020F0502020204030204"/>
                <a:cs typeface="Calibri" panose="020F0502020204030204"/>
              </a:rPr>
              <a:t>0</a:t>
            </a:r>
            <a:r>
              <a:rPr sz="1200" spc="-10" dirty="0">
                <a:solidFill>
                  <a:srgbClr val="FFFFFF"/>
                </a:solidFill>
                <a:latin typeface="Calibri" panose="020F0502020204030204"/>
                <a:cs typeface="Calibri" panose="020F0502020204030204"/>
              </a:rPr>
              <a:t>15 </a:t>
            </a:r>
            <a:r>
              <a:rPr sz="1200" spc="10" dirty="0">
                <a:solidFill>
                  <a:srgbClr val="FFFFFF"/>
                </a:solidFill>
                <a:latin typeface="Calibri" panose="020F0502020204030204"/>
                <a:cs typeface="Calibri" panose="020F0502020204030204"/>
              </a:rPr>
              <a:t> </a:t>
            </a:r>
            <a:r>
              <a:rPr sz="1200" spc="0" dirty="0">
                <a:solidFill>
                  <a:srgbClr val="FFFFFF"/>
                </a:solidFill>
                <a:latin typeface="Calibri" panose="020F0502020204030204"/>
                <a:cs typeface="Calibri" panose="020F0502020204030204"/>
              </a:rPr>
              <a:t>Ci</a:t>
            </a:r>
            <a:r>
              <a:rPr sz="1200" spc="-5" dirty="0">
                <a:solidFill>
                  <a:srgbClr val="FFFFFF"/>
                </a:solidFill>
                <a:latin typeface="Calibri" panose="020F0502020204030204"/>
                <a:cs typeface="Calibri" panose="020F0502020204030204"/>
              </a:rPr>
              <a:t>s</a:t>
            </a:r>
            <a:r>
              <a:rPr sz="1200" spc="-25" dirty="0">
                <a:solidFill>
                  <a:srgbClr val="FFFFFF"/>
                </a:solidFill>
                <a:latin typeface="Calibri" panose="020F0502020204030204"/>
                <a:cs typeface="Calibri" panose="020F0502020204030204"/>
              </a:rPr>
              <a:t>c</a:t>
            </a:r>
            <a:r>
              <a:rPr sz="1200" spc="0" dirty="0">
                <a:solidFill>
                  <a:srgbClr val="FFFFFF"/>
                </a:solidFill>
                <a:latin typeface="Calibri" panose="020F0502020204030204"/>
                <a:cs typeface="Calibri" panose="020F0502020204030204"/>
              </a:rPr>
              <a:t>o</a:t>
            </a:r>
            <a:r>
              <a:rPr sz="1200" spc="25" dirty="0">
                <a:solidFill>
                  <a:srgbClr val="FFFFFF"/>
                </a:solidFill>
                <a:latin typeface="Calibri" panose="020F0502020204030204"/>
                <a:cs typeface="Calibri" panose="020F0502020204030204"/>
              </a:rPr>
              <a:t> </a:t>
            </a:r>
            <a:r>
              <a:rPr sz="1200" spc="0" dirty="0">
                <a:solidFill>
                  <a:srgbClr val="FFFFFF"/>
                </a:solidFill>
                <a:latin typeface="Calibri" panose="020F0502020204030204"/>
                <a:cs typeface="Calibri" panose="020F0502020204030204"/>
              </a:rPr>
              <a:t>a</a:t>
            </a:r>
            <a:r>
              <a:rPr sz="1200" spc="5" dirty="0">
                <a:solidFill>
                  <a:srgbClr val="FFFFFF"/>
                </a:solidFill>
                <a:latin typeface="Calibri" panose="020F0502020204030204"/>
                <a:cs typeface="Calibri" panose="020F0502020204030204"/>
              </a:rPr>
              <a:t>n</a:t>
            </a:r>
            <a:r>
              <a:rPr sz="1200" spc="0" dirty="0">
                <a:solidFill>
                  <a:srgbClr val="FFFFFF"/>
                </a:solidFill>
                <a:latin typeface="Calibri" panose="020F0502020204030204"/>
                <a:cs typeface="Calibri" panose="020F0502020204030204"/>
              </a:rPr>
              <a:t>d</a:t>
            </a:r>
            <a:r>
              <a:rPr sz="1200" spc="-20" dirty="0">
                <a:solidFill>
                  <a:srgbClr val="FFFFFF"/>
                </a:solidFill>
                <a:latin typeface="Calibri" panose="020F0502020204030204"/>
                <a:cs typeface="Calibri" panose="020F0502020204030204"/>
              </a:rPr>
              <a:t>/</a:t>
            </a:r>
            <a:r>
              <a:rPr sz="1200" spc="0" dirty="0">
                <a:solidFill>
                  <a:srgbClr val="FFFFFF"/>
                </a:solidFill>
                <a:latin typeface="Calibri" panose="020F0502020204030204"/>
                <a:cs typeface="Calibri" panose="020F0502020204030204"/>
              </a:rPr>
              <a:t>o</a:t>
            </a:r>
            <a:r>
              <a:rPr sz="1200" spc="-5" dirty="0">
                <a:solidFill>
                  <a:srgbClr val="FFFFFF"/>
                </a:solidFill>
                <a:latin typeface="Calibri" panose="020F0502020204030204"/>
                <a:cs typeface="Calibri" panose="020F0502020204030204"/>
              </a:rPr>
              <a:t>r</a:t>
            </a:r>
            <a:r>
              <a:rPr sz="1200" spc="-30" dirty="0">
                <a:solidFill>
                  <a:srgbClr val="FFFFFF"/>
                </a:solidFill>
                <a:latin typeface="Calibri" panose="020F0502020204030204"/>
                <a:cs typeface="Calibri" panose="020F0502020204030204"/>
              </a:rPr>
              <a:t> </a:t>
            </a:r>
            <a:r>
              <a:rPr sz="1200" spc="0" dirty="0">
                <a:solidFill>
                  <a:srgbClr val="FFFFFF"/>
                </a:solidFill>
                <a:latin typeface="Calibri" panose="020F0502020204030204"/>
                <a:cs typeface="Calibri" panose="020F0502020204030204"/>
              </a:rPr>
              <a:t>i</a:t>
            </a:r>
            <a:r>
              <a:rPr sz="1200" spc="5" dirty="0">
                <a:solidFill>
                  <a:srgbClr val="FFFFFF"/>
                </a:solidFill>
                <a:latin typeface="Calibri" panose="020F0502020204030204"/>
                <a:cs typeface="Calibri" panose="020F0502020204030204"/>
              </a:rPr>
              <a:t>t</a:t>
            </a:r>
            <a:r>
              <a:rPr sz="1200" spc="0" dirty="0">
                <a:solidFill>
                  <a:srgbClr val="FFFFFF"/>
                </a:solidFill>
                <a:latin typeface="Calibri" panose="020F0502020204030204"/>
                <a:cs typeface="Calibri" panose="020F0502020204030204"/>
              </a:rPr>
              <a:t>s </a:t>
            </a:r>
            <a:r>
              <a:rPr sz="1200" spc="-15" dirty="0">
                <a:solidFill>
                  <a:srgbClr val="FFFFFF"/>
                </a:solidFill>
                <a:latin typeface="Calibri" panose="020F0502020204030204"/>
                <a:cs typeface="Calibri" panose="020F0502020204030204"/>
              </a:rPr>
              <a:t>a</a:t>
            </a:r>
            <a:r>
              <a:rPr sz="1200" spc="-10" dirty="0">
                <a:solidFill>
                  <a:srgbClr val="FFFFFF"/>
                </a:solidFill>
                <a:latin typeface="Calibri" panose="020F0502020204030204"/>
                <a:cs typeface="Calibri" panose="020F0502020204030204"/>
              </a:rPr>
              <a:t>f</a:t>
            </a:r>
            <a:r>
              <a:rPr sz="1200" spc="0" dirty="0">
                <a:solidFill>
                  <a:srgbClr val="FFFFFF"/>
                </a:solidFill>
                <a:latin typeface="Calibri" panose="020F0502020204030204"/>
                <a:cs typeface="Calibri" panose="020F0502020204030204"/>
              </a:rPr>
              <a:t>fili</a:t>
            </a:r>
            <a:r>
              <a:rPr sz="1200" spc="-10" dirty="0">
                <a:solidFill>
                  <a:srgbClr val="FFFFFF"/>
                </a:solidFill>
                <a:latin typeface="Calibri" panose="020F0502020204030204"/>
                <a:cs typeface="Calibri" panose="020F0502020204030204"/>
              </a:rPr>
              <a:t>a</a:t>
            </a:r>
            <a:r>
              <a:rPr sz="1200" spc="-15" dirty="0">
                <a:solidFill>
                  <a:srgbClr val="FFFFFF"/>
                </a:solidFill>
                <a:latin typeface="Calibri" panose="020F0502020204030204"/>
                <a:cs typeface="Calibri" panose="020F0502020204030204"/>
              </a:rPr>
              <a:t>t</a:t>
            </a:r>
            <a:r>
              <a:rPr sz="1200" spc="0" dirty="0">
                <a:solidFill>
                  <a:srgbClr val="FFFFFF"/>
                </a:solidFill>
                <a:latin typeface="Calibri" panose="020F0502020204030204"/>
                <a:cs typeface="Calibri" panose="020F0502020204030204"/>
              </a:rPr>
              <a:t>es.</a:t>
            </a:r>
            <a:r>
              <a:rPr sz="1200" spc="-25" dirty="0">
                <a:solidFill>
                  <a:srgbClr val="FFFFFF"/>
                </a:solidFill>
                <a:latin typeface="Calibri" panose="020F0502020204030204"/>
                <a:cs typeface="Calibri" panose="020F0502020204030204"/>
              </a:rPr>
              <a:t> </a:t>
            </a:r>
            <a:r>
              <a:rPr sz="1200" spc="0" dirty="0">
                <a:solidFill>
                  <a:srgbClr val="FFFFFF"/>
                </a:solidFill>
                <a:latin typeface="Calibri" panose="020F0502020204030204"/>
                <a:cs typeface="Calibri" panose="020F0502020204030204"/>
              </a:rPr>
              <a:t>All</a:t>
            </a:r>
            <a:r>
              <a:rPr sz="1200" spc="5" dirty="0">
                <a:solidFill>
                  <a:srgbClr val="FFFFFF"/>
                </a:solidFill>
                <a:latin typeface="Calibri" panose="020F0502020204030204"/>
                <a:cs typeface="Calibri" panose="020F0502020204030204"/>
              </a:rPr>
              <a:t> </a:t>
            </a:r>
            <a:r>
              <a:rPr sz="1200" spc="0" dirty="0">
                <a:solidFill>
                  <a:srgbClr val="FFFFFF"/>
                </a:solidFill>
                <a:latin typeface="Calibri" panose="020F0502020204030204"/>
                <a:cs typeface="Calibri" panose="020F0502020204030204"/>
              </a:rPr>
              <a:t>rig</a:t>
            </a:r>
            <a:r>
              <a:rPr sz="1200" spc="-5" dirty="0">
                <a:solidFill>
                  <a:srgbClr val="FFFFFF"/>
                </a:solidFill>
                <a:latin typeface="Calibri" panose="020F0502020204030204"/>
                <a:cs typeface="Calibri" panose="020F0502020204030204"/>
              </a:rPr>
              <a:t>hts</a:t>
            </a:r>
            <a:r>
              <a:rPr sz="1200" spc="-25" dirty="0">
                <a:solidFill>
                  <a:srgbClr val="FFFFFF"/>
                </a:solidFill>
                <a:latin typeface="Calibri" panose="020F0502020204030204"/>
                <a:cs typeface="Calibri" panose="020F0502020204030204"/>
              </a:rPr>
              <a:t> </a:t>
            </a:r>
            <a:r>
              <a:rPr sz="1200" spc="-20" dirty="0">
                <a:solidFill>
                  <a:srgbClr val="FFFFFF"/>
                </a:solidFill>
                <a:latin typeface="Calibri" panose="020F0502020204030204"/>
                <a:cs typeface="Calibri" panose="020F0502020204030204"/>
              </a:rPr>
              <a:t>r</a:t>
            </a:r>
            <a:r>
              <a:rPr sz="1200" spc="-10" dirty="0">
                <a:solidFill>
                  <a:srgbClr val="FFFFFF"/>
                </a:solidFill>
                <a:latin typeface="Calibri" panose="020F0502020204030204"/>
                <a:cs typeface="Calibri" panose="020F0502020204030204"/>
              </a:rPr>
              <a:t>ese</a:t>
            </a:r>
            <a:r>
              <a:rPr sz="1200" spc="5" dirty="0">
                <a:solidFill>
                  <a:srgbClr val="FFFFFF"/>
                </a:solidFill>
                <a:latin typeface="Calibri" panose="020F0502020204030204"/>
                <a:cs typeface="Calibri" panose="020F0502020204030204"/>
              </a:rPr>
              <a:t>r</a:t>
            </a:r>
            <a:r>
              <a:rPr sz="1200" spc="-25" dirty="0">
                <a:solidFill>
                  <a:srgbClr val="FFFFFF"/>
                </a:solidFill>
                <a:latin typeface="Calibri" panose="020F0502020204030204"/>
                <a:cs typeface="Calibri" panose="020F0502020204030204"/>
              </a:rPr>
              <a:t>v</a:t>
            </a:r>
            <a:r>
              <a:rPr sz="1200" spc="-10" dirty="0">
                <a:solidFill>
                  <a:srgbClr val="FFFFFF"/>
                </a:solidFill>
                <a:latin typeface="Calibri" panose="020F0502020204030204"/>
                <a:cs typeface="Calibri" panose="020F0502020204030204"/>
              </a:rPr>
              <a:t>e</a:t>
            </a:r>
            <a:r>
              <a:rPr sz="1200" spc="-5" dirty="0">
                <a:solidFill>
                  <a:srgbClr val="FFFFFF"/>
                </a:solidFill>
                <a:latin typeface="Calibri" panose="020F0502020204030204"/>
                <a:cs typeface="Calibri" panose="020F0502020204030204"/>
              </a:rPr>
              <a:t>d</a:t>
            </a:r>
            <a:r>
              <a:rPr sz="1200" spc="0" dirty="0">
                <a:solidFill>
                  <a:srgbClr val="FFFFFF"/>
                </a:solidFill>
                <a:latin typeface="Calibri" panose="020F0502020204030204"/>
                <a:cs typeface="Calibri" panose="020F0502020204030204"/>
              </a:rPr>
              <a:t>.</a:t>
            </a:r>
            <a:endParaRPr sz="1200">
              <a:latin typeface="Calibri" panose="020F0502020204030204"/>
              <a:cs typeface="Calibri" panose="020F0502020204030204"/>
            </a:endParaRPr>
          </a:p>
        </p:txBody>
      </p:sp>
      <p:sp>
        <p:nvSpPr>
          <p:cNvPr id="5" name="Holder 5"/>
          <p:cNvSpPr>
            <a:spLocks noGrp="1"/>
          </p:cNvSpPr>
          <p:nvPr>
            <p:ph type="dt" sz="half" idx="6"/>
          </p:nvPr>
        </p:nvSpPr>
        <p:spPr>
          <a:xfrm>
            <a:off x="15906750" y="9775973"/>
            <a:ext cx="1134187" cy="203025"/>
          </a:xfrm>
          <a:prstGeom prst="rect">
            <a:avLst/>
          </a:prstGeom>
        </p:spPr>
        <p:txBody>
          <a:bodyPr wrap="square" lIns="0" tIns="0" rIns="0" bIns="0">
            <a:noAutofit/>
          </a:bodyPr>
          <a:lstStyle/>
          <a:p>
            <a:pPr marL="12700">
              <a:lnSpc>
                <a:spcPct val="100000"/>
              </a:lnSpc>
            </a:pPr>
            <a:r>
              <a:rPr sz="1200" spc="-5" dirty="0">
                <a:solidFill>
                  <a:srgbClr val="FFFFFF"/>
                </a:solidFill>
                <a:latin typeface="Calibri" panose="020F0502020204030204"/>
                <a:cs typeface="Calibri" panose="020F0502020204030204"/>
              </a:rPr>
              <a:t>C</a:t>
            </a:r>
            <a:r>
              <a:rPr sz="1200" spc="0" dirty="0">
                <a:solidFill>
                  <a:srgbClr val="FFFFFF"/>
                </a:solidFill>
                <a:latin typeface="Calibri" panose="020F0502020204030204"/>
                <a:cs typeface="Calibri" panose="020F0502020204030204"/>
              </a:rPr>
              <a:t>is</a:t>
            </a:r>
            <a:r>
              <a:rPr sz="1200" spc="-20" dirty="0">
                <a:solidFill>
                  <a:srgbClr val="FFFFFF"/>
                </a:solidFill>
                <a:latin typeface="Calibri" panose="020F0502020204030204"/>
                <a:cs typeface="Calibri" panose="020F0502020204030204"/>
              </a:rPr>
              <a:t>c</a:t>
            </a:r>
            <a:r>
              <a:rPr sz="1200" spc="0" dirty="0">
                <a:solidFill>
                  <a:srgbClr val="FFFFFF"/>
                </a:solidFill>
                <a:latin typeface="Calibri" panose="020F0502020204030204"/>
                <a:cs typeface="Calibri" panose="020F0502020204030204"/>
              </a:rPr>
              <a:t>o</a:t>
            </a:r>
            <a:r>
              <a:rPr sz="1200" spc="25" dirty="0">
                <a:solidFill>
                  <a:srgbClr val="FFFFFF"/>
                </a:solidFill>
                <a:latin typeface="Calibri" panose="020F0502020204030204"/>
                <a:cs typeface="Calibri" panose="020F0502020204030204"/>
              </a:rPr>
              <a:t> </a:t>
            </a:r>
            <a:r>
              <a:rPr sz="1200" spc="-5" dirty="0">
                <a:solidFill>
                  <a:srgbClr val="FFFFFF"/>
                </a:solidFill>
                <a:latin typeface="Calibri" panose="020F0502020204030204"/>
                <a:cs typeface="Calibri" panose="020F0502020204030204"/>
              </a:rPr>
              <a:t>C</a:t>
            </a:r>
            <a:r>
              <a:rPr sz="1200" spc="0" dirty="0">
                <a:solidFill>
                  <a:srgbClr val="FFFFFF"/>
                </a:solidFill>
                <a:latin typeface="Calibri" panose="020F0502020204030204"/>
                <a:cs typeface="Calibri" panose="020F0502020204030204"/>
              </a:rPr>
              <a:t>o</a:t>
            </a:r>
            <a:r>
              <a:rPr sz="1200" spc="-10" dirty="0">
                <a:solidFill>
                  <a:srgbClr val="FFFFFF"/>
                </a:solidFill>
                <a:latin typeface="Calibri" panose="020F0502020204030204"/>
                <a:cs typeface="Calibri" panose="020F0502020204030204"/>
              </a:rPr>
              <a:t>n</a:t>
            </a:r>
            <a:r>
              <a:rPr sz="1200" spc="0" dirty="0">
                <a:solidFill>
                  <a:srgbClr val="FFFFFF"/>
                </a:solidFill>
                <a:latin typeface="Calibri" panose="020F0502020204030204"/>
                <a:cs typeface="Calibri" panose="020F0502020204030204"/>
              </a:rPr>
              <a:t>fide</a:t>
            </a:r>
            <a:r>
              <a:rPr sz="1200" spc="-10" dirty="0">
                <a:solidFill>
                  <a:srgbClr val="FFFFFF"/>
                </a:solidFill>
                <a:latin typeface="Calibri" panose="020F0502020204030204"/>
                <a:cs typeface="Calibri" panose="020F0502020204030204"/>
              </a:rPr>
              <a:t>nt</a:t>
            </a:r>
            <a:r>
              <a:rPr sz="1200" spc="0" dirty="0">
                <a:solidFill>
                  <a:srgbClr val="FFFFFF"/>
                </a:solidFill>
                <a:latin typeface="Calibri" panose="020F0502020204030204"/>
                <a:cs typeface="Calibri" panose="020F0502020204030204"/>
              </a:rPr>
              <a:t>ial</a:t>
            </a:r>
            <a:endParaRPr sz="1200">
              <a:latin typeface="Calibri" panose="020F0502020204030204"/>
              <a:cs typeface="Calibri" panose="020F0502020204030204"/>
            </a:endParaRPr>
          </a:p>
        </p:txBody>
      </p:sp>
      <p:sp>
        <p:nvSpPr>
          <p:cNvPr id="6" name="Holder 6"/>
          <p:cNvSpPr>
            <a:spLocks noGrp="1"/>
          </p:cNvSpPr>
          <p:nvPr>
            <p:ph type="sldNum" sz="quarter" idx="7"/>
          </p:nvPr>
        </p:nvSpPr>
        <p:spPr>
          <a:xfrm>
            <a:off x="17536540" y="9769579"/>
            <a:ext cx="128066" cy="202948"/>
          </a:xfrm>
          <a:prstGeom prst="rect">
            <a:avLst/>
          </a:prstGeom>
        </p:spPr>
        <p:txBody>
          <a:bodyPr wrap="square" lIns="0" tIns="0" rIns="0" bIns="0">
            <a:noAutofit/>
          </a:bodyPr>
          <a:lstStyle/>
          <a:p>
            <a:pPr marL="25400">
              <a:lnSpc>
                <a:spcPct val="100000"/>
              </a:lnSpc>
            </a:pPr>
            <a:fld id="{81D60167-4931-47E6-BA6A-407CBD079E47}" type="slidenum">
              <a:rPr sz="1200" spc="-10" dirty="0" smtClean="0">
                <a:solidFill>
                  <a:srgbClr val="FFFFFF"/>
                </a:solidFill>
                <a:latin typeface="Calibri" panose="020F0502020204030204"/>
                <a:cs typeface="Calibri" panose="020F0502020204030204"/>
              </a:rPr>
              <a:t>‹#›</a:t>
            </a:fld>
            <a:endParaRPr sz="1200">
              <a:latin typeface="Calibri" panose="020F0502020204030204"/>
              <a:cs typeface="Calibri" panose="020F0502020204030204"/>
            </a:endParaRP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l" defTabSz="913130" rtl="0" eaLnBrk="1" latinLnBrk="0" hangingPunct="1">
        <a:lnSpc>
          <a:spcPct val="90000"/>
        </a:lnSpc>
        <a:spcBef>
          <a:spcPct val="0"/>
        </a:spcBef>
        <a:buNone/>
        <a:defRPr sz="4395" kern="1200">
          <a:solidFill>
            <a:schemeClr val="tx1"/>
          </a:solidFill>
          <a:latin typeface="+mj-lt"/>
          <a:ea typeface="+mj-ea"/>
          <a:cs typeface="+mj-cs"/>
        </a:defRPr>
      </a:lvl1pPr>
    </p:titleStyle>
    <p:bodyStyle>
      <a:lvl1pPr marL="0" indent="0" algn="l" defTabSz="913130" rtl="0" eaLnBrk="1" latinLnBrk="0" hangingPunct="1">
        <a:lnSpc>
          <a:spcPct val="90000"/>
        </a:lnSpc>
        <a:spcBef>
          <a:spcPct val="200000"/>
        </a:spcBef>
        <a:buFont typeface="Arial" panose="020B0604020202020204" pitchFamily="34" charset="0"/>
        <a:buNone/>
        <a:defRPr sz="2795" kern="1200">
          <a:solidFill>
            <a:schemeClr val="tx1"/>
          </a:solidFill>
          <a:latin typeface="+mn-lt"/>
          <a:ea typeface="+mn-ea"/>
          <a:cs typeface="+mn-cs"/>
        </a:defRPr>
      </a:lvl1pPr>
      <a:lvl2pPr marL="685165" indent="-228600" algn="l" defTabSz="913130" rtl="0" eaLnBrk="1" latinLnBrk="0" hangingPunct="1">
        <a:lnSpc>
          <a:spcPct val="90000"/>
        </a:lnSpc>
        <a:spcBef>
          <a:spcPts val="500"/>
        </a:spcBef>
        <a:buFont typeface="Arial" panose="020B0604020202020204" pitchFamily="34" charset="0"/>
        <a:buChar char="•"/>
        <a:defRPr sz="2395" kern="1200">
          <a:solidFill>
            <a:schemeClr val="tx1"/>
          </a:solidFill>
          <a:latin typeface="+mn-lt"/>
          <a:ea typeface="+mn-ea"/>
          <a:cs typeface="+mn-cs"/>
        </a:defRPr>
      </a:lvl2pPr>
      <a:lvl3pPr marL="1141730" indent="-228600" algn="l" defTabSz="91313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295"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4860"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1425"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7990"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555"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120"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3460" algn="l" defTabSz="913130" rtl="0" eaLnBrk="1" latinLnBrk="0" hangingPunct="1">
        <a:defRPr sz="1800" kern="1200">
          <a:solidFill>
            <a:schemeClr val="tx1"/>
          </a:solidFill>
          <a:latin typeface="+mn-lt"/>
          <a:ea typeface="+mn-ea"/>
          <a:cs typeface="+mn-cs"/>
        </a:defRPr>
      </a:lvl6pPr>
      <a:lvl7pPr marL="2740025" algn="l" defTabSz="913130" rtl="0" eaLnBrk="1" latinLnBrk="0" hangingPunct="1">
        <a:defRPr sz="1800" kern="1200">
          <a:solidFill>
            <a:schemeClr val="tx1"/>
          </a:solidFill>
          <a:latin typeface="+mn-lt"/>
          <a:ea typeface="+mn-ea"/>
          <a:cs typeface="+mn-cs"/>
        </a:defRPr>
      </a:lvl7pPr>
      <a:lvl8pPr marL="3196590" algn="l" defTabSz="913130" rtl="0" eaLnBrk="1" latinLnBrk="0" hangingPunct="1">
        <a:defRPr sz="1800" kern="1200">
          <a:solidFill>
            <a:schemeClr val="tx1"/>
          </a:solidFill>
          <a:latin typeface="+mn-lt"/>
          <a:ea typeface="+mn-ea"/>
          <a:cs typeface="+mn-cs"/>
        </a:defRPr>
      </a:lvl8pPr>
      <a:lvl9pPr marL="3653155" algn="l" defTabSz="91313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176" y="500063"/>
            <a:ext cx="18288000" cy="1514475"/>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7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3"/>
          <a:srcRect t="1094" r="8122" b="13318"/>
          <a:stretch>
            <a:fillRect/>
          </a:stretch>
        </p:blipFill>
        <p:spPr>
          <a:xfrm>
            <a:off x="11595100" y="6657975"/>
            <a:ext cx="6680200" cy="3500438"/>
          </a:xfrm>
          <a:prstGeom prst="rect">
            <a:avLst/>
          </a:prstGeom>
          <a:noFill/>
          <a:ln w="9525">
            <a:noFill/>
          </a:ln>
        </p:spPr>
      </p:pic>
      <p:sp>
        <p:nvSpPr>
          <p:cNvPr id="1028" name="Rectangle 4"/>
          <p:cNvSpPr>
            <a:spLocks noGrp="1"/>
          </p:cNvSpPr>
          <p:nvPr>
            <p:ph type="title"/>
          </p:nvPr>
        </p:nvSpPr>
        <p:spPr>
          <a:xfrm>
            <a:off x="914400" y="411957"/>
            <a:ext cx="16459200" cy="1714500"/>
          </a:xfrm>
          <a:prstGeom prst="rect">
            <a:avLst/>
          </a:prstGeom>
          <a:noFill/>
          <a:ln w="9525">
            <a:noFill/>
          </a:ln>
        </p:spPr>
        <p:txBody>
          <a:bodyPr anchor="ctr"/>
          <a:lstStyle/>
          <a:p>
            <a:pPr lvl="0"/>
            <a:r>
              <a:rPr lang="en-US" altLang="zh-CN" dirty="0"/>
              <a:t>Click to edit Master title style</a:t>
            </a:r>
          </a:p>
        </p:txBody>
      </p:sp>
      <p:sp>
        <p:nvSpPr>
          <p:cNvPr id="1029" name="Rectangle 5"/>
          <p:cNvSpPr>
            <a:spLocks noGrp="1"/>
          </p:cNvSpPr>
          <p:nvPr>
            <p:ph type="body" idx="1"/>
          </p:nvPr>
        </p:nvSpPr>
        <p:spPr>
          <a:xfrm>
            <a:off x="914400" y="2400300"/>
            <a:ext cx="16459200" cy="6788945"/>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30" name="Rectangle 6"/>
          <p:cNvSpPr>
            <a:spLocks noGrp="1" noChangeArrowheads="1"/>
          </p:cNvSpPr>
          <p:nvPr>
            <p:ph type="dt" sz="half" idx="2"/>
          </p:nvPr>
        </p:nvSpPr>
        <p:spPr bwMode="auto">
          <a:xfrm>
            <a:off x="914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2100"/>
            </a:lvl1pPr>
          </a:lstStyle>
          <a:p>
            <a:fld id="{1D8BD707-D9CF-40AE-B4C6-C98DA3205C09}" type="datetimeFigureOut">
              <a:rPr lang="en-US" smtClean="0"/>
              <a:t>12/8/2020</a:t>
            </a:fld>
            <a:endParaRPr lang="en-US"/>
          </a:p>
        </p:txBody>
      </p:sp>
      <p:sp>
        <p:nvSpPr>
          <p:cNvPr id="1031" name="Rectangle 7"/>
          <p:cNvSpPr>
            <a:spLocks noGrp="1" noChangeArrowheads="1"/>
          </p:cNvSpPr>
          <p:nvPr>
            <p:ph type="ftr" sz="quarter" idx="3"/>
          </p:nvPr>
        </p:nvSpPr>
        <p:spPr bwMode="auto">
          <a:xfrm>
            <a:off x="6248400" y="9367838"/>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2100"/>
            </a:lvl1pPr>
          </a:lstStyle>
          <a:p>
            <a:endParaRPr lang="en-US"/>
          </a:p>
        </p:txBody>
      </p:sp>
      <p:sp>
        <p:nvSpPr>
          <p:cNvPr id="1032" name="Rectangle 8"/>
          <p:cNvSpPr>
            <a:spLocks noGrp="1" noChangeArrowheads="1"/>
          </p:cNvSpPr>
          <p:nvPr>
            <p:ph type="sldNum" sz="quarter" idx="4"/>
          </p:nvPr>
        </p:nvSpPr>
        <p:spPr bwMode="auto">
          <a:xfrm>
            <a:off x="13106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2100"/>
            </a:lvl1pPr>
          </a:lstStyle>
          <a:p>
            <a:fld id="{B6F15528-21DE-4FAA-801E-634DDDAF4B2B}" type="slidenum">
              <a:rPr lang="en-US" smtClean="0"/>
              <a:t>‹#›</a:t>
            </a:fld>
            <a:endParaRPr lang="en-US"/>
          </a:p>
        </p:txBody>
      </p:sp>
    </p:spTree>
    <p:extLst>
      <p:ext uri="{BB962C8B-B14F-4D97-AF65-F5344CB8AC3E}">
        <p14:creationId xmlns:p14="http://schemas.microsoft.com/office/powerpoint/2010/main" val="25393737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ctr" rtl="0" fontAlgn="base">
        <a:spcBef>
          <a:spcPct val="0"/>
        </a:spcBef>
        <a:spcAft>
          <a:spcPct val="0"/>
        </a:spcAft>
        <a:defRPr sz="66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514350" indent="-514350" algn="l" rtl="0" fontAlgn="base">
        <a:spcBef>
          <a:spcPct val="30000"/>
        </a:spcBef>
        <a:spcAft>
          <a:spcPct val="0"/>
        </a:spcAft>
        <a:buChar char="•"/>
        <a:defRPr sz="4800" kern="1200">
          <a:solidFill>
            <a:schemeClr val="tx1"/>
          </a:solidFill>
          <a:latin typeface="+mn-lt"/>
          <a:ea typeface="+mn-ea"/>
          <a:cs typeface="+mn-cs"/>
        </a:defRPr>
      </a:lvl1pPr>
      <a:lvl2pPr marL="1114425" indent="-428625" algn="l" rtl="0" fontAlgn="base">
        <a:spcBef>
          <a:spcPct val="30000"/>
        </a:spcBef>
        <a:spcAft>
          <a:spcPct val="0"/>
        </a:spcAft>
        <a:buChar char="–"/>
        <a:defRPr sz="4200" kern="1200">
          <a:solidFill>
            <a:schemeClr val="tx1"/>
          </a:solidFill>
          <a:latin typeface="+mn-lt"/>
          <a:ea typeface="+mn-ea"/>
          <a:cs typeface="+mn-cs"/>
        </a:defRPr>
      </a:lvl2pPr>
      <a:lvl3pPr marL="1714500" indent="-342900" algn="l" rtl="0" fontAlgn="base">
        <a:spcBef>
          <a:spcPct val="30000"/>
        </a:spcBef>
        <a:spcAft>
          <a:spcPct val="0"/>
        </a:spcAft>
        <a:buChar char="•"/>
        <a:defRPr sz="3600" kern="1200">
          <a:solidFill>
            <a:schemeClr val="tx1"/>
          </a:solidFill>
          <a:latin typeface="+mn-lt"/>
          <a:ea typeface="+mn-ea"/>
          <a:cs typeface="+mn-cs"/>
        </a:defRPr>
      </a:lvl3pPr>
      <a:lvl4pPr marL="2400300" indent="-342900" algn="l" rtl="0" fontAlgn="base">
        <a:spcBef>
          <a:spcPct val="30000"/>
        </a:spcBef>
        <a:spcAft>
          <a:spcPct val="0"/>
        </a:spcAft>
        <a:buChar char="–"/>
        <a:defRPr sz="3000" kern="1200">
          <a:solidFill>
            <a:schemeClr val="tx1"/>
          </a:solidFill>
          <a:latin typeface="+mn-lt"/>
          <a:ea typeface="+mn-ea"/>
          <a:cs typeface="+mn-cs"/>
        </a:defRPr>
      </a:lvl4pPr>
      <a:lvl5pPr marL="3086100" indent="-342900" algn="l" rtl="0" fontAlgn="base">
        <a:spcBef>
          <a:spcPct val="30000"/>
        </a:spcBef>
        <a:spcAft>
          <a:spcPct val="0"/>
        </a:spcAft>
        <a:buChar char="»"/>
        <a:defRPr sz="30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5.xml"/><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5.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ctrTitle"/>
          </p:nvPr>
        </p:nvSpPr>
        <p:spPr/>
        <p:txBody>
          <a:bodyPr/>
          <a:lstStyle/>
          <a:p>
            <a:r>
              <a:rPr lang="en-MY" altLang="en-US"/>
              <a:t>UHMT 1012 (Assignment 2)</a:t>
            </a:r>
          </a:p>
        </p:txBody>
      </p:sp>
      <p:sp>
        <p:nvSpPr>
          <p:cNvPr id="5" name="Subtitle 4"/>
          <p:cNvSpPr>
            <a:spLocks noGrp="1" noChangeArrowheads="1"/>
          </p:cNvSpPr>
          <p:nvPr>
            <p:ph type="subTitle" idx="1"/>
          </p:nvPr>
        </p:nvSpPr>
        <p:spPr>
          <a:xfrm>
            <a:off x="807720" y="2468880"/>
            <a:ext cx="16952595" cy="4951730"/>
          </a:xfrm>
        </p:spPr>
        <p:txBody>
          <a:bodyPr/>
          <a:lstStyle/>
          <a:p>
            <a:r>
              <a:rPr lang="en-MY" altLang="en-US"/>
              <a:t>Presented by Sub Group 1:-</a:t>
            </a:r>
          </a:p>
          <a:p>
            <a:r>
              <a:rPr lang="en-MY" altLang="en-US"/>
              <a:t>Muhammad Kasyfi bin Kamarul Hamidi (A20EC0093)</a:t>
            </a:r>
          </a:p>
          <a:p>
            <a:r>
              <a:rPr lang="en-MY" altLang="en-US"/>
              <a:t>Mohamad Haziq Zikry bin Mohammad Razak (A20EC0079)</a:t>
            </a:r>
          </a:p>
          <a:p>
            <a:r>
              <a:rPr lang="en-MY" altLang="en-US"/>
              <a:t>Muhammad Yusri bin Yusoff (A20EC0102)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bject 3"/>
          <p:cNvSpPr txBox="1"/>
          <p:nvPr/>
        </p:nvSpPr>
        <p:spPr>
          <a:xfrm>
            <a:off x="7070745" y="2786115"/>
            <a:ext cx="10061853" cy="2642148"/>
          </a:xfrm>
          <a:prstGeom prst="rect">
            <a:avLst/>
          </a:prstGeom>
        </p:spPr>
        <p:txBody>
          <a:bodyPr vert="horz" wrap="square" lIns="0" tIns="0" rIns="0" bIns="0" rtlCol="0">
            <a:noAutofit/>
          </a:bodyPr>
          <a:lstStyle/>
          <a:p>
            <a:pPr>
              <a:lnSpc>
                <a:spcPct val="110000"/>
              </a:lnSpc>
            </a:pPr>
            <a:r>
              <a:rPr lang="zh-CN" altLang="en-US" sz="4795" b="1" dirty="0">
                <a:solidFill>
                  <a:schemeClr val="bg1"/>
                </a:solidFill>
                <a:latin typeface="Microsoft YaHei" panose="020B0503020204020204" charset="-122"/>
                <a:ea typeface="Microsoft YaHei" panose="020B0503020204020204" charset="-122"/>
                <a:cs typeface="Arial" panose="020B0604020202020204"/>
              </a:rPr>
              <a:t>How do you think the colleagues/friends value a </a:t>
            </a:r>
            <a:r>
              <a:rPr lang="en-MY" altLang="zh-CN" sz="4795" b="1" dirty="0">
                <a:solidFill>
                  <a:schemeClr val="bg1"/>
                </a:solidFill>
                <a:latin typeface="Microsoft YaHei" panose="020B0503020204020204" charset="-122"/>
                <a:ea typeface="Microsoft YaHei" panose="020B0503020204020204" charset="-122"/>
                <a:cs typeface="Arial" panose="020B0604020202020204"/>
              </a:rPr>
              <a:t>'</a:t>
            </a:r>
            <a:r>
              <a:rPr lang="zh-CN" altLang="en-US" sz="4795" b="1" dirty="0">
                <a:solidFill>
                  <a:schemeClr val="bg1"/>
                </a:solidFill>
                <a:latin typeface="Microsoft YaHei" panose="020B0503020204020204" charset="-122"/>
                <a:ea typeface="Microsoft YaHei" panose="020B0503020204020204" charset="-122"/>
                <a:cs typeface="Arial" panose="020B0604020202020204"/>
              </a:rPr>
              <a:t>Tech Geek</a:t>
            </a:r>
            <a:r>
              <a:rPr lang="en-MY" altLang="zh-CN" sz="4795" b="1" dirty="0">
                <a:solidFill>
                  <a:schemeClr val="bg1"/>
                </a:solidFill>
                <a:latin typeface="Microsoft YaHei" panose="020B0503020204020204" charset="-122"/>
                <a:ea typeface="Microsoft YaHei" panose="020B0503020204020204" charset="-122"/>
                <a:cs typeface="Arial" panose="020B0604020202020204"/>
              </a:rPr>
              <a:t>'</a:t>
            </a:r>
          </a:p>
        </p:txBody>
      </p:sp>
      <p:sp>
        <p:nvSpPr>
          <p:cNvPr id="24" name="object 3"/>
          <p:cNvSpPr txBox="1">
            <a:spLocks noChangeArrowheads="1"/>
          </p:cNvSpPr>
          <p:nvPr/>
        </p:nvSpPr>
        <p:spPr bwMode="auto">
          <a:xfrm>
            <a:off x="9068528" y="6061846"/>
            <a:ext cx="6828615" cy="6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6350">
              <a:lnSpc>
                <a:spcPct val="90000"/>
              </a:lnSpc>
              <a:spcBef>
                <a:spcPts val="1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sym typeface="Calibri" panose="020F0502020204030204" charset="0"/>
              </a:defRPr>
            </a:lvl9pPr>
          </a:lstStyle>
          <a:p>
            <a:pPr>
              <a:lnSpc>
                <a:spcPct val="100000"/>
              </a:lnSpc>
              <a:spcBef>
                <a:spcPct val="0"/>
              </a:spcBef>
              <a:buFont typeface="Arial" panose="020B0604020202020204" pitchFamily="34" charset="0"/>
              <a:buNone/>
            </a:pPr>
            <a:r>
              <a:rPr lang="en-MY" altLang="en-US" sz="3995" dirty="0">
                <a:solidFill>
                  <a:srgbClr val="FFFFFF"/>
                </a:solidFill>
                <a:latin typeface="Trebuchet MS" panose="020B0603020202020204" pitchFamily="34" charset="0"/>
              </a:rPr>
              <a:t>PRESENTED </a:t>
            </a:r>
            <a:r>
              <a:rPr lang="en-US" altLang="zh-CN" sz="3995" dirty="0">
                <a:solidFill>
                  <a:srgbClr val="FFFFFF"/>
                </a:solidFill>
                <a:latin typeface="Trebuchet MS" panose="020B0603020202020204" pitchFamily="34" charset="0"/>
              </a:rPr>
              <a:t>BY: </a:t>
            </a:r>
            <a:r>
              <a:rPr lang="en-MY" altLang="en-US" sz="3995" dirty="0">
                <a:solidFill>
                  <a:srgbClr val="FFFFFF"/>
                </a:solidFill>
                <a:latin typeface="Trebuchet MS" panose="020B0603020202020204" pitchFamily="34" charset="0"/>
              </a:rPr>
              <a:t>HAZIQ ZIKRY</a:t>
            </a:r>
            <a:r>
              <a:rPr lang="en-US" altLang="zh-CN" sz="3995" dirty="0">
                <a:solidFill>
                  <a:srgbClr val="FFFFFF"/>
                </a:solidFill>
                <a:latin typeface="Trebuchet MS" panose="020B0603020202020204" pitchFamily="34" charset="0"/>
              </a:rPr>
              <a:t> </a:t>
            </a:r>
            <a:endParaRPr lang="en-US" altLang="zh-CN" sz="3995" dirty="0">
              <a:solidFill>
                <a:srgbClr val="FFFFFF"/>
              </a:solidFill>
              <a:latin typeface="Microsoft YaHei" panose="020B0503020204020204" charset="-122"/>
              <a:ea typeface="Microsoft YaHei" panose="020B0503020204020204" charset="-122"/>
            </a:endParaRPr>
          </a:p>
        </p:txBody>
      </p:sp>
      <p:grpSp>
        <p:nvGrpSpPr>
          <p:cNvPr id="35" name="组合 4"/>
          <p:cNvGrpSpPr/>
          <p:nvPr/>
        </p:nvGrpSpPr>
        <p:grpSpPr bwMode="auto">
          <a:xfrm>
            <a:off x="11275" y="-1622"/>
            <a:ext cx="6316801" cy="10302695"/>
            <a:chOff x="-1" y="-3"/>
            <a:chExt cx="5643571" cy="6858005"/>
          </a:xfrm>
        </p:grpSpPr>
        <p:sp>
          <p:nvSpPr>
            <p:cNvPr id="36" name="Freeform 5"/>
            <p:cNvSpPr/>
            <p:nvPr/>
          </p:nvSpPr>
          <p:spPr bwMode="auto">
            <a:xfrm>
              <a:off x="3453821" y="-3"/>
              <a:ext cx="2177915" cy="2852677"/>
            </a:xfrm>
            <a:custGeom>
              <a:avLst/>
              <a:gdLst>
                <a:gd name="T0" fmla="*/ 0 w 9839"/>
                <a:gd name="T1" fmla="*/ 2147483646 h 9917"/>
                <a:gd name="T2" fmla="*/ 2147483646 w 9839"/>
                <a:gd name="T3" fmla="*/ 2147483646 h 9917"/>
                <a:gd name="T4" fmla="*/ 2147483646 w 9839"/>
                <a:gd name="T5" fmla="*/ 0 h 9917"/>
                <a:gd name="T6" fmla="*/ 2147483646 w 9839"/>
                <a:gd name="T7" fmla="*/ 0 h 9917"/>
                <a:gd name="T8" fmla="*/ 0 w 9839"/>
                <a:gd name="T9" fmla="*/ 2147483646 h 99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39" h="9917">
                  <a:moveTo>
                    <a:pt x="0" y="5669"/>
                  </a:moveTo>
                  <a:lnTo>
                    <a:pt x="9839" y="9917"/>
                  </a:lnTo>
                  <a:lnTo>
                    <a:pt x="6221" y="0"/>
                  </a:lnTo>
                  <a:lnTo>
                    <a:pt x="4961" y="0"/>
                  </a:lnTo>
                  <a:lnTo>
                    <a:pt x="0" y="5669"/>
                  </a:lnTo>
                  <a:close/>
                </a:path>
              </a:pathLst>
            </a:custGeom>
            <a:solidFill>
              <a:srgbClr val="F06262"/>
            </a:solidFill>
            <a:ln>
              <a:noFill/>
            </a:ln>
            <a:extLst>
              <a:ext uri="{91240B29-F687-4F45-9708-019B960494DF}">
                <a14:hiddenLine xmlns:a14="http://schemas.microsoft.com/office/drawing/2010/main" w="9525">
                  <a:solidFill>
                    <a:srgbClr val="000000"/>
                  </a:solidFill>
                  <a:round/>
                </a14:hiddenLine>
              </a:ext>
            </a:extLst>
          </p:spPr>
          <p:txBody>
            <a:bodyPr lIns="55380" tIns="27690" rIns="55380" bIns="27690"/>
            <a:lstStyle/>
            <a:p>
              <a:endParaRPr lang="zh-CN" altLang="en-US"/>
            </a:p>
          </p:txBody>
        </p:sp>
        <p:sp>
          <p:nvSpPr>
            <p:cNvPr id="37" name="Freeform 6"/>
            <p:cNvSpPr/>
            <p:nvPr/>
          </p:nvSpPr>
          <p:spPr bwMode="auto">
            <a:xfrm>
              <a:off x="-1" y="1608945"/>
              <a:ext cx="5643571" cy="5249057"/>
            </a:xfrm>
            <a:custGeom>
              <a:avLst/>
              <a:gdLst>
                <a:gd name="T0" fmla="*/ 2147483646 w 9958"/>
                <a:gd name="T1" fmla="*/ 0 h 10000"/>
                <a:gd name="T2" fmla="*/ 2147483646 w 9958"/>
                <a:gd name="T3" fmla="*/ 2147483646 h 10000"/>
                <a:gd name="T4" fmla="*/ 0 w 9958"/>
                <a:gd name="T5" fmla="*/ 2147483646 h 10000"/>
                <a:gd name="T6" fmla="*/ 0 w 9958"/>
                <a:gd name="T7" fmla="*/ 2147483646 h 10000"/>
                <a:gd name="T8" fmla="*/ 2147483646 w 9958"/>
                <a:gd name="T9" fmla="*/ 2147483646 h 10000"/>
                <a:gd name="T10" fmla="*/ 2147483646 w 9958"/>
                <a:gd name="T11" fmla="*/ 2147483646 h 10000"/>
                <a:gd name="T12" fmla="*/ 2147483646 w 9958"/>
                <a:gd name="T13" fmla="*/ 2147483646 h 10000"/>
                <a:gd name="T14" fmla="*/ 2147483646 w 9958"/>
                <a:gd name="T15" fmla="*/ 0 h 100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58" h="10000">
                  <a:moveTo>
                    <a:pt x="6154" y="0"/>
                  </a:moveTo>
                  <a:lnTo>
                    <a:pt x="301" y="9402"/>
                  </a:lnTo>
                  <a:lnTo>
                    <a:pt x="0" y="9886"/>
                  </a:lnTo>
                  <a:lnTo>
                    <a:pt x="0" y="10000"/>
                  </a:lnTo>
                  <a:lnTo>
                    <a:pt x="7653" y="10000"/>
                  </a:lnTo>
                  <a:cubicBezTo>
                    <a:pt x="7714" y="9801"/>
                    <a:pt x="7776" y="9601"/>
                    <a:pt x="7837" y="9402"/>
                  </a:cubicBezTo>
                  <a:lnTo>
                    <a:pt x="9958" y="2345"/>
                  </a:lnTo>
                  <a:lnTo>
                    <a:pt x="6154" y="0"/>
                  </a:lnTo>
                  <a:close/>
                </a:path>
              </a:pathLst>
            </a:custGeom>
            <a:solidFill>
              <a:srgbClr val="F34B4B"/>
            </a:solidFill>
            <a:ln>
              <a:noFill/>
            </a:ln>
            <a:extLst>
              <a:ext uri="{91240B29-F687-4F45-9708-019B960494DF}">
                <a14:hiddenLine xmlns:a14="http://schemas.microsoft.com/office/drawing/2010/main" w="9525">
                  <a:solidFill>
                    <a:srgbClr val="000000"/>
                  </a:solidFill>
                  <a:round/>
                </a14:hiddenLine>
              </a:ext>
            </a:extLst>
          </p:spPr>
          <p:txBody>
            <a:bodyPr lIns="55380" tIns="27690" rIns="55380" bIns="27690"/>
            <a:lstStyle/>
            <a:p>
              <a:endParaRPr lang="zh-CN" altLang="en-US"/>
            </a:p>
          </p:txBody>
        </p:sp>
        <p:sp>
          <p:nvSpPr>
            <p:cNvPr id="38" name="Freeform 7"/>
            <p:cNvSpPr/>
            <p:nvPr/>
          </p:nvSpPr>
          <p:spPr bwMode="auto">
            <a:xfrm>
              <a:off x="527670" y="0"/>
              <a:ext cx="4050101" cy="1700096"/>
            </a:xfrm>
            <a:custGeom>
              <a:avLst/>
              <a:gdLst>
                <a:gd name="T0" fmla="*/ 2147483646 w 5055"/>
                <a:gd name="T1" fmla="*/ 2147483646 h 1673"/>
                <a:gd name="T2" fmla="*/ 2147483646 w 5055"/>
                <a:gd name="T3" fmla="*/ 0 h 1673"/>
                <a:gd name="T4" fmla="*/ 0 w 5055"/>
                <a:gd name="T5" fmla="*/ 0 h 1673"/>
                <a:gd name="T6" fmla="*/ 2147483646 w 5055"/>
                <a:gd name="T7" fmla="*/ 2147483646 h 16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55" h="1673">
                  <a:moveTo>
                    <a:pt x="3665" y="1673"/>
                  </a:moveTo>
                  <a:lnTo>
                    <a:pt x="5055" y="0"/>
                  </a:lnTo>
                  <a:lnTo>
                    <a:pt x="0" y="0"/>
                  </a:lnTo>
                  <a:lnTo>
                    <a:pt x="3665" y="1673"/>
                  </a:lnTo>
                  <a:close/>
                </a:path>
              </a:pathLst>
            </a:custGeom>
            <a:solidFill>
              <a:srgbClr val="EE4C4C"/>
            </a:solidFill>
            <a:ln>
              <a:noFill/>
            </a:ln>
            <a:extLst>
              <a:ext uri="{91240B29-F687-4F45-9708-019B960494DF}">
                <a14:hiddenLine xmlns:a14="http://schemas.microsoft.com/office/drawing/2010/main" w="9525">
                  <a:solidFill>
                    <a:srgbClr val="000000"/>
                  </a:solidFill>
                  <a:round/>
                </a14:hiddenLine>
              </a:ext>
            </a:extLst>
          </p:spPr>
          <p:txBody>
            <a:bodyPr lIns="55380" tIns="27690" rIns="55380" bIns="27690"/>
            <a:lstStyle/>
            <a:p>
              <a:endParaRPr lang="zh-CN" altLang="en-US"/>
            </a:p>
          </p:txBody>
        </p:sp>
        <p:sp>
          <p:nvSpPr>
            <p:cNvPr id="39" name="Freeform 8"/>
            <p:cNvSpPr/>
            <p:nvPr/>
          </p:nvSpPr>
          <p:spPr bwMode="auto">
            <a:xfrm>
              <a:off x="1588" y="0"/>
              <a:ext cx="3501575" cy="6858002"/>
            </a:xfrm>
            <a:custGeom>
              <a:avLst/>
              <a:gdLst>
                <a:gd name="T0" fmla="*/ 2147483646 w 9866"/>
                <a:gd name="T1" fmla="*/ 0 h 10000"/>
                <a:gd name="T2" fmla="*/ 0 w 9866"/>
                <a:gd name="T3" fmla="*/ 0 h 10000"/>
                <a:gd name="T4" fmla="*/ 0 w 9866"/>
                <a:gd name="T5" fmla="*/ 2147483646 h 10000"/>
                <a:gd name="T6" fmla="*/ 0 w 9866"/>
                <a:gd name="T7" fmla="*/ 2147483646 h 10000"/>
                <a:gd name="T8" fmla="*/ 2147483646 w 9866"/>
                <a:gd name="T9" fmla="*/ 2147483646 h 10000"/>
                <a:gd name="T10" fmla="*/ 2147483646 w 9866"/>
                <a:gd name="T11" fmla="*/ 2147483646 h 10000"/>
                <a:gd name="T12" fmla="*/ 2147483646 w 9866"/>
                <a:gd name="T13" fmla="*/ 0 h 10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66" h="10000">
                  <a:moveTo>
                    <a:pt x="1825" y="0"/>
                  </a:moveTo>
                  <a:lnTo>
                    <a:pt x="0" y="0"/>
                  </a:lnTo>
                  <a:lnTo>
                    <a:pt x="0" y="9626"/>
                  </a:lnTo>
                  <a:lnTo>
                    <a:pt x="0" y="10000"/>
                  </a:lnTo>
                  <a:lnTo>
                    <a:pt x="489" y="9626"/>
                  </a:lnTo>
                  <a:lnTo>
                    <a:pt x="9866" y="2386"/>
                  </a:lnTo>
                  <a:lnTo>
                    <a:pt x="1825" y="0"/>
                  </a:lnTo>
                  <a:close/>
                </a:path>
              </a:pathLst>
            </a:custGeom>
            <a:solidFill>
              <a:srgbClr val="F13737"/>
            </a:solidFill>
            <a:ln>
              <a:noFill/>
            </a:ln>
            <a:extLst>
              <a:ext uri="{91240B29-F687-4F45-9708-019B960494DF}">
                <a14:hiddenLine xmlns:a14="http://schemas.microsoft.com/office/drawing/2010/main" w="9525">
                  <a:solidFill>
                    <a:srgbClr val="000000"/>
                  </a:solidFill>
                  <a:round/>
                </a14:hiddenLine>
              </a:ext>
            </a:extLst>
          </p:spPr>
          <p:txBody>
            <a:bodyPr lIns="55380" tIns="27690" rIns="55380" bIns="27690"/>
            <a:lstStyle/>
            <a:p>
              <a:endParaRPr lang="zh-CN" altLang="en-US"/>
            </a:p>
          </p:txBody>
        </p:sp>
      </p:grpSp>
      <p:grpSp>
        <p:nvGrpSpPr>
          <p:cNvPr id="40" name="Группа 29"/>
          <p:cNvGrpSpPr/>
          <p:nvPr/>
        </p:nvGrpSpPr>
        <p:grpSpPr bwMode="auto">
          <a:xfrm>
            <a:off x="8150324" y="6061982"/>
            <a:ext cx="636226" cy="475538"/>
            <a:chOff x="0" y="0"/>
            <a:chExt cx="800622" cy="547886"/>
          </a:xfrm>
        </p:grpSpPr>
        <p:sp>
          <p:nvSpPr>
            <p:cNvPr id="41" name="object 5"/>
            <p:cNvSpPr>
              <a:spLocks noChangeArrowheads="1"/>
            </p:cNvSpPr>
            <p:nvPr/>
          </p:nvSpPr>
          <p:spPr bwMode="auto">
            <a:xfrm>
              <a:off x="573927" y="70009"/>
              <a:ext cx="226695" cy="318982"/>
            </a:xfrm>
            <a:custGeom>
              <a:avLst/>
              <a:gdLst>
                <a:gd name="T0" fmla="*/ 132153 w 226695"/>
                <a:gd name="T1" fmla="*/ 0 h 262254"/>
                <a:gd name="T2" fmla="*/ 0 w 226695"/>
                <a:gd name="T3" fmla="*/ 158899 h 262254"/>
                <a:gd name="T4" fmla="*/ 226160 w 226695"/>
                <a:gd name="T5" fmla="*/ 262037 h 262254"/>
                <a:gd name="T6" fmla="*/ 132153 w 226695"/>
                <a:gd name="T7" fmla="*/ 0 h 262254"/>
                <a:gd name="T8" fmla="*/ 0 60000 65536"/>
                <a:gd name="T9" fmla="*/ 0 60000 65536"/>
                <a:gd name="T10" fmla="*/ 0 60000 65536"/>
                <a:gd name="T11" fmla="*/ 0 60000 65536"/>
                <a:gd name="T12" fmla="*/ 0 w 226695"/>
                <a:gd name="T13" fmla="*/ 0 h 262254"/>
                <a:gd name="T14" fmla="*/ 226695 w 226695"/>
                <a:gd name="T15" fmla="*/ 262254 h 262254"/>
              </a:gdLst>
              <a:ahLst/>
              <a:cxnLst>
                <a:cxn ang="T8">
                  <a:pos x="T0" y="T1"/>
                </a:cxn>
                <a:cxn ang="T9">
                  <a:pos x="T2" y="T3"/>
                </a:cxn>
                <a:cxn ang="T10">
                  <a:pos x="T4" y="T5"/>
                </a:cxn>
                <a:cxn ang="T11">
                  <a:pos x="T6" y="T7"/>
                </a:cxn>
              </a:cxnLst>
              <a:rect l="T12" t="T13" r="T14" b="T15"/>
              <a:pathLst>
                <a:path w="226695" h="262254">
                  <a:moveTo>
                    <a:pt x="132153" y="0"/>
                  </a:moveTo>
                  <a:lnTo>
                    <a:pt x="0" y="158895"/>
                  </a:lnTo>
                  <a:lnTo>
                    <a:pt x="226160" y="262033"/>
                  </a:lnTo>
                  <a:lnTo>
                    <a:pt x="132153" y="0"/>
                  </a:lnTo>
                  <a:close/>
                </a:path>
              </a:pathLst>
            </a:custGeom>
            <a:solidFill>
              <a:srgbClr val="E41616"/>
            </a:solidFill>
            <a:ln>
              <a:noFill/>
            </a:ln>
            <a:effectLst/>
            <a:extLs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endParaRPr lang="zh-CN" altLang="en-US"/>
            </a:p>
          </p:txBody>
        </p:sp>
        <p:sp>
          <p:nvSpPr>
            <p:cNvPr id="42" name="object 6"/>
            <p:cNvSpPr>
              <a:spLocks noChangeArrowheads="1"/>
            </p:cNvSpPr>
            <p:nvPr/>
          </p:nvSpPr>
          <p:spPr bwMode="auto">
            <a:xfrm>
              <a:off x="200023" y="228904"/>
              <a:ext cx="600075" cy="318982"/>
            </a:xfrm>
            <a:custGeom>
              <a:avLst/>
              <a:gdLst>
                <a:gd name="T0" fmla="*/ 373904 w 600075"/>
                <a:gd name="T1" fmla="*/ 0 h 479425"/>
                <a:gd name="T2" fmla="*/ 0 w 600075"/>
                <a:gd name="T3" fmla="*/ 449588 h 479425"/>
                <a:gd name="T4" fmla="*/ 446049 w 600075"/>
                <a:gd name="T5" fmla="*/ 479179 h 479425"/>
                <a:gd name="T6" fmla="*/ 600065 w 600075"/>
                <a:gd name="T7" fmla="*/ 103138 h 479425"/>
                <a:gd name="T8" fmla="*/ 373904 w 600075"/>
                <a:gd name="T9" fmla="*/ 0 h 479425"/>
                <a:gd name="T10" fmla="*/ 0 60000 65536"/>
                <a:gd name="T11" fmla="*/ 0 60000 65536"/>
                <a:gd name="T12" fmla="*/ 0 60000 65536"/>
                <a:gd name="T13" fmla="*/ 0 60000 65536"/>
                <a:gd name="T14" fmla="*/ 0 60000 65536"/>
                <a:gd name="T15" fmla="*/ 0 w 600075"/>
                <a:gd name="T16" fmla="*/ 0 h 479425"/>
                <a:gd name="T17" fmla="*/ 600075 w 600075"/>
                <a:gd name="T18" fmla="*/ 479425 h 479425"/>
              </a:gdLst>
              <a:ahLst/>
              <a:cxnLst>
                <a:cxn ang="T10">
                  <a:pos x="T0" y="T1"/>
                </a:cxn>
                <a:cxn ang="T11">
                  <a:pos x="T2" y="T3"/>
                </a:cxn>
                <a:cxn ang="T12">
                  <a:pos x="T4" y="T5"/>
                </a:cxn>
                <a:cxn ang="T13">
                  <a:pos x="T6" y="T7"/>
                </a:cxn>
                <a:cxn ang="T14">
                  <a:pos x="T8" y="T9"/>
                </a:cxn>
              </a:cxnLst>
              <a:rect l="T15" t="T16" r="T17" b="T18"/>
              <a:pathLst>
                <a:path w="600075" h="479425">
                  <a:moveTo>
                    <a:pt x="373904" y="0"/>
                  </a:moveTo>
                  <a:lnTo>
                    <a:pt x="0" y="449588"/>
                  </a:lnTo>
                  <a:lnTo>
                    <a:pt x="446049" y="479179"/>
                  </a:lnTo>
                  <a:lnTo>
                    <a:pt x="600065" y="103138"/>
                  </a:lnTo>
                  <a:lnTo>
                    <a:pt x="373904" y="0"/>
                  </a:lnTo>
                  <a:close/>
                </a:path>
              </a:pathLst>
            </a:custGeom>
            <a:solidFill>
              <a:srgbClr val="EB2D2D"/>
            </a:solidFill>
            <a:ln>
              <a:noFill/>
            </a:ln>
            <a:effectLst/>
            <a:extLs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endParaRPr lang="zh-CN" altLang="en-US"/>
            </a:p>
          </p:txBody>
        </p:sp>
        <p:sp>
          <p:nvSpPr>
            <p:cNvPr id="43" name="object 7"/>
            <p:cNvSpPr>
              <a:spLocks noChangeArrowheads="1"/>
            </p:cNvSpPr>
            <p:nvPr/>
          </p:nvSpPr>
          <p:spPr bwMode="auto">
            <a:xfrm>
              <a:off x="72012" y="5"/>
              <a:ext cx="634365" cy="318982"/>
            </a:xfrm>
            <a:custGeom>
              <a:avLst/>
              <a:gdLst>
                <a:gd name="T0" fmla="*/ 0 w 634365"/>
                <a:gd name="T1" fmla="*/ 0 h 229235"/>
                <a:gd name="T2" fmla="*/ 501911 w 634365"/>
                <a:gd name="T3" fmla="*/ 228904 h 229235"/>
                <a:gd name="T4" fmla="*/ 634064 w 634365"/>
                <a:gd name="T5" fmla="*/ 70008 h 229235"/>
                <a:gd name="T6" fmla="*/ 0 w 634365"/>
                <a:gd name="T7" fmla="*/ 0 h 229235"/>
                <a:gd name="T8" fmla="*/ 0 60000 65536"/>
                <a:gd name="T9" fmla="*/ 0 60000 65536"/>
                <a:gd name="T10" fmla="*/ 0 60000 65536"/>
                <a:gd name="T11" fmla="*/ 0 60000 65536"/>
                <a:gd name="T12" fmla="*/ 0 w 634365"/>
                <a:gd name="T13" fmla="*/ 0 h 229235"/>
                <a:gd name="T14" fmla="*/ 634365 w 634365"/>
                <a:gd name="T15" fmla="*/ 229235 h 229235"/>
              </a:gdLst>
              <a:ahLst/>
              <a:cxnLst>
                <a:cxn ang="T8">
                  <a:pos x="T0" y="T1"/>
                </a:cxn>
                <a:cxn ang="T9">
                  <a:pos x="T2" y="T3"/>
                </a:cxn>
                <a:cxn ang="T10">
                  <a:pos x="T4" y="T5"/>
                </a:cxn>
                <a:cxn ang="T11">
                  <a:pos x="T6" y="T7"/>
                </a:cxn>
              </a:cxnLst>
              <a:rect l="T12" t="T13" r="T14" b="T15"/>
              <a:pathLst>
                <a:path w="634365" h="229235">
                  <a:moveTo>
                    <a:pt x="0" y="0"/>
                  </a:moveTo>
                  <a:lnTo>
                    <a:pt x="501911" y="228904"/>
                  </a:lnTo>
                  <a:lnTo>
                    <a:pt x="634064" y="70008"/>
                  </a:lnTo>
                  <a:lnTo>
                    <a:pt x="0" y="0"/>
                  </a:lnTo>
                  <a:close/>
                </a:path>
              </a:pathLst>
            </a:custGeom>
            <a:solidFill>
              <a:srgbClr val="EE4C4C"/>
            </a:solidFill>
            <a:ln>
              <a:noFill/>
            </a:ln>
            <a:effectLst/>
            <a:extLs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endParaRPr lang="zh-CN" altLang="en-US"/>
            </a:p>
          </p:txBody>
        </p:sp>
        <p:sp>
          <p:nvSpPr>
            <p:cNvPr id="44" name="object 8"/>
            <p:cNvSpPr>
              <a:spLocks noChangeArrowheads="1"/>
            </p:cNvSpPr>
            <p:nvPr/>
          </p:nvSpPr>
          <p:spPr bwMode="auto">
            <a:xfrm>
              <a:off x="0" y="5"/>
              <a:ext cx="200025" cy="318982"/>
            </a:xfrm>
            <a:custGeom>
              <a:avLst/>
              <a:gdLst>
                <a:gd name="T0" fmla="*/ 72008 w 200025"/>
                <a:gd name="T1" fmla="*/ 0 h 678814"/>
                <a:gd name="T2" fmla="*/ 0 w 200025"/>
                <a:gd name="T3" fmla="*/ 332031 h 678814"/>
                <a:gd name="T4" fmla="*/ 200025 w 200025"/>
                <a:gd name="T5" fmla="*/ 678485 h 678814"/>
                <a:gd name="T6" fmla="*/ 72008 w 200025"/>
                <a:gd name="T7" fmla="*/ 0 h 678814"/>
                <a:gd name="T8" fmla="*/ 0 60000 65536"/>
                <a:gd name="T9" fmla="*/ 0 60000 65536"/>
                <a:gd name="T10" fmla="*/ 0 60000 65536"/>
                <a:gd name="T11" fmla="*/ 0 60000 65536"/>
                <a:gd name="T12" fmla="*/ 0 w 200025"/>
                <a:gd name="T13" fmla="*/ 0 h 678814"/>
                <a:gd name="T14" fmla="*/ 200025 w 200025"/>
                <a:gd name="T15" fmla="*/ 678814 h 678814"/>
              </a:gdLst>
              <a:ahLst/>
              <a:cxnLst>
                <a:cxn ang="T8">
                  <a:pos x="T0" y="T1"/>
                </a:cxn>
                <a:cxn ang="T9">
                  <a:pos x="T2" y="T3"/>
                </a:cxn>
                <a:cxn ang="T10">
                  <a:pos x="T4" y="T5"/>
                </a:cxn>
                <a:cxn ang="T11">
                  <a:pos x="T6" y="T7"/>
                </a:cxn>
              </a:cxnLst>
              <a:rect l="T12" t="T13" r="T14" b="T15"/>
              <a:pathLst>
                <a:path w="200025" h="678814">
                  <a:moveTo>
                    <a:pt x="72008" y="0"/>
                  </a:moveTo>
                  <a:lnTo>
                    <a:pt x="0" y="332031"/>
                  </a:lnTo>
                  <a:lnTo>
                    <a:pt x="200025" y="678481"/>
                  </a:lnTo>
                  <a:lnTo>
                    <a:pt x="72008" y="0"/>
                  </a:lnTo>
                  <a:close/>
                </a:path>
              </a:pathLst>
            </a:custGeom>
            <a:solidFill>
              <a:srgbClr val="EE4C4C"/>
            </a:solidFill>
            <a:ln>
              <a:noFill/>
            </a:ln>
            <a:effectLst/>
            <a:extLs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endParaRPr lang="zh-CN" altLang="en-US"/>
            </a:p>
          </p:txBody>
        </p:sp>
        <p:sp>
          <p:nvSpPr>
            <p:cNvPr id="45" name="object 9"/>
            <p:cNvSpPr>
              <a:spLocks noChangeArrowheads="1"/>
            </p:cNvSpPr>
            <p:nvPr/>
          </p:nvSpPr>
          <p:spPr bwMode="auto">
            <a:xfrm>
              <a:off x="72005" y="0"/>
              <a:ext cx="502284" cy="318982"/>
            </a:xfrm>
            <a:custGeom>
              <a:avLst/>
              <a:gdLst>
                <a:gd name="T0" fmla="*/ 0 w 502284"/>
                <a:gd name="T1" fmla="*/ 0 h 678814"/>
                <a:gd name="T2" fmla="*/ 128017 w 502284"/>
                <a:gd name="T3" fmla="*/ 678496 h 678814"/>
                <a:gd name="T4" fmla="*/ 501921 w 502284"/>
                <a:gd name="T5" fmla="*/ 228904 h 678814"/>
                <a:gd name="T6" fmla="*/ 0 w 502284"/>
                <a:gd name="T7" fmla="*/ 0 h 678814"/>
                <a:gd name="T8" fmla="*/ 0 60000 65536"/>
                <a:gd name="T9" fmla="*/ 0 60000 65536"/>
                <a:gd name="T10" fmla="*/ 0 60000 65536"/>
                <a:gd name="T11" fmla="*/ 0 60000 65536"/>
                <a:gd name="T12" fmla="*/ 0 w 502284"/>
                <a:gd name="T13" fmla="*/ 0 h 678814"/>
                <a:gd name="T14" fmla="*/ 502284 w 502284"/>
                <a:gd name="T15" fmla="*/ 678814 h 678814"/>
              </a:gdLst>
              <a:ahLst/>
              <a:cxnLst>
                <a:cxn ang="T8">
                  <a:pos x="T0" y="T1"/>
                </a:cxn>
                <a:cxn ang="T9">
                  <a:pos x="T2" y="T3"/>
                </a:cxn>
                <a:cxn ang="T10">
                  <a:pos x="T4" y="T5"/>
                </a:cxn>
                <a:cxn ang="T11">
                  <a:pos x="T6" y="T7"/>
                </a:cxn>
              </a:cxnLst>
              <a:rect l="T12" t="T13" r="T14" b="T15"/>
              <a:pathLst>
                <a:path w="502284" h="678814">
                  <a:moveTo>
                    <a:pt x="0" y="0"/>
                  </a:moveTo>
                  <a:lnTo>
                    <a:pt x="128017" y="678492"/>
                  </a:lnTo>
                  <a:lnTo>
                    <a:pt x="501921" y="228904"/>
                  </a:lnTo>
                  <a:lnTo>
                    <a:pt x="0" y="0"/>
                  </a:lnTo>
                  <a:close/>
                </a:path>
              </a:pathLst>
            </a:custGeom>
            <a:solidFill>
              <a:srgbClr val="E41616"/>
            </a:solidFill>
            <a:ln>
              <a:noFill/>
            </a:ln>
            <a:effectLst/>
            <a:extLs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endParaRPr lang="zh-CN" alt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图片 189"/>
          <p:cNvPicPr>
            <a:picLocks noChangeAspect="1"/>
          </p:cNvPicPr>
          <p:nvPr/>
        </p:nvPicPr>
        <p:blipFill>
          <a:blip r:embed="rId2"/>
          <a:stretch>
            <a:fillRect/>
          </a:stretch>
        </p:blipFill>
        <p:spPr>
          <a:xfrm>
            <a:off x="7682419" y="4665789"/>
            <a:ext cx="9650048" cy="5601890"/>
          </a:xfrm>
          <a:prstGeom prst="rect">
            <a:avLst/>
          </a:prstGeom>
          <a:scene3d>
            <a:camera prst="orthographicFront">
              <a:rot lat="0" lon="10800000" rev="0"/>
            </a:camera>
            <a:lightRig rig="threePt" dir="t"/>
          </a:scene3d>
        </p:spPr>
      </p:pic>
      <p:sp>
        <p:nvSpPr>
          <p:cNvPr id="156" name="平行四边形 155"/>
          <p:cNvSpPr/>
          <p:nvPr/>
        </p:nvSpPr>
        <p:spPr>
          <a:xfrm>
            <a:off x="10440980" y="2251459"/>
            <a:ext cx="7835745" cy="8019990"/>
          </a:xfrm>
          <a:custGeom>
            <a:avLst/>
            <a:gdLst>
              <a:gd name="connsiteX0" fmla="*/ 0 w 8763000"/>
              <a:gd name="connsiteY0" fmla="*/ 8029891 h 8029891"/>
              <a:gd name="connsiteX1" fmla="*/ 4625779 w 8763000"/>
              <a:gd name="connsiteY1" fmla="*/ 0 h 8029891"/>
              <a:gd name="connsiteX2" fmla="*/ 8763000 w 8763000"/>
              <a:gd name="connsiteY2" fmla="*/ 0 h 8029891"/>
              <a:gd name="connsiteX3" fmla="*/ 4137221 w 8763000"/>
              <a:gd name="connsiteY3" fmla="*/ 8029891 h 8029891"/>
              <a:gd name="connsiteX4" fmla="*/ 0 w 8763000"/>
              <a:gd name="connsiteY4" fmla="*/ 8029891 h 8029891"/>
              <a:gd name="connsiteX0-1" fmla="*/ 0 w 8763000"/>
              <a:gd name="connsiteY0-2" fmla="*/ 8029891 h 8029891"/>
              <a:gd name="connsiteX1-3" fmla="*/ 4625779 w 8763000"/>
              <a:gd name="connsiteY1-4" fmla="*/ 0 h 8029891"/>
              <a:gd name="connsiteX2-5" fmla="*/ 8763000 w 8763000"/>
              <a:gd name="connsiteY2-6" fmla="*/ 0 h 8029891"/>
              <a:gd name="connsiteX3-7" fmla="*/ 4243546 w 8763000"/>
              <a:gd name="connsiteY3-8" fmla="*/ 8008626 h 8029891"/>
              <a:gd name="connsiteX4-9" fmla="*/ 0 w 8763000"/>
              <a:gd name="connsiteY4-10" fmla="*/ 8029891 h 80298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763000" h="8029891">
                <a:moveTo>
                  <a:pt x="0" y="8029891"/>
                </a:moveTo>
                <a:lnTo>
                  <a:pt x="4625779" y="0"/>
                </a:lnTo>
                <a:lnTo>
                  <a:pt x="8763000" y="0"/>
                </a:lnTo>
                <a:lnTo>
                  <a:pt x="4243546" y="8008626"/>
                </a:lnTo>
                <a:lnTo>
                  <a:pt x="0" y="8029891"/>
                </a:lnTo>
                <a:close/>
              </a:path>
            </a:pathLst>
          </a:custGeom>
          <a:solidFill>
            <a:schemeClr val="tx1">
              <a:lumMod val="75000"/>
              <a:lumOff val="25000"/>
              <a:alpha val="60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1275" y="-6343"/>
            <a:ext cx="7101459" cy="10274021"/>
          </a:xfrm>
          <a:custGeom>
            <a:avLst/>
            <a:gdLst>
              <a:gd name="connsiteX0" fmla="*/ 0 w 7110226"/>
              <a:gd name="connsiteY0" fmla="*/ 0 h 10286705"/>
              <a:gd name="connsiteX1" fmla="*/ 7110226 w 7110226"/>
              <a:gd name="connsiteY1" fmla="*/ 0 h 10286705"/>
              <a:gd name="connsiteX2" fmla="*/ 7110226 w 7110226"/>
              <a:gd name="connsiteY2" fmla="*/ 10286705 h 10286705"/>
              <a:gd name="connsiteX3" fmla="*/ 0 w 7110226"/>
              <a:gd name="connsiteY3" fmla="*/ 10286705 h 10286705"/>
              <a:gd name="connsiteX4" fmla="*/ 0 w 7110226"/>
              <a:gd name="connsiteY4" fmla="*/ 0 h 10286705"/>
              <a:gd name="connsiteX0-1" fmla="*/ 0 w 7110226"/>
              <a:gd name="connsiteY0-2" fmla="*/ 0 h 10286705"/>
              <a:gd name="connsiteX1-3" fmla="*/ 7110226 w 7110226"/>
              <a:gd name="connsiteY1-4" fmla="*/ 0 h 10286705"/>
              <a:gd name="connsiteX2-5" fmla="*/ 4001266 w 7110226"/>
              <a:gd name="connsiteY2-6" fmla="*/ 10286705 h 10286705"/>
              <a:gd name="connsiteX3-7" fmla="*/ 0 w 7110226"/>
              <a:gd name="connsiteY3-8" fmla="*/ 10286705 h 10286705"/>
              <a:gd name="connsiteX4-9" fmla="*/ 0 w 7110226"/>
              <a:gd name="connsiteY4-10" fmla="*/ 0 h 1028670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110226" h="10286705">
                <a:moveTo>
                  <a:pt x="0" y="0"/>
                </a:moveTo>
                <a:lnTo>
                  <a:pt x="7110226" y="0"/>
                </a:lnTo>
                <a:lnTo>
                  <a:pt x="4001266" y="10286705"/>
                </a:lnTo>
                <a:lnTo>
                  <a:pt x="0" y="10286705"/>
                </a:lnTo>
                <a:lnTo>
                  <a:pt x="0" y="0"/>
                </a:lnTo>
                <a:close/>
              </a:path>
            </a:pathLst>
          </a:custGeom>
          <a:solidFill>
            <a:srgbClr val="F024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TextBox 46"/>
          <p:cNvSpPr txBox="1"/>
          <p:nvPr/>
        </p:nvSpPr>
        <p:spPr>
          <a:xfrm>
            <a:off x="3286292" y="1401065"/>
            <a:ext cx="3115303" cy="7776210"/>
          </a:xfrm>
          <a:prstGeom prst="rect">
            <a:avLst/>
          </a:prstGeom>
          <a:noFill/>
          <a:effectLst>
            <a:outerShdw blurRad="1270000" dist="38100" dir="5400000" algn="t" rotWithShape="0">
              <a:prstClr val="black">
                <a:alpha val="40000"/>
              </a:prstClr>
            </a:outerShdw>
          </a:effectLst>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9pPr>
          </a:lstStyle>
          <a:p>
            <a:pPr algn="ctr"/>
            <a:r>
              <a:rPr lang="en-US" altLang="zh-CN" sz="49940" b="1" dirty="0">
                <a:solidFill>
                  <a:schemeClr val="bg1"/>
                </a:solidFill>
                <a:latin typeface="Microsoft YaHei" panose="020B0503020204020204" charset="-122"/>
                <a:ea typeface="Microsoft YaHei" panose="020B0503020204020204" charset="-122"/>
                <a:sym typeface="Microsoft YaHei" panose="020B0503020204020204" charset="-122"/>
              </a:rPr>
              <a:t>1</a:t>
            </a:r>
            <a:endParaRPr lang="zh-CN" altLang="en-US" sz="49940" b="1" dirty="0">
              <a:solidFill>
                <a:schemeClr val="bg1"/>
              </a:solidFill>
              <a:latin typeface="Microsoft YaHei" panose="020B0503020204020204" charset="-122"/>
              <a:ea typeface="Microsoft YaHei" panose="020B0503020204020204" charset="-122"/>
              <a:sym typeface="Microsoft YaHei" panose="020B0503020204020204" charset="-122"/>
            </a:endParaRPr>
          </a:p>
        </p:txBody>
      </p:sp>
      <p:sp>
        <p:nvSpPr>
          <p:cNvPr id="5" name="矩形 4"/>
          <p:cNvSpPr/>
          <p:nvPr/>
        </p:nvSpPr>
        <p:spPr>
          <a:xfrm>
            <a:off x="4700041" y="4986214"/>
            <a:ext cx="2040276" cy="3013165"/>
          </a:xfrm>
          <a:custGeom>
            <a:avLst/>
            <a:gdLst>
              <a:gd name="connsiteX0" fmla="*/ 0 w 914400"/>
              <a:gd name="connsiteY0" fmla="*/ 0 h 2494462"/>
              <a:gd name="connsiteX1" fmla="*/ 914400 w 914400"/>
              <a:gd name="connsiteY1" fmla="*/ 0 h 2494462"/>
              <a:gd name="connsiteX2" fmla="*/ 914400 w 914400"/>
              <a:gd name="connsiteY2" fmla="*/ 2494462 h 2494462"/>
              <a:gd name="connsiteX3" fmla="*/ 0 w 914400"/>
              <a:gd name="connsiteY3" fmla="*/ 2494462 h 2494462"/>
              <a:gd name="connsiteX4" fmla="*/ 0 w 914400"/>
              <a:gd name="connsiteY4" fmla="*/ 0 h 2494462"/>
              <a:gd name="connsiteX0-1" fmla="*/ 744279 w 1658679"/>
              <a:gd name="connsiteY0-2" fmla="*/ 0 h 2685848"/>
              <a:gd name="connsiteX1-3" fmla="*/ 1658679 w 1658679"/>
              <a:gd name="connsiteY1-4" fmla="*/ 0 h 2685848"/>
              <a:gd name="connsiteX2-5" fmla="*/ 1658679 w 1658679"/>
              <a:gd name="connsiteY2-6" fmla="*/ 2494462 h 2685848"/>
              <a:gd name="connsiteX3-7" fmla="*/ 0 w 1658679"/>
              <a:gd name="connsiteY3-8" fmla="*/ 2685848 h 2685848"/>
              <a:gd name="connsiteX4-9" fmla="*/ 744279 w 1658679"/>
              <a:gd name="connsiteY4-10" fmla="*/ 0 h 2685848"/>
              <a:gd name="connsiteX0-11" fmla="*/ 744279 w 2509283"/>
              <a:gd name="connsiteY0-12" fmla="*/ 0 h 2685848"/>
              <a:gd name="connsiteX1-13" fmla="*/ 1658679 w 2509283"/>
              <a:gd name="connsiteY1-14" fmla="*/ 0 h 2685848"/>
              <a:gd name="connsiteX2-15" fmla="*/ 2509283 w 2509283"/>
              <a:gd name="connsiteY2-16" fmla="*/ 2622053 h 2685848"/>
              <a:gd name="connsiteX3-17" fmla="*/ 0 w 2509283"/>
              <a:gd name="connsiteY3-18" fmla="*/ 2685848 h 2685848"/>
              <a:gd name="connsiteX4-19" fmla="*/ 744279 w 2509283"/>
              <a:gd name="connsiteY4-20" fmla="*/ 0 h 2685848"/>
              <a:gd name="connsiteX0-21" fmla="*/ 744279 w 1658679"/>
              <a:gd name="connsiteY0-22" fmla="*/ 0 h 2685848"/>
              <a:gd name="connsiteX1-23" fmla="*/ 1658679 w 1658679"/>
              <a:gd name="connsiteY1-24" fmla="*/ 0 h 2685848"/>
              <a:gd name="connsiteX2-25" fmla="*/ 1531087 w 1658679"/>
              <a:gd name="connsiteY2-26" fmla="*/ 2643318 h 2685848"/>
              <a:gd name="connsiteX3-27" fmla="*/ 0 w 1658679"/>
              <a:gd name="connsiteY3-28" fmla="*/ 2685848 h 2685848"/>
              <a:gd name="connsiteX4-29" fmla="*/ 744279 w 1658679"/>
              <a:gd name="connsiteY4-30" fmla="*/ 0 h 2685848"/>
              <a:gd name="connsiteX0-31" fmla="*/ 744279 w 1658679"/>
              <a:gd name="connsiteY0-32" fmla="*/ 0 h 2685848"/>
              <a:gd name="connsiteX1-33" fmla="*/ 1658679 w 1658679"/>
              <a:gd name="connsiteY1-34" fmla="*/ 0 h 2685848"/>
              <a:gd name="connsiteX2-35" fmla="*/ 1531087 w 1658679"/>
              <a:gd name="connsiteY2-36" fmla="*/ 2643318 h 2685848"/>
              <a:gd name="connsiteX3-37" fmla="*/ 0 w 1658679"/>
              <a:gd name="connsiteY3-38" fmla="*/ 2685848 h 2685848"/>
              <a:gd name="connsiteX4-39" fmla="*/ 744279 w 1658679"/>
              <a:gd name="connsiteY4-40" fmla="*/ 0 h 2685848"/>
              <a:gd name="connsiteX0-41" fmla="*/ 744279 w 1828798"/>
              <a:gd name="connsiteY0-42" fmla="*/ 0 h 2685848"/>
              <a:gd name="connsiteX1-43" fmla="*/ 1658679 w 1828798"/>
              <a:gd name="connsiteY1-44" fmla="*/ 0 h 2685848"/>
              <a:gd name="connsiteX2-45" fmla="*/ 1828798 w 1828798"/>
              <a:gd name="connsiteY2-46" fmla="*/ 2196751 h 2685848"/>
              <a:gd name="connsiteX3-47" fmla="*/ 0 w 1828798"/>
              <a:gd name="connsiteY3-48" fmla="*/ 2685848 h 2685848"/>
              <a:gd name="connsiteX4-49" fmla="*/ 744279 w 1828798"/>
              <a:gd name="connsiteY4-50" fmla="*/ 0 h 2685848"/>
              <a:gd name="connsiteX0-51" fmla="*/ 778399 w 1862918"/>
              <a:gd name="connsiteY0-52" fmla="*/ 0 h 2665376"/>
              <a:gd name="connsiteX1-53" fmla="*/ 1692799 w 1862918"/>
              <a:gd name="connsiteY1-54" fmla="*/ 0 h 2665376"/>
              <a:gd name="connsiteX2-55" fmla="*/ 1862918 w 1862918"/>
              <a:gd name="connsiteY2-56" fmla="*/ 2196751 h 2665376"/>
              <a:gd name="connsiteX3-57" fmla="*/ 0 w 1862918"/>
              <a:gd name="connsiteY3-58" fmla="*/ 2665376 h 2665376"/>
              <a:gd name="connsiteX4-59" fmla="*/ 778399 w 1862918"/>
              <a:gd name="connsiteY4-60" fmla="*/ 0 h 2665376"/>
              <a:gd name="connsiteX0-61" fmla="*/ 798870 w 1862918"/>
              <a:gd name="connsiteY0-62" fmla="*/ 0 h 2679024"/>
              <a:gd name="connsiteX1-63" fmla="*/ 1692799 w 1862918"/>
              <a:gd name="connsiteY1-64" fmla="*/ 13648 h 2679024"/>
              <a:gd name="connsiteX2-65" fmla="*/ 1862918 w 1862918"/>
              <a:gd name="connsiteY2-66" fmla="*/ 2210399 h 2679024"/>
              <a:gd name="connsiteX3-67" fmla="*/ 0 w 1862918"/>
              <a:gd name="connsiteY3-68" fmla="*/ 2679024 h 2679024"/>
              <a:gd name="connsiteX4-69" fmla="*/ 798870 w 1862918"/>
              <a:gd name="connsiteY4-70" fmla="*/ 0 h 267902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62918" h="2679024">
                <a:moveTo>
                  <a:pt x="798870" y="0"/>
                </a:moveTo>
                <a:lnTo>
                  <a:pt x="1692799" y="13648"/>
                </a:lnTo>
                <a:lnTo>
                  <a:pt x="1862918" y="2210399"/>
                </a:lnTo>
                <a:lnTo>
                  <a:pt x="0" y="2679024"/>
                </a:lnTo>
                <a:lnTo>
                  <a:pt x="798870" y="0"/>
                </a:lnTo>
                <a:close/>
              </a:path>
            </a:pathLst>
          </a:custGeom>
          <a:solidFill>
            <a:srgbClr val="25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p:cNvSpPr txBox="1"/>
          <p:nvPr/>
        </p:nvSpPr>
        <p:spPr>
          <a:xfrm>
            <a:off x="5582237" y="6615518"/>
            <a:ext cx="12175064" cy="922020"/>
          </a:xfrm>
          <a:prstGeom prst="rect">
            <a:avLst/>
          </a:prstGeom>
          <a:noFill/>
        </p:spPr>
        <p:txBody>
          <a:bodyPr wrap="square" rtlCol="0">
            <a:spAutoFit/>
          </a:bodyPr>
          <a:lstStyle/>
          <a:p>
            <a:r>
              <a:rPr lang="zh-CN" altLang="en-US" sz="5395" dirty="0">
                <a:solidFill>
                  <a:schemeClr val="bg1"/>
                </a:solidFill>
                <a:latin typeface="Microsoft YaHei" panose="020B0503020204020204" charset="-122"/>
                <a:ea typeface="Microsoft YaHei" panose="020B0503020204020204" charset="-122"/>
                <a:sym typeface="Microsoft YaHei" panose="020B0503020204020204" charset="-122"/>
              </a:rPr>
              <a:t>‘Tech Geeks</a:t>
            </a:r>
            <a:r>
              <a:rPr lang="en-MY" altLang="zh-CN" sz="5395" dirty="0">
                <a:solidFill>
                  <a:schemeClr val="bg1"/>
                </a:solidFill>
                <a:latin typeface="Microsoft YaHei" panose="020B0503020204020204" charset="-122"/>
                <a:ea typeface="Microsoft YaHei" panose="020B0503020204020204" charset="-122"/>
                <a:sym typeface="Microsoft YaHei" panose="020B0503020204020204" charset="-122"/>
              </a:rPr>
              <a:t>' </a:t>
            </a:r>
            <a:r>
              <a:rPr lang="zh-CN" altLang="en-US" sz="5395" dirty="0">
                <a:solidFill>
                  <a:schemeClr val="bg1"/>
                </a:solidFill>
                <a:latin typeface="Microsoft YaHei" panose="020B0503020204020204" charset="-122"/>
                <a:ea typeface="Microsoft YaHei" panose="020B0503020204020204" charset="-122"/>
                <a:sym typeface="Microsoft YaHei" panose="020B0503020204020204" charset="-122"/>
              </a:rPr>
              <a:t>are generally smart.</a:t>
            </a:r>
          </a:p>
        </p:txBody>
      </p:sp>
      <p:pic>
        <p:nvPicPr>
          <p:cNvPr id="2" name="Picture 1" descr="maxresdefault (1)"/>
          <p:cNvPicPr>
            <a:picLocks noChangeAspect="1"/>
          </p:cNvPicPr>
          <p:nvPr/>
        </p:nvPicPr>
        <p:blipFill>
          <a:blip r:embed="rId3"/>
          <a:stretch>
            <a:fillRect/>
          </a:stretch>
        </p:blipFill>
        <p:spPr>
          <a:xfrm>
            <a:off x="7925035" y="1400985"/>
            <a:ext cx="7971474" cy="448454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275" y="-6343"/>
            <a:ext cx="7101459" cy="10274021"/>
          </a:xfrm>
          <a:custGeom>
            <a:avLst/>
            <a:gdLst>
              <a:gd name="connsiteX0" fmla="*/ 0 w 7110226"/>
              <a:gd name="connsiteY0" fmla="*/ 0 h 10286705"/>
              <a:gd name="connsiteX1" fmla="*/ 7110226 w 7110226"/>
              <a:gd name="connsiteY1" fmla="*/ 0 h 10286705"/>
              <a:gd name="connsiteX2" fmla="*/ 7110226 w 7110226"/>
              <a:gd name="connsiteY2" fmla="*/ 10286705 h 10286705"/>
              <a:gd name="connsiteX3" fmla="*/ 0 w 7110226"/>
              <a:gd name="connsiteY3" fmla="*/ 10286705 h 10286705"/>
              <a:gd name="connsiteX4" fmla="*/ 0 w 7110226"/>
              <a:gd name="connsiteY4" fmla="*/ 0 h 10286705"/>
              <a:gd name="connsiteX0-1" fmla="*/ 0 w 7110226"/>
              <a:gd name="connsiteY0-2" fmla="*/ 0 h 10286705"/>
              <a:gd name="connsiteX1-3" fmla="*/ 7110226 w 7110226"/>
              <a:gd name="connsiteY1-4" fmla="*/ 0 h 10286705"/>
              <a:gd name="connsiteX2-5" fmla="*/ 4001266 w 7110226"/>
              <a:gd name="connsiteY2-6" fmla="*/ 10286705 h 10286705"/>
              <a:gd name="connsiteX3-7" fmla="*/ 0 w 7110226"/>
              <a:gd name="connsiteY3-8" fmla="*/ 10286705 h 10286705"/>
              <a:gd name="connsiteX4-9" fmla="*/ 0 w 7110226"/>
              <a:gd name="connsiteY4-10" fmla="*/ 0 h 1028670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110226" h="10286705">
                <a:moveTo>
                  <a:pt x="0" y="0"/>
                </a:moveTo>
                <a:lnTo>
                  <a:pt x="7110226" y="0"/>
                </a:lnTo>
                <a:lnTo>
                  <a:pt x="4001266" y="10286705"/>
                </a:lnTo>
                <a:lnTo>
                  <a:pt x="0" y="10286705"/>
                </a:lnTo>
                <a:lnTo>
                  <a:pt x="0" y="0"/>
                </a:lnTo>
                <a:close/>
              </a:path>
            </a:pathLst>
          </a:custGeom>
          <a:solidFill>
            <a:srgbClr val="F024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TextBox 46"/>
          <p:cNvSpPr txBox="1"/>
          <p:nvPr/>
        </p:nvSpPr>
        <p:spPr>
          <a:xfrm>
            <a:off x="2783358" y="1638262"/>
            <a:ext cx="3115303" cy="7776210"/>
          </a:xfrm>
          <a:prstGeom prst="rect">
            <a:avLst/>
          </a:prstGeom>
          <a:noFill/>
          <a:effectLst>
            <a:outerShdw blurRad="1270000" dist="38100" dir="5400000" algn="t" rotWithShape="0">
              <a:prstClr val="black">
                <a:alpha val="40000"/>
              </a:prstClr>
            </a:outerShdw>
          </a:effectLst>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9pPr>
          </a:lstStyle>
          <a:p>
            <a:pPr algn="ctr"/>
            <a:r>
              <a:rPr lang="en-MY" altLang="zh-CN" sz="49940" b="1" dirty="0">
                <a:solidFill>
                  <a:schemeClr val="bg1"/>
                </a:solidFill>
                <a:latin typeface="Microsoft YaHei" panose="020B0503020204020204" charset="-122"/>
                <a:ea typeface="Microsoft YaHei" panose="020B0503020204020204" charset="-122"/>
                <a:sym typeface="Microsoft YaHei" panose="020B0503020204020204" charset="-122"/>
              </a:rPr>
              <a:t>2</a:t>
            </a:r>
          </a:p>
        </p:txBody>
      </p:sp>
      <p:sp>
        <p:nvSpPr>
          <p:cNvPr id="5" name="矩形 4"/>
          <p:cNvSpPr/>
          <p:nvPr/>
        </p:nvSpPr>
        <p:spPr>
          <a:xfrm>
            <a:off x="4655646" y="1731412"/>
            <a:ext cx="4056452" cy="7682905"/>
          </a:xfrm>
          <a:custGeom>
            <a:avLst/>
            <a:gdLst>
              <a:gd name="connsiteX0" fmla="*/ 2968 w 6290"/>
              <a:gd name="connsiteY0" fmla="*/ 0 h 12114"/>
              <a:gd name="connsiteX1" fmla="*/ 6290 w 6290"/>
              <a:gd name="connsiteY1" fmla="*/ 52 h 12114"/>
              <a:gd name="connsiteX2" fmla="*/ 2514 w 6290"/>
              <a:gd name="connsiteY2" fmla="*/ 10131 h 12114"/>
              <a:gd name="connsiteX3" fmla="*/ 0 w 6290"/>
              <a:gd name="connsiteY3" fmla="*/ 10133 h 12114"/>
              <a:gd name="connsiteX4" fmla="*/ 2968 w 6290"/>
              <a:gd name="connsiteY4" fmla="*/ 0 h 1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0" h="12114">
                <a:moveTo>
                  <a:pt x="2968" y="0"/>
                </a:moveTo>
                <a:lnTo>
                  <a:pt x="6290" y="52"/>
                </a:lnTo>
                <a:lnTo>
                  <a:pt x="2514" y="10131"/>
                </a:lnTo>
                <a:cubicBezTo>
                  <a:pt x="-587" y="15335"/>
                  <a:pt x="1658" y="8457"/>
                  <a:pt x="0" y="10133"/>
                </a:cubicBezTo>
                <a:lnTo>
                  <a:pt x="2968" y="0"/>
                </a:lnTo>
                <a:close/>
              </a:path>
            </a:pathLst>
          </a:custGeom>
          <a:solidFill>
            <a:srgbClr val="25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0" name="图片 189"/>
          <p:cNvPicPr>
            <a:picLocks noChangeAspect="1"/>
          </p:cNvPicPr>
          <p:nvPr/>
        </p:nvPicPr>
        <p:blipFill>
          <a:blip r:embed="rId2"/>
          <a:stretch>
            <a:fillRect/>
          </a:stretch>
        </p:blipFill>
        <p:spPr>
          <a:xfrm>
            <a:off x="7682419" y="4665789"/>
            <a:ext cx="9650048" cy="5601890"/>
          </a:xfrm>
          <a:prstGeom prst="rect">
            <a:avLst/>
          </a:prstGeom>
          <a:scene3d>
            <a:camera prst="orthographicFront">
              <a:rot lat="0" lon="10800000" rev="0"/>
            </a:camera>
            <a:lightRig rig="threePt" dir="t"/>
          </a:scene3d>
        </p:spPr>
      </p:pic>
      <p:sp>
        <p:nvSpPr>
          <p:cNvPr id="156" name="平行四边形 155"/>
          <p:cNvSpPr/>
          <p:nvPr/>
        </p:nvSpPr>
        <p:spPr>
          <a:xfrm>
            <a:off x="10440980" y="2251459"/>
            <a:ext cx="7835745" cy="8019990"/>
          </a:xfrm>
          <a:custGeom>
            <a:avLst/>
            <a:gdLst>
              <a:gd name="connsiteX0" fmla="*/ 0 w 8763000"/>
              <a:gd name="connsiteY0" fmla="*/ 8029891 h 8029891"/>
              <a:gd name="connsiteX1" fmla="*/ 4625779 w 8763000"/>
              <a:gd name="connsiteY1" fmla="*/ 0 h 8029891"/>
              <a:gd name="connsiteX2" fmla="*/ 8763000 w 8763000"/>
              <a:gd name="connsiteY2" fmla="*/ 0 h 8029891"/>
              <a:gd name="connsiteX3" fmla="*/ 4137221 w 8763000"/>
              <a:gd name="connsiteY3" fmla="*/ 8029891 h 8029891"/>
              <a:gd name="connsiteX4" fmla="*/ 0 w 8763000"/>
              <a:gd name="connsiteY4" fmla="*/ 8029891 h 8029891"/>
              <a:gd name="connsiteX0-1" fmla="*/ 0 w 8763000"/>
              <a:gd name="connsiteY0-2" fmla="*/ 8029891 h 8029891"/>
              <a:gd name="connsiteX1-3" fmla="*/ 4625779 w 8763000"/>
              <a:gd name="connsiteY1-4" fmla="*/ 0 h 8029891"/>
              <a:gd name="connsiteX2-5" fmla="*/ 8763000 w 8763000"/>
              <a:gd name="connsiteY2-6" fmla="*/ 0 h 8029891"/>
              <a:gd name="connsiteX3-7" fmla="*/ 4243546 w 8763000"/>
              <a:gd name="connsiteY3-8" fmla="*/ 8008626 h 8029891"/>
              <a:gd name="connsiteX4-9" fmla="*/ 0 w 8763000"/>
              <a:gd name="connsiteY4-10" fmla="*/ 8029891 h 80298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763000" h="8029891">
                <a:moveTo>
                  <a:pt x="0" y="8029891"/>
                </a:moveTo>
                <a:lnTo>
                  <a:pt x="4625779" y="0"/>
                </a:lnTo>
                <a:lnTo>
                  <a:pt x="8763000" y="0"/>
                </a:lnTo>
                <a:lnTo>
                  <a:pt x="4243546" y="8008626"/>
                </a:lnTo>
                <a:lnTo>
                  <a:pt x="0" y="8029891"/>
                </a:lnTo>
                <a:close/>
              </a:path>
            </a:pathLst>
          </a:custGeom>
          <a:solidFill>
            <a:schemeClr val="tx1">
              <a:lumMod val="75000"/>
              <a:lumOff val="25000"/>
              <a:alpha val="60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p:cNvSpPr txBox="1"/>
          <p:nvPr/>
        </p:nvSpPr>
        <p:spPr>
          <a:xfrm>
            <a:off x="5898712" y="5332497"/>
            <a:ext cx="12175064" cy="2584450"/>
          </a:xfrm>
          <a:prstGeom prst="rect">
            <a:avLst/>
          </a:prstGeom>
          <a:noFill/>
        </p:spPr>
        <p:txBody>
          <a:bodyPr wrap="square" rtlCol="0">
            <a:spAutoFit/>
          </a:bodyPr>
          <a:lstStyle/>
          <a:p>
            <a:r>
              <a:rPr sz="5395" dirty="0">
                <a:solidFill>
                  <a:schemeClr val="bg1"/>
                </a:solidFill>
                <a:latin typeface="Microsoft YaHei" panose="020B0503020204020204" charset="-122"/>
                <a:ea typeface="Microsoft YaHei" panose="020B0503020204020204" charset="-122"/>
                <a:sym typeface="Microsoft YaHei" panose="020B0503020204020204" charset="-122"/>
              </a:rPr>
              <a:t>By staying up to date with technology, our peers and friends tend to ask us for advice.</a:t>
            </a:r>
          </a:p>
        </p:txBody>
      </p:sp>
      <p:pic>
        <p:nvPicPr>
          <p:cNvPr id="2" name="Picture 1" descr="5c896055b2c3b.image"/>
          <p:cNvPicPr>
            <a:picLocks noChangeAspect="1"/>
          </p:cNvPicPr>
          <p:nvPr/>
        </p:nvPicPr>
        <p:blipFill>
          <a:blip r:embed="rId3"/>
          <a:stretch>
            <a:fillRect/>
          </a:stretch>
        </p:blipFill>
        <p:spPr>
          <a:xfrm>
            <a:off x="8117837" y="538450"/>
            <a:ext cx="5938808" cy="46132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275" y="-6343"/>
            <a:ext cx="7101459" cy="10274021"/>
          </a:xfrm>
          <a:custGeom>
            <a:avLst/>
            <a:gdLst>
              <a:gd name="connsiteX0" fmla="*/ 0 w 7110226"/>
              <a:gd name="connsiteY0" fmla="*/ 0 h 10286705"/>
              <a:gd name="connsiteX1" fmla="*/ 7110226 w 7110226"/>
              <a:gd name="connsiteY1" fmla="*/ 0 h 10286705"/>
              <a:gd name="connsiteX2" fmla="*/ 7110226 w 7110226"/>
              <a:gd name="connsiteY2" fmla="*/ 10286705 h 10286705"/>
              <a:gd name="connsiteX3" fmla="*/ 0 w 7110226"/>
              <a:gd name="connsiteY3" fmla="*/ 10286705 h 10286705"/>
              <a:gd name="connsiteX4" fmla="*/ 0 w 7110226"/>
              <a:gd name="connsiteY4" fmla="*/ 0 h 10286705"/>
              <a:gd name="connsiteX0-1" fmla="*/ 0 w 7110226"/>
              <a:gd name="connsiteY0-2" fmla="*/ 0 h 10286705"/>
              <a:gd name="connsiteX1-3" fmla="*/ 7110226 w 7110226"/>
              <a:gd name="connsiteY1-4" fmla="*/ 0 h 10286705"/>
              <a:gd name="connsiteX2-5" fmla="*/ 4001266 w 7110226"/>
              <a:gd name="connsiteY2-6" fmla="*/ 10286705 h 10286705"/>
              <a:gd name="connsiteX3-7" fmla="*/ 0 w 7110226"/>
              <a:gd name="connsiteY3-8" fmla="*/ 10286705 h 10286705"/>
              <a:gd name="connsiteX4-9" fmla="*/ 0 w 7110226"/>
              <a:gd name="connsiteY4-10" fmla="*/ 0 h 1028670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110226" h="10286705">
                <a:moveTo>
                  <a:pt x="0" y="0"/>
                </a:moveTo>
                <a:lnTo>
                  <a:pt x="7110226" y="0"/>
                </a:lnTo>
                <a:lnTo>
                  <a:pt x="4001266" y="10286705"/>
                </a:lnTo>
                <a:lnTo>
                  <a:pt x="0" y="10286705"/>
                </a:lnTo>
                <a:lnTo>
                  <a:pt x="0" y="0"/>
                </a:lnTo>
                <a:close/>
              </a:path>
            </a:pathLst>
          </a:custGeom>
          <a:solidFill>
            <a:srgbClr val="F024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TextBox 46"/>
          <p:cNvSpPr txBox="1"/>
          <p:nvPr/>
        </p:nvSpPr>
        <p:spPr>
          <a:xfrm>
            <a:off x="2783358" y="1638262"/>
            <a:ext cx="3115303" cy="7776210"/>
          </a:xfrm>
          <a:prstGeom prst="rect">
            <a:avLst/>
          </a:prstGeom>
          <a:noFill/>
          <a:effectLst>
            <a:outerShdw blurRad="1270000" dist="38100" dir="5400000" algn="t" rotWithShape="0">
              <a:prstClr val="black">
                <a:alpha val="40000"/>
              </a:prstClr>
            </a:outerShdw>
          </a:effectLst>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9pPr>
          </a:lstStyle>
          <a:p>
            <a:pPr algn="ctr"/>
            <a:r>
              <a:rPr lang="en-MY" altLang="zh-CN" sz="49940" b="1" dirty="0">
                <a:solidFill>
                  <a:schemeClr val="bg1"/>
                </a:solidFill>
                <a:latin typeface="Microsoft YaHei" panose="020B0503020204020204" charset="-122"/>
                <a:ea typeface="Microsoft YaHei" panose="020B0503020204020204" charset="-122"/>
                <a:sym typeface="Microsoft YaHei" panose="020B0503020204020204" charset="-122"/>
              </a:rPr>
              <a:t>3</a:t>
            </a:r>
          </a:p>
        </p:txBody>
      </p:sp>
      <p:sp>
        <p:nvSpPr>
          <p:cNvPr id="5" name="矩形 4"/>
          <p:cNvSpPr/>
          <p:nvPr/>
        </p:nvSpPr>
        <p:spPr>
          <a:xfrm>
            <a:off x="4655646" y="1731412"/>
            <a:ext cx="4056452" cy="7682905"/>
          </a:xfrm>
          <a:custGeom>
            <a:avLst/>
            <a:gdLst>
              <a:gd name="connsiteX0" fmla="*/ 2968 w 6290"/>
              <a:gd name="connsiteY0" fmla="*/ 0 h 12114"/>
              <a:gd name="connsiteX1" fmla="*/ 6290 w 6290"/>
              <a:gd name="connsiteY1" fmla="*/ 52 h 12114"/>
              <a:gd name="connsiteX2" fmla="*/ 2514 w 6290"/>
              <a:gd name="connsiteY2" fmla="*/ 10131 h 12114"/>
              <a:gd name="connsiteX3" fmla="*/ 0 w 6290"/>
              <a:gd name="connsiteY3" fmla="*/ 10133 h 12114"/>
              <a:gd name="connsiteX4" fmla="*/ 2968 w 6290"/>
              <a:gd name="connsiteY4" fmla="*/ 0 h 1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0" h="12114">
                <a:moveTo>
                  <a:pt x="2968" y="0"/>
                </a:moveTo>
                <a:lnTo>
                  <a:pt x="6290" y="52"/>
                </a:lnTo>
                <a:lnTo>
                  <a:pt x="2514" y="10131"/>
                </a:lnTo>
                <a:cubicBezTo>
                  <a:pt x="-587" y="15335"/>
                  <a:pt x="1658" y="8457"/>
                  <a:pt x="0" y="10133"/>
                </a:cubicBezTo>
                <a:lnTo>
                  <a:pt x="2968" y="0"/>
                </a:lnTo>
                <a:close/>
              </a:path>
            </a:pathLst>
          </a:custGeom>
          <a:solidFill>
            <a:srgbClr val="25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0" name="图片 189"/>
          <p:cNvPicPr>
            <a:picLocks noChangeAspect="1"/>
          </p:cNvPicPr>
          <p:nvPr/>
        </p:nvPicPr>
        <p:blipFill>
          <a:blip r:embed="rId2"/>
          <a:stretch>
            <a:fillRect/>
          </a:stretch>
        </p:blipFill>
        <p:spPr>
          <a:xfrm>
            <a:off x="7682419" y="4665789"/>
            <a:ext cx="9650048" cy="5601890"/>
          </a:xfrm>
          <a:prstGeom prst="rect">
            <a:avLst/>
          </a:prstGeom>
          <a:scene3d>
            <a:camera prst="orthographicFront">
              <a:rot lat="0" lon="10800000" rev="0"/>
            </a:camera>
            <a:lightRig rig="threePt" dir="t"/>
          </a:scene3d>
        </p:spPr>
      </p:pic>
      <p:sp>
        <p:nvSpPr>
          <p:cNvPr id="156" name="平行四边形 155"/>
          <p:cNvSpPr/>
          <p:nvPr/>
        </p:nvSpPr>
        <p:spPr>
          <a:xfrm>
            <a:off x="10440980" y="2251459"/>
            <a:ext cx="7835745" cy="8019990"/>
          </a:xfrm>
          <a:custGeom>
            <a:avLst/>
            <a:gdLst>
              <a:gd name="connsiteX0" fmla="*/ 0 w 8763000"/>
              <a:gd name="connsiteY0" fmla="*/ 8029891 h 8029891"/>
              <a:gd name="connsiteX1" fmla="*/ 4625779 w 8763000"/>
              <a:gd name="connsiteY1" fmla="*/ 0 h 8029891"/>
              <a:gd name="connsiteX2" fmla="*/ 8763000 w 8763000"/>
              <a:gd name="connsiteY2" fmla="*/ 0 h 8029891"/>
              <a:gd name="connsiteX3" fmla="*/ 4137221 w 8763000"/>
              <a:gd name="connsiteY3" fmla="*/ 8029891 h 8029891"/>
              <a:gd name="connsiteX4" fmla="*/ 0 w 8763000"/>
              <a:gd name="connsiteY4" fmla="*/ 8029891 h 8029891"/>
              <a:gd name="connsiteX0-1" fmla="*/ 0 w 8763000"/>
              <a:gd name="connsiteY0-2" fmla="*/ 8029891 h 8029891"/>
              <a:gd name="connsiteX1-3" fmla="*/ 4625779 w 8763000"/>
              <a:gd name="connsiteY1-4" fmla="*/ 0 h 8029891"/>
              <a:gd name="connsiteX2-5" fmla="*/ 8763000 w 8763000"/>
              <a:gd name="connsiteY2-6" fmla="*/ 0 h 8029891"/>
              <a:gd name="connsiteX3-7" fmla="*/ 4243546 w 8763000"/>
              <a:gd name="connsiteY3-8" fmla="*/ 8008626 h 8029891"/>
              <a:gd name="connsiteX4-9" fmla="*/ 0 w 8763000"/>
              <a:gd name="connsiteY4-10" fmla="*/ 8029891 h 80298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763000" h="8029891">
                <a:moveTo>
                  <a:pt x="0" y="8029891"/>
                </a:moveTo>
                <a:lnTo>
                  <a:pt x="4625779" y="0"/>
                </a:lnTo>
                <a:lnTo>
                  <a:pt x="8763000" y="0"/>
                </a:lnTo>
                <a:lnTo>
                  <a:pt x="4243546" y="8008626"/>
                </a:lnTo>
                <a:lnTo>
                  <a:pt x="0" y="8029891"/>
                </a:lnTo>
                <a:close/>
              </a:path>
            </a:pathLst>
          </a:custGeom>
          <a:solidFill>
            <a:schemeClr val="tx1">
              <a:lumMod val="75000"/>
              <a:lumOff val="25000"/>
              <a:alpha val="60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p:cNvSpPr txBox="1"/>
          <p:nvPr/>
        </p:nvSpPr>
        <p:spPr>
          <a:xfrm>
            <a:off x="5898712" y="5332497"/>
            <a:ext cx="12175064" cy="3415030"/>
          </a:xfrm>
          <a:prstGeom prst="rect">
            <a:avLst/>
          </a:prstGeom>
          <a:noFill/>
        </p:spPr>
        <p:txBody>
          <a:bodyPr wrap="square" rtlCol="0">
            <a:spAutoFit/>
          </a:bodyPr>
          <a:lstStyle/>
          <a:p>
            <a:r>
              <a:rPr sz="5395" dirty="0">
                <a:solidFill>
                  <a:schemeClr val="bg1"/>
                </a:solidFill>
                <a:latin typeface="Microsoft YaHei" panose="020B0503020204020204" charset="-122"/>
                <a:ea typeface="Microsoft YaHei" panose="020B0503020204020204" charset="-122"/>
                <a:sym typeface="Microsoft YaHei" panose="020B0503020204020204" charset="-122"/>
              </a:rPr>
              <a:t>Friends or colleagues would not have to worry about having technology-related problems ever again.</a:t>
            </a:r>
          </a:p>
        </p:txBody>
      </p:sp>
      <p:pic>
        <p:nvPicPr>
          <p:cNvPr id="8" name="Picture 2" descr="Computer Problems Stock Photo - Download Image Now - iStock">
            <a:extLst>
              <a:ext uri="{FF2B5EF4-FFF2-40B4-BE49-F238E27FC236}">
                <a16:creationId xmlns:a16="http://schemas.microsoft.com/office/drawing/2014/main" id="{449A9754-A0FF-4DBB-A69B-7A6B9B57D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2408" y="1646417"/>
            <a:ext cx="4959707" cy="33080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275" y="-6343"/>
            <a:ext cx="7101459" cy="10274021"/>
          </a:xfrm>
          <a:custGeom>
            <a:avLst/>
            <a:gdLst>
              <a:gd name="connsiteX0" fmla="*/ 0 w 7110226"/>
              <a:gd name="connsiteY0" fmla="*/ 0 h 10286705"/>
              <a:gd name="connsiteX1" fmla="*/ 7110226 w 7110226"/>
              <a:gd name="connsiteY1" fmla="*/ 0 h 10286705"/>
              <a:gd name="connsiteX2" fmla="*/ 7110226 w 7110226"/>
              <a:gd name="connsiteY2" fmla="*/ 10286705 h 10286705"/>
              <a:gd name="connsiteX3" fmla="*/ 0 w 7110226"/>
              <a:gd name="connsiteY3" fmla="*/ 10286705 h 10286705"/>
              <a:gd name="connsiteX4" fmla="*/ 0 w 7110226"/>
              <a:gd name="connsiteY4" fmla="*/ 0 h 10286705"/>
              <a:gd name="connsiteX0-1" fmla="*/ 0 w 7110226"/>
              <a:gd name="connsiteY0-2" fmla="*/ 0 h 10286705"/>
              <a:gd name="connsiteX1-3" fmla="*/ 7110226 w 7110226"/>
              <a:gd name="connsiteY1-4" fmla="*/ 0 h 10286705"/>
              <a:gd name="connsiteX2-5" fmla="*/ 4001266 w 7110226"/>
              <a:gd name="connsiteY2-6" fmla="*/ 10286705 h 10286705"/>
              <a:gd name="connsiteX3-7" fmla="*/ 0 w 7110226"/>
              <a:gd name="connsiteY3-8" fmla="*/ 10286705 h 10286705"/>
              <a:gd name="connsiteX4-9" fmla="*/ 0 w 7110226"/>
              <a:gd name="connsiteY4-10" fmla="*/ 0 h 1028670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110226" h="10286705">
                <a:moveTo>
                  <a:pt x="0" y="0"/>
                </a:moveTo>
                <a:lnTo>
                  <a:pt x="7110226" y="0"/>
                </a:lnTo>
                <a:lnTo>
                  <a:pt x="4001266" y="10286705"/>
                </a:lnTo>
                <a:lnTo>
                  <a:pt x="0" y="10286705"/>
                </a:lnTo>
                <a:lnTo>
                  <a:pt x="0" y="0"/>
                </a:lnTo>
                <a:close/>
              </a:path>
            </a:pathLst>
          </a:custGeom>
          <a:solidFill>
            <a:srgbClr val="F024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TextBox 46"/>
          <p:cNvSpPr txBox="1"/>
          <p:nvPr/>
        </p:nvSpPr>
        <p:spPr>
          <a:xfrm>
            <a:off x="2783358" y="1638262"/>
            <a:ext cx="3115303" cy="7776210"/>
          </a:xfrm>
          <a:prstGeom prst="rect">
            <a:avLst/>
          </a:prstGeom>
          <a:noFill/>
          <a:effectLst>
            <a:outerShdw blurRad="1270000" dist="38100" dir="5400000" algn="t" rotWithShape="0">
              <a:prstClr val="black">
                <a:alpha val="40000"/>
              </a:prstClr>
            </a:outerShdw>
          </a:effectLst>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9pPr>
          </a:lstStyle>
          <a:p>
            <a:pPr algn="ctr"/>
            <a:r>
              <a:rPr lang="en-MY" altLang="zh-CN" sz="49940" b="1" dirty="0">
                <a:solidFill>
                  <a:schemeClr val="bg1"/>
                </a:solidFill>
                <a:latin typeface="Microsoft YaHei" panose="020B0503020204020204" charset="-122"/>
                <a:ea typeface="Microsoft YaHei" panose="020B0503020204020204" charset="-122"/>
                <a:sym typeface="Microsoft YaHei" panose="020B0503020204020204" charset="-122"/>
              </a:rPr>
              <a:t>4</a:t>
            </a:r>
          </a:p>
        </p:txBody>
      </p:sp>
      <p:sp>
        <p:nvSpPr>
          <p:cNvPr id="5" name="矩形 4"/>
          <p:cNvSpPr/>
          <p:nvPr/>
        </p:nvSpPr>
        <p:spPr>
          <a:xfrm>
            <a:off x="4655646" y="1731412"/>
            <a:ext cx="4056452" cy="7682905"/>
          </a:xfrm>
          <a:custGeom>
            <a:avLst/>
            <a:gdLst>
              <a:gd name="connsiteX0" fmla="*/ 2968 w 6290"/>
              <a:gd name="connsiteY0" fmla="*/ 0 h 12114"/>
              <a:gd name="connsiteX1" fmla="*/ 6290 w 6290"/>
              <a:gd name="connsiteY1" fmla="*/ 52 h 12114"/>
              <a:gd name="connsiteX2" fmla="*/ 2514 w 6290"/>
              <a:gd name="connsiteY2" fmla="*/ 10131 h 12114"/>
              <a:gd name="connsiteX3" fmla="*/ 0 w 6290"/>
              <a:gd name="connsiteY3" fmla="*/ 10133 h 12114"/>
              <a:gd name="connsiteX4" fmla="*/ 2968 w 6290"/>
              <a:gd name="connsiteY4" fmla="*/ 0 h 1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0" h="12114">
                <a:moveTo>
                  <a:pt x="2968" y="0"/>
                </a:moveTo>
                <a:lnTo>
                  <a:pt x="6290" y="52"/>
                </a:lnTo>
                <a:lnTo>
                  <a:pt x="2514" y="10131"/>
                </a:lnTo>
                <a:cubicBezTo>
                  <a:pt x="-587" y="15335"/>
                  <a:pt x="1658" y="8457"/>
                  <a:pt x="0" y="10133"/>
                </a:cubicBezTo>
                <a:lnTo>
                  <a:pt x="2968" y="0"/>
                </a:lnTo>
                <a:close/>
              </a:path>
            </a:pathLst>
          </a:custGeom>
          <a:solidFill>
            <a:srgbClr val="25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0" name="图片 189"/>
          <p:cNvPicPr>
            <a:picLocks noChangeAspect="1"/>
          </p:cNvPicPr>
          <p:nvPr/>
        </p:nvPicPr>
        <p:blipFill>
          <a:blip r:embed="rId2"/>
          <a:stretch>
            <a:fillRect/>
          </a:stretch>
        </p:blipFill>
        <p:spPr>
          <a:xfrm>
            <a:off x="7682419" y="4665789"/>
            <a:ext cx="9650048" cy="5601890"/>
          </a:xfrm>
          <a:prstGeom prst="rect">
            <a:avLst/>
          </a:prstGeom>
          <a:scene3d>
            <a:camera prst="orthographicFront">
              <a:rot lat="0" lon="10800000" rev="0"/>
            </a:camera>
            <a:lightRig rig="threePt" dir="t"/>
          </a:scene3d>
        </p:spPr>
      </p:pic>
      <p:sp>
        <p:nvSpPr>
          <p:cNvPr id="156" name="平行四边形 155"/>
          <p:cNvSpPr/>
          <p:nvPr/>
        </p:nvSpPr>
        <p:spPr>
          <a:xfrm>
            <a:off x="10440980" y="2251459"/>
            <a:ext cx="7835745" cy="8019990"/>
          </a:xfrm>
          <a:custGeom>
            <a:avLst/>
            <a:gdLst>
              <a:gd name="connsiteX0" fmla="*/ 0 w 8763000"/>
              <a:gd name="connsiteY0" fmla="*/ 8029891 h 8029891"/>
              <a:gd name="connsiteX1" fmla="*/ 4625779 w 8763000"/>
              <a:gd name="connsiteY1" fmla="*/ 0 h 8029891"/>
              <a:gd name="connsiteX2" fmla="*/ 8763000 w 8763000"/>
              <a:gd name="connsiteY2" fmla="*/ 0 h 8029891"/>
              <a:gd name="connsiteX3" fmla="*/ 4137221 w 8763000"/>
              <a:gd name="connsiteY3" fmla="*/ 8029891 h 8029891"/>
              <a:gd name="connsiteX4" fmla="*/ 0 w 8763000"/>
              <a:gd name="connsiteY4" fmla="*/ 8029891 h 8029891"/>
              <a:gd name="connsiteX0-1" fmla="*/ 0 w 8763000"/>
              <a:gd name="connsiteY0-2" fmla="*/ 8029891 h 8029891"/>
              <a:gd name="connsiteX1-3" fmla="*/ 4625779 w 8763000"/>
              <a:gd name="connsiteY1-4" fmla="*/ 0 h 8029891"/>
              <a:gd name="connsiteX2-5" fmla="*/ 8763000 w 8763000"/>
              <a:gd name="connsiteY2-6" fmla="*/ 0 h 8029891"/>
              <a:gd name="connsiteX3-7" fmla="*/ 4243546 w 8763000"/>
              <a:gd name="connsiteY3-8" fmla="*/ 8008626 h 8029891"/>
              <a:gd name="connsiteX4-9" fmla="*/ 0 w 8763000"/>
              <a:gd name="connsiteY4-10" fmla="*/ 8029891 h 80298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763000" h="8029891">
                <a:moveTo>
                  <a:pt x="0" y="8029891"/>
                </a:moveTo>
                <a:lnTo>
                  <a:pt x="4625779" y="0"/>
                </a:lnTo>
                <a:lnTo>
                  <a:pt x="8763000" y="0"/>
                </a:lnTo>
                <a:lnTo>
                  <a:pt x="4243546" y="8008626"/>
                </a:lnTo>
                <a:lnTo>
                  <a:pt x="0" y="8029891"/>
                </a:lnTo>
                <a:close/>
              </a:path>
            </a:pathLst>
          </a:custGeom>
          <a:solidFill>
            <a:schemeClr val="tx1">
              <a:lumMod val="75000"/>
              <a:lumOff val="25000"/>
              <a:alpha val="60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p:cNvSpPr txBox="1"/>
          <p:nvPr/>
        </p:nvSpPr>
        <p:spPr>
          <a:xfrm>
            <a:off x="6101661" y="6236890"/>
            <a:ext cx="12175064" cy="1753235"/>
          </a:xfrm>
          <a:prstGeom prst="rect">
            <a:avLst/>
          </a:prstGeom>
          <a:noFill/>
        </p:spPr>
        <p:txBody>
          <a:bodyPr wrap="square" rtlCol="0">
            <a:spAutoFit/>
          </a:bodyPr>
          <a:lstStyle/>
          <a:p>
            <a:r>
              <a:rPr sz="5395" dirty="0">
                <a:solidFill>
                  <a:schemeClr val="bg1"/>
                </a:solidFill>
                <a:latin typeface="Microsoft YaHei" panose="020B0503020204020204" charset="-122"/>
                <a:ea typeface="Microsoft YaHei" panose="020B0503020204020204" charset="-122"/>
                <a:sym typeface="Microsoft YaHei" panose="020B0503020204020204" charset="-122"/>
              </a:rPr>
              <a:t>Tech geeks are not easily offended by jokes made by their friends.</a:t>
            </a:r>
          </a:p>
        </p:txBody>
      </p:sp>
      <p:pic>
        <p:nvPicPr>
          <p:cNvPr id="2" name="Picture 1" descr="82415f2a4ed0ae228a00d11cea9a182c"/>
          <p:cNvPicPr>
            <a:picLocks noChangeAspect="1"/>
          </p:cNvPicPr>
          <p:nvPr/>
        </p:nvPicPr>
        <p:blipFill>
          <a:blip r:embed="rId3"/>
          <a:stretch>
            <a:fillRect/>
          </a:stretch>
        </p:blipFill>
        <p:spPr>
          <a:xfrm>
            <a:off x="9187761" y="94498"/>
            <a:ext cx="5667997" cy="614239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275" y="-6343"/>
            <a:ext cx="7101459" cy="10274021"/>
          </a:xfrm>
          <a:custGeom>
            <a:avLst/>
            <a:gdLst>
              <a:gd name="connsiteX0" fmla="*/ 0 w 7110226"/>
              <a:gd name="connsiteY0" fmla="*/ 0 h 10286705"/>
              <a:gd name="connsiteX1" fmla="*/ 7110226 w 7110226"/>
              <a:gd name="connsiteY1" fmla="*/ 0 h 10286705"/>
              <a:gd name="connsiteX2" fmla="*/ 7110226 w 7110226"/>
              <a:gd name="connsiteY2" fmla="*/ 10286705 h 10286705"/>
              <a:gd name="connsiteX3" fmla="*/ 0 w 7110226"/>
              <a:gd name="connsiteY3" fmla="*/ 10286705 h 10286705"/>
              <a:gd name="connsiteX4" fmla="*/ 0 w 7110226"/>
              <a:gd name="connsiteY4" fmla="*/ 0 h 10286705"/>
              <a:gd name="connsiteX0-1" fmla="*/ 0 w 7110226"/>
              <a:gd name="connsiteY0-2" fmla="*/ 0 h 10286705"/>
              <a:gd name="connsiteX1-3" fmla="*/ 7110226 w 7110226"/>
              <a:gd name="connsiteY1-4" fmla="*/ 0 h 10286705"/>
              <a:gd name="connsiteX2-5" fmla="*/ 4001266 w 7110226"/>
              <a:gd name="connsiteY2-6" fmla="*/ 10286705 h 10286705"/>
              <a:gd name="connsiteX3-7" fmla="*/ 0 w 7110226"/>
              <a:gd name="connsiteY3-8" fmla="*/ 10286705 h 10286705"/>
              <a:gd name="connsiteX4-9" fmla="*/ 0 w 7110226"/>
              <a:gd name="connsiteY4-10" fmla="*/ 0 h 1028670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110226" h="10286705">
                <a:moveTo>
                  <a:pt x="0" y="0"/>
                </a:moveTo>
                <a:lnTo>
                  <a:pt x="7110226" y="0"/>
                </a:lnTo>
                <a:lnTo>
                  <a:pt x="4001266" y="10286705"/>
                </a:lnTo>
                <a:lnTo>
                  <a:pt x="0" y="10286705"/>
                </a:lnTo>
                <a:lnTo>
                  <a:pt x="0" y="0"/>
                </a:lnTo>
                <a:close/>
              </a:path>
            </a:pathLst>
          </a:custGeom>
          <a:solidFill>
            <a:srgbClr val="F024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TextBox 46"/>
          <p:cNvSpPr txBox="1"/>
          <p:nvPr/>
        </p:nvSpPr>
        <p:spPr>
          <a:xfrm>
            <a:off x="2783358" y="1638262"/>
            <a:ext cx="3115303" cy="7776210"/>
          </a:xfrm>
          <a:prstGeom prst="rect">
            <a:avLst/>
          </a:prstGeom>
          <a:noFill/>
          <a:effectLst>
            <a:outerShdw blurRad="1270000" dist="38100" dir="5400000" algn="t" rotWithShape="0">
              <a:prstClr val="black">
                <a:alpha val="40000"/>
              </a:prstClr>
            </a:outerShdw>
          </a:effectLst>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9pPr>
          </a:lstStyle>
          <a:p>
            <a:pPr algn="ctr"/>
            <a:r>
              <a:rPr lang="en-MY" altLang="zh-CN" sz="49940" b="1" dirty="0">
                <a:solidFill>
                  <a:schemeClr val="bg1"/>
                </a:solidFill>
                <a:latin typeface="Microsoft YaHei" panose="020B0503020204020204" charset="-122"/>
                <a:ea typeface="Microsoft YaHei" panose="020B0503020204020204" charset="-122"/>
                <a:sym typeface="Microsoft YaHei" panose="020B0503020204020204" charset="-122"/>
              </a:rPr>
              <a:t>5</a:t>
            </a:r>
          </a:p>
        </p:txBody>
      </p:sp>
      <p:sp>
        <p:nvSpPr>
          <p:cNvPr id="5" name="矩形 4"/>
          <p:cNvSpPr/>
          <p:nvPr/>
        </p:nvSpPr>
        <p:spPr>
          <a:xfrm>
            <a:off x="4655646" y="1731412"/>
            <a:ext cx="4056452" cy="7682905"/>
          </a:xfrm>
          <a:custGeom>
            <a:avLst/>
            <a:gdLst>
              <a:gd name="connsiteX0" fmla="*/ 2968 w 6290"/>
              <a:gd name="connsiteY0" fmla="*/ 0 h 12114"/>
              <a:gd name="connsiteX1" fmla="*/ 6290 w 6290"/>
              <a:gd name="connsiteY1" fmla="*/ 52 h 12114"/>
              <a:gd name="connsiteX2" fmla="*/ 2514 w 6290"/>
              <a:gd name="connsiteY2" fmla="*/ 10131 h 12114"/>
              <a:gd name="connsiteX3" fmla="*/ 0 w 6290"/>
              <a:gd name="connsiteY3" fmla="*/ 10133 h 12114"/>
              <a:gd name="connsiteX4" fmla="*/ 2968 w 6290"/>
              <a:gd name="connsiteY4" fmla="*/ 0 h 1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0" h="12114">
                <a:moveTo>
                  <a:pt x="2968" y="0"/>
                </a:moveTo>
                <a:lnTo>
                  <a:pt x="6290" y="52"/>
                </a:lnTo>
                <a:lnTo>
                  <a:pt x="2514" y="10131"/>
                </a:lnTo>
                <a:cubicBezTo>
                  <a:pt x="-587" y="15335"/>
                  <a:pt x="1658" y="8457"/>
                  <a:pt x="0" y="10133"/>
                </a:cubicBezTo>
                <a:lnTo>
                  <a:pt x="2968" y="0"/>
                </a:lnTo>
                <a:close/>
              </a:path>
            </a:pathLst>
          </a:custGeom>
          <a:solidFill>
            <a:srgbClr val="25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0" name="图片 189"/>
          <p:cNvPicPr>
            <a:picLocks noChangeAspect="1"/>
          </p:cNvPicPr>
          <p:nvPr/>
        </p:nvPicPr>
        <p:blipFill>
          <a:blip r:embed="rId2"/>
          <a:stretch>
            <a:fillRect/>
          </a:stretch>
        </p:blipFill>
        <p:spPr>
          <a:xfrm>
            <a:off x="7682419" y="4665789"/>
            <a:ext cx="9650048" cy="5601890"/>
          </a:xfrm>
          <a:prstGeom prst="rect">
            <a:avLst/>
          </a:prstGeom>
          <a:scene3d>
            <a:camera prst="orthographicFront">
              <a:rot lat="0" lon="10800000" rev="0"/>
            </a:camera>
            <a:lightRig rig="threePt" dir="t"/>
          </a:scene3d>
        </p:spPr>
      </p:pic>
      <p:sp>
        <p:nvSpPr>
          <p:cNvPr id="156" name="平行四边形 155"/>
          <p:cNvSpPr/>
          <p:nvPr/>
        </p:nvSpPr>
        <p:spPr>
          <a:xfrm>
            <a:off x="10440980" y="2251459"/>
            <a:ext cx="7835745" cy="8019990"/>
          </a:xfrm>
          <a:custGeom>
            <a:avLst/>
            <a:gdLst>
              <a:gd name="connsiteX0" fmla="*/ 0 w 8763000"/>
              <a:gd name="connsiteY0" fmla="*/ 8029891 h 8029891"/>
              <a:gd name="connsiteX1" fmla="*/ 4625779 w 8763000"/>
              <a:gd name="connsiteY1" fmla="*/ 0 h 8029891"/>
              <a:gd name="connsiteX2" fmla="*/ 8763000 w 8763000"/>
              <a:gd name="connsiteY2" fmla="*/ 0 h 8029891"/>
              <a:gd name="connsiteX3" fmla="*/ 4137221 w 8763000"/>
              <a:gd name="connsiteY3" fmla="*/ 8029891 h 8029891"/>
              <a:gd name="connsiteX4" fmla="*/ 0 w 8763000"/>
              <a:gd name="connsiteY4" fmla="*/ 8029891 h 8029891"/>
              <a:gd name="connsiteX0-1" fmla="*/ 0 w 8763000"/>
              <a:gd name="connsiteY0-2" fmla="*/ 8029891 h 8029891"/>
              <a:gd name="connsiteX1-3" fmla="*/ 4625779 w 8763000"/>
              <a:gd name="connsiteY1-4" fmla="*/ 0 h 8029891"/>
              <a:gd name="connsiteX2-5" fmla="*/ 8763000 w 8763000"/>
              <a:gd name="connsiteY2-6" fmla="*/ 0 h 8029891"/>
              <a:gd name="connsiteX3-7" fmla="*/ 4243546 w 8763000"/>
              <a:gd name="connsiteY3-8" fmla="*/ 8008626 h 8029891"/>
              <a:gd name="connsiteX4-9" fmla="*/ 0 w 8763000"/>
              <a:gd name="connsiteY4-10" fmla="*/ 8029891 h 80298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763000" h="8029891">
                <a:moveTo>
                  <a:pt x="0" y="8029891"/>
                </a:moveTo>
                <a:lnTo>
                  <a:pt x="4625779" y="0"/>
                </a:lnTo>
                <a:lnTo>
                  <a:pt x="8763000" y="0"/>
                </a:lnTo>
                <a:lnTo>
                  <a:pt x="4243546" y="8008626"/>
                </a:lnTo>
                <a:lnTo>
                  <a:pt x="0" y="8029891"/>
                </a:lnTo>
                <a:close/>
              </a:path>
            </a:pathLst>
          </a:custGeom>
          <a:solidFill>
            <a:schemeClr val="tx1">
              <a:lumMod val="75000"/>
              <a:lumOff val="25000"/>
              <a:alpha val="60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p:cNvSpPr txBox="1"/>
          <p:nvPr/>
        </p:nvSpPr>
        <p:spPr>
          <a:xfrm>
            <a:off x="6101661" y="5874752"/>
            <a:ext cx="12175064" cy="2584450"/>
          </a:xfrm>
          <a:prstGeom prst="rect">
            <a:avLst/>
          </a:prstGeom>
          <a:noFill/>
        </p:spPr>
        <p:txBody>
          <a:bodyPr wrap="square" rtlCol="0">
            <a:spAutoFit/>
          </a:bodyPr>
          <a:lstStyle/>
          <a:p>
            <a:r>
              <a:rPr sz="5395" dirty="0">
                <a:solidFill>
                  <a:schemeClr val="bg1"/>
                </a:solidFill>
                <a:latin typeface="Microsoft YaHei" panose="020B0503020204020204" charset="-122"/>
                <a:ea typeface="Microsoft YaHei" panose="020B0503020204020204" charset="-122"/>
                <a:sym typeface="Microsoft YaHei" panose="020B0503020204020204" charset="-122"/>
              </a:rPr>
              <a:t>Friends envy you for being a tech geek and being in the tech industry. In a good way.</a:t>
            </a:r>
          </a:p>
        </p:txBody>
      </p:sp>
      <p:pic>
        <p:nvPicPr>
          <p:cNvPr id="3" name="Picture 2" descr="depositphotos_100202214-stock-photo-businessman-in-glasses-reading-newspaper"/>
          <p:cNvPicPr>
            <a:picLocks noChangeAspect="1"/>
          </p:cNvPicPr>
          <p:nvPr/>
        </p:nvPicPr>
        <p:blipFill>
          <a:blip r:embed="rId3"/>
          <a:stretch>
            <a:fillRect/>
          </a:stretch>
        </p:blipFill>
        <p:spPr>
          <a:xfrm>
            <a:off x="7826731" y="235929"/>
            <a:ext cx="8445234" cy="563882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bject 3"/>
          <p:cNvSpPr txBox="1"/>
          <p:nvPr/>
        </p:nvSpPr>
        <p:spPr>
          <a:xfrm>
            <a:off x="7115774" y="3486925"/>
            <a:ext cx="10061853" cy="2642148"/>
          </a:xfrm>
          <a:prstGeom prst="rect">
            <a:avLst/>
          </a:prstGeom>
        </p:spPr>
        <p:txBody>
          <a:bodyPr vert="horz" wrap="square" lIns="0" tIns="0" rIns="0" bIns="0" rtlCol="0">
            <a:noAutofit/>
          </a:bodyPr>
          <a:lstStyle/>
          <a:p>
            <a:pPr>
              <a:lnSpc>
                <a:spcPct val="110000"/>
              </a:lnSpc>
            </a:pPr>
            <a:r>
              <a:rPr sz="4795" b="1" dirty="0">
                <a:solidFill>
                  <a:schemeClr val="bg1"/>
                </a:solidFill>
                <a:latin typeface="Microsoft YaHei" panose="020B0503020204020204" charset="-122"/>
                <a:ea typeface="Microsoft YaHei" panose="020B0503020204020204" charset="-122"/>
                <a:cs typeface="Arial" panose="020B0604020202020204"/>
              </a:rPr>
              <a:t>Would you prefer to be seen/called a </a:t>
            </a:r>
            <a:r>
              <a:rPr lang="en-MY" sz="4795" b="1" dirty="0">
                <a:solidFill>
                  <a:schemeClr val="bg1"/>
                </a:solidFill>
                <a:latin typeface="Microsoft YaHei" panose="020B0503020204020204" charset="-122"/>
                <a:ea typeface="Microsoft YaHei" panose="020B0503020204020204" charset="-122"/>
                <a:cs typeface="Arial" panose="020B0604020202020204"/>
              </a:rPr>
              <a:t>'</a:t>
            </a:r>
            <a:r>
              <a:rPr sz="4795" b="1" dirty="0">
                <a:solidFill>
                  <a:schemeClr val="bg1"/>
                </a:solidFill>
                <a:latin typeface="Microsoft YaHei" panose="020B0503020204020204" charset="-122"/>
                <a:ea typeface="Microsoft YaHei" panose="020B0503020204020204" charset="-122"/>
                <a:cs typeface="Arial" panose="020B0604020202020204"/>
              </a:rPr>
              <a:t>Tech Geek</a:t>
            </a:r>
            <a:r>
              <a:rPr lang="en-MY" sz="4795" b="1" dirty="0">
                <a:solidFill>
                  <a:schemeClr val="bg1"/>
                </a:solidFill>
                <a:latin typeface="Microsoft YaHei" panose="020B0503020204020204" charset="-122"/>
                <a:ea typeface="Microsoft YaHei" panose="020B0503020204020204" charset="-122"/>
                <a:cs typeface="Arial" panose="020B0604020202020204"/>
              </a:rPr>
              <a:t>' </a:t>
            </a:r>
            <a:r>
              <a:rPr sz="4795" b="1" dirty="0">
                <a:solidFill>
                  <a:schemeClr val="bg1"/>
                </a:solidFill>
                <a:latin typeface="Microsoft YaHei" panose="020B0503020204020204" charset="-122"/>
                <a:ea typeface="Microsoft YaHei" panose="020B0503020204020204" charset="-122"/>
                <a:cs typeface="Arial" panose="020B0604020202020204"/>
              </a:rPr>
              <a:t>and why? </a:t>
            </a:r>
          </a:p>
        </p:txBody>
      </p:sp>
      <p:grpSp>
        <p:nvGrpSpPr>
          <p:cNvPr id="35" name="组合 4"/>
          <p:cNvGrpSpPr/>
          <p:nvPr/>
        </p:nvGrpSpPr>
        <p:grpSpPr bwMode="auto">
          <a:xfrm>
            <a:off x="11275" y="-1622"/>
            <a:ext cx="6316801" cy="10302695"/>
            <a:chOff x="-1" y="-3"/>
            <a:chExt cx="5643571" cy="6858005"/>
          </a:xfrm>
        </p:grpSpPr>
        <p:sp>
          <p:nvSpPr>
            <p:cNvPr id="36" name="Freeform 5"/>
            <p:cNvSpPr/>
            <p:nvPr/>
          </p:nvSpPr>
          <p:spPr bwMode="auto">
            <a:xfrm>
              <a:off x="3453821" y="-3"/>
              <a:ext cx="2177915" cy="2852677"/>
            </a:xfrm>
            <a:custGeom>
              <a:avLst/>
              <a:gdLst>
                <a:gd name="T0" fmla="*/ 0 w 9839"/>
                <a:gd name="T1" fmla="*/ 2147483646 h 9917"/>
                <a:gd name="T2" fmla="*/ 2147483646 w 9839"/>
                <a:gd name="T3" fmla="*/ 2147483646 h 9917"/>
                <a:gd name="T4" fmla="*/ 2147483646 w 9839"/>
                <a:gd name="T5" fmla="*/ 0 h 9917"/>
                <a:gd name="T6" fmla="*/ 2147483646 w 9839"/>
                <a:gd name="T7" fmla="*/ 0 h 9917"/>
                <a:gd name="T8" fmla="*/ 0 w 9839"/>
                <a:gd name="T9" fmla="*/ 2147483646 h 99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39" h="9917">
                  <a:moveTo>
                    <a:pt x="0" y="5669"/>
                  </a:moveTo>
                  <a:lnTo>
                    <a:pt x="9839" y="9917"/>
                  </a:lnTo>
                  <a:lnTo>
                    <a:pt x="6221" y="0"/>
                  </a:lnTo>
                  <a:lnTo>
                    <a:pt x="4961" y="0"/>
                  </a:lnTo>
                  <a:lnTo>
                    <a:pt x="0" y="5669"/>
                  </a:lnTo>
                  <a:close/>
                </a:path>
              </a:pathLst>
            </a:custGeom>
            <a:solidFill>
              <a:srgbClr val="F06262"/>
            </a:solidFill>
            <a:ln>
              <a:noFill/>
            </a:ln>
            <a:extLst>
              <a:ext uri="{91240B29-F687-4F45-9708-019B960494DF}">
                <a14:hiddenLine xmlns:a14="http://schemas.microsoft.com/office/drawing/2010/main" w="9525">
                  <a:solidFill>
                    <a:srgbClr val="000000"/>
                  </a:solidFill>
                  <a:round/>
                </a14:hiddenLine>
              </a:ext>
            </a:extLst>
          </p:spPr>
          <p:txBody>
            <a:bodyPr lIns="55380" tIns="27690" rIns="55380" bIns="27690"/>
            <a:lstStyle/>
            <a:p>
              <a:endParaRPr lang="zh-CN" altLang="en-US"/>
            </a:p>
          </p:txBody>
        </p:sp>
        <p:sp>
          <p:nvSpPr>
            <p:cNvPr id="37" name="Freeform 6"/>
            <p:cNvSpPr/>
            <p:nvPr/>
          </p:nvSpPr>
          <p:spPr bwMode="auto">
            <a:xfrm>
              <a:off x="-1" y="1608945"/>
              <a:ext cx="5643571" cy="5249057"/>
            </a:xfrm>
            <a:custGeom>
              <a:avLst/>
              <a:gdLst>
                <a:gd name="T0" fmla="*/ 2147483646 w 9958"/>
                <a:gd name="T1" fmla="*/ 0 h 10000"/>
                <a:gd name="T2" fmla="*/ 2147483646 w 9958"/>
                <a:gd name="T3" fmla="*/ 2147483646 h 10000"/>
                <a:gd name="T4" fmla="*/ 0 w 9958"/>
                <a:gd name="T5" fmla="*/ 2147483646 h 10000"/>
                <a:gd name="T6" fmla="*/ 0 w 9958"/>
                <a:gd name="T7" fmla="*/ 2147483646 h 10000"/>
                <a:gd name="T8" fmla="*/ 2147483646 w 9958"/>
                <a:gd name="T9" fmla="*/ 2147483646 h 10000"/>
                <a:gd name="T10" fmla="*/ 2147483646 w 9958"/>
                <a:gd name="T11" fmla="*/ 2147483646 h 10000"/>
                <a:gd name="T12" fmla="*/ 2147483646 w 9958"/>
                <a:gd name="T13" fmla="*/ 2147483646 h 10000"/>
                <a:gd name="T14" fmla="*/ 2147483646 w 9958"/>
                <a:gd name="T15" fmla="*/ 0 h 100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58" h="10000">
                  <a:moveTo>
                    <a:pt x="6154" y="0"/>
                  </a:moveTo>
                  <a:lnTo>
                    <a:pt x="301" y="9402"/>
                  </a:lnTo>
                  <a:lnTo>
                    <a:pt x="0" y="9886"/>
                  </a:lnTo>
                  <a:lnTo>
                    <a:pt x="0" y="10000"/>
                  </a:lnTo>
                  <a:lnTo>
                    <a:pt x="7653" y="10000"/>
                  </a:lnTo>
                  <a:cubicBezTo>
                    <a:pt x="7714" y="9801"/>
                    <a:pt x="7776" y="9601"/>
                    <a:pt x="7837" y="9402"/>
                  </a:cubicBezTo>
                  <a:lnTo>
                    <a:pt x="9958" y="2345"/>
                  </a:lnTo>
                  <a:lnTo>
                    <a:pt x="6154" y="0"/>
                  </a:lnTo>
                  <a:close/>
                </a:path>
              </a:pathLst>
            </a:custGeom>
            <a:solidFill>
              <a:srgbClr val="F34B4B"/>
            </a:solidFill>
            <a:ln>
              <a:noFill/>
            </a:ln>
            <a:extLst>
              <a:ext uri="{91240B29-F687-4F45-9708-019B960494DF}">
                <a14:hiddenLine xmlns:a14="http://schemas.microsoft.com/office/drawing/2010/main" w="9525">
                  <a:solidFill>
                    <a:srgbClr val="000000"/>
                  </a:solidFill>
                  <a:round/>
                </a14:hiddenLine>
              </a:ext>
            </a:extLst>
          </p:spPr>
          <p:txBody>
            <a:bodyPr lIns="55380" tIns="27690" rIns="55380" bIns="27690"/>
            <a:lstStyle/>
            <a:p>
              <a:endParaRPr lang="zh-CN" altLang="en-US"/>
            </a:p>
          </p:txBody>
        </p:sp>
        <p:sp>
          <p:nvSpPr>
            <p:cNvPr id="38" name="Freeform 7"/>
            <p:cNvSpPr/>
            <p:nvPr/>
          </p:nvSpPr>
          <p:spPr bwMode="auto">
            <a:xfrm>
              <a:off x="527670" y="0"/>
              <a:ext cx="4050101" cy="1700096"/>
            </a:xfrm>
            <a:custGeom>
              <a:avLst/>
              <a:gdLst>
                <a:gd name="T0" fmla="*/ 2147483646 w 5055"/>
                <a:gd name="T1" fmla="*/ 2147483646 h 1673"/>
                <a:gd name="T2" fmla="*/ 2147483646 w 5055"/>
                <a:gd name="T3" fmla="*/ 0 h 1673"/>
                <a:gd name="T4" fmla="*/ 0 w 5055"/>
                <a:gd name="T5" fmla="*/ 0 h 1673"/>
                <a:gd name="T6" fmla="*/ 2147483646 w 5055"/>
                <a:gd name="T7" fmla="*/ 2147483646 h 16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55" h="1673">
                  <a:moveTo>
                    <a:pt x="3665" y="1673"/>
                  </a:moveTo>
                  <a:lnTo>
                    <a:pt x="5055" y="0"/>
                  </a:lnTo>
                  <a:lnTo>
                    <a:pt x="0" y="0"/>
                  </a:lnTo>
                  <a:lnTo>
                    <a:pt x="3665" y="1673"/>
                  </a:lnTo>
                  <a:close/>
                </a:path>
              </a:pathLst>
            </a:custGeom>
            <a:solidFill>
              <a:srgbClr val="EE4C4C"/>
            </a:solidFill>
            <a:ln>
              <a:noFill/>
            </a:ln>
            <a:extLst>
              <a:ext uri="{91240B29-F687-4F45-9708-019B960494DF}">
                <a14:hiddenLine xmlns:a14="http://schemas.microsoft.com/office/drawing/2010/main" w="9525">
                  <a:solidFill>
                    <a:srgbClr val="000000"/>
                  </a:solidFill>
                  <a:round/>
                </a14:hiddenLine>
              </a:ext>
            </a:extLst>
          </p:spPr>
          <p:txBody>
            <a:bodyPr lIns="55380" tIns="27690" rIns="55380" bIns="27690"/>
            <a:lstStyle/>
            <a:p>
              <a:endParaRPr lang="zh-CN" altLang="en-US"/>
            </a:p>
          </p:txBody>
        </p:sp>
        <p:sp>
          <p:nvSpPr>
            <p:cNvPr id="39" name="Freeform 8"/>
            <p:cNvSpPr/>
            <p:nvPr/>
          </p:nvSpPr>
          <p:spPr bwMode="auto">
            <a:xfrm>
              <a:off x="1588" y="0"/>
              <a:ext cx="3501575" cy="6858002"/>
            </a:xfrm>
            <a:custGeom>
              <a:avLst/>
              <a:gdLst>
                <a:gd name="T0" fmla="*/ 2147483646 w 9866"/>
                <a:gd name="T1" fmla="*/ 0 h 10000"/>
                <a:gd name="T2" fmla="*/ 0 w 9866"/>
                <a:gd name="T3" fmla="*/ 0 h 10000"/>
                <a:gd name="T4" fmla="*/ 0 w 9866"/>
                <a:gd name="T5" fmla="*/ 2147483646 h 10000"/>
                <a:gd name="T6" fmla="*/ 0 w 9866"/>
                <a:gd name="T7" fmla="*/ 2147483646 h 10000"/>
                <a:gd name="T8" fmla="*/ 2147483646 w 9866"/>
                <a:gd name="T9" fmla="*/ 2147483646 h 10000"/>
                <a:gd name="T10" fmla="*/ 2147483646 w 9866"/>
                <a:gd name="T11" fmla="*/ 2147483646 h 10000"/>
                <a:gd name="T12" fmla="*/ 2147483646 w 9866"/>
                <a:gd name="T13" fmla="*/ 0 h 10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66" h="10000">
                  <a:moveTo>
                    <a:pt x="1825" y="0"/>
                  </a:moveTo>
                  <a:lnTo>
                    <a:pt x="0" y="0"/>
                  </a:lnTo>
                  <a:lnTo>
                    <a:pt x="0" y="9626"/>
                  </a:lnTo>
                  <a:lnTo>
                    <a:pt x="0" y="10000"/>
                  </a:lnTo>
                  <a:lnTo>
                    <a:pt x="489" y="9626"/>
                  </a:lnTo>
                  <a:lnTo>
                    <a:pt x="9866" y="2386"/>
                  </a:lnTo>
                  <a:lnTo>
                    <a:pt x="1825" y="0"/>
                  </a:lnTo>
                  <a:close/>
                </a:path>
              </a:pathLst>
            </a:custGeom>
            <a:solidFill>
              <a:srgbClr val="F13737"/>
            </a:solidFill>
            <a:ln>
              <a:noFill/>
            </a:ln>
            <a:extLst>
              <a:ext uri="{91240B29-F687-4F45-9708-019B960494DF}">
                <a14:hiddenLine xmlns:a14="http://schemas.microsoft.com/office/drawing/2010/main" w="9525">
                  <a:solidFill>
                    <a:srgbClr val="000000"/>
                  </a:solidFill>
                  <a:round/>
                </a14:hiddenLine>
              </a:ext>
            </a:extLst>
          </p:spPr>
          <p:txBody>
            <a:bodyPr lIns="55380" tIns="27690" rIns="55380" bIns="27690"/>
            <a:lstStyle/>
            <a:p>
              <a:endParaRPr lang="zh-CN" alt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6760EF-1F52-4B9E-A58F-B8E58890B14B}"/>
              </a:ext>
            </a:extLst>
          </p:cNvPr>
          <p:cNvSpPr txBox="1"/>
          <p:nvPr/>
        </p:nvSpPr>
        <p:spPr>
          <a:xfrm>
            <a:off x="4572000" y="1333500"/>
            <a:ext cx="9144000" cy="7107587"/>
          </a:xfrm>
          <a:prstGeom prst="rect">
            <a:avLst/>
          </a:prstGeom>
          <a:noFill/>
        </p:spPr>
        <p:txBody>
          <a:bodyPr wrap="square">
            <a:spAutoFit/>
          </a:bodyPr>
          <a:lstStyle/>
          <a:p>
            <a:pPr algn="ctr">
              <a:lnSpc>
                <a:spcPct val="200000"/>
              </a:lnSpc>
              <a:spcBef>
                <a:spcPct val="0"/>
              </a:spcBef>
              <a:buFont typeface="Arial" panose="020B0604020202020204" pitchFamily="34" charset="0"/>
              <a:buNone/>
            </a:pPr>
            <a:r>
              <a:rPr lang="en-MY" sz="8000" b="1" dirty="0">
                <a:solidFill>
                  <a:srgbClr val="FFFFFF"/>
                </a:solidFill>
                <a:latin typeface="Microsoft YaHei" panose="020B0503020204020204" charset="-122"/>
                <a:ea typeface="Microsoft YaHei" panose="020B0503020204020204" charset="-122"/>
              </a:rPr>
              <a:t>Yes. </a:t>
            </a:r>
          </a:p>
          <a:p>
            <a:pPr algn="ctr">
              <a:lnSpc>
                <a:spcPct val="200000"/>
              </a:lnSpc>
              <a:spcBef>
                <a:spcPct val="0"/>
              </a:spcBef>
              <a:buFont typeface="Arial" panose="020B0604020202020204" pitchFamily="34" charset="0"/>
              <a:buNone/>
            </a:pPr>
            <a:r>
              <a:rPr lang="en-MY" sz="8000" b="1" dirty="0">
                <a:solidFill>
                  <a:srgbClr val="FFFFFF"/>
                </a:solidFill>
                <a:latin typeface="Microsoft YaHei" panose="020B0503020204020204" charset="-122"/>
                <a:ea typeface="Microsoft YaHei" panose="020B0503020204020204" charset="-122"/>
              </a:rPr>
              <a:t>I think. </a:t>
            </a:r>
          </a:p>
          <a:p>
            <a:pPr algn="ctr">
              <a:lnSpc>
                <a:spcPct val="200000"/>
              </a:lnSpc>
              <a:spcBef>
                <a:spcPct val="0"/>
              </a:spcBef>
              <a:buFont typeface="Arial" panose="020B0604020202020204" pitchFamily="34" charset="0"/>
              <a:buNone/>
            </a:pPr>
            <a:r>
              <a:rPr lang="en-MY" sz="8000" b="1" dirty="0">
                <a:solidFill>
                  <a:srgbClr val="FFFFFF"/>
                </a:solidFill>
                <a:latin typeface="Microsoft YaHei" panose="020B0503020204020204" charset="-122"/>
                <a:ea typeface="Microsoft YaHei" panose="020B0503020204020204" charset="-122"/>
              </a:rPr>
              <a:t>Maybe?</a:t>
            </a:r>
          </a:p>
        </p:txBody>
      </p:sp>
    </p:spTree>
    <p:extLst>
      <p:ext uri="{BB962C8B-B14F-4D97-AF65-F5344CB8AC3E}">
        <p14:creationId xmlns:p14="http://schemas.microsoft.com/office/powerpoint/2010/main" val="1334782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Callout 8"/>
          <p:cNvSpPr/>
          <p:nvPr/>
        </p:nvSpPr>
        <p:spPr>
          <a:xfrm>
            <a:off x="8479341" y="5337570"/>
            <a:ext cx="8381812" cy="3230701"/>
          </a:xfrm>
          <a:prstGeom prst="cloudCallou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Callout 7"/>
          <p:cNvSpPr/>
          <p:nvPr/>
        </p:nvSpPr>
        <p:spPr>
          <a:xfrm flipH="1">
            <a:off x="9046965" y="2210881"/>
            <a:ext cx="5936271" cy="2663711"/>
          </a:xfrm>
          <a:prstGeom prst="cloudCallou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Callout 6"/>
          <p:cNvSpPr/>
          <p:nvPr/>
        </p:nvSpPr>
        <p:spPr>
          <a:xfrm flipH="1">
            <a:off x="1379915" y="6364368"/>
            <a:ext cx="7506593" cy="2916130"/>
          </a:xfrm>
          <a:prstGeom prst="cloudCallou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Callout 5"/>
          <p:cNvSpPr/>
          <p:nvPr/>
        </p:nvSpPr>
        <p:spPr>
          <a:xfrm>
            <a:off x="1628528" y="2541942"/>
            <a:ext cx="6025696" cy="3348666"/>
          </a:xfrm>
          <a:prstGeom prst="cloudCallou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组合 60"/>
          <p:cNvGrpSpPr/>
          <p:nvPr/>
        </p:nvGrpSpPr>
        <p:grpSpPr>
          <a:xfrm>
            <a:off x="30301" y="0"/>
            <a:ext cx="18228031" cy="1228478"/>
            <a:chOff x="0" y="-14541"/>
            <a:chExt cx="12192000" cy="1214437"/>
          </a:xfrm>
        </p:grpSpPr>
        <p:sp>
          <p:nvSpPr>
            <p:cNvPr id="63" name="等腰三角形 62"/>
            <p:cNvSpPr/>
            <p:nvPr/>
          </p:nvSpPr>
          <p:spPr>
            <a:xfrm rot="10800000">
              <a:off x="34132" y="759904"/>
              <a:ext cx="1811337" cy="439992"/>
            </a:xfrm>
            <a:prstGeom prst="triangle">
              <a:avLst/>
            </a:prstGeom>
            <a:solidFill>
              <a:srgbClr val="F0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2" name="矩形 61"/>
            <p:cNvSpPr/>
            <p:nvPr/>
          </p:nvSpPr>
          <p:spPr>
            <a:xfrm>
              <a:off x="0" y="-14541"/>
              <a:ext cx="12192000" cy="1009650"/>
            </a:xfrm>
            <a:prstGeom prst="rect">
              <a:avLst/>
            </a:prstGeom>
            <a:solidFill>
              <a:srgbClr val="F0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192" name="object 4"/>
          <p:cNvSpPr txBox="1">
            <a:spLocks noChangeArrowheads="1"/>
          </p:cNvSpPr>
          <p:nvPr/>
        </p:nvSpPr>
        <p:spPr bwMode="auto">
          <a:xfrm>
            <a:off x="785654" y="1601398"/>
            <a:ext cx="1773905" cy="73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6350">
              <a:lnSpc>
                <a:spcPct val="90000"/>
              </a:lnSpc>
              <a:spcBef>
                <a:spcPts val="1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sym typeface="Calibri" panose="020F0502020204030204" charset="0"/>
              </a:defRPr>
            </a:lvl9pPr>
          </a:lstStyle>
          <a:p>
            <a:pPr>
              <a:lnSpc>
                <a:spcPct val="100000"/>
              </a:lnSpc>
              <a:spcBef>
                <a:spcPct val="0"/>
              </a:spcBef>
              <a:buFont typeface="Arial" panose="020B0604020202020204" pitchFamily="34" charset="0"/>
              <a:buNone/>
            </a:pPr>
            <a:r>
              <a:rPr lang="en-MY" altLang="en-US" sz="4795" dirty="0">
                <a:solidFill>
                  <a:srgbClr val="FFFFFF"/>
                </a:solidFill>
                <a:latin typeface="Trebuchet MS" panose="020B0603020202020204" pitchFamily="34" charset="0"/>
              </a:rPr>
              <a:t>Why?</a:t>
            </a:r>
          </a:p>
        </p:txBody>
      </p:sp>
      <p:sp>
        <p:nvSpPr>
          <p:cNvPr id="36" name="object 3"/>
          <p:cNvSpPr txBox="1">
            <a:spLocks noChangeArrowheads="1"/>
          </p:cNvSpPr>
          <p:nvPr/>
        </p:nvSpPr>
        <p:spPr bwMode="auto">
          <a:xfrm>
            <a:off x="257622" y="203412"/>
            <a:ext cx="5276686" cy="6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6350">
              <a:lnSpc>
                <a:spcPct val="90000"/>
              </a:lnSpc>
              <a:spcBef>
                <a:spcPts val="1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sym typeface="Calibri" panose="020F0502020204030204" charset="0"/>
              </a:defRPr>
            </a:lvl9pPr>
          </a:lstStyle>
          <a:p>
            <a:pPr>
              <a:lnSpc>
                <a:spcPct val="100000"/>
              </a:lnSpc>
              <a:spcBef>
                <a:spcPct val="0"/>
              </a:spcBef>
              <a:buFont typeface="Arial" panose="020B0604020202020204" pitchFamily="34" charset="0"/>
              <a:buNone/>
            </a:pPr>
            <a:r>
              <a:rPr lang="en-MY" sz="3995" b="1" dirty="0">
                <a:solidFill>
                  <a:srgbClr val="FFFFFF"/>
                </a:solidFill>
                <a:latin typeface="Microsoft YaHei" panose="020B0503020204020204" charset="-122"/>
                <a:ea typeface="Microsoft YaHei" panose="020B0503020204020204" charset="-122"/>
              </a:rPr>
              <a:t>Yes. I think. Maybe?</a:t>
            </a:r>
          </a:p>
        </p:txBody>
      </p:sp>
      <p:sp>
        <p:nvSpPr>
          <p:cNvPr id="2" name="Text Box 1"/>
          <p:cNvSpPr txBox="1"/>
          <p:nvPr/>
        </p:nvSpPr>
        <p:spPr>
          <a:xfrm>
            <a:off x="2269722" y="3094979"/>
            <a:ext cx="4457911" cy="2245360"/>
          </a:xfrm>
          <a:prstGeom prst="rect">
            <a:avLst/>
          </a:prstGeom>
          <a:noFill/>
        </p:spPr>
        <p:txBody>
          <a:bodyPr wrap="square" rtlCol="0" anchor="t">
            <a:spAutoFit/>
          </a:bodyPr>
          <a:lstStyle/>
          <a:p>
            <a:r>
              <a:rPr lang="en-US" sz="2795" dirty="0">
                <a:solidFill>
                  <a:schemeClr val="bg1"/>
                </a:solidFill>
                <a:latin typeface="Nexa" panose="02000000000000000000" pitchFamily="50" charset="0"/>
                <a:ea typeface="Microsoft YaHei" panose="020B0503020204020204" charset="-122"/>
              </a:rPr>
              <a:t>The term </a:t>
            </a:r>
            <a:r>
              <a:rPr lang="en-MY" altLang="en-US" sz="2795" dirty="0">
                <a:solidFill>
                  <a:schemeClr val="bg1"/>
                </a:solidFill>
                <a:latin typeface="Nexa" panose="02000000000000000000" pitchFamily="50" charset="0"/>
                <a:ea typeface="Microsoft YaHei" panose="020B0503020204020204" charset="-122"/>
              </a:rPr>
              <a:t>'</a:t>
            </a:r>
            <a:r>
              <a:rPr lang="en-US" sz="2795" dirty="0">
                <a:solidFill>
                  <a:schemeClr val="bg1"/>
                </a:solidFill>
                <a:latin typeface="Nexa" panose="02000000000000000000" pitchFamily="50" charset="0"/>
                <a:ea typeface="Microsoft YaHei" panose="020B0503020204020204" charset="-122"/>
              </a:rPr>
              <a:t>geek</a:t>
            </a:r>
            <a:r>
              <a:rPr lang="en-MY" altLang="en-US" sz="2795" dirty="0">
                <a:solidFill>
                  <a:schemeClr val="bg1"/>
                </a:solidFill>
                <a:latin typeface="Nexa" panose="02000000000000000000" pitchFamily="50" charset="0"/>
                <a:ea typeface="Microsoft YaHei" panose="020B0503020204020204" charset="-122"/>
              </a:rPr>
              <a:t>' </a:t>
            </a:r>
            <a:r>
              <a:rPr lang="en-US" sz="2795" dirty="0">
                <a:solidFill>
                  <a:schemeClr val="bg1"/>
                </a:solidFill>
                <a:latin typeface="Nexa" panose="02000000000000000000" pitchFamily="50" charset="0"/>
                <a:ea typeface="Microsoft YaHei" panose="020B0503020204020204" charset="-122"/>
              </a:rPr>
              <a:t>or </a:t>
            </a:r>
            <a:r>
              <a:rPr lang="en-MY" altLang="en-US" sz="2795" dirty="0">
                <a:solidFill>
                  <a:schemeClr val="bg1"/>
                </a:solidFill>
                <a:latin typeface="Nexa" panose="02000000000000000000" pitchFamily="50" charset="0"/>
                <a:ea typeface="Microsoft YaHei" panose="020B0503020204020204" charset="-122"/>
              </a:rPr>
              <a:t>'</a:t>
            </a:r>
            <a:r>
              <a:rPr lang="en-US" sz="2795" dirty="0">
                <a:solidFill>
                  <a:schemeClr val="bg1"/>
                </a:solidFill>
                <a:latin typeface="Nexa" panose="02000000000000000000" pitchFamily="50" charset="0"/>
                <a:ea typeface="Microsoft YaHei" panose="020B0503020204020204" charset="-122"/>
              </a:rPr>
              <a:t>Tech Geek</a:t>
            </a:r>
            <a:r>
              <a:rPr lang="en-MY" altLang="en-US" sz="2795" dirty="0">
                <a:solidFill>
                  <a:schemeClr val="bg1"/>
                </a:solidFill>
                <a:latin typeface="Nexa" panose="02000000000000000000" pitchFamily="50" charset="0"/>
                <a:ea typeface="Microsoft YaHei" panose="020B0503020204020204" charset="-122"/>
              </a:rPr>
              <a:t>' </a:t>
            </a:r>
            <a:r>
              <a:rPr lang="en-US" sz="2795" dirty="0">
                <a:solidFill>
                  <a:schemeClr val="bg1"/>
                </a:solidFill>
                <a:latin typeface="Nexa" panose="02000000000000000000" pitchFamily="50" charset="0"/>
                <a:ea typeface="Microsoft YaHei" panose="020B0503020204020204" charset="-122"/>
              </a:rPr>
              <a:t>used to be an insult directed at these obsessive nerds. But not anymore</a:t>
            </a:r>
            <a:r>
              <a:rPr lang="en-US" sz="2795" dirty="0">
                <a:solidFill>
                  <a:schemeClr val="bg1"/>
                </a:solidFill>
                <a:latin typeface="Microsoft YaHei" panose="020B0503020204020204" charset="-122"/>
                <a:ea typeface="Microsoft YaHei" panose="020B0503020204020204" charset="-122"/>
              </a:rPr>
              <a:t>?</a:t>
            </a:r>
          </a:p>
        </p:txBody>
      </p:sp>
      <p:sp>
        <p:nvSpPr>
          <p:cNvPr id="3" name="Text Box 2"/>
          <p:cNvSpPr txBox="1"/>
          <p:nvPr/>
        </p:nvSpPr>
        <p:spPr>
          <a:xfrm>
            <a:off x="10045857" y="2852074"/>
            <a:ext cx="3938488" cy="1383665"/>
          </a:xfrm>
          <a:prstGeom prst="rect">
            <a:avLst/>
          </a:prstGeom>
          <a:noFill/>
        </p:spPr>
        <p:txBody>
          <a:bodyPr wrap="square" rtlCol="0" anchor="t">
            <a:spAutoFit/>
          </a:bodyPr>
          <a:lstStyle/>
          <a:p>
            <a:r>
              <a:rPr lang="en-US" sz="2795" dirty="0">
                <a:solidFill>
                  <a:schemeClr val="bg1"/>
                </a:solidFill>
                <a:latin typeface="Nexa" panose="02000000000000000000" pitchFamily="50" charset="0"/>
                <a:ea typeface="Microsoft YaHei" panose="020B0503020204020204" charset="-122"/>
              </a:rPr>
              <a:t>I am someone who has a passion for all things technology</a:t>
            </a:r>
          </a:p>
        </p:txBody>
      </p:sp>
      <p:sp>
        <p:nvSpPr>
          <p:cNvPr id="4" name="Text Box 3"/>
          <p:cNvSpPr txBox="1"/>
          <p:nvPr/>
        </p:nvSpPr>
        <p:spPr>
          <a:xfrm>
            <a:off x="9480769" y="5890608"/>
            <a:ext cx="6379589" cy="1814830"/>
          </a:xfrm>
          <a:prstGeom prst="rect">
            <a:avLst/>
          </a:prstGeom>
          <a:noFill/>
        </p:spPr>
        <p:txBody>
          <a:bodyPr wrap="square" rtlCol="0" anchor="t">
            <a:spAutoFit/>
          </a:bodyPr>
          <a:lstStyle/>
          <a:p>
            <a:r>
              <a:rPr lang="en-US" sz="2795" dirty="0">
                <a:solidFill>
                  <a:schemeClr val="bg1"/>
                </a:solidFill>
                <a:latin typeface="Nexa" panose="02000000000000000000" pitchFamily="50" charset="0"/>
                <a:ea typeface="Microsoft YaHei" panose="020B0503020204020204" charset="-122"/>
              </a:rPr>
              <a:t>By being a </a:t>
            </a:r>
            <a:r>
              <a:rPr lang="en-MY" altLang="en-US" sz="2795" dirty="0">
                <a:solidFill>
                  <a:schemeClr val="bg1"/>
                </a:solidFill>
                <a:latin typeface="Nexa" panose="02000000000000000000" pitchFamily="50" charset="0"/>
                <a:ea typeface="Microsoft YaHei" panose="020B0503020204020204" charset="-122"/>
              </a:rPr>
              <a:t>'</a:t>
            </a:r>
            <a:r>
              <a:rPr lang="en-US" sz="2795" dirty="0">
                <a:solidFill>
                  <a:schemeClr val="bg1"/>
                </a:solidFill>
                <a:latin typeface="Nexa" panose="02000000000000000000" pitchFamily="50" charset="0"/>
                <a:ea typeface="Microsoft YaHei" panose="020B0503020204020204" charset="-122"/>
              </a:rPr>
              <a:t>Tech Geek</a:t>
            </a:r>
            <a:r>
              <a:rPr lang="en-MY" altLang="en-US" sz="2795" dirty="0">
                <a:solidFill>
                  <a:schemeClr val="bg1"/>
                </a:solidFill>
                <a:latin typeface="Nexa" panose="02000000000000000000" pitchFamily="50" charset="0"/>
                <a:ea typeface="Microsoft YaHei" panose="020B0503020204020204" charset="-122"/>
              </a:rPr>
              <a:t>' </a:t>
            </a:r>
            <a:r>
              <a:rPr lang="en-US" sz="2795" dirty="0">
                <a:solidFill>
                  <a:schemeClr val="bg1"/>
                </a:solidFill>
                <a:latin typeface="Nexa" panose="02000000000000000000" pitchFamily="50" charset="0"/>
                <a:ea typeface="Microsoft YaHei" panose="020B0503020204020204" charset="-122"/>
              </a:rPr>
              <a:t>, I keep up to date with the latest news regarding the technological shift in society. </a:t>
            </a:r>
            <a:r>
              <a:rPr lang="en-US" sz="2795" dirty="0" err="1">
                <a:solidFill>
                  <a:schemeClr val="bg1"/>
                </a:solidFill>
                <a:latin typeface="Nexa" panose="02000000000000000000" pitchFamily="50" charset="0"/>
                <a:ea typeface="Microsoft YaHei" panose="020B0503020204020204" charset="-122"/>
              </a:rPr>
              <a:t>I.e</a:t>
            </a:r>
            <a:r>
              <a:rPr lang="en-US" sz="2795" dirty="0">
                <a:solidFill>
                  <a:schemeClr val="bg1"/>
                </a:solidFill>
                <a:latin typeface="Nexa" panose="02000000000000000000" pitchFamily="50" charset="0"/>
                <a:ea typeface="Microsoft YaHei" panose="020B0503020204020204" charset="-122"/>
              </a:rPr>
              <a:t> IR4.0</a:t>
            </a:r>
          </a:p>
        </p:txBody>
      </p:sp>
      <p:sp>
        <p:nvSpPr>
          <p:cNvPr id="5" name="Text Box 4"/>
          <p:cNvSpPr txBox="1"/>
          <p:nvPr/>
        </p:nvSpPr>
        <p:spPr>
          <a:xfrm>
            <a:off x="2789145" y="6802612"/>
            <a:ext cx="5227217" cy="1814830"/>
          </a:xfrm>
          <a:prstGeom prst="rect">
            <a:avLst/>
          </a:prstGeom>
          <a:noFill/>
        </p:spPr>
        <p:txBody>
          <a:bodyPr wrap="square" rtlCol="0" anchor="t">
            <a:spAutoFit/>
          </a:bodyPr>
          <a:lstStyle/>
          <a:p>
            <a:r>
              <a:rPr lang="en-US" sz="2795" dirty="0">
                <a:solidFill>
                  <a:schemeClr val="bg1"/>
                </a:solidFill>
                <a:latin typeface="Microsoft YaHei" panose="020B0503020204020204" charset="-122"/>
                <a:ea typeface="Microsoft YaHei" panose="020B0503020204020204" charset="-122"/>
              </a:rPr>
              <a:t>I am never bored when it comes to technology. There is almost always something new to learn and explore.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D167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6000"/>
          </a:blip>
          <a:srcRect/>
          <a:stretch>
            <a:fillRect/>
          </a:stretch>
        </p:blipFill>
        <p:spPr>
          <a:xfrm>
            <a:off x="2783150" y="-1483841"/>
            <a:ext cx="12707561" cy="12707561"/>
          </a:xfrm>
          <a:prstGeom prst="rect">
            <a:avLst/>
          </a:prstGeom>
        </p:spPr>
      </p:pic>
      <p:pic>
        <p:nvPicPr>
          <p:cNvPr id="3" name="Picture 3"/>
          <p:cNvPicPr>
            <a:picLocks noChangeAspect="1"/>
          </p:cNvPicPr>
          <p:nvPr/>
        </p:nvPicPr>
        <p:blipFill>
          <a:blip r:embed="rId3"/>
          <a:srcRect/>
          <a:stretch>
            <a:fillRect/>
          </a:stretch>
        </p:blipFill>
        <p:spPr>
          <a:xfrm rot="-10800000">
            <a:off x="15965626" y="7859590"/>
            <a:ext cx="5266205" cy="5429078"/>
          </a:xfrm>
          <a:prstGeom prst="rect">
            <a:avLst/>
          </a:prstGeom>
        </p:spPr>
      </p:pic>
      <p:sp>
        <p:nvSpPr>
          <p:cNvPr id="4" name="TextBox 4"/>
          <p:cNvSpPr txBox="1"/>
          <p:nvPr/>
        </p:nvSpPr>
        <p:spPr>
          <a:xfrm>
            <a:off x="3741412" y="3453765"/>
            <a:ext cx="10805175" cy="3541395"/>
          </a:xfrm>
          <a:prstGeom prst="rect">
            <a:avLst/>
          </a:prstGeom>
        </p:spPr>
        <p:txBody>
          <a:bodyPr lIns="0" tIns="0" rIns="0" bIns="0" rtlCol="0" anchor="t">
            <a:spAutoFit/>
          </a:bodyPr>
          <a:lstStyle/>
          <a:p>
            <a:pPr marL="0" marR="0" lvl="0" indent="0" algn="ctr" defTabSz="914400" rtl="0" eaLnBrk="1" fontAlgn="auto" latinLnBrk="0" hangingPunct="1">
              <a:lnSpc>
                <a:spcPts val="6840"/>
              </a:lnSpc>
              <a:spcBef>
                <a:spcPts val="0"/>
              </a:spcBef>
              <a:spcAft>
                <a:spcPts val="0"/>
              </a:spcAft>
              <a:buClrTx/>
              <a:buSzTx/>
              <a:buFontTx/>
              <a:buNone/>
              <a:tabLst/>
              <a:defRPr/>
            </a:pPr>
            <a:r>
              <a:rPr kumimoji="0" lang="en-US" sz="7200" b="0" i="0" u="none" strike="noStrike" kern="1200" cap="none" spc="72" normalizeH="0" baseline="0" noProof="0" dirty="0">
                <a:ln>
                  <a:noFill/>
                </a:ln>
                <a:solidFill>
                  <a:srgbClr val="FBF1EF"/>
                </a:solidFill>
                <a:effectLst/>
                <a:uLnTx/>
                <a:uFillTx/>
                <a:latin typeface="Bahnschrift Light SemiCondensed" panose="020B0502040204020203" pitchFamily="34" charset="0"/>
                <a:ea typeface="+mn-ea"/>
                <a:cs typeface="+mn-cs"/>
              </a:rPr>
              <a:t>SKILL</a:t>
            </a:r>
          </a:p>
          <a:p>
            <a:pPr marL="0" marR="0" lvl="0" indent="0" algn="ctr" defTabSz="914400" rtl="0" eaLnBrk="1" fontAlgn="auto" latinLnBrk="0" hangingPunct="1">
              <a:lnSpc>
                <a:spcPts val="6840"/>
              </a:lnSpc>
              <a:spcBef>
                <a:spcPts val="0"/>
              </a:spcBef>
              <a:spcAft>
                <a:spcPts val="0"/>
              </a:spcAft>
              <a:buClrTx/>
              <a:buSzTx/>
              <a:buFontTx/>
              <a:buNone/>
              <a:tabLst/>
              <a:defRPr/>
            </a:pPr>
            <a:r>
              <a:rPr kumimoji="0" lang="en-US" sz="7200" b="0" i="0" u="none" strike="noStrike" kern="1200" cap="none" spc="72" normalizeH="0" baseline="0" noProof="0" dirty="0">
                <a:ln>
                  <a:noFill/>
                </a:ln>
                <a:solidFill>
                  <a:srgbClr val="FBF1EF"/>
                </a:solidFill>
                <a:effectLst/>
                <a:uLnTx/>
                <a:uFillTx/>
                <a:latin typeface="Bahnschrift Light SemiCondensed" panose="020B0502040204020203" pitchFamily="34" charset="0"/>
                <a:ea typeface="+mn-ea"/>
                <a:cs typeface="+mn-cs"/>
              </a:rPr>
              <a:t>FOR A TECH GEEK TO IMPROVE THEIR VALUES IN WORKPLACE</a:t>
            </a:r>
          </a:p>
        </p:txBody>
      </p:sp>
      <p:sp>
        <p:nvSpPr>
          <p:cNvPr id="5" name="TextBox 5"/>
          <p:cNvSpPr txBox="1"/>
          <p:nvPr/>
        </p:nvSpPr>
        <p:spPr>
          <a:xfrm rot="-5400000">
            <a:off x="-1447730" y="6202078"/>
            <a:ext cx="5595057" cy="517386"/>
          </a:xfrm>
          <a:prstGeom prst="rect">
            <a:avLst/>
          </a:prstGeom>
        </p:spPr>
        <p:txBody>
          <a:bodyPr lIns="0" tIns="0" rIns="0" bIns="0" rtlCol="0" anchor="t">
            <a:spAutoFit/>
          </a:bodyPr>
          <a:lstStyle/>
          <a:p>
            <a:pPr marL="0" marR="0" lvl="0" indent="0" algn="l" defTabSz="914400" rtl="0" eaLnBrk="1" fontAlgn="auto" latinLnBrk="0" hangingPunct="1">
              <a:lnSpc>
                <a:spcPts val="4480"/>
              </a:lnSpc>
              <a:spcBef>
                <a:spcPts val="0"/>
              </a:spcBef>
              <a:spcAft>
                <a:spcPts val="0"/>
              </a:spcAft>
              <a:buClrTx/>
              <a:buSzTx/>
              <a:buFontTx/>
              <a:buNone/>
              <a:tabLst/>
              <a:defRPr/>
            </a:pPr>
            <a:r>
              <a:rPr kumimoji="0" lang="en-US" sz="3200" b="0" i="0" u="none" strike="noStrike" kern="1200" cap="none" spc="288" normalizeH="0" baseline="0" noProof="0" dirty="0">
                <a:ln>
                  <a:noFill/>
                </a:ln>
                <a:solidFill>
                  <a:srgbClr val="FBF1EF"/>
                </a:solidFill>
                <a:effectLst/>
                <a:uLnTx/>
                <a:uFillTx/>
                <a:latin typeface="Bahnschrift Light SemiCondensed" panose="020B0502040204020203" pitchFamily="34" charset="0"/>
                <a:ea typeface="+mn-ea"/>
                <a:cs typeface="+mn-cs"/>
              </a:rPr>
              <a:t>TECH GEEK SKILLS </a:t>
            </a:r>
          </a:p>
        </p:txBody>
      </p:sp>
      <p:sp>
        <p:nvSpPr>
          <p:cNvPr id="6" name="TextBox 6"/>
          <p:cNvSpPr txBox="1"/>
          <p:nvPr/>
        </p:nvSpPr>
        <p:spPr>
          <a:xfrm rot="5400000">
            <a:off x="14149914" y="3601681"/>
            <a:ext cx="5595058" cy="449097"/>
          </a:xfrm>
          <a:prstGeom prst="rect">
            <a:avLst/>
          </a:prstGeom>
        </p:spPr>
        <p:txBody>
          <a:bodyPr lIns="0" tIns="0" rIns="0" bIns="0" rtlCol="0" anchor="t">
            <a:spAutoFit/>
          </a:bodyPr>
          <a:lstStyle/>
          <a:p>
            <a:pPr marL="0" marR="0" lvl="0" indent="0" algn="l" defTabSz="914400" rtl="0" eaLnBrk="1" fontAlgn="auto" latinLnBrk="0" hangingPunct="1">
              <a:lnSpc>
                <a:spcPts val="3920"/>
              </a:lnSpc>
              <a:spcBef>
                <a:spcPts val="0"/>
              </a:spcBef>
              <a:spcAft>
                <a:spcPts val="0"/>
              </a:spcAft>
              <a:buClrTx/>
              <a:buSzTx/>
              <a:buFontTx/>
              <a:buNone/>
              <a:tabLst/>
              <a:defRPr/>
            </a:pPr>
            <a:r>
              <a:rPr kumimoji="0" lang="en-US" sz="2800" b="0" i="0" u="none" strike="noStrike" kern="1200" cap="none" spc="196" normalizeH="0" baseline="0" noProof="0" dirty="0">
                <a:ln>
                  <a:noFill/>
                </a:ln>
                <a:solidFill>
                  <a:srgbClr val="FBF1EF"/>
                </a:solidFill>
                <a:effectLst/>
                <a:uLnTx/>
                <a:uFillTx/>
                <a:latin typeface="Bahnschrift Light Condensed" panose="020B0502040204020203" pitchFamily="34" charset="0"/>
                <a:ea typeface="+mn-ea"/>
                <a:cs typeface="+mn-cs"/>
              </a:rPr>
              <a:t>Presented by yusri </a:t>
            </a:r>
          </a:p>
        </p:txBody>
      </p:sp>
      <p:pic>
        <p:nvPicPr>
          <p:cNvPr id="7" name="Picture 7"/>
          <p:cNvPicPr>
            <a:picLocks noChangeAspect="1"/>
          </p:cNvPicPr>
          <p:nvPr/>
        </p:nvPicPr>
        <p:blipFill>
          <a:blip r:embed="rId3"/>
          <a:srcRect/>
          <a:stretch>
            <a:fillRect/>
          </a:stretch>
        </p:blipFill>
        <p:spPr>
          <a:xfrm rot="5400000">
            <a:off x="-3391323" y="-2845521"/>
            <a:ext cx="5266205" cy="542907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7290" y="2552700"/>
            <a:ext cx="15735935" cy="1624330"/>
          </a:xfrm>
        </p:spPr>
        <p:txBody>
          <a:bodyPr/>
          <a:lstStyle/>
          <a:p>
            <a:r>
              <a:rPr lang="en-MY"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Book Antiqua" panose="02040602050305030304" charset="0"/>
                <a:ea typeface="Kozuka Gothic Pr6N H" panose="020B0800000000000000" charset="-128"/>
                <a:cs typeface="Book Antiqua" panose="02040602050305030304" charset="0"/>
              </a:rPr>
              <a:t>What do you understand by the term “Tech Geek”?</a:t>
            </a:r>
          </a:p>
        </p:txBody>
      </p:sp>
      <p:sp>
        <p:nvSpPr>
          <p:cNvPr id="3" name="Subtitle 2"/>
          <p:cNvSpPr>
            <a:spLocks noGrp="1"/>
          </p:cNvSpPr>
          <p:nvPr>
            <p:ph type="subTitle" idx="1"/>
          </p:nvPr>
        </p:nvSpPr>
        <p:spPr/>
        <p:txBody>
          <a:bodyPr/>
          <a:lstStyle/>
          <a:p>
            <a:r>
              <a:rPr lang="en-MY" altLang="en-US">
                <a:latin typeface="Kozuka Gothic Pr6N H" panose="020B0800000000000000" charset="-128"/>
                <a:ea typeface="Kozuka Gothic Pr6N H" panose="020B0800000000000000" charset="-128"/>
              </a:rPr>
              <a:t>Presented by Kasyfi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175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2507084" y="6883766"/>
            <a:ext cx="5474306" cy="5643615"/>
          </a:xfrm>
          <a:prstGeom prst="rect">
            <a:avLst/>
          </a:prstGeom>
        </p:spPr>
      </p:pic>
      <p:sp>
        <p:nvSpPr>
          <p:cNvPr id="3" name="AutoShape 3"/>
          <p:cNvSpPr/>
          <p:nvPr/>
        </p:nvSpPr>
        <p:spPr>
          <a:xfrm>
            <a:off x="1411059" y="1028700"/>
            <a:ext cx="7350582" cy="8229600"/>
          </a:xfrm>
          <a:prstGeom prst="rect">
            <a:avLst/>
          </a:prstGeom>
          <a:solidFill>
            <a:srgbClr val="2D1674"/>
          </a:solidFill>
        </p:spPr>
      </p:sp>
      <p:pic>
        <p:nvPicPr>
          <p:cNvPr id="4" name="Picture 4"/>
          <p:cNvPicPr>
            <a:picLocks noChangeAspect="1"/>
          </p:cNvPicPr>
          <p:nvPr/>
        </p:nvPicPr>
        <p:blipFill>
          <a:blip r:embed="rId2"/>
          <a:srcRect/>
          <a:stretch>
            <a:fillRect/>
          </a:stretch>
        </p:blipFill>
        <p:spPr>
          <a:xfrm rot="5400000">
            <a:off x="14921462" y="-2821807"/>
            <a:ext cx="5474306" cy="5643615"/>
          </a:xfrm>
          <a:prstGeom prst="rect">
            <a:avLst/>
          </a:prstGeom>
        </p:spPr>
      </p:pic>
      <p:sp>
        <p:nvSpPr>
          <p:cNvPr id="5" name="AutoShape 5"/>
          <p:cNvSpPr/>
          <p:nvPr/>
        </p:nvSpPr>
        <p:spPr>
          <a:xfrm>
            <a:off x="9526359" y="1028700"/>
            <a:ext cx="7350582" cy="8229600"/>
          </a:xfrm>
          <a:prstGeom prst="rect">
            <a:avLst/>
          </a:prstGeom>
          <a:solidFill>
            <a:srgbClr val="2D1674"/>
          </a:solidFill>
        </p:spPr>
      </p:sp>
      <p:pic>
        <p:nvPicPr>
          <p:cNvPr id="6" name="Picture 6"/>
          <p:cNvPicPr>
            <a:picLocks noChangeAspect="1"/>
          </p:cNvPicPr>
          <p:nvPr/>
        </p:nvPicPr>
        <p:blipFill>
          <a:blip r:embed="rId3"/>
          <a:srcRect/>
          <a:stretch>
            <a:fillRect/>
          </a:stretch>
        </p:blipFill>
        <p:spPr>
          <a:xfrm>
            <a:off x="2158041" y="1419765"/>
            <a:ext cx="6151034" cy="4100689"/>
          </a:xfrm>
          <a:prstGeom prst="rect">
            <a:avLst/>
          </a:prstGeom>
        </p:spPr>
      </p:pic>
      <p:pic>
        <p:nvPicPr>
          <p:cNvPr id="7" name="Picture 7"/>
          <p:cNvPicPr>
            <a:picLocks noChangeAspect="1"/>
          </p:cNvPicPr>
          <p:nvPr/>
        </p:nvPicPr>
        <p:blipFill>
          <a:blip r:embed="rId4"/>
          <a:srcRect/>
          <a:stretch>
            <a:fillRect/>
          </a:stretch>
        </p:blipFill>
        <p:spPr>
          <a:xfrm>
            <a:off x="10299934" y="1419765"/>
            <a:ext cx="6143355" cy="4100689"/>
          </a:xfrm>
          <a:prstGeom prst="rect">
            <a:avLst/>
          </a:prstGeom>
        </p:spPr>
      </p:pic>
      <p:grpSp>
        <p:nvGrpSpPr>
          <p:cNvPr id="8" name="Group 8"/>
          <p:cNvGrpSpPr/>
          <p:nvPr/>
        </p:nvGrpSpPr>
        <p:grpSpPr>
          <a:xfrm>
            <a:off x="2013103" y="6417879"/>
            <a:ext cx="6295973" cy="2085539"/>
            <a:chOff x="0" y="-38100"/>
            <a:chExt cx="8394630" cy="2780717"/>
          </a:xfrm>
        </p:grpSpPr>
        <p:sp>
          <p:nvSpPr>
            <p:cNvPr id="9" name="TextBox 9"/>
            <p:cNvSpPr txBox="1"/>
            <p:nvPr/>
          </p:nvSpPr>
          <p:spPr>
            <a:xfrm>
              <a:off x="0" y="-38100"/>
              <a:ext cx="8394630" cy="622649"/>
            </a:xfrm>
            <a:prstGeom prst="rect">
              <a:avLst/>
            </a:prstGeom>
          </p:spPr>
          <p:txBody>
            <a:bodyPr lIns="0" tIns="0" rIns="0" bIns="0" rtlCol="0" anchor="t">
              <a:spAutoFit/>
            </a:bodyPr>
            <a:lstStyle/>
            <a:p>
              <a:pPr marL="0" marR="0" lvl="0" indent="0" algn="ctr" defTabSz="914400" rtl="0" eaLnBrk="1" fontAlgn="auto" latinLnBrk="0" hangingPunct="1">
                <a:lnSpc>
                  <a:spcPts val="3910"/>
                </a:lnSpc>
                <a:spcBef>
                  <a:spcPts val="0"/>
                </a:spcBef>
                <a:spcAft>
                  <a:spcPts val="0"/>
                </a:spcAft>
                <a:buClrTx/>
                <a:buSzTx/>
                <a:buFontTx/>
                <a:buNone/>
                <a:tabLst/>
                <a:defRPr/>
              </a:pPr>
              <a:r>
                <a:rPr kumimoji="0" lang="en-US" sz="3010" b="0" i="0" u="sng" strike="noStrike" kern="1200" cap="none" spc="240" normalizeH="0" baseline="0" noProof="0" dirty="0">
                  <a:ln>
                    <a:noFill/>
                  </a:ln>
                  <a:solidFill>
                    <a:srgbClr val="FBF1EF"/>
                  </a:solidFill>
                  <a:effectLst/>
                  <a:uLnTx/>
                  <a:uFillTx/>
                  <a:latin typeface="Microsoft YaHei" panose="020B0503020204020204" pitchFamily="34" charset="-122"/>
                  <a:ea typeface="Microsoft YaHei" panose="020B0503020204020204" pitchFamily="34" charset="-122"/>
                  <a:cs typeface="+mn-cs"/>
                </a:rPr>
                <a:t>TECHNICAL SKILLS</a:t>
              </a:r>
            </a:p>
          </p:txBody>
        </p:sp>
        <p:sp>
          <p:nvSpPr>
            <p:cNvPr id="10" name="TextBox 10"/>
            <p:cNvSpPr txBox="1"/>
            <p:nvPr/>
          </p:nvSpPr>
          <p:spPr>
            <a:xfrm>
              <a:off x="0" y="982905"/>
              <a:ext cx="8394630" cy="1759712"/>
            </a:xfrm>
            <a:prstGeom prst="rect">
              <a:avLst/>
            </a:prstGeom>
          </p:spPr>
          <p:txBody>
            <a:bodyPr lIns="0" tIns="0" rIns="0" bIns="0" rtlCol="0" anchor="t">
              <a:spAutoFit/>
            </a:bodyPr>
            <a:lstStyle/>
            <a:p>
              <a:pPr marL="0" marR="0" lvl="0" indent="0" algn="ctr" defTabSz="914400" rtl="0" eaLnBrk="1" fontAlgn="auto" latinLnBrk="0" hangingPunct="1">
                <a:lnSpc>
                  <a:spcPts val="3450"/>
                </a:lnSpc>
                <a:spcBef>
                  <a:spcPts val="0"/>
                </a:spcBef>
                <a:spcAft>
                  <a:spcPts val="0"/>
                </a:spcAft>
                <a:buClrTx/>
                <a:buSzTx/>
                <a:buFontTx/>
                <a:buNone/>
                <a:tabLst/>
                <a:defRPr/>
              </a:pPr>
              <a:r>
                <a:rPr kumimoji="0" lang="en-US" sz="2800" b="0" i="0" u="none" strike="noStrike" kern="1200" cap="none" spc="23" normalizeH="0" baseline="0" noProof="0" dirty="0">
                  <a:ln>
                    <a:noFill/>
                  </a:ln>
                  <a:solidFill>
                    <a:srgbClr val="FBF1EF"/>
                  </a:solidFill>
                  <a:effectLst/>
                  <a:uLnTx/>
                  <a:uFillTx/>
                  <a:latin typeface="Microsoft YaHei" panose="020B0503020204020204" pitchFamily="34" charset="-122"/>
                  <a:ea typeface="Microsoft YaHei" panose="020B0503020204020204" pitchFamily="34" charset="-122"/>
                  <a:cs typeface="+mn-cs"/>
                </a:rPr>
                <a:t>refers to practical or teachable skill</a:t>
              </a:r>
            </a:p>
            <a:p>
              <a:pPr marL="0" marR="0" lvl="0" indent="0" algn="ctr" defTabSz="914400" rtl="0" eaLnBrk="1" fontAlgn="auto" latinLnBrk="0" hangingPunct="1">
                <a:lnSpc>
                  <a:spcPts val="3450"/>
                </a:lnSpc>
                <a:spcBef>
                  <a:spcPts val="0"/>
                </a:spcBef>
                <a:spcAft>
                  <a:spcPts val="0"/>
                </a:spcAft>
                <a:buClrTx/>
                <a:buSzTx/>
                <a:buFontTx/>
                <a:buNone/>
                <a:tabLst/>
                <a:defRPr/>
              </a:pPr>
              <a:r>
                <a:rPr kumimoji="0" lang="en-US" sz="2800" b="0" i="0" u="none" strike="noStrike" kern="1200" cap="none" spc="23" normalizeH="0" baseline="0" noProof="0" dirty="0">
                  <a:ln>
                    <a:noFill/>
                  </a:ln>
                  <a:solidFill>
                    <a:srgbClr val="FBF1EF"/>
                  </a:solidFill>
                  <a:effectLst/>
                  <a:uLnTx/>
                  <a:uFillTx/>
                  <a:latin typeface="Microsoft YaHei" panose="020B0503020204020204" pitchFamily="34" charset="-122"/>
                  <a:ea typeface="Microsoft YaHei" panose="020B0503020204020204" pitchFamily="34" charset="-122"/>
                  <a:cs typeface="+mn-cs"/>
                </a:rPr>
                <a:t>that needs to be developed in order to perform a task</a:t>
              </a:r>
            </a:p>
          </p:txBody>
        </p:sp>
      </p:grpSp>
      <p:grpSp>
        <p:nvGrpSpPr>
          <p:cNvPr id="11" name="Group 11"/>
          <p:cNvGrpSpPr/>
          <p:nvPr/>
        </p:nvGrpSpPr>
        <p:grpSpPr>
          <a:xfrm>
            <a:off x="10400644" y="6410735"/>
            <a:ext cx="5941936" cy="1835217"/>
            <a:chOff x="0" y="-47625"/>
            <a:chExt cx="7922581" cy="2446957"/>
          </a:xfrm>
        </p:grpSpPr>
        <p:sp>
          <p:nvSpPr>
            <p:cNvPr id="12" name="TextBox 12"/>
            <p:cNvSpPr txBox="1"/>
            <p:nvPr/>
          </p:nvSpPr>
          <p:spPr>
            <a:xfrm>
              <a:off x="0" y="-47625"/>
              <a:ext cx="7922581" cy="1425961"/>
            </a:xfrm>
            <a:prstGeom prst="rect">
              <a:avLst/>
            </a:prstGeom>
          </p:spPr>
          <p:txBody>
            <a:bodyPr lIns="0" tIns="0" rIns="0" bIns="0" rtlCol="0" anchor="t">
              <a:spAutoFit/>
            </a:bodyPr>
            <a:lstStyle/>
            <a:p>
              <a:pPr marL="0" marR="0" lvl="0" indent="0" algn="ctr" defTabSz="914400" rtl="0" eaLnBrk="1" fontAlgn="auto" latinLnBrk="0" hangingPunct="1">
                <a:lnSpc>
                  <a:spcPts val="4270"/>
                </a:lnSpc>
                <a:spcBef>
                  <a:spcPts val="0"/>
                </a:spcBef>
                <a:spcAft>
                  <a:spcPts val="0"/>
                </a:spcAft>
                <a:buClrTx/>
                <a:buSzTx/>
                <a:buFontTx/>
                <a:buNone/>
                <a:tabLst/>
                <a:defRPr/>
              </a:pPr>
              <a:r>
                <a:rPr kumimoji="0" lang="en-US" sz="2800" b="0" i="0" u="sng" strike="noStrike" kern="1200" cap="none" spc="262" normalizeH="0" baseline="0" noProof="0" dirty="0">
                  <a:ln>
                    <a:noFill/>
                  </a:ln>
                  <a:solidFill>
                    <a:srgbClr val="FBF1EF"/>
                  </a:solidFill>
                  <a:effectLst/>
                  <a:uLnTx/>
                  <a:uFillTx/>
                  <a:latin typeface="Microsoft YaHei" panose="020B0503020204020204" pitchFamily="34" charset="-122"/>
                  <a:ea typeface="Microsoft YaHei" panose="020B0503020204020204" pitchFamily="34" charset="-122"/>
                  <a:cs typeface="+mn-cs"/>
                </a:rPr>
                <a:t>BEHAVIOR-BASED</a:t>
              </a:r>
            </a:p>
            <a:p>
              <a:pPr marL="0" marR="0" lvl="0" indent="0" algn="ctr" defTabSz="914400" rtl="0" eaLnBrk="1" fontAlgn="auto" latinLnBrk="0" hangingPunct="1">
                <a:lnSpc>
                  <a:spcPts val="4270"/>
                </a:lnSpc>
                <a:spcBef>
                  <a:spcPts val="0"/>
                </a:spcBef>
                <a:spcAft>
                  <a:spcPts val="0"/>
                </a:spcAft>
                <a:buClrTx/>
                <a:buSzTx/>
                <a:buFontTx/>
                <a:buNone/>
                <a:tabLst/>
                <a:defRPr/>
              </a:pPr>
              <a:r>
                <a:rPr kumimoji="0" lang="en-US" sz="2800" b="0" i="0" u="sng" strike="noStrike" kern="1200" cap="none" spc="92" normalizeH="0" baseline="0" noProof="0" dirty="0">
                  <a:ln>
                    <a:noFill/>
                  </a:ln>
                  <a:solidFill>
                    <a:srgbClr val="FBF1EF"/>
                  </a:solidFill>
                  <a:effectLst/>
                  <a:uLnTx/>
                  <a:uFillTx/>
                  <a:latin typeface="Microsoft YaHei" panose="020B0503020204020204" pitchFamily="34" charset="-122"/>
                  <a:ea typeface="Microsoft YaHei" panose="020B0503020204020204" pitchFamily="34" charset="-122"/>
                  <a:cs typeface="+mn-cs"/>
                </a:rPr>
                <a:t>SKILLS</a:t>
              </a:r>
            </a:p>
          </p:txBody>
        </p:sp>
        <p:sp>
          <p:nvSpPr>
            <p:cNvPr id="13" name="TextBox 13"/>
            <p:cNvSpPr txBox="1"/>
            <p:nvPr/>
          </p:nvSpPr>
          <p:spPr>
            <a:xfrm>
              <a:off x="0" y="1798056"/>
              <a:ext cx="7922581" cy="601276"/>
            </a:xfrm>
            <a:prstGeom prst="rect">
              <a:avLst/>
            </a:prstGeom>
          </p:spPr>
          <p:txBody>
            <a:bodyPr lIns="0" tIns="0" rIns="0" bIns="0" rtlCol="0" anchor="t">
              <a:spAutoFit/>
            </a:bodyPr>
            <a:lstStyle/>
            <a:p>
              <a:pPr marL="0" marR="0" lvl="0" indent="0" algn="ctr" defTabSz="914400" rtl="0" eaLnBrk="1" fontAlgn="auto" latinLnBrk="0" hangingPunct="1">
                <a:lnSpc>
                  <a:spcPts val="3770"/>
                </a:lnSpc>
                <a:spcBef>
                  <a:spcPts val="0"/>
                </a:spcBef>
                <a:spcAft>
                  <a:spcPts val="0"/>
                </a:spcAft>
                <a:buClrTx/>
                <a:buSzTx/>
                <a:buFontTx/>
                <a:buNone/>
                <a:tabLst/>
                <a:defRPr/>
              </a:pPr>
              <a:r>
                <a:rPr kumimoji="0" lang="en-US" sz="2800" b="0" i="0" u="none" strike="noStrike" kern="1200" cap="none" spc="25" normalizeH="0" baseline="0" noProof="0" dirty="0">
                  <a:ln>
                    <a:noFill/>
                  </a:ln>
                  <a:solidFill>
                    <a:srgbClr val="FBF1EF"/>
                  </a:solidFill>
                  <a:effectLst/>
                  <a:uLnTx/>
                  <a:uFillTx/>
                  <a:latin typeface="Microsoft YaHei" panose="020B0503020204020204" pitchFamily="34" charset="-122"/>
                  <a:ea typeface="Microsoft YaHei" panose="020B0503020204020204" pitchFamily="34" charset="-122"/>
                  <a:cs typeface="+mn-cs"/>
                </a:rPr>
                <a:t>Reflective ability of individual</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D167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6151171" y="-323459"/>
            <a:ext cx="2216258" cy="2863175"/>
            <a:chOff x="0" y="0"/>
            <a:chExt cx="4842510" cy="6256020"/>
          </a:xfrm>
        </p:grpSpPr>
        <p:sp>
          <p:nvSpPr>
            <p:cNvPr id="3" name="Freeform 3"/>
            <p:cNvSpPr/>
            <p:nvPr/>
          </p:nvSpPr>
          <p:spPr>
            <a:xfrm>
              <a:off x="29210" y="12700"/>
              <a:ext cx="4775200" cy="6209030"/>
            </a:xfrm>
            <a:custGeom>
              <a:avLst/>
              <a:gdLst/>
              <a:ahLst/>
              <a:cxnLst/>
              <a:rect l="l" t="t" r="r" b="b"/>
              <a:pathLst>
                <a:path w="4775200" h="6209030">
                  <a:moveTo>
                    <a:pt x="2396490" y="0"/>
                  </a:moveTo>
                  <a:cubicBezTo>
                    <a:pt x="2249170" y="0"/>
                    <a:pt x="2131060" y="119380"/>
                    <a:pt x="2131060" y="265430"/>
                  </a:cubicBezTo>
                  <a:cubicBezTo>
                    <a:pt x="2131060" y="388620"/>
                    <a:pt x="2214880" y="491490"/>
                    <a:pt x="2327910" y="521970"/>
                  </a:cubicBezTo>
                  <a:lnTo>
                    <a:pt x="2327910" y="6140450"/>
                  </a:lnTo>
                  <a:cubicBezTo>
                    <a:pt x="2327910" y="6178550"/>
                    <a:pt x="2358390" y="6209030"/>
                    <a:pt x="2396490" y="6209030"/>
                  </a:cubicBezTo>
                  <a:cubicBezTo>
                    <a:pt x="2434590" y="6209030"/>
                    <a:pt x="2465070" y="6178550"/>
                    <a:pt x="2465070" y="6140450"/>
                  </a:cubicBezTo>
                  <a:lnTo>
                    <a:pt x="2465070" y="521970"/>
                  </a:lnTo>
                  <a:cubicBezTo>
                    <a:pt x="2578100" y="491490"/>
                    <a:pt x="2661920" y="388620"/>
                    <a:pt x="2661920" y="265430"/>
                  </a:cubicBezTo>
                  <a:cubicBezTo>
                    <a:pt x="2661920" y="119380"/>
                    <a:pt x="2542540" y="0"/>
                    <a:pt x="2396490" y="0"/>
                  </a:cubicBezTo>
                  <a:close/>
                  <a:moveTo>
                    <a:pt x="4508500" y="0"/>
                  </a:moveTo>
                  <a:cubicBezTo>
                    <a:pt x="4361180" y="0"/>
                    <a:pt x="4243070" y="119380"/>
                    <a:pt x="4243070" y="265430"/>
                  </a:cubicBezTo>
                  <a:cubicBezTo>
                    <a:pt x="4243070" y="388620"/>
                    <a:pt x="4326890" y="491490"/>
                    <a:pt x="4439920" y="521970"/>
                  </a:cubicBezTo>
                  <a:lnTo>
                    <a:pt x="4439920" y="3042920"/>
                  </a:lnTo>
                  <a:lnTo>
                    <a:pt x="2960370" y="3042920"/>
                  </a:lnTo>
                  <a:cubicBezTo>
                    <a:pt x="2922270" y="3042920"/>
                    <a:pt x="2891790" y="3073400"/>
                    <a:pt x="2891790" y="3111500"/>
                  </a:cubicBezTo>
                  <a:lnTo>
                    <a:pt x="2891790" y="6140450"/>
                  </a:lnTo>
                  <a:cubicBezTo>
                    <a:pt x="2891790" y="6178550"/>
                    <a:pt x="2922270" y="6209030"/>
                    <a:pt x="2960370" y="6209030"/>
                  </a:cubicBezTo>
                  <a:cubicBezTo>
                    <a:pt x="2998470" y="6209030"/>
                    <a:pt x="3028950" y="6178550"/>
                    <a:pt x="3028950" y="6140450"/>
                  </a:cubicBezTo>
                  <a:lnTo>
                    <a:pt x="3028950" y="3180080"/>
                  </a:lnTo>
                  <a:lnTo>
                    <a:pt x="4509770" y="3180080"/>
                  </a:lnTo>
                  <a:cubicBezTo>
                    <a:pt x="4547870" y="3180080"/>
                    <a:pt x="4578350" y="3149600"/>
                    <a:pt x="4578350" y="3111500"/>
                  </a:cubicBezTo>
                  <a:lnTo>
                    <a:pt x="4578350" y="521970"/>
                  </a:lnTo>
                  <a:cubicBezTo>
                    <a:pt x="4691380" y="491490"/>
                    <a:pt x="4775200" y="388620"/>
                    <a:pt x="4775200" y="265430"/>
                  </a:cubicBezTo>
                  <a:cubicBezTo>
                    <a:pt x="4775200" y="119380"/>
                    <a:pt x="4655820" y="0"/>
                    <a:pt x="4508500" y="0"/>
                  </a:cubicBezTo>
                  <a:close/>
                  <a:moveTo>
                    <a:pt x="1814830" y="3044190"/>
                  </a:moveTo>
                  <a:lnTo>
                    <a:pt x="334010" y="3044190"/>
                  </a:lnTo>
                  <a:lnTo>
                    <a:pt x="334010" y="521970"/>
                  </a:lnTo>
                  <a:cubicBezTo>
                    <a:pt x="447040" y="491490"/>
                    <a:pt x="530860" y="388620"/>
                    <a:pt x="530860" y="265430"/>
                  </a:cubicBezTo>
                  <a:cubicBezTo>
                    <a:pt x="530860" y="119380"/>
                    <a:pt x="411480" y="0"/>
                    <a:pt x="265430" y="0"/>
                  </a:cubicBezTo>
                  <a:cubicBezTo>
                    <a:pt x="118110" y="0"/>
                    <a:pt x="0" y="119380"/>
                    <a:pt x="0" y="265430"/>
                  </a:cubicBezTo>
                  <a:cubicBezTo>
                    <a:pt x="0" y="388620"/>
                    <a:pt x="83820" y="491490"/>
                    <a:pt x="196850" y="521970"/>
                  </a:cubicBezTo>
                  <a:lnTo>
                    <a:pt x="196850" y="3111500"/>
                  </a:lnTo>
                  <a:cubicBezTo>
                    <a:pt x="196850" y="3149600"/>
                    <a:pt x="227330" y="3180080"/>
                    <a:pt x="265430" y="3180080"/>
                  </a:cubicBezTo>
                  <a:lnTo>
                    <a:pt x="1746250" y="3180080"/>
                  </a:lnTo>
                  <a:lnTo>
                    <a:pt x="1746250" y="6140450"/>
                  </a:lnTo>
                  <a:cubicBezTo>
                    <a:pt x="1746250" y="6178550"/>
                    <a:pt x="1776730" y="6209030"/>
                    <a:pt x="1814830" y="6209030"/>
                  </a:cubicBezTo>
                  <a:cubicBezTo>
                    <a:pt x="1852930" y="6209030"/>
                    <a:pt x="1883410" y="6178550"/>
                    <a:pt x="1883410" y="6140450"/>
                  </a:cubicBezTo>
                  <a:lnTo>
                    <a:pt x="1883410" y="3111500"/>
                  </a:lnTo>
                  <a:cubicBezTo>
                    <a:pt x="1883410" y="3074670"/>
                    <a:pt x="1851660" y="3044190"/>
                    <a:pt x="1814830" y="3044190"/>
                  </a:cubicBezTo>
                  <a:close/>
                </a:path>
              </a:pathLst>
            </a:custGeom>
            <a:solidFill>
              <a:srgbClr val="B175FF"/>
            </a:solidFill>
          </p:spPr>
        </p:sp>
      </p:grpSp>
      <p:grpSp>
        <p:nvGrpSpPr>
          <p:cNvPr id="4" name="Group 4"/>
          <p:cNvGrpSpPr/>
          <p:nvPr/>
        </p:nvGrpSpPr>
        <p:grpSpPr>
          <a:xfrm rot="-10800000">
            <a:off x="-79429" y="-646917"/>
            <a:ext cx="2216258" cy="2863175"/>
            <a:chOff x="0" y="0"/>
            <a:chExt cx="4842510" cy="6256020"/>
          </a:xfrm>
        </p:grpSpPr>
        <p:sp>
          <p:nvSpPr>
            <p:cNvPr id="5" name="Freeform 5"/>
            <p:cNvSpPr/>
            <p:nvPr/>
          </p:nvSpPr>
          <p:spPr>
            <a:xfrm>
              <a:off x="29210" y="12700"/>
              <a:ext cx="4775200" cy="6209030"/>
            </a:xfrm>
            <a:custGeom>
              <a:avLst/>
              <a:gdLst/>
              <a:ahLst/>
              <a:cxnLst/>
              <a:rect l="l" t="t" r="r" b="b"/>
              <a:pathLst>
                <a:path w="4775200" h="6209030">
                  <a:moveTo>
                    <a:pt x="2396490" y="0"/>
                  </a:moveTo>
                  <a:cubicBezTo>
                    <a:pt x="2249170" y="0"/>
                    <a:pt x="2131060" y="119380"/>
                    <a:pt x="2131060" y="265430"/>
                  </a:cubicBezTo>
                  <a:cubicBezTo>
                    <a:pt x="2131060" y="388620"/>
                    <a:pt x="2214880" y="491490"/>
                    <a:pt x="2327910" y="521970"/>
                  </a:cubicBezTo>
                  <a:lnTo>
                    <a:pt x="2327910" y="6140450"/>
                  </a:lnTo>
                  <a:cubicBezTo>
                    <a:pt x="2327910" y="6178550"/>
                    <a:pt x="2358390" y="6209030"/>
                    <a:pt x="2396490" y="6209030"/>
                  </a:cubicBezTo>
                  <a:cubicBezTo>
                    <a:pt x="2434590" y="6209030"/>
                    <a:pt x="2465070" y="6178550"/>
                    <a:pt x="2465070" y="6140450"/>
                  </a:cubicBezTo>
                  <a:lnTo>
                    <a:pt x="2465070" y="521970"/>
                  </a:lnTo>
                  <a:cubicBezTo>
                    <a:pt x="2578100" y="491490"/>
                    <a:pt x="2661920" y="388620"/>
                    <a:pt x="2661920" y="265430"/>
                  </a:cubicBezTo>
                  <a:cubicBezTo>
                    <a:pt x="2661920" y="119380"/>
                    <a:pt x="2542540" y="0"/>
                    <a:pt x="2396490" y="0"/>
                  </a:cubicBezTo>
                  <a:close/>
                  <a:moveTo>
                    <a:pt x="4508500" y="0"/>
                  </a:moveTo>
                  <a:cubicBezTo>
                    <a:pt x="4361180" y="0"/>
                    <a:pt x="4243070" y="119380"/>
                    <a:pt x="4243070" y="265430"/>
                  </a:cubicBezTo>
                  <a:cubicBezTo>
                    <a:pt x="4243070" y="388620"/>
                    <a:pt x="4326890" y="491490"/>
                    <a:pt x="4439920" y="521970"/>
                  </a:cubicBezTo>
                  <a:lnTo>
                    <a:pt x="4439920" y="3042920"/>
                  </a:lnTo>
                  <a:lnTo>
                    <a:pt x="2960370" y="3042920"/>
                  </a:lnTo>
                  <a:cubicBezTo>
                    <a:pt x="2922270" y="3042920"/>
                    <a:pt x="2891790" y="3073400"/>
                    <a:pt x="2891790" y="3111500"/>
                  </a:cubicBezTo>
                  <a:lnTo>
                    <a:pt x="2891790" y="6140450"/>
                  </a:lnTo>
                  <a:cubicBezTo>
                    <a:pt x="2891790" y="6178550"/>
                    <a:pt x="2922270" y="6209030"/>
                    <a:pt x="2960370" y="6209030"/>
                  </a:cubicBezTo>
                  <a:cubicBezTo>
                    <a:pt x="2998470" y="6209030"/>
                    <a:pt x="3028950" y="6178550"/>
                    <a:pt x="3028950" y="6140450"/>
                  </a:cubicBezTo>
                  <a:lnTo>
                    <a:pt x="3028950" y="3180080"/>
                  </a:lnTo>
                  <a:lnTo>
                    <a:pt x="4509770" y="3180080"/>
                  </a:lnTo>
                  <a:cubicBezTo>
                    <a:pt x="4547870" y="3180080"/>
                    <a:pt x="4578350" y="3149600"/>
                    <a:pt x="4578350" y="3111500"/>
                  </a:cubicBezTo>
                  <a:lnTo>
                    <a:pt x="4578350" y="521970"/>
                  </a:lnTo>
                  <a:cubicBezTo>
                    <a:pt x="4691380" y="491490"/>
                    <a:pt x="4775200" y="388620"/>
                    <a:pt x="4775200" y="265430"/>
                  </a:cubicBezTo>
                  <a:cubicBezTo>
                    <a:pt x="4775200" y="119380"/>
                    <a:pt x="4655820" y="0"/>
                    <a:pt x="4508500" y="0"/>
                  </a:cubicBezTo>
                  <a:close/>
                  <a:moveTo>
                    <a:pt x="1814830" y="3044190"/>
                  </a:moveTo>
                  <a:lnTo>
                    <a:pt x="334010" y="3044190"/>
                  </a:lnTo>
                  <a:lnTo>
                    <a:pt x="334010" y="521970"/>
                  </a:lnTo>
                  <a:cubicBezTo>
                    <a:pt x="447040" y="491490"/>
                    <a:pt x="530860" y="388620"/>
                    <a:pt x="530860" y="265430"/>
                  </a:cubicBezTo>
                  <a:cubicBezTo>
                    <a:pt x="530860" y="119380"/>
                    <a:pt x="411480" y="0"/>
                    <a:pt x="265430" y="0"/>
                  </a:cubicBezTo>
                  <a:cubicBezTo>
                    <a:pt x="118110" y="0"/>
                    <a:pt x="0" y="119380"/>
                    <a:pt x="0" y="265430"/>
                  </a:cubicBezTo>
                  <a:cubicBezTo>
                    <a:pt x="0" y="388620"/>
                    <a:pt x="83820" y="491490"/>
                    <a:pt x="196850" y="521970"/>
                  </a:cubicBezTo>
                  <a:lnTo>
                    <a:pt x="196850" y="3111500"/>
                  </a:lnTo>
                  <a:cubicBezTo>
                    <a:pt x="196850" y="3149600"/>
                    <a:pt x="227330" y="3180080"/>
                    <a:pt x="265430" y="3180080"/>
                  </a:cubicBezTo>
                  <a:lnTo>
                    <a:pt x="1746250" y="3180080"/>
                  </a:lnTo>
                  <a:lnTo>
                    <a:pt x="1746250" y="6140450"/>
                  </a:lnTo>
                  <a:cubicBezTo>
                    <a:pt x="1746250" y="6178550"/>
                    <a:pt x="1776730" y="6209030"/>
                    <a:pt x="1814830" y="6209030"/>
                  </a:cubicBezTo>
                  <a:cubicBezTo>
                    <a:pt x="1852930" y="6209030"/>
                    <a:pt x="1883410" y="6178550"/>
                    <a:pt x="1883410" y="6140450"/>
                  </a:cubicBezTo>
                  <a:lnTo>
                    <a:pt x="1883410" y="3111500"/>
                  </a:lnTo>
                  <a:cubicBezTo>
                    <a:pt x="1883410" y="3074670"/>
                    <a:pt x="1851660" y="3044190"/>
                    <a:pt x="1814830" y="3044190"/>
                  </a:cubicBezTo>
                  <a:close/>
                </a:path>
              </a:pathLst>
            </a:custGeom>
            <a:solidFill>
              <a:srgbClr val="B175FF"/>
            </a:solidFill>
          </p:spPr>
        </p:sp>
      </p:grpSp>
      <p:grpSp>
        <p:nvGrpSpPr>
          <p:cNvPr id="6" name="Group 6"/>
          <p:cNvGrpSpPr/>
          <p:nvPr/>
        </p:nvGrpSpPr>
        <p:grpSpPr>
          <a:xfrm rot="-5400000">
            <a:off x="15748283" y="7826712"/>
            <a:ext cx="2216258" cy="2863175"/>
            <a:chOff x="0" y="0"/>
            <a:chExt cx="4842510" cy="6256020"/>
          </a:xfrm>
        </p:grpSpPr>
        <p:sp>
          <p:nvSpPr>
            <p:cNvPr id="7" name="Freeform 7"/>
            <p:cNvSpPr/>
            <p:nvPr/>
          </p:nvSpPr>
          <p:spPr>
            <a:xfrm>
              <a:off x="29210" y="12700"/>
              <a:ext cx="4775200" cy="6209030"/>
            </a:xfrm>
            <a:custGeom>
              <a:avLst/>
              <a:gdLst/>
              <a:ahLst/>
              <a:cxnLst/>
              <a:rect l="l" t="t" r="r" b="b"/>
              <a:pathLst>
                <a:path w="4775200" h="6209030">
                  <a:moveTo>
                    <a:pt x="2396490" y="0"/>
                  </a:moveTo>
                  <a:cubicBezTo>
                    <a:pt x="2249170" y="0"/>
                    <a:pt x="2131060" y="119380"/>
                    <a:pt x="2131060" y="265430"/>
                  </a:cubicBezTo>
                  <a:cubicBezTo>
                    <a:pt x="2131060" y="388620"/>
                    <a:pt x="2214880" y="491490"/>
                    <a:pt x="2327910" y="521970"/>
                  </a:cubicBezTo>
                  <a:lnTo>
                    <a:pt x="2327910" y="6140450"/>
                  </a:lnTo>
                  <a:cubicBezTo>
                    <a:pt x="2327910" y="6178550"/>
                    <a:pt x="2358390" y="6209030"/>
                    <a:pt x="2396490" y="6209030"/>
                  </a:cubicBezTo>
                  <a:cubicBezTo>
                    <a:pt x="2434590" y="6209030"/>
                    <a:pt x="2465070" y="6178550"/>
                    <a:pt x="2465070" y="6140450"/>
                  </a:cubicBezTo>
                  <a:lnTo>
                    <a:pt x="2465070" y="521970"/>
                  </a:lnTo>
                  <a:cubicBezTo>
                    <a:pt x="2578100" y="491490"/>
                    <a:pt x="2661920" y="388620"/>
                    <a:pt x="2661920" y="265430"/>
                  </a:cubicBezTo>
                  <a:cubicBezTo>
                    <a:pt x="2661920" y="119380"/>
                    <a:pt x="2542540" y="0"/>
                    <a:pt x="2396490" y="0"/>
                  </a:cubicBezTo>
                  <a:close/>
                  <a:moveTo>
                    <a:pt x="4508500" y="0"/>
                  </a:moveTo>
                  <a:cubicBezTo>
                    <a:pt x="4361180" y="0"/>
                    <a:pt x="4243070" y="119380"/>
                    <a:pt x="4243070" y="265430"/>
                  </a:cubicBezTo>
                  <a:cubicBezTo>
                    <a:pt x="4243070" y="388620"/>
                    <a:pt x="4326890" y="491490"/>
                    <a:pt x="4439920" y="521970"/>
                  </a:cubicBezTo>
                  <a:lnTo>
                    <a:pt x="4439920" y="3042920"/>
                  </a:lnTo>
                  <a:lnTo>
                    <a:pt x="2960370" y="3042920"/>
                  </a:lnTo>
                  <a:cubicBezTo>
                    <a:pt x="2922270" y="3042920"/>
                    <a:pt x="2891790" y="3073400"/>
                    <a:pt x="2891790" y="3111500"/>
                  </a:cubicBezTo>
                  <a:lnTo>
                    <a:pt x="2891790" y="6140450"/>
                  </a:lnTo>
                  <a:cubicBezTo>
                    <a:pt x="2891790" y="6178550"/>
                    <a:pt x="2922270" y="6209030"/>
                    <a:pt x="2960370" y="6209030"/>
                  </a:cubicBezTo>
                  <a:cubicBezTo>
                    <a:pt x="2998470" y="6209030"/>
                    <a:pt x="3028950" y="6178550"/>
                    <a:pt x="3028950" y="6140450"/>
                  </a:cubicBezTo>
                  <a:lnTo>
                    <a:pt x="3028950" y="3180080"/>
                  </a:lnTo>
                  <a:lnTo>
                    <a:pt x="4509770" y="3180080"/>
                  </a:lnTo>
                  <a:cubicBezTo>
                    <a:pt x="4547870" y="3180080"/>
                    <a:pt x="4578350" y="3149600"/>
                    <a:pt x="4578350" y="3111500"/>
                  </a:cubicBezTo>
                  <a:lnTo>
                    <a:pt x="4578350" y="521970"/>
                  </a:lnTo>
                  <a:cubicBezTo>
                    <a:pt x="4691380" y="491490"/>
                    <a:pt x="4775200" y="388620"/>
                    <a:pt x="4775200" y="265430"/>
                  </a:cubicBezTo>
                  <a:cubicBezTo>
                    <a:pt x="4775200" y="119380"/>
                    <a:pt x="4655820" y="0"/>
                    <a:pt x="4508500" y="0"/>
                  </a:cubicBezTo>
                  <a:close/>
                  <a:moveTo>
                    <a:pt x="1814830" y="3044190"/>
                  </a:moveTo>
                  <a:lnTo>
                    <a:pt x="334010" y="3044190"/>
                  </a:lnTo>
                  <a:lnTo>
                    <a:pt x="334010" y="521970"/>
                  </a:lnTo>
                  <a:cubicBezTo>
                    <a:pt x="447040" y="491490"/>
                    <a:pt x="530860" y="388620"/>
                    <a:pt x="530860" y="265430"/>
                  </a:cubicBezTo>
                  <a:cubicBezTo>
                    <a:pt x="530860" y="119380"/>
                    <a:pt x="411480" y="0"/>
                    <a:pt x="265430" y="0"/>
                  </a:cubicBezTo>
                  <a:cubicBezTo>
                    <a:pt x="118110" y="0"/>
                    <a:pt x="0" y="119380"/>
                    <a:pt x="0" y="265430"/>
                  </a:cubicBezTo>
                  <a:cubicBezTo>
                    <a:pt x="0" y="388620"/>
                    <a:pt x="83820" y="491490"/>
                    <a:pt x="196850" y="521970"/>
                  </a:cubicBezTo>
                  <a:lnTo>
                    <a:pt x="196850" y="3111500"/>
                  </a:lnTo>
                  <a:cubicBezTo>
                    <a:pt x="196850" y="3149600"/>
                    <a:pt x="227330" y="3180080"/>
                    <a:pt x="265430" y="3180080"/>
                  </a:cubicBezTo>
                  <a:lnTo>
                    <a:pt x="1746250" y="3180080"/>
                  </a:lnTo>
                  <a:lnTo>
                    <a:pt x="1746250" y="6140450"/>
                  </a:lnTo>
                  <a:cubicBezTo>
                    <a:pt x="1746250" y="6178550"/>
                    <a:pt x="1776730" y="6209030"/>
                    <a:pt x="1814830" y="6209030"/>
                  </a:cubicBezTo>
                  <a:cubicBezTo>
                    <a:pt x="1852930" y="6209030"/>
                    <a:pt x="1883410" y="6178550"/>
                    <a:pt x="1883410" y="6140450"/>
                  </a:cubicBezTo>
                  <a:lnTo>
                    <a:pt x="1883410" y="3111500"/>
                  </a:lnTo>
                  <a:cubicBezTo>
                    <a:pt x="1883410" y="3074670"/>
                    <a:pt x="1851660" y="3044190"/>
                    <a:pt x="1814830" y="3044190"/>
                  </a:cubicBezTo>
                  <a:close/>
                </a:path>
              </a:pathLst>
            </a:custGeom>
            <a:solidFill>
              <a:srgbClr val="B175FF"/>
            </a:solidFill>
          </p:spPr>
        </p:sp>
      </p:grpSp>
      <p:grpSp>
        <p:nvGrpSpPr>
          <p:cNvPr id="8" name="Group 8"/>
          <p:cNvGrpSpPr/>
          <p:nvPr/>
        </p:nvGrpSpPr>
        <p:grpSpPr>
          <a:xfrm>
            <a:off x="1300092" y="3160357"/>
            <a:ext cx="15727104" cy="4687744"/>
            <a:chOff x="4004" y="926116"/>
            <a:chExt cx="20969472" cy="6250326"/>
          </a:xfrm>
        </p:grpSpPr>
        <p:sp>
          <p:nvSpPr>
            <p:cNvPr id="9" name="TextBox 9"/>
            <p:cNvSpPr txBox="1"/>
            <p:nvPr/>
          </p:nvSpPr>
          <p:spPr>
            <a:xfrm>
              <a:off x="52393" y="926116"/>
              <a:ext cx="20921083" cy="1150743"/>
            </a:xfrm>
            <a:prstGeom prst="rect">
              <a:avLst/>
            </a:prstGeom>
          </p:spPr>
          <p:txBody>
            <a:bodyPr lIns="0" tIns="0" rIns="0" bIns="0" rtlCol="0" anchor="t">
              <a:spAutoFit/>
            </a:bodyPr>
            <a:lstStyle/>
            <a:p>
              <a:pPr marL="0" marR="0" lvl="0" indent="0" algn="l" defTabSz="914400" rtl="0" eaLnBrk="1" fontAlgn="auto" latinLnBrk="0" hangingPunct="1">
                <a:lnSpc>
                  <a:spcPts val="7405"/>
                </a:lnSpc>
                <a:spcBef>
                  <a:spcPts val="0"/>
                </a:spcBef>
                <a:spcAft>
                  <a:spcPts val="0"/>
                </a:spcAft>
                <a:buClrTx/>
                <a:buSzTx/>
                <a:buFontTx/>
                <a:buNone/>
                <a:tabLst/>
                <a:defRPr/>
              </a:pPr>
              <a:r>
                <a:rPr kumimoji="0" lang="en-US" sz="5400" b="0" i="0" u="none" strike="noStrike" kern="1200" cap="none" spc="134" normalizeH="0" baseline="0" noProof="0" dirty="0">
                  <a:ln>
                    <a:noFill/>
                  </a:ln>
                  <a:solidFill>
                    <a:srgbClr val="FBF1EF"/>
                  </a:solidFill>
                  <a:effectLst/>
                  <a:uLnTx/>
                  <a:uFillTx/>
                  <a:latin typeface="Bahnschrift SemiBold" panose="020B0502040204020203" pitchFamily="34" charset="0"/>
                  <a:ea typeface="+mn-ea"/>
                  <a:cs typeface="+mn-cs"/>
                </a:rPr>
                <a:t>CORE PROGRAMMING LANGUAGE SKILLS</a:t>
              </a:r>
            </a:p>
          </p:txBody>
        </p:sp>
        <p:sp>
          <p:nvSpPr>
            <p:cNvPr id="10" name="TextBox 10"/>
            <p:cNvSpPr txBox="1"/>
            <p:nvPr/>
          </p:nvSpPr>
          <p:spPr>
            <a:xfrm>
              <a:off x="4004" y="3944872"/>
              <a:ext cx="20921091" cy="3231570"/>
            </a:xfrm>
            <a:prstGeom prst="rect">
              <a:avLst/>
            </a:prstGeom>
          </p:spPr>
          <p:txBody>
            <a:bodyPr lIns="0" tIns="0" rIns="0" bIns="0" rtlCol="0" anchor="t">
              <a:spAutoFit/>
            </a:bodyPr>
            <a:lstStyle/>
            <a:p>
              <a:pPr marL="0" marR="0" lvl="0" indent="0" algn="l" defTabSz="914400" rtl="0" eaLnBrk="1" fontAlgn="auto" latinLnBrk="0" hangingPunct="1">
                <a:lnSpc>
                  <a:spcPts val="6460"/>
                </a:lnSpc>
                <a:spcBef>
                  <a:spcPts val="0"/>
                </a:spcBef>
                <a:spcAft>
                  <a:spcPts val="0"/>
                </a:spcAft>
                <a:buClrTx/>
                <a:buSzTx/>
                <a:buFontTx/>
                <a:buNone/>
                <a:tabLst/>
                <a:defRPr/>
              </a:pPr>
              <a:r>
                <a:rPr kumimoji="0" lang="en-US" sz="4305" b="0" i="0" u="none" strike="noStrike" kern="1200" cap="none" spc="43" normalizeH="0" baseline="0" noProof="0" dirty="0">
                  <a:ln>
                    <a:noFill/>
                  </a:ln>
                  <a:solidFill>
                    <a:srgbClr val="FBF1EF"/>
                  </a:solidFill>
                  <a:effectLst/>
                  <a:uLnTx/>
                  <a:uFillTx/>
                  <a:latin typeface="Microsoft YaHei" panose="020B0503020204020204" pitchFamily="34" charset="-122"/>
                  <a:ea typeface="Microsoft YaHei" panose="020B0503020204020204" pitchFamily="34" charset="-122"/>
                  <a:cs typeface="+mn-cs"/>
                </a:rPr>
                <a:t>Try to learn two or more programming</a:t>
              </a:r>
            </a:p>
            <a:p>
              <a:pPr marL="0" marR="0" lvl="0" indent="0" algn="l" defTabSz="914400" rtl="0" eaLnBrk="1" fontAlgn="auto" latinLnBrk="0" hangingPunct="1">
                <a:lnSpc>
                  <a:spcPts val="6460"/>
                </a:lnSpc>
                <a:spcBef>
                  <a:spcPts val="0"/>
                </a:spcBef>
                <a:spcAft>
                  <a:spcPts val="0"/>
                </a:spcAft>
                <a:buClrTx/>
                <a:buSzTx/>
                <a:buFontTx/>
                <a:buNone/>
                <a:tabLst/>
                <a:defRPr/>
              </a:pPr>
              <a:r>
                <a:rPr kumimoji="0" lang="en-US" sz="4305" b="0" i="0" u="none" strike="noStrike" kern="1200" cap="none" spc="43" normalizeH="0" baseline="0" noProof="0" dirty="0">
                  <a:ln>
                    <a:noFill/>
                  </a:ln>
                  <a:solidFill>
                    <a:srgbClr val="FBF1EF"/>
                  </a:solidFill>
                  <a:effectLst/>
                  <a:uLnTx/>
                  <a:uFillTx/>
                  <a:latin typeface="Microsoft YaHei" panose="020B0503020204020204" pitchFamily="34" charset="-122"/>
                  <a:ea typeface="Microsoft YaHei" panose="020B0503020204020204" pitchFamily="34" charset="-122"/>
                  <a:cs typeface="+mn-cs"/>
                </a:rPr>
                <a:t>language and try to be expert with it by doing or creating some projects</a:t>
              </a:r>
            </a:p>
          </p:txBody>
        </p:sp>
      </p:grpSp>
      <p:sp>
        <p:nvSpPr>
          <p:cNvPr id="11" name="TextBox 11"/>
          <p:cNvSpPr txBox="1"/>
          <p:nvPr/>
        </p:nvSpPr>
        <p:spPr>
          <a:xfrm>
            <a:off x="5339056" y="288979"/>
            <a:ext cx="7183041" cy="1170064"/>
          </a:xfrm>
          <a:prstGeom prst="rect">
            <a:avLst/>
          </a:prstGeom>
        </p:spPr>
        <p:txBody>
          <a:bodyPr lIns="0" tIns="0" rIns="0" bIns="0" rtlCol="0" anchor="t">
            <a:spAutoFit/>
          </a:bodyPr>
          <a:lstStyle/>
          <a:p>
            <a:pPr marL="0" marR="0" lvl="0" indent="0" algn="ctr" defTabSz="914400" rtl="0" eaLnBrk="1" fontAlgn="auto" latinLnBrk="0" hangingPunct="1">
              <a:lnSpc>
                <a:spcPts val="1008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Open Sans Extra Bold" panose="020B0906030804020204"/>
                <a:ea typeface="+mn-ea"/>
                <a:cs typeface="+mn-cs"/>
              </a:rPr>
              <a:t>Technical  skills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sp>
        <p:nvSpPr>
          <p:cNvPr id="2" name="AutoShape 2"/>
          <p:cNvSpPr/>
          <p:nvPr/>
        </p:nvSpPr>
        <p:spPr>
          <a:xfrm>
            <a:off x="-226292" y="-169247"/>
            <a:ext cx="9746476" cy="10644509"/>
          </a:xfrm>
          <a:prstGeom prst="rect">
            <a:avLst/>
          </a:prstGeom>
          <a:solidFill>
            <a:srgbClr val="2D1674"/>
          </a:solidFill>
        </p:spPr>
      </p:sp>
      <p:grpSp>
        <p:nvGrpSpPr>
          <p:cNvPr id="3" name="Group 3"/>
          <p:cNvGrpSpPr/>
          <p:nvPr/>
        </p:nvGrpSpPr>
        <p:grpSpPr>
          <a:xfrm rot="-10800000">
            <a:off x="15043042" y="-906426"/>
            <a:ext cx="2216258" cy="2863175"/>
            <a:chOff x="0" y="0"/>
            <a:chExt cx="4842510" cy="6256020"/>
          </a:xfrm>
        </p:grpSpPr>
        <p:sp>
          <p:nvSpPr>
            <p:cNvPr id="4" name="Freeform 4"/>
            <p:cNvSpPr/>
            <p:nvPr/>
          </p:nvSpPr>
          <p:spPr>
            <a:xfrm>
              <a:off x="29210" y="12700"/>
              <a:ext cx="4775200" cy="6209030"/>
            </a:xfrm>
            <a:custGeom>
              <a:avLst/>
              <a:gdLst/>
              <a:ahLst/>
              <a:cxnLst/>
              <a:rect l="l" t="t" r="r" b="b"/>
              <a:pathLst>
                <a:path w="4775200" h="6209030">
                  <a:moveTo>
                    <a:pt x="2396490" y="0"/>
                  </a:moveTo>
                  <a:cubicBezTo>
                    <a:pt x="2249170" y="0"/>
                    <a:pt x="2131060" y="119380"/>
                    <a:pt x="2131060" y="265430"/>
                  </a:cubicBezTo>
                  <a:cubicBezTo>
                    <a:pt x="2131060" y="388620"/>
                    <a:pt x="2214880" y="491490"/>
                    <a:pt x="2327910" y="521970"/>
                  </a:cubicBezTo>
                  <a:lnTo>
                    <a:pt x="2327910" y="6140450"/>
                  </a:lnTo>
                  <a:cubicBezTo>
                    <a:pt x="2327910" y="6178550"/>
                    <a:pt x="2358390" y="6209030"/>
                    <a:pt x="2396490" y="6209030"/>
                  </a:cubicBezTo>
                  <a:cubicBezTo>
                    <a:pt x="2434590" y="6209030"/>
                    <a:pt x="2465070" y="6178550"/>
                    <a:pt x="2465070" y="6140450"/>
                  </a:cubicBezTo>
                  <a:lnTo>
                    <a:pt x="2465070" y="521970"/>
                  </a:lnTo>
                  <a:cubicBezTo>
                    <a:pt x="2578100" y="491490"/>
                    <a:pt x="2661920" y="388620"/>
                    <a:pt x="2661920" y="265430"/>
                  </a:cubicBezTo>
                  <a:cubicBezTo>
                    <a:pt x="2661920" y="119380"/>
                    <a:pt x="2542540" y="0"/>
                    <a:pt x="2396490" y="0"/>
                  </a:cubicBezTo>
                  <a:close/>
                  <a:moveTo>
                    <a:pt x="4508500" y="0"/>
                  </a:moveTo>
                  <a:cubicBezTo>
                    <a:pt x="4361180" y="0"/>
                    <a:pt x="4243070" y="119380"/>
                    <a:pt x="4243070" y="265430"/>
                  </a:cubicBezTo>
                  <a:cubicBezTo>
                    <a:pt x="4243070" y="388620"/>
                    <a:pt x="4326890" y="491490"/>
                    <a:pt x="4439920" y="521970"/>
                  </a:cubicBezTo>
                  <a:lnTo>
                    <a:pt x="4439920" y="3042920"/>
                  </a:lnTo>
                  <a:lnTo>
                    <a:pt x="2960370" y="3042920"/>
                  </a:lnTo>
                  <a:cubicBezTo>
                    <a:pt x="2922270" y="3042920"/>
                    <a:pt x="2891790" y="3073400"/>
                    <a:pt x="2891790" y="3111500"/>
                  </a:cubicBezTo>
                  <a:lnTo>
                    <a:pt x="2891790" y="6140450"/>
                  </a:lnTo>
                  <a:cubicBezTo>
                    <a:pt x="2891790" y="6178550"/>
                    <a:pt x="2922270" y="6209030"/>
                    <a:pt x="2960370" y="6209030"/>
                  </a:cubicBezTo>
                  <a:cubicBezTo>
                    <a:pt x="2998470" y="6209030"/>
                    <a:pt x="3028950" y="6178550"/>
                    <a:pt x="3028950" y="6140450"/>
                  </a:cubicBezTo>
                  <a:lnTo>
                    <a:pt x="3028950" y="3180080"/>
                  </a:lnTo>
                  <a:lnTo>
                    <a:pt x="4509770" y="3180080"/>
                  </a:lnTo>
                  <a:cubicBezTo>
                    <a:pt x="4547870" y="3180080"/>
                    <a:pt x="4578350" y="3149600"/>
                    <a:pt x="4578350" y="3111500"/>
                  </a:cubicBezTo>
                  <a:lnTo>
                    <a:pt x="4578350" y="521970"/>
                  </a:lnTo>
                  <a:cubicBezTo>
                    <a:pt x="4691380" y="491490"/>
                    <a:pt x="4775200" y="388620"/>
                    <a:pt x="4775200" y="265430"/>
                  </a:cubicBezTo>
                  <a:cubicBezTo>
                    <a:pt x="4775200" y="119380"/>
                    <a:pt x="4655820" y="0"/>
                    <a:pt x="4508500" y="0"/>
                  </a:cubicBezTo>
                  <a:close/>
                  <a:moveTo>
                    <a:pt x="1814830" y="3044190"/>
                  </a:moveTo>
                  <a:lnTo>
                    <a:pt x="334010" y="3044190"/>
                  </a:lnTo>
                  <a:lnTo>
                    <a:pt x="334010" y="521970"/>
                  </a:lnTo>
                  <a:cubicBezTo>
                    <a:pt x="447040" y="491490"/>
                    <a:pt x="530860" y="388620"/>
                    <a:pt x="530860" y="265430"/>
                  </a:cubicBezTo>
                  <a:cubicBezTo>
                    <a:pt x="530860" y="119380"/>
                    <a:pt x="411480" y="0"/>
                    <a:pt x="265430" y="0"/>
                  </a:cubicBezTo>
                  <a:cubicBezTo>
                    <a:pt x="118110" y="0"/>
                    <a:pt x="0" y="119380"/>
                    <a:pt x="0" y="265430"/>
                  </a:cubicBezTo>
                  <a:cubicBezTo>
                    <a:pt x="0" y="388620"/>
                    <a:pt x="83820" y="491490"/>
                    <a:pt x="196850" y="521970"/>
                  </a:cubicBezTo>
                  <a:lnTo>
                    <a:pt x="196850" y="3111500"/>
                  </a:lnTo>
                  <a:cubicBezTo>
                    <a:pt x="196850" y="3149600"/>
                    <a:pt x="227330" y="3180080"/>
                    <a:pt x="265430" y="3180080"/>
                  </a:cubicBezTo>
                  <a:lnTo>
                    <a:pt x="1746250" y="3180080"/>
                  </a:lnTo>
                  <a:lnTo>
                    <a:pt x="1746250" y="6140450"/>
                  </a:lnTo>
                  <a:cubicBezTo>
                    <a:pt x="1746250" y="6178550"/>
                    <a:pt x="1776730" y="6209030"/>
                    <a:pt x="1814830" y="6209030"/>
                  </a:cubicBezTo>
                  <a:cubicBezTo>
                    <a:pt x="1852930" y="6209030"/>
                    <a:pt x="1883410" y="6178550"/>
                    <a:pt x="1883410" y="6140450"/>
                  </a:cubicBezTo>
                  <a:lnTo>
                    <a:pt x="1883410" y="3111500"/>
                  </a:lnTo>
                  <a:cubicBezTo>
                    <a:pt x="1883410" y="3074670"/>
                    <a:pt x="1851660" y="3044190"/>
                    <a:pt x="1814830" y="3044190"/>
                  </a:cubicBezTo>
                  <a:close/>
                </a:path>
              </a:pathLst>
            </a:custGeom>
            <a:solidFill>
              <a:srgbClr val="2D1674"/>
            </a:solidFill>
          </p:spPr>
        </p:sp>
      </p:grpSp>
      <p:pic>
        <p:nvPicPr>
          <p:cNvPr id="5" name="Picture 5"/>
          <p:cNvPicPr>
            <a:picLocks noChangeAspect="1"/>
          </p:cNvPicPr>
          <p:nvPr/>
        </p:nvPicPr>
        <p:blipFill>
          <a:blip r:embed="rId2"/>
          <a:srcRect l="1571" t="272" b="272"/>
          <a:stretch>
            <a:fillRect/>
          </a:stretch>
        </p:blipFill>
        <p:spPr>
          <a:xfrm>
            <a:off x="-226291" y="-169246"/>
            <a:ext cx="12113492" cy="10488696"/>
          </a:xfrm>
          <a:prstGeom prst="rect">
            <a:avLst/>
          </a:prstGeom>
        </p:spPr>
      </p:pic>
      <p:sp>
        <p:nvSpPr>
          <p:cNvPr id="6" name="TextBox 6"/>
          <p:cNvSpPr txBox="1"/>
          <p:nvPr/>
        </p:nvSpPr>
        <p:spPr>
          <a:xfrm>
            <a:off x="10981236" y="7268832"/>
            <a:ext cx="6640884" cy="2373630"/>
          </a:xfrm>
          <a:prstGeom prst="rect">
            <a:avLst/>
          </a:prstGeom>
        </p:spPr>
        <p:txBody>
          <a:bodyPr lIns="0" tIns="0" rIns="0" bIns="0" rtlCol="0" anchor="t">
            <a:spAutoFit/>
          </a:bodyPr>
          <a:lstStyle/>
          <a:p>
            <a:pPr algn="r">
              <a:lnSpc>
                <a:spcPts val="6300"/>
              </a:lnSpc>
            </a:pPr>
            <a:r>
              <a:rPr lang="en-US" sz="4200" spc="42">
                <a:solidFill>
                  <a:srgbClr val="2D1674"/>
                </a:solidFill>
                <a:latin typeface="Anonymous Pro Bold" panose="02060809030202000504"/>
              </a:rPr>
              <a:t>JOBS DEMANDING BASED FROM TYPE OF</a:t>
            </a:r>
          </a:p>
          <a:p>
            <a:pPr algn="r">
              <a:lnSpc>
                <a:spcPts val="6300"/>
              </a:lnSpc>
            </a:pPr>
            <a:r>
              <a:rPr lang="en-US" sz="4200" spc="42">
                <a:solidFill>
                  <a:srgbClr val="2D1674"/>
                </a:solidFill>
                <a:latin typeface="Anonymous Pro Bold" panose="02060809030202000504"/>
              </a:rPr>
              <a:t>PROGRAMMING LANGUAGE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D167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6000"/>
          </a:blip>
          <a:srcRect/>
          <a:stretch>
            <a:fillRect/>
          </a:stretch>
        </p:blipFill>
        <p:spPr>
          <a:xfrm>
            <a:off x="1028700" y="981120"/>
            <a:ext cx="8277180" cy="8277180"/>
          </a:xfrm>
          <a:prstGeom prst="rect">
            <a:avLst/>
          </a:prstGeom>
        </p:spPr>
      </p:pic>
      <p:sp>
        <p:nvSpPr>
          <p:cNvPr id="3" name="TextBox 3"/>
          <p:cNvSpPr txBox="1"/>
          <p:nvPr/>
        </p:nvSpPr>
        <p:spPr>
          <a:xfrm>
            <a:off x="714547" y="4042161"/>
            <a:ext cx="16858906" cy="4698274"/>
          </a:xfrm>
          <a:prstGeom prst="rect">
            <a:avLst/>
          </a:prstGeom>
        </p:spPr>
        <p:txBody>
          <a:bodyPr lIns="0" tIns="0" rIns="0" bIns="0" rtlCol="0" anchor="t">
            <a:spAutoFit/>
          </a:bodyPr>
          <a:lstStyle/>
          <a:p>
            <a:pPr marL="0" marR="0" lvl="0" indent="0" algn="l" defTabSz="914400" rtl="0" eaLnBrk="1" fontAlgn="auto" latinLnBrk="0" hangingPunct="1">
              <a:lnSpc>
                <a:spcPts val="4075"/>
              </a:lnSpc>
              <a:spcBef>
                <a:spcPts val="0"/>
              </a:spcBef>
              <a:spcAft>
                <a:spcPts val="0"/>
              </a:spcAft>
              <a:buClrTx/>
              <a:buSzTx/>
              <a:buFontTx/>
              <a:buNone/>
              <a:tabLst/>
              <a:defRPr/>
            </a:pPr>
            <a:r>
              <a:rPr kumimoji="0" lang="en-US" sz="3200" b="0" i="0" u="none" strike="noStrike" kern="1200" cap="none" spc="74" normalizeH="0" baseline="0" noProof="0" dirty="0">
                <a:ln>
                  <a:noFill/>
                </a:ln>
                <a:solidFill>
                  <a:srgbClr val="FBF1EF"/>
                </a:solidFill>
                <a:effectLst/>
                <a:uLnTx/>
                <a:uFillTx/>
                <a:latin typeface="Microsoft YaHei" panose="020B0503020204020204" pitchFamily="34" charset="-122"/>
                <a:ea typeface="Microsoft YaHei" panose="020B0503020204020204" pitchFamily="34" charset="-122"/>
                <a:cs typeface="+mn-cs"/>
              </a:rPr>
              <a:t>Know how to used (</a:t>
            </a:r>
            <a:r>
              <a:rPr kumimoji="0" lang="en-US" sz="3200" b="0" i="0" u="none" strike="noStrike" kern="1200" cap="none" spc="74" normalizeH="0" baseline="0" noProof="0" dirty="0" err="1">
                <a:ln>
                  <a:noFill/>
                </a:ln>
                <a:solidFill>
                  <a:srgbClr val="FBF1EF"/>
                </a:solidFill>
                <a:effectLst/>
                <a:uLnTx/>
                <a:uFillTx/>
                <a:latin typeface="Microsoft YaHei" panose="020B0503020204020204" pitchFamily="34" charset="-122"/>
                <a:ea typeface="Microsoft YaHei" panose="020B0503020204020204" pitchFamily="34" charset="-122"/>
                <a:cs typeface="+mn-cs"/>
              </a:rPr>
              <a:t>eg</a:t>
            </a:r>
            <a:r>
              <a:rPr kumimoji="0" lang="en-US" sz="3200" b="0" i="0" u="none" strike="noStrike" kern="1200" cap="none" spc="74" normalizeH="0" baseline="0" noProof="0" dirty="0">
                <a:ln>
                  <a:noFill/>
                </a:ln>
                <a:solidFill>
                  <a:srgbClr val="FBF1EF"/>
                </a:solidFill>
                <a:effectLst/>
                <a:uLnTx/>
                <a:uFillTx/>
                <a:latin typeface="Microsoft YaHei" panose="020B0503020204020204" pitchFamily="34" charset="-122"/>
                <a:ea typeface="Microsoft YaHei" panose="020B0503020204020204" pitchFamily="34" charset="-122"/>
                <a:cs typeface="+mn-cs"/>
              </a:rPr>
              <a:t>: array, linked list, tree),how data can be organized and how it can be used to solve real life problem. Maybe now as developer we think it is less Importance but when starting the career, we will realize that our code is</a:t>
            </a:r>
          </a:p>
          <a:p>
            <a:pPr marL="0" marR="0" lvl="0" indent="0" algn="l" defTabSz="914400" rtl="0" eaLnBrk="1" fontAlgn="auto" latinLnBrk="0" hangingPunct="1">
              <a:lnSpc>
                <a:spcPts val="4075"/>
              </a:lnSpc>
              <a:spcBef>
                <a:spcPts val="0"/>
              </a:spcBef>
              <a:spcAft>
                <a:spcPts val="0"/>
              </a:spcAft>
              <a:buClrTx/>
              <a:buSzTx/>
              <a:buFontTx/>
              <a:buNone/>
              <a:tabLst/>
              <a:defRPr/>
            </a:pPr>
            <a:r>
              <a:rPr kumimoji="0" lang="en-US" sz="3200" b="0" i="0" u="none" strike="noStrike" kern="1200" cap="none" spc="74" normalizeH="0" baseline="0" noProof="0" dirty="0">
                <a:ln>
                  <a:noFill/>
                </a:ln>
                <a:solidFill>
                  <a:srgbClr val="FBF1EF"/>
                </a:solidFill>
                <a:effectLst/>
                <a:uLnTx/>
                <a:uFillTx/>
                <a:latin typeface="Microsoft YaHei" panose="020B0503020204020204" pitchFamily="34" charset="-122"/>
                <a:ea typeface="Microsoft YaHei" panose="020B0503020204020204" pitchFamily="34" charset="-122"/>
                <a:cs typeface="+mn-cs"/>
              </a:rPr>
              <a:t>taking too much time or taking to much space.</a:t>
            </a:r>
          </a:p>
          <a:p>
            <a:pPr marL="0" marR="0" lvl="0" indent="0" algn="l" defTabSz="914400" rtl="0" eaLnBrk="1" fontAlgn="auto" latinLnBrk="0" hangingPunct="1">
              <a:lnSpc>
                <a:spcPts val="4075"/>
              </a:lnSpc>
              <a:spcBef>
                <a:spcPts val="0"/>
              </a:spcBef>
              <a:spcAft>
                <a:spcPts val="0"/>
              </a:spcAft>
              <a:buClrTx/>
              <a:buSzTx/>
              <a:buFontTx/>
              <a:buNone/>
              <a:tabLst/>
              <a:defRPr/>
            </a:pPr>
            <a:endParaRPr kumimoji="0" lang="en-US" sz="3200" b="0" i="0" u="none" strike="noStrike" kern="1200" cap="none" spc="74" normalizeH="0" baseline="0" noProof="0" dirty="0">
              <a:ln>
                <a:noFill/>
              </a:ln>
              <a:solidFill>
                <a:srgbClr val="FBF1EF"/>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ts val="4075"/>
              </a:lnSpc>
              <a:spcBef>
                <a:spcPts val="0"/>
              </a:spcBef>
              <a:spcAft>
                <a:spcPts val="0"/>
              </a:spcAft>
              <a:buClrTx/>
              <a:buSzTx/>
              <a:buFontTx/>
              <a:buNone/>
              <a:tabLst/>
              <a:defRPr/>
            </a:pPr>
            <a:endParaRPr kumimoji="0" lang="en-US" sz="3200" b="0" i="0" u="none" strike="noStrike" kern="1200" cap="none" spc="74" normalizeH="0" baseline="0" noProof="0" dirty="0">
              <a:ln>
                <a:noFill/>
              </a:ln>
              <a:solidFill>
                <a:srgbClr val="FBF1EF"/>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ts val="4075"/>
              </a:lnSpc>
              <a:spcBef>
                <a:spcPts val="0"/>
              </a:spcBef>
              <a:spcAft>
                <a:spcPts val="0"/>
              </a:spcAft>
              <a:buClrTx/>
              <a:buSzTx/>
              <a:buFontTx/>
              <a:buNone/>
              <a:tabLst/>
              <a:defRPr/>
            </a:pPr>
            <a:r>
              <a:rPr kumimoji="0" lang="en-US" sz="3200" b="0" i="0" u="none" strike="noStrike" kern="1200" cap="none" spc="74" normalizeH="0" baseline="0" noProof="0" dirty="0">
                <a:ln>
                  <a:noFill/>
                </a:ln>
                <a:solidFill>
                  <a:srgbClr val="FBF1EF"/>
                </a:solidFill>
                <a:effectLst/>
                <a:uLnTx/>
                <a:uFillTx/>
                <a:latin typeface="Microsoft YaHei" panose="020B0503020204020204" pitchFamily="34" charset="-122"/>
                <a:ea typeface="Microsoft YaHei" panose="020B0503020204020204" pitchFamily="34" charset="-122"/>
                <a:cs typeface="+mn-cs"/>
              </a:rPr>
              <a:t>other</a:t>
            </a:r>
          </a:p>
          <a:p>
            <a:pPr marL="0" marR="0" lvl="0" indent="0" algn="l" defTabSz="914400" rtl="0" eaLnBrk="1" fontAlgn="auto" latinLnBrk="0" hangingPunct="1">
              <a:lnSpc>
                <a:spcPts val="4075"/>
              </a:lnSpc>
              <a:spcBef>
                <a:spcPts val="0"/>
              </a:spcBef>
              <a:spcAft>
                <a:spcPts val="0"/>
              </a:spcAft>
              <a:buClrTx/>
              <a:buSzTx/>
              <a:buFontTx/>
              <a:buNone/>
              <a:tabLst/>
              <a:defRPr/>
            </a:pPr>
            <a:r>
              <a:rPr kumimoji="0" lang="en-US" sz="3200" b="0" i="0" u="none" strike="noStrike" kern="1200" cap="none" spc="74" normalizeH="0" baseline="0" noProof="0" dirty="0">
                <a:ln>
                  <a:noFill/>
                </a:ln>
                <a:solidFill>
                  <a:srgbClr val="FBF1EF"/>
                </a:solidFill>
                <a:effectLst/>
                <a:uLnTx/>
                <a:uFillTx/>
                <a:latin typeface="Microsoft YaHei" panose="020B0503020204020204" pitchFamily="34" charset="-122"/>
                <a:ea typeface="Microsoft YaHei" panose="020B0503020204020204" pitchFamily="34" charset="-122"/>
                <a:cs typeface="+mn-cs"/>
              </a:rPr>
              <a:t>benefit is also when expert in using data structure, it could reduce bug(error in coding) count.</a:t>
            </a:r>
          </a:p>
        </p:txBody>
      </p:sp>
      <p:sp>
        <p:nvSpPr>
          <p:cNvPr id="5" name="TextBox 5"/>
          <p:cNvSpPr txBox="1"/>
          <p:nvPr/>
        </p:nvSpPr>
        <p:spPr>
          <a:xfrm>
            <a:off x="685587" y="451979"/>
            <a:ext cx="16377479" cy="2232025"/>
          </a:xfrm>
          <a:prstGeom prst="rect">
            <a:avLst/>
          </a:prstGeom>
        </p:spPr>
        <p:txBody>
          <a:bodyPr lIns="0" tIns="0" rIns="0" bIns="0" rtlCol="0" anchor="t">
            <a:spAutoFit/>
          </a:bodyPr>
          <a:lstStyle/>
          <a:p>
            <a:pPr marL="0" marR="0" lvl="0" indent="0" algn="ctr" defTabSz="914400" rtl="0" eaLnBrk="1" fontAlgn="auto" latinLnBrk="0" hangingPunct="1">
              <a:lnSpc>
                <a:spcPts val="8960"/>
              </a:lnSpc>
              <a:spcBef>
                <a:spcPts val="0"/>
              </a:spcBef>
              <a:spcAft>
                <a:spcPts val="0"/>
              </a:spcAft>
              <a:buClrTx/>
              <a:buSzTx/>
              <a:buFontTx/>
              <a:buNone/>
              <a:tabLst/>
              <a:defRPr/>
            </a:pPr>
            <a:r>
              <a:rPr kumimoji="0" lang="en-US" sz="6400" b="0" i="0" u="none" strike="noStrike" kern="1200" cap="none" spc="0" normalizeH="0" baseline="0" noProof="0" dirty="0">
                <a:ln>
                  <a:noFill/>
                </a:ln>
                <a:solidFill>
                  <a:srgbClr val="FFFFFF"/>
                </a:solidFill>
                <a:effectLst/>
                <a:uLnTx/>
                <a:uFillTx/>
                <a:latin typeface="Bahnschrift SemiBold" panose="020B0502040204020203" pitchFamily="34" charset="0"/>
                <a:ea typeface="+mn-ea"/>
                <a:cs typeface="+mn-cs"/>
              </a:rPr>
              <a:t>Improve data structure and</a:t>
            </a:r>
          </a:p>
          <a:p>
            <a:pPr marL="0" marR="0" lvl="0" indent="0" algn="ctr" defTabSz="914400" rtl="0" eaLnBrk="1" fontAlgn="auto" latinLnBrk="0" hangingPunct="1">
              <a:lnSpc>
                <a:spcPts val="8960"/>
              </a:lnSpc>
              <a:spcBef>
                <a:spcPts val="0"/>
              </a:spcBef>
              <a:spcAft>
                <a:spcPts val="0"/>
              </a:spcAft>
              <a:buClrTx/>
              <a:buSzTx/>
              <a:buFontTx/>
              <a:buNone/>
              <a:tabLst/>
              <a:defRPr/>
            </a:pPr>
            <a:r>
              <a:rPr kumimoji="0" lang="en-US" sz="6400" b="0" i="0" u="none" strike="noStrike" kern="1200" cap="none" spc="0" normalizeH="0" baseline="0" noProof="0" dirty="0">
                <a:ln>
                  <a:noFill/>
                </a:ln>
                <a:solidFill>
                  <a:srgbClr val="FFFFFF"/>
                </a:solidFill>
                <a:effectLst/>
                <a:uLnTx/>
                <a:uFillTx/>
                <a:latin typeface="Bahnschrift SemiBold" panose="020B0502040204020203" pitchFamily="34" charset="0"/>
                <a:ea typeface="+mn-ea"/>
                <a:cs typeface="+mn-cs"/>
              </a:rPr>
              <a:t>algorithm skills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D167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6000"/>
          </a:blip>
          <a:srcRect/>
          <a:stretch>
            <a:fillRect/>
          </a:stretch>
        </p:blipFill>
        <p:spPr>
          <a:xfrm>
            <a:off x="1028700" y="981120"/>
            <a:ext cx="8277180" cy="8277180"/>
          </a:xfrm>
          <a:prstGeom prst="rect">
            <a:avLst/>
          </a:prstGeom>
        </p:spPr>
      </p:pic>
      <p:sp>
        <p:nvSpPr>
          <p:cNvPr id="3" name="TextBox 3"/>
          <p:cNvSpPr txBox="1"/>
          <p:nvPr/>
        </p:nvSpPr>
        <p:spPr>
          <a:xfrm>
            <a:off x="876427" y="2628900"/>
            <a:ext cx="16858906" cy="5796459"/>
          </a:xfrm>
          <a:prstGeom prst="rect">
            <a:avLst/>
          </a:prstGeom>
        </p:spPr>
        <p:txBody>
          <a:bodyPr lIns="0" tIns="0" rIns="0" bIns="0" rtlCol="0" anchor="t">
            <a:spAutoFit/>
          </a:bodyPr>
          <a:lstStyle/>
          <a:p>
            <a:pPr marL="0" marR="0" lvl="0" indent="0" algn="l" defTabSz="914400" rtl="0" eaLnBrk="1" fontAlgn="auto" latinLnBrk="0" hangingPunct="1">
              <a:lnSpc>
                <a:spcPts val="4075"/>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Branding is more important than ever. Companies are always on the lookout for talented candidates who can bring their brands to life and give them the visual edge in the marketplace.</a:t>
            </a:r>
            <a:endParaRPr kumimoji="0" lang="en-US" sz="3705" b="0" i="0" u="none" strike="noStrike" kern="1200" cap="none" spc="74"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ts val="4075"/>
              </a:lnSpc>
              <a:spcBef>
                <a:spcPts val="0"/>
              </a:spcBef>
              <a:spcAft>
                <a:spcPts val="0"/>
              </a:spcAft>
              <a:buClrTx/>
              <a:buSzTx/>
              <a:buFontTx/>
              <a:buNone/>
              <a:tabLst/>
              <a:defRPr/>
            </a:pPr>
            <a:endParaRPr kumimoji="0" lang="en-US" sz="3705" b="0" i="0" u="none" strike="noStrike" kern="1200" cap="none" spc="74" normalizeH="0" baseline="0" noProof="0" dirty="0">
              <a:ln>
                <a:noFill/>
              </a:ln>
              <a:solidFill>
                <a:srgbClr val="FBF1EF"/>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Photoshop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Lightroom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Illustrator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InDesign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Dreamweaver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Premiere Pro</a:t>
            </a:r>
          </a:p>
        </p:txBody>
      </p:sp>
      <p:sp>
        <p:nvSpPr>
          <p:cNvPr id="5" name="TextBox 5"/>
          <p:cNvSpPr txBox="1"/>
          <p:nvPr/>
        </p:nvSpPr>
        <p:spPr>
          <a:xfrm>
            <a:off x="685587" y="451979"/>
            <a:ext cx="16377479" cy="1082476"/>
          </a:xfrm>
          <a:prstGeom prst="rect">
            <a:avLst/>
          </a:prstGeom>
        </p:spPr>
        <p:txBody>
          <a:bodyPr lIns="0" tIns="0" rIns="0" bIns="0" rtlCol="0" anchor="t">
            <a:spAutoFit/>
          </a:bodyPr>
          <a:lstStyle/>
          <a:p>
            <a:pPr marL="0" marR="0" lvl="0" indent="0" algn="ctr" defTabSz="914400" rtl="0" eaLnBrk="1" fontAlgn="auto" latinLnBrk="0" hangingPunct="1">
              <a:lnSpc>
                <a:spcPts val="896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Calibri"/>
                <a:ea typeface="+mn-ea"/>
                <a:cs typeface="+mn-cs"/>
              </a:rPr>
              <a:t>Design and Creative Computer Skills</a:t>
            </a:r>
            <a:endParaRPr kumimoji="0" lang="en-US" sz="6400" b="0" i="0" u="none" strike="noStrike" kern="1200" cap="none" spc="0" normalizeH="0" baseline="0" noProof="0" dirty="0">
              <a:ln>
                <a:noFill/>
              </a:ln>
              <a:solidFill>
                <a:srgbClr val="FFFFFF"/>
              </a:solidFill>
              <a:effectLst/>
              <a:uLnTx/>
              <a:uFillTx/>
              <a:latin typeface="Arimo" panose="020B0604020202020204"/>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8222" y="5174673"/>
            <a:ext cx="2371553" cy="177866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7517" y="6956509"/>
            <a:ext cx="2073191" cy="207319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75484" y="5119711"/>
            <a:ext cx="1973916" cy="192456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175FF"/>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3813787" cy="7050668"/>
          </a:xfrm>
          <a:prstGeom prst="rect">
            <a:avLst/>
          </a:prstGeom>
          <a:solidFill>
            <a:srgbClr val="2D1674"/>
          </a:solidFill>
        </p:spPr>
      </p:sp>
      <p:sp>
        <p:nvSpPr>
          <p:cNvPr id="3" name="AutoShape 3"/>
          <p:cNvSpPr/>
          <p:nvPr/>
        </p:nvSpPr>
        <p:spPr>
          <a:xfrm>
            <a:off x="13445513" y="2207632"/>
            <a:ext cx="3813787" cy="7050668"/>
          </a:xfrm>
          <a:prstGeom prst="rect">
            <a:avLst/>
          </a:prstGeom>
          <a:solidFill>
            <a:srgbClr val="2D1674"/>
          </a:solidFill>
        </p:spPr>
      </p:sp>
      <p:sp>
        <p:nvSpPr>
          <p:cNvPr id="4" name="AutoShape 4"/>
          <p:cNvSpPr/>
          <p:nvPr/>
        </p:nvSpPr>
        <p:spPr>
          <a:xfrm>
            <a:off x="9306575" y="1028700"/>
            <a:ext cx="3813787" cy="7050668"/>
          </a:xfrm>
          <a:prstGeom prst="rect">
            <a:avLst/>
          </a:prstGeom>
          <a:solidFill>
            <a:srgbClr val="2D1674"/>
          </a:solidFill>
        </p:spPr>
      </p:sp>
      <p:sp>
        <p:nvSpPr>
          <p:cNvPr id="5" name="AutoShape 5"/>
          <p:cNvSpPr/>
          <p:nvPr/>
        </p:nvSpPr>
        <p:spPr>
          <a:xfrm>
            <a:off x="5167638" y="2207632"/>
            <a:ext cx="3813787" cy="7050668"/>
          </a:xfrm>
          <a:prstGeom prst="rect">
            <a:avLst/>
          </a:prstGeom>
          <a:solidFill>
            <a:srgbClr val="2D1674"/>
          </a:solidFill>
        </p:spPr>
      </p:sp>
      <p:grpSp>
        <p:nvGrpSpPr>
          <p:cNvPr id="6" name="Group 6"/>
          <p:cNvGrpSpPr/>
          <p:nvPr/>
        </p:nvGrpSpPr>
        <p:grpSpPr>
          <a:xfrm>
            <a:off x="1250107" y="3010756"/>
            <a:ext cx="3592380" cy="3005075"/>
            <a:chOff x="0" y="0"/>
            <a:chExt cx="4789840" cy="4006766"/>
          </a:xfrm>
        </p:grpSpPr>
        <p:sp>
          <p:nvSpPr>
            <p:cNvPr id="7" name="TextBox 7"/>
            <p:cNvSpPr txBox="1"/>
            <p:nvPr/>
          </p:nvSpPr>
          <p:spPr>
            <a:xfrm>
              <a:off x="0" y="-38100"/>
              <a:ext cx="4789840" cy="2354580"/>
            </a:xfrm>
            <a:prstGeom prst="rect">
              <a:avLst/>
            </a:prstGeom>
          </p:spPr>
          <p:txBody>
            <a:bodyPr lIns="0" tIns="0" rIns="0" bIns="0" rtlCol="0" anchor="t">
              <a:spAutoFit/>
            </a:bodyPr>
            <a:lstStyle/>
            <a:p>
              <a:pPr marL="0" marR="0" lvl="0" indent="0" algn="ctr" defTabSz="914400" rtl="0" eaLnBrk="1" fontAlgn="auto" latinLnBrk="0" hangingPunct="1">
                <a:lnSpc>
                  <a:spcPts val="4680"/>
                </a:lnSpc>
                <a:spcBef>
                  <a:spcPts val="0"/>
                </a:spcBef>
                <a:spcAft>
                  <a:spcPts val="0"/>
                </a:spcAft>
                <a:buClrTx/>
                <a:buSzTx/>
                <a:buFontTx/>
                <a:buNone/>
                <a:tabLst/>
                <a:defRPr/>
              </a:pPr>
              <a:r>
                <a:rPr kumimoji="0" lang="en-US" sz="3600" b="0" i="0" u="none" strike="noStrike" kern="1200" cap="none" spc="287" normalizeH="0" baseline="0" noProof="0" dirty="0">
                  <a:ln>
                    <a:noFill/>
                  </a:ln>
                  <a:solidFill>
                    <a:srgbClr val="FBF1EF"/>
                  </a:solidFill>
                  <a:effectLst/>
                  <a:uLnTx/>
                  <a:uFillTx/>
                  <a:latin typeface="Bahnschrift SemiBold" panose="020B0502040204020203" pitchFamily="34" charset="0"/>
                  <a:ea typeface="+mn-ea"/>
                  <a:cs typeface="+mn-cs"/>
                </a:rPr>
                <a:t>ACTIVE LISTENING SKILLS</a:t>
              </a:r>
            </a:p>
          </p:txBody>
        </p:sp>
        <p:sp>
          <p:nvSpPr>
            <p:cNvPr id="8" name="TextBox 8"/>
            <p:cNvSpPr txBox="1"/>
            <p:nvPr/>
          </p:nvSpPr>
          <p:spPr>
            <a:xfrm>
              <a:off x="0" y="3028551"/>
              <a:ext cx="4789840" cy="978215"/>
            </a:xfrm>
            <a:prstGeom prst="rect">
              <a:avLst/>
            </a:prstGeom>
          </p:spPr>
          <p:txBody>
            <a:bodyPr lIns="0" tIns="0" rIns="0" bIns="0" rtlCol="0" anchor="t">
              <a:spAutoFit/>
            </a:bodyPr>
            <a:lstStyle/>
            <a:p>
              <a:pPr marL="0" marR="0" lvl="0" indent="0" algn="l" defTabSz="914400" rtl="0" eaLnBrk="1" fontAlgn="auto" latinLnBrk="0" hangingPunct="1">
                <a:lnSpc>
                  <a:spcPts val="631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9306575" y="3617600"/>
            <a:ext cx="3842588" cy="1181100"/>
          </a:xfrm>
          <a:prstGeom prst="rect">
            <a:avLst/>
          </a:prstGeom>
        </p:spPr>
        <p:txBody>
          <a:bodyPr lIns="0" tIns="0" rIns="0" bIns="0" rtlCol="0" anchor="t">
            <a:spAutoFit/>
          </a:bodyPr>
          <a:lstStyle/>
          <a:p>
            <a:pPr marL="0" marR="0" lvl="0" indent="0" algn="ctr" defTabSz="914400" rtl="0" eaLnBrk="1" fontAlgn="auto" latinLnBrk="0" hangingPunct="1">
              <a:lnSpc>
                <a:spcPts val="4680"/>
              </a:lnSpc>
              <a:spcBef>
                <a:spcPts val="0"/>
              </a:spcBef>
              <a:spcAft>
                <a:spcPts val="0"/>
              </a:spcAft>
              <a:buClrTx/>
              <a:buSzTx/>
              <a:buFontTx/>
              <a:buNone/>
              <a:tabLst/>
              <a:defRPr/>
            </a:pPr>
            <a:r>
              <a:rPr kumimoji="0" lang="en-US" sz="3600" b="0" i="0" u="none" strike="noStrike" kern="1200" cap="none" spc="288" normalizeH="0" baseline="0" noProof="0" dirty="0">
                <a:ln>
                  <a:noFill/>
                </a:ln>
                <a:solidFill>
                  <a:srgbClr val="FBF1EF"/>
                </a:solidFill>
                <a:effectLst/>
                <a:uLnTx/>
                <a:uFillTx/>
                <a:latin typeface="Bahnschrift SemiBold" panose="020B0502040204020203" pitchFamily="34" charset="0"/>
                <a:ea typeface="+mn-ea"/>
                <a:cs typeface="+mn-cs"/>
              </a:rPr>
              <a:t>TEAM WORK SKILLS</a:t>
            </a:r>
          </a:p>
        </p:txBody>
      </p:sp>
      <p:grpSp>
        <p:nvGrpSpPr>
          <p:cNvPr id="10" name="Group 10"/>
          <p:cNvGrpSpPr/>
          <p:nvPr/>
        </p:nvGrpSpPr>
        <p:grpSpPr>
          <a:xfrm>
            <a:off x="5167638" y="4554034"/>
            <a:ext cx="4138938" cy="1820091"/>
            <a:chOff x="0" y="0"/>
            <a:chExt cx="5518584" cy="2426787"/>
          </a:xfrm>
        </p:grpSpPr>
        <p:sp>
          <p:nvSpPr>
            <p:cNvPr id="11" name="TextBox 11"/>
            <p:cNvSpPr txBox="1"/>
            <p:nvPr/>
          </p:nvSpPr>
          <p:spPr>
            <a:xfrm>
              <a:off x="0" y="-38100"/>
              <a:ext cx="5518584" cy="769620"/>
            </a:xfrm>
            <a:prstGeom prst="rect">
              <a:avLst/>
            </a:prstGeom>
          </p:spPr>
          <p:txBody>
            <a:bodyPr lIns="0" tIns="0" rIns="0" bIns="0" rtlCol="0" anchor="t">
              <a:spAutoFit/>
            </a:bodyPr>
            <a:lstStyle/>
            <a:p>
              <a:pPr marL="0" marR="0" lvl="0" indent="0" algn="ctr" defTabSz="914400" rtl="0" eaLnBrk="1" fontAlgn="auto" latinLnBrk="0" hangingPunct="1">
                <a:lnSpc>
                  <a:spcPts val="468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1526434"/>
              <a:ext cx="5518584" cy="900354"/>
            </a:xfrm>
            <a:prstGeom prst="rect">
              <a:avLst/>
            </a:prstGeom>
          </p:spPr>
          <p:txBody>
            <a:bodyPr lIns="0" tIns="0" rIns="0" bIns="0" rtlCol="0" anchor="t">
              <a:spAutoFit/>
            </a:bodyPr>
            <a:lstStyle/>
            <a:p>
              <a:pPr marL="0" marR="0" lvl="0" indent="0" algn="l" defTabSz="914400" rtl="0" eaLnBrk="1" fontAlgn="auto" latinLnBrk="0" hangingPunct="1">
                <a:lnSpc>
                  <a:spcPts val="58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3"/>
          <p:cNvSpPr txBox="1"/>
          <p:nvPr/>
        </p:nvSpPr>
        <p:spPr>
          <a:xfrm>
            <a:off x="13806618" y="3922199"/>
            <a:ext cx="3091577" cy="3560847"/>
          </a:xfrm>
          <a:prstGeom prst="rect">
            <a:avLst/>
          </a:prstGeom>
        </p:spPr>
        <p:txBody>
          <a:bodyPr lIns="0" tIns="0" rIns="0" bIns="0" rtlCol="0" anchor="t">
            <a:spAutoFit/>
          </a:bodyPr>
          <a:lstStyle/>
          <a:p>
            <a:pPr marL="0" marR="0" lvl="0" indent="0" algn="ctr" defTabSz="914400" rtl="0" eaLnBrk="1" fontAlgn="auto" latinLnBrk="0" hangingPunct="1">
              <a:lnSpc>
                <a:spcPts val="4680"/>
              </a:lnSpc>
              <a:spcBef>
                <a:spcPts val="0"/>
              </a:spcBef>
              <a:spcAft>
                <a:spcPts val="0"/>
              </a:spcAft>
              <a:buClrTx/>
              <a:buSzTx/>
              <a:buFontTx/>
              <a:buNone/>
              <a:tabLst/>
              <a:defRPr/>
            </a:pPr>
            <a:r>
              <a:rPr kumimoji="0" lang="en-US" sz="3600" b="0" i="0" u="none" strike="noStrike" kern="1200" cap="none" spc="288" normalizeH="0" baseline="0" noProof="0" dirty="0">
                <a:ln>
                  <a:noFill/>
                </a:ln>
                <a:solidFill>
                  <a:srgbClr val="FBF1EF"/>
                </a:solidFill>
                <a:effectLst/>
                <a:uLnTx/>
                <a:uFillTx/>
                <a:latin typeface="Bahnschrift SemiBold" panose="020B0502040204020203" pitchFamily="34" charset="0"/>
                <a:ea typeface="+mn-ea"/>
                <a:cs typeface="+mn-cs"/>
              </a:rPr>
              <a:t>CRITICAL THINKING AND PROBLEM</a:t>
            </a:r>
          </a:p>
          <a:p>
            <a:pPr marL="0" marR="0" lvl="0" indent="0" algn="ctr" defTabSz="914400" rtl="0" eaLnBrk="1" fontAlgn="auto" latinLnBrk="0" hangingPunct="1">
              <a:lnSpc>
                <a:spcPts val="4680"/>
              </a:lnSpc>
              <a:spcBef>
                <a:spcPts val="0"/>
              </a:spcBef>
              <a:spcAft>
                <a:spcPts val="0"/>
              </a:spcAft>
              <a:buClrTx/>
              <a:buSzTx/>
              <a:buFontTx/>
              <a:buNone/>
              <a:tabLst/>
              <a:defRPr/>
            </a:pPr>
            <a:r>
              <a:rPr kumimoji="0" lang="en-US" sz="3600" b="0" i="0" u="none" strike="noStrike" kern="1200" cap="none" spc="288" normalizeH="0" baseline="0" noProof="0" dirty="0">
                <a:ln>
                  <a:noFill/>
                </a:ln>
                <a:solidFill>
                  <a:srgbClr val="FBF1EF"/>
                </a:solidFill>
                <a:effectLst/>
                <a:uLnTx/>
                <a:uFillTx/>
                <a:latin typeface="Bahnschrift SemiBold" panose="020B0502040204020203" pitchFamily="34" charset="0"/>
                <a:ea typeface="+mn-ea"/>
                <a:cs typeface="+mn-cs"/>
              </a:rPr>
              <a:t>SOLVING SKILLS</a:t>
            </a:r>
          </a:p>
        </p:txBody>
      </p:sp>
      <p:grpSp>
        <p:nvGrpSpPr>
          <p:cNvPr id="14" name="Group 14"/>
          <p:cNvGrpSpPr/>
          <p:nvPr/>
        </p:nvGrpSpPr>
        <p:grpSpPr>
          <a:xfrm rot="-10800000">
            <a:off x="14244277" y="-1182120"/>
            <a:ext cx="2216258" cy="2863175"/>
            <a:chOff x="0" y="0"/>
            <a:chExt cx="4842510" cy="6256020"/>
          </a:xfrm>
        </p:grpSpPr>
        <p:sp>
          <p:nvSpPr>
            <p:cNvPr id="15" name="Freeform 15"/>
            <p:cNvSpPr/>
            <p:nvPr/>
          </p:nvSpPr>
          <p:spPr>
            <a:xfrm>
              <a:off x="29210" y="12700"/>
              <a:ext cx="4775200" cy="6209030"/>
            </a:xfrm>
            <a:custGeom>
              <a:avLst/>
              <a:gdLst/>
              <a:ahLst/>
              <a:cxnLst/>
              <a:rect l="l" t="t" r="r" b="b"/>
              <a:pathLst>
                <a:path w="4775200" h="6209030">
                  <a:moveTo>
                    <a:pt x="2396490" y="0"/>
                  </a:moveTo>
                  <a:cubicBezTo>
                    <a:pt x="2249170" y="0"/>
                    <a:pt x="2131060" y="119380"/>
                    <a:pt x="2131060" y="265430"/>
                  </a:cubicBezTo>
                  <a:cubicBezTo>
                    <a:pt x="2131060" y="388620"/>
                    <a:pt x="2214880" y="491490"/>
                    <a:pt x="2327910" y="521970"/>
                  </a:cubicBezTo>
                  <a:lnTo>
                    <a:pt x="2327910" y="6140450"/>
                  </a:lnTo>
                  <a:cubicBezTo>
                    <a:pt x="2327910" y="6178550"/>
                    <a:pt x="2358390" y="6209030"/>
                    <a:pt x="2396490" y="6209030"/>
                  </a:cubicBezTo>
                  <a:cubicBezTo>
                    <a:pt x="2434590" y="6209030"/>
                    <a:pt x="2465070" y="6178550"/>
                    <a:pt x="2465070" y="6140450"/>
                  </a:cubicBezTo>
                  <a:lnTo>
                    <a:pt x="2465070" y="521970"/>
                  </a:lnTo>
                  <a:cubicBezTo>
                    <a:pt x="2578100" y="491490"/>
                    <a:pt x="2661920" y="388620"/>
                    <a:pt x="2661920" y="265430"/>
                  </a:cubicBezTo>
                  <a:cubicBezTo>
                    <a:pt x="2661920" y="119380"/>
                    <a:pt x="2542540" y="0"/>
                    <a:pt x="2396490" y="0"/>
                  </a:cubicBezTo>
                  <a:close/>
                  <a:moveTo>
                    <a:pt x="4508500" y="0"/>
                  </a:moveTo>
                  <a:cubicBezTo>
                    <a:pt x="4361180" y="0"/>
                    <a:pt x="4243070" y="119380"/>
                    <a:pt x="4243070" y="265430"/>
                  </a:cubicBezTo>
                  <a:cubicBezTo>
                    <a:pt x="4243070" y="388620"/>
                    <a:pt x="4326890" y="491490"/>
                    <a:pt x="4439920" y="521970"/>
                  </a:cubicBezTo>
                  <a:lnTo>
                    <a:pt x="4439920" y="3042920"/>
                  </a:lnTo>
                  <a:lnTo>
                    <a:pt x="2960370" y="3042920"/>
                  </a:lnTo>
                  <a:cubicBezTo>
                    <a:pt x="2922270" y="3042920"/>
                    <a:pt x="2891790" y="3073400"/>
                    <a:pt x="2891790" y="3111500"/>
                  </a:cubicBezTo>
                  <a:lnTo>
                    <a:pt x="2891790" y="6140450"/>
                  </a:lnTo>
                  <a:cubicBezTo>
                    <a:pt x="2891790" y="6178550"/>
                    <a:pt x="2922270" y="6209030"/>
                    <a:pt x="2960370" y="6209030"/>
                  </a:cubicBezTo>
                  <a:cubicBezTo>
                    <a:pt x="2998470" y="6209030"/>
                    <a:pt x="3028950" y="6178550"/>
                    <a:pt x="3028950" y="6140450"/>
                  </a:cubicBezTo>
                  <a:lnTo>
                    <a:pt x="3028950" y="3180080"/>
                  </a:lnTo>
                  <a:lnTo>
                    <a:pt x="4509770" y="3180080"/>
                  </a:lnTo>
                  <a:cubicBezTo>
                    <a:pt x="4547870" y="3180080"/>
                    <a:pt x="4578350" y="3149600"/>
                    <a:pt x="4578350" y="3111500"/>
                  </a:cubicBezTo>
                  <a:lnTo>
                    <a:pt x="4578350" y="521970"/>
                  </a:lnTo>
                  <a:cubicBezTo>
                    <a:pt x="4691380" y="491490"/>
                    <a:pt x="4775200" y="388620"/>
                    <a:pt x="4775200" y="265430"/>
                  </a:cubicBezTo>
                  <a:cubicBezTo>
                    <a:pt x="4775200" y="119380"/>
                    <a:pt x="4655820" y="0"/>
                    <a:pt x="4508500" y="0"/>
                  </a:cubicBezTo>
                  <a:close/>
                  <a:moveTo>
                    <a:pt x="1814830" y="3044190"/>
                  </a:moveTo>
                  <a:lnTo>
                    <a:pt x="334010" y="3044190"/>
                  </a:lnTo>
                  <a:lnTo>
                    <a:pt x="334010" y="521970"/>
                  </a:lnTo>
                  <a:cubicBezTo>
                    <a:pt x="447040" y="491490"/>
                    <a:pt x="530860" y="388620"/>
                    <a:pt x="530860" y="265430"/>
                  </a:cubicBezTo>
                  <a:cubicBezTo>
                    <a:pt x="530860" y="119380"/>
                    <a:pt x="411480" y="0"/>
                    <a:pt x="265430" y="0"/>
                  </a:cubicBezTo>
                  <a:cubicBezTo>
                    <a:pt x="118110" y="0"/>
                    <a:pt x="0" y="119380"/>
                    <a:pt x="0" y="265430"/>
                  </a:cubicBezTo>
                  <a:cubicBezTo>
                    <a:pt x="0" y="388620"/>
                    <a:pt x="83820" y="491490"/>
                    <a:pt x="196850" y="521970"/>
                  </a:cubicBezTo>
                  <a:lnTo>
                    <a:pt x="196850" y="3111500"/>
                  </a:lnTo>
                  <a:cubicBezTo>
                    <a:pt x="196850" y="3149600"/>
                    <a:pt x="227330" y="3180080"/>
                    <a:pt x="265430" y="3180080"/>
                  </a:cubicBezTo>
                  <a:lnTo>
                    <a:pt x="1746250" y="3180080"/>
                  </a:lnTo>
                  <a:lnTo>
                    <a:pt x="1746250" y="6140450"/>
                  </a:lnTo>
                  <a:cubicBezTo>
                    <a:pt x="1746250" y="6178550"/>
                    <a:pt x="1776730" y="6209030"/>
                    <a:pt x="1814830" y="6209030"/>
                  </a:cubicBezTo>
                  <a:cubicBezTo>
                    <a:pt x="1852930" y="6209030"/>
                    <a:pt x="1883410" y="6178550"/>
                    <a:pt x="1883410" y="6140450"/>
                  </a:cubicBezTo>
                  <a:lnTo>
                    <a:pt x="1883410" y="3111500"/>
                  </a:lnTo>
                  <a:cubicBezTo>
                    <a:pt x="1883410" y="3074670"/>
                    <a:pt x="1851660" y="3044190"/>
                    <a:pt x="1814830" y="3044190"/>
                  </a:cubicBezTo>
                  <a:close/>
                </a:path>
              </a:pathLst>
            </a:custGeom>
            <a:solidFill>
              <a:srgbClr val="2D1674"/>
            </a:solidFill>
          </p:spPr>
        </p:sp>
      </p:grpSp>
      <p:grpSp>
        <p:nvGrpSpPr>
          <p:cNvPr id="18" name="Group 18"/>
          <p:cNvGrpSpPr/>
          <p:nvPr/>
        </p:nvGrpSpPr>
        <p:grpSpPr>
          <a:xfrm>
            <a:off x="1827464" y="8402331"/>
            <a:ext cx="2216258" cy="2863175"/>
            <a:chOff x="0" y="0"/>
            <a:chExt cx="4842510" cy="6256020"/>
          </a:xfrm>
        </p:grpSpPr>
        <p:sp>
          <p:nvSpPr>
            <p:cNvPr id="19" name="Freeform 19"/>
            <p:cNvSpPr/>
            <p:nvPr/>
          </p:nvSpPr>
          <p:spPr>
            <a:xfrm>
              <a:off x="29210" y="12700"/>
              <a:ext cx="4775200" cy="6209030"/>
            </a:xfrm>
            <a:custGeom>
              <a:avLst/>
              <a:gdLst/>
              <a:ahLst/>
              <a:cxnLst/>
              <a:rect l="l" t="t" r="r" b="b"/>
              <a:pathLst>
                <a:path w="4775200" h="6209030">
                  <a:moveTo>
                    <a:pt x="2396490" y="0"/>
                  </a:moveTo>
                  <a:cubicBezTo>
                    <a:pt x="2249170" y="0"/>
                    <a:pt x="2131060" y="119380"/>
                    <a:pt x="2131060" y="265430"/>
                  </a:cubicBezTo>
                  <a:cubicBezTo>
                    <a:pt x="2131060" y="388620"/>
                    <a:pt x="2214880" y="491490"/>
                    <a:pt x="2327910" y="521970"/>
                  </a:cubicBezTo>
                  <a:lnTo>
                    <a:pt x="2327910" y="6140450"/>
                  </a:lnTo>
                  <a:cubicBezTo>
                    <a:pt x="2327910" y="6178550"/>
                    <a:pt x="2358390" y="6209030"/>
                    <a:pt x="2396490" y="6209030"/>
                  </a:cubicBezTo>
                  <a:cubicBezTo>
                    <a:pt x="2434590" y="6209030"/>
                    <a:pt x="2465070" y="6178550"/>
                    <a:pt x="2465070" y="6140450"/>
                  </a:cubicBezTo>
                  <a:lnTo>
                    <a:pt x="2465070" y="521970"/>
                  </a:lnTo>
                  <a:cubicBezTo>
                    <a:pt x="2578100" y="491490"/>
                    <a:pt x="2661920" y="388620"/>
                    <a:pt x="2661920" y="265430"/>
                  </a:cubicBezTo>
                  <a:cubicBezTo>
                    <a:pt x="2661920" y="119380"/>
                    <a:pt x="2542540" y="0"/>
                    <a:pt x="2396490" y="0"/>
                  </a:cubicBezTo>
                  <a:close/>
                  <a:moveTo>
                    <a:pt x="4508500" y="0"/>
                  </a:moveTo>
                  <a:cubicBezTo>
                    <a:pt x="4361180" y="0"/>
                    <a:pt x="4243070" y="119380"/>
                    <a:pt x="4243070" y="265430"/>
                  </a:cubicBezTo>
                  <a:cubicBezTo>
                    <a:pt x="4243070" y="388620"/>
                    <a:pt x="4326890" y="491490"/>
                    <a:pt x="4439920" y="521970"/>
                  </a:cubicBezTo>
                  <a:lnTo>
                    <a:pt x="4439920" y="3042920"/>
                  </a:lnTo>
                  <a:lnTo>
                    <a:pt x="2960370" y="3042920"/>
                  </a:lnTo>
                  <a:cubicBezTo>
                    <a:pt x="2922270" y="3042920"/>
                    <a:pt x="2891790" y="3073400"/>
                    <a:pt x="2891790" y="3111500"/>
                  </a:cubicBezTo>
                  <a:lnTo>
                    <a:pt x="2891790" y="6140450"/>
                  </a:lnTo>
                  <a:cubicBezTo>
                    <a:pt x="2891790" y="6178550"/>
                    <a:pt x="2922270" y="6209030"/>
                    <a:pt x="2960370" y="6209030"/>
                  </a:cubicBezTo>
                  <a:cubicBezTo>
                    <a:pt x="2998470" y="6209030"/>
                    <a:pt x="3028950" y="6178550"/>
                    <a:pt x="3028950" y="6140450"/>
                  </a:cubicBezTo>
                  <a:lnTo>
                    <a:pt x="3028950" y="3180080"/>
                  </a:lnTo>
                  <a:lnTo>
                    <a:pt x="4509770" y="3180080"/>
                  </a:lnTo>
                  <a:cubicBezTo>
                    <a:pt x="4547870" y="3180080"/>
                    <a:pt x="4578350" y="3149600"/>
                    <a:pt x="4578350" y="3111500"/>
                  </a:cubicBezTo>
                  <a:lnTo>
                    <a:pt x="4578350" y="521970"/>
                  </a:lnTo>
                  <a:cubicBezTo>
                    <a:pt x="4691380" y="491490"/>
                    <a:pt x="4775200" y="388620"/>
                    <a:pt x="4775200" y="265430"/>
                  </a:cubicBezTo>
                  <a:cubicBezTo>
                    <a:pt x="4775200" y="119380"/>
                    <a:pt x="4655820" y="0"/>
                    <a:pt x="4508500" y="0"/>
                  </a:cubicBezTo>
                  <a:close/>
                  <a:moveTo>
                    <a:pt x="1814830" y="3044190"/>
                  </a:moveTo>
                  <a:lnTo>
                    <a:pt x="334010" y="3044190"/>
                  </a:lnTo>
                  <a:lnTo>
                    <a:pt x="334010" y="521970"/>
                  </a:lnTo>
                  <a:cubicBezTo>
                    <a:pt x="447040" y="491490"/>
                    <a:pt x="530860" y="388620"/>
                    <a:pt x="530860" y="265430"/>
                  </a:cubicBezTo>
                  <a:cubicBezTo>
                    <a:pt x="530860" y="119380"/>
                    <a:pt x="411480" y="0"/>
                    <a:pt x="265430" y="0"/>
                  </a:cubicBezTo>
                  <a:cubicBezTo>
                    <a:pt x="118110" y="0"/>
                    <a:pt x="0" y="119380"/>
                    <a:pt x="0" y="265430"/>
                  </a:cubicBezTo>
                  <a:cubicBezTo>
                    <a:pt x="0" y="388620"/>
                    <a:pt x="83820" y="491490"/>
                    <a:pt x="196850" y="521970"/>
                  </a:cubicBezTo>
                  <a:lnTo>
                    <a:pt x="196850" y="3111500"/>
                  </a:lnTo>
                  <a:cubicBezTo>
                    <a:pt x="196850" y="3149600"/>
                    <a:pt x="227330" y="3180080"/>
                    <a:pt x="265430" y="3180080"/>
                  </a:cubicBezTo>
                  <a:lnTo>
                    <a:pt x="1746250" y="3180080"/>
                  </a:lnTo>
                  <a:lnTo>
                    <a:pt x="1746250" y="6140450"/>
                  </a:lnTo>
                  <a:cubicBezTo>
                    <a:pt x="1746250" y="6178550"/>
                    <a:pt x="1776730" y="6209030"/>
                    <a:pt x="1814830" y="6209030"/>
                  </a:cubicBezTo>
                  <a:cubicBezTo>
                    <a:pt x="1852930" y="6209030"/>
                    <a:pt x="1883410" y="6178550"/>
                    <a:pt x="1883410" y="6140450"/>
                  </a:cubicBezTo>
                  <a:lnTo>
                    <a:pt x="1883410" y="3111500"/>
                  </a:lnTo>
                  <a:cubicBezTo>
                    <a:pt x="1883410" y="3074670"/>
                    <a:pt x="1851660" y="3044190"/>
                    <a:pt x="1814830" y="3044190"/>
                  </a:cubicBezTo>
                  <a:close/>
                </a:path>
              </a:pathLst>
            </a:custGeom>
            <a:solidFill>
              <a:srgbClr val="2D1674"/>
            </a:solidFill>
          </p:spPr>
        </p:sp>
      </p:grpSp>
      <p:grpSp>
        <p:nvGrpSpPr>
          <p:cNvPr id="20" name="Group 20"/>
          <p:cNvGrpSpPr/>
          <p:nvPr/>
        </p:nvGrpSpPr>
        <p:grpSpPr>
          <a:xfrm>
            <a:off x="10105340" y="8402331"/>
            <a:ext cx="2216258" cy="2863175"/>
            <a:chOff x="0" y="0"/>
            <a:chExt cx="4842510" cy="6256020"/>
          </a:xfrm>
        </p:grpSpPr>
        <p:sp>
          <p:nvSpPr>
            <p:cNvPr id="21" name="Freeform 21"/>
            <p:cNvSpPr/>
            <p:nvPr/>
          </p:nvSpPr>
          <p:spPr>
            <a:xfrm>
              <a:off x="29210" y="12700"/>
              <a:ext cx="4775200" cy="6209030"/>
            </a:xfrm>
            <a:custGeom>
              <a:avLst/>
              <a:gdLst/>
              <a:ahLst/>
              <a:cxnLst/>
              <a:rect l="l" t="t" r="r" b="b"/>
              <a:pathLst>
                <a:path w="4775200" h="6209030">
                  <a:moveTo>
                    <a:pt x="2396490" y="0"/>
                  </a:moveTo>
                  <a:cubicBezTo>
                    <a:pt x="2249170" y="0"/>
                    <a:pt x="2131060" y="119380"/>
                    <a:pt x="2131060" y="265430"/>
                  </a:cubicBezTo>
                  <a:cubicBezTo>
                    <a:pt x="2131060" y="388620"/>
                    <a:pt x="2214880" y="491490"/>
                    <a:pt x="2327910" y="521970"/>
                  </a:cubicBezTo>
                  <a:lnTo>
                    <a:pt x="2327910" y="6140450"/>
                  </a:lnTo>
                  <a:cubicBezTo>
                    <a:pt x="2327910" y="6178550"/>
                    <a:pt x="2358390" y="6209030"/>
                    <a:pt x="2396490" y="6209030"/>
                  </a:cubicBezTo>
                  <a:cubicBezTo>
                    <a:pt x="2434590" y="6209030"/>
                    <a:pt x="2465070" y="6178550"/>
                    <a:pt x="2465070" y="6140450"/>
                  </a:cubicBezTo>
                  <a:lnTo>
                    <a:pt x="2465070" y="521970"/>
                  </a:lnTo>
                  <a:cubicBezTo>
                    <a:pt x="2578100" y="491490"/>
                    <a:pt x="2661920" y="388620"/>
                    <a:pt x="2661920" y="265430"/>
                  </a:cubicBezTo>
                  <a:cubicBezTo>
                    <a:pt x="2661920" y="119380"/>
                    <a:pt x="2542540" y="0"/>
                    <a:pt x="2396490" y="0"/>
                  </a:cubicBezTo>
                  <a:close/>
                  <a:moveTo>
                    <a:pt x="4508500" y="0"/>
                  </a:moveTo>
                  <a:cubicBezTo>
                    <a:pt x="4361180" y="0"/>
                    <a:pt x="4243070" y="119380"/>
                    <a:pt x="4243070" y="265430"/>
                  </a:cubicBezTo>
                  <a:cubicBezTo>
                    <a:pt x="4243070" y="388620"/>
                    <a:pt x="4326890" y="491490"/>
                    <a:pt x="4439920" y="521970"/>
                  </a:cubicBezTo>
                  <a:lnTo>
                    <a:pt x="4439920" y="3042920"/>
                  </a:lnTo>
                  <a:lnTo>
                    <a:pt x="2960370" y="3042920"/>
                  </a:lnTo>
                  <a:cubicBezTo>
                    <a:pt x="2922270" y="3042920"/>
                    <a:pt x="2891790" y="3073400"/>
                    <a:pt x="2891790" y="3111500"/>
                  </a:cubicBezTo>
                  <a:lnTo>
                    <a:pt x="2891790" y="6140450"/>
                  </a:lnTo>
                  <a:cubicBezTo>
                    <a:pt x="2891790" y="6178550"/>
                    <a:pt x="2922270" y="6209030"/>
                    <a:pt x="2960370" y="6209030"/>
                  </a:cubicBezTo>
                  <a:cubicBezTo>
                    <a:pt x="2998470" y="6209030"/>
                    <a:pt x="3028950" y="6178550"/>
                    <a:pt x="3028950" y="6140450"/>
                  </a:cubicBezTo>
                  <a:lnTo>
                    <a:pt x="3028950" y="3180080"/>
                  </a:lnTo>
                  <a:lnTo>
                    <a:pt x="4509770" y="3180080"/>
                  </a:lnTo>
                  <a:cubicBezTo>
                    <a:pt x="4547870" y="3180080"/>
                    <a:pt x="4578350" y="3149600"/>
                    <a:pt x="4578350" y="3111500"/>
                  </a:cubicBezTo>
                  <a:lnTo>
                    <a:pt x="4578350" y="521970"/>
                  </a:lnTo>
                  <a:cubicBezTo>
                    <a:pt x="4691380" y="491490"/>
                    <a:pt x="4775200" y="388620"/>
                    <a:pt x="4775200" y="265430"/>
                  </a:cubicBezTo>
                  <a:cubicBezTo>
                    <a:pt x="4775200" y="119380"/>
                    <a:pt x="4655820" y="0"/>
                    <a:pt x="4508500" y="0"/>
                  </a:cubicBezTo>
                  <a:close/>
                  <a:moveTo>
                    <a:pt x="1814830" y="3044190"/>
                  </a:moveTo>
                  <a:lnTo>
                    <a:pt x="334010" y="3044190"/>
                  </a:lnTo>
                  <a:lnTo>
                    <a:pt x="334010" y="521970"/>
                  </a:lnTo>
                  <a:cubicBezTo>
                    <a:pt x="447040" y="491490"/>
                    <a:pt x="530860" y="388620"/>
                    <a:pt x="530860" y="265430"/>
                  </a:cubicBezTo>
                  <a:cubicBezTo>
                    <a:pt x="530860" y="119380"/>
                    <a:pt x="411480" y="0"/>
                    <a:pt x="265430" y="0"/>
                  </a:cubicBezTo>
                  <a:cubicBezTo>
                    <a:pt x="118110" y="0"/>
                    <a:pt x="0" y="119380"/>
                    <a:pt x="0" y="265430"/>
                  </a:cubicBezTo>
                  <a:cubicBezTo>
                    <a:pt x="0" y="388620"/>
                    <a:pt x="83820" y="491490"/>
                    <a:pt x="196850" y="521970"/>
                  </a:cubicBezTo>
                  <a:lnTo>
                    <a:pt x="196850" y="3111500"/>
                  </a:lnTo>
                  <a:cubicBezTo>
                    <a:pt x="196850" y="3149600"/>
                    <a:pt x="227330" y="3180080"/>
                    <a:pt x="265430" y="3180080"/>
                  </a:cubicBezTo>
                  <a:lnTo>
                    <a:pt x="1746250" y="3180080"/>
                  </a:lnTo>
                  <a:lnTo>
                    <a:pt x="1746250" y="6140450"/>
                  </a:lnTo>
                  <a:cubicBezTo>
                    <a:pt x="1746250" y="6178550"/>
                    <a:pt x="1776730" y="6209030"/>
                    <a:pt x="1814830" y="6209030"/>
                  </a:cubicBezTo>
                  <a:cubicBezTo>
                    <a:pt x="1852930" y="6209030"/>
                    <a:pt x="1883410" y="6178550"/>
                    <a:pt x="1883410" y="6140450"/>
                  </a:cubicBezTo>
                  <a:lnTo>
                    <a:pt x="1883410" y="3111500"/>
                  </a:lnTo>
                  <a:cubicBezTo>
                    <a:pt x="1883410" y="3074670"/>
                    <a:pt x="1851660" y="3044190"/>
                    <a:pt x="1814830" y="3044190"/>
                  </a:cubicBezTo>
                  <a:close/>
                </a:path>
              </a:pathLst>
            </a:custGeom>
            <a:solidFill>
              <a:srgbClr val="2D1674"/>
            </a:solidFill>
          </p:spPr>
        </p:sp>
      </p:grpSp>
      <p:sp>
        <p:nvSpPr>
          <p:cNvPr id="22" name="TextBox 22"/>
          <p:cNvSpPr txBox="1"/>
          <p:nvPr/>
        </p:nvSpPr>
        <p:spPr>
          <a:xfrm>
            <a:off x="5167638" y="4616001"/>
            <a:ext cx="4138938" cy="1116965"/>
          </a:xfrm>
          <a:prstGeom prst="rect">
            <a:avLst/>
          </a:prstGeom>
        </p:spPr>
        <p:txBody>
          <a:bodyPr lIns="0" tIns="0" rIns="0" bIns="0" rtlCol="0" anchor="t">
            <a:spAutoFit/>
          </a:bodyPr>
          <a:lstStyle/>
          <a:p>
            <a:pPr marL="0" marR="0" lvl="0" indent="0" algn="ctr" defTabSz="914400" rtl="0" eaLnBrk="1" fontAlgn="auto" latinLnBrk="0" hangingPunct="1">
              <a:lnSpc>
                <a:spcPts val="4420"/>
              </a:lnSpc>
              <a:spcBef>
                <a:spcPct val="0"/>
              </a:spcBef>
              <a:spcAft>
                <a:spcPts val="0"/>
              </a:spcAft>
              <a:buClrTx/>
              <a:buSzTx/>
              <a:buFontTx/>
              <a:buNone/>
              <a:tabLst/>
              <a:defRPr/>
            </a:pPr>
            <a:r>
              <a:rPr kumimoji="0" lang="en-US" sz="3400" b="0" i="0" u="none" strike="noStrike" kern="1200" cap="none" spc="272" normalizeH="0" baseline="0" noProof="0" dirty="0">
                <a:ln>
                  <a:noFill/>
                </a:ln>
                <a:solidFill>
                  <a:srgbClr val="FFFFFF"/>
                </a:solidFill>
                <a:effectLst/>
                <a:uLnTx/>
                <a:uFillTx/>
                <a:latin typeface="Bahnschrift SemiBold" panose="020B0502040204020203" pitchFamily="34" charset="0"/>
                <a:ea typeface="+mn-ea"/>
                <a:cs typeface="+mn-cs"/>
              </a:rPr>
              <a:t>BE A GOOD SPEAKER</a:t>
            </a:r>
          </a:p>
        </p:txBody>
      </p:sp>
      <p:sp>
        <p:nvSpPr>
          <p:cNvPr id="24" name="Rectangle 23"/>
          <p:cNvSpPr/>
          <p:nvPr/>
        </p:nvSpPr>
        <p:spPr>
          <a:xfrm>
            <a:off x="5203923" y="0"/>
            <a:ext cx="387775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4000" b="1" i="0" u="none" strike="noStrike" kern="1200" cap="none" spc="0" normalizeH="0" baseline="0" noProof="0" dirty="0">
                <a:ln>
                  <a:noFill/>
                </a:ln>
                <a:solidFill>
                  <a:prstClr val="white"/>
                </a:solidFill>
                <a:effectLst/>
                <a:uLnTx/>
                <a:uFillTx/>
                <a:latin typeface="Calibri"/>
                <a:ea typeface="+mn-ea"/>
                <a:cs typeface="+mn-cs"/>
              </a:rPr>
              <a:t>BEHAVIOR-BASED SKILL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175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15384419" y="2257995"/>
            <a:ext cx="7174565" cy="7396458"/>
          </a:xfrm>
          <a:prstGeom prst="rect">
            <a:avLst/>
          </a:prstGeom>
        </p:spPr>
      </p:pic>
      <p:grpSp>
        <p:nvGrpSpPr>
          <p:cNvPr id="3" name="Group 3"/>
          <p:cNvGrpSpPr/>
          <p:nvPr/>
        </p:nvGrpSpPr>
        <p:grpSpPr>
          <a:xfrm rot="-5400000">
            <a:off x="16447678" y="42406"/>
            <a:ext cx="2216258" cy="2863175"/>
            <a:chOff x="0" y="0"/>
            <a:chExt cx="4842510" cy="6256020"/>
          </a:xfrm>
        </p:grpSpPr>
        <p:sp>
          <p:nvSpPr>
            <p:cNvPr id="4" name="Freeform 4"/>
            <p:cNvSpPr/>
            <p:nvPr/>
          </p:nvSpPr>
          <p:spPr>
            <a:xfrm>
              <a:off x="29210" y="12700"/>
              <a:ext cx="4775200" cy="6209030"/>
            </a:xfrm>
            <a:custGeom>
              <a:avLst/>
              <a:gdLst/>
              <a:ahLst/>
              <a:cxnLst/>
              <a:rect l="l" t="t" r="r" b="b"/>
              <a:pathLst>
                <a:path w="4775200" h="6209030">
                  <a:moveTo>
                    <a:pt x="2396490" y="0"/>
                  </a:moveTo>
                  <a:cubicBezTo>
                    <a:pt x="2249170" y="0"/>
                    <a:pt x="2131060" y="119380"/>
                    <a:pt x="2131060" y="265430"/>
                  </a:cubicBezTo>
                  <a:cubicBezTo>
                    <a:pt x="2131060" y="388620"/>
                    <a:pt x="2214880" y="491490"/>
                    <a:pt x="2327910" y="521970"/>
                  </a:cubicBezTo>
                  <a:lnTo>
                    <a:pt x="2327910" y="6140450"/>
                  </a:lnTo>
                  <a:cubicBezTo>
                    <a:pt x="2327910" y="6178550"/>
                    <a:pt x="2358390" y="6209030"/>
                    <a:pt x="2396490" y="6209030"/>
                  </a:cubicBezTo>
                  <a:cubicBezTo>
                    <a:pt x="2434590" y="6209030"/>
                    <a:pt x="2465070" y="6178550"/>
                    <a:pt x="2465070" y="6140450"/>
                  </a:cubicBezTo>
                  <a:lnTo>
                    <a:pt x="2465070" y="521970"/>
                  </a:lnTo>
                  <a:cubicBezTo>
                    <a:pt x="2578100" y="491490"/>
                    <a:pt x="2661920" y="388620"/>
                    <a:pt x="2661920" y="265430"/>
                  </a:cubicBezTo>
                  <a:cubicBezTo>
                    <a:pt x="2661920" y="119380"/>
                    <a:pt x="2542540" y="0"/>
                    <a:pt x="2396490" y="0"/>
                  </a:cubicBezTo>
                  <a:close/>
                  <a:moveTo>
                    <a:pt x="4508500" y="0"/>
                  </a:moveTo>
                  <a:cubicBezTo>
                    <a:pt x="4361180" y="0"/>
                    <a:pt x="4243070" y="119380"/>
                    <a:pt x="4243070" y="265430"/>
                  </a:cubicBezTo>
                  <a:cubicBezTo>
                    <a:pt x="4243070" y="388620"/>
                    <a:pt x="4326890" y="491490"/>
                    <a:pt x="4439920" y="521970"/>
                  </a:cubicBezTo>
                  <a:lnTo>
                    <a:pt x="4439920" y="3042920"/>
                  </a:lnTo>
                  <a:lnTo>
                    <a:pt x="2960370" y="3042920"/>
                  </a:lnTo>
                  <a:cubicBezTo>
                    <a:pt x="2922270" y="3042920"/>
                    <a:pt x="2891790" y="3073400"/>
                    <a:pt x="2891790" y="3111500"/>
                  </a:cubicBezTo>
                  <a:lnTo>
                    <a:pt x="2891790" y="6140450"/>
                  </a:lnTo>
                  <a:cubicBezTo>
                    <a:pt x="2891790" y="6178550"/>
                    <a:pt x="2922270" y="6209030"/>
                    <a:pt x="2960370" y="6209030"/>
                  </a:cubicBezTo>
                  <a:cubicBezTo>
                    <a:pt x="2998470" y="6209030"/>
                    <a:pt x="3028950" y="6178550"/>
                    <a:pt x="3028950" y="6140450"/>
                  </a:cubicBezTo>
                  <a:lnTo>
                    <a:pt x="3028950" y="3180080"/>
                  </a:lnTo>
                  <a:lnTo>
                    <a:pt x="4509770" y="3180080"/>
                  </a:lnTo>
                  <a:cubicBezTo>
                    <a:pt x="4547870" y="3180080"/>
                    <a:pt x="4578350" y="3149600"/>
                    <a:pt x="4578350" y="3111500"/>
                  </a:cubicBezTo>
                  <a:lnTo>
                    <a:pt x="4578350" y="521970"/>
                  </a:lnTo>
                  <a:cubicBezTo>
                    <a:pt x="4691380" y="491490"/>
                    <a:pt x="4775200" y="388620"/>
                    <a:pt x="4775200" y="265430"/>
                  </a:cubicBezTo>
                  <a:cubicBezTo>
                    <a:pt x="4775200" y="119380"/>
                    <a:pt x="4655820" y="0"/>
                    <a:pt x="4508500" y="0"/>
                  </a:cubicBezTo>
                  <a:close/>
                  <a:moveTo>
                    <a:pt x="1814830" y="3044190"/>
                  </a:moveTo>
                  <a:lnTo>
                    <a:pt x="334010" y="3044190"/>
                  </a:lnTo>
                  <a:lnTo>
                    <a:pt x="334010" y="521970"/>
                  </a:lnTo>
                  <a:cubicBezTo>
                    <a:pt x="447040" y="491490"/>
                    <a:pt x="530860" y="388620"/>
                    <a:pt x="530860" y="265430"/>
                  </a:cubicBezTo>
                  <a:cubicBezTo>
                    <a:pt x="530860" y="119380"/>
                    <a:pt x="411480" y="0"/>
                    <a:pt x="265430" y="0"/>
                  </a:cubicBezTo>
                  <a:cubicBezTo>
                    <a:pt x="118110" y="0"/>
                    <a:pt x="0" y="119380"/>
                    <a:pt x="0" y="265430"/>
                  </a:cubicBezTo>
                  <a:cubicBezTo>
                    <a:pt x="0" y="388620"/>
                    <a:pt x="83820" y="491490"/>
                    <a:pt x="196850" y="521970"/>
                  </a:cubicBezTo>
                  <a:lnTo>
                    <a:pt x="196850" y="3111500"/>
                  </a:lnTo>
                  <a:cubicBezTo>
                    <a:pt x="196850" y="3149600"/>
                    <a:pt x="227330" y="3180080"/>
                    <a:pt x="265430" y="3180080"/>
                  </a:cubicBezTo>
                  <a:lnTo>
                    <a:pt x="1746250" y="3180080"/>
                  </a:lnTo>
                  <a:lnTo>
                    <a:pt x="1746250" y="6140450"/>
                  </a:lnTo>
                  <a:cubicBezTo>
                    <a:pt x="1746250" y="6178550"/>
                    <a:pt x="1776730" y="6209030"/>
                    <a:pt x="1814830" y="6209030"/>
                  </a:cubicBezTo>
                  <a:cubicBezTo>
                    <a:pt x="1852930" y="6209030"/>
                    <a:pt x="1883410" y="6178550"/>
                    <a:pt x="1883410" y="6140450"/>
                  </a:cubicBezTo>
                  <a:lnTo>
                    <a:pt x="1883410" y="3111500"/>
                  </a:lnTo>
                  <a:cubicBezTo>
                    <a:pt x="1883410" y="3074670"/>
                    <a:pt x="1851660" y="3044190"/>
                    <a:pt x="1814830" y="3044190"/>
                  </a:cubicBezTo>
                  <a:close/>
                </a:path>
              </a:pathLst>
            </a:custGeom>
            <a:solidFill>
              <a:srgbClr val="2D1674"/>
            </a:solidFill>
          </p:spPr>
        </p:sp>
      </p:grpSp>
      <p:sp>
        <p:nvSpPr>
          <p:cNvPr id="5" name="TextBox 5"/>
          <p:cNvSpPr txBox="1"/>
          <p:nvPr/>
        </p:nvSpPr>
        <p:spPr>
          <a:xfrm>
            <a:off x="277451" y="664529"/>
            <a:ext cx="15641548" cy="8234947"/>
          </a:xfrm>
          <a:prstGeom prst="rect">
            <a:avLst/>
          </a:prstGeom>
        </p:spPr>
        <p:txBody>
          <a:bodyPr lIns="0" tIns="0" rIns="0" bIns="0" rtlCol="0" anchor="t">
            <a:spAutoFit/>
          </a:bodyPr>
          <a:lstStyle/>
          <a:p>
            <a:pPr marL="0" marR="0" lvl="0" indent="0" algn="l" defTabSz="914400" rtl="0" eaLnBrk="1" fontAlgn="auto" latinLnBrk="0" hangingPunct="1">
              <a:lnSpc>
                <a:spcPts val="4285"/>
              </a:lnSpc>
              <a:spcBef>
                <a:spcPts val="0"/>
              </a:spcBef>
              <a:spcAft>
                <a:spcPts val="0"/>
              </a:spcAft>
              <a:buClrTx/>
              <a:buSzTx/>
              <a:buFontTx/>
              <a:buNone/>
              <a:tabLst/>
              <a:defRPr/>
            </a:pPr>
            <a:r>
              <a:rPr kumimoji="0" lang="en-US" sz="306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1)Active listening skills -&gt; as tech geek/developers we dealt with people and help them to solve their problems. This will help from misinterpretation communication that will cause developers to off track from what client/team need.</a:t>
            </a:r>
          </a:p>
          <a:p>
            <a:pPr marL="0" marR="0" lvl="0" indent="0" algn="l" defTabSz="914400" rtl="0" eaLnBrk="1" fontAlgn="auto" latinLnBrk="0" hangingPunct="1">
              <a:lnSpc>
                <a:spcPts val="4285"/>
              </a:lnSpc>
              <a:spcBef>
                <a:spcPts val="0"/>
              </a:spcBef>
              <a:spcAft>
                <a:spcPts val="0"/>
              </a:spcAft>
              <a:buClrTx/>
              <a:buSzTx/>
              <a:buFontTx/>
              <a:buNone/>
              <a:tabLst/>
              <a:defRPr/>
            </a:pPr>
            <a:endParaRPr kumimoji="0" lang="en-US" sz="306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ts val="4285"/>
              </a:lnSpc>
              <a:spcBef>
                <a:spcPts val="0"/>
              </a:spcBef>
              <a:spcAft>
                <a:spcPts val="0"/>
              </a:spcAft>
              <a:buClrTx/>
              <a:buSzTx/>
              <a:buFontTx/>
              <a:buNone/>
              <a:tabLst/>
              <a:defRPr/>
            </a:pPr>
            <a:endParaRPr kumimoji="0" lang="en-US" sz="306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ts val="4285"/>
              </a:lnSpc>
              <a:spcBef>
                <a:spcPts val="0"/>
              </a:spcBef>
              <a:spcAft>
                <a:spcPts val="0"/>
              </a:spcAft>
              <a:buClrTx/>
              <a:buSzTx/>
              <a:buFontTx/>
              <a:buNone/>
              <a:tabLst/>
              <a:defRPr/>
            </a:pPr>
            <a:endParaRPr kumimoji="0" lang="en-US" sz="306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ts val="4285"/>
              </a:lnSpc>
              <a:spcBef>
                <a:spcPts val="0"/>
              </a:spcBef>
              <a:spcAft>
                <a:spcPts val="0"/>
              </a:spcAft>
              <a:buClrTx/>
              <a:buSzTx/>
              <a:buFontTx/>
              <a:buNone/>
              <a:tabLst/>
              <a:defRPr/>
            </a:pPr>
            <a:endParaRPr kumimoji="0" lang="en-US" sz="306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ts val="4285"/>
              </a:lnSpc>
              <a:spcBef>
                <a:spcPts val="0"/>
              </a:spcBef>
              <a:spcAft>
                <a:spcPts val="0"/>
              </a:spcAft>
              <a:buClrTx/>
              <a:buSzTx/>
              <a:buFontTx/>
              <a:buNone/>
              <a:tabLst/>
              <a:defRPr/>
            </a:pPr>
            <a:endParaRPr kumimoji="0" lang="en-US" sz="306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ts val="4285"/>
              </a:lnSpc>
              <a:spcBef>
                <a:spcPts val="0"/>
              </a:spcBef>
              <a:spcAft>
                <a:spcPts val="0"/>
              </a:spcAft>
              <a:buClrTx/>
              <a:buSzTx/>
              <a:buFontTx/>
              <a:buNone/>
              <a:tabLst/>
              <a:defRPr/>
            </a:pPr>
            <a:endParaRPr kumimoji="0" lang="en-US" sz="306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ts val="4285"/>
              </a:lnSpc>
              <a:spcBef>
                <a:spcPts val="0"/>
              </a:spcBef>
              <a:spcAft>
                <a:spcPts val="0"/>
              </a:spcAft>
              <a:buClrTx/>
              <a:buSzTx/>
              <a:buFontTx/>
              <a:buNone/>
              <a:tabLst/>
              <a:defRPr/>
            </a:pPr>
            <a:r>
              <a:rPr kumimoji="0" lang="en-US" sz="306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2)Team work skills -&gt; routinely developers will work in team</a:t>
            </a:r>
          </a:p>
          <a:p>
            <a:pPr marL="0" marR="0" lvl="0" indent="0" algn="l" defTabSz="914400" rtl="0" eaLnBrk="1" fontAlgn="auto" latinLnBrk="0" hangingPunct="1">
              <a:lnSpc>
                <a:spcPts val="4285"/>
              </a:lnSpc>
              <a:spcBef>
                <a:spcPts val="0"/>
              </a:spcBef>
              <a:spcAft>
                <a:spcPts val="0"/>
              </a:spcAft>
              <a:buClrTx/>
              <a:buSzTx/>
              <a:buFontTx/>
              <a:buNone/>
              <a:tabLst/>
              <a:defRPr/>
            </a:pPr>
            <a:r>
              <a:rPr kumimoji="0" lang="en-US" sz="306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to create the software programming. Many company want the employee that have</a:t>
            </a:r>
          </a:p>
          <a:p>
            <a:pPr marL="0" marR="0" lvl="0" indent="0" algn="l" defTabSz="914400" rtl="0" eaLnBrk="1" fontAlgn="auto" latinLnBrk="0" hangingPunct="1">
              <a:lnSpc>
                <a:spcPts val="4285"/>
              </a:lnSpc>
              <a:spcBef>
                <a:spcPts val="0"/>
              </a:spcBef>
              <a:spcAft>
                <a:spcPts val="0"/>
              </a:spcAft>
              <a:buClrTx/>
              <a:buSzTx/>
              <a:buFontTx/>
              <a:buNone/>
              <a:tabLst/>
              <a:defRPr/>
            </a:pPr>
            <a:r>
              <a:rPr kumimoji="0" lang="en-US" sz="306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good cooperation to complete the task efficiently and more quality.</a:t>
            </a:r>
          </a:p>
          <a:p>
            <a:pPr marL="0" marR="0" lvl="0" indent="0" algn="l" defTabSz="914400" rtl="0" eaLnBrk="1" fontAlgn="auto" latinLnBrk="0" hangingPunct="1">
              <a:lnSpc>
                <a:spcPts val="4285"/>
              </a:lnSpc>
              <a:spcBef>
                <a:spcPts val="0"/>
              </a:spcBef>
              <a:spcAft>
                <a:spcPts val="0"/>
              </a:spcAft>
              <a:buClrTx/>
              <a:buSzTx/>
              <a:buFontTx/>
              <a:buNone/>
              <a:tabLst/>
              <a:defRPr/>
            </a:pPr>
            <a:endParaRPr kumimoji="0" lang="en-US" sz="3060" b="0" i="0" u="none" strike="noStrike" kern="1200" cap="none" spc="0" normalizeH="0" baseline="0" noProof="0" dirty="0">
              <a:ln>
                <a:noFill/>
              </a:ln>
              <a:solidFill>
                <a:srgbClr val="FFFFFF"/>
              </a:solidFill>
              <a:effectLst/>
              <a:uLnTx/>
              <a:uFillTx/>
              <a:latin typeface="Open Sans" panose="020B0606030504020204"/>
              <a:ea typeface="+mn-ea"/>
              <a:cs typeface="+mn-cs"/>
            </a:endParaRPr>
          </a:p>
          <a:p>
            <a:pPr marL="0" marR="0" lvl="0" indent="0" algn="l" defTabSz="914400" rtl="0" eaLnBrk="1" fontAlgn="auto" latinLnBrk="0" hangingPunct="1">
              <a:lnSpc>
                <a:spcPts val="4285"/>
              </a:lnSpc>
              <a:spcBef>
                <a:spcPts val="0"/>
              </a:spcBef>
              <a:spcAft>
                <a:spcPts val="0"/>
              </a:spcAft>
              <a:buClrTx/>
              <a:buSzTx/>
              <a:buFontTx/>
              <a:buNone/>
              <a:tabLst/>
              <a:defRPr/>
            </a:pPr>
            <a:endParaRPr kumimoji="0" lang="en-US" sz="3060" b="0" i="0" u="none" strike="noStrike" kern="1200" cap="none" spc="0" normalizeH="0" baseline="0" noProof="0" dirty="0">
              <a:ln>
                <a:noFill/>
              </a:ln>
              <a:solidFill>
                <a:srgbClr val="FFFFFF"/>
              </a:solidFill>
              <a:effectLst/>
              <a:uLnTx/>
              <a:uFillTx/>
              <a:latin typeface="Open Sans" panose="020B0606030504020204"/>
              <a:ea typeface="+mn-ea"/>
              <a:cs typeface="+mn-cs"/>
            </a:endParaRPr>
          </a:p>
          <a:p>
            <a:pPr marL="0" marR="0" lvl="0" indent="0" algn="l" defTabSz="914400" rtl="0" eaLnBrk="1" fontAlgn="auto" latinLnBrk="0" hangingPunct="1">
              <a:lnSpc>
                <a:spcPts val="4285"/>
              </a:lnSpc>
              <a:spcBef>
                <a:spcPts val="0"/>
              </a:spcBef>
              <a:spcAft>
                <a:spcPts val="0"/>
              </a:spcAft>
              <a:buClrTx/>
              <a:buSzTx/>
              <a:buFontTx/>
              <a:buNone/>
              <a:tabLst/>
              <a:defRPr/>
            </a:pPr>
            <a:endParaRPr kumimoji="0" lang="en-US" sz="3060" b="0" i="0" u="none" strike="noStrike" kern="1200" cap="none" spc="0" normalizeH="0" baseline="0" noProof="0" dirty="0">
              <a:ln>
                <a:noFill/>
              </a:ln>
              <a:solidFill>
                <a:srgbClr val="FFFFFF"/>
              </a:solidFill>
              <a:effectLst/>
              <a:uLnTx/>
              <a:uFillTx/>
              <a:latin typeface="Open Sans" panose="020B0606030504020204"/>
              <a:ea typeface="+mn-ea"/>
              <a:cs typeface="+mn-cs"/>
            </a:endParaRPr>
          </a:p>
        </p:txBody>
      </p:sp>
      <p:pic>
        <p:nvPicPr>
          <p:cNvPr id="6" name="Picture 6"/>
          <p:cNvPicPr>
            <a:picLocks noChangeAspect="1"/>
          </p:cNvPicPr>
          <p:nvPr/>
        </p:nvPicPr>
        <p:blipFill>
          <a:blip r:embed="rId3"/>
          <a:srcRect/>
          <a:stretch>
            <a:fillRect/>
          </a:stretch>
        </p:blipFill>
        <p:spPr>
          <a:xfrm>
            <a:off x="2369001" y="2705100"/>
            <a:ext cx="1862805" cy="2170642"/>
          </a:xfrm>
          <a:prstGeom prst="rect">
            <a:avLst/>
          </a:prstGeom>
        </p:spPr>
      </p:pic>
      <p:pic>
        <p:nvPicPr>
          <p:cNvPr id="7" name="Picture 7"/>
          <p:cNvPicPr>
            <a:picLocks noChangeAspect="1"/>
          </p:cNvPicPr>
          <p:nvPr/>
        </p:nvPicPr>
        <p:blipFill>
          <a:blip r:embed="rId4"/>
          <a:srcRect/>
          <a:stretch>
            <a:fillRect/>
          </a:stretch>
        </p:blipFill>
        <p:spPr>
          <a:xfrm>
            <a:off x="5253301" y="2653599"/>
            <a:ext cx="3410466" cy="2273644"/>
          </a:xfrm>
          <a:prstGeom prst="rect">
            <a:avLst/>
          </a:prstGeom>
        </p:spPr>
      </p:pic>
      <p:pic>
        <p:nvPicPr>
          <p:cNvPr id="8" name="Picture 8"/>
          <p:cNvPicPr>
            <a:picLocks noChangeAspect="1"/>
          </p:cNvPicPr>
          <p:nvPr/>
        </p:nvPicPr>
        <p:blipFill>
          <a:blip r:embed="rId5"/>
          <a:srcRect/>
          <a:stretch>
            <a:fillRect/>
          </a:stretch>
        </p:blipFill>
        <p:spPr>
          <a:xfrm>
            <a:off x="4878622" y="7362057"/>
            <a:ext cx="4265378" cy="2843586"/>
          </a:xfrm>
          <a:prstGeom prst="rect">
            <a:avLst/>
          </a:prstGeom>
        </p:spPr>
      </p:pic>
      <p:pic>
        <p:nvPicPr>
          <p:cNvPr id="9" name="Picture 9"/>
          <p:cNvPicPr>
            <a:picLocks noChangeAspect="1"/>
          </p:cNvPicPr>
          <p:nvPr/>
        </p:nvPicPr>
        <p:blipFill>
          <a:blip r:embed="rId6"/>
          <a:srcRect/>
          <a:stretch>
            <a:fillRect/>
          </a:stretch>
        </p:blipFill>
        <p:spPr>
          <a:xfrm>
            <a:off x="1739636" y="7380162"/>
            <a:ext cx="2623620" cy="280737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175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15536819" y="2377855"/>
            <a:ext cx="6869765" cy="7082232"/>
          </a:xfrm>
          <a:prstGeom prst="rect">
            <a:avLst/>
          </a:prstGeom>
        </p:spPr>
      </p:pic>
      <p:grpSp>
        <p:nvGrpSpPr>
          <p:cNvPr id="3" name="Group 3"/>
          <p:cNvGrpSpPr/>
          <p:nvPr/>
        </p:nvGrpSpPr>
        <p:grpSpPr>
          <a:xfrm rot="-5400000">
            <a:off x="16447678" y="42406"/>
            <a:ext cx="2216258" cy="2863175"/>
            <a:chOff x="0" y="0"/>
            <a:chExt cx="4842510" cy="6256020"/>
          </a:xfrm>
        </p:grpSpPr>
        <p:sp>
          <p:nvSpPr>
            <p:cNvPr id="4" name="Freeform 4"/>
            <p:cNvSpPr/>
            <p:nvPr/>
          </p:nvSpPr>
          <p:spPr>
            <a:xfrm>
              <a:off x="29210" y="12700"/>
              <a:ext cx="4775200" cy="6209030"/>
            </a:xfrm>
            <a:custGeom>
              <a:avLst/>
              <a:gdLst/>
              <a:ahLst/>
              <a:cxnLst/>
              <a:rect l="l" t="t" r="r" b="b"/>
              <a:pathLst>
                <a:path w="4775200" h="6209030">
                  <a:moveTo>
                    <a:pt x="2396490" y="0"/>
                  </a:moveTo>
                  <a:cubicBezTo>
                    <a:pt x="2249170" y="0"/>
                    <a:pt x="2131060" y="119380"/>
                    <a:pt x="2131060" y="265430"/>
                  </a:cubicBezTo>
                  <a:cubicBezTo>
                    <a:pt x="2131060" y="388620"/>
                    <a:pt x="2214880" y="491490"/>
                    <a:pt x="2327910" y="521970"/>
                  </a:cubicBezTo>
                  <a:lnTo>
                    <a:pt x="2327910" y="6140450"/>
                  </a:lnTo>
                  <a:cubicBezTo>
                    <a:pt x="2327910" y="6178550"/>
                    <a:pt x="2358390" y="6209030"/>
                    <a:pt x="2396490" y="6209030"/>
                  </a:cubicBezTo>
                  <a:cubicBezTo>
                    <a:pt x="2434590" y="6209030"/>
                    <a:pt x="2465070" y="6178550"/>
                    <a:pt x="2465070" y="6140450"/>
                  </a:cubicBezTo>
                  <a:lnTo>
                    <a:pt x="2465070" y="521970"/>
                  </a:lnTo>
                  <a:cubicBezTo>
                    <a:pt x="2578100" y="491490"/>
                    <a:pt x="2661920" y="388620"/>
                    <a:pt x="2661920" y="265430"/>
                  </a:cubicBezTo>
                  <a:cubicBezTo>
                    <a:pt x="2661920" y="119380"/>
                    <a:pt x="2542540" y="0"/>
                    <a:pt x="2396490" y="0"/>
                  </a:cubicBezTo>
                  <a:close/>
                  <a:moveTo>
                    <a:pt x="4508500" y="0"/>
                  </a:moveTo>
                  <a:cubicBezTo>
                    <a:pt x="4361180" y="0"/>
                    <a:pt x="4243070" y="119380"/>
                    <a:pt x="4243070" y="265430"/>
                  </a:cubicBezTo>
                  <a:cubicBezTo>
                    <a:pt x="4243070" y="388620"/>
                    <a:pt x="4326890" y="491490"/>
                    <a:pt x="4439920" y="521970"/>
                  </a:cubicBezTo>
                  <a:lnTo>
                    <a:pt x="4439920" y="3042920"/>
                  </a:lnTo>
                  <a:lnTo>
                    <a:pt x="2960370" y="3042920"/>
                  </a:lnTo>
                  <a:cubicBezTo>
                    <a:pt x="2922270" y="3042920"/>
                    <a:pt x="2891790" y="3073400"/>
                    <a:pt x="2891790" y="3111500"/>
                  </a:cubicBezTo>
                  <a:lnTo>
                    <a:pt x="2891790" y="6140450"/>
                  </a:lnTo>
                  <a:cubicBezTo>
                    <a:pt x="2891790" y="6178550"/>
                    <a:pt x="2922270" y="6209030"/>
                    <a:pt x="2960370" y="6209030"/>
                  </a:cubicBezTo>
                  <a:cubicBezTo>
                    <a:pt x="2998470" y="6209030"/>
                    <a:pt x="3028950" y="6178550"/>
                    <a:pt x="3028950" y="6140450"/>
                  </a:cubicBezTo>
                  <a:lnTo>
                    <a:pt x="3028950" y="3180080"/>
                  </a:lnTo>
                  <a:lnTo>
                    <a:pt x="4509770" y="3180080"/>
                  </a:lnTo>
                  <a:cubicBezTo>
                    <a:pt x="4547870" y="3180080"/>
                    <a:pt x="4578350" y="3149600"/>
                    <a:pt x="4578350" y="3111500"/>
                  </a:cubicBezTo>
                  <a:lnTo>
                    <a:pt x="4578350" y="521970"/>
                  </a:lnTo>
                  <a:cubicBezTo>
                    <a:pt x="4691380" y="491490"/>
                    <a:pt x="4775200" y="388620"/>
                    <a:pt x="4775200" y="265430"/>
                  </a:cubicBezTo>
                  <a:cubicBezTo>
                    <a:pt x="4775200" y="119380"/>
                    <a:pt x="4655820" y="0"/>
                    <a:pt x="4508500" y="0"/>
                  </a:cubicBezTo>
                  <a:close/>
                  <a:moveTo>
                    <a:pt x="1814830" y="3044190"/>
                  </a:moveTo>
                  <a:lnTo>
                    <a:pt x="334010" y="3044190"/>
                  </a:lnTo>
                  <a:lnTo>
                    <a:pt x="334010" y="521970"/>
                  </a:lnTo>
                  <a:cubicBezTo>
                    <a:pt x="447040" y="491490"/>
                    <a:pt x="530860" y="388620"/>
                    <a:pt x="530860" y="265430"/>
                  </a:cubicBezTo>
                  <a:cubicBezTo>
                    <a:pt x="530860" y="119380"/>
                    <a:pt x="411480" y="0"/>
                    <a:pt x="265430" y="0"/>
                  </a:cubicBezTo>
                  <a:cubicBezTo>
                    <a:pt x="118110" y="0"/>
                    <a:pt x="0" y="119380"/>
                    <a:pt x="0" y="265430"/>
                  </a:cubicBezTo>
                  <a:cubicBezTo>
                    <a:pt x="0" y="388620"/>
                    <a:pt x="83820" y="491490"/>
                    <a:pt x="196850" y="521970"/>
                  </a:cubicBezTo>
                  <a:lnTo>
                    <a:pt x="196850" y="3111500"/>
                  </a:lnTo>
                  <a:cubicBezTo>
                    <a:pt x="196850" y="3149600"/>
                    <a:pt x="227330" y="3180080"/>
                    <a:pt x="265430" y="3180080"/>
                  </a:cubicBezTo>
                  <a:lnTo>
                    <a:pt x="1746250" y="3180080"/>
                  </a:lnTo>
                  <a:lnTo>
                    <a:pt x="1746250" y="6140450"/>
                  </a:lnTo>
                  <a:cubicBezTo>
                    <a:pt x="1746250" y="6178550"/>
                    <a:pt x="1776730" y="6209030"/>
                    <a:pt x="1814830" y="6209030"/>
                  </a:cubicBezTo>
                  <a:cubicBezTo>
                    <a:pt x="1852930" y="6209030"/>
                    <a:pt x="1883410" y="6178550"/>
                    <a:pt x="1883410" y="6140450"/>
                  </a:cubicBezTo>
                  <a:lnTo>
                    <a:pt x="1883410" y="3111500"/>
                  </a:lnTo>
                  <a:cubicBezTo>
                    <a:pt x="1883410" y="3074670"/>
                    <a:pt x="1851660" y="3044190"/>
                    <a:pt x="1814830" y="3044190"/>
                  </a:cubicBezTo>
                  <a:close/>
                </a:path>
              </a:pathLst>
            </a:custGeom>
            <a:solidFill>
              <a:srgbClr val="2D1674"/>
            </a:solidFill>
          </p:spPr>
        </p:sp>
      </p:grpSp>
      <p:sp>
        <p:nvSpPr>
          <p:cNvPr id="5" name="TextBox 5"/>
          <p:cNvSpPr txBox="1"/>
          <p:nvPr/>
        </p:nvSpPr>
        <p:spPr>
          <a:xfrm>
            <a:off x="277451" y="664529"/>
            <a:ext cx="15641548" cy="8705653"/>
          </a:xfrm>
          <a:prstGeom prst="rect">
            <a:avLst/>
          </a:prstGeom>
        </p:spPr>
        <p:txBody>
          <a:bodyPr lIns="0" tIns="0" rIns="0" bIns="0" rtlCol="0" anchor="t">
            <a:spAutoFit/>
          </a:bodyPr>
          <a:lstStyle/>
          <a:p>
            <a:pPr marL="0" marR="0" lvl="0" indent="0" algn="l" defTabSz="914400" rtl="0" eaLnBrk="1" fontAlgn="auto" latinLnBrk="0" hangingPunct="1">
              <a:lnSpc>
                <a:spcPts val="4285"/>
              </a:lnSpc>
              <a:spcBef>
                <a:spcPts val="0"/>
              </a:spcBef>
              <a:spcAft>
                <a:spcPts val="0"/>
              </a:spcAft>
              <a:buClrTx/>
              <a:buSzTx/>
              <a:buFontTx/>
              <a:buNone/>
              <a:tabLst/>
              <a:defRPr/>
            </a:pPr>
            <a:r>
              <a:rPr kumimoji="0" lang="en-US" sz="306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Open Sans" panose="020B0604020202020204" charset="0"/>
              </a:rPr>
              <a:t>3)</a:t>
            </a:r>
            <a:r>
              <a:rPr kumimoji="0" 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Open Sans" panose="020B0604020202020204" charset="0"/>
              </a:rPr>
              <a:t>Critical thinking and problem solving skills -&gt; highly demand skills for every company.</a:t>
            </a:r>
          </a:p>
          <a:p>
            <a:pPr marL="0" marR="0" lvl="0" indent="0" algn="l" defTabSz="914400" rtl="0" eaLnBrk="1" fontAlgn="auto" latinLnBrk="0" hangingPunct="1">
              <a:lnSpc>
                <a:spcPts val="4285"/>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Open Sans" panose="020B0604020202020204" charset="0"/>
              </a:rPr>
              <a:t>As tech geeks, we must know how to solve the problem that related to technology and programming by using our abilities </a:t>
            </a:r>
            <a:r>
              <a:rPr kumimoji="0" lang="en-US" sz="2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Open Sans" panose="020B0604020202020204" charset="0"/>
              </a:rPr>
              <a:t>within strict and time-limited timeless conditions.</a:t>
            </a:r>
            <a:endParaRPr kumimoji="0" 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Open Sans" panose="020B0604020202020204" charset="0"/>
            </a:endParaRPr>
          </a:p>
          <a:p>
            <a:pPr marL="0" marR="0" lvl="0" indent="0" algn="l" defTabSz="914400" rtl="0" eaLnBrk="1" fontAlgn="auto" latinLnBrk="0" hangingPunct="1">
              <a:lnSpc>
                <a:spcPts val="4285"/>
              </a:lnSpc>
              <a:spcBef>
                <a:spcPts val="0"/>
              </a:spcBef>
              <a:spcAft>
                <a:spcPts val="0"/>
              </a:spcAft>
              <a:buClrTx/>
              <a:buSzTx/>
              <a:buFontTx/>
              <a:buNone/>
              <a:tabLst/>
              <a:defRPr/>
            </a:pPr>
            <a:endParaRPr kumimoji="0" lang="en-US" sz="705"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Open Sans" panose="020B0604020202020204" charset="0"/>
            </a:endParaRPr>
          </a:p>
          <a:p>
            <a:pPr marL="0" marR="0" lvl="0" indent="0" algn="l" defTabSz="914400" rtl="0" eaLnBrk="1" fontAlgn="auto" latinLnBrk="0" hangingPunct="1">
              <a:lnSpc>
                <a:spcPts val="4285"/>
              </a:lnSpc>
              <a:spcBef>
                <a:spcPts val="0"/>
              </a:spcBef>
              <a:spcAft>
                <a:spcPts val="0"/>
              </a:spcAft>
              <a:buClrTx/>
              <a:buSzTx/>
              <a:buFontTx/>
              <a:buNone/>
              <a:tabLst/>
              <a:defRPr/>
            </a:pPr>
            <a:endParaRPr kumimoji="0" lang="en-US" sz="705"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Open Sans" panose="020B0604020202020204" charset="0"/>
            </a:endParaRPr>
          </a:p>
          <a:p>
            <a:pPr marL="0" marR="0" lvl="0" indent="0" algn="l" defTabSz="914400" rtl="0" eaLnBrk="1" fontAlgn="auto" latinLnBrk="0" hangingPunct="1">
              <a:lnSpc>
                <a:spcPts val="4285"/>
              </a:lnSpc>
              <a:spcBef>
                <a:spcPts val="0"/>
              </a:spcBef>
              <a:spcAft>
                <a:spcPts val="0"/>
              </a:spcAft>
              <a:buClrTx/>
              <a:buSzTx/>
              <a:buFontTx/>
              <a:buNone/>
              <a:tabLst/>
              <a:defRPr/>
            </a:pPr>
            <a:endParaRPr kumimoji="0" lang="en-US" sz="705"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Open Sans" panose="020B0604020202020204" charset="0"/>
            </a:endParaRPr>
          </a:p>
          <a:p>
            <a:pPr marL="0" marR="0" lvl="0" indent="0" algn="l" defTabSz="914400" rtl="0" eaLnBrk="1" fontAlgn="auto" latinLnBrk="0" hangingPunct="1">
              <a:lnSpc>
                <a:spcPts val="4285"/>
              </a:lnSpc>
              <a:spcBef>
                <a:spcPts val="0"/>
              </a:spcBef>
              <a:spcAft>
                <a:spcPts val="0"/>
              </a:spcAft>
              <a:buClrTx/>
              <a:buSzTx/>
              <a:buFontTx/>
              <a:buNone/>
              <a:tabLst/>
              <a:defRPr/>
            </a:pPr>
            <a:endParaRPr kumimoji="0" lang="en-US" sz="705"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Open Sans" panose="020B0604020202020204" charset="0"/>
            </a:endParaRPr>
          </a:p>
          <a:p>
            <a:pPr marL="0" marR="0" lvl="0" indent="0" algn="l" defTabSz="914400" rtl="0" eaLnBrk="1" fontAlgn="auto" latinLnBrk="0" hangingPunct="1">
              <a:lnSpc>
                <a:spcPts val="4285"/>
              </a:lnSpc>
              <a:spcBef>
                <a:spcPts val="0"/>
              </a:spcBef>
              <a:spcAft>
                <a:spcPts val="0"/>
              </a:spcAft>
              <a:buClrTx/>
              <a:buSzTx/>
              <a:buFontTx/>
              <a:buNone/>
              <a:tabLst/>
              <a:defRPr/>
            </a:pPr>
            <a:endParaRPr kumimoji="0" lang="en-US" sz="705"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Open Sans" panose="020B0604020202020204" charset="0"/>
            </a:endParaRPr>
          </a:p>
          <a:p>
            <a:pPr marL="0" marR="0" lvl="0" indent="0" algn="l" defTabSz="914400" rtl="0" eaLnBrk="1" fontAlgn="auto" latinLnBrk="0" hangingPunct="1">
              <a:lnSpc>
                <a:spcPts val="4285"/>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Open Sans" panose="020B0604020202020204" charset="0"/>
            </a:endParaRPr>
          </a:p>
          <a:p>
            <a:pPr marL="0" marR="0" lvl="0" indent="0" algn="l" defTabSz="914400" rtl="0" eaLnBrk="1" fontAlgn="auto" latinLnBrk="0" hangingPunct="1">
              <a:lnSpc>
                <a:spcPts val="4285"/>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Open Sans" panose="020B0604020202020204" charset="0"/>
              </a:rPr>
              <a:t>4)Be a good speaker -&gt; how to deal with client without having a</a:t>
            </a:r>
          </a:p>
          <a:p>
            <a:pPr marL="0" marR="0" lvl="0" indent="0" algn="l" defTabSz="914400" rtl="0" eaLnBrk="1" fontAlgn="auto" latinLnBrk="0" hangingPunct="1">
              <a:lnSpc>
                <a:spcPts val="4285"/>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Open Sans" panose="020B0604020202020204" charset="0"/>
              </a:rPr>
              <a:t>talk with them?.  Be a talkative person so, other people or team will believed and confident about what you are doing.</a:t>
            </a:r>
          </a:p>
          <a:p>
            <a:pPr marL="0" marR="0" lvl="0" indent="0" algn="l" defTabSz="914400" rtl="0" eaLnBrk="1" fontAlgn="auto" latinLnBrk="0" hangingPunct="1">
              <a:lnSpc>
                <a:spcPts val="4285"/>
              </a:lnSpc>
              <a:spcBef>
                <a:spcPts val="0"/>
              </a:spcBef>
              <a:spcAft>
                <a:spcPts val="0"/>
              </a:spcAft>
              <a:buClrTx/>
              <a:buSzTx/>
              <a:buFontTx/>
              <a:buNone/>
              <a:tabLst/>
              <a:defRPr/>
            </a:pPr>
            <a:endParaRPr kumimoji="0" lang="en-US" sz="705" b="0" i="0" u="none" strike="noStrike" kern="1200" cap="none" spc="0" normalizeH="0" baseline="0" noProof="0" dirty="0">
              <a:ln>
                <a:noFill/>
              </a:ln>
              <a:solidFill>
                <a:srgbClr val="FFFFFF"/>
              </a:solidFill>
              <a:effectLst/>
              <a:uLnTx/>
              <a:uFillTx/>
              <a:latin typeface="Arimo" panose="020B0604020202020204"/>
              <a:ea typeface="+mn-ea"/>
              <a:cs typeface="+mn-cs"/>
            </a:endParaRPr>
          </a:p>
          <a:p>
            <a:pPr marL="0" marR="0" lvl="0" indent="0" algn="l" defTabSz="914400" rtl="0" eaLnBrk="1" fontAlgn="auto" latinLnBrk="0" hangingPunct="1">
              <a:lnSpc>
                <a:spcPts val="4285"/>
              </a:lnSpc>
              <a:spcBef>
                <a:spcPts val="0"/>
              </a:spcBef>
              <a:spcAft>
                <a:spcPts val="0"/>
              </a:spcAft>
              <a:buClrTx/>
              <a:buSzTx/>
              <a:buFontTx/>
              <a:buNone/>
              <a:tabLst/>
              <a:defRPr/>
            </a:pPr>
            <a:endParaRPr kumimoji="0" lang="en-US" sz="705" b="0" i="0" u="none" strike="noStrike" kern="1200" cap="none" spc="0" normalizeH="0" baseline="0" noProof="0" dirty="0">
              <a:ln>
                <a:noFill/>
              </a:ln>
              <a:solidFill>
                <a:srgbClr val="FFFFFF"/>
              </a:solidFill>
              <a:effectLst/>
              <a:uLnTx/>
              <a:uFillTx/>
              <a:latin typeface="Arimo" panose="020B0604020202020204"/>
              <a:ea typeface="+mn-ea"/>
              <a:cs typeface="+mn-cs"/>
            </a:endParaRPr>
          </a:p>
          <a:p>
            <a:pPr marL="0" marR="0" lvl="0" indent="0" algn="l" defTabSz="914400" rtl="0" eaLnBrk="1" fontAlgn="auto" latinLnBrk="0" hangingPunct="1">
              <a:lnSpc>
                <a:spcPts val="4285"/>
              </a:lnSpc>
              <a:spcBef>
                <a:spcPts val="0"/>
              </a:spcBef>
              <a:spcAft>
                <a:spcPts val="0"/>
              </a:spcAft>
              <a:buClrTx/>
              <a:buSzTx/>
              <a:buFontTx/>
              <a:buNone/>
              <a:tabLst/>
              <a:defRPr/>
            </a:pPr>
            <a:endParaRPr kumimoji="0" lang="en-US" sz="705" b="0" i="0" u="none" strike="noStrike" kern="1200" cap="none" spc="0" normalizeH="0" baseline="0" noProof="0" dirty="0">
              <a:ln>
                <a:noFill/>
              </a:ln>
              <a:solidFill>
                <a:srgbClr val="FFFFFF"/>
              </a:solidFill>
              <a:effectLst/>
              <a:uLnTx/>
              <a:uFillTx/>
              <a:latin typeface="Arimo" panose="020B0604020202020204"/>
              <a:ea typeface="+mn-ea"/>
              <a:cs typeface="+mn-cs"/>
            </a:endParaRPr>
          </a:p>
          <a:p>
            <a:pPr marL="0" marR="0" lvl="0" indent="0" algn="l" defTabSz="914400" rtl="0" eaLnBrk="1" fontAlgn="auto" latinLnBrk="0" hangingPunct="1">
              <a:lnSpc>
                <a:spcPts val="4285"/>
              </a:lnSpc>
              <a:spcBef>
                <a:spcPts val="0"/>
              </a:spcBef>
              <a:spcAft>
                <a:spcPts val="0"/>
              </a:spcAft>
              <a:buClrTx/>
              <a:buSzTx/>
              <a:buFontTx/>
              <a:buNone/>
              <a:tabLst/>
              <a:defRPr/>
            </a:pPr>
            <a:endParaRPr kumimoji="0" lang="en-US" sz="705" b="0" i="0" u="none" strike="noStrike" kern="1200" cap="none" spc="0" normalizeH="0" baseline="0" noProof="0" dirty="0">
              <a:ln>
                <a:noFill/>
              </a:ln>
              <a:solidFill>
                <a:srgbClr val="FFFFFF"/>
              </a:solidFill>
              <a:effectLst/>
              <a:uLnTx/>
              <a:uFillTx/>
              <a:latin typeface="Arimo" panose="020B0604020202020204"/>
              <a:ea typeface="+mn-ea"/>
              <a:cs typeface="+mn-cs"/>
            </a:endParaRPr>
          </a:p>
        </p:txBody>
      </p:sp>
      <p:pic>
        <p:nvPicPr>
          <p:cNvPr id="6" name="Picture 6"/>
          <p:cNvPicPr>
            <a:picLocks noChangeAspect="1"/>
          </p:cNvPicPr>
          <p:nvPr/>
        </p:nvPicPr>
        <p:blipFill>
          <a:blip r:embed="rId3"/>
          <a:srcRect/>
          <a:stretch>
            <a:fillRect/>
          </a:stretch>
        </p:blipFill>
        <p:spPr>
          <a:xfrm>
            <a:off x="5101009" y="7429500"/>
            <a:ext cx="3727206" cy="2485581"/>
          </a:xfrm>
          <a:prstGeom prst="rect">
            <a:avLst/>
          </a:prstGeom>
        </p:spPr>
      </p:pic>
      <p:pic>
        <p:nvPicPr>
          <p:cNvPr id="7" name="Picture 7"/>
          <p:cNvPicPr>
            <a:picLocks noChangeAspect="1"/>
          </p:cNvPicPr>
          <p:nvPr/>
        </p:nvPicPr>
        <p:blipFill>
          <a:blip r:embed="rId4"/>
          <a:srcRect/>
          <a:stretch>
            <a:fillRect/>
          </a:stretch>
        </p:blipFill>
        <p:spPr>
          <a:xfrm>
            <a:off x="5669413" y="2598833"/>
            <a:ext cx="3333564" cy="255434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6ACBE-91A4-40E6-B6EA-C2C1394CEFB7}"/>
              </a:ext>
            </a:extLst>
          </p:cNvPr>
          <p:cNvSpPr>
            <a:spLocks noGrp="1"/>
          </p:cNvSpPr>
          <p:nvPr>
            <p:ph type="ctrTitle" idx="4294967295"/>
          </p:nvPr>
        </p:nvSpPr>
        <p:spPr>
          <a:xfrm>
            <a:off x="3352800" y="4408487"/>
            <a:ext cx="11811000" cy="1470025"/>
          </a:xfrm>
        </p:spPr>
        <p:txBody>
          <a:bodyPr/>
          <a:lstStyle/>
          <a:p>
            <a:r>
              <a:rPr lang="en-MY" sz="19900" dirty="0">
                <a:solidFill>
                  <a:schemeClr val="bg1"/>
                </a:solidFill>
              </a:rPr>
              <a:t>Thank you!</a:t>
            </a:r>
          </a:p>
        </p:txBody>
      </p:sp>
    </p:spTree>
    <p:extLst>
      <p:ext uri="{BB962C8B-B14F-4D97-AF65-F5344CB8AC3E}">
        <p14:creationId xmlns:p14="http://schemas.microsoft.com/office/powerpoint/2010/main" val="3893671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345" y="839470"/>
            <a:ext cx="14504670" cy="1143000"/>
          </a:xfrm>
        </p:spPr>
        <p:txBody>
          <a:bodyPr>
            <a:normAutofit fontScale="90000"/>
          </a:bodyPr>
          <a:lstStyle/>
          <a:p>
            <a:pPr algn="ctr"/>
            <a:r>
              <a:rPr lang="en-US">
                <a:latin typeface="Book Antiqua" panose="02040602050305030304" charset="0"/>
                <a:cs typeface="Book Antiqua" panose="02040602050305030304" charset="0"/>
              </a:rPr>
              <a:t>1. </a:t>
            </a:r>
            <a:r>
              <a:rPr lang="en-MY" altLang="en-US">
                <a:latin typeface="Book Antiqua" panose="02040602050305030304" charset="0"/>
                <a:cs typeface="Book Antiqua" panose="02040602050305030304" charset="0"/>
              </a:rPr>
              <a:t>A</a:t>
            </a:r>
            <a:r>
              <a:rPr lang="en-US">
                <a:latin typeface="Book Antiqua" panose="02040602050305030304" charset="0"/>
                <a:cs typeface="Book Antiqua" panose="02040602050305030304" charset="0"/>
              </a:rPr>
              <a:t> geek is a person who is inordinately dedicated to and involved with technology</a:t>
            </a:r>
          </a:p>
        </p:txBody>
      </p:sp>
      <p:pic>
        <p:nvPicPr>
          <p:cNvPr id="4" name="Content Placeholder 3" descr="new-Converted"/>
          <p:cNvPicPr>
            <a:picLocks noGrp="1" noChangeAspect="1"/>
          </p:cNvPicPr>
          <p:nvPr>
            <p:ph idx="1"/>
          </p:nvPr>
        </p:nvPicPr>
        <p:blipFill>
          <a:blip r:embed="rId2"/>
          <a:stretch>
            <a:fillRect/>
          </a:stretch>
        </p:blipFill>
        <p:spPr>
          <a:xfrm>
            <a:off x="728345" y="2376805"/>
            <a:ext cx="14861540" cy="743077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568325"/>
            <a:ext cx="14596110" cy="2026285"/>
          </a:xfrm>
        </p:spPr>
        <p:txBody>
          <a:bodyPr/>
          <a:lstStyle/>
          <a:p>
            <a:r>
              <a:rPr lang="en-US" sz="4800">
                <a:latin typeface="Book Antiqua" panose="02040602050305030304" charset="0"/>
                <a:cs typeface="Book Antiqua" panose="02040602050305030304" charset="0"/>
              </a:rPr>
              <a:t>2. In some circles, it is considered a compliment to be called a geek because the term implies a high level of competence</a:t>
            </a:r>
          </a:p>
        </p:txBody>
      </p:sp>
      <p:pic>
        <p:nvPicPr>
          <p:cNvPr id="4" name="Content Placeholder 3" descr="becoming a programmer analyst lead-1"/>
          <p:cNvPicPr>
            <a:picLocks noGrp="1" noChangeAspect="1"/>
          </p:cNvPicPr>
          <p:nvPr>
            <p:ph idx="1"/>
          </p:nvPr>
        </p:nvPicPr>
        <p:blipFill>
          <a:blip r:embed="rId2"/>
          <a:stretch>
            <a:fillRect/>
          </a:stretch>
        </p:blipFill>
        <p:spPr>
          <a:xfrm>
            <a:off x="1675130" y="3060065"/>
            <a:ext cx="10308590" cy="68719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040" y="502285"/>
            <a:ext cx="14023975" cy="2137410"/>
          </a:xfrm>
        </p:spPr>
        <p:txBody>
          <a:bodyPr>
            <a:normAutofit fontScale="90000"/>
          </a:bodyPr>
          <a:lstStyle/>
          <a:p>
            <a:r>
              <a:rPr lang="en-US">
                <a:latin typeface="Book Antiqua" panose="02040602050305030304" charset="0"/>
                <a:cs typeface="Book Antiqua" panose="02040602050305030304" charset="0"/>
              </a:rPr>
              <a:t>3. Their love for new developments led them to immediately purchase any new inventions and, of course, to </a:t>
            </a:r>
            <a:r>
              <a:rPr lang="en-MY" altLang="en-US">
                <a:latin typeface="Book Antiqua" panose="02040602050305030304" charset="0"/>
                <a:cs typeface="Book Antiqua" panose="02040602050305030304" charset="0"/>
              </a:rPr>
              <a:t>show</a:t>
            </a:r>
            <a:r>
              <a:rPr lang="en-US">
                <a:latin typeface="Book Antiqua" panose="02040602050305030304" charset="0"/>
                <a:cs typeface="Book Antiqua" panose="02040602050305030304" charset="0"/>
              </a:rPr>
              <a:t> them </a:t>
            </a:r>
            <a:r>
              <a:rPr lang="en-MY" altLang="en-US">
                <a:latin typeface="Book Antiqua" panose="02040602050305030304" charset="0"/>
                <a:cs typeface="Book Antiqua" panose="02040602050305030304" charset="0"/>
              </a:rPr>
              <a:t>off</a:t>
            </a:r>
          </a:p>
        </p:txBody>
      </p:sp>
      <p:pic>
        <p:nvPicPr>
          <p:cNvPr id="4" name="Content Placeholder 3" descr="maxresdefault"/>
          <p:cNvPicPr>
            <a:picLocks noGrp="1" noChangeAspect="1"/>
          </p:cNvPicPr>
          <p:nvPr>
            <p:ph sz="half" idx="1"/>
          </p:nvPr>
        </p:nvPicPr>
        <p:blipFill>
          <a:blip r:embed="rId2"/>
          <a:stretch>
            <a:fillRect/>
          </a:stretch>
        </p:blipFill>
        <p:spPr>
          <a:xfrm>
            <a:off x="560705" y="2639695"/>
            <a:ext cx="7818120" cy="4397375"/>
          </a:xfrm>
          <a:prstGeom prst="rect">
            <a:avLst/>
          </a:prstGeom>
        </p:spPr>
      </p:pic>
      <p:pic>
        <p:nvPicPr>
          <p:cNvPr id="5" name="Content Placeholder 4" descr="fwdh97conjs21"/>
          <p:cNvPicPr>
            <a:picLocks noGrp="1" noChangeAspect="1"/>
          </p:cNvPicPr>
          <p:nvPr>
            <p:ph sz="half" idx="2"/>
          </p:nvPr>
        </p:nvPicPr>
        <p:blipFill>
          <a:blip r:embed="rId3"/>
          <a:stretch>
            <a:fillRect/>
          </a:stretch>
        </p:blipFill>
        <p:spPr>
          <a:xfrm>
            <a:off x="8744585" y="2639695"/>
            <a:ext cx="9062085" cy="44088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35" y="-200025"/>
            <a:ext cx="14815820" cy="3262630"/>
          </a:xfrm>
        </p:spPr>
        <p:txBody>
          <a:bodyPr/>
          <a:lstStyle/>
          <a:p>
            <a:r>
              <a:rPr lang="en-US" sz="4800">
                <a:latin typeface="Book Antiqua" panose="02040602050305030304" charset="0"/>
                <a:cs typeface="Book Antiqua" panose="02040602050305030304" charset="0"/>
              </a:rPr>
              <a:t>4. They’ re willing to judge you if you’re still an analogue human being, and they’ll always try to talk you into getting your head around technology.</a:t>
            </a:r>
          </a:p>
        </p:txBody>
      </p:sp>
      <p:pic>
        <p:nvPicPr>
          <p:cNvPr id="5" name="Content Placeholder 4" descr="8d035008e0378947d07854a133881306"/>
          <p:cNvPicPr>
            <a:picLocks noGrp="1" noChangeAspect="1"/>
          </p:cNvPicPr>
          <p:nvPr>
            <p:ph sz="half" idx="1"/>
          </p:nvPr>
        </p:nvPicPr>
        <p:blipFill>
          <a:blip r:embed="rId2"/>
          <a:stretch>
            <a:fillRect/>
          </a:stretch>
        </p:blipFill>
        <p:spPr>
          <a:xfrm>
            <a:off x="2108835" y="3244215"/>
            <a:ext cx="13917295" cy="6516370"/>
          </a:xfrm>
          <a:prstGeom prst="rect">
            <a:avLst/>
          </a:prstGeom>
        </p:spPr>
      </p:pic>
      <p:pic>
        <p:nvPicPr>
          <p:cNvPr id="6" name="Content Placeholder 5" descr="7pNjq6aBkk36VWZ3hWiueN"/>
          <p:cNvPicPr>
            <a:picLocks noGrp="1" noChangeAspect="1"/>
          </p:cNvPicPr>
          <p:nvPr>
            <p:ph sz="half" idx="2"/>
          </p:nvPr>
        </p:nvPicPr>
        <p:blipFill>
          <a:blip r:embed="rId3"/>
          <a:stretch>
            <a:fillRect/>
          </a:stretch>
        </p:blipFill>
        <p:spPr>
          <a:xfrm>
            <a:off x="8492490" y="4569460"/>
            <a:ext cx="1366520" cy="857250"/>
          </a:xfrm>
          <a:prstGeom prst="rect">
            <a:avLst/>
          </a:prstGeom>
        </p:spPr>
      </p:pic>
      <p:grpSp>
        <p:nvGrpSpPr>
          <p:cNvPr id="9" name="Group 8"/>
          <p:cNvGrpSpPr/>
          <p:nvPr/>
        </p:nvGrpSpPr>
        <p:grpSpPr>
          <a:xfrm>
            <a:off x="9150985" y="2830830"/>
            <a:ext cx="5043170" cy="957558"/>
            <a:chOff x="2778" y="5301"/>
            <a:chExt cx="7800" cy="2057"/>
          </a:xfrm>
        </p:grpSpPr>
        <p:sp>
          <p:nvSpPr>
            <p:cNvPr id="8" name="Rounded Rectangular Callout 7"/>
            <p:cNvSpPr/>
            <p:nvPr/>
          </p:nvSpPr>
          <p:spPr>
            <a:xfrm>
              <a:off x="2778" y="5301"/>
              <a:ext cx="7800" cy="204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s 6"/>
            <p:cNvSpPr/>
            <p:nvPr/>
          </p:nvSpPr>
          <p:spPr>
            <a:xfrm>
              <a:off x="3017" y="5377"/>
              <a:ext cx="7322" cy="1981"/>
            </a:xfrm>
            <a:prstGeom prst="rect">
              <a:avLst/>
            </a:prstGeom>
            <a:noFill/>
            <a:ln>
              <a:noFill/>
            </a:ln>
          </p:spPr>
          <p:txBody>
            <a:bodyPr wrap="square" rtlCol="0" anchor="t">
              <a:spAutoFit/>
            </a:bodyPr>
            <a:lstStyle/>
            <a:p>
              <a:pPr algn="ctr"/>
              <a:r>
                <a:rPr lang="en-MY" altLang="en-US" sz="5400" b="1">
                  <a:ln w="9525" cmpd="sng">
                    <a:solidFill>
                      <a:schemeClr val="accent1"/>
                    </a:solidFill>
                    <a:prstDash val="solid"/>
                  </a:ln>
                  <a:solidFill>
                    <a:srgbClr val="70AD47">
                      <a:tint val="1000"/>
                    </a:srgbClr>
                  </a:solidFill>
                  <a:effectLst>
                    <a:glow rad="38100">
                      <a:schemeClr val="accent1">
                        <a:alpha val="40000"/>
                      </a:schemeClr>
                    </a:glow>
                  </a:effectLst>
                </a:rPr>
                <a:t>“VR= Sales”</a:t>
              </a:r>
            </a:p>
          </p:txBody>
        </p:sp>
      </p:grpSp>
      <p:pic>
        <p:nvPicPr>
          <p:cNvPr id="10" name="Picture 9" descr="products-archive-page-855-of-914-celebrity-cutouts-todd-howard-face-png-450_500"/>
          <p:cNvPicPr>
            <a:picLocks noChangeAspect="1"/>
          </p:cNvPicPr>
          <p:nvPr/>
        </p:nvPicPr>
        <p:blipFill>
          <a:blip r:embed="rId4"/>
          <a:stretch>
            <a:fillRect/>
          </a:stretch>
        </p:blipFill>
        <p:spPr>
          <a:xfrm rot="21120000">
            <a:off x="10106660" y="3905250"/>
            <a:ext cx="857885" cy="953770"/>
          </a:xfrm>
          <a:prstGeom prst="rect">
            <a:avLst/>
          </a:prstGeom>
        </p:spPr>
      </p:pic>
      <p:pic>
        <p:nvPicPr>
          <p:cNvPr id="11" name="Picture 10" descr="kisspng-twitch-emote-pogchamp-trihex-video-game-5ae91c86178d89.3374632415252266300965"/>
          <p:cNvPicPr>
            <a:picLocks noChangeAspect="1"/>
          </p:cNvPicPr>
          <p:nvPr/>
        </p:nvPicPr>
        <p:blipFill>
          <a:blip r:embed="rId5"/>
          <a:stretch>
            <a:fillRect/>
          </a:stretch>
        </p:blipFill>
        <p:spPr>
          <a:xfrm flipH="1">
            <a:off x="13477875" y="4569460"/>
            <a:ext cx="1847850" cy="183324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gular Pentagon 12"/>
          <p:cNvSpPr/>
          <p:nvPr/>
        </p:nvSpPr>
        <p:spPr>
          <a:xfrm>
            <a:off x="5719445" y="1778635"/>
            <a:ext cx="3733800" cy="2971800"/>
          </a:xfrm>
          <a:prstGeom prst="pentagon">
            <a:avLst/>
          </a:prstGeom>
          <a:solidFill>
            <a:schemeClr val="accent3">
              <a:lumMod val="75000"/>
            </a:schemeClr>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
        <p:nvSpPr>
          <p:cNvPr id="2" name="Title 1"/>
          <p:cNvSpPr>
            <a:spLocks noGrp="1"/>
          </p:cNvSpPr>
          <p:nvPr>
            <p:ph type="title"/>
          </p:nvPr>
        </p:nvSpPr>
        <p:spPr>
          <a:xfrm>
            <a:off x="6035675" y="2788285"/>
            <a:ext cx="4315460" cy="1143000"/>
          </a:xfrm>
        </p:spPr>
        <p:txBody>
          <a:bodyPr/>
          <a:lstStyle/>
          <a:p>
            <a:r>
              <a:rPr lang="en-MY" altLang="en-US" sz="8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a:t>
            </a:r>
            <a:r>
              <a:rPr lang="en-US" sz="8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ypes</a:t>
            </a:r>
          </a:p>
        </p:txBody>
      </p:sp>
      <p:sp>
        <p:nvSpPr>
          <p:cNvPr id="3" name="Content Placeholder 2"/>
          <p:cNvSpPr>
            <a:spLocks noGrp="1"/>
          </p:cNvSpPr>
          <p:nvPr>
            <p:ph sz="half" idx="1"/>
          </p:nvPr>
        </p:nvSpPr>
        <p:spPr>
          <a:xfrm>
            <a:off x="169545" y="809625"/>
            <a:ext cx="4113530" cy="894080"/>
          </a:xfrm>
        </p:spPr>
        <p:txBody>
          <a:bodyPr/>
          <a:lstStyle/>
          <a:p>
            <a:r>
              <a:rPr lang="en-MY" altLang="en-US" sz="2800">
                <a:latin typeface="Book Antiqua" panose="02040602050305030304" charset="0"/>
                <a:cs typeface="Book Antiqua" panose="02040602050305030304" charset="0"/>
              </a:rPr>
              <a:t>The Pointer- buys every latest gadget</a:t>
            </a:r>
          </a:p>
          <a:p>
            <a:endParaRPr lang="en-MY" altLang="en-US" sz="2800">
              <a:latin typeface="Book Antiqua" panose="02040602050305030304" charset="0"/>
              <a:cs typeface="Book Antiqua" panose="02040602050305030304" charset="0"/>
            </a:endParaRPr>
          </a:p>
        </p:txBody>
      </p:sp>
      <p:pic>
        <p:nvPicPr>
          <p:cNvPr id="5" name="Content Placeholder 4" descr="Gadgets"/>
          <p:cNvPicPr>
            <a:picLocks noGrp="1" noChangeAspect="1"/>
          </p:cNvPicPr>
          <p:nvPr>
            <p:ph sz="half" idx="2"/>
          </p:nvPr>
        </p:nvPicPr>
        <p:blipFill>
          <a:blip r:embed="rId2"/>
          <a:stretch>
            <a:fillRect/>
          </a:stretch>
        </p:blipFill>
        <p:spPr>
          <a:xfrm>
            <a:off x="344170" y="1906905"/>
            <a:ext cx="4477385" cy="3248025"/>
          </a:xfrm>
          <a:prstGeom prst="rect">
            <a:avLst/>
          </a:prstGeom>
        </p:spPr>
      </p:pic>
      <p:sp>
        <p:nvSpPr>
          <p:cNvPr id="7" name="Text Box 6"/>
          <p:cNvSpPr txBox="1"/>
          <p:nvPr/>
        </p:nvSpPr>
        <p:spPr>
          <a:xfrm>
            <a:off x="681990" y="5480685"/>
            <a:ext cx="3801745" cy="1383665"/>
          </a:xfrm>
          <a:prstGeom prst="rect">
            <a:avLst/>
          </a:prstGeom>
          <a:noFill/>
        </p:spPr>
        <p:txBody>
          <a:bodyPr wrap="square" rtlCol="0">
            <a:spAutoFit/>
          </a:bodyPr>
          <a:lstStyle/>
          <a:p>
            <a:pPr marL="285750" indent="-285750">
              <a:buFont typeface="Arial" panose="020B0604020202020204" pitchFamily="34" charset="0"/>
              <a:buChar char="•"/>
            </a:pPr>
            <a:r>
              <a:rPr lang="en-MY" altLang="en-US" sz="2800">
                <a:latin typeface="Book Antiqua" panose="02040602050305030304" charset="0"/>
                <a:cs typeface="Book Antiqua" panose="02040602050305030304" charset="0"/>
              </a:rPr>
              <a:t>The Retro- values past tech</a:t>
            </a:r>
          </a:p>
          <a:p>
            <a:pPr marL="285750" indent="-285750">
              <a:buFont typeface="Arial" panose="020B0604020202020204" pitchFamily="34" charset="0"/>
              <a:buChar char="•"/>
            </a:pPr>
            <a:endParaRPr lang="en-MY" altLang="en-US" sz="2800">
              <a:latin typeface="Book Antiqua" panose="02040602050305030304" charset="0"/>
              <a:cs typeface="Book Antiqua" panose="02040602050305030304" charset="0"/>
            </a:endParaRPr>
          </a:p>
        </p:txBody>
      </p:sp>
      <p:pic>
        <p:nvPicPr>
          <p:cNvPr id="8" name="Picture 7" descr="retro-consoles"/>
          <p:cNvPicPr>
            <a:picLocks noChangeAspect="1"/>
          </p:cNvPicPr>
          <p:nvPr/>
        </p:nvPicPr>
        <p:blipFill>
          <a:blip r:embed="rId3"/>
          <a:stretch>
            <a:fillRect/>
          </a:stretch>
        </p:blipFill>
        <p:spPr>
          <a:xfrm>
            <a:off x="681990" y="6530340"/>
            <a:ext cx="4411345" cy="2757170"/>
          </a:xfrm>
          <a:prstGeom prst="rect">
            <a:avLst/>
          </a:prstGeom>
        </p:spPr>
      </p:pic>
      <p:sp>
        <p:nvSpPr>
          <p:cNvPr id="9" name="Text Box 8"/>
          <p:cNvSpPr txBox="1"/>
          <p:nvPr/>
        </p:nvSpPr>
        <p:spPr>
          <a:xfrm>
            <a:off x="6203950" y="5480685"/>
            <a:ext cx="6560820" cy="953135"/>
          </a:xfrm>
          <a:prstGeom prst="rect">
            <a:avLst/>
          </a:prstGeom>
          <a:noFill/>
        </p:spPr>
        <p:txBody>
          <a:bodyPr wrap="square" rtlCol="0">
            <a:spAutoFit/>
          </a:bodyPr>
          <a:lstStyle/>
          <a:p>
            <a:pPr marL="285750" indent="-285750">
              <a:buFont typeface="Arial" panose="020B0604020202020204" pitchFamily="34" charset="0"/>
              <a:buChar char="•"/>
            </a:pPr>
            <a:r>
              <a:rPr lang="en-MY" altLang="en-US" sz="2800">
                <a:latin typeface="Book Antiqua" panose="02040602050305030304" charset="0"/>
                <a:cs typeface="Book Antiqua" panose="02040602050305030304" charset="0"/>
              </a:rPr>
              <a:t>The Gamer- plays with incomparable addiction (and dedication)</a:t>
            </a:r>
          </a:p>
        </p:txBody>
      </p:sp>
      <p:pic>
        <p:nvPicPr>
          <p:cNvPr id="10" name="Picture 9" descr="88879b3e0658dcaf82ddd6ded559f6eb-1"/>
          <p:cNvPicPr>
            <a:picLocks noChangeAspect="1"/>
          </p:cNvPicPr>
          <p:nvPr/>
        </p:nvPicPr>
        <p:blipFill>
          <a:blip r:embed="rId4"/>
          <a:stretch>
            <a:fillRect/>
          </a:stretch>
        </p:blipFill>
        <p:spPr>
          <a:xfrm>
            <a:off x="6497955" y="6433185"/>
            <a:ext cx="4243070" cy="2951480"/>
          </a:xfrm>
          <a:prstGeom prst="rect">
            <a:avLst/>
          </a:prstGeom>
        </p:spPr>
      </p:pic>
      <p:sp>
        <p:nvSpPr>
          <p:cNvPr id="11" name="Text Box 10"/>
          <p:cNvSpPr txBox="1"/>
          <p:nvPr/>
        </p:nvSpPr>
        <p:spPr>
          <a:xfrm>
            <a:off x="9633585" y="320040"/>
            <a:ext cx="5761990" cy="1383665"/>
          </a:xfrm>
          <a:prstGeom prst="rect">
            <a:avLst/>
          </a:prstGeom>
          <a:noFill/>
        </p:spPr>
        <p:txBody>
          <a:bodyPr wrap="square" rtlCol="0">
            <a:spAutoFit/>
          </a:bodyPr>
          <a:lstStyle/>
          <a:p>
            <a:pPr marL="285750" indent="-285750">
              <a:buFont typeface="Arial" panose="020B0604020202020204" pitchFamily="34" charset="0"/>
              <a:buChar char="•"/>
            </a:pPr>
            <a:r>
              <a:rPr lang="en-MY" altLang="en-US" sz="2800">
                <a:latin typeface="Book Antiqua" panose="02040602050305030304" charset="0"/>
                <a:cs typeface="Book Antiqua" panose="02040602050305030304" charset="0"/>
              </a:rPr>
              <a:t>The IT friend-knows the ins and outs, people depend on them to fix things</a:t>
            </a:r>
          </a:p>
        </p:txBody>
      </p:sp>
      <p:pic>
        <p:nvPicPr>
          <p:cNvPr id="12" name="Picture 11" descr="two-chinese-computer-engineering-student-working-together-on-a-laptop-in-a-computer-programming-class-T7266F"/>
          <p:cNvPicPr>
            <a:picLocks noChangeAspect="1"/>
          </p:cNvPicPr>
          <p:nvPr/>
        </p:nvPicPr>
        <p:blipFill>
          <a:blip r:embed="rId5"/>
          <a:stretch>
            <a:fillRect/>
          </a:stretch>
        </p:blipFill>
        <p:spPr>
          <a:xfrm>
            <a:off x="10351135" y="1778635"/>
            <a:ext cx="4766945" cy="35052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480820" y="1460500"/>
            <a:ext cx="15755620" cy="4065905"/>
          </a:xfrm>
        </p:spPr>
        <p:txBody>
          <a:bodyPr/>
          <a:lstStyle/>
          <a:p>
            <a:pPr algn="ctr"/>
            <a:r>
              <a:rPr lang="en-US" sz="66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How do you think the employer values a "Tech Geek" in the organizatio</a:t>
            </a:r>
            <a:r>
              <a:rPr lang="en-MY" altLang="en-US" sz="66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254635" y="7070090"/>
            <a:ext cx="16840200" cy="1828800"/>
          </a:xfrm>
          <a:prstGeom prst="flowChartAlternateProcess">
            <a:avLst/>
          </a:prstGeom>
          <a:solidFill>
            <a:schemeClr val="accent2">
              <a:lumMod val="40000"/>
              <a:lumOff val="60000"/>
            </a:schemeClr>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
        <p:nvSpPr>
          <p:cNvPr id="8" name="Flowchart: Alternate Process 7"/>
          <p:cNvSpPr/>
          <p:nvPr/>
        </p:nvSpPr>
        <p:spPr>
          <a:xfrm>
            <a:off x="254000" y="4479290"/>
            <a:ext cx="16840200" cy="2209800"/>
          </a:xfrm>
          <a:prstGeom prst="flowChartAlternateProcess">
            <a:avLst/>
          </a:prstGeom>
          <a:solidFill>
            <a:schemeClr val="accent2">
              <a:lumMod val="40000"/>
              <a:lumOff val="60000"/>
            </a:schemeClr>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
        <p:nvSpPr>
          <p:cNvPr id="9" name="Flowchart: Alternate Process 8"/>
          <p:cNvSpPr/>
          <p:nvPr/>
        </p:nvSpPr>
        <p:spPr>
          <a:xfrm>
            <a:off x="254000" y="499745"/>
            <a:ext cx="16840200" cy="3657600"/>
          </a:xfrm>
          <a:prstGeom prst="flowChartAlternateProcess">
            <a:avLst/>
          </a:prstGeom>
          <a:solidFill>
            <a:schemeClr val="accent2">
              <a:lumMod val="40000"/>
              <a:lumOff val="60000"/>
            </a:schemeClr>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
        <p:nvSpPr>
          <p:cNvPr id="6" name="Flowchart: Alternate Process 5"/>
          <p:cNvSpPr/>
          <p:nvPr/>
        </p:nvSpPr>
        <p:spPr>
          <a:xfrm>
            <a:off x="254635" y="7048500"/>
            <a:ext cx="16840200" cy="1828800"/>
          </a:xfrm>
          <a:prstGeom prst="flowChartAlternateProcess">
            <a:avLst/>
          </a:prstGeom>
          <a:solidFill>
            <a:schemeClr val="accent3">
              <a:lumMod val="85000"/>
            </a:schemeClr>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
        <p:nvSpPr>
          <p:cNvPr id="5" name="Flowchart: Alternate Process 4"/>
          <p:cNvSpPr/>
          <p:nvPr/>
        </p:nvSpPr>
        <p:spPr>
          <a:xfrm>
            <a:off x="254000" y="4457700"/>
            <a:ext cx="16840200" cy="2209800"/>
          </a:xfrm>
          <a:prstGeom prst="flowChartAlternateProcess">
            <a:avLst/>
          </a:prstGeom>
          <a:solidFill>
            <a:schemeClr val="accent3">
              <a:lumMod val="85000"/>
            </a:schemeClr>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
        <p:nvSpPr>
          <p:cNvPr id="4" name="Flowchart: Alternate Process 3"/>
          <p:cNvSpPr/>
          <p:nvPr/>
        </p:nvSpPr>
        <p:spPr>
          <a:xfrm>
            <a:off x="254000" y="478155"/>
            <a:ext cx="16840200" cy="3657600"/>
          </a:xfrm>
          <a:prstGeom prst="flowChartAlternateProcess">
            <a:avLst/>
          </a:prstGeom>
          <a:solidFill>
            <a:schemeClr val="accent3">
              <a:lumMod val="85000"/>
            </a:schemeClr>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
        <p:nvSpPr>
          <p:cNvPr id="2" name="Title 1"/>
          <p:cNvSpPr>
            <a:spLocks noGrp="1"/>
          </p:cNvSpPr>
          <p:nvPr>
            <p:ph type="title"/>
          </p:nvPr>
        </p:nvSpPr>
        <p:spPr>
          <a:xfrm>
            <a:off x="457200" y="274955"/>
            <a:ext cx="15992475" cy="8996045"/>
          </a:xfrm>
        </p:spPr>
        <p:txBody>
          <a:bodyPr>
            <a:normAutofit/>
          </a:bodyPr>
          <a:lstStyle/>
          <a:p>
            <a:r>
              <a:rPr lang="en-MY" altLang="en-US">
                <a:latin typeface="Book Antiqua" panose="02040602050305030304" charset="0"/>
                <a:cs typeface="Book Antiqua" panose="02040602050305030304" charset="0"/>
              </a:rPr>
              <a:t>1</a:t>
            </a:r>
            <a:r>
              <a:rPr lang="en-US">
                <a:latin typeface="Book Antiqua" panose="02040602050305030304" charset="0"/>
                <a:cs typeface="Book Antiqua" panose="02040602050305030304" charset="0"/>
              </a:rPr>
              <a:t>. Obsessive problem-solver, self taught extra skills, mastery of work-life balance, flexible to change &amp; diversity &amp; new ways of learning, has the drive to make a difference</a:t>
            </a:r>
            <a:br>
              <a:rPr lang="en-US">
                <a:latin typeface="Book Antiqua" panose="02040602050305030304" charset="0"/>
                <a:cs typeface="Book Antiqua" panose="02040602050305030304" charset="0"/>
              </a:rPr>
            </a:br>
            <a:br>
              <a:rPr lang="en-US">
                <a:latin typeface="Book Antiqua" panose="02040602050305030304" charset="0"/>
                <a:cs typeface="Book Antiqua" panose="02040602050305030304" charset="0"/>
              </a:rPr>
            </a:br>
            <a:r>
              <a:rPr lang="en-US">
                <a:latin typeface="Book Antiqua" panose="02040602050305030304" charset="0"/>
                <a:cs typeface="Book Antiqua" panose="02040602050305030304" charset="0"/>
              </a:rPr>
              <a:t>2</a:t>
            </a:r>
            <a:r>
              <a:rPr lang="en-MY" altLang="en-US">
                <a:latin typeface="Book Antiqua" panose="02040602050305030304" charset="0"/>
                <a:cs typeface="Book Antiqua" panose="02040602050305030304" charset="0"/>
              </a:rPr>
              <a:t>. Geeks relish the process of coming up with a new idea, have the ability to specialize and to focus</a:t>
            </a:r>
            <a:br>
              <a:rPr lang="en-MY" altLang="en-US">
                <a:latin typeface="Book Antiqua" panose="02040602050305030304" charset="0"/>
                <a:cs typeface="Book Antiqua" panose="02040602050305030304" charset="0"/>
              </a:rPr>
            </a:br>
            <a:br>
              <a:rPr lang="en-US">
                <a:latin typeface="Book Antiqua" panose="02040602050305030304" charset="0"/>
                <a:cs typeface="Book Antiqua" panose="02040602050305030304" charset="0"/>
              </a:rPr>
            </a:br>
            <a:r>
              <a:rPr lang="en-MY" altLang="en-US">
                <a:latin typeface="Book Antiqua" panose="02040602050305030304" charset="0"/>
                <a:cs typeface="Book Antiqua" panose="02040602050305030304" charset="0"/>
                <a:sym typeface="+mn-ea"/>
              </a:rPr>
              <a:t>3</a:t>
            </a:r>
            <a:r>
              <a:rPr lang="en-US">
                <a:latin typeface="Book Antiqua" panose="02040602050305030304" charset="0"/>
                <a:cs typeface="Book Antiqua" panose="02040602050305030304" charset="0"/>
                <a:sym typeface="+mn-ea"/>
              </a:rPr>
              <a:t>. Technology is important</a:t>
            </a:r>
            <a:br>
              <a:rPr lang="en-US">
                <a:latin typeface="Book Antiqua" panose="02040602050305030304" charset="0"/>
                <a:cs typeface="Book Antiqua" panose="02040602050305030304" charset="0"/>
              </a:rPr>
            </a:br>
            <a:endParaRPr lang="en-US">
              <a:latin typeface="Book Antiqua" panose="02040602050305030304" charset="0"/>
              <a:cs typeface="Book Antiqua" panose="0204060205030503030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ar Drives">
  <a:themeElements>
    <a:clrScheme name="Gear Drives 13">
      <a:dk1>
        <a:srgbClr val="000000"/>
      </a:dk1>
      <a:lt1>
        <a:srgbClr val="FFFFFF"/>
      </a:lt1>
      <a:dk2>
        <a:srgbClr val="000000"/>
      </a:dk2>
      <a:lt2>
        <a:srgbClr val="969696"/>
      </a:lt2>
      <a:accent1>
        <a:srgbClr val="5F5F5F"/>
      </a:accent1>
      <a:accent2>
        <a:srgbClr val="969696"/>
      </a:accent2>
      <a:accent3>
        <a:srgbClr val="FFFFFF"/>
      </a:accent3>
      <a:accent4>
        <a:srgbClr val="000000"/>
      </a:accent4>
      <a:accent5>
        <a:srgbClr val="B6B6B6"/>
      </a:accent5>
      <a:accent6>
        <a:srgbClr val="878787"/>
      </a:accent6>
      <a:hlink>
        <a:srgbClr val="CC3300"/>
      </a:hlink>
      <a:folHlink>
        <a:srgbClr val="996600"/>
      </a:folHlink>
    </a:clrScheme>
    <a:fontScheme name="Gear Dri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Gear Dri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ar Dri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ar Dri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ar Dri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ar Dri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ar Dri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ar Dri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ar Dri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ar Dri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ar Dri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ar Dri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ar Dri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ear Drives 13">
        <a:dk1>
          <a:srgbClr val="000000"/>
        </a:dk1>
        <a:lt1>
          <a:srgbClr val="FFFFFF"/>
        </a:lt1>
        <a:dk2>
          <a:srgbClr val="000000"/>
        </a:dk2>
        <a:lt2>
          <a:srgbClr val="969696"/>
        </a:lt2>
        <a:accent1>
          <a:srgbClr val="5F5F5F"/>
        </a:accent1>
        <a:accent2>
          <a:srgbClr val="969696"/>
        </a:accent2>
        <a:accent3>
          <a:srgbClr val="FFFFFF"/>
        </a:accent3>
        <a:accent4>
          <a:srgbClr val="000000"/>
        </a:accent4>
        <a:accent5>
          <a:srgbClr val="B6B6B6"/>
        </a:accent5>
        <a:accent6>
          <a:srgbClr val="87878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942</Words>
  <Application>Microsoft Office PowerPoint</Application>
  <PresentationFormat>Custom</PresentationFormat>
  <Paragraphs>104</Paragraphs>
  <Slides>28</Slides>
  <Notes>0</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28</vt:i4>
      </vt:variant>
    </vt:vector>
  </HeadingPairs>
  <TitlesOfParts>
    <vt:vector size="46" baseType="lpstr">
      <vt:lpstr>Arial</vt:lpstr>
      <vt:lpstr>Microsoft YaHei</vt:lpstr>
      <vt:lpstr>Bahnschrift SemiBold</vt:lpstr>
      <vt:lpstr>Calibri</vt:lpstr>
      <vt:lpstr>Bahnschrift Light Condensed</vt:lpstr>
      <vt:lpstr>Kozuka Gothic Pr6N H</vt:lpstr>
      <vt:lpstr>Arimo</vt:lpstr>
      <vt:lpstr>Nexa</vt:lpstr>
      <vt:lpstr>Open Sans Extra Bold</vt:lpstr>
      <vt:lpstr>Open Sans</vt:lpstr>
      <vt:lpstr>Anonymous Pro Bold</vt:lpstr>
      <vt:lpstr>Bahnschrift Light SemiCondensed</vt:lpstr>
      <vt:lpstr>Book Antiqua</vt:lpstr>
      <vt:lpstr>Trebuchet MS</vt:lpstr>
      <vt:lpstr>Office Theme</vt:lpstr>
      <vt:lpstr>Gear Drives</vt:lpstr>
      <vt:lpstr>1_Office Theme</vt:lpstr>
      <vt:lpstr>Business Cooperate</vt:lpstr>
      <vt:lpstr>UHMT 1012 (Assignment 2)</vt:lpstr>
      <vt:lpstr>What do you understand by the term “Tech Geek”?</vt:lpstr>
      <vt:lpstr>1. A geek is a person who is inordinately dedicated to and involved with technology</vt:lpstr>
      <vt:lpstr>2. In some circles, it is considered a compliment to be called a geek because the term implies a high level of competence</vt:lpstr>
      <vt:lpstr>3. Their love for new developments led them to immediately purchase any new inventions and, of course, to show them off</vt:lpstr>
      <vt:lpstr>4. They’ re willing to judge you if you’re still an analogue human being, and they’ll always try to talk you into getting your head around technology.</vt:lpstr>
      <vt:lpstr>Types</vt:lpstr>
      <vt:lpstr>How do you think the employer values a "Tech Geek" in the organization?</vt:lpstr>
      <vt:lpstr>1. Obsessive problem-solver, self taught extra skills, mastery of work-life balance, flexible to change &amp; diversity &amp; new ways of learning, has the drive to make a difference  2. Geeks relish the process of coming up with a new idea, have the ability to specialize and to focus  3. Technology is important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Violet and Purple Visual Chaos Technology Presentation</dc:title>
  <dc:creator/>
  <cp:lastModifiedBy>Haziq Zikry</cp:lastModifiedBy>
  <cp:revision>16</cp:revision>
  <dcterms:created xsi:type="dcterms:W3CDTF">2006-08-16T00:00:00Z</dcterms:created>
  <dcterms:modified xsi:type="dcterms:W3CDTF">2020-12-08T15:14:46Z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1033-11.2.0.9747</vt:lpwstr>
  </property>
</Properties>
</file>