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57" r:id="rId6"/>
    <p:sldId id="258" r:id="rId7"/>
    <p:sldId id="261" r:id="rId8"/>
    <p:sldId id="259" r:id="rId9"/>
    <p:sldId id="260"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1"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CCECFF"/>
    <a:srgbClr val="33CC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2FE6FF-6FFE-47D1-A84A-2C6D75AA305D}" v="120" dt="2021-01-12T14:48:20.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64" autoAdjust="0"/>
  </p:normalViewPr>
  <p:slideViewPr>
    <p:cSldViewPr snapToGrid="0">
      <p:cViewPr varScale="1">
        <p:scale>
          <a:sx n="79" d="100"/>
          <a:sy n="79" d="100"/>
        </p:scale>
        <p:origin x="10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D2396C-2016-4C11-ACA0-7E4215935DAD}" type="datetimeFigureOut">
              <a:rPr lang="en-MY" smtClean="0"/>
              <a:t>14/1/2021</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04B87-A358-4AC0-9852-4E12013A48E7}" type="slidenum">
              <a:rPr lang="en-MY" smtClean="0"/>
              <a:t>‹#›</a:t>
            </a:fld>
            <a:endParaRPr lang="en-MY"/>
          </a:p>
        </p:txBody>
      </p:sp>
    </p:spTree>
    <p:extLst>
      <p:ext uri="{BB962C8B-B14F-4D97-AF65-F5344CB8AC3E}">
        <p14:creationId xmlns:p14="http://schemas.microsoft.com/office/powerpoint/2010/main" val="292925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effectLst/>
                <a:latin typeface="Calibri" panose="020F0502020204030204" pitchFamily="34" charset="0"/>
                <a:ea typeface="DengXian" panose="02010600030101010101" pitchFamily="2" charset="-122"/>
                <a:cs typeface="Times New Roman" panose="02020603050405020304" pitchFamily="18" charset="0"/>
              </a:rPr>
              <a:t>To all the PC users, especially those who need to backup enormous data</a:t>
            </a:r>
            <a:endParaRPr lang="en-MY" dirty="0"/>
          </a:p>
        </p:txBody>
      </p:sp>
      <p:sp>
        <p:nvSpPr>
          <p:cNvPr id="4" name="Slide Number Placeholder 3"/>
          <p:cNvSpPr>
            <a:spLocks noGrp="1"/>
          </p:cNvSpPr>
          <p:nvPr>
            <p:ph type="sldNum" sz="quarter" idx="5"/>
          </p:nvPr>
        </p:nvSpPr>
        <p:spPr/>
        <p:txBody>
          <a:bodyPr/>
          <a:lstStyle/>
          <a:p>
            <a:fld id="{A9704B87-A358-4AC0-9852-4E12013A48E7}" type="slidenum">
              <a:rPr lang="en-MY" smtClean="0"/>
              <a:t>1</a:t>
            </a:fld>
            <a:endParaRPr lang="en-MY"/>
          </a:p>
        </p:txBody>
      </p:sp>
    </p:spTree>
    <p:extLst>
      <p:ext uri="{BB962C8B-B14F-4D97-AF65-F5344CB8AC3E}">
        <p14:creationId xmlns:p14="http://schemas.microsoft.com/office/powerpoint/2010/main" val="2715792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effectLst/>
                <a:latin typeface="Calibri" panose="020F0502020204030204" pitchFamily="34" charset="0"/>
                <a:ea typeface="DengXian" panose="02010600030101010101" pitchFamily="2" charset="-122"/>
                <a:cs typeface="Times New Roman" panose="02020603050405020304" pitchFamily="18" charset="0"/>
              </a:rPr>
              <a:t>Just like normal external hard disk, the method is easy, just a simple plug-and-play</a:t>
            </a:r>
            <a:endParaRPr lang="en-MY" dirty="0"/>
          </a:p>
        </p:txBody>
      </p:sp>
      <p:sp>
        <p:nvSpPr>
          <p:cNvPr id="4" name="Slide Number Placeholder 3"/>
          <p:cNvSpPr>
            <a:spLocks noGrp="1"/>
          </p:cNvSpPr>
          <p:nvPr>
            <p:ph type="sldNum" sz="quarter" idx="5"/>
          </p:nvPr>
        </p:nvSpPr>
        <p:spPr/>
        <p:txBody>
          <a:bodyPr/>
          <a:lstStyle/>
          <a:p>
            <a:fld id="{A9704B87-A358-4AC0-9852-4E12013A48E7}" type="slidenum">
              <a:rPr lang="en-MY" smtClean="0"/>
              <a:t>10</a:t>
            </a:fld>
            <a:endParaRPr lang="en-MY"/>
          </a:p>
        </p:txBody>
      </p:sp>
    </p:spTree>
    <p:extLst>
      <p:ext uri="{BB962C8B-B14F-4D97-AF65-F5344CB8AC3E}">
        <p14:creationId xmlns:p14="http://schemas.microsoft.com/office/powerpoint/2010/main" val="3814132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effectLst/>
                <a:latin typeface="Calibri" panose="020F0502020204030204" pitchFamily="34" charset="0"/>
                <a:ea typeface="DengXian" panose="02010600030101010101" pitchFamily="2" charset="-122"/>
                <a:cs typeface="Times New Roman" panose="02020603050405020304" pitchFamily="18" charset="0"/>
              </a:rPr>
              <a:t>and you can enjoy the high transferring speed provided by our product. </a:t>
            </a:r>
            <a:endParaRPr lang="en-MY" dirty="0"/>
          </a:p>
        </p:txBody>
      </p:sp>
      <p:sp>
        <p:nvSpPr>
          <p:cNvPr id="4" name="Slide Number Placeholder 3"/>
          <p:cNvSpPr>
            <a:spLocks noGrp="1"/>
          </p:cNvSpPr>
          <p:nvPr>
            <p:ph type="sldNum" sz="quarter" idx="5"/>
          </p:nvPr>
        </p:nvSpPr>
        <p:spPr/>
        <p:txBody>
          <a:bodyPr/>
          <a:lstStyle/>
          <a:p>
            <a:fld id="{A9704B87-A358-4AC0-9852-4E12013A48E7}" type="slidenum">
              <a:rPr lang="en-MY" smtClean="0"/>
              <a:t>11</a:t>
            </a:fld>
            <a:endParaRPr lang="en-MY"/>
          </a:p>
        </p:txBody>
      </p:sp>
    </p:spTree>
    <p:extLst>
      <p:ext uri="{BB962C8B-B14F-4D97-AF65-F5344CB8AC3E}">
        <p14:creationId xmlns:p14="http://schemas.microsoft.com/office/powerpoint/2010/main" val="2524704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effectLst/>
                <a:latin typeface="Calibri" panose="020F0502020204030204" pitchFamily="34" charset="0"/>
                <a:ea typeface="DengXian" panose="02010600030101010101" pitchFamily="2" charset="-122"/>
                <a:cs typeface="Times New Roman" panose="02020603050405020304" pitchFamily="18" charset="0"/>
              </a:rPr>
              <a:t>Now, you might kind of worry about the security of the device.</a:t>
            </a:r>
            <a:endParaRPr lang="en-MY" dirty="0"/>
          </a:p>
        </p:txBody>
      </p:sp>
      <p:sp>
        <p:nvSpPr>
          <p:cNvPr id="4" name="Slide Number Placeholder 3"/>
          <p:cNvSpPr>
            <a:spLocks noGrp="1"/>
          </p:cNvSpPr>
          <p:nvPr>
            <p:ph type="sldNum" sz="quarter" idx="5"/>
          </p:nvPr>
        </p:nvSpPr>
        <p:spPr/>
        <p:txBody>
          <a:bodyPr/>
          <a:lstStyle/>
          <a:p>
            <a:fld id="{A9704B87-A358-4AC0-9852-4E12013A48E7}" type="slidenum">
              <a:rPr lang="en-MY" smtClean="0"/>
              <a:t>12</a:t>
            </a:fld>
            <a:endParaRPr lang="en-MY"/>
          </a:p>
        </p:txBody>
      </p:sp>
    </p:spTree>
    <p:extLst>
      <p:ext uri="{BB962C8B-B14F-4D97-AF65-F5344CB8AC3E}">
        <p14:creationId xmlns:p14="http://schemas.microsoft.com/office/powerpoint/2010/main" val="218861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effectLst/>
                <a:latin typeface="Calibri" panose="020F0502020204030204" pitchFamily="34" charset="0"/>
                <a:ea typeface="DengXian" panose="02010600030101010101" pitchFamily="2" charset="-122"/>
                <a:cs typeface="Times New Roman" panose="02020603050405020304" pitchFamily="18" charset="0"/>
              </a:rPr>
              <a:t>Don’t worry, our product provides necessary protection to secure your data</a:t>
            </a:r>
            <a:endParaRPr lang="en-MY" dirty="0"/>
          </a:p>
        </p:txBody>
      </p:sp>
      <p:sp>
        <p:nvSpPr>
          <p:cNvPr id="4" name="Slide Number Placeholder 3"/>
          <p:cNvSpPr>
            <a:spLocks noGrp="1"/>
          </p:cNvSpPr>
          <p:nvPr>
            <p:ph type="sldNum" sz="quarter" idx="5"/>
          </p:nvPr>
        </p:nvSpPr>
        <p:spPr/>
        <p:txBody>
          <a:bodyPr/>
          <a:lstStyle/>
          <a:p>
            <a:fld id="{A9704B87-A358-4AC0-9852-4E12013A48E7}" type="slidenum">
              <a:rPr lang="en-MY" smtClean="0"/>
              <a:t>13</a:t>
            </a:fld>
            <a:endParaRPr lang="en-MY"/>
          </a:p>
        </p:txBody>
      </p:sp>
    </p:spTree>
    <p:extLst>
      <p:ext uri="{BB962C8B-B14F-4D97-AF65-F5344CB8AC3E}">
        <p14:creationId xmlns:p14="http://schemas.microsoft.com/office/powerpoint/2010/main" val="3501180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effectLst/>
                <a:latin typeface="Calibri" panose="020F0502020204030204" pitchFamily="34" charset="0"/>
                <a:ea typeface="DengXian" panose="02010600030101010101" pitchFamily="2" charset="-122"/>
                <a:cs typeface="Times New Roman" panose="02020603050405020304" pitchFamily="18" charset="0"/>
              </a:rPr>
              <a:t>The encryption of data provided is able to sustain attacks from network whenever you are using it.</a:t>
            </a:r>
            <a:endParaRPr lang="en-MY" dirty="0"/>
          </a:p>
        </p:txBody>
      </p:sp>
      <p:sp>
        <p:nvSpPr>
          <p:cNvPr id="4" name="Slide Number Placeholder 3"/>
          <p:cNvSpPr>
            <a:spLocks noGrp="1"/>
          </p:cNvSpPr>
          <p:nvPr>
            <p:ph type="sldNum" sz="quarter" idx="5"/>
          </p:nvPr>
        </p:nvSpPr>
        <p:spPr/>
        <p:txBody>
          <a:bodyPr/>
          <a:lstStyle/>
          <a:p>
            <a:fld id="{A9704B87-A358-4AC0-9852-4E12013A48E7}" type="slidenum">
              <a:rPr lang="en-MY" smtClean="0"/>
              <a:t>14</a:t>
            </a:fld>
            <a:endParaRPr lang="en-MY"/>
          </a:p>
        </p:txBody>
      </p:sp>
    </p:spTree>
    <p:extLst>
      <p:ext uri="{BB962C8B-B14F-4D97-AF65-F5344CB8AC3E}">
        <p14:creationId xmlns:p14="http://schemas.microsoft.com/office/powerpoint/2010/main" val="1478969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effectLst/>
                <a:latin typeface="Calibri" panose="020F0502020204030204" pitchFamily="34" charset="0"/>
                <a:ea typeface="DengXian" panose="02010600030101010101" pitchFamily="2" charset="-122"/>
                <a:cs typeface="Times New Roman" panose="02020603050405020304" pitchFamily="18" charset="0"/>
              </a:rPr>
              <a:t>As for physical, you can set up your own password to the device and the trusted device yourself. Password is required whenever you plug it into a non-trusted device.</a:t>
            </a:r>
            <a:endParaRPr lang="en-MY" dirty="0"/>
          </a:p>
        </p:txBody>
      </p:sp>
      <p:sp>
        <p:nvSpPr>
          <p:cNvPr id="4" name="Slide Number Placeholder 3"/>
          <p:cNvSpPr>
            <a:spLocks noGrp="1"/>
          </p:cNvSpPr>
          <p:nvPr>
            <p:ph type="sldNum" sz="quarter" idx="5"/>
          </p:nvPr>
        </p:nvSpPr>
        <p:spPr/>
        <p:txBody>
          <a:bodyPr/>
          <a:lstStyle/>
          <a:p>
            <a:fld id="{A9704B87-A358-4AC0-9852-4E12013A48E7}" type="slidenum">
              <a:rPr lang="en-MY" smtClean="0"/>
              <a:t>15</a:t>
            </a:fld>
            <a:endParaRPr lang="en-MY"/>
          </a:p>
        </p:txBody>
      </p:sp>
    </p:spTree>
    <p:extLst>
      <p:ext uri="{BB962C8B-B14F-4D97-AF65-F5344CB8AC3E}">
        <p14:creationId xmlns:p14="http://schemas.microsoft.com/office/powerpoint/2010/main" val="94361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effectLst/>
                <a:latin typeface="Calibri" panose="020F0502020204030204" pitchFamily="34" charset="0"/>
                <a:ea typeface="DengXian" panose="02010600030101010101" pitchFamily="2" charset="-122"/>
                <a:cs typeface="Times New Roman" panose="02020603050405020304" pitchFamily="18" charset="0"/>
              </a:rPr>
              <a:t>For portability wise, the size of our products varies from the capacity you need</a:t>
            </a:r>
            <a:endParaRPr lang="en-MY" dirty="0"/>
          </a:p>
        </p:txBody>
      </p:sp>
      <p:sp>
        <p:nvSpPr>
          <p:cNvPr id="4" name="Slide Number Placeholder 3"/>
          <p:cNvSpPr>
            <a:spLocks noGrp="1"/>
          </p:cNvSpPr>
          <p:nvPr>
            <p:ph type="sldNum" sz="quarter" idx="5"/>
          </p:nvPr>
        </p:nvSpPr>
        <p:spPr/>
        <p:txBody>
          <a:bodyPr/>
          <a:lstStyle/>
          <a:p>
            <a:fld id="{A9704B87-A358-4AC0-9852-4E12013A48E7}" type="slidenum">
              <a:rPr lang="en-MY" smtClean="0"/>
              <a:t>16</a:t>
            </a:fld>
            <a:endParaRPr lang="en-MY"/>
          </a:p>
        </p:txBody>
      </p:sp>
    </p:spTree>
    <p:extLst>
      <p:ext uri="{BB962C8B-B14F-4D97-AF65-F5344CB8AC3E}">
        <p14:creationId xmlns:p14="http://schemas.microsoft.com/office/powerpoint/2010/main" val="2309083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effectLst/>
                <a:latin typeface="Calibri" panose="020F0502020204030204" pitchFamily="34" charset="0"/>
                <a:ea typeface="DengXian" panose="02010600030101010101" pitchFamily="2" charset="-122"/>
                <a:cs typeface="Times New Roman" panose="02020603050405020304" pitchFamily="18" charset="0"/>
              </a:rPr>
              <a:t>But the size of the products will never exceed your pocket limit</a:t>
            </a:r>
            <a:endParaRPr lang="en-MY" dirty="0"/>
          </a:p>
        </p:txBody>
      </p:sp>
      <p:sp>
        <p:nvSpPr>
          <p:cNvPr id="4" name="Slide Number Placeholder 3"/>
          <p:cNvSpPr>
            <a:spLocks noGrp="1"/>
          </p:cNvSpPr>
          <p:nvPr>
            <p:ph type="sldNum" sz="quarter" idx="5"/>
          </p:nvPr>
        </p:nvSpPr>
        <p:spPr/>
        <p:txBody>
          <a:bodyPr/>
          <a:lstStyle/>
          <a:p>
            <a:fld id="{A9704B87-A358-4AC0-9852-4E12013A48E7}" type="slidenum">
              <a:rPr lang="en-MY" smtClean="0"/>
              <a:t>17</a:t>
            </a:fld>
            <a:endParaRPr lang="en-MY"/>
          </a:p>
        </p:txBody>
      </p:sp>
    </p:spTree>
    <p:extLst>
      <p:ext uri="{BB962C8B-B14F-4D97-AF65-F5344CB8AC3E}">
        <p14:creationId xmlns:p14="http://schemas.microsoft.com/office/powerpoint/2010/main" val="70356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effectLst/>
                <a:latin typeface="Calibri" panose="020F0502020204030204" pitchFamily="34" charset="0"/>
                <a:ea typeface="DengXian" panose="02010600030101010101" pitchFamily="2" charset="-122"/>
                <a:cs typeface="Times New Roman" panose="02020603050405020304" pitchFamily="18" charset="0"/>
              </a:rPr>
              <a:t>So, you can feel free to bring along the hard disk with you if you want and it won’t slow you down in any means.</a:t>
            </a:r>
            <a:endParaRPr lang="en-MY" dirty="0"/>
          </a:p>
        </p:txBody>
      </p:sp>
      <p:sp>
        <p:nvSpPr>
          <p:cNvPr id="4" name="Slide Number Placeholder 3"/>
          <p:cNvSpPr>
            <a:spLocks noGrp="1"/>
          </p:cNvSpPr>
          <p:nvPr>
            <p:ph type="sldNum" sz="quarter" idx="5"/>
          </p:nvPr>
        </p:nvSpPr>
        <p:spPr/>
        <p:txBody>
          <a:bodyPr/>
          <a:lstStyle/>
          <a:p>
            <a:fld id="{A9704B87-A358-4AC0-9852-4E12013A48E7}" type="slidenum">
              <a:rPr lang="en-MY" smtClean="0"/>
              <a:t>18</a:t>
            </a:fld>
            <a:endParaRPr lang="en-MY"/>
          </a:p>
        </p:txBody>
      </p:sp>
    </p:spTree>
    <p:extLst>
      <p:ext uri="{BB962C8B-B14F-4D97-AF65-F5344CB8AC3E}">
        <p14:creationId xmlns:p14="http://schemas.microsoft.com/office/powerpoint/2010/main" val="2185950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effectLst/>
                <a:latin typeface="Calibri" panose="020F0502020204030204" pitchFamily="34" charset="0"/>
                <a:ea typeface="DengXian" panose="02010600030101010101" pitchFamily="2" charset="-122"/>
                <a:cs typeface="Times New Roman" panose="02020603050405020304" pitchFamily="18" charset="0"/>
              </a:rPr>
              <a:t>Afraid our product will not last long, easy to break? Don’t worry, our product has a new storage technology that can last long and it is up to 1000 TBW for 1 TB variant. That means you can do file transferring as much as you want without worrying its wear and tear process.</a:t>
            </a:r>
            <a:endParaRPr lang="en-MY" dirty="0"/>
          </a:p>
        </p:txBody>
      </p:sp>
      <p:sp>
        <p:nvSpPr>
          <p:cNvPr id="4" name="Slide Number Placeholder 3"/>
          <p:cNvSpPr>
            <a:spLocks noGrp="1"/>
          </p:cNvSpPr>
          <p:nvPr>
            <p:ph type="sldNum" sz="quarter" idx="5"/>
          </p:nvPr>
        </p:nvSpPr>
        <p:spPr/>
        <p:txBody>
          <a:bodyPr/>
          <a:lstStyle/>
          <a:p>
            <a:fld id="{A9704B87-A358-4AC0-9852-4E12013A48E7}" type="slidenum">
              <a:rPr lang="en-MY" smtClean="0"/>
              <a:t>19</a:t>
            </a:fld>
            <a:endParaRPr lang="en-MY"/>
          </a:p>
        </p:txBody>
      </p:sp>
    </p:spTree>
    <p:extLst>
      <p:ext uri="{BB962C8B-B14F-4D97-AF65-F5344CB8AC3E}">
        <p14:creationId xmlns:p14="http://schemas.microsoft.com/office/powerpoint/2010/main" val="1607824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effectLst/>
                <a:latin typeface="Calibri" panose="020F0502020204030204" pitchFamily="34" charset="0"/>
                <a:ea typeface="DengXian" panose="02010600030101010101" pitchFamily="2" charset="-122"/>
                <a:cs typeface="Times New Roman" panose="02020603050405020304" pitchFamily="18" charset="0"/>
              </a:rPr>
              <a:t>have you suffered from low transferring speed when trying to backup all your data, files, images to an external hard disk that cost you hours of time? Or have you ever trying to access files in external hard disk especially a software and the processing speed is as low as the moving speed of snail?</a:t>
            </a:r>
            <a:endParaRPr lang="en-MY" dirty="0"/>
          </a:p>
        </p:txBody>
      </p:sp>
      <p:sp>
        <p:nvSpPr>
          <p:cNvPr id="4" name="Slide Number Placeholder 3"/>
          <p:cNvSpPr>
            <a:spLocks noGrp="1"/>
          </p:cNvSpPr>
          <p:nvPr>
            <p:ph type="sldNum" sz="quarter" idx="5"/>
          </p:nvPr>
        </p:nvSpPr>
        <p:spPr/>
        <p:txBody>
          <a:bodyPr/>
          <a:lstStyle/>
          <a:p>
            <a:fld id="{A9704B87-A358-4AC0-9852-4E12013A48E7}" type="slidenum">
              <a:rPr lang="en-MY" smtClean="0"/>
              <a:t>2</a:t>
            </a:fld>
            <a:endParaRPr lang="en-MY"/>
          </a:p>
        </p:txBody>
      </p:sp>
    </p:spTree>
    <p:extLst>
      <p:ext uri="{BB962C8B-B14F-4D97-AF65-F5344CB8AC3E}">
        <p14:creationId xmlns:p14="http://schemas.microsoft.com/office/powerpoint/2010/main" val="997751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effectLst/>
                <a:latin typeface="Calibri" panose="020F0502020204030204" pitchFamily="34" charset="0"/>
                <a:ea typeface="DengXian" panose="02010600030101010101" pitchFamily="2" charset="-122"/>
                <a:cs typeface="Times New Roman" panose="02020603050405020304" pitchFamily="18" charset="0"/>
              </a:rPr>
              <a:t>Our portable storage device is also reinforced with aluminium steel for the sturdy and rigid body for internal circuit protection, and the product is protected with extra rubber layer for pressure absorption in order to protect your precious memory in case you drop it from a high-level platform unintentionally. </a:t>
            </a:r>
            <a:endParaRPr lang="en-MY" dirty="0"/>
          </a:p>
        </p:txBody>
      </p:sp>
      <p:sp>
        <p:nvSpPr>
          <p:cNvPr id="4" name="Slide Number Placeholder 3"/>
          <p:cNvSpPr>
            <a:spLocks noGrp="1"/>
          </p:cNvSpPr>
          <p:nvPr>
            <p:ph type="sldNum" sz="quarter" idx="5"/>
          </p:nvPr>
        </p:nvSpPr>
        <p:spPr/>
        <p:txBody>
          <a:bodyPr/>
          <a:lstStyle/>
          <a:p>
            <a:fld id="{A9704B87-A358-4AC0-9852-4E12013A48E7}" type="slidenum">
              <a:rPr lang="en-MY" smtClean="0"/>
              <a:t>20</a:t>
            </a:fld>
            <a:endParaRPr lang="en-MY"/>
          </a:p>
        </p:txBody>
      </p:sp>
    </p:spTree>
    <p:extLst>
      <p:ext uri="{BB962C8B-B14F-4D97-AF65-F5344CB8AC3E}">
        <p14:creationId xmlns:p14="http://schemas.microsoft.com/office/powerpoint/2010/main" val="2579463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effectLst/>
                <a:latin typeface="Calibri" panose="020F0502020204030204" pitchFamily="34" charset="0"/>
                <a:ea typeface="DengXian" panose="02010600030101010101" pitchFamily="2" charset="-122"/>
                <a:cs typeface="Times New Roman" panose="02020603050405020304" pitchFamily="18" charset="0"/>
              </a:rPr>
              <a:t>Furthermore, it is water proofed</a:t>
            </a:r>
            <a:endParaRPr lang="en-MY" dirty="0"/>
          </a:p>
        </p:txBody>
      </p:sp>
      <p:sp>
        <p:nvSpPr>
          <p:cNvPr id="4" name="Slide Number Placeholder 3"/>
          <p:cNvSpPr>
            <a:spLocks noGrp="1"/>
          </p:cNvSpPr>
          <p:nvPr>
            <p:ph type="sldNum" sz="quarter" idx="5"/>
          </p:nvPr>
        </p:nvSpPr>
        <p:spPr/>
        <p:txBody>
          <a:bodyPr/>
          <a:lstStyle/>
          <a:p>
            <a:fld id="{A9704B87-A358-4AC0-9852-4E12013A48E7}" type="slidenum">
              <a:rPr lang="en-MY" smtClean="0"/>
              <a:t>21</a:t>
            </a:fld>
            <a:endParaRPr lang="en-MY"/>
          </a:p>
        </p:txBody>
      </p:sp>
    </p:spTree>
    <p:extLst>
      <p:ext uri="{BB962C8B-B14F-4D97-AF65-F5344CB8AC3E}">
        <p14:creationId xmlns:p14="http://schemas.microsoft.com/office/powerpoint/2010/main" val="542381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dirty="0">
                <a:effectLst/>
                <a:latin typeface="Calibri" panose="020F0502020204030204" pitchFamily="34" charset="0"/>
                <a:ea typeface="DengXian" panose="02010600030101010101" pitchFamily="2" charset="-122"/>
                <a:cs typeface="Times New Roman" panose="02020603050405020304" pitchFamily="18" charset="0"/>
              </a:rPr>
              <a:t>and it has water pressure resistance up to 10 metre deep.</a:t>
            </a:r>
            <a:endParaRPr lang="en-MY" dirty="0"/>
          </a:p>
        </p:txBody>
      </p:sp>
      <p:sp>
        <p:nvSpPr>
          <p:cNvPr id="4" name="Slide Number Placeholder 3"/>
          <p:cNvSpPr>
            <a:spLocks noGrp="1"/>
          </p:cNvSpPr>
          <p:nvPr>
            <p:ph type="sldNum" sz="quarter" idx="5"/>
          </p:nvPr>
        </p:nvSpPr>
        <p:spPr/>
        <p:txBody>
          <a:bodyPr/>
          <a:lstStyle/>
          <a:p>
            <a:fld id="{A9704B87-A358-4AC0-9852-4E12013A48E7}" type="slidenum">
              <a:rPr lang="en-MY" smtClean="0"/>
              <a:t>22</a:t>
            </a:fld>
            <a:endParaRPr lang="en-MY"/>
          </a:p>
        </p:txBody>
      </p:sp>
    </p:spTree>
    <p:extLst>
      <p:ext uri="{BB962C8B-B14F-4D97-AF65-F5344CB8AC3E}">
        <p14:creationId xmlns:p14="http://schemas.microsoft.com/office/powerpoint/2010/main" val="3251808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800" dirty="0">
                <a:effectLst/>
                <a:latin typeface="Calibri" panose="020F0502020204030204" pitchFamily="34" charset="0"/>
                <a:ea typeface="DengXian" panose="02010600030101010101" pitchFamily="2" charset="-122"/>
                <a:cs typeface="Times New Roman" panose="02020603050405020304" pitchFamily="18" charset="0"/>
              </a:rPr>
              <a:t>Now you can live your life peacefully without the need to always on your guard to protect it and channel your focus on more important daily activity.</a:t>
            </a:r>
          </a:p>
        </p:txBody>
      </p:sp>
      <p:sp>
        <p:nvSpPr>
          <p:cNvPr id="4" name="Slide Number Placeholder 3"/>
          <p:cNvSpPr>
            <a:spLocks noGrp="1"/>
          </p:cNvSpPr>
          <p:nvPr>
            <p:ph type="sldNum" sz="quarter" idx="5"/>
          </p:nvPr>
        </p:nvSpPr>
        <p:spPr/>
        <p:txBody>
          <a:bodyPr/>
          <a:lstStyle/>
          <a:p>
            <a:fld id="{A9704B87-A358-4AC0-9852-4E12013A48E7}" type="slidenum">
              <a:rPr lang="en-MY" smtClean="0"/>
              <a:t>23</a:t>
            </a:fld>
            <a:endParaRPr lang="en-MY"/>
          </a:p>
        </p:txBody>
      </p:sp>
    </p:spTree>
    <p:extLst>
      <p:ext uri="{BB962C8B-B14F-4D97-AF65-F5344CB8AC3E}">
        <p14:creationId xmlns:p14="http://schemas.microsoft.com/office/powerpoint/2010/main" val="1762954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A9704B87-A358-4AC0-9852-4E12013A48E7}" type="slidenum">
              <a:rPr lang="en-MY" smtClean="0"/>
              <a:t>24</a:t>
            </a:fld>
            <a:endParaRPr lang="en-MY"/>
          </a:p>
        </p:txBody>
      </p:sp>
    </p:spTree>
    <p:extLst>
      <p:ext uri="{BB962C8B-B14F-4D97-AF65-F5344CB8AC3E}">
        <p14:creationId xmlns:p14="http://schemas.microsoft.com/office/powerpoint/2010/main" val="58406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effectLst/>
                <a:latin typeface="Calibri" panose="020F0502020204030204" pitchFamily="34" charset="0"/>
                <a:ea typeface="DengXian" panose="02010600030101010101" pitchFamily="2" charset="-122"/>
                <a:cs typeface="Times New Roman" panose="02020603050405020304" pitchFamily="18" charset="0"/>
              </a:rPr>
              <a:t>We, Ace Tech have designed a solution</a:t>
            </a:r>
            <a:endParaRPr lang="en-MY" dirty="0"/>
          </a:p>
        </p:txBody>
      </p:sp>
      <p:sp>
        <p:nvSpPr>
          <p:cNvPr id="4" name="Slide Number Placeholder 3"/>
          <p:cNvSpPr>
            <a:spLocks noGrp="1"/>
          </p:cNvSpPr>
          <p:nvPr>
            <p:ph type="sldNum" sz="quarter" idx="5"/>
          </p:nvPr>
        </p:nvSpPr>
        <p:spPr/>
        <p:txBody>
          <a:bodyPr/>
          <a:lstStyle/>
          <a:p>
            <a:fld id="{A9704B87-A358-4AC0-9852-4E12013A48E7}" type="slidenum">
              <a:rPr lang="en-MY" smtClean="0"/>
              <a:t>3</a:t>
            </a:fld>
            <a:endParaRPr lang="en-MY"/>
          </a:p>
        </p:txBody>
      </p:sp>
    </p:spTree>
    <p:extLst>
      <p:ext uri="{BB962C8B-B14F-4D97-AF65-F5344CB8AC3E}">
        <p14:creationId xmlns:p14="http://schemas.microsoft.com/office/powerpoint/2010/main" val="2503810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effectLst/>
                <a:latin typeface="Calibri" panose="020F0502020204030204" pitchFamily="34" charset="0"/>
                <a:ea typeface="DengXian" panose="02010600030101010101" pitchFamily="2" charset="-122"/>
                <a:cs typeface="Times New Roman" panose="02020603050405020304" pitchFamily="18" charset="0"/>
              </a:rPr>
              <a:t>to solve your problem and save your time</a:t>
            </a:r>
            <a:endParaRPr lang="en-MY" dirty="0"/>
          </a:p>
        </p:txBody>
      </p:sp>
      <p:sp>
        <p:nvSpPr>
          <p:cNvPr id="4" name="Slide Number Placeholder 3"/>
          <p:cNvSpPr>
            <a:spLocks noGrp="1"/>
          </p:cNvSpPr>
          <p:nvPr>
            <p:ph type="sldNum" sz="quarter" idx="5"/>
          </p:nvPr>
        </p:nvSpPr>
        <p:spPr/>
        <p:txBody>
          <a:bodyPr/>
          <a:lstStyle/>
          <a:p>
            <a:fld id="{A9704B87-A358-4AC0-9852-4E12013A48E7}" type="slidenum">
              <a:rPr lang="en-MY" smtClean="0"/>
              <a:t>4</a:t>
            </a:fld>
            <a:endParaRPr lang="en-MY"/>
          </a:p>
        </p:txBody>
      </p:sp>
    </p:spTree>
    <p:extLst>
      <p:ext uri="{BB962C8B-B14F-4D97-AF65-F5344CB8AC3E}">
        <p14:creationId xmlns:p14="http://schemas.microsoft.com/office/powerpoint/2010/main" val="2764256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effectLst/>
                <a:latin typeface="Calibri" panose="020F0502020204030204" pitchFamily="34" charset="0"/>
                <a:ea typeface="DengXian" panose="02010600030101010101" pitchFamily="2" charset="-122"/>
                <a:cs typeface="Times New Roman" panose="02020603050405020304" pitchFamily="18" charset="0"/>
              </a:rPr>
              <a:t>We created a powerful storage device with high speed and capacity using SSD technology</a:t>
            </a:r>
            <a:endParaRPr lang="en-MY" dirty="0"/>
          </a:p>
        </p:txBody>
      </p:sp>
      <p:sp>
        <p:nvSpPr>
          <p:cNvPr id="4" name="Slide Number Placeholder 3"/>
          <p:cNvSpPr>
            <a:spLocks noGrp="1"/>
          </p:cNvSpPr>
          <p:nvPr>
            <p:ph type="sldNum" sz="quarter" idx="5"/>
          </p:nvPr>
        </p:nvSpPr>
        <p:spPr/>
        <p:txBody>
          <a:bodyPr/>
          <a:lstStyle/>
          <a:p>
            <a:fld id="{A9704B87-A358-4AC0-9852-4E12013A48E7}" type="slidenum">
              <a:rPr lang="en-MY" smtClean="0"/>
              <a:t>5</a:t>
            </a:fld>
            <a:endParaRPr lang="en-MY"/>
          </a:p>
        </p:txBody>
      </p:sp>
    </p:spTree>
    <p:extLst>
      <p:ext uri="{BB962C8B-B14F-4D97-AF65-F5344CB8AC3E}">
        <p14:creationId xmlns:p14="http://schemas.microsoft.com/office/powerpoint/2010/main" val="3645987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effectLst/>
                <a:latin typeface="Calibri" panose="020F0502020204030204" pitchFamily="34" charset="0"/>
                <a:ea typeface="DengXian" panose="02010600030101010101" pitchFamily="2" charset="-122"/>
                <a:cs typeface="Times New Roman" panose="02020603050405020304" pitchFamily="18" charset="0"/>
              </a:rPr>
              <a:t>and enhance it to help you backup your data in a short time even with enormous data</a:t>
            </a:r>
            <a:endParaRPr lang="en-MY" dirty="0"/>
          </a:p>
        </p:txBody>
      </p:sp>
      <p:sp>
        <p:nvSpPr>
          <p:cNvPr id="4" name="Slide Number Placeholder 3"/>
          <p:cNvSpPr>
            <a:spLocks noGrp="1"/>
          </p:cNvSpPr>
          <p:nvPr>
            <p:ph type="sldNum" sz="quarter" idx="5"/>
          </p:nvPr>
        </p:nvSpPr>
        <p:spPr/>
        <p:txBody>
          <a:bodyPr/>
          <a:lstStyle/>
          <a:p>
            <a:fld id="{A9704B87-A358-4AC0-9852-4E12013A48E7}" type="slidenum">
              <a:rPr lang="en-MY" smtClean="0"/>
              <a:t>6</a:t>
            </a:fld>
            <a:endParaRPr lang="en-MY"/>
          </a:p>
        </p:txBody>
      </p:sp>
    </p:spTree>
    <p:extLst>
      <p:ext uri="{BB962C8B-B14F-4D97-AF65-F5344CB8AC3E}">
        <p14:creationId xmlns:p14="http://schemas.microsoft.com/office/powerpoint/2010/main" val="1199546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effectLst/>
                <a:latin typeface="Calibri" panose="020F0502020204030204" pitchFamily="34" charset="0"/>
                <a:ea typeface="DengXian" panose="02010600030101010101" pitchFamily="2" charset="-122"/>
                <a:cs typeface="Times New Roman" panose="02020603050405020304" pitchFamily="18" charset="0"/>
              </a:rPr>
              <a:t>For minor data in 1GB, it can be backup in seconds. For moderate data around 10GB, it can be backup in 2 minutes while enormous data around 100GB took about 20 minutes. </a:t>
            </a:r>
            <a:endParaRPr lang="en-MY" dirty="0"/>
          </a:p>
        </p:txBody>
      </p:sp>
      <p:sp>
        <p:nvSpPr>
          <p:cNvPr id="4" name="Slide Number Placeholder 3"/>
          <p:cNvSpPr>
            <a:spLocks noGrp="1"/>
          </p:cNvSpPr>
          <p:nvPr>
            <p:ph type="sldNum" sz="quarter" idx="5"/>
          </p:nvPr>
        </p:nvSpPr>
        <p:spPr/>
        <p:txBody>
          <a:bodyPr/>
          <a:lstStyle/>
          <a:p>
            <a:fld id="{A9704B87-A358-4AC0-9852-4E12013A48E7}" type="slidenum">
              <a:rPr lang="en-MY" smtClean="0"/>
              <a:t>7</a:t>
            </a:fld>
            <a:endParaRPr lang="en-MY"/>
          </a:p>
        </p:txBody>
      </p:sp>
    </p:spTree>
    <p:extLst>
      <p:ext uri="{BB962C8B-B14F-4D97-AF65-F5344CB8AC3E}">
        <p14:creationId xmlns:p14="http://schemas.microsoft.com/office/powerpoint/2010/main" val="4040552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effectLst/>
                <a:latin typeface="Calibri" panose="020F0502020204030204" pitchFamily="34" charset="0"/>
                <a:ea typeface="DengXian" panose="02010600030101010101" pitchFamily="2" charset="-122"/>
                <a:cs typeface="Times New Roman" panose="02020603050405020304" pitchFamily="18" charset="0"/>
              </a:rPr>
              <a:t>That means you don’t have to backup a 100GB data to your external hard disk like before, opening the computer, waiting for the 100GB to be transferred into your external hard disk day and night, and a slight interference to the connection will jeopardize all the time waiting.</a:t>
            </a:r>
            <a:endParaRPr lang="en-MY" dirty="0"/>
          </a:p>
        </p:txBody>
      </p:sp>
      <p:sp>
        <p:nvSpPr>
          <p:cNvPr id="4" name="Slide Number Placeholder 3"/>
          <p:cNvSpPr>
            <a:spLocks noGrp="1"/>
          </p:cNvSpPr>
          <p:nvPr>
            <p:ph type="sldNum" sz="quarter" idx="5"/>
          </p:nvPr>
        </p:nvSpPr>
        <p:spPr/>
        <p:txBody>
          <a:bodyPr/>
          <a:lstStyle/>
          <a:p>
            <a:fld id="{A9704B87-A358-4AC0-9852-4E12013A48E7}" type="slidenum">
              <a:rPr lang="en-MY" smtClean="0"/>
              <a:t>8</a:t>
            </a:fld>
            <a:endParaRPr lang="en-MY"/>
          </a:p>
        </p:txBody>
      </p:sp>
    </p:spTree>
    <p:extLst>
      <p:ext uri="{BB962C8B-B14F-4D97-AF65-F5344CB8AC3E}">
        <p14:creationId xmlns:p14="http://schemas.microsoft.com/office/powerpoint/2010/main" val="3544335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800" dirty="0">
                <a:effectLst/>
                <a:latin typeface="Calibri" panose="020F0502020204030204" pitchFamily="34" charset="0"/>
                <a:ea typeface="DengXian" panose="02010600030101010101" pitchFamily="2" charset="-122"/>
                <a:cs typeface="Times New Roman" panose="02020603050405020304" pitchFamily="18" charset="0"/>
              </a:rPr>
              <a:t>And you don’t have to split the files to portions and transfer them to your external hard disk portions by portions to avoid disaster due to interference. </a:t>
            </a:r>
            <a:endParaRPr lang="en-MY" dirty="0"/>
          </a:p>
        </p:txBody>
      </p:sp>
      <p:sp>
        <p:nvSpPr>
          <p:cNvPr id="4" name="Slide Number Placeholder 3"/>
          <p:cNvSpPr>
            <a:spLocks noGrp="1"/>
          </p:cNvSpPr>
          <p:nvPr>
            <p:ph type="sldNum" sz="quarter" idx="5"/>
          </p:nvPr>
        </p:nvSpPr>
        <p:spPr/>
        <p:txBody>
          <a:bodyPr/>
          <a:lstStyle/>
          <a:p>
            <a:fld id="{A9704B87-A358-4AC0-9852-4E12013A48E7}" type="slidenum">
              <a:rPr lang="en-MY" smtClean="0"/>
              <a:t>9</a:t>
            </a:fld>
            <a:endParaRPr lang="en-MY"/>
          </a:p>
        </p:txBody>
      </p:sp>
    </p:spTree>
    <p:extLst>
      <p:ext uri="{BB962C8B-B14F-4D97-AF65-F5344CB8AC3E}">
        <p14:creationId xmlns:p14="http://schemas.microsoft.com/office/powerpoint/2010/main" val="3710179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B32FB-FC9D-49FE-BD13-DA207F95FE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8F3C382F-9417-4092-89BC-AF340623D4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C6600454-2846-4319-B9B0-EEAB0562F07A}"/>
              </a:ext>
            </a:extLst>
          </p:cNvPr>
          <p:cNvSpPr>
            <a:spLocks noGrp="1"/>
          </p:cNvSpPr>
          <p:nvPr>
            <p:ph type="dt" sz="half" idx="10"/>
          </p:nvPr>
        </p:nvSpPr>
        <p:spPr/>
        <p:txBody>
          <a:bodyPr/>
          <a:lstStyle/>
          <a:p>
            <a:fld id="{901E3BD6-5718-43DB-8878-6BEA6B037041}" type="datetimeFigureOut">
              <a:rPr lang="en-MY" smtClean="0"/>
              <a:t>14/1/2021</a:t>
            </a:fld>
            <a:endParaRPr lang="en-MY"/>
          </a:p>
        </p:txBody>
      </p:sp>
      <p:sp>
        <p:nvSpPr>
          <p:cNvPr id="5" name="Footer Placeholder 4">
            <a:extLst>
              <a:ext uri="{FF2B5EF4-FFF2-40B4-BE49-F238E27FC236}">
                <a16:creationId xmlns:a16="http://schemas.microsoft.com/office/drawing/2014/main" id="{D03D35F3-1C7A-4C73-BD11-4BAA9A782E45}"/>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B48DC806-7539-4ADA-A255-7165D7912E81}"/>
              </a:ext>
            </a:extLst>
          </p:cNvPr>
          <p:cNvSpPr>
            <a:spLocks noGrp="1"/>
          </p:cNvSpPr>
          <p:nvPr>
            <p:ph type="sldNum" sz="quarter" idx="12"/>
          </p:nvPr>
        </p:nvSpPr>
        <p:spPr/>
        <p:txBody>
          <a:bodyPr/>
          <a:lstStyle/>
          <a:p>
            <a:fld id="{1D4C3EA5-C32D-4557-9C37-DDAEDC6A4DEB}" type="slidenum">
              <a:rPr lang="en-MY" smtClean="0"/>
              <a:t>‹#›</a:t>
            </a:fld>
            <a:endParaRPr lang="en-MY"/>
          </a:p>
        </p:txBody>
      </p:sp>
    </p:spTree>
    <p:extLst>
      <p:ext uri="{BB962C8B-B14F-4D97-AF65-F5344CB8AC3E}">
        <p14:creationId xmlns:p14="http://schemas.microsoft.com/office/powerpoint/2010/main" val="2385816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A59CA-455F-47F8-93C7-CB2BD0B6E7DC}"/>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BD813EBF-6731-406D-9C5E-40834BB5C0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848CB6A3-23C7-4434-8B43-9B6DAA321858}"/>
              </a:ext>
            </a:extLst>
          </p:cNvPr>
          <p:cNvSpPr>
            <a:spLocks noGrp="1"/>
          </p:cNvSpPr>
          <p:nvPr>
            <p:ph type="dt" sz="half" idx="10"/>
          </p:nvPr>
        </p:nvSpPr>
        <p:spPr/>
        <p:txBody>
          <a:bodyPr/>
          <a:lstStyle/>
          <a:p>
            <a:fld id="{901E3BD6-5718-43DB-8878-6BEA6B037041}" type="datetimeFigureOut">
              <a:rPr lang="en-MY" smtClean="0"/>
              <a:t>14/1/2021</a:t>
            </a:fld>
            <a:endParaRPr lang="en-MY"/>
          </a:p>
        </p:txBody>
      </p:sp>
      <p:sp>
        <p:nvSpPr>
          <p:cNvPr id="5" name="Footer Placeholder 4">
            <a:extLst>
              <a:ext uri="{FF2B5EF4-FFF2-40B4-BE49-F238E27FC236}">
                <a16:creationId xmlns:a16="http://schemas.microsoft.com/office/drawing/2014/main" id="{7C49C425-B4B1-4714-81E6-3A16597D30A3}"/>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D9F4DDF5-75DF-4A1F-865C-4844F4C970C5}"/>
              </a:ext>
            </a:extLst>
          </p:cNvPr>
          <p:cNvSpPr>
            <a:spLocks noGrp="1"/>
          </p:cNvSpPr>
          <p:nvPr>
            <p:ph type="sldNum" sz="quarter" idx="12"/>
          </p:nvPr>
        </p:nvSpPr>
        <p:spPr/>
        <p:txBody>
          <a:bodyPr/>
          <a:lstStyle/>
          <a:p>
            <a:fld id="{1D4C3EA5-C32D-4557-9C37-DDAEDC6A4DEB}" type="slidenum">
              <a:rPr lang="en-MY" smtClean="0"/>
              <a:t>‹#›</a:t>
            </a:fld>
            <a:endParaRPr lang="en-MY"/>
          </a:p>
        </p:txBody>
      </p:sp>
    </p:spTree>
    <p:extLst>
      <p:ext uri="{BB962C8B-B14F-4D97-AF65-F5344CB8AC3E}">
        <p14:creationId xmlns:p14="http://schemas.microsoft.com/office/powerpoint/2010/main" val="1540648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B7A583-7A89-4301-9A84-48E8D2279C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B444EA4D-FF18-482E-870A-BD99FE64A0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19F2FAE6-0D02-4435-8E2F-BA1FFD381701}"/>
              </a:ext>
            </a:extLst>
          </p:cNvPr>
          <p:cNvSpPr>
            <a:spLocks noGrp="1"/>
          </p:cNvSpPr>
          <p:nvPr>
            <p:ph type="dt" sz="half" idx="10"/>
          </p:nvPr>
        </p:nvSpPr>
        <p:spPr/>
        <p:txBody>
          <a:bodyPr/>
          <a:lstStyle/>
          <a:p>
            <a:fld id="{901E3BD6-5718-43DB-8878-6BEA6B037041}" type="datetimeFigureOut">
              <a:rPr lang="en-MY" smtClean="0"/>
              <a:t>14/1/2021</a:t>
            </a:fld>
            <a:endParaRPr lang="en-MY"/>
          </a:p>
        </p:txBody>
      </p:sp>
      <p:sp>
        <p:nvSpPr>
          <p:cNvPr id="5" name="Footer Placeholder 4">
            <a:extLst>
              <a:ext uri="{FF2B5EF4-FFF2-40B4-BE49-F238E27FC236}">
                <a16:creationId xmlns:a16="http://schemas.microsoft.com/office/drawing/2014/main" id="{2E4BEFB2-D604-4A82-A075-AAB0536DA60B}"/>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AAAD605D-A14F-4970-A315-46EFE4DFF8E0}"/>
              </a:ext>
            </a:extLst>
          </p:cNvPr>
          <p:cNvSpPr>
            <a:spLocks noGrp="1"/>
          </p:cNvSpPr>
          <p:nvPr>
            <p:ph type="sldNum" sz="quarter" idx="12"/>
          </p:nvPr>
        </p:nvSpPr>
        <p:spPr/>
        <p:txBody>
          <a:bodyPr/>
          <a:lstStyle/>
          <a:p>
            <a:fld id="{1D4C3EA5-C32D-4557-9C37-DDAEDC6A4DEB}" type="slidenum">
              <a:rPr lang="en-MY" smtClean="0"/>
              <a:t>‹#›</a:t>
            </a:fld>
            <a:endParaRPr lang="en-MY"/>
          </a:p>
        </p:txBody>
      </p:sp>
    </p:spTree>
    <p:extLst>
      <p:ext uri="{BB962C8B-B14F-4D97-AF65-F5344CB8AC3E}">
        <p14:creationId xmlns:p14="http://schemas.microsoft.com/office/powerpoint/2010/main" val="2835075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EED33-B35B-4B36-8242-E149D5E4D9BE}"/>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90DC1ADB-8963-4AD6-9E07-3880EA53D4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54B60C2-BBF7-413D-A75E-754B27B3E078}"/>
              </a:ext>
            </a:extLst>
          </p:cNvPr>
          <p:cNvSpPr>
            <a:spLocks noGrp="1"/>
          </p:cNvSpPr>
          <p:nvPr>
            <p:ph type="dt" sz="half" idx="10"/>
          </p:nvPr>
        </p:nvSpPr>
        <p:spPr/>
        <p:txBody>
          <a:bodyPr/>
          <a:lstStyle/>
          <a:p>
            <a:fld id="{901E3BD6-5718-43DB-8878-6BEA6B037041}" type="datetimeFigureOut">
              <a:rPr lang="en-MY" smtClean="0"/>
              <a:t>14/1/2021</a:t>
            </a:fld>
            <a:endParaRPr lang="en-MY"/>
          </a:p>
        </p:txBody>
      </p:sp>
      <p:sp>
        <p:nvSpPr>
          <p:cNvPr id="5" name="Footer Placeholder 4">
            <a:extLst>
              <a:ext uri="{FF2B5EF4-FFF2-40B4-BE49-F238E27FC236}">
                <a16:creationId xmlns:a16="http://schemas.microsoft.com/office/drawing/2014/main" id="{D2531DFD-4FEE-4013-B324-A354563369B0}"/>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AA55710F-AE19-435B-9BC4-3F220F247E7B}"/>
              </a:ext>
            </a:extLst>
          </p:cNvPr>
          <p:cNvSpPr>
            <a:spLocks noGrp="1"/>
          </p:cNvSpPr>
          <p:nvPr>
            <p:ph type="sldNum" sz="quarter" idx="12"/>
          </p:nvPr>
        </p:nvSpPr>
        <p:spPr/>
        <p:txBody>
          <a:bodyPr/>
          <a:lstStyle/>
          <a:p>
            <a:fld id="{1D4C3EA5-C32D-4557-9C37-DDAEDC6A4DEB}" type="slidenum">
              <a:rPr lang="en-MY" smtClean="0"/>
              <a:t>‹#›</a:t>
            </a:fld>
            <a:endParaRPr lang="en-MY"/>
          </a:p>
        </p:txBody>
      </p:sp>
    </p:spTree>
    <p:extLst>
      <p:ext uri="{BB962C8B-B14F-4D97-AF65-F5344CB8AC3E}">
        <p14:creationId xmlns:p14="http://schemas.microsoft.com/office/powerpoint/2010/main" val="296251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8523C-C020-4D5C-9227-444EBC5C55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BE91AB4B-1D2A-45FD-8DF9-9C38B5225E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3B78B1-8705-4E5C-A286-DAE21ECAE240}"/>
              </a:ext>
            </a:extLst>
          </p:cNvPr>
          <p:cNvSpPr>
            <a:spLocks noGrp="1"/>
          </p:cNvSpPr>
          <p:nvPr>
            <p:ph type="dt" sz="half" idx="10"/>
          </p:nvPr>
        </p:nvSpPr>
        <p:spPr/>
        <p:txBody>
          <a:bodyPr/>
          <a:lstStyle/>
          <a:p>
            <a:fld id="{901E3BD6-5718-43DB-8878-6BEA6B037041}" type="datetimeFigureOut">
              <a:rPr lang="en-MY" smtClean="0"/>
              <a:t>14/1/2021</a:t>
            </a:fld>
            <a:endParaRPr lang="en-MY"/>
          </a:p>
        </p:txBody>
      </p:sp>
      <p:sp>
        <p:nvSpPr>
          <p:cNvPr id="5" name="Footer Placeholder 4">
            <a:extLst>
              <a:ext uri="{FF2B5EF4-FFF2-40B4-BE49-F238E27FC236}">
                <a16:creationId xmlns:a16="http://schemas.microsoft.com/office/drawing/2014/main" id="{0D11629F-D664-4E7A-A331-9A14FBC8B9DD}"/>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9589E4EB-2A5D-4321-8448-3DA42F0C0FE6}"/>
              </a:ext>
            </a:extLst>
          </p:cNvPr>
          <p:cNvSpPr>
            <a:spLocks noGrp="1"/>
          </p:cNvSpPr>
          <p:nvPr>
            <p:ph type="sldNum" sz="quarter" idx="12"/>
          </p:nvPr>
        </p:nvSpPr>
        <p:spPr/>
        <p:txBody>
          <a:bodyPr/>
          <a:lstStyle/>
          <a:p>
            <a:fld id="{1D4C3EA5-C32D-4557-9C37-DDAEDC6A4DEB}" type="slidenum">
              <a:rPr lang="en-MY" smtClean="0"/>
              <a:t>‹#›</a:t>
            </a:fld>
            <a:endParaRPr lang="en-MY"/>
          </a:p>
        </p:txBody>
      </p:sp>
    </p:spTree>
    <p:extLst>
      <p:ext uri="{BB962C8B-B14F-4D97-AF65-F5344CB8AC3E}">
        <p14:creationId xmlns:p14="http://schemas.microsoft.com/office/powerpoint/2010/main" val="467260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5069E-1BEC-4B59-A73F-DFD1F5B27FB4}"/>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CFFADF90-D651-470F-9EE7-BE81CD2693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28DFC898-8BA9-4D2F-8643-F8FEA3F657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503EDE60-7F56-4020-9158-210841B7C571}"/>
              </a:ext>
            </a:extLst>
          </p:cNvPr>
          <p:cNvSpPr>
            <a:spLocks noGrp="1"/>
          </p:cNvSpPr>
          <p:nvPr>
            <p:ph type="dt" sz="half" idx="10"/>
          </p:nvPr>
        </p:nvSpPr>
        <p:spPr/>
        <p:txBody>
          <a:bodyPr/>
          <a:lstStyle/>
          <a:p>
            <a:fld id="{901E3BD6-5718-43DB-8878-6BEA6B037041}" type="datetimeFigureOut">
              <a:rPr lang="en-MY" smtClean="0"/>
              <a:t>14/1/2021</a:t>
            </a:fld>
            <a:endParaRPr lang="en-MY"/>
          </a:p>
        </p:txBody>
      </p:sp>
      <p:sp>
        <p:nvSpPr>
          <p:cNvPr id="6" name="Footer Placeholder 5">
            <a:extLst>
              <a:ext uri="{FF2B5EF4-FFF2-40B4-BE49-F238E27FC236}">
                <a16:creationId xmlns:a16="http://schemas.microsoft.com/office/drawing/2014/main" id="{B60F6026-F92C-4E6E-BA2D-237301BD5692}"/>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2A5CBD14-71F7-40B8-83D6-FC49E6DA5444}"/>
              </a:ext>
            </a:extLst>
          </p:cNvPr>
          <p:cNvSpPr>
            <a:spLocks noGrp="1"/>
          </p:cNvSpPr>
          <p:nvPr>
            <p:ph type="sldNum" sz="quarter" idx="12"/>
          </p:nvPr>
        </p:nvSpPr>
        <p:spPr/>
        <p:txBody>
          <a:bodyPr/>
          <a:lstStyle/>
          <a:p>
            <a:fld id="{1D4C3EA5-C32D-4557-9C37-DDAEDC6A4DEB}" type="slidenum">
              <a:rPr lang="en-MY" smtClean="0"/>
              <a:t>‹#›</a:t>
            </a:fld>
            <a:endParaRPr lang="en-MY"/>
          </a:p>
        </p:txBody>
      </p:sp>
    </p:spTree>
    <p:extLst>
      <p:ext uri="{BB962C8B-B14F-4D97-AF65-F5344CB8AC3E}">
        <p14:creationId xmlns:p14="http://schemas.microsoft.com/office/powerpoint/2010/main" val="3778035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36DF7-22D5-48A8-8F3E-F3EE23368FF5}"/>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A04F9BCD-3490-4D8E-965F-3C9A634F4B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08CA07-4D1C-427C-8AA2-83B3417B54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87C53A00-4934-411E-BBA1-E4E443AB3B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60B0A3-422C-4580-9A20-03E8FB8AEB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819048CF-9FEC-4266-B6AA-DA2E26C61AE2}"/>
              </a:ext>
            </a:extLst>
          </p:cNvPr>
          <p:cNvSpPr>
            <a:spLocks noGrp="1"/>
          </p:cNvSpPr>
          <p:nvPr>
            <p:ph type="dt" sz="half" idx="10"/>
          </p:nvPr>
        </p:nvSpPr>
        <p:spPr/>
        <p:txBody>
          <a:bodyPr/>
          <a:lstStyle/>
          <a:p>
            <a:fld id="{901E3BD6-5718-43DB-8878-6BEA6B037041}" type="datetimeFigureOut">
              <a:rPr lang="en-MY" smtClean="0"/>
              <a:t>14/1/2021</a:t>
            </a:fld>
            <a:endParaRPr lang="en-MY"/>
          </a:p>
        </p:txBody>
      </p:sp>
      <p:sp>
        <p:nvSpPr>
          <p:cNvPr id="8" name="Footer Placeholder 7">
            <a:extLst>
              <a:ext uri="{FF2B5EF4-FFF2-40B4-BE49-F238E27FC236}">
                <a16:creationId xmlns:a16="http://schemas.microsoft.com/office/drawing/2014/main" id="{5BEA0AE1-A1C0-4C67-98BD-7A5BDBC64049}"/>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83218609-34CD-49BC-BF7F-B0AA70E8650D}"/>
              </a:ext>
            </a:extLst>
          </p:cNvPr>
          <p:cNvSpPr>
            <a:spLocks noGrp="1"/>
          </p:cNvSpPr>
          <p:nvPr>
            <p:ph type="sldNum" sz="quarter" idx="12"/>
          </p:nvPr>
        </p:nvSpPr>
        <p:spPr/>
        <p:txBody>
          <a:bodyPr/>
          <a:lstStyle/>
          <a:p>
            <a:fld id="{1D4C3EA5-C32D-4557-9C37-DDAEDC6A4DEB}" type="slidenum">
              <a:rPr lang="en-MY" smtClean="0"/>
              <a:t>‹#›</a:t>
            </a:fld>
            <a:endParaRPr lang="en-MY"/>
          </a:p>
        </p:txBody>
      </p:sp>
    </p:spTree>
    <p:extLst>
      <p:ext uri="{BB962C8B-B14F-4D97-AF65-F5344CB8AC3E}">
        <p14:creationId xmlns:p14="http://schemas.microsoft.com/office/powerpoint/2010/main" val="303481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61033-21FE-4C69-A467-328171E3AEDE}"/>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55548668-066A-414E-BB0C-ACB4D65E5165}"/>
              </a:ext>
            </a:extLst>
          </p:cNvPr>
          <p:cNvSpPr>
            <a:spLocks noGrp="1"/>
          </p:cNvSpPr>
          <p:nvPr>
            <p:ph type="dt" sz="half" idx="10"/>
          </p:nvPr>
        </p:nvSpPr>
        <p:spPr/>
        <p:txBody>
          <a:bodyPr/>
          <a:lstStyle/>
          <a:p>
            <a:fld id="{901E3BD6-5718-43DB-8878-6BEA6B037041}" type="datetimeFigureOut">
              <a:rPr lang="en-MY" smtClean="0"/>
              <a:t>14/1/2021</a:t>
            </a:fld>
            <a:endParaRPr lang="en-MY"/>
          </a:p>
        </p:txBody>
      </p:sp>
      <p:sp>
        <p:nvSpPr>
          <p:cNvPr id="4" name="Footer Placeholder 3">
            <a:extLst>
              <a:ext uri="{FF2B5EF4-FFF2-40B4-BE49-F238E27FC236}">
                <a16:creationId xmlns:a16="http://schemas.microsoft.com/office/drawing/2014/main" id="{A4DD9681-D2B0-4F70-816B-B624352A19B6}"/>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C1D8C387-269F-4B72-8E72-214F56A11871}"/>
              </a:ext>
            </a:extLst>
          </p:cNvPr>
          <p:cNvSpPr>
            <a:spLocks noGrp="1"/>
          </p:cNvSpPr>
          <p:nvPr>
            <p:ph type="sldNum" sz="quarter" idx="12"/>
          </p:nvPr>
        </p:nvSpPr>
        <p:spPr/>
        <p:txBody>
          <a:bodyPr/>
          <a:lstStyle/>
          <a:p>
            <a:fld id="{1D4C3EA5-C32D-4557-9C37-DDAEDC6A4DEB}" type="slidenum">
              <a:rPr lang="en-MY" smtClean="0"/>
              <a:t>‹#›</a:t>
            </a:fld>
            <a:endParaRPr lang="en-MY"/>
          </a:p>
        </p:txBody>
      </p:sp>
    </p:spTree>
    <p:extLst>
      <p:ext uri="{BB962C8B-B14F-4D97-AF65-F5344CB8AC3E}">
        <p14:creationId xmlns:p14="http://schemas.microsoft.com/office/powerpoint/2010/main" val="2351658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2862F5-2DAC-4D4A-9633-EF0B3EADAB54}"/>
              </a:ext>
            </a:extLst>
          </p:cNvPr>
          <p:cNvSpPr>
            <a:spLocks noGrp="1"/>
          </p:cNvSpPr>
          <p:nvPr>
            <p:ph type="dt" sz="half" idx="10"/>
          </p:nvPr>
        </p:nvSpPr>
        <p:spPr/>
        <p:txBody>
          <a:bodyPr/>
          <a:lstStyle/>
          <a:p>
            <a:fld id="{901E3BD6-5718-43DB-8878-6BEA6B037041}" type="datetimeFigureOut">
              <a:rPr lang="en-MY" smtClean="0"/>
              <a:t>14/1/2021</a:t>
            </a:fld>
            <a:endParaRPr lang="en-MY"/>
          </a:p>
        </p:txBody>
      </p:sp>
      <p:sp>
        <p:nvSpPr>
          <p:cNvPr id="3" name="Footer Placeholder 2">
            <a:extLst>
              <a:ext uri="{FF2B5EF4-FFF2-40B4-BE49-F238E27FC236}">
                <a16:creationId xmlns:a16="http://schemas.microsoft.com/office/drawing/2014/main" id="{7444EA92-7650-4A85-9FB1-E5C4C21F2457}"/>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6AB82ACF-86CF-4389-83D6-DD5FE273A1C3}"/>
              </a:ext>
            </a:extLst>
          </p:cNvPr>
          <p:cNvSpPr>
            <a:spLocks noGrp="1"/>
          </p:cNvSpPr>
          <p:nvPr>
            <p:ph type="sldNum" sz="quarter" idx="12"/>
          </p:nvPr>
        </p:nvSpPr>
        <p:spPr/>
        <p:txBody>
          <a:bodyPr/>
          <a:lstStyle/>
          <a:p>
            <a:fld id="{1D4C3EA5-C32D-4557-9C37-DDAEDC6A4DEB}" type="slidenum">
              <a:rPr lang="en-MY" smtClean="0"/>
              <a:t>‹#›</a:t>
            </a:fld>
            <a:endParaRPr lang="en-MY"/>
          </a:p>
        </p:txBody>
      </p:sp>
    </p:spTree>
    <p:extLst>
      <p:ext uri="{BB962C8B-B14F-4D97-AF65-F5344CB8AC3E}">
        <p14:creationId xmlns:p14="http://schemas.microsoft.com/office/powerpoint/2010/main" val="3596243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C63D-B2C5-41BB-94FF-33E8E46ED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BD383580-344D-42BF-A745-FC478345AC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B483E7BB-976E-46D0-B8F0-08BF6D8039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FAB-0E68-4C95-8FF0-6CB360F95929}"/>
              </a:ext>
            </a:extLst>
          </p:cNvPr>
          <p:cNvSpPr>
            <a:spLocks noGrp="1"/>
          </p:cNvSpPr>
          <p:nvPr>
            <p:ph type="dt" sz="half" idx="10"/>
          </p:nvPr>
        </p:nvSpPr>
        <p:spPr/>
        <p:txBody>
          <a:bodyPr/>
          <a:lstStyle/>
          <a:p>
            <a:fld id="{901E3BD6-5718-43DB-8878-6BEA6B037041}" type="datetimeFigureOut">
              <a:rPr lang="en-MY" smtClean="0"/>
              <a:t>14/1/2021</a:t>
            </a:fld>
            <a:endParaRPr lang="en-MY"/>
          </a:p>
        </p:txBody>
      </p:sp>
      <p:sp>
        <p:nvSpPr>
          <p:cNvPr id="6" name="Footer Placeholder 5">
            <a:extLst>
              <a:ext uri="{FF2B5EF4-FFF2-40B4-BE49-F238E27FC236}">
                <a16:creationId xmlns:a16="http://schemas.microsoft.com/office/drawing/2014/main" id="{C9CE6F7F-0062-4D28-AECD-11DC12C0799E}"/>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F6AD4FBC-5A9F-4A49-80E2-7BD38275D228}"/>
              </a:ext>
            </a:extLst>
          </p:cNvPr>
          <p:cNvSpPr>
            <a:spLocks noGrp="1"/>
          </p:cNvSpPr>
          <p:nvPr>
            <p:ph type="sldNum" sz="quarter" idx="12"/>
          </p:nvPr>
        </p:nvSpPr>
        <p:spPr/>
        <p:txBody>
          <a:bodyPr/>
          <a:lstStyle/>
          <a:p>
            <a:fld id="{1D4C3EA5-C32D-4557-9C37-DDAEDC6A4DEB}" type="slidenum">
              <a:rPr lang="en-MY" smtClean="0"/>
              <a:t>‹#›</a:t>
            </a:fld>
            <a:endParaRPr lang="en-MY"/>
          </a:p>
        </p:txBody>
      </p:sp>
    </p:spTree>
    <p:extLst>
      <p:ext uri="{BB962C8B-B14F-4D97-AF65-F5344CB8AC3E}">
        <p14:creationId xmlns:p14="http://schemas.microsoft.com/office/powerpoint/2010/main" val="3513112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1DA61-15D1-45D1-9022-14C8D301F4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C6B366B8-BE00-4A64-9876-DA49435C96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B03306E8-25A0-4D78-A4BF-DB86A6369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34FC1B-CF28-41C4-9D54-B68A6DEF48A5}"/>
              </a:ext>
            </a:extLst>
          </p:cNvPr>
          <p:cNvSpPr>
            <a:spLocks noGrp="1"/>
          </p:cNvSpPr>
          <p:nvPr>
            <p:ph type="dt" sz="half" idx="10"/>
          </p:nvPr>
        </p:nvSpPr>
        <p:spPr/>
        <p:txBody>
          <a:bodyPr/>
          <a:lstStyle/>
          <a:p>
            <a:fld id="{901E3BD6-5718-43DB-8878-6BEA6B037041}" type="datetimeFigureOut">
              <a:rPr lang="en-MY" smtClean="0"/>
              <a:t>14/1/2021</a:t>
            </a:fld>
            <a:endParaRPr lang="en-MY"/>
          </a:p>
        </p:txBody>
      </p:sp>
      <p:sp>
        <p:nvSpPr>
          <p:cNvPr id="6" name="Footer Placeholder 5">
            <a:extLst>
              <a:ext uri="{FF2B5EF4-FFF2-40B4-BE49-F238E27FC236}">
                <a16:creationId xmlns:a16="http://schemas.microsoft.com/office/drawing/2014/main" id="{23349BB0-325E-43A3-95E4-9A8826339DA7}"/>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5C976317-8415-46CE-A2C2-F73789AC1464}"/>
              </a:ext>
            </a:extLst>
          </p:cNvPr>
          <p:cNvSpPr>
            <a:spLocks noGrp="1"/>
          </p:cNvSpPr>
          <p:nvPr>
            <p:ph type="sldNum" sz="quarter" idx="12"/>
          </p:nvPr>
        </p:nvSpPr>
        <p:spPr/>
        <p:txBody>
          <a:bodyPr/>
          <a:lstStyle/>
          <a:p>
            <a:fld id="{1D4C3EA5-C32D-4557-9C37-DDAEDC6A4DEB}" type="slidenum">
              <a:rPr lang="en-MY" smtClean="0"/>
              <a:t>‹#›</a:t>
            </a:fld>
            <a:endParaRPr lang="en-MY"/>
          </a:p>
        </p:txBody>
      </p:sp>
    </p:spTree>
    <p:extLst>
      <p:ext uri="{BB962C8B-B14F-4D97-AF65-F5344CB8AC3E}">
        <p14:creationId xmlns:p14="http://schemas.microsoft.com/office/powerpoint/2010/main" val="1698746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B7615B-1E71-4349-A1FE-FDA4674C29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15475146-97DF-4B9E-9C61-475B1A61A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F63D6AAF-3767-42B6-8DEF-DC58A77CBB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E3BD6-5718-43DB-8878-6BEA6B037041}" type="datetimeFigureOut">
              <a:rPr lang="en-MY" smtClean="0"/>
              <a:t>14/1/2021</a:t>
            </a:fld>
            <a:endParaRPr lang="en-MY"/>
          </a:p>
        </p:txBody>
      </p:sp>
      <p:sp>
        <p:nvSpPr>
          <p:cNvPr id="5" name="Footer Placeholder 4">
            <a:extLst>
              <a:ext uri="{FF2B5EF4-FFF2-40B4-BE49-F238E27FC236}">
                <a16:creationId xmlns:a16="http://schemas.microsoft.com/office/drawing/2014/main" id="{0F2B8169-528D-43BC-B383-F1F01073A8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933A5B46-E488-43AC-A1D8-AF17885D15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C3EA5-C32D-4557-9C37-DDAEDC6A4DEB}" type="slidenum">
              <a:rPr lang="en-MY" smtClean="0"/>
              <a:t>‹#›</a:t>
            </a:fld>
            <a:endParaRPr lang="en-MY"/>
          </a:p>
        </p:txBody>
      </p:sp>
    </p:spTree>
    <p:extLst>
      <p:ext uri="{BB962C8B-B14F-4D97-AF65-F5344CB8AC3E}">
        <p14:creationId xmlns:p14="http://schemas.microsoft.com/office/powerpoint/2010/main" val="2767069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4.pn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image" Target="../media/image46.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1.xml"/><Relationship Id="rId4" Type="http://schemas.openxmlformats.org/officeDocument/2006/relationships/image" Target="../media/image51.jp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omputer&#10;&#10;Description automatically generated">
            <a:extLst>
              <a:ext uri="{FF2B5EF4-FFF2-40B4-BE49-F238E27FC236}">
                <a16:creationId xmlns:a16="http://schemas.microsoft.com/office/drawing/2014/main" id="{02ABDA0E-9027-4350-940B-8DDC53050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87343">
            <a:off x="2991048" y="848413"/>
            <a:ext cx="5954990" cy="4788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Icon&#10;&#10;Description automatically generated">
            <a:extLst>
              <a:ext uri="{FF2B5EF4-FFF2-40B4-BE49-F238E27FC236}">
                <a16:creationId xmlns:a16="http://schemas.microsoft.com/office/drawing/2014/main" id="{7EFFC9E7-6859-4F90-8560-2E8B84852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480" y="1452562"/>
            <a:ext cx="4810125" cy="39528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358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 fill="hold"/>
                                        <p:tgtEl>
                                          <p:spTgt spid="6"/>
                                        </p:tgtEl>
                                        <p:attrNameLst>
                                          <p:attrName>ppt_w</p:attrName>
                                        </p:attrNameLst>
                                      </p:cBhvr>
                                      <p:tavLst>
                                        <p:tav tm="0">
                                          <p:val>
                                            <p:fltVal val="0"/>
                                          </p:val>
                                        </p:tav>
                                        <p:tav tm="100000">
                                          <p:val>
                                            <p:strVal val="#ppt_w"/>
                                          </p:val>
                                        </p:tav>
                                      </p:tavLst>
                                    </p:anim>
                                    <p:anim calcmode="lin" valueType="num">
                                      <p:cBhvr>
                                        <p:cTn id="8" dur="200" fill="hold"/>
                                        <p:tgtEl>
                                          <p:spTgt spid="6"/>
                                        </p:tgtEl>
                                        <p:attrNameLst>
                                          <p:attrName>ppt_h</p:attrName>
                                        </p:attrNameLst>
                                      </p:cBhvr>
                                      <p:tavLst>
                                        <p:tav tm="0">
                                          <p:val>
                                            <p:fltVal val="0"/>
                                          </p:val>
                                        </p:tav>
                                        <p:tav tm="100000">
                                          <p:val>
                                            <p:strVal val="#ppt_h"/>
                                          </p:val>
                                        </p:tav>
                                      </p:tavLst>
                                    </p:anim>
                                    <p:animEffect transition="in" filter="fade">
                                      <p:cBhvr>
                                        <p:cTn id="9" dur="2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8" fill="hold" nodeType="clickEffect">
                                  <p:stCondLst>
                                    <p:cond delay="600"/>
                                  </p:stCondLst>
                                  <p:childTnLst>
                                    <p:anim calcmode="lin" valueType="num">
                                      <p:cBhvr additive="base">
                                        <p:cTn id="13" dur="100"/>
                                        <p:tgtEl>
                                          <p:spTgt spid="6"/>
                                        </p:tgtEl>
                                        <p:attrNameLst>
                                          <p:attrName>ppt_x</p:attrName>
                                        </p:attrNameLst>
                                      </p:cBhvr>
                                      <p:tavLst>
                                        <p:tav tm="0">
                                          <p:val>
                                            <p:strVal val="ppt_x"/>
                                          </p:val>
                                        </p:tav>
                                        <p:tav tm="100000">
                                          <p:val>
                                            <p:strVal val="0-ppt_w/2"/>
                                          </p:val>
                                        </p:tav>
                                      </p:tavLst>
                                    </p:anim>
                                    <p:anim calcmode="lin" valueType="num">
                                      <p:cBhvr additive="base">
                                        <p:cTn id="14" dur="100"/>
                                        <p:tgtEl>
                                          <p:spTgt spid="6"/>
                                        </p:tgtEl>
                                        <p:attrNameLst>
                                          <p:attrName>ppt_y</p:attrName>
                                        </p:attrNameLst>
                                      </p:cBhvr>
                                      <p:tavLst>
                                        <p:tav tm="0">
                                          <p:val>
                                            <p:strVal val="ppt_y"/>
                                          </p:val>
                                        </p:tav>
                                        <p:tav tm="100000">
                                          <p:val>
                                            <p:strVal val="ppt_y"/>
                                          </p:val>
                                        </p:tav>
                                      </p:tavLst>
                                    </p:anim>
                                    <p:set>
                                      <p:cBhvr>
                                        <p:cTn id="15" dur="1" fill="hold">
                                          <p:stCondLst>
                                            <p:cond delay="99"/>
                                          </p:stCondLst>
                                        </p:cTn>
                                        <p:tgtEl>
                                          <p:spTgt spid="6"/>
                                        </p:tgtEl>
                                        <p:attrNameLst>
                                          <p:attrName>style.visibility</p:attrName>
                                        </p:attrNameLst>
                                      </p:cBhvr>
                                      <p:to>
                                        <p:strVal val="hidden"/>
                                      </p:to>
                                    </p:set>
                                  </p:childTnLst>
                                </p:cTn>
                              </p:par>
                            </p:childTnLst>
                          </p:cTn>
                        </p:par>
                        <p:par>
                          <p:cTn id="16" fill="hold">
                            <p:stCondLst>
                              <p:cond delay="700"/>
                            </p:stCondLst>
                            <p:childTnLst>
                              <p:par>
                                <p:cTn id="17" presetID="2" presetClass="entr" presetSubtype="2"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 fill="hold"/>
                                        <p:tgtEl>
                                          <p:spTgt spid="8"/>
                                        </p:tgtEl>
                                        <p:attrNameLst>
                                          <p:attrName>ppt_x</p:attrName>
                                        </p:attrNameLst>
                                      </p:cBhvr>
                                      <p:tavLst>
                                        <p:tav tm="0">
                                          <p:val>
                                            <p:strVal val="1+#ppt_w/2"/>
                                          </p:val>
                                        </p:tav>
                                        <p:tav tm="100000">
                                          <p:val>
                                            <p:strVal val="#ppt_x"/>
                                          </p:val>
                                        </p:tav>
                                      </p:tavLst>
                                    </p:anim>
                                    <p:anim calcmode="lin" valueType="num">
                                      <p:cBhvr additive="base">
                                        <p:cTn id="20" dur="1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 fill="hold"/>
                                        <p:tgtEl>
                                          <p:spTgt spid="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engineering drawing&#10;&#10;Description automatically generated">
            <a:extLst>
              <a:ext uri="{FF2B5EF4-FFF2-40B4-BE49-F238E27FC236}">
                <a16:creationId xmlns:a16="http://schemas.microsoft.com/office/drawing/2014/main" id="{7440354F-6F32-445A-A5C4-0926E77AF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6433" y="1539433"/>
            <a:ext cx="3779134" cy="3779134"/>
          </a:xfrm>
          <a:prstGeom prst="ellipse">
            <a:avLst/>
          </a:prstGeom>
          <a:ln w="2857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39987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 fill="hold"/>
                                        <p:tgtEl>
                                          <p:spTgt spid="5"/>
                                        </p:tgtEl>
                                        <p:attrNameLst>
                                          <p:attrName>ppt_w</p:attrName>
                                        </p:attrNameLst>
                                      </p:cBhvr>
                                      <p:tavLst>
                                        <p:tav tm="0">
                                          <p:val>
                                            <p:fltVal val="0"/>
                                          </p:val>
                                        </p:tav>
                                        <p:tav tm="100000">
                                          <p:val>
                                            <p:strVal val="#ppt_w"/>
                                          </p:val>
                                        </p:tav>
                                      </p:tavLst>
                                    </p:anim>
                                    <p:anim calcmode="lin" valueType="num">
                                      <p:cBhvr>
                                        <p:cTn id="8" dur="200" fill="hold"/>
                                        <p:tgtEl>
                                          <p:spTgt spid="5"/>
                                        </p:tgtEl>
                                        <p:attrNameLst>
                                          <p:attrName>ppt_h</p:attrName>
                                        </p:attrNameLst>
                                      </p:cBhvr>
                                      <p:tavLst>
                                        <p:tav tm="0">
                                          <p:val>
                                            <p:fltVal val="0"/>
                                          </p:val>
                                        </p:tav>
                                        <p:tav tm="100000">
                                          <p:val>
                                            <p:strVal val="#ppt_h"/>
                                          </p:val>
                                        </p:tav>
                                      </p:tavLst>
                                    </p:anim>
                                    <p:animEffect transition="in" filter="fade">
                                      <p:cBhvr>
                                        <p:cTn id="9" dur="2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graphical user interface&#10;&#10;Description automatically generated">
            <a:extLst>
              <a:ext uri="{FF2B5EF4-FFF2-40B4-BE49-F238E27FC236}">
                <a16:creationId xmlns:a16="http://schemas.microsoft.com/office/drawing/2014/main" id="{781CF650-1966-4415-AE94-7C1CE46B817C}"/>
              </a:ext>
            </a:extLst>
          </p:cNvPr>
          <p:cNvPicPr>
            <a:picLocks noChangeAspect="1"/>
          </p:cNvPicPr>
          <p:nvPr/>
        </p:nvPicPr>
        <p:blipFill rotWithShape="1">
          <a:blip r:embed="rId3">
            <a:extLst>
              <a:ext uri="{28A0092B-C50C-407E-A947-70E740481C1C}">
                <a14:useLocalDpi xmlns:a14="http://schemas.microsoft.com/office/drawing/2010/main" val="0"/>
              </a:ext>
            </a:extLst>
          </a:blip>
          <a:srcRect t="24845" r="-1" b="23133"/>
          <a:stretch/>
        </p:blipFill>
        <p:spPr>
          <a:xfrm>
            <a:off x="20" y="1282"/>
            <a:ext cx="12191980" cy="6856718"/>
          </a:xfrm>
          <a:prstGeom prst="rect">
            <a:avLst/>
          </a:prstGeom>
        </p:spPr>
      </p:pic>
      <p:pic>
        <p:nvPicPr>
          <p:cNvPr id="7" name="Picture 6" descr="Logo&#10;&#10;Description automatically generated">
            <a:extLst>
              <a:ext uri="{FF2B5EF4-FFF2-40B4-BE49-F238E27FC236}">
                <a16:creationId xmlns:a16="http://schemas.microsoft.com/office/drawing/2014/main" id="{467101BF-C974-457C-9E1C-B3F07DF6BE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856695">
            <a:off x="5063816" y="3384545"/>
            <a:ext cx="2064366" cy="1983727"/>
          </a:xfrm>
          <a:prstGeom prst="rect">
            <a:avLst/>
          </a:prstGeom>
        </p:spPr>
      </p:pic>
    </p:spTree>
    <p:extLst>
      <p:ext uri="{BB962C8B-B14F-4D97-AF65-F5344CB8AC3E}">
        <p14:creationId xmlns:p14="http://schemas.microsoft.com/office/powerpoint/2010/main" val="1722063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7"/>
                                        </p:tgtEl>
                                        <p:attrNameLst>
                                          <p:attrName>r</p:attrName>
                                        </p:attrNameLst>
                                      </p:cBhvr>
                                    </p:animRot>
                                    <p:animRot by="-240000">
                                      <p:cBhvr>
                                        <p:cTn id="12" dur="200" fill="hold">
                                          <p:stCondLst>
                                            <p:cond delay="200"/>
                                          </p:stCondLst>
                                        </p:cTn>
                                        <p:tgtEl>
                                          <p:spTgt spid="7"/>
                                        </p:tgtEl>
                                        <p:attrNameLst>
                                          <p:attrName>r</p:attrName>
                                        </p:attrNameLst>
                                      </p:cBhvr>
                                    </p:animRot>
                                    <p:animRot by="240000">
                                      <p:cBhvr>
                                        <p:cTn id="13" dur="200" fill="hold">
                                          <p:stCondLst>
                                            <p:cond delay="400"/>
                                          </p:stCondLst>
                                        </p:cTn>
                                        <p:tgtEl>
                                          <p:spTgt spid="7"/>
                                        </p:tgtEl>
                                        <p:attrNameLst>
                                          <p:attrName>r</p:attrName>
                                        </p:attrNameLst>
                                      </p:cBhvr>
                                    </p:animRot>
                                    <p:animRot by="-240000">
                                      <p:cBhvr>
                                        <p:cTn id="14" dur="200" fill="hold">
                                          <p:stCondLst>
                                            <p:cond delay="600"/>
                                          </p:stCondLst>
                                        </p:cTn>
                                        <p:tgtEl>
                                          <p:spTgt spid="7"/>
                                        </p:tgtEl>
                                        <p:attrNameLst>
                                          <p:attrName>r</p:attrName>
                                        </p:attrNameLst>
                                      </p:cBhvr>
                                    </p:animRot>
                                    <p:animRot by="120000">
                                      <p:cBhvr>
                                        <p:cTn id="15" dur="200" fill="hold">
                                          <p:stCondLst>
                                            <p:cond delay="800"/>
                                          </p:stCondLst>
                                        </p:cTn>
                                        <p:tgtEl>
                                          <p:spTgt spid="7"/>
                                        </p:tgtEl>
                                        <p:attrNameLst>
                                          <p:attrName>r</p:attrName>
                                        </p:attrNameLst>
                                      </p:cBhvr>
                                    </p:animRot>
                                  </p:childTnLst>
                                </p:cTn>
                              </p:par>
                            </p:childTnLst>
                          </p:cTn>
                        </p:par>
                        <p:par>
                          <p:cTn id="16" fill="hold">
                            <p:stCondLst>
                              <p:cond delay="1500"/>
                            </p:stCondLst>
                            <p:childTnLst>
                              <p:par>
                                <p:cTn id="17" presetID="2" presetClass="exit" presetSubtype="1" fill="hold" nodeType="afterEffect">
                                  <p:stCondLst>
                                    <p:cond delay="0"/>
                                  </p:stCondLst>
                                  <p:childTnLst>
                                    <p:anim calcmode="lin" valueType="num">
                                      <p:cBhvr additive="base">
                                        <p:cTn id="18" dur="300"/>
                                        <p:tgtEl>
                                          <p:spTgt spid="7"/>
                                        </p:tgtEl>
                                        <p:attrNameLst>
                                          <p:attrName>ppt_x</p:attrName>
                                        </p:attrNameLst>
                                      </p:cBhvr>
                                      <p:tavLst>
                                        <p:tav tm="0">
                                          <p:val>
                                            <p:strVal val="ppt_x"/>
                                          </p:val>
                                        </p:tav>
                                        <p:tav tm="100000">
                                          <p:val>
                                            <p:strVal val="ppt_x"/>
                                          </p:val>
                                        </p:tav>
                                      </p:tavLst>
                                    </p:anim>
                                    <p:anim calcmode="lin" valueType="num">
                                      <p:cBhvr additive="base">
                                        <p:cTn id="19" dur="300"/>
                                        <p:tgtEl>
                                          <p:spTgt spid="7"/>
                                        </p:tgtEl>
                                        <p:attrNameLst>
                                          <p:attrName>ppt_y</p:attrName>
                                        </p:attrNameLst>
                                      </p:cBhvr>
                                      <p:tavLst>
                                        <p:tav tm="0">
                                          <p:val>
                                            <p:strVal val="ppt_y"/>
                                          </p:val>
                                        </p:tav>
                                        <p:tav tm="100000">
                                          <p:val>
                                            <p:strVal val="0-ppt_h/2"/>
                                          </p:val>
                                        </p:tav>
                                      </p:tavLst>
                                    </p:anim>
                                    <p:set>
                                      <p:cBhvr>
                                        <p:cTn id="20" dur="1" fill="hold">
                                          <p:stCondLst>
                                            <p:cond delay="2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with medium confidence">
            <a:extLst>
              <a:ext uri="{FF2B5EF4-FFF2-40B4-BE49-F238E27FC236}">
                <a16:creationId xmlns:a16="http://schemas.microsoft.com/office/drawing/2014/main" id="{3E8DDDD6-483F-480E-A394-5D93797C0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4050" y="1608320"/>
            <a:ext cx="3703899" cy="3641359"/>
          </a:xfrm>
          <a:prstGeom prst="ellipse">
            <a:avLst/>
          </a:prstGeom>
          <a:ln w="2857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048784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 fill="hold"/>
                                        <p:tgtEl>
                                          <p:spTgt spid="5"/>
                                        </p:tgtEl>
                                        <p:attrNameLst>
                                          <p:attrName>ppt_w</p:attrName>
                                        </p:attrNameLst>
                                      </p:cBhvr>
                                      <p:tavLst>
                                        <p:tav tm="0">
                                          <p:val>
                                            <p:fltVal val="0"/>
                                          </p:val>
                                        </p:tav>
                                        <p:tav tm="100000">
                                          <p:val>
                                            <p:strVal val="#ppt_w"/>
                                          </p:val>
                                        </p:tav>
                                      </p:tavLst>
                                    </p:anim>
                                    <p:anim calcmode="lin" valueType="num">
                                      <p:cBhvr>
                                        <p:cTn id="8" dur="200" fill="hold"/>
                                        <p:tgtEl>
                                          <p:spTgt spid="5"/>
                                        </p:tgtEl>
                                        <p:attrNameLst>
                                          <p:attrName>ppt_h</p:attrName>
                                        </p:attrNameLst>
                                      </p:cBhvr>
                                      <p:tavLst>
                                        <p:tav tm="0">
                                          <p:val>
                                            <p:fltVal val="0"/>
                                          </p:val>
                                        </p:tav>
                                        <p:tav tm="100000">
                                          <p:val>
                                            <p:strVal val="#ppt_h"/>
                                          </p:val>
                                        </p:tav>
                                      </p:tavLst>
                                    </p:anim>
                                    <p:animEffect transition="in" filter="fade">
                                      <p:cBhvr>
                                        <p:cTn id="9" dur="2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713A7EB-9076-4212-9733-FC2A70F7E6A2}"/>
              </a:ext>
            </a:extLst>
          </p:cNvPr>
          <p:cNvGrpSpPr/>
          <p:nvPr/>
        </p:nvGrpSpPr>
        <p:grpSpPr>
          <a:xfrm>
            <a:off x="4691583" y="2024583"/>
            <a:ext cx="2808833" cy="2808833"/>
            <a:chOff x="8814207" y="2176983"/>
            <a:chExt cx="2808833" cy="2808833"/>
          </a:xfrm>
        </p:grpSpPr>
        <p:pic>
          <p:nvPicPr>
            <p:cNvPr id="5" name="Picture 4" descr="Shape&#10;&#10;Description automatically generated with medium confidence">
              <a:extLst>
                <a:ext uri="{FF2B5EF4-FFF2-40B4-BE49-F238E27FC236}">
                  <a16:creationId xmlns:a16="http://schemas.microsoft.com/office/drawing/2014/main" id="{B912ACEC-FF4A-4BB3-97C1-330707DD8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4207" y="2176983"/>
              <a:ext cx="2808833" cy="2808833"/>
            </a:xfrm>
            <a:prstGeom prst="rect">
              <a:avLst/>
            </a:prstGeom>
          </p:spPr>
        </p:pic>
        <p:pic>
          <p:nvPicPr>
            <p:cNvPr id="6" name="Picture 5" descr="A picture containing text, electronics&#10;&#10;Description automatically generated">
              <a:extLst>
                <a:ext uri="{FF2B5EF4-FFF2-40B4-BE49-F238E27FC236}">
                  <a16:creationId xmlns:a16="http://schemas.microsoft.com/office/drawing/2014/main" id="{AA6FD1F0-C958-4381-AAE0-96F04319E167}"/>
                </a:ext>
              </a:extLst>
            </p:cNvPr>
            <p:cNvPicPr>
              <a:picLocks noChangeAspect="1"/>
            </p:cNvPicPr>
            <p:nvPr/>
          </p:nvPicPr>
          <p:blipFill rotWithShape="1">
            <a:blip r:embed="rId4">
              <a:extLst>
                <a:ext uri="{28A0092B-C50C-407E-A947-70E740481C1C}">
                  <a14:useLocalDpi xmlns:a14="http://schemas.microsoft.com/office/drawing/2010/main" val="0"/>
                </a:ext>
              </a:extLst>
            </a:blip>
            <a:srcRect l="29933" t="23412" r="28595" b="24415"/>
            <a:stretch/>
          </p:blipFill>
          <p:spPr>
            <a:xfrm>
              <a:off x="9083624" y="2989920"/>
              <a:ext cx="1259840" cy="1584960"/>
            </a:xfrm>
            <a:prstGeom prst="rect">
              <a:avLst/>
            </a:prstGeom>
          </p:spPr>
        </p:pic>
      </p:grpSp>
      <p:pic>
        <p:nvPicPr>
          <p:cNvPr id="8" name="Picture 7" descr="Shape&#10;&#10;Description automatically generated">
            <a:extLst>
              <a:ext uri="{FF2B5EF4-FFF2-40B4-BE49-F238E27FC236}">
                <a16:creationId xmlns:a16="http://schemas.microsoft.com/office/drawing/2014/main" id="{473FC3C8-3BC7-4090-A0EE-68D325ECF7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1011" y="2311265"/>
            <a:ext cx="2109975" cy="2637469"/>
          </a:xfrm>
          <a:prstGeom prst="rect">
            <a:avLst/>
          </a:prstGeom>
        </p:spPr>
      </p:pic>
    </p:spTree>
    <p:extLst>
      <p:ext uri="{BB962C8B-B14F-4D97-AF65-F5344CB8AC3E}">
        <p14:creationId xmlns:p14="http://schemas.microsoft.com/office/powerpoint/2010/main" val="1142324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 fill="hold"/>
                                        <p:tgtEl>
                                          <p:spTgt spid="4"/>
                                        </p:tgtEl>
                                        <p:attrNameLst>
                                          <p:attrName>ppt_w</p:attrName>
                                        </p:attrNameLst>
                                      </p:cBhvr>
                                      <p:tavLst>
                                        <p:tav tm="0">
                                          <p:val>
                                            <p:fltVal val="0"/>
                                          </p:val>
                                        </p:tav>
                                        <p:tav tm="100000">
                                          <p:val>
                                            <p:strVal val="#ppt_w"/>
                                          </p:val>
                                        </p:tav>
                                      </p:tavLst>
                                    </p:anim>
                                    <p:anim calcmode="lin" valueType="num">
                                      <p:cBhvr>
                                        <p:cTn id="8" dur="200" fill="hold"/>
                                        <p:tgtEl>
                                          <p:spTgt spid="4"/>
                                        </p:tgtEl>
                                        <p:attrNameLst>
                                          <p:attrName>ppt_h</p:attrName>
                                        </p:attrNameLst>
                                      </p:cBhvr>
                                      <p:tavLst>
                                        <p:tav tm="0">
                                          <p:val>
                                            <p:fltVal val="0"/>
                                          </p:val>
                                        </p:tav>
                                        <p:tav tm="100000">
                                          <p:val>
                                            <p:strVal val="#ppt_h"/>
                                          </p:val>
                                        </p:tav>
                                      </p:tavLst>
                                    </p:anim>
                                    <p:animEffect transition="in" filter="fade">
                                      <p:cBhvr>
                                        <p:cTn id="9" dur="200"/>
                                        <p:tgtEl>
                                          <p:spTgt spid="4"/>
                                        </p:tgtEl>
                                      </p:cBhvr>
                                    </p:animEffect>
                                  </p:childTnLst>
                                </p:cTn>
                              </p:par>
                            </p:childTnLst>
                          </p:cTn>
                        </p:par>
                        <p:par>
                          <p:cTn id="10" fill="hold">
                            <p:stCondLst>
                              <p:cond delay="200"/>
                            </p:stCondLst>
                            <p:childTnLst>
                              <p:par>
                                <p:cTn id="11" presetID="53" presetClass="entr" presetSubtype="16" fill="hold" nodeType="afterEffect">
                                  <p:stCondLst>
                                    <p:cond delay="400"/>
                                  </p:stCondLst>
                                  <p:childTnLst>
                                    <p:set>
                                      <p:cBhvr>
                                        <p:cTn id="12" dur="1" fill="hold">
                                          <p:stCondLst>
                                            <p:cond delay="0"/>
                                          </p:stCondLst>
                                        </p:cTn>
                                        <p:tgtEl>
                                          <p:spTgt spid="8"/>
                                        </p:tgtEl>
                                        <p:attrNameLst>
                                          <p:attrName>style.visibility</p:attrName>
                                        </p:attrNameLst>
                                      </p:cBhvr>
                                      <p:to>
                                        <p:strVal val="visible"/>
                                      </p:to>
                                    </p:set>
                                    <p:anim calcmode="lin" valueType="num">
                                      <p:cBhvr>
                                        <p:cTn id="13" dur="200" fill="hold"/>
                                        <p:tgtEl>
                                          <p:spTgt spid="8"/>
                                        </p:tgtEl>
                                        <p:attrNameLst>
                                          <p:attrName>ppt_w</p:attrName>
                                        </p:attrNameLst>
                                      </p:cBhvr>
                                      <p:tavLst>
                                        <p:tav tm="0">
                                          <p:val>
                                            <p:fltVal val="0"/>
                                          </p:val>
                                        </p:tav>
                                        <p:tav tm="100000">
                                          <p:val>
                                            <p:strVal val="#ppt_w"/>
                                          </p:val>
                                        </p:tav>
                                      </p:tavLst>
                                    </p:anim>
                                    <p:anim calcmode="lin" valueType="num">
                                      <p:cBhvr>
                                        <p:cTn id="14" dur="200" fill="hold"/>
                                        <p:tgtEl>
                                          <p:spTgt spid="8"/>
                                        </p:tgtEl>
                                        <p:attrNameLst>
                                          <p:attrName>ppt_h</p:attrName>
                                        </p:attrNameLst>
                                      </p:cBhvr>
                                      <p:tavLst>
                                        <p:tav tm="0">
                                          <p:val>
                                            <p:fltVal val="0"/>
                                          </p:val>
                                        </p:tav>
                                        <p:tav tm="100000">
                                          <p:val>
                                            <p:strVal val="#ppt_h"/>
                                          </p:val>
                                        </p:tav>
                                      </p:tavLst>
                                    </p:anim>
                                    <p:animEffect transition="in" filter="fade">
                                      <p:cBhvr>
                                        <p:cTn id="15" dur="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30C0CF89-09C7-4858-8D1A-CCA515949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3196" y="2650904"/>
            <a:ext cx="2095500" cy="2181225"/>
          </a:xfrm>
          <a:prstGeom prst="rect">
            <a:avLst/>
          </a:prstGeom>
        </p:spPr>
      </p:pic>
      <p:grpSp>
        <p:nvGrpSpPr>
          <p:cNvPr id="6" name="Group 5">
            <a:extLst>
              <a:ext uri="{FF2B5EF4-FFF2-40B4-BE49-F238E27FC236}">
                <a16:creationId xmlns:a16="http://schemas.microsoft.com/office/drawing/2014/main" id="{A97D78DC-B263-4E2A-8754-C462184533D1}"/>
              </a:ext>
            </a:extLst>
          </p:cNvPr>
          <p:cNvGrpSpPr/>
          <p:nvPr/>
        </p:nvGrpSpPr>
        <p:grpSpPr>
          <a:xfrm>
            <a:off x="489973" y="2337101"/>
            <a:ext cx="2808833" cy="2808833"/>
            <a:chOff x="8814207" y="2176983"/>
            <a:chExt cx="2808833" cy="2808833"/>
          </a:xfrm>
        </p:grpSpPr>
        <p:pic>
          <p:nvPicPr>
            <p:cNvPr id="7" name="Picture 6" descr="Shape&#10;&#10;Description automatically generated with medium confidence">
              <a:extLst>
                <a:ext uri="{FF2B5EF4-FFF2-40B4-BE49-F238E27FC236}">
                  <a16:creationId xmlns:a16="http://schemas.microsoft.com/office/drawing/2014/main" id="{117F59D9-5093-454A-918E-5C2BEF93D6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4207" y="2176983"/>
              <a:ext cx="2808833" cy="2808833"/>
            </a:xfrm>
            <a:prstGeom prst="rect">
              <a:avLst/>
            </a:prstGeom>
          </p:spPr>
        </p:pic>
        <p:pic>
          <p:nvPicPr>
            <p:cNvPr id="8" name="Picture 7" descr="A picture containing text, electronics&#10;&#10;Description automatically generated">
              <a:extLst>
                <a:ext uri="{FF2B5EF4-FFF2-40B4-BE49-F238E27FC236}">
                  <a16:creationId xmlns:a16="http://schemas.microsoft.com/office/drawing/2014/main" id="{063CDDA3-0265-4A87-94E5-3600919963F3}"/>
                </a:ext>
              </a:extLst>
            </p:cNvPr>
            <p:cNvPicPr>
              <a:picLocks noChangeAspect="1"/>
            </p:cNvPicPr>
            <p:nvPr/>
          </p:nvPicPr>
          <p:blipFill rotWithShape="1">
            <a:blip r:embed="rId5">
              <a:extLst>
                <a:ext uri="{28A0092B-C50C-407E-A947-70E740481C1C}">
                  <a14:useLocalDpi xmlns:a14="http://schemas.microsoft.com/office/drawing/2010/main" val="0"/>
                </a:ext>
              </a:extLst>
            </a:blip>
            <a:srcRect l="29933" t="23412" r="28595" b="24415"/>
            <a:stretch/>
          </p:blipFill>
          <p:spPr>
            <a:xfrm>
              <a:off x="9083624" y="2989920"/>
              <a:ext cx="1259840" cy="1584960"/>
            </a:xfrm>
            <a:prstGeom prst="rect">
              <a:avLst/>
            </a:prstGeom>
          </p:spPr>
        </p:pic>
      </p:grpSp>
      <p:pic>
        <p:nvPicPr>
          <p:cNvPr id="9" name="Picture 8" descr="Shape&#10;&#10;Description automatically generated">
            <a:extLst>
              <a:ext uri="{FF2B5EF4-FFF2-40B4-BE49-F238E27FC236}">
                <a16:creationId xmlns:a16="http://schemas.microsoft.com/office/drawing/2014/main" id="{D2F8E323-315C-4459-B723-B5F5D71ABF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401" y="2623783"/>
            <a:ext cx="2109975" cy="2637469"/>
          </a:xfrm>
          <a:prstGeom prst="rect">
            <a:avLst/>
          </a:prstGeom>
        </p:spPr>
      </p:pic>
      <p:pic>
        <p:nvPicPr>
          <p:cNvPr id="11" name="Picture 10" descr="Icon&#10;&#10;Description automatically generated">
            <a:extLst>
              <a:ext uri="{FF2B5EF4-FFF2-40B4-BE49-F238E27FC236}">
                <a16:creationId xmlns:a16="http://schemas.microsoft.com/office/drawing/2014/main" id="{73093687-9F3A-4E5C-B478-A05CE808A6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6743" y="3150468"/>
            <a:ext cx="1197560" cy="1596747"/>
          </a:xfrm>
          <a:prstGeom prst="rect">
            <a:avLst/>
          </a:prstGeom>
        </p:spPr>
      </p:pic>
      <p:pic>
        <p:nvPicPr>
          <p:cNvPr id="13" name="Picture 12" descr="Shape, arrow&#10;&#10;Description automatically generated">
            <a:extLst>
              <a:ext uri="{FF2B5EF4-FFF2-40B4-BE49-F238E27FC236}">
                <a16:creationId xmlns:a16="http://schemas.microsoft.com/office/drawing/2014/main" id="{E911D220-4D77-4355-A880-E6F4DF724B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4156" y="3012853"/>
            <a:ext cx="1933575" cy="1457325"/>
          </a:xfrm>
          <a:prstGeom prst="rect">
            <a:avLst/>
          </a:prstGeom>
        </p:spPr>
      </p:pic>
      <p:pic>
        <p:nvPicPr>
          <p:cNvPr id="15" name="Picture 14" descr="Shape, circle&#10;&#10;Description automatically generated">
            <a:extLst>
              <a:ext uri="{FF2B5EF4-FFF2-40B4-BE49-F238E27FC236}">
                <a16:creationId xmlns:a16="http://schemas.microsoft.com/office/drawing/2014/main" id="{F9C79904-4BBB-43E8-8A38-B2A66D2CE2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91049" y="3050010"/>
            <a:ext cx="1699791" cy="1383012"/>
          </a:xfrm>
          <a:prstGeom prst="rect">
            <a:avLst/>
          </a:prstGeom>
        </p:spPr>
      </p:pic>
    </p:spTree>
    <p:extLst>
      <p:ext uri="{BB962C8B-B14F-4D97-AF65-F5344CB8AC3E}">
        <p14:creationId xmlns:p14="http://schemas.microsoft.com/office/powerpoint/2010/main" val="6002448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 fill="hold"/>
                                        <p:tgtEl>
                                          <p:spTgt spid="6"/>
                                        </p:tgtEl>
                                        <p:attrNameLst>
                                          <p:attrName>ppt_w</p:attrName>
                                        </p:attrNameLst>
                                      </p:cBhvr>
                                      <p:tavLst>
                                        <p:tav tm="0">
                                          <p:val>
                                            <p:fltVal val="0"/>
                                          </p:val>
                                        </p:tav>
                                        <p:tav tm="100000">
                                          <p:val>
                                            <p:strVal val="#ppt_w"/>
                                          </p:val>
                                        </p:tav>
                                      </p:tavLst>
                                    </p:anim>
                                    <p:anim calcmode="lin" valueType="num">
                                      <p:cBhvr>
                                        <p:cTn id="8" dur="200" fill="hold"/>
                                        <p:tgtEl>
                                          <p:spTgt spid="6"/>
                                        </p:tgtEl>
                                        <p:attrNameLst>
                                          <p:attrName>ppt_h</p:attrName>
                                        </p:attrNameLst>
                                      </p:cBhvr>
                                      <p:tavLst>
                                        <p:tav tm="0">
                                          <p:val>
                                            <p:fltVal val="0"/>
                                          </p:val>
                                        </p:tav>
                                        <p:tav tm="100000">
                                          <p:val>
                                            <p:strVal val="#ppt_h"/>
                                          </p:val>
                                        </p:tav>
                                      </p:tavLst>
                                    </p:anim>
                                    <p:animEffect transition="in" filter="fade">
                                      <p:cBhvr>
                                        <p:cTn id="9" dur="2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 fill="hold"/>
                                        <p:tgtEl>
                                          <p:spTgt spid="9"/>
                                        </p:tgtEl>
                                        <p:attrNameLst>
                                          <p:attrName>ppt_w</p:attrName>
                                        </p:attrNameLst>
                                      </p:cBhvr>
                                      <p:tavLst>
                                        <p:tav tm="0">
                                          <p:val>
                                            <p:fltVal val="0"/>
                                          </p:val>
                                        </p:tav>
                                        <p:tav tm="100000">
                                          <p:val>
                                            <p:strVal val="#ppt_w"/>
                                          </p:val>
                                        </p:tav>
                                      </p:tavLst>
                                    </p:anim>
                                    <p:anim calcmode="lin" valueType="num">
                                      <p:cBhvr>
                                        <p:cTn id="13" dur="200" fill="hold"/>
                                        <p:tgtEl>
                                          <p:spTgt spid="9"/>
                                        </p:tgtEl>
                                        <p:attrNameLst>
                                          <p:attrName>ppt_h</p:attrName>
                                        </p:attrNameLst>
                                      </p:cBhvr>
                                      <p:tavLst>
                                        <p:tav tm="0">
                                          <p:val>
                                            <p:fltVal val="0"/>
                                          </p:val>
                                        </p:tav>
                                        <p:tav tm="100000">
                                          <p:val>
                                            <p:strVal val="#ppt_h"/>
                                          </p:val>
                                        </p:tav>
                                      </p:tavLst>
                                    </p:anim>
                                    <p:animEffect transition="in" filter="fade">
                                      <p:cBhvr>
                                        <p:cTn id="14" dur="2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200" fill="hold"/>
                                        <p:tgtEl>
                                          <p:spTgt spid="11"/>
                                        </p:tgtEl>
                                        <p:attrNameLst>
                                          <p:attrName>ppt_w</p:attrName>
                                        </p:attrNameLst>
                                      </p:cBhvr>
                                      <p:tavLst>
                                        <p:tav tm="0">
                                          <p:val>
                                            <p:fltVal val="0"/>
                                          </p:val>
                                        </p:tav>
                                        <p:tav tm="100000">
                                          <p:val>
                                            <p:strVal val="#ppt_w"/>
                                          </p:val>
                                        </p:tav>
                                      </p:tavLst>
                                    </p:anim>
                                    <p:anim calcmode="lin" valueType="num">
                                      <p:cBhvr>
                                        <p:cTn id="18" dur="200" fill="hold"/>
                                        <p:tgtEl>
                                          <p:spTgt spid="11"/>
                                        </p:tgtEl>
                                        <p:attrNameLst>
                                          <p:attrName>ppt_h</p:attrName>
                                        </p:attrNameLst>
                                      </p:cBhvr>
                                      <p:tavLst>
                                        <p:tav tm="0">
                                          <p:val>
                                            <p:fltVal val="0"/>
                                          </p:val>
                                        </p:tav>
                                        <p:tav tm="100000">
                                          <p:val>
                                            <p:strVal val="#ppt_h"/>
                                          </p:val>
                                        </p:tav>
                                      </p:tavLst>
                                    </p:anim>
                                    <p:animEffect transition="in" filter="fade">
                                      <p:cBhvr>
                                        <p:cTn id="19" dur="200"/>
                                        <p:tgtEl>
                                          <p:spTgt spid="11"/>
                                        </p:tgtEl>
                                      </p:cBhvr>
                                    </p:animEffect>
                                  </p:childTnLst>
                                </p:cTn>
                              </p:par>
                            </p:childTnLst>
                          </p:cTn>
                        </p:par>
                        <p:par>
                          <p:cTn id="20" fill="hold">
                            <p:stCondLst>
                              <p:cond delay="2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200" fill="hold"/>
                                        <p:tgtEl>
                                          <p:spTgt spid="5"/>
                                        </p:tgtEl>
                                        <p:attrNameLst>
                                          <p:attrName>ppt_w</p:attrName>
                                        </p:attrNameLst>
                                      </p:cBhvr>
                                      <p:tavLst>
                                        <p:tav tm="0">
                                          <p:val>
                                            <p:fltVal val="0"/>
                                          </p:val>
                                        </p:tav>
                                        <p:tav tm="100000">
                                          <p:val>
                                            <p:strVal val="#ppt_w"/>
                                          </p:val>
                                        </p:tav>
                                      </p:tavLst>
                                    </p:anim>
                                    <p:anim calcmode="lin" valueType="num">
                                      <p:cBhvr>
                                        <p:cTn id="24" dur="200" fill="hold"/>
                                        <p:tgtEl>
                                          <p:spTgt spid="5"/>
                                        </p:tgtEl>
                                        <p:attrNameLst>
                                          <p:attrName>ppt_h</p:attrName>
                                        </p:attrNameLst>
                                      </p:cBhvr>
                                      <p:tavLst>
                                        <p:tav tm="0">
                                          <p:val>
                                            <p:fltVal val="0"/>
                                          </p:val>
                                        </p:tav>
                                        <p:tav tm="100000">
                                          <p:val>
                                            <p:strVal val="#ppt_h"/>
                                          </p:val>
                                        </p:tav>
                                      </p:tavLst>
                                    </p:anim>
                                    <p:animEffect transition="in" filter="fade">
                                      <p:cBhvr>
                                        <p:cTn id="25" dur="2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4.58333E-6 -3.7037E-7 L -0.66067 -0.00023 " pathEditMode="relative" rAng="0" ptsTypes="AA">
                                      <p:cBhvr>
                                        <p:cTn id="34" dur="500" fill="hold"/>
                                        <p:tgtEl>
                                          <p:spTgt spid="15"/>
                                        </p:tgtEl>
                                        <p:attrNameLst>
                                          <p:attrName>ppt_x</p:attrName>
                                          <p:attrName>ppt_y</p:attrName>
                                        </p:attrNameLst>
                                      </p:cBhvr>
                                      <p:rCtr x="-33034" y="-23"/>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0.66067 -0.00023 L -0.17265 -0.66343 " pathEditMode="relative" rAng="0" ptsTypes="AA">
                                      <p:cBhvr>
                                        <p:cTn id="38" dur="800" fill="hold"/>
                                        <p:tgtEl>
                                          <p:spTgt spid="15"/>
                                        </p:tgtEl>
                                        <p:attrNameLst>
                                          <p:attrName>ppt_x</p:attrName>
                                          <p:attrName>ppt_y</p:attrName>
                                        </p:attrNameLst>
                                      </p:cBhvr>
                                      <p:rCtr x="24401" y="-33171"/>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4.58333E-6 -1.85185E-6 L -0.66068 -0.00046 " pathEditMode="relative" rAng="0" ptsTypes="AA">
                                      <p:cBhvr>
                                        <p:cTn id="47" dur="500" fill="hold"/>
                                        <p:tgtEl>
                                          <p:spTgt spid="13"/>
                                        </p:tgtEl>
                                        <p:attrNameLst>
                                          <p:attrName>ppt_x</p:attrName>
                                          <p:attrName>ppt_y</p:attrName>
                                        </p:attrNameLst>
                                      </p:cBhvr>
                                      <p:rCtr x="-32891" y="-23"/>
                                    </p:animMotion>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0.66067 -0.00046 L 0.06967 0.57176 " pathEditMode="relative" rAng="0" ptsTypes="AA">
                                      <p:cBhvr>
                                        <p:cTn id="51" dur="800" fill="hold"/>
                                        <p:tgtEl>
                                          <p:spTgt spid="13"/>
                                        </p:tgtEl>
                                        <p:attrNameLst>
                                          <p:attrName>ppt_x</p:attrName>
                                          <p:attrName>ppt_y</p:attrName>
                                        </p:attrNameLst>
                                      </p:cBhvr>
                                      <p:rCtr x="36510" y="28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electronics&#10;&#10;Description automatically generated">
            <a:extLst>
              <a:ext uri="{FF2B5EF4-FFF2-40B4-BE49-F238E27FC236}">
                <a16:creationId xmlns:a16="http://schemas.microsoft.com/office/drawing/2014/main" id="{854E8F47-829F-4587-8E00-F17712AF7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887" y="2028765"/>
            <a:ext cx="2696901" cy="2696901"/>
          </a:xfrm>
          <a:prstGeom prst="ellipse">
            <a:avLst/>
          </a:prstGeom>
          <a:ln w="2857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grpSp>
        <p:nvGrpSpPr>
          <p:cNvPr id="11" name="Group 10">
            <a:extLst>
              <a:ext uri="{FF2B5EF4-FFF2-40B4-BE49-F238E27FC236}">
                <a16:creationId xmlns:a16="http://schemas.microsoft.com/office/drawing/2014/main" id="{371FA819-6460-4EB8-8EDA-7E5319E23F04}"/>
              </a:ext>
            </a:extLst>
          </p:cNvPr>
          <p:cNvGrpSpPr/>
          <p:nvPr/>
        </p:nvGrpSpPr>
        <p:grpSpPr>
          <a:xfrm>
            <a:off x="2678213" y="2080549"/>
            <a:ext cx="2696902" cy="2696902"/>
            <a:chOff x="1701478" y="1658073"/>
            <a:chExt cx="3541853" cy="3541853"/>
          </a:xfrm>
        </p:grpSpPr>
        <p:sp>
          <p:nvSpPr>
            <p:cNvPr id="10" name="Oval 9">
              <a:extLst>
                <a:ext uri="{FF2B5EF4-FFF2-40B4-BE49-F238E27FC236}">
                  <a16:creationId xmlns:a16="http://schemas.microsoft.com/office/drawing/2014/main" id="{83E4B83B-901A-42FD-B86D-0C7C71739A98}"/>
                </a:ext>
              </a:extLst>
            </p:cNvPr>
            <p:cNvSpPr/>
            <p:nvPr/>
          </p:nvSpPr>
          <p:spPr>
            <a:xfrm>
              <a:off x="1701478" y="1658073"/>
              <a:ext cx="3541853" cy="354185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pic>
          <p:nvPicPr>
            <p:cNvPr id="9" name="Picture 8" descr="Icon&#10;&#10;Description automatically generated">
              <a:extLst>
                <a:ext uri="{FF2B5EF4-FFF2-40B4-BE49-F238E27FC236}">
                  <a16:creationId xmlns:a16="http://schemas.microsoft.com/office/drawing/2014/main" id="{C7787062-9EDC-46D0-9D8F-0BAD02450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3191" y="2562224"/>
              <a:ext cx="2638425" cy="1733550"/>
            </a:xfrm>
            <a:prstGeom prst="rect">
              <a:avLst/>
            </a:prstGeom>
          </p:spPr>
        </p:pic>
      </p:grpSp>
    </p:spTree>
    <p:extLst>
      <p:ext uri="{BB962C8B-B14F-4D97-AF65-F5344CB8AC3E}">
        <p14:creationId xmlns:p14="http://schemas.microsoft.com/office/powerpoint/2010/main" val="874633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 fill="hold"/>
                                        <p:tgtEl>
                                          <p:spTgt spid="11"/>
                                        </p:tgtEl>
                                        <p:attrNameLst>
                                          <p:attrName>ppt_w</p:attrName>
                                        </p:attrNameLst>
                                      </p:cBhvr>
                                      <p:tavLst>
                                        <p:tav tm="0">
                                          <p:val>
                                            <p:fltVal val="0"/>
                                          </p:val>
                                        </p:tav>
                                        <p:tav tm="100000">
                                          <p:val>
                                            <p:strVal val="#ppt_w"/>
                                          </p:val>
                                        </p:tav>
                                      </p:tavLst>
                                    </p:anim>
                                    <p:anim calcmode="lin" valueType="num">
                                      <p:cBhvr>
                                        <p:cTn id="8" dur="200" fill="hold"/>
                                        <p:tgtEl>
                                          <p:spTgt spid="11"/>
                                        </p:tgtEl>
                                        <p:attrNameLst>
                                          <p:attrName>ppt_h</p:attrName>
                                        </p:attrNameLst>
                                      </p:cBhvr>
                                      <p:tavLst>
                                        <p:tav tm="0">
                                          <p:val>
                                            <p:fltVal val="0"/>
                                          </p:val>
                                        </p:tav>
                                        <p:tav tm="100000">
                                          <p:val>
                                            <p:strVal val="#ppt_h"/>
                                          </p:val>
                                        </p:tav>
                                      </p:tavLst>
                                    </p:anim>
                                    <p:animEffect transition="in" filter="fade">
                                      <p:cBhvr>
                                        <p:cTn id="9" dur="200"/>
                                        <p:tgtEl>
                                          <p:spTgt spid="11"/>
                                        </p:tgtEl>
                                      </p:cBhvr>
                                    </p:animEffect>
                                  </p:childTnLst>
                                </p:cTn>
                              </p:par>
                            </p:childTnLst>
                          </p:cTn>
                        </p:par>
                        <p:par>
                          <p:cTn id="10" fill="hold">
                            <p:stCondLst>
                              <p:cond delay="200"/>
                            </p:stCondLst>
                            <p:childTnLst>
                              <p:par>
                                <p:cTn id="11" presetID="53" presetClass="entr" presetSubtype="16" fill="hold" nodeType="after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 fill="hold"/>
                                        <p:tgtEl>
                                          <p:spTgt spid="7"/>
                                        </p:tgtEl>
                                        <p:attrNameLst>
                                          <p:attrName>ppt_w</p:attrName>
                                        </p:attrNameLst>
                                      </p:cBhvr>
                                      <p:tavLst>
                                        <p:tav tm="0">
                                          <p:val>
                                            <p:fltVal val="0"/>
                                          </p:val>
                                        </p:tav>
                                        <p:tav tm="100000">
                                          <p:val>
                                            <p:strVal val="#ppt_w"/>
                                          </p:val>
                                        </p:tav>
                                      </p:tavLst>
                                    </p:anim>
                                    <p:anim calcmode="lin" valueType="num">
                                      <p:cBhvr>
                                        <p:cTn id="14" dur="200" fill="hold"/>
                                        <p:tgtEl>
                                          <p:spTgt spid="7"/>
                                        </p:tgtEl>
                                        <p:attrNameLst>
                                          <p:attrName>ppt_h</p:attrName>
                                        </p:attrNameLst>
                                      </p:cBhvr>
                                      <p:tavLst>
                                        <p:tav tm="0">
                                          <p:val>
                                            <p:fltVal val="0"/>
                                          </p:val>
                                        </p:tav>
                                        <p:tav tm="100000">
                                          <p:val>
                                            <p:strVal val="#ppt_h"/>
                                          </p:val>
                                        </p:tav>
                                      </p:tavLst>
                                    </p:anim>
                                    <p:animEffect transition="in" filter="fade">
                                      <p:cBhvr>
                                        <p:cTn id="15"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471D2F84-5584-4E79-ACE6-79BBE0E3D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7080" y="989057"/>
            <a:ext cx="5657839" cy="4879886"/>
          </a:xfrm>
          <a:prstGeom prst="rect">
            <a:avLst/>
          </a:prstGeom>
        </p:spPr>
      </p:pic>
      <p:sp>
        <p:nvSpPr>
          <p:cNvPr id="8" name="Rectangle 7">
            <a:extLst>
              <a:ext uri="{FF2B5EF4-FFF2-40B4-BE49-F238E27FC236}">
                <a16:creationId xmlns:a16="http://schemas.microsoft.com/office/drawing/2014/main" id="{737D6065-2ABC-4FB0-B30E-C82D15EEAFED}"/>
              </a:ext>
            </a:extLst>
          </p:cNvPr>
          <p:cNvSpPr/>
          <p:nvPr/>
        </p:nvSpPr>
        <p:spPr>
          <a:xfrm>
            <a:off x="1030116" y="5205107"/>
            <a:ext cx="1774846"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10 TB</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9" name="Rectangle 8">
            <a:extLst>
              <a:ext uri="{FF2B5EF4-FFF2-40B4-BE49-F238E27FC236}">
                <a16:creationId xmlns:a16="http://schemas.microsoft.com/office/drawing/2014/main" id="{C152F8EF-77D5-406D-97EF-F7E468551114}"/>
              </a:ext>
            </a:extLst>
          </p:cNvPr>
          <p:cNvSpPr/>
          <p:nvPr/>
        </p:nvSpPr>
        <p:spPr>
          <a:xfrm>
            <a:off x="1205645" y="2706750"/>
            <a:ext cx="1423788"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 TB</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0" name="Rectangle 9">
            <a:extLst>
              <a:ext uri="{FF2B5EF4-FFF2-40B4-BE49-F238E27FC236}">
                <a16:creationId xmlns:a16="http://schemas.microsoft.com/office/drawing/2014/main" id="{9D950E41-8230-4A5B-B67D-FA3C0526E8D2}"/>
              </a:ext>
            </a:extLst>
          </p:cNvPr>
          <p:cNvSpPr/>
          <p:nvPr/>
        </p:nvSpPr>
        <p:spPr>
          <a:xfrm>
            <a:off x="805696" y="729563"/>
            <a:ext cx="2223686"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512 GB</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1" name="Arrow: Right 10">
            <a:extLst>
              <a:ext uri="{FF2B5EF4-FFF2-40B4-BE49-F238E27FC236}">
                <a16:creationId xmlns:a16="http://schemas.microsoft.com/office/drawing/2014/main" id="{D910C80C-F3BE-4B7F-BA10-F49ED6ED21BD}"/>
              </a:ext>
            </a:extLst>
          </p:cNvPr>
          <p:cNvSpPr/>
          <p:nvPr/>
        </p:nvSpPr>
        <p:spPr>
          <a:xfrm>
            <a:off x="3854371" y="684546"/>
            <a:ext cx="2766348" cy="1013363"/>
          </a:xfrm>
          <a:prstGeom prst="rightArrow">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Arrow: Right 11">
            <a:extLst>
              <a:ext uri="{FF2B5EF4-FFF2-40B4-BE49-F238E27FC236}">
                <a16:creationId xmlns:a16="http://schemas.microsoft.com/office/drawing/2014/main" id="{3FEFEF6F-8C97-442A-A768-860331358DFD}"/>
              </a:ext>
            </a:extLst>
          </p:cNvPr>
          <p:cNvSpPr/>
          <p:nvPr/>
        </p:nvSpPr>
        <p:spPr>
          <a:xfrm>
            <a:off x="3854371" y="2661733"/>
            <a:ext cx="2766348" cy="1013363"/>
          </a:xfrm>
          <a:prstGeom prst="rightArrow">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Arrow: Right 12">
            <a:extLst>
              <a:ext uri="{FF2B5EF4-FFF2-40B4-BE49-F238E27FC236}">
                <a16:creationId xmlns:a16="http://schemas.microsoft.com/office/drawing/2014/main" id="{879EC2F4-C730-423F-8FDE-8BC593A89F8D}"/>
              </a:ext>
            </a:extLst>
          </p:cNvPr>
          <p:cNvSpPr/>
          <p:nvPr/>
        </p:nvSpPr>
        <p:spPr>
          <a:xfrm>
            <a:off x="3854371" y="5160090"/>
            <a:ext cx="2766348" cy="1013363"/>
          </a:xfrm>
          <a:prstGeom prst="rightArrow">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14" name="Group 13">
            <a:extLst>
              <a:ext uri="{FF2B5EF4-FFF2-40B4-BE49-F238E27FC236}">
                <a16:creationId xmlns:a16="http://schemas.microsoft.com/office/drawing/2014/main" id="{F4A523D7-A1FE-4AEC-A383-21F87D5CCB71}"/>
              </a:ext>
            </a:extLst>
          </p:cNvPr>
          <p:cNvGrpSpPr/>
          <p:nvPr/>
        </p:nvGrpSpPr>
        <p:grpSpPr>
          <a:xfrm>
            <a:off x="7355797" y="451507"/>
            <a:ext cx="1278917" cy="1278917"/>
            <a:chOff x="8814207" y="2176983"/>
            <a:chExt cx="2808833" cy="2808833"/>
          </a:xfrm>
        </p:grpSpPr>
        <p:pic>
          <p:nvPicPr>
            <p:cNvPr id="15" name="Picture 14" descr="Shape&#10;&#10;Description automatically generated with medium confidence">
              <a:extLst>
                <a:ext uri="{FF2B5EF4-FFF2-40B4-BE49-F238E27FC236}">
                  <a16:creationId xmlns:a16="http://schemas.microsoft.com/office/drawing/2014/main" id="{AB8AB44B-1C27-419E-9E07-B1B66A30A4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4207" y="2176983"/>
              <a:ext cx="2808833" cy="2808833"/>
            </a:xfrm>
            <a:prstGeom prst="rect">
              <a:avLst/>
            </a:prstGeom>
          </p:spPr>
        </p:pic>
        <p:pic>
          <p:nvPicPr>
            <p:cNvPr id="16" name="Picture 15" descr="A picture containing text, electronics&#10;&#10;Description automatically generated">
              <a:extLst>
                <a:ext uri="{FF2B5EF4-FFF2-40B4-BE49-F238E27FC236}">
                  <a16:creationId xmlns:a16="http://schemas.microsoft.com/office/drawing/2014/main" id="{F9FC1F78-33FE-434A-933B-FD76FD7008C5}"/>
                </a:ext>
              </a:extLst>
            </p:cNvPr>
            <p:cNvPicPr>
              <a:picLocks noChangeAspect="1"/>
            </p:cNvPicPr>
            <p:nvPr/>
          </p:nvPicPr>
          <p:blipFill rotWithShape="1">
            <a:blip r:embed="rId5">
              <a:extLst>
                <a:ext uri="{28A0092B-C50C-407E-A947-70E740481C1C}">
                  <a14:useLocalDpi xmlns:a14="http://schemas.microsoft.com/office/drawing/2010/main" val="0"/>
                </a:ext>
              </a:extLst>
            </a:blip>
            <a:srcRect l="29933" t="23412" r="28595" b="24415"/>
            <a:stretch/>
          </p:blipFill>
          <p:spPr>
            <a:xfrm>
              <a:off x="9095199" y="2989920"/>
              <a:ext cx="1259840" cy="1584960"/>
            </a:xfrm>
            <a:prstGeom prst="rect">
              <a:avLst/>
            </a:prstGeom>
          </p:spPr>
        </p:pic>
      </p:grpSp>
      <p:grpSp>
        <p:nvGrpSpPr>
          <p:cNvPr id="17" name="Group 16">
            <a:extLst>
              <a:ext uri="{FF2B5EF4-FFF2-40B4-BE49-F238E27FC236}">
                <a16:creationId xmlns:a16="http://schemas.microsoft.com/office/drawing/2014/main" id="{457150D1-912B-44CE-8F22-38F9E65D6807}"/>
              </a:ext>
            </a:extLst>
          </p:cNvPr>
          <p:cNvGrpSpPr/>
          <p:nvPr/>
        </p:nvGrpSpPr>
        <p:grpSpPr>
          <a:xfrm>
            <a:off x="7355797" y="2115752"/>
            <a:ext cx="1886455" cy="1886455"/>
            <a:chOff x="8814207" y="2176983"/>
            <a:chExt cx="2808833" cy="2808833"/>
          </a:xfrm>
        </p:grpSpPr>
        <p:pic>
          <p:nvPicPr>
            <p:cNvPr id="18" name="Picture 17" descr="Shape&#10;&#10;Description automatically generated with medium confidence">
              <a:extLst>
                <a:ext uri="{FF2B5EF4-FFF2-40B4-BE49-F238E27FC236}">
                  <a16:creationId xmlns:a16="http://schemas.microsoft.com/office/drawing/2014/main" id="{AE26273A-C720-4407-A051-04159A098D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4207" y="2176983"/>
              <a:ext cx="2808833" cy="2808833"/>
            </a:xfrm>
            <a:prstGeom prst="rect">
              <a:avLst/>
            </a:prstGeom>
          </p:spPr>
        </p:pic>
        <p:pic>
          <p:nvPicPr>
            <p:cNvPr id="19" name="Picture 18" descr="A picture containing text, electronics&#10;&#10;Description automatically generated">
              <a:extLst>
                <a:ext uri="{FF2B5EF4-FFF2-40B4-BE49-F238E27FC236}">
                  <a16:creationId xmlns:a16="http://schemas.microsoft.com/office/drawing/2014/main" id="{A1807A6C-5BF7-4D00-B04B-3C1613398EDF}"/>
                </a:ext>
              </a:extLst>
            </p:cNvPr>
            <p:cNvPicPr>
              <a:picLocks noChangeAspect="1"/>
            </p:cNvPicPr>
            <p:nvPr/>
          </p:nvPicPr>
          <p:blipFill rotWithShape="1">
            <a:blip r:embed="rId5">
              <a:extLst>
                <a:ext uri="{28A0092B-C50C-407E-A947-70E740481C1C}">
                  <a14:useLocalDpi xmlns:a14="http://schemas.microsoft.com/office/drawing/2010/main" val="0"/>
                </a:ext>
              </a:extLst>
            </a:blip>
            <a:srcRect l="29933" t="23412" r="28595" b="24415"/>
            <a:stretch/>
          </p:blipFill>
          <p:spPr>
            <a:xfrm>
              <a:off x="9095199" y="2989920"/>
              <a:ext cx="1259840" cy="1584960"/>
            </a:xfrm>
            <a:prstGeom prst="rect">
              <a:avLst/>
            </a:prstGeom>
          </p:spPr>
        </p:pic>
      </p:grpSp>
      <p:grpSp>
        <p:nvGrpSpPr>
          <p:cNvPr id="20" name="Group 19">
            <a:extLst>
              <a:ext uri="{FF2B5EF4-FFF2-40B4-BE49-F238E27FC236}">
                <a16:creationId xmlns:a16="http://schemas.microsoft.com/office/drawing/2014/main" id="{0B0103E2-175E-4C96-8DB4-12F9C83B27D5}"/>
              </a:ext>
            </a:extLst>
          </p:cNvPr>
          <p:cNvGrpSpPr/>
          <p:nvPr/>
        </p:nvGrpSpPr>
        <p:grpSpPr>
          <a:xfrm>
            <a:off x="7276162" y="4352428"/>
            <a:ext cx="2420142" cy="2420142"/>
            <a:chOff x="8814207" y="2176983"/>
            <a:chExt cx="2808833" cy="2808833"/>
          </a:xfrm>
        </p:grpSpPr>
        <p:pic>
          <p:nvPicPr>
            <p:cNvPr id="21" name="Picture 20" descr="Shape&#10;&#10;Description automatically generated with medium confidence">
              <a:extLst>
                <a:ext uri="{FF2B5EF4-FFF2-40B4-BE49-F238E27FC236}">
                  <a16:creationId xmlns:a16="http://schemas.microsoft.com/office/drawing/2014/main" id="{DCFB0349-ECE6-493E-B7DF-F15822D0C4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4207" y="2176983"/>
              <a:ext cx="2808833" cy="2808833"/>
            </a:xfrm>
            <a:prstGeom prst="rect">
              <a:avLst/>
            </a:prstGeom>
          </p:spPr>
        </p:pic>
        <p:pic>
          <p:nvPicPr>
            <p:cNvPr id="22" name="Picture 21" descr="A picture containing text, electronics&#10;&#10;Description automatically generated">
              <a:extLst>
                <a:ext uri="{FF2B5EF4-FFF2-40B4-BE49-F238E27FC236}">
                  <a16:creationId xmlns:a16="http://schemas.microsoft.com/office/drawing/2014/main" id="{C8D381A6-0AFF-4D08-A323-9C9554AC1363}"/>
                </a:ext>
              </a:extLst>
            </p:cNvPr>
            <p:cNvPicPr>
              <a:picLocks noChangeAspect="1"/>
            </p:cNvPicPr>
            <p:nvPr/>
          </p:nvPicPr>
          <p:blipFill rotWithShape="1">
            <a:blip r:embed="rId5">
              <a:extLst>
                <a:ext uri="{28A0092B-C50C-407E-A947-70E740481C1C}">
                  <a14:useLocalDpi xmlns:a14="http://schemas.microsoft.com/office/drawing/2010/main" val="0"/>
                </a:ext>
              </a:extLst>
            </a:blip>
            <a:srcRect l="29933" t="23412" r="28595" b="24415"/>
            <a:stretch/>
          </p:blipFill>
          <p:spPr>
            <a:xfrm>
              <a:off x="9095199" y="2989920"/>
              <a:ext cx="1259840" cy="1584960"/>
            </a:xfrm>
            <a:prstGeom prst="rect">
              <a:avLst/>
            </a:prstGeom>
          </p:spPr>
        </p:pic>
      </p:grpSp>
    </p:spTree>
    <p:extLst>
      <p:ext uri="{BB962C8B-B14F-4D97-AF65-F5344CB8AC3E}">
        <p14:creationId xmlns:p14="http://schemas.microsoft.com/office/powerpoint/2010/main" val="139885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 fill="hold"/>
                                        <p:tgtEl>
                                          <p:spTgt spid="7"/>
                                        </p:tgtEl>
                                        <p:attrNameLst>
                                          <p:attrName>ppt_w</p:attrName>
                                        </p:attrNameLst>
                                      </p:cBhvr>
                                      <p:tavLst>
                                        <p:tav tm="0">
                                          <p:val>
                                            <p:fltVal val="0"/>
                                          </p:val>
                                        </p:tav>
                                        <p:tav tm="100000">
                                          <p:val>
                                            <p:strVal val="#ppt_w"/>
                                          </p:val>
                                        </p:tav>
                                      </p:tavLst>
                                    </p:anim>
                                    <p:anim calcmode="lin" valueType="num">
                                      <p:cBhvr>
                                        <p:cTn id="8" dur="200" fill="hold"/>
                                        <p:tgtEl>
                                          <p:spTgt spid="7"/>
                                        </p:tgtEl>
                                        <p:attrNameLst>
                                          <p:attrName>ppt_h</p:attrName>
                                        </p:attrNameLst>
                                      </p:cBhvr>
                                      <p:tavLst>
                                        <p:tav tm="0">
                                          <p:val>
                                            <p:fltVal val="0"/>
                                          </p:val>
                                        </p:tav>
                                        <p:tav tm="100000">
                                          <p:val>
                                            <p:strVal val="#ppt_h"/>
                                          </p:val>
                                        </p:tav>
                                      </p:tavLst>
                                    </p:anim>
                                    <p:animEffect transition="in" filter="fade">
                                      <p:cBhvr>
                                        <p:cTn id="9" dur="2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200"/>
                                        <p:tgtEl>
                                          <p:spTgt spid="7"/>
                                        </p:tgtEl>
                                        <p:attrNameLst>
                                          <p:attrName>ppt_w</p:attrName>
                                        </p:attrNameLst>
                                      </p:cBhvr>
                                      <p:tavLst>
                                        <p:tav tm="0">
                                          <p:val>
                                            <p:strVal val="ppt_w"/>
                                          </p:val>
                                        </p:tav>
                                        <p:tav tm="100000">
                                          <p:val>
                                            <p:fltVal val="0"/>
                                          </p:val>
                                        </p:tav>
                                      </p:tavLst>
                                    </p:anim>
                                    <p:anim calcmode="lin" valueType="num">
                                      <p:cBhvr>
                                        <p:cTn id="14" dur="200"/>
                                        <p:tgtEl>
                                          <p:spTgt spid="7"/>
                                        </p:tgtEl>
                                        <p:attrNameLst>
                                          <p:attrName>ppt_h</p:attrName>
                                        </p:attrNameLst>
                                      </p:cBhvr>
                                      <p:tavLst>
                                        <p:tav tm="0">
                                          <p:val>
                                            <p:strVal val="ppt_h"/>
                                          </p:val>
                                        </p:tav>
                                        <p:tav tm="100000">
                                          <p:val>
                                            <p:fltVal val="0"/>
                                          </p:val>
                                        </p:tav>
                                      </p:tavLst>
                                    </p:anim>
                                    <p:animEffect transition="out" filter="fade">
                                      <p:cBhvr>
                                        <p:cTn id="15" dur="200"/>
                                        <p:tgtEl>
                                          <p:spTgt spid="7"/>
                                        </p:tgtEl>
                                      </p:cBhvr>
                                    </p:animEffect>
                                    <p:set>
                                      <p:cBhvr>
                                        <p:cTn id="16" dur="1" fill="hold">
                                          <p:stCondLst>
                                            <p:cond delay="1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200" fill="hold"/>
                                        <p:tgtEl>
                                          <p:spTgt spid="10"/>
                                        </p:tgtEl>
                                        <p:attrNameLst>
                                          <p:attrName>ppt_w</p:attrName>
                                        </p:attrNameLst>
                                      </p:cBhvr>
                                      <p:tavLst>
                                        <p:tav tm="0">
                                          <p:val>
                                            <p:fltVal val="0"/>
                                          </p:val>
                                        </p:tav>
                                        <p:tav tm="100000">
                                          <p:val>
                                            <p:strVal val="#ppt_w"/>
                                          </p:val>
                                        </p:tav>
                                      </p:tavLst>
                                    </p:anim>
                                    <p:anim calcmode="lin" valueType="num">
                                      <p:cBhvr>
                                        <p:cTn id="22" dur="200" fill="hold"/>
                                        <p:tgtEl>
                                          <p:spTgt spid="10"/>
                                        </p:tgtEl>
                                        <p:attrNameLst>
                                          <p:attrName>ppt_h</p:attrName>
                                        </p:attrNameLst>
                                      </p:cBhvr>
                                      <p:tavLst>
                                        <p:tav tm="0">
                                          <p:val>
                                            <p:fltVal val="0"/>
                                          </p:val>
                                        </p:tav>
                                        <p:tav tm="100000">
                                          <p:val>
                                            <p:strVal val="#ppt_h"/>
                                          </p:val>
                                        </p:tav>
                                      </p:tavLst>
                                    </p:anim>
                                    <p:animEffect transition="in" filter="fade">
                                      <p:cBhvr>
                                        <p:cTn id="23" dur="200"/>
                                        <p:tgtEl>
                                          <p:spTgt spid="10"/>
                                        </p:tgtEl>
                                      </p:cBhvr>
                                    </p:animEffect>
                                  </p:childTnLst>
                                </p:cTn>
                              </p:par>
                            </p:childTnLst>
                          </p:cTn>
                        </p:par>
                        <p:par>
                          <p:cTn id="24" fill="hold">
                            <p:stCondLst>
                              <p:cond delay="2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200"/>
                                        <p:tgtEl>
                                          <p:spTgt spid="11"/>
                                        </p:tgtEl>
                                      </p:cBhvr>
                                    </p:animEffect>
                                  </p:childTnLst>
                                </p:cTn>
                              </p:par>
                            </p:childTnLst>
                          </p:cTn>
                        </p:par>
                        <p:par>
                          <p:cTn id="28" fill="hold">
                            <p:stCondLst>
                              <p:cond delay="4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200" fill="hold"/>
                                        <p:tgtEl>
                                          <p:spTgt spid="14"/>
                                        </p:tgtEl>
                                        <p:attrNameLst>
                                          <p:attrName>ppt_w</p:attrName>
                                        </p:attrNameLst>
                                      </p:cBhvr>
                                      <p:tavLst>
                                        <p:tav tm="0">
                                          <p:val>
                                            <p:fltVal val="0"/>
                                          </p:val>
                                        </p:tav>
                                        <p:tav tm="100000">
                                          <p:val>
                                            <p:strVal val="#ppt_w"/>
                                          </p:val>
                                        </p:tav>
                                      </p:tavLst>
                                    </p:anim>
                                    <p:anim calcmode="lin" valueType="num">
                                      <p:cBhvr>
                                        <p:cTn id="32" dur="200" fill="hold"/>
                                        <p:tgtEl>
                                          <p:spTgt spid="14"/>
                                        </p:tgtEl>
                                        <p:attrNameLst>
                                          <p:attrName>ppt_h</p:attrName>
                                        </p:attrNameLst>
                                      </p:cBhvr>
                                      <p:tavLst>
                                        <p:tav tm="0">
                                          <p:val>
                                            <p:fltVal val="0"/>
                                          </p:val>
                                        </p:tav>
                                        <p:tav tm="100000">
                                          <p:val>
                                            <p:strVal val="#ppt_h"/>
                                          </p:val>
                                        </p:tav>
                                      </p:tavLst>
                                    </p:anim>
                                    <p:animEffect transition="in" filter="fade">
                                      <p:cBhvr>
                                        <p:cTn id="33" dur="2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200" fill="hold"/>
                                        <p:tgtEl>
                                          <p:spTgt spid="9"/>
                                        </p:tgtEl>
                                        <p:attrNameLst>
                                          <p:attrName>ppt_w</p:attrName>
                                        </p:attrNameLst>
                                      </p:cBhvr>
                                      <p:tavLst>
                                        <p:tav tm="0">
                                          <p:val>
                                            <p:fltVal val="0"/>
                                          </p:val>
                                        </p:tav>
                                        <p:tav tm="100000">
                                          <p:val>
                                            <p:strVal val="#ppt_w"/>
                                          </p:val>
                                        </p:tav>
                                      </p:tavLst>
                                    </p:anim>
                                    <p:anim calcmode="lin" valueType="num">
                                      <p:cBhvr>
                                        <p:cTn id="39" dur="200" fill="hold"/>
                                        <p:tgtEl>
                                          <p:spTgt spid="9"/>
                                        </p:tgtEl>
                                        <p:attrNameLst>
                                          <p:attrName>ppt_h</p:attrName>
                                        </p:attrNameLst>
                                      </p:cBhvr>
                                      <p:tavLst>
                                        <p:tav tm="0">
                                          <p:val>
                                            <p:fltVal val="0"/>
                                          </p:val>
                                        </p:tav>
                                        <p:tav tm="100000">
                                          <p:val>
                                            <p:strVal val="#ppt_h"/>
                                          </p:val>
                                        </p:tav>
                                      </p:tavLst>
                                    </p:anim>
                                    <p:animEffect transition="in" filter="fade">
                                      <p:cBhvr>
                                        <p:cTn id="40" dur="200"/>
                                        <p:tgtEl>
                                          <p:spTgt spid="9"/>
                                        </p:tgtEl>
                                      </p:cBhvr>
                                    </p:animEffect>
                                  </p:childTnLst>
                                </p:cTn>
                              </p:par>
                            </p:childTnLst>
                          </p:cTn>
                        </p:par>
                        <p:par>
                          <p:cTn id="41" fill="hold">
                            <p:stCondLst>
                              <p:cond delay="200"/>
                            </p:stCondLst>
                            <p:childTnLst>
                              <p:par>
                                <p:cTn id="42" presetID="22" presetClass="entr" presetSubtype="8"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200"/>
                                        <p:tgtEl>
                                          <p:spTgt spid="12"/>
                                        </p:tgtEl>
                                      </p:cBhvr>
                                    </p:animEffect>
                                  </p:childTnLst>
                                </p:cTn>
                              </p:par>
                            </p:childTnLst>
                          </p:cTn>
                        </p:par>
                        <p:par>
                          <p:cTn id="45" fill="hold">
                            <p:stCondLst>
                              <p:cond delay="400"/>
                            </p:stCondLst>
                            <p:childTnLst>
                              <p:par>
                                <p:cTn id="46" presetID="53" presetClass="entr" presetSubtype="16"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200" fill="hold"/>
                                        <p:tgtEl>
                                          <p:spTgt spid="17"/>
                                        </p:tgtEl>
                                        <p:attrNameLst>
                                          <p:attrName>ppt_w</p:attrName>
                                        </p:attrNameLst>
                                      </p:cBhvr>
                                      <p:tavLst>
                                        <p:tav tm="0">
                                          <p:val>
                                            <p:fltVal val="0"/>
                                          </p:val>
                                        </p:tav>
                                        <p:tav tm="100000">
                                          <p:val>
                                            <p:strVal val="#ppt_w"/>
                                          </p:val>
                                        </p:tav>
                                      </p:tavLst>
                                    </p:anim>
                                    <p:anim calcmode="lin" valueType="num">
                                      <p:cBhvr>
                                        <p:cTn id="49" dur="200" fill="hold"/>
                                        <p:tgtEl>
                                          <p:spTgt spid="17"/>
                                        </p:tgtEl>
                                        <p:attrNameLst>
                                          <p:attrName>ppt_h</p:attrName>
                                        </p:attrNameLst>
                                      </p:cBhvr>
                                      <p:tavLst>
                                        <p:tav tm="0">
                                          <p:val>
                                            <p:fltVal val="0"/>
                                          </p:val>
                                        </p:tav>
                                        <p:tav tm="100000">
                                          <p:val>
                                            <p:strVal val="#ppt_h"/>
                                          </p:val>
                                        </p:tav>
                                      </p:tavLst>
                                    </p:anim>
                                    <p:animEffect transition="in" filter="fade">
                                      <p:cBhvr>
                                        <p:cTn id="50" dur="2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200" fill="hold"/>
                                        <p:tgtEl>
                                          <p:spTgt spid="8"/>
                                        </p:tgtEl>
                                        <p:attrNameLst>
                                          <p:attrName>ppt_w</p:attrName>
                                        </p:attrNameLst>
                                      </p:cBhvr>
                                      <p:tavLst>
                                        <p:tav tm="0">
                                          <p:val>
                                            <p:fltVal val="0"/>
                                          </p:val>
                                        </p:tav>
                                        <p:tav tm="100000">
                                          <p:val>
                                            <p:strVal val="#ppt_w"/>
                                          </p:val>
                                        </p:tav>
                                      </p:tavLst>
                                    </p:anim>
                                    <p:anim calcmode="lin" valueType="num">
                                      <p:cBhvr>
                                        <p:cTn id="56" dur="200" fill="hold"/>
                                        <p:tgtEl>
                                          <p:spTgt spid="8"/>
                                        </p:tgtEl>
                                        <p:attrNameLst>
                                          <p:attrName>ppt_h</p:attrName>
                                        </p:attrNameLst>
                                      </p:cBhvr>
                                      <p:tavLst>
                                        <p:tav tm="0">
                                          <p:val>
                                            <p:fltVal val="0"/>
                                          </p:val>
                                        </p:tav>
                                        <p:tav tm="100000">
                                          <p:val>
                                            <p:strVal val="#ppt_h"/>
                                          </p:val>
                                        </p:tav>
                                      </p:tavLst>
                                    </p:anim>
                                    <p:animEffect transition="in" filter="fade">
                                      <p:cBhvr>
                                        <p:cTn id="57" dur="200"/>
                                        <p:tgtEl>
                                          <p:spTgt spid="8"/>
                                        </p:tgtEl>
                                      </p:cBhvr>
                                    </p:animEffect>
                                  </p:childTnLst>
                                </p:cTn>
                              </p:par>
                            </p:childTnLst>
                          </p:cTn>
                        </p:par>
                        <p:par>
                          <p:cTn id="58" fill="hold">
                            <p:stCondLst>
                              <p:cond delay="200"/>
                            </p:stCondLst>
                            <p:childTnLst>
                              <p:par>
                                <p:cTn id="59" presetID="53" presetClass="entr" presetSubtype="16"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200" fill="hold"/>
                                        <p:tgtEl>
                                          <p:spTgt spid="20"/>
                                        </p:tgtEl>
                                        <p:attrNameLst>
                                          <p:attrName>ppt_w</p:attrName>
                                        </p:attrNameLst>
                                      </p:cBhvr>
                                      <p:tavLst>
                                        <p:tav tm="0">
                                          <p:val>
                                            <p:fltVal val="0"/>
                                          </p:val>
                                        </p:tav>
                                        <p:tav tm="100000">
                                          <p:val>
                                            <p:strVal val="#ppt_w"/>
                                          </p:val>
                                        </p:tav>
                                      </p:tavLst>
                                    </p:anim>
                                    <p:anim calcmode="lin" valueType="num">
                                      <p:cBhvr>
                                        <p:cTn id="62" dur="200" fill="hold"/>
                                        <p:tgtEl>
                                          <p:spTgt spid="20"/>
                                        </p:tgtEl>
                                        <p:attrNameLst>
                                          <p:attrName>ppt_h</p:attrName>
                                        </p:attrNameLst>
                                      </p:cBhvr>
                                      <p:tavLst>
                                        <p:tav tm="0">
                                          <p:val>
                                            <p:fltVal val="0"/>
                                          </p:val>
                                        </p:tav>
                                        <p:tav tm="100000">
                                          <p:val>
                                            <p:strVal val="#ppt_h"/>
                                          </p:val>
                                        </p:tav>
                                      </p:tavLst>
                                    </p:anim>
                                    <p:animEffect transition="in" filter="fade">
                                      <p:cBhvr>
                                        <p:cTn id="63" dur="200"/>
                                        <p:tgtEl>
                                          <p:spTgt spid="20"/>
                                        </p:tgtEl>
                                      </p:cBhvr>
                                    </p:animEffect>
                                  </p:childTnLst>
                                </p:cTn>
                              </p:par>
                            </p:childTnLst>
                          </p:cTn>
                        </p:par>
                        <p:par>
                          <p:cTn id="64" fill="hold">
                            <p:stCondLst>
                              <p:cond delay="4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2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EBE1600-D8B7-4EF5-9FC4-3D9BB03A9003}"/>
              </a:ext>
            </a:extLst>
          </p:cNvPr>
          <p:cNvGrpSpPr/>
          <p:nvPr/>
        </p:nvGrpSpPr>
        <p:grpSpPr>
          <a:xfrm>
            <a:off x="1986531" y="2218929"/>
            <a:ext cx="2420142" cy="2420142"/>
            <a:chOff x="8814207" y="2176983"/>
            <a:chExt cx="2808833" cy="2808833"/>
          </a:xfrm>
        </p:grpSpPr>
        <p:pic>
          <p:nvPicPr>
            <p:cNvPr id="5" name="Picture 4" descr="Shape&#10;&#10;Description automatically generated with medium confidence">
              <a:extLst>
                <a:ext uri="{FF2B5EF4-FFF2-40B4-BE49-F238E27FC236}">
                  <a16:creationId xmlns:a16="http://schemas.microsoft.com/office/drawing/2014/main" id="{B6A65812-6E52-4419-A6D6-6533E9A2A7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4207" y="2176983"/>
              <a:ext cx="2808833" cy="2808833"/>
            </a:xfrm>
            <a:prstGeom prst="rect">
              <a:avLst/>
            </a:prstGeom>
          </p:spPr>
        </p:pic>
        <p:pic>
          <p:nvPicPr>
            <p:cNvPr id="6" name="Picture 5" descr="A picture containing text, electronics&#10;&#10;Description automatically generated">
              <a:extLst>
                <a:ext uri="{FF2B5EF4-FFF2-40B4-BE49-F238E27FC236}">
                  <a16:creationId xmlns:a16="http://schemas.microsoft.com/office/drawing/2014/main" id="{153DBBC8-4E21-45F2-B914-794B10B0CB7A}"/>
                </a:ext>
              </a:extLst>
            </p:cNvPr>
            <p:cNvPicPr>
              <a:picLocks noChangeAspect="1"/>
            </p:cNvPicPr>
            <p:nvPr/>
          </p:nvPicPr>
          <p:blipFill rotWithShape="1">
            <a:blip r:embed="rId4">
              <a:extLst>
                <a:ext uri="{28A0092B-C50C-407E-A947-70E740481C1C}">
                  <a14:useLocalDpi xmlns:a14="http://schemas.microsoft.com/office/drawing/2010/main" val="0"/>
                </a:ext>
              </a:extLst>
            </a:blip>
            <a:srcRect l="29933" t="23412" r="28595" b="24415"/>
            <a:stretch/>
          </p:blipFill>
          <p:spPr>
            <a:xfrm>
              <a:off x="9095199" y="2989920"/>
              <a:ext cx="1259840" cy="1584960"/>
            </a:xfrm>
            <a:prstGeom prst="rect">
              <a:avLst/>
            </a:prstGeom>
          </p:spPr>
        </p:pic>
      </p:grpSp>
      <p:sp>
        <p:nvSpPr>
          <p:cNvPr id="7" name="Rectangle 6">
            <a:extLst>
              <a:ext uri="{FF2B5EF4-FFF2-40B4-BE49-F238E27FC236}">
                <a16:creationId xmlns:a16="http://schemas.microsoft.com/office/drawing/2014/main" id="{2E1DD179-9A4B-45FF-8814-277B47F4B700}"/>
              </a:ext>
            </a:extLst>
          </p:cNvPr>
          <p:cNvSpPr/>
          <p:nvPr/>
        </p:nvSpPr>
        <p:spPr>
          <a:xfrm>
            <a:off x="5368076" y="1851645"/>
            <a:ext cx="1455848" cy="3154710"/>
          </a:xfrm>
          <a:prstGeom prst="rect">
            <a:avLst/>
          </a:prstGeom>
          <a:noFill/>
        </p:spPr>
        <p:txBody>
          <a:bodyPr wrap="none" lIns="91440" tIns="45720" rIns="91440" bIns="45720">
            <a:spAutoFit/>
          </a:bodyPr>
          <a:lstStyle/>
          <a:p>
            <a:pPr algn="ctr"/>
            <a:r>
              <a:rPr lang="en-US" sz="19900" b="0" cap="none" spc="0" dirty="0">
                <a:ln w="0"/>
                <a:solidFill>
                  <a:schemeClr val="tx1"/>
                </a:solidFill>
                <a:effectLst>
                  <a:outerShdw blurRad="38100" dist="19050" dir="2700000" algn="tl" rotWithShape="0">
                    <a:schemeClr val="dk1">
                      <a:alpha val="40000"/>
                    </a:schemeClr>
                  </a:outerShdw>
                </a:effectLst>
              </a:rPr>
              <a:t>&lt;</a:t>
            </a:r>
          </a:p>
        </p:txBody>
      </p:sp>
      <p:pic>
        <p:nvPicPr>
          <p:cNvPr id="9" name="Picture 8" descr="Text&#10;&#10;Description automatically generated with medium confidence">
            <a:extLst>
              <a:ext uri="{FF2B5EF4-FFF2-40B4-BE49-F238E27FC236}">
                <a16:creationId xmlns:a16="http://schemas.microsoft.com/office/drawing/2014/main" id="{484C1398-5DA4-4449-891B-E1108FA7A5BD}"/>
              </a:ext>
            </a:extLst>
          </p:cNvPr>
          <p:cNvPicPr>
            <a:picLocks noChangeAspect="1"/>
          </p:cNvPicPr>
          <p:nvPr/>
        </p:nvPicPr>
        <p:blipFill rotWithShape="1">
          <a:blip r:embed="rId5">
            <a:extLst>
              <a:ext uri="{28A0092B-C50C-407E-A947-70E740481C1C}">
                <a14:useLocalDpi xmlns:a14="http://schemas.microsoft.com/office/drawing/2010/main" val="0"/>
              </a:ext>
            </a:extLst>
          </a:blip>
          <a:srcRect l="9934" t="23914" r="50000" b="23903"/>
          <a:stretch/>
        </p:blipFill>
        <p:spPr>
          <a:xfrm>
            <a:off x="7462269" y="1732873"/>
            <a:ext cx="2870521" cy="3738624"/>
          </a:xfrm>
          <a:prstGeom prst="rect">
            <a:avLst/>
          </a:prstGeom>
        </p:spPr>
      </p:pic>
    </p:spTree>
    <p:extLst>
      <p:ext uri="{BB962C8B-B14F-4D97-AF65-F5344CB8AC3E}">
        <p14:creationId xmlns:p14="http://schemas.microsoft.com/office/powerpoint/2010/main" val="16455228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 fill="hold"/>
                                        <p:tgtEl>
                                          <p:spTgt spid="4"/>
                                        </p:tgtEl>
                                        <p:attrNameLst>
                                          <p:attrName>ppt_w</p:attrName>
                                        </p:attrNameLst>
                                      </p:cBhvr>
                                      <p:tavLst>
                                        <p:tav tm="0">
                                          <p:val>
                                            <p:fltVal val="0"/>
                                          </p:val>
                                        </p:tav>
                                        <p:tav tm="100000">
                                          <p:val>
                                            <p:strVal val="#ppt_w"/>
                                          </p:val>
                                        </p:tav>
                                      </p:tavLst>
                                    </p:anim>
                                    <p:anim calcmode="lin" valueType="num">
                                      <p:cBhvr>
                                        <p:cTn id="8" dur="200" fill="hold"/>
                                        <p:tgtEl>
                                          <p:spTgt spid="4"/>
                                        </p:tgtEl>
                                        <p:attrNameLst>
                                          <p:attrName>ppt_h</p:attrName>
                                        </p:attrNameLst>
                                      </p:cBhvr>
                                      <p:tavLst>
                                        <p:tav tm="0">
                                          <p:val>
                                            <p:fltVal val="0"/>
                                          </p:val>
                                        </p:tav>
                                        <p:tav tm="100000">
                                          <p:val>
                                            <p:strVal val="#ppt_h"/>
                                          </p:val>
                                        </p:tav>
                                      </p:tavLst>
                                    </p:anim>
                                    <p:animEffect transition="in" filter="fade">
                                      <p:cBhvr>
                                        <p:cTn id="9" dur="200"/>
                                        <p:tgtEl>
                                          <p:spTgt spid="4"/>
                                        </p:tgtEl>
                                      </p:cBhvr>
                                    </p:animEffect>
                                  </p:childTnLst>
                                </p:cTn>
                              </p:par>
                            </p:childTnLst>
                          </p:cTn>
                        </p:par>
                        <p:par>
                          <p:cTn id="10" fill="hold">
                            <p:stCondLst>
                              <p:cond delay="2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 fill="hold"/>
                                        <p:tgtEl>
                                          <p:spTgt spid="7"/>
                                        </p:tgtEl>
                                        <p:attrNameLst>
                                          <p:attrName>ppt_w</p:attrName>
                                        </p:attrNameLst>
                                      </p:cBhvr>
                                      <p:tavLst>
                                        <p:tav tm="0">
                                          <p:val>
                                            <p:fltVal val="0"/>
                                          </p:val>
                                        </p:tav>
                                        <p:tav tm="100000">
                                          <p:val>
                                            <p:strVal val="#ppt_w"/>
                                          </p:val>
                                        </p:tav>
                                      </p:tavLst>
                                    </p:anim>
                                    <p:anim calcmode="lin" valueType="num">
                                      <p:cBhvr>
                                        <p:cTn id="14" dur="200" fill="hold"/>
                                        <p:tgtEl>
                                          <p:spTgt spid="7"/>
                                        </p:tgtEl>
                                        <p:attrNameLst>
                                          <p:attrName>ppt_h</p:attrName>
                                        </p:attrNameLst>
                                      </p:cBhvr>
                                      <p:tavLst>
                                        <p:tav tm="0">
                                          <p:val>
                                            <p:fltVal val="0"/>
                                          </p:val>
                                        </p:tav>
                                        <p:tav tm="100000">
                                          <p:val>
                                            <p:strVal val="#ppt_h"/>
                                          </p:val>
                                        </p:tav>
                                      </p:tavLst>
                                    </p:anim>
                                    <p:animEffect transition="in" filter="fade">
                                      <p:cBhvr>
                                        <p:cTn id="15" dur="200"/>
                                        <p:tgtEl>
                                          <p:spTgt spid="7"/>
                                        </p:tgtEl>
                                      </p:cBhvr>
                                    </p:animEffect>
                                  </p:childTnLst>
                                </p:cTn>
                              </p:par>
                            </p:childTnLst>
                          </p:cTn>
                        </p:par>
                        <p:par>
                          <p:cTn id="16" fill="hold">
                            <p:stCondLst>
                              <p:cond delay="4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200" fill="hold"/>
                                        <p:tgtEl>
                                          <p:spTgt spid="9"/>
                                        </p:tgtEl>
                                        <p:attrNameLst>
                                          <p:attrName>ppt_w</p:attrName>
                                        </p:attrNameLst>
                                      </p:cBhvr>
                                      <p:tavLst>
                                        <p:tav tm="0">
                                          <p:val>
                                            <p:fltVal val="0"/>
                                          </p:val>
                                        </p:tav>
                                        <p:tav tm="100000">
                                          <p:val>
                                            <p:strVal val="#ppt_w"/>
                                          </p:val>
                                        </p:tav>
                                      </p:tavLst>
                                    </p:anim>
                                    <p:anim calcmode="lin" valueType="num">
                                      <p:cBhvr>
                                        <p:cTn id="20" dur="200" fill="hold"/>
                                        <p:tgtEl>
                                          <p:spTgt spid="9"/>
                                        </p:tgtEl>
                                        <p:attrNameLst>
                                          <p:attrName>ppt_h</p:attrName>
                                        </p:attrNameLst>
                                      </p:cBhvr>
                                      <p:tavLst>
                                        <p:tav tm="0">
                                          <p:val>
                                            <p:fltVal val="0"/>
                                          </p:val>
                                        </p:tav>
                                        <p:tav tm="100000">
                                          <p:val>
                                            <p:strVal val="#ppt_h"/>
                                          </p:val>
                                        </p:tav>
                                      </p:tavLst>
                                    </p:anim>
                                    <p:animEffect transition="in" filter="fade">
                                      <p:cBhvr>
                                        <p:cTn id="21" dur="2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Diagram, engineering drawing&#10;&#10;Description automatically generated">
            <a:extLst>
              <a:ext uri="{FF2B5EF4-FFF2-40B4-BE49-F238E27FC236}">
                <a16:creationId xmlns:a16="http://schemas.microsoft.com/office/drawing/2014/main" id="{4125933A-3BC9-4085-B77F-CBE3A7636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2" name="Group 11">
            <a:extLst>
              <a:ext uri="{FF2B5EF4-FFF2-40B4-BE49-F238E27FC236}">
                <a16:creationId xmlns:a16="http://schemas.microsoft.com/office/drawing/2014/main" id="{878943C5-7A8D-496C-BA93-CBCA4AB29580}"/>
              </a:ext>
            </a:extLst>
          </p:cNvPr>
          <p:cNvGrpSpPr/>
          <p:nvPr/>
        </p:nvGrpSpPr>
        <p:grpSpPr>
          <a:xfrm>
            <a:off x="3264060" y="4734046"/>
            <a:ext cx="1628809" cy="1608882"/>
            <a:chOff x="4629873" y="4226462"/>
            <a:chExt cx="2060652" cy="2035442"/>
          </a:xfrm>
        </p:grpSpPr>
        <p:sp>
          <p:nvSpPr>
            <p:cNvPr id="11" name="Oval 10">
              <a:extLst>
                <a:ext uri="{FF2B5EF4-FFF2-40B4-BE49-F238E27FC236}">
                  <a16:creationId xmlns:a16="http://schemas.microsoft.com/office/drawing/2014/main" id="{149013E1-1606-44A5-AC9D-DF1A1D272510}"/>
                </a:ext>
              </a:extLst>
            </p:cNvPr>
            <p:cNvSpPr/>
            <p:nvPr/>
          </p:nvSpPr>
          <p:spPr>
            <a:xfrm>
              <a:off x="4629873" y="4226462"/>
              <a:ext cx="2060652" cy="2035442"/>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pic>
          <p:nvPicPr>
            <p:cNvPr id="9" name="Picture 8" descr="Icon&#10;&#10;Description automatically generated">
              <a:extLst>
                <a:ext uri="{FF2B5EF4-FFF2-40B4-BE49-F238E27FC236}">
                  <a16:creationId xmlns:a16="http://schemas.microsoft.com/office/drawing/2014/main" id="{7B490BEF-5970-4632-85FD-99B7D51D87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2285" y="4676171"/>
              <a:ext cx="962025" cy="1185863"/>
            </a:xfrm>
            <a:prstGeom prst="rect">
              <a:avLst/>
            </a:prstGeom>
          </p:spPr>
        </p:pic>
        <p:grpSp>
          <p:nvGrpSpPr>
            <p:cNvPr id="13" name="Group 12">
              <a:extLst>
                <a:ext uri="{FF2B5EF4-FFF2-40B4-BE49-F238E27FC236}">
                  <a16:creationId xmlns:a16="http://schemas.microsoft.com/office/drawing/2014/main" id="{82A3DA22-33F6-4C58-A5BB-CAEDAB3575F9}"/>
                </a:ext>
              </a:extLst>
            </p:cNvPr>
            <p:cNvGrpSpPr/>
            <p:nvPr/>
          </p:nvGrpSpPr>
          <p:grpSpPr>
            <a:xfrm>
              <a:off x="5699443" y="4820604"/>
              <a:ext cx="896995" cy="896995"/>
              <a:chOff x="8814207" y="2176983"/>
              <a:chExt cx="2808833" cy="2808833"/>
            </a:xfrm>
          </p:grpSpPr>
          <p:pic>
            <p:nvPicPr>
              <p:cNvPr id="14" name="Picture 13" descr="Shape&#10;&#10;Description automatically generated with medium confidence">
                <a:extLst>
                  <a:ext uri="{FF2B5EF4-FFF2-40B4-BE49-F238E27FC236}">
                    <a16:creationId xmlns:a16="http://schemas.microsoft.com/office/drawing/2014/main" id="{7A3AD3AE-C2AB-451C-A09B-A8FF72BCB5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4207" y="2176983"/>
                <a:ext cx="2808833" cy="2808833"/>
              </a:xfrm>
              <a:prstGeom prst="rect">
                <a:avLst/>
              </a:prstGeom>
            </p:spPr>
          </p:pic>
          <p:pic>
            <p:nvPicPr>
              <p:cNvPr id="16" name="Picture 15" descr="A picture containing text, electronics&#10;&#10;Description automatically generated">
                <a:extLst>
                  <a:ext uri="{FF2B5EF4-FFF2-40B4-BE49-F238E27FC236}">
                    <a16:creationId xmlns:a16="http://schemas.microsoft.com/office/drawing/2014/main" id="{5EC7098E-F6FB-48A7-B627-38DC8AFD784D}"/>
                  </a:ext>
                </a:extLst>
              </p:cNvPr>
              <p:cNvPicPr>
                <a:picLocks noChangeAspect="1"/>
              </p:cNvPicPr>
              <p:nvPr/>
            </p:nvPicPr>
            <p:blipFill rotWithShape="1">
              <a:blip r:embed="rId6">
                <a:extLst>
                  <a:ext uri="{28A0092B-C50C-407E-A947-70E740481C1C}">
                    <a14:useLocalDpi xmlns:a14="http://schemas.microsoft.com/office/drawing/2010/main" val="0"/>
                  </a:ext>
                </a:extLst>
              </a:blip>
              <a:srcRect l="29933" t="23412" r="28595" b="24415"/>
              <a:stretch/>
            </p:blipFill>
            <p:spPr>
              <a:xfrm>
                <a:off x="9095199" y="2989920"/>
                <a:ext cx="1259840" cy="1584960"/>
              </a:xfrm>
              <a:prstGeom prst="rect">
                <a:avLst/>
              </a:prstGeom>
            </p:spPr>
          </p:pic>
        </p:grpSp>
      </p:grpSp>
    </p:spTree>
    <p:extLst>
      <p:ext uri="{BB962C8B-B14F-4D97-AF65-F5344CB8AC3E}">
        <p14:creationId xmlns:p14="http://schemas.microsoft.com/office/powerpoint/2010/main" val="198288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 fill="hold"/>
                                        <p:tgtEl>
                                          <p:spTgt spid="12"/>
                                        </p:tgtEl>
                                        <p:attrNameLst>
                                          <p:attrName>ppt_w</p:attrName>
                                        </p:attrNameLst>
                                      </p:cBhvr>
                                      <p:tavLst>
                                        <p:tav tm="0">
                                          <p:val>
                                            <p:fltVal val="0"/>
                                          </p:val>
                                        </p:tav>
                                        <p:tav tm="100000">
                                          <p:val>
                                            <p:strVal val="#ppt_w"/>
                                          </p:val>
                                        </p:tav>
                                      </p:tavLst>
                                    </p:anim>
                                    <p:anim calcmode="lin" valueType="num">
                                      <p:cBhvr>
                                        <p:cTn id="8" dur="200" fill="hold"/>
                                        <p:tgtEl>
                                          <p:spTgt spid="12"/>
                                        </p:tgtEl>
                                        <p:attrNameLst>
                                          <p:attrName>ppt_h</p:attrName>
                                        </p:attrNameLst>
                                      </p:cBhvr>
                                      <p:tavLst>
                                        <p:tav tm="0">
                                          <p:val>
                                            <p:fltVal val="0"/>
                                          </p:val>
                                        </p:tav>
                                        <p:tav tm="100000">
                                          <p:val>
                                            <p:strVal val="#ppt_h"/>
                                          </p:val>
                                        </p:tav>
                                      </p:tavLst>
                                    </p:anim>
                                    <p:animEffect transition="in" filter="fade">
                                      <p:cBhvr>
                                        <p:cTn id="9" dur="2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path" presetSubtype="0" accel="50000" decel="50000" fill="hold" nodeType="clickEffect">
                                  <p:stCondLst>
                                    <p:cond delay="0"/>
                                  </p:stCondLst>
                                  <p:childTnLst>
                                    <p:animMotion origin="layout" path="M 4.79167E-6 1.11111E-6 L -0.06693 -0.20857 " pathEditMode="relative" rAng="0" ptsTypes="AA">
                                      <p:cBhvr>
                                        <p:cTn id="13" dur="800" fill="hold"/>
                                        <p:tgtEl>
                                          <p:spTgt spid="12"/>
                                        </p:tgtEl>
                                        <p:attrNameLst>
                                          <p:attrName>ppt_x</p:attrName>
                                          <p:attrName>ppt_y</p:attrName>
                                        </p:attrNameLst>
                                      </p:cBhvr>
                                      <p:rCtr x="-3346" y="-10440"/>
                                    </p:animMotion>
                                  </p:childTnLst>
                                </p:cTn>
                              </p:par>
                            </p:childTnLst>
                          </p:cTn>
                        </p:par>
                      </p:childTnLst>
                    </p:cTn>
                  </p:par>
                  <p:par>
                    <p:cTn id="14" fill="hold">
                      <p:stCondLst>
                        <p:cond delay="indefinite"/>
                      </p:stCondLst>
                      <p:childTnLst>
                        <p:par>
                          <p:cTn id="15" fill="hold">
                            <p:stCondLst>
                              <p:cond delay="0"/>
                            </p:stCondLst>
                            <p:childTnLst>
                              <p:par>
                                <p:cTn id="16" presetID="49" presetClass="path" presetSubtype="0" accel="50000" decel="50000" fill="hold" nodeType="clickEffect">
                                  <p:stCondLst>
                                    <p:cond delay="0"/>
                                  </p:stCondLst>
                                  <p:childTnLst>
                                    <p:animMotion origin="layout" path="M -0.06693 -0.20857 L 0.08893 -0.44306 " pathEditMode="relative" rAng="0" ptsTypes="AA">
                                      <p:cBhvr>
                                        <p:cTn id="17" dur="800" fill="hold"/>
                                        <p:tgtEl>
                                          <p:spTgt spid="12"/>
                                        </p:tgtEl>
                                        <p:attrNameLst>
                                          <p:attrName>ppt_x</p:attrName>
                                          <p:attrName>ppt_y</p:attrName>
                                        </p:attrNameLst>
                                      </p:cBhvr>
                                      <p:rCtr x="7786" y="-11736"/>
                                    </p:animMotion>
                                  </p:childTnLst>
                                </p:cTn>
                              </p:par>
                            </p:childTnLst>
                          </p:cTn>
                        </p:par>
                      </p:childTnLst>
                    </p:cTn>
                  </p:par>
                  <p:par>
                    <p:cTn id="18" fill="hold">
                      <p:stCondLst>
                        <p:cond delay="indefinite"/>
                      </p:stCondLst>
                      <p:childTnLst>
                        <p:par>
                          <p:cTn id="19" fill="hold">
                            <p:stCondLst>
                              <p:cond delay="0"/>
                            </p:stCondLst>
                            <p:childTnLst>
                              <p:par>
                                <p:cTn id="20" presetID="49" presetClass="path" presetSubtype="0" accel="50000" decel="50000" fill="hold" nodeType="clickEffect">
                                  <p:stCondLst>
                                    <p:cond delay="0"/>
                                  </p:stCondLst>
                                  <p:childTnLst>
                                    <p:animMotion origin="layout" path="M 0.08893 -0.44306 L 0.41927 -0.66921 " pathEditMode="relative" rAng="0" ptsTypes="AA">
                                      <p:cBhvr>
                                        <p:cTn id="21" dur="800" fill="hold"/>
                                        <p:tgtEl>
                                          <p:spTgt spid="12"/>
                                        </p:tgtEl>
                                        <p:attrNameLst>
                                          <p:attrName>ppt_x</p:attrName>
                                          <p:attrName>ppt_y</p:attrName>
                                        </p:attrNameLst>
                                      </p:cBhvr>
                                      <p:rCtr x="16510" y="-11319"/>
                                    </p:animMotion>
                                  </p:childTnLst>
                                </p:cTn>
                              </p:par>
                            </p:childTnLst>
                          </p:cTn>
                        </p:par>
                      </p:childTnLst>
                    </p:cTn>
                  </p:par>
                  <p:par>
                    <p:cTn id="22" fill="hold">
                      <p:stCondLst>
                        <p:cond delay="indefinite"/>
                      </p:stCondLst>
                      <p:childTnLst>
                        <p:par>
                          <p:cTn id="23" fill="hold">
                            <p:stCondLst>
                              <p:cond delay="0"/>
                            </p:stCondLst>
                            <p:childTnLst>
                              <p:par>
                                <p:cTn id="24" presetID="49" presetClass="path" presetSubtype="0" accel="50000" decel="50000" fill="hold" nodeType="clickEffect">
                                  <p:stCondLst>
                                    <p:cond delay="0"/>
                                  </p:stCondLst>
                                  <p:childTnLst>
                                    <p:animMotion origin="layout" path="M 0.41927 -0.66921 L 0.41263 -0.21019 " pathEditMode="relative" rAng="0" ptsTypes="AA">
                                      <p:cBhvr>
                                        <p:cTn id="25" dur="800" fill="hold"/>
                                        <p:tgtEl>
                                          <p:spTgt spid="12"/>
                                        </p:tgtEl>
                                        <p:attrNameLst>
                                          <p:attrName>ppt_x</p:attrName>
                                          <p:attrName>ppt_y</p:attrName>
                                        </p:attrNameLst>
                                      </p:cBhvr>
                                      <p:rCtr x="-339" y="22940"/>
                                    </p:animMotion>
                                  </p:childTnLst>
                                </p:cTn>
                              </p:par>
                            </p:childTnLst>
                          </p:cTn>
                        </p:par>
                      </p:childTnLst>
                    </p:cTn>
                  </p:par>
                  <p:par>
                    <p:cTn id="26" fill="hold">
                      <p:stCondLst>
                        <p:cond delay="indefinite"/>
                      </p:stCondLst>
                      <p:childTnLst>
                        <p:par>
                          <p:cTn id="27" fill="hold">
                            <p:stCondLst>
                              <p:cond delay="0"/>
                            </p:stCondLst>
                            <p:childTnLst>
                              <p:par>
                                <p:cTn id="28" presetID="49" presetClass="path" presetSubtype="0" accel="50000" decel="50000" fill="hold" nodeType="clickEffect">
                                  <p:stCondLst>
                                    <p:cond delay="0"/>
                                  </p:stCondLst>
                                  <p:childTnLst>
                                    <p:animMotion origin="layout" path="M 0.41263 -0.21019 L -4.58333E-6 -3.33333E-6 " pathEditMode="relative" rAng="0" ptsTypes="AA">
                                      <p:cBhvr>
                                        <p:cTn id="29" dur="800" fill="hold"/>
                                        <p:tgtEl>
                                          <p:spTgt spid="12"/>
                                        </p:tgtEl>
                                        <p:attrNameLst>
                                          <p:attrName>ppt_x</p:attrName>
                                          <p:attrName>ppt_y</p:attrName>
                                        </p:attrNameLst>
                                      </p:cBhvr>
                                      <p:rCtr x="-20651" y="10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F710ECF9-C25F-4E00-AD42-079B62703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0" y="2000250"/>
            <a:ext cx="2857500" cy="2857500"/>
          </a:xfrm>
          <a:prstGeom prst="rect">
            <a:avLst/>
          </a:prstGeom>
        </p:spPr>
      </p:pic>
      <p:grpSp>
        <p:nvGrpSpPr>
          <p:cNvPr id="6" name="Group 5">
            <a:extLst>
              <a:ext uri="{FF2B5EF4-FFF2-40B4-BE49-F238E27FC236}">
                <a16:creationId xmlns:a16="http://schemas.microsoft.com/office/drawing/2014/main" id="{DC09B2D5-7C9C-400F-AF1F-008CBEFF55CC}"/>
              </a:ext>
            </a:extLst>
          </p:cNvPr>
          <p:cNvGrpSpPr/>
          <p:nvPr/>
        </p:nvGrpSpPr>
        <p:grpSpPr>
          <a:xfrm>
            <a:off x="712515" y="1693164"/>
            <a:ext cx="5383485" cy="4620825"/>
            <a:chOff x="3404257" y="1970957"/>
            <a:chExt cx="5383485" cy="4620825"/>
          </a:xfrm>
        </p:grpSpPr>
        <p:pic>
          <p:nvPicPr>
            <p:cNvPr id="7" name="Picture 6" descr="Icon&#10;&#10;Description automatically generated with medium confidence">
              <a:extLst>
                <a:ext uri="{FF2B5EF4-FFF2-40B4-BE49-F238E27FC236}">
                  <a16:creationId xmlns:a16="http://schemas.microsoft.com/office/drawing/2014/main" id="{85EE28AF-9302-4CF9-85BF-85F050DABA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4257" y="1970957"/>
              <a:ext cx="5383485" cy="4620825"/>
            </a:xfrm>
            <a:prstGeom prst="rect">
              <a:avLst/>
            </a:prstGeom>
          </p:spPr>
        </p:pic>
        <p:sp>
          <p:nvSpPr>
            <p:cNvPr id="8" name="Rectangle 7">
              <a:extLst>
                <a:ext uri="{FF2B5EF4-FFF2-40B4-BE49-F238E27FC236}">
                  <a16:creationId xmlns:a16="http://schemas.microsoft.com/office/drawing/2014/main" id="{B96D5D52-90C1-4947-A241-737E80E12645}"/>
                </a:ext>
              </a:extLst>
            </p:cNvPr>
            <p:cNvSpPr/>
            <p:nvPr/>
          </p:nvSpPr>
          <p:spPr>
            <a:xfrm>
              <a:off x="5834526" y="3024158"/>
              <a:ext cx="1456660" cy="2604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MY">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90BF52C2-04EC-4B1A-9569-1A910513B2EA}"/>
                </a:ext>
              </a:extLst>
            </p:cNvPr>
            <p:cNvSpPr/>
            <p:nvPr/>
          </p:nvSpPr>
          <p:spPr>
            <a:xfrm>
              <a:off x="5834526" y="2665459"/>
              <a:ext cx="1475404" cy="369332"/>
            </a:xfrm>
            <a:prstGeom prst="rect">
              <a:avLst/>
            </a:prstGeom>
            <a:noFill/>
          </p:spPr>
          <p:txBody>
            <a:bodyPr wrap="non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rPr>
                <a:t>Transferring…</a:t>
              </a:r>
            </a:p>
          </p:txBody>
        </p:sp>
        <p:sp>
          <p:nvSpPr>
            <p:cNvPr id="10" name="Rectangle 9">
              <a:extLst>
                <a:ext uri="{FF2B5EF4-FFF2-40B4-BE49-F238E27FC236}">
                  <a16:creationId xmlns:a16="http://schemas.microsoft.com/office/drawing/2014/main" id="{1133A1B4-CE42-430E-8B57-07B2B86A6B1A}"/>
                </a:ext>
              </a:extLst>
            </p:cNvPr>
            <p:cNvSpPr/>
            <p:nvPr/>
          </p:nvSpPr>
          <p:spPr>
            <a:xfrm>
              <a:off x="5834526" y="3024158"/>
              <a:ext cx="148856" cy="260498"/>
            </a:xfrm>
            <a:prstGeom prst="rect">
              <a:avLst/>
            </a:prstGeom>
            <a:solidFill>
              <a:srgbClr val="33CC3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a:p>
          </p:txBody>
        </p:sp>
      </p:grpSp>
      <p:sp>
        <p:nvSpPr>
          <p:cNvPr id="11" name="Rectangle 10">
            <a:extLst>
              <a:ext uri="{FF2B5EF4-FFF2-40B4-BE49-F238E27FC236}">
                <a16:creationId xmlns:a16="http://schemas.microsoft.com/office/drawing/2014/main" id="{E3ACB19C-CB8A-4CB8-8D7D-3B82F34F0C87}"/>
              </a:ext>
            </a:extLst>
          </p:cNvPr>
          <p:cNvSpPr/>
          <p:nvPr/>
        </p:nvSpPr>
        <p:spPr>
          <a:xfrm>
            <a:off x="1204058" y="397191"/>
            <a:ext cx="4175163" cy="1446550"/>
          </a:xfrm>
          <a:prstGeom prst="rect">
            <a:avLst/>
          </a:prstGeom>
          <a:noFill/>
        </p:spPr>
        <p:txBody>
          <a:bodyPr wrap="square" lIns="91440" tIns="45720" rIns="91440" bIns="45720">
            <a:spAutoFit/>
          </a:bodyPr>
          <a:lstStyle/>
          <a:p>
            <a:pPr algn="ctr"/>
            <a:r>
              <a:rPr lang="en-US" sz="8800" b="0" cap="none" spc="0" dirty="0">
                <a:ln w="0"/>
                <a:solidFill>
                  <a:schemeClr val="tx1"/>
                </a:solidFill>
                <a:effectLst>
                  <a:outerShdw blurRad="38100" dist="19050" dir="2700000" algn="tl" rotWithShape="0">
                    <a:schemeClr val="dk1">
                      <a:alpha val="40000"/>
                    </a:schemeClr>
                  </a:outerShdw>
                </a:effectLst>
              </a:rPr>
              <a:t>∞ Times</a:t>
            </a:r>
          </a:p>
        </p:txBody>
      </p:sp>
      <p:pic>
        <p:nvPicPr>
          <p:cNvPr id="12" name="Picture 11" descr="Icon&#10;&#10;Description automatically generated">
            <a:extLst>
              <a:ext uri="{FF2B5EF4-FFF2-40B4-BE49-F238E27FC236}">
                <a16:creationId xmlns:a16="http://schemas.microsoft.com/office/drawing/2014/main" id="{D8146FE3-7398-414C-91C8-FF8AF76AD3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4346" y="1925238"/>
            <a:ext cx="3302654" cy="3007523"/>
          </a:xfrm>
          <a:prstGeom prst="rect">
            <a:avLst/>
          </a:prstGeom>
        </p:spPr>
      </p:pic>
      <p:sp>
        <p:nvSpPr>
          <p:cNvPr id="13" name="Multiplication Sign 12">
            <a:extLst>
              <a:ext uri="{FF2B5EF4-FFF2-40B4-BE49-F238E27FC236}">
                <a16:creationId xmlns:a16="http://schemas.microsoft.com/office/drawing/2014/main" id="{904F7700-9F58-4332-9179-46D13CD8E36F}"/>
              </a:ext>
            </a:extLst>
          </p:cNvPr>
          <p:cNvSpPr/>
          <p:nvPr/>
        </p:nvSpPr>
        <p:spPr>
          <a:xfrm>
            <a:off x="6417792" y="857900"/>
            <a:ext cx="5061693" cy="5061693"/>
          </a:xfrm>
          <a:prstGeom prst="mathMultiply">
            <a:avLst>
              <a:gd name="adj1" fmla="val 483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7006575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 fill="hold"/>
                                        <p:tgtEl>
                                          <p:spTgt spid="5"/>
                                        </p:tgtEl>
                                        <p:attrNameLst>
                                          <p:attrName>ppt_w</p:attrName>
                                        </p:attrNameLst>
                                      </p:cBhvr>
                                      <p:tavLst>
                                        <p:tav tm="0">
                                          <p:val>
                                            <p:fltVal val="0"/>
                                          </p:val>
                                        </p:tav>
                                        <p:tav tm="100000">
                                          <p:val>
                                            <p:strVal val="#ppt_w"/>
                                          </p:val>
                                        </p:tav>
                                      </p:tavLst>
                                    </p:anim>
                                    <p:anim calcmode="lin" valueType="num">
                                      <p:cBhvr>
                                        <p:cTn id="8" dur="200" fill="hold"/>
                                        <p:tgtEl>
                                          <p:spTgt spid="5"/>
                                        </p:tgtEl>
                                        <p:attrNameLst>
                                          <p:attrName>ppt_h</p:attrName>
                                        </p:attrNameLst>
                                      </p:cBhvr>
                                      <p:tavLst>
                                        <p:tav tm="0">
                                          <p:val>
                                            <p:fltVal val="0"/>
                                          </p:val>
                                        </p:tav>
                                        <p:tav tm="100000">
                                          <p:val>
                                            <p:strVal val="#ppt_h"/>
                                          </p:val>
                                        </p:tav>
                                      </p:tavLst>
                                    </p:anim>
                                    <p:animEffect transition="in" filter="fade">
                                      <p:cBhvr>
                                        <p:cTn id="9" dur="2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200"/>
                                        <p:tgtEl>
                                          <p:spTgt spid="5"/>
                                        </p:tgtEl>
                                        <p:attrNameLst>
                                          <p:attrName>ppt_w</p:attrName>
                                        </p:attrNameLst>
                                      </p:cBhvr>
                                      <p:tavLst>
                                        <p:tav tm="0">
                                          <p:val>
                                            <p:strVal val="ppt_w"/>
                                          </p:val>
                                        </p:tav>
                                        <p:tav tm="100000">
                                          <p:val>
                                            <p:fltVal val="0"/>
                                          </p:val>
                                        </p:tav>
                                      </p:tavLst>
                                    </p:anim>
                                    <p:anim calcmode="lin" valueType="num">
                                      <p:cBhvr>
                                        <p:cTn id="14" dur="200"/>
                                        <p:tgtEl>
                                          <p:spTgt spid="5"/>
                                        </p:tgtEl>
                                        <p:attrNameLst>
                                          <p:attrName>ppt_h</p:attrName>
                                        </p:attrNameLst>
                                      </p:cBhvr>
                                      <p:tavLst>
                                        <p:tav tm="0">
                                          <p:val>
                                            <p:strVal val="ppt_h"/>
                                          </p:val>
                                        </p:tav>
                                        <p:tav tm="100000">
                                          <p:val>
                                            <p:fltVal val="0"/>
                                          </p:val>
                                        </p:tav>
                                      </p:tavLst>
                                    </p:anim>
                                    <p:animEffect transition="out" filter="fade">
                                      <p:cBhvr>
                                        <p:cTn id="15" dur="200"/>
                                        <p:tgtEl>
                                          <p:spTgt spid="5"/>
                                        </p:tgtEl>
                                      </p:cBhvr>
                                    </p:animEffect>
                                    <p:set>
                                      <p:cBhvr>
                                        <p:cTn id="16" dur="1" fill="hold">
                                          <p:stCondLst>
                                            <p:cond delay="1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300" fill="hold"/>
                                        <p:tgtEl>
                                          <p:spTgt spid="6"/>
                                        </p:tgtEl>
                                        <p:attrNameLst>
                                          <p:attrName>ppt_x</p:attrName>
                                        </p:attrNameLst>
                                      </p:cBhvr>
                                      <p:tavLst>
                                        <p:tav tm="0">
                                          <p:val>
                                            <p:strVal val="#ppt_x"/>
                                          </p:val>
                                        </p:tav>
                                        <p:tav tm="100000">
                                          <p:val>
                                            <p:strVal val="#ppt_x"/>
                                          </p:val>
                                        </p:tav>
                                      </p:tavLst>
                                    </p:anim>
                                    <p:anim calcmode="lin" valueType="num">
                                      <p:cBhvr additive="base">
                                        <p:cTn id="22" dur="300" fill="hold"/>
                                        <p:tgtEl>
                                          <p:spTgt spid="6"/>
                                        </p:tgtEl>
                                        <p:attrNameLst>
                                          <p:attrName>ppt_y</p:attrName>
                                        </p:attrNameLst>
                                      </p:cBhvr>
                                      <p:tavLst>
                                        <p:tav tm="0">
                                          <p:val>
                                            <p:strVal val="0-#ppt_h/2"/>
                                          </p:val>
                                        </p:tav>
                                        <p:tav tm="100000">
                                          <p:val>
                                            <p:strVal val="#ppt_y"/>
                                          </p:val>
                                        </p:tav>
                                      </p:tavLst>
                                    </p:anim>
                                  </p:childTnLst>
                                </p:cTn>
                              </p:par>
                            </p:childTnLst>
                          </p:cTn>
                        </p:par>
                        <p:par>
                          <p:cTn id="23" fill="hold">
                            <p:stCondLst>
                              <p:cond delay="3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200" fill="hold"/>
                                        <p:tgtEl>
                                          <p:spTgt spid="11"/>
                                        </p:tgtEl>
                                        <p:attrNameLst>
                                          <p:attrName>ppt_w</p:attrName>
                                        </p:attrNameLst>
                                      </p:cBhvr>
                                      <p:tavLst>
                                        <p:tav tm="0">
                                          <p:val>
                                            <p:fltVal val="0"/>
                                          </p:val>
                                        </p:tav>
                                        <p:tav tm="100000">
                                          <p:val>
                                            <p:strVal val="#ppt_w"/>
                                          </p:val>
                                        </p:tav>
                                      </p:tavLst>
                                    </p:anim>
                                    <p:anim calcmode="lin" valueType="num">
                                      <p:cBhvr>
                                        <p:cTn id="27" dur="200" fill="hold"/>
                                        <p:tgtEl>
                                          <p:spTgt spid="11"/>
                                        </p:tgtEl>
                                        <p:attrNameLst>
                                          <p:attrName>ppt_h</p:attrName>
                                        </p:attrNameLst>
                                      </p:cBhvr>
                                      <p:tavLst>
                                        <p:tav tm="0">
                                          <p:val>
                                            <p:fltVal val="0"/>
                                          </p:val>
                                        </p:tav>
                                        <p:tav tm="100000">
                                          <p:val>
                                            <p:strVal val="#ppt_h"/>
                                          </p:val>
                                        </p:tav>
                                      </p:tavLst>
                                    </p:anim>
                                    <p:animEffect transition="in" filter="fade">
                                      <p:cBhvr>
                                        <p:cTn id="28" dur="2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200" fill="hold"/>
                                        <p:tgtEl>
                                          <p:spTgt spid="12"/>
                                        </p:tgtEl>
                                        <p:attrNameLst>
                                          <p:attrName>ppt_w</p:attrName>
                                        </p:attrNameLst>
                                      </p:cBhvr>
                                      <p:tavLst>
                                        <p:tav tm="0">
                                          <p:val>
                                            <p:fltVal val="0"/>
                                          </p:val>
                                        </p:tav>
                                        <p:tav tm="100000">
                                          <p:val>
                                            <p:strVal val="#ppt_w"/>
                                          </p:val>
                                        </p:tav>
                                      </p:tavLst>
                                    </p:anim>
                                    <p:anim calcmode="lin" valueType="num">
                                      <p:cBhvr>
                                        <p:cTn id="34" dur="200" fill="hold"/>
                                        <p:tgtEl>
                                          <p:spTgt spid="12"/>
                                        </p:tgtEl>
                                        <p:attrNameLst>
                                          <p:attrName>ppt_h</p:attrName>
                                        </p:attrNameLst>
                                      </p:cBhvr>
                                      <p:tavLst>
                                        <p:tav tm="0">
                                          <p:val>
                                            <p:fltVal val="0"/>
                                          </p:val>
                                        </p:tav>
                                        <p:tav tm="100000">
                                          <p:val>
                                            <p:strVal val="#ppt_h"/>
                                          </p:val>
                                        </p:tav>
                                      </p:tavLst>
                                    </p:anim>
                                    <p:animEffect transition="in" filter="fade">
                                      <p:cBhvr>
                                        <p:cTn id="35" dur="200"/>
                                        <p:tgtEl>
                                          <p:spTgt spid="12"/>
                                        </p:tgtEl>
                                      </p:cBhvr>
                                    </p:animEffect>
                                  </p:childTnLst>
                                </p:cTn>
                              </p:par>
                            </p:childTnLst>
                          </p:cTn>
                        </p:par>
                        <p:par>
                          <p:cTn id="36" fill="hold">
                            <p:stCondLst>
                              <p:cond delay="200"/>
                            </p:stCondLst>
                            <p:childTnLst>
                              <p:par>
                                <p:cTn id="37" presetID="2" presetClass="entr" presetSubtype="4"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200" fill="hold"/>
                                        <p:tgtEl>
                                          <p:spTgt spid="13"/>
                                        </p:tgtEl>
                                        <p:attrNameLst>
                                          <p:attrName>ppt_x</p:attrName>
                                        </p:attrNameLst>
                                      </p:cBhvr>
                                      <p:tavLst>
                                        <p:tav tm="0">
                                          <p:val>
                                            <p:strVal val="#ppt_x"/>
                                          </p:val>
                                        </p:tav>
                                        <p:tav tm="100000">
                                          <p:val>
                                            <p:strVal val="#ppt_x"/>
                                          </p:val>
                                        </p:tav>
                                      </p:tavLst>
                                    </p:anim>
                                    <p:anim calcmode="lin" valueType="num">
                                      <p:cBhvr additive="base">
                                        <p:cTn id="40" dur="2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hought Bubble: Cloud 9">
            <a:extLst>
              <a:ext uri="{FF2B5EF4-FFF2-40B4-BE49-F238E27FC236}">
                <a16:creationId xmlns:a16="http://schemas.microsoft.com/office/drawing/2014/main" id="{8EE717F6-6468-49C3-BC35-10F9C75D8392}"/>
              </a:ext>
            </a:extLst>
          </p:cNvPr>
          <p:cNvSpPr/>
          <p:nvPr/>
        </p:nvSpPr>
        <p:spPr>
          <a:xfrm>
            <a:off x="282998" y="142240"/>
            <a:ext cx="4695402" cy="3053080"/>
          </a:xfrm>
          <a:prstGeom prst="cloudCallout">
            <a:avLst>
              <a:gd name="adj1" fmla="val 55394"/>
              <a:gd name="adj2" fmla="val 6131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grpSp>
        <p:nvGrpSpPr>
          <p:cNvPr id="13" name="Group 12">
            <a:extLst>
              <a:ext uri="{FF2B5EF4-FFF2-40B4-BE49-F238E27FC236}">
                <a16:creationId xmlns:a16="http://schemas.microsoft.com/office/drawing/2014/main" id="{383325BC-A21D-4F6E-BC9B-661D854776BF}"/>
              </a:ext>
            </a:extLst>
          </p:cNvPr>
          <p:cNvGrpSpPr/>
          <p:nvPr/>
        </p:nvGrpSpPr>
        <p:grpSpPr>
          <a:xfrm>
            <a:off x="2063539" y="2935499"/>
            <a:ext cx="6503882" cy="6503882"/>
            <a:chOff x="2630699" y="2986299"/>
            <a:chExt cx="6503882" cy="6503882"/>
          </a:xfrm>
        </p:grpSpPr>
        <p:pic>
          <p:nvPicPr>
            <p:cNvPr id="6" name="Picture 5" descr="Shape&#10;&#10;Description automatically generated with low confidence">
              <a:extLst>
                <a:ext uri="{FF2B5EF4-FFF2-40B4-BE49-F238E27FC236}">
                  <a16:creationId xmlns:a16="http://schemas.microsoft.com/office/drawing/2014/main" id="{8DE97FD1-FDBA-4AA6-9AE7-5EF7125DE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0699" y="2986299"/>
              <a:ext cx="6503882" cy="6503882"/>
            </a:xfrm>
            <a:prstGeom prst="rect">
              <a:avLst/>
            </a:prstGeom>
          </p:spPr>
        </p:pic>
        <p:pic>
          <p:nvPicPr>
            <p:cNvPr id="12" name="Picture 11" descr="A close up of a speedometer&#10;&#10;Description automatically generated with low confidence">
              <a:extLst>
                <a:ext uri="{FF2B5EF4-FFF2-40B4-BE49-F238E27FC236}">
                  <a16:creationId xmlns:a16="http://schemas.microsoft.com/office/drawing/2014/main" id="{B378B0F7-C585-4336-801C-5270703A9F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71501">
              <a:off x="4394159" y="5208142"/>
              <a:ext cx="610730" cy="872471"/>
            </a:xfrm>
            <a:prstGeom prst="rect">
              <a:avLst/>
            </a:prstGeom>
          </p:spPr>
        </p:pic>
      </p:grpSp>
      <p:pic>
        <p:nvPicPr>
          <p:cNvPr id="19" name="Picture 18" descr="Graphical user interface&#10;&#10;Description automatically generated">
            <a:extLst>
              <a:ext uri="{FF2B5EF4-FFF2-40B4-BE49-F238E27FC236}">
                <a16:creationId xmlns:a16="http://schemas.microsoft.com/office/drawing/2014/main" id="{03F50599-0F6C-4D40-AE17-3569F20638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411" y="670560"/>
            <a:ext cx="3181888" cy="2013267"/>
          </a:xfrm>
          <a:prstGeom prst="rect">
            <a:avLst/>
          </a:prstGeom>
        </p:spPr>
      </p:pic>
      <p:pic>
        <p:nvPicPr>
          <p:cNvPr id="21" name="Picture 20" descr="Chart, histogram&#10;&#10;Description automatically generated">
            <a:extLst>
              <a:ext uri="{FF2B5EF4-FFF2-40B4-BE49-F238E27FC236}">
                <a16:creationId xmlns:a16="http://schemas.microsoft.com/office/drawing/2014/main" id="{A80962D0-C884-4294-B782-D0ADA68070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4360" y="1477010"/>
            <a:ext cx="259080" cy="215900"/>
          </a:xfrm>
          <a:prstGeom prst="rect">
            <a:avLst/>
          </a:prstGeom>
        </p:spPr>
      </p:pic>
      <p:pic>
        <p:nvPicPr>
          <p:cNvPr id="23" name="Picture 22" descr="A picture containing graphical user interface&#10;&#10;Description automatically generated">
            <a:extLst>
              <a:ext uri="{FF2B5EF4-FFF2-40B4-BE49-F238E27FC236}">
                <a16:creationId xmlns:a16="http://schemas.microsoft.com/office/drawing/2014/main" id="{B4799F52-057C-4F6B-B983-525CE3772EFD}"/>
              </a:ext>
            </a:extLst>
          </p:cNvPr>
          <p:cNvPicPr>
            <a:picLocks noChangeAspect="1"/>
          </p:cNvPicPr>
          <p:nvPr/>
        </p:nvPicPr>
        <p:blipFill rotWithShape="1">
          <a:blip r:embed="rId7">
            <a:extLst>
              <a:ext uri="{BEBA8EAE-BF5A-486C-A8C5-ECC9F3942E4B}">
                <a14:imgProps xmlns:a14="http://schemas.microsoft.com/office/drawing/2010/main">
                  <a14:imgLayer r:embed="rId8">
                    <a14:imgEffect>
                      <a14:artisticChalkSketch/>
                    </a14:imgEffect>
                  </a14:imgLayer>
                </a14:imgProps>
              </a:ext>
              <a:ext uri="{28A0092B-C50C-407E-A947-70E740481C1C}">
                <a14:useLocalDpi xmlns:a14="http://schemas.microsoft.com/office/drawing/2010/main" val="0"/>
              </a:ext>
            </a:extLst>
          </a:blip>
          <a:srcRect l="49779" t="38310" r="37026" b="36107"/>
          <a:stretch/>
        </p:blipFill>
        <p:spPr>
          <a:xfrm>
            <a:off x="2937510" y="1249680"/>
            <a:ext cx="170180" cy="179070"/>
          </a:xfrm>
          <a:prstGeom prst="rect">
            <a:avLst/>
          </a:prstGeom>
        </p:spPr>
      </p:pic>
      <p:grpSp>
        <p:nvGrpSpPr>
          <p:cNvPr id="26" name="Group 25">
            <a:extLst>
              <a:ext uri="{FF2B5EF4-FFF2-40B4-BE49-F238E27FC236}">
                <a16:creationId xmlns:a16="http://schemas.microsoft.com/office/drawing/2014/main" id="{5D488825-B5D1-405D-A559-B098423D5F1C}"/>
              </a:ext>
            </a:extLst>
          </p:cNvPr>
          <p:cNvGrpSpPr/>
          <p:nvPr/>
        </p:nvGrpSpPr>
        <p:grpSpPr>
          <a:xfrm>
            <a:off x="7332659" y="-112741"/>
            <a:ext cx="4695401" cy="3611301"/>
            <a:chOff x="7755038" y="-1"/>
            <a:chExt cx="4695401" cy="3611301"/>
          </a:xfrm>
        </p:grpSpPr>
        <p:sp>
          <p:nvSpPr>
            <p:cNvPr id="9" name="Thought Bubble: Cloud 8">
              <a:extLst>
                <a:ext uri="{FF2B5EF4-FFF2-40B4-BE49-F238E27FC236}">
                  <a16:creationId xmlns:a16="http://schemas.microsoft.com/office/drawing/2014/main" id="{B276C05B-9BDB-4D64-8D9D-51CBA817B346}"/>
                </a:ext>
              </a:extLst>
            </p:cNvPr>
            <p:cNvSpPr/>
            <p:nvPr/>
          </p:nvSpPr>
          <p:spPr>
            <a:xfrm>
              <a:off x="7755038" y="-1"/>
              <a:ext cx="4695401" cy="3611301"/>
            </a:xfrm>
            <a:prstGeom prst="cloudCallout">
              <a:avLst>
                <a:gd name="adj1" fmla="val -62191"/>
                <a:gd name="adj2" fmla="val 5783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pic>
          <p:nvPicPr>
            <p:cNvPr id="25" name="Picture 24" descr="Table&#10;&#10;Description automatically generated">
              <a:extLst>
                <a:ext uri="{FF2B5EF4-FFF2-40B4-BE49-F238E27FC236}">
                  <a16:creationId xmlns:a16="http://schemas.microsoft.com/office/drawing/2014/main" id="{B2505F08-9CA3-4F0E-BC7C-D9BA97DDA3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16327" y="670560"/>
              <a:ext cx="3372822" cy="2175772"/>
            </a:xfrm>
            <a:prstGeom prst="rect">
              <a:avLst/>
            </a:prstGeom>
            <a:ln>
              <a:noFill/>
            </a:ln>
            <a:effectLst>
              <a:softEdge rad="112500"/>
            </a:effectLst>
          </p:spPr>
        </p:pic>
      </p:grpSp>
    </p:spTree>
    <p:extLst>
      <p:ext uri="{BB962C8B-B14F-4D97-AF65-F5344CB8AC3E}">
        <p14:creationId xmlns:p14="http://schemas.microsoft.com/office/powerpoint/2010/main" val="952978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 fill="hold"/>
                                        <p:tgtEl>
                                          <p:spTgt spid="13"/>
                                        </p:tgtEl>
                                        <p:attrNameLst>
                                          <p:attrName>ppt_x</p:attrName>
                                        </p:attrNameLst>
                                      </p:cBhvr>
                                      <p:tavLst>
                                        <p:tav tm="0">
                                          <p:val>
                                            <p:strVal val="#ppt_x"/>
                                          </p:val>
                                        </p:tav>
                                        <p:tav tm="100000">
                                          <p:val>
                                            <p:strVal val="#ppt_x"/>
                                          </p:val>
                                        </p:tav>
                                      </p:tavLst>
                                    </p:anim>
                                    <p:anim calcmode="lin" valueType="num">
                                      <p:cBhvr additive="base">
                                        <p:cTn id="8" dur="2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path" presetSubtype="0" accel="50000" decel="50000" fill="hold" nodeType="clickEffect">
                                  <p:stCondLst>
                                    <p:cond delay="0"/>
                                  </p:stCondLst>
                                  <p:childTnLst>
                                    <p:animMotion origin="layout" path="M 1.66667E-6 1.48148E-6 L -0.01589 -0.03148 " pathEditMode="relative" rAng="0" ptsTypes="AA">
                                      <p:cBhvr>
                                        <p:cTn id="28" dur="700" fill="hold"/>
                                        <p:tgtEl>
                                          <p:spTgt spid="21"/>
                                        </p:tgtEl>
                                        <p:attrNameLst>
                                          <p:attrName>ppt_x</p:attrName>
                                          <p:attrName>ppt_y</p:attrName>
                                        </p:attrNameLst>
                                      </p:cBhvr>
                                      <p:rCtr x="-794" y="-1574"/>
                                    </p:animMotion>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1"/>
                                        </p:tgtEl>
                                        <p:attrNameLst>
                                          <p:attrName>style.visibility</p:attrName>
                                        </p:attrNameLst>
                                      </p:cBhvr>
                                      <p:to>
                                        <p:strVal val="hidden"/>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BC78D13-B99D-4195-9F47-84AC1BF1193C}"/>
              </a:ext>
            </a:extLst>
          </p:cNvPr>
          <p:cNvSpPr/>
          <p:nvPr/>
        </p:nvSpPr>
        <p:spPr>
          <a:xfrm>
            <a:off x="-416689" y="0"/>
            <a:ext cx="13033094" cy="6858000"/>
          </a:xfrm>
          <a:prstGeom prst="rect">
            <a:avLst/>
          </a:prstGeom>
          <a:solidFill>
            <a:srgbClr val="CCECF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a:p>
        </p:txBody>
      </p:sp>
      <p:sp>
        <p:nvSpPr>
          <p:cNvPr id="37" name="Rectangle 36">
            <a:extLst>
              <a:ext uri="{FF2B5EF4-FFF2-40B4-BE49-F238E27FC236}">
                <a16:creationId xmlns:a16="http://schemas.microsoft.com/office/drawing/2014/main" id="{2BBFC9A6-CD4B-4236-99BE-04F018231371}"/>
              </a:ext>
            </a:extLst>
          </p:cNvPr>
          <p:cNvSpPr/>
          <p:nvPr/>
        </p:nvSpPr>
        <p:spPr>
          <a:xfrm>
            <a:off x="7496154" y="474562"/>
            <a:ext cx="3939633" cy="3810439"/>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15" name="Group 14">
            <a:extLst>
              <a:ext uri="{FF2B5EF4-FFF2-40B4-BE49-F238E27FC236}">
                <a16:creationId xmlns:a16="http://schemas.microsoft.com/office/drawing/2014/main" id="{25B57DE3-C977-4955-A4A3-BBB48DAEFF29}"/>
              </a:ext>
            </a:extLst>
          </p:cNvPr>
          <p:cNvGrpSpPr/>
          <p:nvPr/>
        </p:nvGrpSpPr>
        <p:grpSpPr>
          <a:xfrm>
            <a:off x="4885929" y="2218929"/>
            <a:ext cx="2420142" cy="2420142"/>
            <a:chOff x="8814207" y="2176983"/>
            <a:chExt cx="2808833" cy="2808833"/>
          </a:xfrm>
        </p:grpSpPr>
        <p:pic>
          <p:nvPicPr>
            <p:cNvPr id="16" name="Picture 15" descr="Shape&#10;&#10;Description automatically generated with medium confidence">
              <a:extLst>
                <a:ext uri="{FF2B5EF4-FFF2-40B4-BE49-F238E27FC236}">
                  <a16:creationId xmlns:a16="http://schemas.microsoft.com/office/drawing/2014/main" id="{8B65F4CA-98DA-4F3D-B4CA-7C8D2EFE5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4207" y="2176983"/>
              <a:ext cx="2808833" cy="2808833"/>
            </a:xfrm>
            <a:prstGeom prst="rect">
              <a:avLst/>
            </a:prstGeom>
          </p:spPr>
        </p:pic>
        <p:pic>
          <p:nvPicPr>
            <p:cNvPr id="17" name="Picture 16" descr="A picture containing text, electronics&#10;&#10;Description automatically generated">
              <a:extLst>
                <a:ext uri="{FF2B5EF4-FFF2-40B4-BE49-F238E27FC236}">
                  <a16:creationId xmlns:a16="http://schemas.microsoft.com/office/drawing/2014/main" id="{1A07325D-8FAD-46CC-9967-237B76C34B01}"/>
                </a:ext>
              </a:extLst>
            </p:cNvPr>
            <p:cNvPicPr>
              <a:picLocks noChangeAspect="1"/>
            </p:cNvPicPr>
            <p:nvPr/>
          </p:nvPicPr>
          <p:blipFill rotWithShape="1">
            <a:blip r:embed="rId4">
              <a:extLst>
                <a:ext uri="{28A0092B-C50C-407E-A947-70E740481C1C}">
                  <a14:useLocalDpi xmlns:a14="http://schemas.microsoft.com/office/drawing/2010/main" val="0"/>
                </a:ext>
              </a:extLst>
            </a:blip>
            <a:srcRect l="29933" t="23412" r="28595" b="24415"/>
            <a:stretch/>
          </p:blipFill>
          <p:spPr>
            <a:xfrm>
              <a:off x="9095199" y="2989920"/>
              <a:ext cx="1259840" cy="1584960"/>
            </a:xfrm>
            <a:prstGeom prst="rect">
              <a:avLst/>
            </a:prstGeom>
          </p:spPr>
        </p:pic>
      </p:grpSp>
      <p:pic>
        <p:nvPicPr>
          <p:cNvPr id="21" name="Picture 20" descr="Icon&#10;&#10;Description automatically generated">
            <a:extLst>
              <a:ext uri="{FF2B5EF4-FFF2-40B4-BE49-F238E27FC236}">
                <a16:creationId xmlns:a16="http://schemas.microsoft.com/office/drawing/2014/main" id="{BF94A4C0-2532-4FDE-899A-D863613C23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0315" y="2123519"/>
            <a:ext cx="2513731" cy="2957331"/>
          </a:xfrm>
          <a:prstGeom prst="rect">
            <a:avLst/>
          </a:prstGeom>
        </p:spPr>
      </p:pic>
      <p:pic>
        <p:nvPicPr>
          <p:cNvPr id="23" name="Picture 22" descr="A picture containing tool&#10;&#10;Description automatically generated">
            <a:extLst>
              <a:ext uri="{FF2B5EF4-FFF2-40B4-BE49-F238E27FC236}">
                <a16:creationId xmlns:a16="http://schemas.microsoft.com/office/drawing/2014/main" id="{503B0162-0057-4D09-8517-9968ADB565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2679" y="2123519"/>
            <a:ext cx="2266950" cy="2381250"/>
          </a:xfrm>
          <a:prstGeom prst="rect">
            <a:avLst/>
          </a:prstGeom>
        </p:spPr>
      </p:pic>
      <p:pic>
        <p:nvPicPr>
          <p:cNvPr id="25" name="Picture 24" descr="Icon&#10;&#10;Description automatically generated with medium confidence">
            <a:extLst>
              <a:ext uri="{FF2B5EF4-FFF2-40B4-BE49-F238E27FC236}">
                <a16:creationId xmlns:a16="http://schemas.microsoft.com/office/drawing/2014/main" id="{C080EFA6-E735-47B2-BF00-D1CC669241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0198" y="1974588"/>
            <a:ext cx="5383485" cy="4620825"/>
          </a:xfrm>
          <a:prstGeom prst="rect">
            <a:avLst/>
          </a:prstGeom>
        </p:spPr>
      </p:pic>
      <p:sp>
        <p:nvSpPr>
          <p:cNvPr id="30" name="Rectangle 29">
            <a:extLst>
              <a:ext uri="{FF2B5EF4-FFF2-40B4-BE49-F238E27FC236}">
                <a16:creationId xmlns:a16="http://schemas.microsoft.com/office/drawing/2014/main" id="{F6B57CCE-9F27-42FB-AFB2-AAD9952F772C}"/>
              </a:ext>
            </a:extLst>
          </p:cNvPr>
          <p:cNvSpPr/>
          <p:nvPr/>
        </p:nvSpPr>
        <p:spPr>
          <a:xfrm>
            <a:off x="4982422" y="3924113"/>
            <a:ext cx="688365" cy="4571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35" name="Group 34">
            <a:extLst>
              <a:ext uri="{FF2B5EF4-FFF2-40B4-BE49-F238E27FC236}">
                <a16:creationId xmlns:a16="http://schemas.microsoft.com/office/drawing/2014/main" id="{762E6516-EA88-48B7-BF7E-98EFBE3DC5B2}"/>
              </a:ext>
            </a:extLst>
          </p:cNvPr>
          <p:cNvGrpSpPr/>
          <p:nvPr/>
        </p:nvGrpSpPr>
        <p:grpSpPr>
          <a:xfrm>
            <a:off x="6564650" y="4780425"/>
            <a:ext cx="1006819" cy="939926"/>
            <a:chOff x="6564650" y="4780425"/>
            <a:chExt cx="1006819" cy="939926"/>
          </a:xfrm>
        </p:grpSpPr>
        <p:sp>
          <p:nvSpPr>
            <p:cNvPr id="32" name="Speech Bubble: Oval 31">
              <a:extLst>
                <a:ext uri="{FF2B5EF4-FFF2-40B4-BE49-F238E27FC236}">
                  <a16:creationId xmlns:a16="http://schemas.microsoft.com/office/drawing/2014/main" id="{8F138A27-D873-4FA3-910F-CE8E5AFBFF57}"/>
                </a:ext>
              </a:extLst>
            </p:cNvPr>
            <p:cNvSpPr/>
            <p:nvPr/>
          </p:nvSpPr>
          <p:spPr>
            <a:xfrm>
              <a:off x="6569563" y="4780425"/>
              <a:ext cx="1001906" cy="939926"/>
            </a:xfrm>
            <a:prstGeom prst="wedgeEllipseCallout">
              <a:avLst>
                <a:gd name="adj1" fmla="val -158579"/>
                <a:gd name="adj2" fmla="val 11877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pic>
          <p:nvPicPr>
            <p:cNvPr id="34" name="Picture 33" descr="A close - up of a hand&#10;&#10;Description automatically generated with low confidence">
              <a:extLst>
                <a:ext uri="{FF2B5EF4-FFF2-40B4-BE49-F238E27FC236}">
                  <a16:creationId xmlns:a16="http://schemas.microsoft.com/office/drawing/2014/main" id="{FD92E9F0-8DE4-4DCA-BC58-831FAA0E52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056713">
              <a:off x="6564650" y="4875976"/>
              <a:ext cx="930797" cy="685405"/>
            </a:xfrm>
            <a:prstGeom prst="rect">
              <a:avLst/>
            </a:prstGeom>
          </p:spPr>
        </p:pic>
      </p:grpSp>
      <p:pic>
        <p:nvPicPr>
          <p:cNvPr id="36" name="Picture 35" descr="A picture containing window&#10;&#10;Description automatically generated">
            <a:extLst>
              <a:ext uri="{FF2B5EF4-FFF2-40B4-BE49-F238E27FC236}">
                <a16:creationId xmlns:a16="http://schemas.microsoft.com/office/drawing/2014/main" id="{38559773-A280-48AA-AD11-6C55937296D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05929" y="331906"/>
            <a:ext cx="4095750" cy="4095750"/>
          </a:xfrm>
          <a:prstGeom prst="rect">
            <a:avLst/>
          </a:prstGeom>
        </p:spPr>
      </p:pic>
    </p:spTree>
    <p:extLst>
      <p:ext uri="{BB962C8B-B14F-4D97-AF65-F5344CB8AC3E}">
        <p14:creationId xmlns:p14="http://schemas.microsoft.com/office/powerpoint/2010/main" val="2313598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00" fill="hold"/>
                                        <p:tgtEl>
                                          <p:spTgt spid="15"/>
                                        </p:tgtEl>
                                        <p:attrNameLst>
                                          <p:attrName>ppt_w</p:attrName>
                                        </p:attrNameLst>
                                      </p:cBhvr>
                                      <p:tavLst>
                                        <p:tav tm="0">
                                          <p:val>
                                            <p:fltVal val="0"/>
                                          </p:val>
                                        </p:tav>
                                        <p:tav tm="100000">
                                          <p:val>
                                            <p:strVal val="#ppt_w"/>
                                          </p:val>
                                        </p:tav>
                                      </p:tavLst>
                                    </p:anim>
                                    <p:anim calcmode="lin" valueType="num">
                                      <p:cBhvr>
                                        <p:cTn id="8" dur="200" fill="hold"/>
                                        <p:tgtEl>
                                          <p:spTgt spid="15"/>
                                        </p:tgtEl>
                                        <p:attrNameLst>
                                          <p:attrName>ppt_h</p:attrName>
                                        </p:attrNameLst>
                                      </p:cBhvr>
                                      <p:tavLst>
                                        <p:tav tm="0">
                                          <p:val>
                                            <p:fltVal val="0"/>
                                          </p:val>
                                        </p:tav>
                                        <p:tav tm="100000">
                                          <p:val>
                                            <p:strVal val="#ppt_h"/>
                                          </p:val>
                                        </p:tav>
                                      </p:tavLst>
                                    </p:anim>
                                    <p:animEffect transition="in" filter="fade">
                                      <p:cBhvr>
                                        <p:cTn id="9" dur="200"/>
                                        <p:tgtEl>
                                          <p:spTgt spid="15"/>
                                        </p:tgtEl>
                                      </p:cBhvr>
                                    </p:animEffect>
                                  </p:childTnLst>
                                </p:cTn>
                              </p:par>
                            </p:childTnLst>
                          </p:cTn>
                        </p:par>
                        <p:par>
                          <p:cTn id="10" fill="hold">
                            <p:stCondLst>
                              <p:cond delay="200"/>
                            </p:stCondLst>
                            <p:childTnLst>
                              <p:par>
                                <p:cTn id="11" presetID="53" presetClass="entr" presetSubtype="16" fill="hold" nodeType="afterEffect">
                                  <p:stCondLst>
                                    <p:cond delay="200"/>
                                  </p:stCondLst>
                                  <p:childTnLst>
                                    <p:set>
                                      <p:cBhvr>
                                        <p:cTn id="12" dur="1" fill="hold">
                                          <p:stCondLst>
                                            <p:cond delay="0"/>
                                          </p:stCondLst>
                                        </p:cTn>
                                        <p:tgtEl>
                                          <p:spTgt spid="21"/>
                                        </p:tgtEl>
                                        <p:attrNameLst>
                                          <p:attrName>style.visibility</p:attrName>
                                        </p:attrNameLst>
                                      </p:cBhvr>
                                      <p:to>
                                        <p:strVal val="visible"/>
                                      </p:to>
                                    </p:set>
                                    <p:anim calcmode="lin" valueType="num">
                                      <p:cBhvr>
                                        <p:cTn id="13" dur="200" fill="hold"/>
                                        <p:tgtEl>
                                          <p:spTgt spid="21"/>
                                        </p:tgtEl>
                                        <p:attrNameLst>
                                          <p:attrName>ppt_w</p:attrName>
                                        </p:attrNameLst>
                                      </p:cBhvr>
                                      <p:tavLst>
                                        <p:tav tm="0">
                                          <p:val>
                                            <p:fltVal val="0"/>
                                          </p:val>
                                        </p:tav>
                                        <p:tav tm="100000">
                                          <p:val>
                                            <p:strVal val="#ppt_w"/>
                                          </p:val>
                                        </p:tav>
                                      </p:tavLst>
                                    </p:anim>
                                    <p:anim calcmode="lin" valueType="num">
                                      <p:cBhvr>
                                        <p:cTn id="14" dur="200" fill="hold"/>
                                        <p:tgtEl>
                                          <p:spTgt spid="21"/>
                                        </p:tgtEl>
                                        <p:attrNameLst>
                                          <p:attrName>ppt_h</p:attrName>
                                        </p:attrNameLst>
                                      </p:cBhvr>
                                      <p:tavLst>
                                        <p:tav tm="0">
                                          <p:val>
                                            <p:fltVal val="0"/>
                                          </p:val>
                                        </p:tav>
                                        <p:tav tm="100000">
                                          <p:val>
                                            <p:strVal val="#ppt_h"/>
                                          </p:val>
                                        </p:tav>
                                      </p:tavLst>
                                    </p:anim>
                                    <p:animEffect transition="in" filter="fade">
                                      <p:cBhvr>
                                        <p:cTn id="15" dur="2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200" fill="hold"/>
                                        <p:tgtEl>
                                          <p:spTgt spid="23"/>
                                        </p:tgtEl>
                                        <p:attrNameLst>
                                          <p:attrName>ppt_w</p:attrName>
                                        </p:attrNameLst>
                                      </p:cBhvr>
                                      <p:tavLst>
                                        <p:tav tm="0">
                                          <p:val>
                                            <p:fltVal val="0"/>
                                          </p:val>
                                        </p:tav>
                                        <p:tav tm="100000">
                                          <p:val>
                                            <p:strVal val="#ppt_w"/>
                                          </p:val>
                                        </p:tav>
                                      </p:tavLst>
                                    </p:anim>
                                    <p:anim calcmode="lin" valueType="num">
                                      <p:cBhvr>
                                        <p:cTn id="21" dur="200" fill="hold"/>
                                        <p:tgtEl>
                                          <p:spTgt spid="23"/>
                                        </p:tgtEl>
                                        <p:attrNameLst>
                                          <p:attrName>ppt_h</p:attrName>
                                        </p:attrNameLst>
                                      </p:cBhvr>
                                      <p:tavLst>
                                        <p:tav tm="0">
                                          <p:val>
                                            <p:fltVal val="0"/>
                                          </p:val>
                                        </p:tav>
                                        <p:tav tm="100000">
                                          <p:val>
                                            <p:strVal val="#ppt_h"/>
                                          </p:val>
                                        </p:tav>
                                      </p:tavLst>
                                    </p:anim>
                                    <p:animEffect transition="in" filter="fade">
                                      <p:cBhvr>
                                        <p:cTn id="22" dur="200"/>
                                        <p:tgtEl>
                                          <p:spTgt spid="23"/>
                                        </p:tgtEl>
                                      </p:cBhvr>
                                    </p:animEffect>
                                  </p:childTnLst>
                                </p:cTn>
                              </p:par>
                            </p:childTnLst>
                          </p:cTn>
                        </p:par>
                        <p:par>
                          <p:cTn id="23" fill="hold">
                            <p:stCondLst>
                              <p:cond delay="200"/>
                            </p:stCondLst>
                            <p:childTnLst>
                              <p:par>
                                <p:cTn id="24" presetID="32" presetClass="emph" presetSubtype="0" fill="hold" nodeType="afterEffect">
                                  <p:stCondLst>
                                    <p:cond delay="0"/>
                                  </p:stCondLst>
                                  <p:childTnLst>
                                    <p:animRot by="120000">
                                      <p:cBhvr>
                                        <p:cTn id="25" dur="100" fill="hold">
                                          <p:stCondLst>
                                            <p:cond delay="0"/>
                                          </p:stCondLst>
                                        </p:cTn>
                                        <p:tgtEl>
                                          <p:spTgt spid="23"/>
                                        </p:tgtEl>
                                        <p:attrNameLst>
                                          <p:attrName>r</p:attrName>
                                        </p:attrNameLst>
                                      </p:cBhvr>
                                    </p:animRot>
                                    <p:animRot by="-240000">
                                      <p:cBhvr>
                                        <p:cTn id="26" dur="200" fill="hold">
                                          <p:stCondLst>
                                            <p:cond delay="200"/>
                                          </p:stCondLst>
                                        </p:cTn>
                                        <p:tgtEl>
                                          <p:spTgt spid="23"/>
                                        </p:tgtEl>
                                        <p:attrNameLst>
                                          <p:attrName>r</p:attrName>
                                        </p:attrNameLst>
                                      </p:cBhvr>
                                    </p:animRot>
                                    <p:animRot by="240000">
                                      <p:cBhvr>
                                        <p:cTn id="27" dur="200" fill="hold">
                                          <p:stCondLst>
                                            <p:cond delay="400"/>
                                          </p:stCondLst>
                                        </p:cTn>
                                        <p:tgtEl>
                                          <p:spTgt spid="23"/>
                                        </p:tgtEl>
                                        <p:attrNameLst>
                                          <p:attrName>r</p:attrName>
                                        </p:attrNameLst>
                                      </p:cBhvr>
                                    </p:animRot>
                                    <p:animRot by="-240000">
                                      <p:cBhvr>
                                        <p:cTn id="28" dur="200" fill="hold">
                                          <p:stCondLst>
                                            <p:cond delay="600"/>
                                          </p:stCondLst>
                                        </p:cTn>
                                        <p:tgtEl>
                                          <p:spTgt spid="23"/>
                                        </p:tgtEl>
                                        <p:attrNameLst>
                                          <p:attrName>r</p:attrName>
                                        </p:attrNameLst>
                                      </p:cBhvr>
                                    </p:animRot>
                                    <p:animRot by="120000">
                                      <p:cBhvr>
                                        <p:cTn id="29" dur="200" fill="hold">
                                          <p:stCondLst>
                                            <p:cond delay="800"/>
                                          </p:stCondLst>
                                        </p:cTn>
                                        <p:tgtEl>
                                          <p:spTgt spid="23"/>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nodeType="clickEffect">
                                  <p:stCondLst>
                                    <p:cond delay="0"/>
                                  </p:stCondLst>
                                  <p:childTnLst>
                                    <p:anim calcmode="lin" valueType="num">
                                      <p:cBhvr>
                                        <p:cTn id="33" dur="200"/>
                                        <p:tgtEl>
                                          <p:spTgt spid="21"/>
                                        </p:tgtEl>
                                        <p:attrNameLst>
                                          <p:attrName>ppt_w</p:attrName>
                                        </p:attrNameLst>
                                      </p:cBhvr>
                                      <p:tavLst>
                                        <p:tav tm="0">
                                          <p:val>
                                            <p:strVal val="ppt_w"/>
                                          </p:val>
                                        </p:tav>
                                        <p:tav tm="100000">
                                          <p:val>
                                            <p:fltVal val="0"/>
                                          </p:val>
                                        </p:tav>
                                      </p:tavLst>
                                    </p:anim>
                                    <p:anim calcmode="lin" valueType="num">
                                      <p:cBhvr>
                                        <p:cTn id="34" dur="200"/>
                                        <p:tgtEl>
                                          <p:spTgt spid="21"/>
                                        </p:tgtEl>
                                        <p:attrNameLst>
                                          <p:attrName>ppt_h</p:attrName>
                                        </p:attrNameLst>
                                      </p:cBhvr>
                                      <p:tavLst>
                                        <p:tav tm="0">
                                          <p:val>
                                            <p:strVal val="ppt_h"/>
                                          </p:val>
                                        </p:tav>
                                        <p:tav tm="100000">
                                          <p:val>
                                            <p:fltVal val="0"/>
                                          </p:val>
                                        </p:tav>
                                      </p:tavLst>
                                    </p:anim>
                                    <p:animEffect transition="out" filter="fade">
                                      <p:cBhvr>
                                        <p:cTn id="35" dur="200"/>
                                        <p:tgtEl>
                                          <p:spTgt spid="21"/>
                                        </p:tgtEl>
                                      </p:cBhvr>
                                    </p:animEffect>
                                    <p:set>
                                      <p:cBhvr>
                                        <p:cTn id="36" dur="1" fill="hold">
                                          <p:stCondLst>
                                            <p:cond delay="199"/>
                                          </p:stCondLst>
                                        </p:cTn>
                                        <p:tgtEl>
                                          <p:spTgt spid="21"/>
                                        </p:tgtEl>
                                        <p:attrNameLst>
                                          <p:attrName>style.visibility</p:attrName>
                                        </p:attrNameLst>
                                      </p:cBhvr>
                                      <p:to>
                                        <p:strVal val="hidden"/>
                                      </p:to>
                                    </p:set>
                                  </p:childTnLst>
                                </p:cTn>
                              </p:par>
                              <p:par>
                                <p:cTn id="37" presetID="53" presetClass="exit" presetSubtype="32" fill="hold" nodeType="withEffect">
                                  <p:stCondLst>
                                    <p:cond delay="0"/>
                                  </p:stCondLst>
                                  <p:childTnLst>
                                    <p:anim calcmode="lin" valueType="num">
                                      <p:cBhvr>
                                        <p:cTn id="38" dur="200"/>
                                        <p:tgtEl>
                                          <p:spTgt spid="23"/>
                                        </p:tgtEl>
                                        <p:attrNameLst>
                                          <p:attrName>ppt_w</p:attrName>
                                        </p:attrNameLst>
                                      </p:cBhvr>
                                      <p:tavLst>
                                        <p:tav tm="0">
                                          <p:val>
                                            <p:strVal val="ppt_w"/>
                                          </p:val>
                                        </p:tav>
                                        <p:tav tm="100000">
                                          <p:val>
                                            <p:fltVal val="0"/>
                                          </p:val>
                                        </p:tav>
                                      </p:tavLst>
                                    </p:anim>
                                    <p:anim calcmode="lin" valueType="num">
                                      <p:cBhvr>
                                        <p:cTn id="39" dur="200"/>
                                        <p:tgtEl>
                                          <p:spTgt spid="23"/>
                                        </p:tgtEl>
                                        <p:attrNameLst>
                                          <p:attrName>ppt_h</p:attrName>
                                        </p:attrNameLst>
                                      </p:cBhvr>
                                      <p:tavLst>
                                        <p:tav tm="0">
                                          <p:val>
                                            <p:strVal val="ppt_h"/>
                                          </p:val>
                                        </p:tav>
                                        <p:tav tm="100000">
                                          <p:val>
                                            <p:fltVal val="0"/>
                                          </p:val>
                                        </p:tav>
                                      </p:tavLst>
                                    </p:anim>
                                    <p:animEffect transition="out" filter="fade">
                                      <p:cBhvr>
                                        <p:cTn id="40" dur="200"/>
                                        <p:tgtEl>
                                          <p:spTgt spid="23"/>
                                        </p:tgtEl>
                                      </p:cBhvr>
                                    </p:animEffect>
                                    <p:set>
                                      <p:cBhvr>
                                        <p:cTn id="41" dur="1" fill="hold">
                                          <p:stCondLst>
                                            <p:cond delay="199"/>
                                          </p:stCondLst>
                                        </p:cTn>
                                        <p:tgtEl>
                                          <p:spTgt spid="23"/>
                                        </p:tgtEl>
                                        <p:attrNameLst>
                                          <p:attrName>style.visibility</p:attrName>
                                        </p:attrNameLst>
                                      </p:cBhvr>
                                      <p:to>
                                        <p:strVal val="hidden"/>
                                      </p:to>
                                    </p:set>
                                  </p:childTnLst>
                                </p:cTn>
                              </p:par>
                              <p:par>
                                <p:cTn id="42" presetID="53" presetClass="exit" presetSubtype="32" fill="hold" nodeType="withEffect">
                                  <p:stCondLst>
                                    <p:cond delay="0"/>
                                  </p:stCondLst>
                                  <p:childTnLst>
                                    <p:anim calcmode="lin" valueType="num">
                                      <p:cBhvr>
                                        <p:cTn id="43" dur="200"/>
                                        <p:tgtEl>
                                          <p:spTgt spid="15"/>
                                        </p:tgtEl>
                                        <p:attrNameLst>
                                          <p:attrName>ppt_w</p:attrName>
                                        </p:attrNameLst>
                                      </p:cBhvr>
                                      <p:tavLst>
                                        <p:tav tm="0">
                                          <p:val>
                                            <p:strVal val="ppt_w"/>
                                          </p:val>
                                        </p:tav>
                                        <p:tav tm="100000">
                                          <p:val>
                                            <p:fltVal val="0"/>
                                          </p:val>
                                        </p:tav>
                                      </p:tavLst>
                                    </p:anim>
                                    <p:anim calcmode="lin" valueType="num">
                                      <p:cBhvr>
                                        <p:cTn id="44" dur="200"/>
                                        <p:tgtEl>
                                          <p:spTgt spid="15"/>
                                        </p:tgtEl>
                                        <p:attrNameLst>
                                          <p:attrName>ppt_h</p:attrName>
                                        </p:attrNameLst>
                                      </p:cBhvr>
                                      <p:tavLst>
                                        <p:tav tm="0">
                                          <p:val>
                                            <p:strVal val="ppt_h"/>
                                          </p:val>
                                        </p:tav>
                                        <p:tav tm="100000">
                                          <p:val>
                                            <p:fltVal val="0"/>
                                          </p:val>
                                        </p:tav>
                                      </p:tavLst>
                                    </p:anim>
                                    <p:animEffect transition="out" filter="fade">
                                      <p:cBhvr>
                                        <p:cTn id="45" dur="200"/>
                                        <p:tgtEl>
                                          <p:spTgt spid="15"/>
                                        </p:tgtEl>
                                      </p:cBhvr>
                                    </p:animEffect>
                                    <p:set>
                                      <p:cBhvr>
                                        <p:cTn id="46" dur="1" fill="hold">
                                          <p:stCondLst>
                                            <p:cond delay="199"/>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200"/>
                                        <p:tgtEl>
                                          <p:spTgt spid="29"/>
                                        </p:tgtEl>
                                      </p:cBhvr>
                                    </p:animEffect>
                                  </p:childTnLst>
                                </p:cTn>
                              </p:par>
                              <p:par>
                                <p:cTn id="52" presetID="10"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2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200"/>
                                        <p:tgtEl>
                                          <p:spTgt spid="30"/>
                                        </p:tgtEl>
                                      </p:cBhvr>
                                    </p:animEffect>
                                  </p:childTnLst>
                                </p:cTn>
                              </p:par>
                              <p:par>
                                <p:cTn id="58" presetID="10" presetClass="entr" presetSubtype="0"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200"/>
                                        <p:tgtEl>
                                          <p:spTgt spid="3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2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grpId="1" nodeType="clickEffect">
                                  <p:stCondLst>
                                    <p:cond delay="0"/>
                                  </p:stCondLst>
                                  <p:childTnLst>
                                    <p:animMotion origin="layout" path="M 1.04167E-6 -2.96296E-6 L 1.04167E-6 0.36806 " pathEditMode="relative" rAng="0" ptsTypes="AA">
                                      <p:cBhvr>
                                        <p:cTn id="67" dur="500" fill="hold"/>
                                        <p:tgtEl>
                                          <p:spTgt spid="30"/>
                                        </p:tgtEl>
                                        <p:attrNameLst>
                                          <p:attrName>ppt_x</p:attrName>
                                          <p:attrName>ppt_y</p:attrName>
                                        </p:attrNameLst>
                                      </p:cBhvr>
                                      <p:rCtr x="0" y="18403"/>
                                    </p:animMotion>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7" grpId="0" animBg="1"/>
      <p:bldP spid="30" grpId="0" animBg="1"/>
      <p:bldP spid="3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2E80C36-6EB8-40AA-8717-034153293B76}"/>
              </a:ext>
            </a:extLst>
          </p:cNvPr>
          <p:cNvGrpSpPr/>
          <p:nvPr/>
        </p:nvGrpSpPr>
        <p:grpSpPr>
          <a:xfrm>
            <a:off x="1263054" y="2218929"/>
            <a:ext cx="2420142" cy="2420142"/>
            <a:chOff x="8814207" y="2176983"/>
            <a:chExt cx="2808833" cy="2808833"/>
          </a:xfrm>
        </p:grpSpPr>
        <p:pic>
          <p:nvPicPr>
            <p:cNvPr id="5" name="Picture 4" descr="Shape&#10;&#10;Description automatically generated with medium confidence">
              <a:extLst>
                <a:ext uri="{FF2B5EF4-FFF2-40B4-BE49-F238E27FC236}">
                  <a16:creationId xmlns:a16="http://schemas.microsoft.com/office/drawing/2014/main" id="{DE799524-36C1-444F-8251-4419563F4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4207" y="2176983"/>
              <a:ext cx="2808833" cy="2808833"/>
            </a:xfrm>
            <a:prstGeom prst="rect">
              <a:avLst/>
            </a:prstGeom>
          </p:spPr>
        </p:pic>
        <p:pic>
          <p:nvPicPr>
            <p:cNvPr id="6" name="Picture 5" descr="A picture containing text, electronics&#10;&#10;Description automatically generated">
              <a:extLst>
                <a:ext uri="{FF2B5EF4-FFF2-40B4-BE49-F238E27FC236}">
                  <a16:creationId xmlns:a16="http://schemas.microsoft.com/office/drawing/2014/main" id="{BCB311F7-242A-424E-AD4F-133967DB13C5}"/>
                </a:ext>
              </a:extLst>
            </p:cNvPr>
            <p:cNvPicPr>
              <a:picLocks noChangeAspect="1"/>
            </p:cNvPicPr>
            <p:nvPr/>
          </p:nvPicPr>
          <p:blipFill rotWithShape="1">
            <a:blip r:embed="rId4">
              <a:extLst>
                <a:ext uri="{28A0092B-C50C-407E-A947-70E740481C1C}">
                  <a14:useLocalDpi xmlns:a14="http://schemas.microsoft.com/office/drawing/2010/main" val="0"/>
                </a:ext>
              </a:extLst>
            </a:blip>
            <a:srcRect l="29933" t="23412" r="28595" b="24415"/>
            <a:stretch/>
          </p:blipFill>
          <p:spPr>
            <a:xfrm>
              <a:off x="9095199" y="2989920"/>
              <a:ext cx="1259840" cy="1584960"/>
            </a:xfrm>
            <a:prstGeom prst="rect">
              <a:avLst/>
            </a:prstGeom>
          </p:spPr>
        </p:pic>
      </p:grpSp>
      <p:pic>
        <p:nvPicPr>
          <p:cNvPr id="8" name="Picture 7" descr="Logo, company name&#10;&#10;Description automatically generated">
            <a:extLst>
              <a:ext uri="{FF2B5EF4-FFF2-40B4-BE49-F238E27FC236}">
                <a16:creationId xmlns:a16="http://schemas.microsoft.com/office/drawing/2014/main" id="{EB1C6E49-F990-4712-A0CC-0C7EDAD213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6312" y="2516335"/>
            <a:ext cx="1409700" cy="2171700"/>
          </a:xfrm>
          <a:prstGeom prst="rect">
            <a:avLst/>
          </a:prstGeom>
        </p:spPr>
      </p:pic>
      <p:sp>
        <p:nvSpPr>
          <p:cNvPr id="9" name="Plus Sign 8">
            <a:extLst>
              <a:ext uri="{FF2B5EF4-FFF2-40B4-BE49-F238E27FC236}">
                <a16:creationId xmlns:a16="http://schemas.microsoft.com/office/drawing/2014/main" id="{DD73FAB8-524A-42AD-8816-3186FFFC2A97}"/>
              </a:ext>
            </a:extLst>
          </p:cNvPr>
          <p:cNvSpPr/>
          <p:nvPr/>
        </p:nvSpPr>
        <p:spPr>
          <a:xfrm>
            <a:off x="3861647" y="2600975"/>
            <a:ext cx="2002420" cy="2002420"/>
          </a:xfrm>
          <a:prstGeom prst="mathPlus">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grpSp>
        <p:nvGrpSpPr>
          <p:cNvPr id="15" name="Group 14">
            <a:extLst>
              <a:ext uri="{FF2B5EF4-FFF2-40B4-BE49-F238E27FC236}">
                <a16:creationId xmlns:a16="http://schemas.microsoft.com/office/drawing/2014/main" id="{FD28E365-034A-4112-9817-A16C20908E19}"/>
              </a:ext>
            </a:extLst>
          </p:cNvPr>
          <p:cNvGrpSpPr/>
          <p:nvPr/>
        </p:nvGrpSpPr>
        <p:grpSpPr>
          <a:xfrm>
            <a:off x="8669438" y="2834730"/>
            <a:ext cx="1768665" cy="1768665"/>
            <a:chOff x="7731888" y="2834730"/>
            <a:chExt cx="1768665" cy="1768665"/>
          </a:xfrm>
        </p:grpSpPr>
        <p:sp>
          <p:nvSpPr>
            <p:cNvPr id="11" name="Rectangle 10">
              <a:extLst>
                <a:ext uri="{FF2B5EF4-FFF2-40B4-BE49-F238E27FC236}">
                  <a16:creationId xmlns:a16="http://schemas.microsoft.com/office/drawing/2014/main" id="{CD1BD94C-B2E7-4EB6-9624-4EEA47FA1BBD}"/>
                </a:ext>
              </a:extLst>
            </p:cNvPr>
            <p:cNvSpPr/>
            <p:nvPr/>
          </p:nvSpPr>
          <p:spPr>
            <a:xfrm>
              <a:off x="7731888" y="2834730"/>
              <a:ext cx="1768665" cy="1768665"/>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a:extLst>
                <a:ext uri="{FF2B5EF4-FFF2-40B4-BE49-F238E27FC236}">
                  <a16:creationId xmlns:a16="http://schemas.microsoft.com/office/drawing/2014/main" id="{0C2E0C21-EB06-42F1-892B-9BF8D48421B6}"/>
                </a:ext>
              </a:extLst>
            </p:cNvPr>
            <p:cNvSpPr/>
            <p:nvPr/>
          </p:nvSpPr>
          <p:spPr>
            <a:xfrm>
              <a:off x="7881083" y="2977245"/>
              <a:ext cx="1470273" cy="1470273"/>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pic>
        <p:nvPicPr>
          <p:cNvPr id="14" name="Picture 13" descr="A picture containing text, plant&#10;&#10;Description automatically generated">
            <a:extLst>
              <a:ext uri="{FF2B5EF4-FFF2-40B4-BE49-F238E27FC236}">
                <a16:creationId xmlns:a16="http://schemas.microsoft.com/office/drawing/2014/main" id="{110430A9-0CEA-4315-B9AE-EE18083F5B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3263" y="2410221"/>
            <a:ext cx="1933575" cy="2228850"/>
          </a:xfrm>
          <a:prstGeom prst="rect">
            <a:avLst/>
          </a:prstGeom>
        </p:spPr>
      </p:pic>
    </p:spTree>
    <p:extLst>
      <p:ext uri="{BB962C8B-B14F-4D97-AF65-F5344CB8AC3E}">
        <p14:creationId xmlns:p14="http://schemas.microsoft.com/office/powerpoint/2010/main" val="20784122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 fill="hold"/>
                                        <p:tgtEl>
                                          <p:spTgt spid="4"/>
                                        </p:tgtEl>
                                        <p:attrNameLst>
                                          <p:attrName>ppt_w</p:attrName>
                                        </p:attrNameLst>
                                      </p:cBhvr>
                                      <p:tavLst>
                                        <p:tav tm="0">
                                          <p:val>
                                            <p:fltVal val="0"/>
                                          </p:val>
                                        </p:tav>
                                        <p:tav tm="100000">
                                          <p:val>
                                            <p:strVal val="#ppt_w"/>
                                          </p:val>
                                        </p:tav>
                                      </p:tavLst>
                                    </p:anim>
                                    <p:anim calcmode="lin" valueType="num">
                                      <p:cBhvr>
                                        <p:cTn id="8" dur="200" fill="hold"/>
                                        <p:tgtEl>
                                          <p:spTgt spid="4"/>
                                        </p:tgtEl>
                                        <p:attrNameLst>
                                          <p:attrName>ppt_h</p:attrName>
                                        </p:attrNameLst>
                                      </p:cBhvr>
                                      <p:tavLst>
                                        <p:tav tm="0">
                                          <p:val>
                                            <p:fltVal val="0"/>
                                          </p:val>
                                        </p:tav>
                                        <p:tav tm="100000">
                                          <p:val>
                                            <p:strVal val="#ppt_h"/>
                                          </p:val>
                                        </p:tav>
                                      </p:tavLst>
                                    </p:anim>
                                    <p:animEffect transition="in" filter="fade">
                                      <p:cBhvr>
                                        <p:cTn id="9" dur="200"/>
                                        <p:tgtEl>
                                          <p:spTgt spid="4"/>
                                        </p:tgtEl>
                                      </p:cBhvr>
                                    </p:animEffect>
                                  </p:childTnLst>
                                </p:cTn>
                              </p:par>
                            </p:childTnLst>
                          </p:cTn>
                        </p:par>
                        <p:par>
                          <p:cTn id="10" fill="hold">
                            <p:stCondLst>
                              <p:cond delay="2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 fill="hold"/>
                                        <p:tgtEl>
                                          <p:spTgt spid="9"/>
                                        </p:tgtEl>
                                        <p:attrNameLst>
                                          <p:attrName>ppt_w</p:attrName>
                                        </p:attrNameLst>
                                      </p:cBhvr>
                                      <p:tavLst>
                                        <p:tav tm="0">
                                          <p:val>
                                            <p:fltVal val="0"/>
                                          </p:val>
                                        </p:tav>
                                        <p:tav tm="100000">
                                          <p:val>
                                            <p:strVal val="#ppt_w"/>
                                          </p:val>
                                        </p:tav>
                                      </p:tavLst>
                                    </p:anim>
                                    <p:anim calcmode="lin" valueType="num">
                                      <p:cBhvr>
                                        <p:cTn id="14" dur="200" fill="hold"/>
                                        <p:tgtEl>
                                          <p:spTgt spid="9"/>
                                        </p:tgtEl>
                                        <p:attrNameLst>
                                          <p:attrName>ppt_h</p:attrName>
                                        </p:attrNameLst>
                                      </p:cBhvr>
                                      <p:tavLst>
                                        <p:tav tm="0">
                                          <p:val>
                                            <p:fltVal val="0"/>
                                          </p:val>
                                        </p:tav>
                                        <p:tav tm="100000">
                                          <p:val>
                                            <p:strVal val="#ppt_h"/>
                                          </p:val>
                                        </p:tav>
                                      </p:tavLst>
                                    </p:anim>
                                    <p:animEffect transition="in" filter="fade">
                                      <p:cBhvr>
                                        <p:cTn id="15" dur="200"/>
                                        <p:tgtEl>
                                          <p:spTgt spid="9"/>
                                        </p:tgtEl>
                                      </p:cBhvr>
                                    </p:animEffect>
                                  </p:childTnLst>
                                </p:cTn>
                              </p:par>
                            </p:childTnLst>
                          </p:cTn>
                        </p:par>
                        <p:par>
                          <p:cTn id="16" fill="hold">
                            <p:stCondLst>
                              <p:cond delay="4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 fill="hold"/>
                                        <p:tgtEl>
                                          <p:spTgt spid="8"/>
                                        </p:tgtEl>
                                        <p:attrNameLst>
                                          <p:attrName>ppt_w</p:attrName>
                                        </p:attrNameLst>
                                      </p:cBhvr>
                                      <p:tavLst>
                                        <p:tav tm="0">
                                          <p:val>
                                            <p:fltVal val="0"/>
                                          </p:val>
                                        </p:tav>
                                        <p:tav tm="100000">
                                          <p:val>
                                            <p:strVal val="#ppt_w"/>
                                          </p:val>
                                        </p:tav>
                                      </p:tavLst>
                                    </p:anim>
                                    <p:anim calcmode="lin" valueType="num">
                                      <p:cBhvr>
                                        <p:cTn id="20" dur="200" fill="hold"/>
                                        <p:tgtEl>
                                          <p:spTgt spid="8"/>
                                        </p:tgtEl>
                                        <p:attrNameLst>
                                          <p:attrName>ppt_h</p:attrName>
                                        </p:attrNameLst>
                                      </p:cBhvr>
                                      <p:tavLst>
                                        <p:tav tm="0">
                                          <p:val>
                                            <p:fltVal val="0"/>
                                          </p:val>
                                        </p:tav>
                                        <p:tav tm="100000">
                                          <p:val>
                                            <p:strVal val="#ppt_h"/>
                                          </p:val>
                                        </p:tav>
                                      </p:tavLst>
                                    </p:anim>
                                    <p:animEffect transition="in" filter="fade">
                                      <p:cBhvr>
                                        <p:cTn id="21" dur="200"/>
                                        <p:tgtEl>
                                          <p:spTgt spid="8"/>
                                        </p:tgtEl>
                                      </p:cBhvr>
                                    </p:animEffect>
                                  </p:childTnLst>
                                </p:cTn>
                              </p:par>
                            </p:childTnLst>
                          </p:cTn>
                        </p:par>
                        <p:par>
                          <p:cTn id="22" fill="hold">
                            <p:stCondLst>
                              <p:cond delay="600"/>
                            </p:stCondLst>
                            <p:childTnLst>
                              <p:par>
                                <p:cTn id="23" presetID="53" presetClass="entr" presetSubtype="16"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200" fill="hold"/>
                                        <p:tgtEl>
                                          <p:spTgt spid="15"/>
                                        </p:tgtEl>
                                        <p:attrNameLst>
                                          <p:attrName>ppt_w</p:attrName>
                                        </p:attrNameLst>
                                      </p:cBhvr>
                                      <p:tavLst>
                                        <p:tav tm="0">
                                          <p:val>
                                            <p:fltVal val="0"/>
                                          </p:val>
                                        </p:tav>
                                        <p:tav tm="100000">
                                          <p:val>
                                            <p:strVal val="#ppt_w"/>
                                          </p:val>
                                        </p:tav>
                                      </p:tavLst>
                                    </p:anim>
                                    <p:anim calcmode="lin" valueType="num">
                                      <p:cBhvr>
                                        <p:cTn id="26" dur="200" fill="hold"/>
                                        <p:tgtEl>
                                          <p:spTgt spid="15"/>
                                        </p:tgtEl>
                                        <p:attrNameLst>
                                          <p:attrName>ppt_h</p:attrName>
                                        </p:attrNameLst>
                                      </p:cBhvr>
                                      <p:tavLst>
                                        <p:tav tm="0">
                                          <p:val>
                                            <p:fltVal val="0"/>
                                          </p:val>
                                        </p:tav>
                                        <p:tav tm="100000">
                                          <p:val>
                                            <p:strVal val="#ppt_h"/>
                                          </p:val>
                                        </p:tav>
                                      </p:tavLst>
                                    </p:anim>
                                    <p:animEffect transition="in" filter="fade">
                                      <p:cBhvr>
                                        <p:cTn id="27" dur="2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200" fill="hold"/>
                                        <p:tgtEl>
                                          <p:spTgt spid="14"/>
                                        </p:tgtEl>
                                        <p:attrNameLst>
                                          <p:attrName>ppt_x</p:attrName>
                                        </p:attrNameLst>
                                      </p:cBhvr>
                                      <p:tavLst>
                                        <p:tav tm="0">
                                          <p:val>
                                            <p:strVal val="#ppt_x"/>
                                          </p:val>
                                        </p:tav>
                                        <p:tav tm="100000">
                                          <p:val>
                                            <p:strVal val="#ppt_x"/>
                                          </p:val>
                                        </p:tav>
                                      </p:tavLst>
                                    </p:anim>
                                    <p:anim calcmode="lin" valueType="num">
                                      <p:cBhvr additive="base">
                                        <p:cTn id="33" dur="2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DC4A40E6-01C6-472C-AD89-80E4C45F0F89}"/>
              </a:ext>
            </a:extLst>
          </p:cNvPr>
          <p:cNvPicPr>
            <a:picLocks noChangeAspect="1"/>
          </p:cNvPicPr>
          <p:nvPr/>
        </p:nvPicPr>
        <p:blipFill rotWithShape="1">
          <a:blip r:embed="rId3">
            <a:extLst>
              <a:ext uri="{28A0092B-C50C-407E-A947-70E740481C1C}">
                <a14:useLocalDpi xmlns:a14="http://schemas.microsoft.com/office/drawing/2010/main" val="0"/>
              </a:ext>
            </a:extLst>
          </a:blip>
          <a:srcRect b="19325"/>
          <a:stretch/>
        </p:blipFill>
        <p:spPr>
          <a:xfrm>
            <a:off x="0" y="0"/>
            <a:ext cx="12280739" cy="6858000"/>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A70B4EBB-2258-48B9-A75E-B93972C9B0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17623">
            <a:off x="5195562" y="2996333"/>
            <a:ext cx="359986" cy="359986"/>
          </a:xfrm>
          <a:prstGeom prst="rect">
            <a:avLst/>
          </a:prstGeom>
        </p:spPr>
      </p:pic>
      <p:cxnSp>
        <p:nvCxnSpPr>
          <p:cNvPr id="13" name="Straight Arrow Connector 12">
            <a:extLst>
              <a:ext uri="{FF2B5EF4-FFF2-40B4-BE49-F238E27FC236}">
                <a16:creationId xmlns:a16="http://schemas.microsoft.com/office/drawing/2014/main" id="{1E19DD28-6243-4B3F-B3D0-C85700B03E7D}"/>
              </a:ext>
            </a:extLst>
          </p:cNvPr>
          <p:cNvCxnSpPr>
            <a:cxnSpLocks/>
          </p:cNvCxnSpPr>
          <p:nvPr/>
        </p:nvCxnSpPr>
        <p:spPr>
          <a:xfrm>
            <a:off x="6643868" y="1377387"/>
            <a:ext cx="0" cy="2824223"/>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04F64FA9-B545-45A6-8F10-CE2536ABDD2E}"/>
              </a:ext>
            </a:extLst>
          </p:cNvPr>
          <p:cNvCxnSpPr>
            <a:cxnSpLocks/>
          </p:cNvCxnSpPr>
          <p:nvPr/>
        </p:nvCxnSpPr>
        <p:spPr>
          <a:xfrm flipH="1">
            <a:off x="0" y="4213184"/>
            <a:ext cx="12280740"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DDDFF541-F489-4B2A-9B15-DF952F2A8BC6}"/>
              </a:ext>
            </a:extLst>
          </p:cNvPr>
          <p:cNvSpPr/>
          <p:nvPr/>
        </p:nvSpPr>
        <p:spPr>
          <a:xfrm>
            <a:off x="6643867" y="2644816"/>
            <a:ext cx="655949" cy="369332"/>
          </a:xfrm>
          <a:prstGeom prst="rect">
            <a:avLst/>
          </a:prstGeom>
          <a:noFill/>
        </p:spPr>
        <p:txBody>
          <a:bodyPr wrap="non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rPr>
              <a:t>10 m</a:t>
            </a:r>
          </a:p>
        </p:txBody>
      </p:sp>
      <p:grpSp>
        <p:nvGrpSpPr>
          <p:cNvPr id="22" name="Group 21">
            <a:extLst>
              <a:ext uri="{FF2B5EF4-FFF2-40B4-BE49-F238E27FC236}">
                <a16:creationId xmlns:a16="http://schemas.microsoft.com/office/drawing/2014/main" id="{3459A9BB-EF33-468F-8192-1A781E148705}"/>
              </a:ext>
            </a:extLst>
          </p:cNvPr>
          <p:cNvGrpSpPr/>
          <p:nvPr/>
        </p:nvGrpSpPr>
        <p:grpSpPr>
          <a:xfrm flipH="1">
            <a:off x="3455132" y="1849572"/>
            <a:ext cx="1006819" cy="939926"/>
            <a:chOff x="6564650" y="4780425"/>
            <a:chExt cx="1006819" cy="939926"/>
          </a:xfrm>
        </p:grpSpPr>
        <p:sp>
          <p:nvSpPr>
            <p:cNvPr id="23" name="Speech Bubble: Oval 22">
              <a:extLst>
                <a:ext uri="{FF2B5EF4-FFF2-40B4-BE49-F238E27FC236}">
                  <a16:creationId xmlns:a16="http://schemas.microsoft.com/office/drawing/2014/main" id="{E53C8B6C-B4E8-40E5-AACF-209A05841830}"/>
                </a:ext>
              </a:extLst>
            </p:cNvPr>
            <p:cNvSpPr/>
            <p:nvPr/>
          </p:nvSpPr>
          <p:spPr>
            <a:xfrm>
              <a:off x="6569563" y="4780425"/>
              <a:ext cx="1001906" cy="939926"/>
            </a:xfrm>
            <a:prstGeom prst="wedgeEllipseCallout">
              <a:avLst>
                <a:gd name="adj1" fmla="val -115834"/>
                <a:gd name="adj2" fmla="val 732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pic>
          <p:nvPicPr>
            <p:cNvPr id="24" name="Picture 23" descr="A close - up of a hand&#10;&#10;Description automatically generated with low confidence">
              <a:extLst>
                <a:ext uri="{FF2B5EF4-FFF2-40B4-BE49-F238E27FC236}">
                  <a16:creationId xmlns:a16="http://schemas.microsoft.com/office/drawing/2014/main" id="{0B12122E-B5B7-429A-97AC-F43831EE2E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056713">
              <a:off x="6564650" y="4875976"/>
              <a:ext cx="930797" cy="685405"/>
            </a:xfrm>
            <a:prstGeom prst="rect">
              <a:avLst/>
            </a:prstGeom>
          </p:spPr>
        </p:pic>
      </p:grpSp>
    </p:spTree>
    <p:extLst>
      <p:ext uri="{BB962C8B-B14F-4D97-AF65-F5344CB8AC3E}">
        <p14:creationId xmlns:p14="http://schemas.microsoft.com/office/powerpoint/2010/main" val="3285166238"/>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26FD779-02FB-4A80-AF6B-238A1A2B27AC}"/>
              </a:ext>
            </a:extLst>
          </p:cNvPr>
          <p:cNvGrpSpPr/>
          <p:nvPr/>
        </p:nvGrpSpPr>
        <p:grpSpPr>
          <a:xfrm>
            <a:off x="2750916" y="2509391"/>
            <a:ext cx="3345084" cy="4348609"/>
            <a:chOff x="4745620" y="2509391"/>
            <a:chExt cx="3345084" cy="4348609"/>
          </a:xfrm>
        </p:grpSpPr>
        <p:pic>
          <p:nvPicPr>
            <p:cNvPr id="7" name="Picture 6" descr="A cartoon of a person&#10;&#10;Description automatically generated with low confidence">
              <a:extLst>
                <a:ext uri="{FF2B5EF4-FFF2-40B4-BE49-F238E27FC236}">
                  <a16:creationId xmlns:a16="http://schemas.microsoft.com/office/drawing/2014/main" id="{72E1A8E2-E505-46EB-A40F-327DBFB94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620" y="2509391"/>
              <a:ext cx="3345084" cy="4348609"/>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0DDEDB1C-CF8E-4A77-B354-91A941F2F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80018">
              <a:off x="4949442" y="3470566"/>
              <a:ext cx="509539" cy="509539"/>
            </a:xfrm>
            <a:prstGeom prst="rect">
              <a:avLst/>
            </a:prstGeom>
          </p:spPr>
        </p:pic>
      </p:grpSp>
      <p:grpSp>
        <p:nvGrpSpPr>
          <p:cNvPr id="23" name="Group 22">
            <a:extLst>
              <a:ext uri="{FF2B5EF4-FFF2-40B4-BE49-F238E27FC236}">
                <a16:creationId xmlns:a16="http://schemas.microsoft.com/office/drawing/2014/main" id="{73B01274-4C26-4E60-B3D0-551F16CA7B77}"/>
              </a:ext>
            </a:extLst>
          </p:cNvPr>
          <p:cNvGrpSpPr/>
          <p:nvPr/>
        </p:nvGrpSpPr>
        <p:grpSpPr>
          <a:xfrm>
            <a:off x="6615291" y="845806"/>
            <a:ext cx="3552706" cy="3077153"/>
            <a:chOff x="6615291" y="845806"/>
            <a:chExt cx="3552706" cy="3077153"/>
          </a:xfrm>
        </p:grpSpPr>
        <p:sp>
          <p:nvSpPr>
            <p:cNvPr id="12" name="Thought Bubble: Cloud 11">
              <a:extLst>
                <a:ext uri="{FF2B5EF4-FFF2-40B4-BE49-F238E27FC236}">
                  <a16:creationId xmlns:a16="http://schemas.microsoft.com/office/drawing/2014/main" id="{A43E7E48-801D-4470-A217-C1363183A037}"/>
                </a:ext>
              </a:extLst>
            </p:cNvPr>
            <p:cNvSpPr/>
            <p:nvPr/>
          </p:nvSpPr>
          <p:spPr>
            <a:xfrm>
              <a:off x="6615291" y="845806"/>
              <a:ext cx="3552706" cy="3077153"/>
            </a:xfrm>
            <a:prstGeom prst="cloudCallout">
              <a:avLst>
                <a:gd name="adj1" fmla="val -78661"/>
                <a:gd name="adj2" fmla="val 43608"/>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grpSp>
          <p:nvGrpSpPr>
            <p:cNvPr id="18" name="Group 17">
              <a:extLst>
                <a:ext uri="{FF2B5EF4-FFF2-40B4-BE49-F238E27FC236}">
                  <a16:creationId xmlns:a16="http://schemas.microsoft.com/office/drawing/2014/main" id="{A74E09F6-4C09-4880-B2B2-D60CD1C74F4D}"/>
                </a:ext>
              </a:extLst>
            </p:cNvPr>
            <p:cNvGrpSpPr/>
            <p:nvPr/>
          </p:nvGrpSpPr>
          <p:grpSpPr>
            <a:xfrm>
              <a:off x="7362944" y="1274722"/>
              <a:ext cx="2057400" cy="1989340"/>
              <a:chOff x="7131451" y="1274722"/>
              <a:chExt cx="2057400" cy="1989340"/>
            </a:xfrm>
          </p:grpSpPr>
          <p:pic>
            <p:nvPicPr>
              <p:cNvPr id="17" name="Picture 16" descr="Icon&#10;&#10;Description automatically generated">
                <a:extLst>
                  <a:ext uri="{FF2B5EF4-FFF2-40B4-BE49-F238E27FC236}">
                    <a16:creationId xmlns:a16="http://schemas.microsoft.com/office/drawing/2014/main" id="{ACC530D1-B7E1-463A-8C72-1C6209D4AE0A}"/>
                  </a:ext>
                </a:extLst>
              </p:cNvPr>
              <p:cNvPicPr>
                <a:picLocks noChangeAspect="1"/>
              </p:cNvPicPr>
              <p:nvPr/>
            </p:nvPicPr>
            <p:blipFill rotWithShape="1">
              <a:blip r:embed="rId5">
                <a:extLst>
                  <a:ext uri="{28A0092B-C50C-407E-A947-70E740481C1C}">
                    <a14:useLocalDpi xmlns:a14="http://schemas.microsoft.com/office/drawing/2010/main" val="0"/>
                  </a:ext>
                </a:extLst>
              </a:blip>
              <a:srcRect b="10363"/>
              <a:stretch/>
            </p:blipFill>
            <p:spPr>
              <a:xfrm>
                <a:off x="7131451" y="1274722"/>
                <a:ext cx="2057400" cy="1989340"/>
              </a:xfrm>
              <a:prstGeom prst="rect">
                <a:avLst/>
              </a:prstGeom>
            </p:spPr>
          </p:pic>
          <p:pic>
            <p:nvPicPr>
              <p:cNvPr id="15" name="Picture 14" descr="Graphical user interface, application&#10;&#10;Description automatically generated">
                <a:extLst>
                  <a:ext uri="{FF2B5EF4-FFF2-40B4-BE49-F238E27FC236}">
                    <a16:creationId xmlns:a16="http://schemas.microsoft.com/office/drawing/2014/main" id="{C7CD1BDE-5B52-4768-A1C8-692C43EDE9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3348" y="1477270"/>
                <a:ext cx="907113" cy="907113"/>
              </a:xfrm>
              <a:prstGeom prst="rect">
                <a:avLst/>
              </a:prstGeom>
            </p:spPr>
          </p:pic>
        </p:grpSp>
      </p:grpSp>
      <p:sp>
        <p:nvSpPr>
          <p:cNvPr id="19" name="Multiplication Sign 18">
            <a:extLst>
              <a:ext uri="{FF2B5EF4-FFF2-40B4-BE49-F238E27FC236}">
                <a16:creationId xmlns:a16="http://schemas.microsoft.com/office/drawing/2014/main" id="{F76BFC60-64FD-4BF0-ABC8-211F28C1749E}"/>
              </a:ext>
            </a:extLst>
          </p:cNvPr>
          <p:cNvSpPr/>
          <p:nvPr/>
        </p:nvSpPr>
        <p:spPr>
          <a:xfrm>
            <a:off x="6899233" y="891971"/>
            <a:ext cx="2984822" cy="2984822"/>
          </a:xfrm>
          <a:prstGeom prst="mathMultiply">
            <a:avLst>
              <a:gd name="adj1" fmla="val 451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grpSp>
        <p:nvGrpSpPr>
          <p:cNvPr id="24" name="Group 23">
            <a:extLst>
              <a:ext uri="{FF2B5EF4-FFF2-40B4-BE49-F238E27FC236}">
                <a16:creationId xmlns:a16="http://schemas.microsoft.com/office/drawing/2014/main" id="{A39CB9D5-7A37-4CE6-8953-7B3E6E7DBD5C}"/>
              </a:ext>
            </a:extLst>
          </p:cNvPr>
          <p:cNvGrpSpPr/>
          <p:nvPr/>
        </p:nvGrpSpPr>
        <p:grpSpPr>
          <a:xfrm>
            <a:off x="245036" y="-10821"/>
            <a:ext cx="3345084" cy="3101262"/>
            <a:chOff x="245036" y="-10821"/>
            <a:chExt cx="3345084" cy="3101262"/>
          </a:xfrm>
        </p:grpSpPr>
        <p:sp>
          <p:nvSpPr>
            <p:cNvPr id="22" name="Thought Bubble: Cloud 21">
              <a:extLst>
                <a:ext uri="{FF2B5EF4-FFF2-40B4-BE49-F238E27FC236}">
                  <a16:creationId xmlns:a16="http://schemas.microsoft.com/office/drawing/2014/main" id="{5F076B40-1D22-4BF2-9EFB-4C342541D66C}"/>
                </a:ext>
              </a:extLst>
            </p:cNvPr>
            <p:cNvSpPr/>
            <p:nvPr/>
          </p:nvSpPr>
          <p:spPr>
            <a:xfrm>
              <a:off x="245036" y="-10821"/>
              <a:ext cx="3345084" cy="3101262"/>
            </a:xfrm>
            <a:prstGeom prst="cloudCallout">
              <a:avLst>
                <a:gd name="adj1" fmla="val 54253"/>
                <a:gd name="adj2" fmla="val 4494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pic>
          <p:nvPicPr>
            <p:cNvPr id="21" name="Picture 20" descr="A picture containing shape&#10;&#10;Description automatically generated">
              <a:extLst>
                <a:ext uri="{FF2B5EF4-FFF2-40B4-BE49-F238E27FC236}">
                  <a16:creationId xmlns:a16="http://schemas.microsoft.com/office/drawing/2014/main" id="{0FF9F95C-606D-467E-8804-3E6ADFE34E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6573" y="592671"/>
              <a:ext cx="1906599" cy="1906599"/>
            </a:xfrm>
            <a:prstGeom prst="rect">
              <a:avLst/>
            </a:prstGeom>
          </p:spPr>
        </p:pic>
      </p:grpSp>
    </p:spTree>
    <p:extLst>
      <p:ext uri="{BB962C8B-B14F-4D97-AF65-F5344CB8AC3E}">
        <p14:creationId xmlns:p14="http://schemas.microsoft.com/office/powerpoint/2010/main" val="793681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 fill="hold"/>
                                        <p:tgtEl>
                                          <p:spTgt spid="9"/>
                                        </p:tgtEl>
                                        <p:attrNameLst>
                                          <p:attrName>ppt_x</p:attrName>
                                        </p:attrNameLst>
                                      </p:cBhvr>
                                      <p:tavLst>
                                        <p:tav tm="0">
                                          <p:val>
                                            <p:strVal val="#ppt_x"/>
                                          </p:val>
                                        </p:tav>
                                        <p:tav tm="100000">
                                          <p:val>
                                            <p:strVal val="#ppt_x"/>
                                          </p:val>
                                        </p:tav>
                                      </p:tavLst>
                                    </p:anim>
                                    <p:anim calcmode="lin" valueType="num">
                                      <p:cBhvr additive="base">
                                        <p:cTn id="8" dur="3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300"/>
                                        <p:tgtEl>
                                          <p:spTgt spid="23"/>
                                        </p:tgtEl>
                                      </p:cBhvr>
                                    </p:animEffect>
                                  </p:childTnLst>
                                </p:cTn>
                              </p:par>
                            </p:childTnLst>
                          </p:cTn>
                        </p:par>
                        <p:par>
                          <p:cTn id="14" fill="hold">
                            <p:stCondLst>
                              <p:cond delay="300"/>
                            </p:stCondLst>
                            <p:childTnLst>
                              <p:par>
                                <p:cTn id="15" presetID="53" presetClass="entr" presetSubtype="16" fill="hold" grpId="0" nodeType="afterEffect">
                                  <p:stCondLst>
                                    <p:cond delay="200"/>
                                  </p:stCondLst>
                                  <p:childTnLst>
                                    <p:set>
                                      <p:cBhvr>
                                        <p:cTn id="16" dur="1" fill="hold">
                                          <p:stCondLst>
                                            <p:cond delay="0"/>
                                          </p:stCondLst>
                                        </p:cTn>
                                        <p:tgtEl>
                                          <p:spTgt spid="19"/>
                                        </p:tgtEl>
                                        <p:attrNameLst>
                                          <p:attrName>style.visibility</p:attrName>
                                        </p:attrNameLst>
                                      </p:cBhvr>
                                      <p:to>
                                        <p:strVal val="visible"/>
                                      </p:to>
                                    </p:set>
                                    <p:anim calcmode="lin" valueType="num">
                                      <p:cBhvr>
                                        <p:cTn id="17" dur="200" fill="hold"/>
                                        <p:tgtEl>
                                          <p:spTgt spid="19"/>
                                        </p:tgtEl>
                                        <p:attrNameLst>
                                          <p:attrName>ppt_w</p:attrName>
                                        </p:attrNameLst>
                                      </p:cBhvr>
                                      <p:tavLst>
                                        <p:tav tm="0">
                                          <p:val>
                                            <p:fltVal val="0"/>
                                          </p:val>
                                        </p:tav>
                                        <p:tav tm="100000">
                                          <p:val>
                                            <p:strVal val="#ppt_w"/>
                                          </p:val>
                                        </p:tav>
                                      </p:tavLst>
                                    </p:anim>
                                    <p:anim calcmode="lin" valueType="num">
                                      <p:cBhvr>
                                        <p:cTn id="18" dur="200" fill="hold"/>
                                        <p:tgtEl>
                                          <p:spTgt spid="19"/>
                                        </p:tgtEl>
                                        <p:attrNameLst>
                                          <p:attrName>ppt_h</p:attrName>
                                        </p:attrNameLst>
                                      </p:cBhvr>
                                      <p:tavLst>
                                        <p:tav tm="0">
                                          <p:val>
                                            <p:fltVal val="0"/>
                                          </p:val>
                                        </p:tav>
                                        <p:tav tm="100000">
                                          <p:val>
                                            <p:strVal val="#ppt_h"/>
                                          </p:val>
                                        </p:tav>
                                      </p:tavLst>
                                    </p:anim>
                                    <p:animEffect transition="in" filter="fade">
                                      <p:cBhvr>
                                        <p:cTn id="19" dur="2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right)">
                                      <p:cBhvr>
                                        <p:cTn id="24"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474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201" descr="Logo, company name&#10;&#10;Description automatically generated">
            <a:extLst>
              <a:ext uri="{FF2B5EF4-FFF2-40B4-BE49-F238E27FC236}">
                <a16:creationId xmlns:a16="http://schemas.microsoft.com/office/drawing/2014/main" id="{EE0E50C8-450C-4719-9A33-6E0E94E80C07}"/>
              </a:ext>
            </a:extLst>
          </p:cNvPr>
          <p:cNvPicPr/>
          <p:nvPr/>
        </p:nvPicPr>
        <p:blipFill>
          <a:blip r:embed="rId4">
            <a:extLst>
              <a:ext uri="{28A0092B-C50C-407E-A947-70E740481C1C}">
                <a14:useLocalDpi xmlns:a14="http://schemas.microsoft.com/office/drawing/2010/main" val="0"/>
              </a:ext>
            </a:extLst>
          </a:blip>
          <a:stretch>
            <a:fillRect/>
          </a:stretch>
        </p:blipFill>
        <p:spPr>
          <a:xfrm>
            <a:off x="3693381" y="1176793"/>
            <a:ext cx="4548146" cy="4548146"/>
          </a:xfrm>
          <a:prstGeom prst="rect">
            <a:avLst/>
          </a:prstGeom>
        </p:spPr>
      </p:pic>
    </p:spTree>
    <p:extLst>
      <p:ext uri="{BB962C8B-B14F-4D97-AF65-F5344CB8AC3E}">
        <p14:creationId xmlns:p14="http://schemas.microsoft.com/office/powerpoint/2010/main" val="41950416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ppt_x"/>
                                          </p:val>
                                        </p:tav>
                                        <p:tav tm="100000">
                                          <p:val>
                                            <p:strVal val="#ppt_x"/>
                                          </p:val>
                                        </p:tav>
                                      </p:tavLst>
                                    </p:anim>
                                    <p:anim calcmode="lin" valueType="num">
                                      <p:cBhvr additive="base">
                                        <p:cTn id="8" dur="3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4">
            <a:extLst>
              <a:ext uri="{FF2B5EF4-FFF2-40B4-BE49-F238E27FC236}">
                <a16:creationId xmlns:a16="http://schemas.microsoft.com/office/drawing/2014/main" id="{AC894348-9C7B-46AB-9478-C43904EA4402}"/>
              </a:ext>
            </a:extLst>
          </p:cNvPr>
          <p:cNvSpPr txBox="1"/>
          <p:nvPr/>
        </p:nvSpPr>
        <p:spPr>
          <a:xfrm>
            <a:off x="5544512" y="1911972"/>
            <a:ext cx="3970190" cy="151702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MY" sz="6600" cap="all" spc="-50" dirty="0">
                <a:solidFill>
                  <a:srgbClr val="293B90"/>
                </a:solidFill>
                <a:effectLst/>
                <a:latin typeface="Franklin Gothic Demi" panose="020B0703020102020204" pitchFamily="34" charset="0"/>
                <a:ea typeface="SimHei" panose="02010609060101010101" pitchFamily="49" charset="-122"/>
                <a:cs typeface="Times New Roman" panose="02020603050405020304" pitchFamily="18" charset="0"/>
              </a:rPr>
              <a:t>Ace Tech</a:t>
            </a:r>
            <a:endParaRPr lang="en-MY" sz="6600" cap="all" spc="-50" dirty="0">
              <a:solidFill>
                <a:srgbClr val="27A9FF"/>
              </a:solidFill>
              <a:effectLst/>
              <a:latin typeface="Franklin Gothic Demi" panose="020B0703020102020204" pitchFamily="34" charset="0"/>
              <a:ea typeface="SimHei" panose="02010609060101010101" pitchFamily="49" charset="-122"/>
              <a:cs typeface="Times New Roman" panose="02020603050405020304" pitchFamily="18" charset="0"/>
            </a:endParaRPr>
          </a:p>
        </p:txBody>
      </p:sp>
      <p:pic>
        <p:nvPicPr>
          <p:cNvPr id="5" name="Graphic 201">
            <a:extLst>
              <a:ext uri="{FF2B5EF4-FFF2-40B4-BE49-F238E27FC236}">
                <a16:creationId xmlns:a16="http://schemas.microsoft.com/office/drawing/2014/main" id="{3412C970-7CDA-4368-899D-6E8127620F55}"/>
              </a:ext>
            </a:extLst>
          </p:cNvPr>
          <p:cNvPicPr/>
          <p:nvPr/>
        </p:nvPicPr>
        <p:blipFill>
          <a:blip r:embed="rId2">
            <a:extLst>
              <a:ext uri="{28A0092B-C50C-407E-A947-70E740481C1C}">
                <a14:useLocalDpi xmlns:a14="http://schemas.microsoft.com/office/drawing/2010/main" val="0"/>
              </a:ext>
            </a:extLst>
          </a:blip>
          <a:stretch>
            <a:fillRect/>
          </a:stretch>
        </p:blipFill>
        <p:spPr>
          <a:xfrm>
            <a:off x="2261226" y="1214019"/>
            <a:ext cx="2730904" cy="2410931"/>
          </a:xfrm>
          <a:prstGeom prst="rect">
            <a:avLst/>
          </a:prstGeom>
          <a:ln>
            <a:solidFill>
              <a:schemeClr val="tx1"/>
            </a:solidFill>
          </a:ln>
          <a:effectLst>
            <a:outerShdw blurRad="50800" dist="38100" dir="2700000" algn="tl" rotWithShape="0">
              <a:prstClr val="black">
                <a:alpha val="40000"/>
              </a:prstClr>
            </a:outerShdw>
          </a:effectLst>
        </p:spPr>
      </p:pic>
      <p:sp>
        <p:nvSpPr>
          <p:cNvPr id="6" name="Text Box 24">
            <a:extLst>
              <a:ext uri="{FF2B5EF4-FFF2-40B4-BE49-F238E27FC236}">
                <a16:creationId xmlns:a16="http://schemas.microsoft.com/office/drawing/2014/main" id="{B2D8070B-68CD-4D58-B87F-E101647F841C}"/>
              </a:ext>
            </a:extLst>
          </p:cNvPr>
          <p:cNvSpPr txBox="1"/>
          <p:nvPr/>
        </p:nvSpPr>
        <p:spPr>
          <a:xfrm>
            <a:off x="1283044" y="4189734"/>
            <a:ext cx="9625912" cy="201335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MY" sz="6600" cap="all" spc="-50" dirty="0">
                <a:solidFill>
                  <a:srgbClr val="00B0F0"/>
                </a:solidFill>
                <a:effectLst/>
                <a:latin typeface="Franklin Gothic Demi" panose="020B0703020102020204" pitchFamily="34" charset="0"/>
                <a:ea typeface="SimHei" panose="02010609060101010101" pitchFamily="49" charset="-122"/>
                <a:cs typeface="Times New Roman" panose="02020603050405020304" pitchFamily="18" charset="0"/>
              </a:rPr>
              <a:t>External Hard disk with </a:t>
            </a:r>
            <a:r>
              <a:rPr lang="en-MY" sz="6600" cap="all" spc="-50" dirty="0" err="1">
                <a:solidFill>
                  <a:srgbClr val="00B0F0"/>
                </a:solidFill>
                <a:effectLst/>
                <a:latin typeface="Franklin Gothic Demi" panose="020B0703020102020204" pitchFamily="34" charset="0"/>
                <a:ea typeface="SimHei" panose="02010609060101010101" pitchFamily="49" charset="-122"/>
                <a:cs typeface="Times New Roman" panose="02020603050405020304" pitchFamily="18" charset="0"/>
              </a:rPr>
              <a:t>ssd</a:t>
            </a:r>
            <a:r>
              <a:rPr lang="en-MY" sz="6600" cap="all" spc="-50" dirty="0">
                <a:solidFill>
                  <a:srgbClr val="00B0F0"/>
                </a:solidFill>
                <a:effectLst/>
                <a:latin typeface="Franklin Gothic Demi" panose="020B0703020102020204" pitchFamily="34" charset="0"/>
                <a:ea typeface="SimHei" panose="02010609060101010101" pitchFamily="49" charset="-122"/>
                <a:cs typeface="Times New Roman" panose="02020603050405020304" pitchFamily="18" charset="0"/>
              </a:rPr>
              <a:t> technology</a:t>
            </a:r>
          </a:p>
        </p:txBody>
      </p:sp>
    </p:spTree>
    <p:extLst>
      <p:ext uri="{BB962C8B-B14F-4D97-AF65-F5344CB8AC3E}">
        <p14:creationId xmlns:p14="http://schemas.microsoft.com/office/powerpoint/2010/main" val="3073526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wearing headphones and playing a video game&#10;&#10;Description automatically generated with low confidence">
            <a:extLst>
              <a:ext uri="{FF2B5EF4-FFF2-40B4-BE49-F238E27FC236}">
                <a16:creationId xmlns:a16="http://schemas.microsoft.com/office/drawing/2014/main" id="{5652A9F0-1DA5-40F6-BA15-CB7817B8918D}"/>
              </a:ext>
            </a:extLst>
          </p:cNvPr>
          <p:cNvPicPr>
            <a:picLocks noChangeAspect="1"/>
          </p:cNvPicPr>
          <p:nvPr/>
        </p:nvPicPr>
        <p:blipFill rotWithShape="1">
          <a:blip r:embed="rId2">
            <a:extLst>
              <a:ext uri="{28A0092B-C50C-407E-A947-70E740481C1C}">
                <a14:useLocalDpi xmlns:a14="http://schemas.microsoft.com/office/drawing/2010/main" val="0"/>
              </a:ext>
            </a:extLst>
          </a:blip>
          <a:srcRect l="1253" r="27094" b="1"/>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7" name="Picture 6" descr="A picture containing text, suit&#10;&#10;Description automatically generated">
            <a:extLst>
              <a:ext uri="{FF2B5EF4-FFF2-40B4-BE49-F238E27FC236}">
                <a16:creationId xmlns:a16="http://schemas.microsoft.com/office/drawing/2014/main" id="{6AFA858C-671C-4872-9901-972538C21595}"/>
              </a:ext>
            </a:extLst>
          </p:cNvPr>
          <p:cNvPicPr>
            <a:picLocks noChangeAspect="1"/>
          </p:cNvPicPr>
          <p:nvPr/>
        </p:nvPicPr>
        <p:blipFill rotWithShape="1">
          <a:blip r:embed="rId3">
            <a:extLst>
              <a:ext uri="{28A0092B-C50C-407E-A947-70E740481C1C}">
                <a14:useLocalDpi xmlns:a14="http://schemas.microsoft.com/office/drawing/2010/main" val="0"/>
              </a:ext>
            </a:extLst>
          </a:blip>
          <a:srcRect r="6054" b="1"/>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11" name="Picture 10" descr="A picture containing outdoor, person, lady&#10;&#10;Description automatically generated">
            <a:extLst>
              <a:ext uri="{FF2B5EF4-FFF2-40B4-BE49-F238E27FC236}">
                <a16:creationId xmlns:a16="http://schemas.microsoft.com/office/drawing/2014/main" id="{3133F14F-67A0-410C-901A-786656792A64}"/>
              </a:ext>
            </a:extLst>
          </p:cNvPr>
          <p:cNvPicPr>
            <a:picLocks noChangeAspect="1"/>
          </p:cNvPicPr>
          <p:nvPr/>
        </p:nvPicPr>
        <p:blipFill rotWithShape="1">
          <a:blip r:embed="rId4">
            <a:extLst>
              <a:ext uri="{28A0092B-C50C-407E-A947-70E740481C1C}">
                <a14:useLocalDpi xmlns:a14="http://schemas.microsoft.com/office/drawing/2010/main" val="0"/>
              </a:ext>
            </a:extLst>
          </a:blip>
          <a:srcRect r="-1" b="14282"/>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p:nvSpPr>
          <p:cNvPr id="4" name="Rectangle 3">
            <a:extLst>
              <a:ext uri="{FF2B5EF4-FFF2-40B4-BE49-F238E27FC236}">
                <a16:creationId xmlns:a16="http://schemas.microsoft.com/office/drawing/2014/main" id="{A75C2C72-ECA0-4F4C-A11E-00504A286101}"/>
              </a:ext>
            </a:extLst>
          </p:cNvPr>
          <p:cNvSpPr/>
          <p:nvPr/>
        </p:nvSpPr>
        <p:spPr>
          <a:xfrm>
            <a:off x="448056" y="685800"/>
            <a:ext cx="4922338"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b="1" kern="1200" cap="none" spc="0" dirty="0">
                <a:ln w="13462">
                  <a:solidFill>
                    <a:schemeClr val="bg1"/>
                  </a:solidFill>
                  <a:prstDash val="solid"/>
                </a:ln>
                <a:solidFill>
                  <a:schemeClr val="tx1"/>
                </a:solidFill>
                <a:effectLst>
                  <a:outerShdw dist="38100" dir="2700000" algn="bl" rotWithShape="0">
                    <a:schemeClr val="accent5"/>
                  </a:outerShdw>
                </a:effectLst>
                <a:latin typeface="+mj-lt"/>
                <a:ea typeface="+mj-ea"/>
                <a:cs typeface="+mj-cs"/>
              </a:rPr>
              <a:t>Target Consumer</a:t>
            </a:r>
          </a:p>
        </p:txBody>
      </p:sp>
      <p:sp>
        <p:nvSpPr>
          <p:cNvPr id="5" name="Rectangle 4">
            <a:extLst>
              <a:ext uri="{FF2B5EF4-FFF2-40B4-BE49-F238E27FC236}">
                <a16:creationId xmlns:a16="http://schemas.microsoft.com/office/drawing/2014/main" id="{0F744A81-6EE8-4734-B53A-A02E5B87A1C4}"/>
              </a:ext>
            </a:extLst>
          </p:cNvPr>
          <p:cNvSpPr/>
          <p:nvPr/>
        </p:nvSpPr>
        <p:spPr>
          <a:xfrm>
            <a:off x="448056" y="2514600"/>
            <a:ext cx="4922338" cy="1121779"/>
          </a:xfrm>
          <a:prstGeom prst="rect">
            <a:avLst/>
          </a:prstGeom>
        </p:spPr>
        <p:txBody>
          <a:bodyPr vert="horz" lIns="91440" tIns="45720" rIns="91440" bIns="45720" rtlCol="0">
            <a:normAutofit/>
          </a:bodyPr>
          <a:lstStyle/>
          <a:p>
            <a:pPr marL="685800" indent="-228600">
              <a:lnSpc>
                <a:spcPct val="90000"/>
              </a:lnSpc>
              <a:spcAft>
                <a:spcPts val="600"/>
              </a:spcAft>
              <a:buFont typeface="Arial" panose="020B0604020202020204" pitchFamily="34" charset="0"/>
              <a:buChar char="•"/>
            </a:pPr>
            <a:r>
              <a:rPr lang="en-US" sz="2000" b="1" cap="none" spc="0" dirty="0">
                <a:ln w="9525">
                  <a:solidFill>
                    <a:schemeClr val="bg1"/>
                  </a:solidFill>
                  <a:prstDash val="solid"/>
                </a:ln>
                <a:effectLst>
                  <a:outerShdw blurRad="12700" dist="38100" dir="2700000" algn="tl" rotWithShape="0">
                    <a:schemeClr val="bg1">
                      <a:lumMod val="50000"/>
                    </a:schemeClr>
                  </a:outerShdw>
                </a:effectLst>
              </a:rPr>
              <a:t>PC User</a:t>
            </a:r>
          </a:p>
          <a:p>
            <a:pPr marL="685800" indent="-228600">
              <a:lnSpc>
                <a:spcPct val="90000"/>
              </a:lnSpc>
              <a:spcAft>
                <a:spcPts val="600"/>
              </a:spcAft>
              <a:buFont typeface="Arial" panose="020B0604020202020204" pitchFamily="34" charset="0"/>
              <a:buChar char="•"/>
            </a:pPr>
            <a:r>
              <a:rPr lang="en-US" sz="2000" b="1" dirty="0">
                <a:ln w="9525">
                  <a:solidFill>
                    <a:schemeClr val="bg1"/>
                  </a:solidFill>
                  <a:prstDash val="solid"/>
                </a:ln>
                <a:effectLst>
                  <a:outerShdw blurRad="12700" dist="38100" dir="2700000" algn="tl" rotWithShape="0">
                    <a:schemeClr val="bg1">
                      <a:lumMod val="50000"/>
                    </a:schemeClr>
                  </a:outerShdw>
                </a:effectLst>
              </a:rPr>
              <a:t>Gamer</a:t>
            </a:r>
          </a:p>
          <a:p>
            <a:pPr marL="685800" indent="-228600">
              <a:lnSpc>
                <a:spcPct val="90000"/>
              </a:lnSpc>
              <a:spcAft>
                <a:spcPts val="600"/>
              </a:spcAft>
              <a:buFont typeface="Arial" panose="020B0604020202020204" pitchFamily="34" charset="0"/>
              <a:buChar char="•"/>
            </a:pPr>
            <a:r>
              <a:rPr lang="en-US" sz="2000" b="1" cap="none" spc="0" dirty="0">
                <a:ln w="9525">
                  <a:solidFill>
                    <a:schemeClr val="bg1"/>
                  </a:solidFill>
                  <a:prstDash val="solid"/>
                </a:ln>
                <a:effectLst>
                  <a:outerShdw blurRad="12700" dist="38100" dir="2700000" algn="tl" rotWithShape="0">
                    <a:schemeClr val="bg1">
                      <a:lumMod val="50000"/>
                    </a:schemeClr>
                  </a:outerShdw>
                </a:effectLst>
              </a:rPr>
              <a:t>University Student</a:t>
            </a:r>
          </a:p>
        </p:txBody>
      </p:sp>
      <p:sp>
        <p:nvSpPr>
          <p:cNvPr id="21" name="Rectangle 20">
            <a:extLst>
              <a:ext uri="{FF2B5EF4-FFF2-40B4-BE49-F238E27FC236}">
                <a16:creationId xmlns:a16="http://schemas.microsoft.com/office/drawing/2014/main" id="{79C7F011-9DD9-4905-8588-46C79724E76E}"/>
              </a:ext>
            </a:extLst>
          </p:cNvPr>
          <p:cNvSpPr/>
          <p:nvPr/>
        </p:nvSpPr>
        <p:spPr>
          <a:xfrm>
            <a:off x="462961" y="3788109"/>
            <a:ext cx="4922338"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b="1" kern="1200" cap="none" spc="0" dirty="0">
                <a:ln w="13462">
                  <a:solidFill>
                    <a:schemeClr val="bg1"/>
                  </a:solidFill>
                  <a:prstDash val="solid"/>
                </a:ln>
                <a:solidFill>
                  <a:schemeClr val="tx1"/>
                </a:solidFill>
                <a:effectLst>
                  <a:outerShdw dist="38100" dir="2700000" algn="bl" rotWithShape="0">
                    <a:schemeClr val="accent5"/>
                  </a:outerShdw>
                </a:effectLst>
                <a:latin typeface="+mj-lt"/>
                <a:ea typeface="+mj-ea"/>
                <a:cs typeface="+mj-cs"/>
              </a:rPr>
              <a:t>Reason</a:t>
            </a:r>
          </a:p>
        </p:txBody>
      </p:sp>
      <p:sp>
        <p:nvSpPr>
          <p:cNvPr id="23" name="Rectangle 22">
            <a:extLst>
              <a:ext uri="{FF2B5EF4-FFF2-40B4-BE49-F238E27FC236}">
                <a16:creationId xmlns:a16="http://schemas.microsoft.com/office/drawing/2014/main" id="{DF157AF5-4618-4A7E-8460-979E3DA714B0}"/>
              </a:ext>
            </a:extLst>
          </p:cNvPr>
          <p:cNvSpPr/>
          <p:nvPr/>
        </p:nvSpPr>
        <p:spPr>
          <a:xfrm>
            <a:off x="438911" y="4884459"/>
            <a:ext cx="4922338" cy="1121779"/>
          </a:xfrm>
          <a:prstGeom prst="rect">
            <a:avLst/>
          </a:prstGeom>
        </p:spPr>
        <p:txBody>
          <a:bodyPr vert="horz" lIns="91440" tIns="45720" rIns="91440" bIns="45720" rtlCol="0">
            <a:normAutofit/>
          </a:bodyPr>
          <a:lstStyle/>
          <a:p>
            <a:pPr marL="685800" indent="-228600">
              <a:lnSpc>
                <a:spcPct val="90000"/>
              </a:lnSpc>
              <a:spcAft>
                <a:spcPts val="600"/>
              </a:spcAft>
              <a:buFont typeface="Arial" panose="020B0604020202020204" pitchFamily="34" charset="0"/>
              <a:buChar char="•"/>
            </a:pPr>
            <a:r>
              <a:rPr lang="en-US" sz="2000" b="1" cap="none" spc="0" dirty="0">
                <a:ln w="9525">
                  <a:solidFill>
                    <a:schemeClr val="bg1"/>
                  </a:solidFill>
                  <a:prstDash val="solid"/>
                </a:ln>
                <a:effectLst>
                  <a:outerShdw blurRad="12700" dist="38100" dir="2700000" algn="tl" rotWithShape="0">
                    <a:schemeClr val="bg1">
                      <a:lumMod val="50000"/>
                    </a:schemeClr>
                  </a:outerShdw>
                </a:effectLst>
              </a:rPr>
              <a:t>Transfer data a lot</a:t>
            </a:r>
          </a:p>
          <a:p>
            <a:pPr marL="685800" indent="-228600">
              <a:lnSpc>
                <a:spcPct val="90000"/>
              </a:lnSpc>
              <a:spcAft>
                <a:spcPts val="600"/>
              </a:spcAft>
              <a:buFont typeface="Arial" panose="020B0604020202020204" pitchFamily="34" charset="0"/>
              <a:buChar char="•"/>
            </a:pPr>
            <a:r>
              <a:rPr lang="en-US" sz="2000" b="1" dirty="0">
                <a:ln w="9525">
                  <a:solidFill>
                    <a:schemeClr val="bg1"/>
                  </a:solidFill>
                  <a:prstDash val="solid"/>
                </a:ln>
                <a:effectLst>
                  <a:outerShdw blurRad="12700" dist="38100" dir="2700000" algn="tl" rotWithShape="0">
                    <a:schemeClr val="bg1">
                      <a:lumMod val="50000"/>
                    </a:schemeClr>
                  </a:outerShdw>
                </a:effectLst>
              </a:rPr>
              <a:t>High storage capacity needed in life</a:t>
            </a:r>
            <a:endParaRPr lang="en-US" sz="2000" b="1" cap="none" spc="0"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275891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F7C2C3-9E5D-4DDF-9785-9EFDB0DCDBA1}"/>
              </a:ext>
            </a:extLst>
          </p:cNvPr>
          <p:cNvSpPr/>
          <p:nvPr/>
        </p:nvSpPr>
        <p:spPr>
          <a:xfrm>
            <a:off x="991694" y="435547"/>
            <a:ext cx="5613822" cy="177538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0" cap="none" spc="0" dirty="0">
                <a:ln w="0"/>
                <a:effectLst>
                  <a:outerShdw blurRad="38100" dist="19050" dir="2700000" algn="tl" rotWithShape="0">
                    <a:schemeClr val="dk1">
                      <a:alpha val="40000"/>
                    </a:schemeClr>
                  </a:outerShdw>
                </a:effectLst>
                <a:latin typeface="+mj-lt"/>
                <a:ea typeface="+mj-ea"/>
                <a:cs typeface="+mj-cs"/>
              </a:rPr>
              <a:t>Selling Method</a:t>
            </a:r>
          </a:p>
        </p:txBody>
      </p:sp>
      <p:sp>
        <p:nvSpPr>
          <p:cNvPr id="18" name="Freeform: Shape 17">
            <a:extLst>
              <a:ext uri="{FF2B5EF4-FFF2-40B4-BE49-F238E27FC236}">
                <a16:creationId xmlns:a16="http://schemas.microsoft.com/office/drawing/2014/main" id="{A94A2FC9-6D19-473C-B868-99FDB204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36077" y="435547"/>
            <a:ext cx="1969483" cy="1775389"/>
          </a:xfrm>
          <a:custGeom>
            <a:avLst/>
            <a:gdLst>
              <a:gd name="connsiteX0" fmla="*/ 530616 w 1859834"/>
              <a:gd name="connsiteY0" fmla="*/ 0 h 1676546"/>
              <a:gd name="connsiteX1" fmla="*/ 1331006 w 1859834"/>
              <a:gd name="connsiteY1" fmla="*/ 0 h 1676546"/>
              <a:gd name="connsiteX2" fmla="*/ 1445347 w 1859834"/>
              <a:gd name="connsiteY2" fmla="*/ 65415 h 1676546"/>
              <a:gd name="connsiteX3" fmla="*/ 1845541 w 1859834"/>
              <a:gd name="connsiteY3" fmla="*/ 770436 h 1676546"/>
              <a:gd name="connsiteX4" fmla="*/ 1845541 w 1859834"/>
              <a:gd name="connsiteY4" fmla="*/ 906111 h 1676546"/>
              <a:gd name="connsiteX5" fmla="*/ 1445347 w 1859834"/>
              <a:gd name="connsiteY5" fmla="*/ 1611131 h 1676546"/>
              <a:gd name="connsiteX6" fmla="*/ 1331006 w 1859834"/>
              <a:gd name="connsiteY6" fmla="*/ 1676546 h 1676546"/>
              <a:gd name="connsiteX7" fmla="*/ 530616 w 1859834"/>
              <a:gd name="connsiteY7" fmla="*/ 1676546 h 1676546"/>
              <a:gd name="connsiteX8" fmla="*/ 416275 w 1859834"/>
              <a:gd name="connsiteY8" fmla="*/ 1611131 h 1676546"/>
              <a:gd name="connsiteX9" fmla="*/ 16080 w 1859834"/>
              <a:gd name="connsiteY9" fmla="*/ 906111 h 1676546"/>
              <a:gd name="connsiteX10" fmla="*/ 16080 w 1859834"/>
              <a:gd name="connsiteY10" fmla="*/ 770436 h 1676546"/>
              <a:gd name="connsiteX11" fmla="*/ 416275 w 1859834"/>
              <a:gd name="connsiteY11" fmla="*/ 65415 h 1676546"/>
              <a:gd name="connsiteX12" fmla="*/ 530616 w 1859834"/>
              <a:gd name="connsiteY12" fmla="*/ 0 h 167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9834" h="1676546">
                <a:moveTo>
                  <a:pt x="530616" y="0"/>
                </a:moveTo>
                <a:cubicBezTo>
                  <a:pt x="1331006" y="0"/>
                  <a:pt x="1331006" y="0"/>
                  <a:pt x="1331006" y="0"/>
                </a:cubicBezTo>
                <a:cubicBezTo>
                  <a:pt x="1371502" y="0"/>
                  <a:pt x="1423909" y="29073"/>
                  <a:pt x="1445347" y="65415"/>
                </a:cubicBezTo>
                <a:cubicBezTo>
                  <a:pt x="1845541" y="770436"/>
                  <a:pt x="1845541" y="770436"/>
                  <a:pt x="1845541" y="770436"/>
                </a:cubicBezTo>
                <a:cubicBezTo>
                  <a:pt x="1864599" y="809200"/>
                  <a:pt x="1864599" y="867346"/>
                  <a:pt x="1845541" y="906111"/>
                </a:cubicBezTo>
                <a:cubicBezTo>
                  <a:pt x="1445347" y="1611131"/>
                  <a:pt x="1445347" y="1611131"/>
                  <a:pt x="1445347" y="1611131"/>
                </a:cubicBezTo>
                <a:cubicBezTo>
                  <a:pt x="1423909" y="1647474"/>
                  <a:pt x="1371502" y="1676546"/>
                  <a:pt x="1331006" y="1676546"/>
                </a:cubicBezTo>
                <a:lnTo>
                  <a:pt x="530616" y="1676546"/>
                </a:lnTo>
                <a:cubicBezTo>
                  <a:pt x="487738" y="1676546"/>
                  <a:pt x="435332" y="1647474"/>
                  <a:pt x="416275" y="1611131"/>
                </a:cubicBezTo>
                <a:cubicBezTo>
                  <a:pt x="16080" y="906111"/>
                  <a:pt x="16080" y="906111"/>
                  <a:pt x="16080" y="906111"/>
                </a:cubicBezTo>
                <a:cubicBezTo>
                  <a:pt x="-5359" y="867346"/>
                  <a:pt x="-5359" y="809200"/>
                  <a:pt x="16080" y="770436"/>
                </a:cubicBezTo>
                <a:cubicBezTo>
                  <a:pt x="416275" y="65415"/>
                  <a:pt x="416275" y="65415"/>
                  <a:pt x="416275" y="65415"/>
                </a:cubicBezTo>
                <a:cubicBezTo>
                  <a:pt x="435332" y="29073"/>
                  <a:pt x="487738" y="0"/>
                  <a:pt x="530616"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descr="A picture containing text, clipart&#10;&#10;Description automatically generated">
            <a:extLst>
              <a:ext uri="{FF2B5EF4-FFF2-40B4-BE49-F238E27FC236}">
                <a16:creationId xmlns:a16="http://schemas.microsoft.com/office/drawing/2014/main" id="{A1CCB806-FC1B-441F-87D7-4691E644A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9427" y="1153684"/>
            <a:ext cx="1222782" cy="336264"/>
          </a:xfrm>
          <a:prstGeom prst="rect">
            <a:avLst/>
          </a:prstGeom>
        </p:spPr>
      </p:pic>
      <p:sp>
        <p:nvSpPr>
          <p:cNvPr id="5" name="Rectangle 4">
            <a:extLst>
              <a:ext uri="{FF2B5EF4-FFF2-40B4-BE49-F238E27FC236}">
                <a16:creationId xmlns:a16="http://schemas.microsoft.com/office/drawing/2014/main" id="{F78D1433-08CE-4443-B44E-53F1F8409FB4}"/>
              </a:ext>
            </a:extLst>
          </p:cNvPr>
          <p:cNvSpPr/>
          <p:nvPr/>
        </p:nvSpPr>
        <p:spPr>
          <a:xfrm>
            <a:off x="991694" y="2391339"/>
            <a:ext cx="3947974" cy="346145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a:ln w="0"/>
                <a:effectLst>
                  <a:outerShdw blurRad="38100" dist="19050" dir="2700000" algn="tl" rotWithShape="0">
                    <a:schemeClr val="dk1">
                      <a:alpha val="40000"/>
                    </a:schemeClr>
                  </a:outerShdw>
                </a:effectLst>
              </a:rPr>
              <a:t>Online Shopping Platform</a:t>
            </a:r>
          </a:p>
          <a:p>
            <a:pPr marL="1143000" lvl="1" indent="-228600">
              <a:lnSpc>
                <a:spcPct val="90000"/>
              </a:lnSpc>
              <a:spcAft>
                <a:spcPts val="600"/>
              </a:spcAft>
              <a:buFont typeface="Arial" panose="020B0604020202020204" pitchFamily="34" charset="0"/>
              <a:buChar char="•"/>
            </a:pPr>
            <a:r>
              <a:rPr lang="en-US" sz="2400">
                <a:ln w="0"/>
                <a:effectLst>
                  <a:outerShdw blurRad="38100" dist="19050" dir="2700000" algn="tl" rotWithShape="0">
                    <a:schemeClr val="dk1">
                      <a:alpha val="40000"/>
                    </a:schemeClr>
                  </a:outerShdw>
                </a:effectLst>
              </a:rPr>
              <a:t>Shopee</a:t>
            </a:r>
          </a:p>
          <a:p>
            <a:pPr marL="1143000" lvl="1" indent="-228600">
              <a:lnSpc>
                <a:spcPct val="90000"/>
              </a:lnSpc>
              <a:spcAft>
                <a:spcPts val="600"/>
              </a:spcAft>
              <a:buFont typeface="Arial" panose="020B0604020202020204" pitchFamily="34" charset="0"/>
              <a:buChar char="•"/>
            </a:pPr>
            <a:r>
              <a:rPr lang="en-US" sz="2400">
                <a:ln w="0"/>
                <a:effectLst>
                  <a:outerShdw blurRad="38100" dist="19050" dir="2700000" algn="tl" rotWithShape="0">
                    <a:schemeClr val="dk1">
                      <a:alpha val="40000"/>
                    </a:schemeClr>
                  </a:outerShdw>
                </a:effectLst>
              </a:rPr>
              <a:t>Lazada</a:t>
            </a:r>
          </a:p>
          <a:p>
            <a:pPr marL="1143000" lvl="1" indent="-228600">
              <a:lnSpc>
                <a:spcPct val="90000"/>
              </a:lnSpc>
              <a:spcAft>
                <a:spcPts val="600"/>
              </a:spcAft>
              <a:buFont typeface="Arial" panose="020B0604020202020204" pitchFamily="34" charset="0"/>
              <a:buChar char="•"/>
            </a:pPr>
            <a:r>
              <a:rPr lang="en-US" sz="2400">
                <a:ln w="0"/>
                <a:effectLst>
                  <a:outerShdw blurRad="38100" dist="19050" dir="2700000" algn="tl" rotWithShape="0">
                    <a:schemeClr val="dk1">
                      <a:alpha val="40000"/>
                    </a:schemeClr>
                  </a:outerShdw>
                </a:effectLst>
              </a:rPr>
              <a:t>Amazon</a:t>
            </a:r>
          </a:p>
        </p:txBody>
      </p:sp>
      <p:sp>
        <p:nvSpPr>
          <p:cNvPr id="20" name="Freeform: Shape 19">
            <a:extLst>
              <a:ext uri="{FF2B5EF4-FFF2-40B4-BE49-F238E27FC236}">
                <a16:creationId xmlns:a16="http://schemas.microsoft.com/office/drawing/2014/main" id="{8BED0409-854E-49C4-876E-A78C6D881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329" y="2391339"/>
            <a:ext cx="4295423" cy="4226565"/>
          </a:xfrm>
          <a:custGeom>
            <a:avLst/>
            <a:gdLst>
              <a:gd name="connsiteX0" fmla="*/ 2353286 w 3293367"/>
              <a:gd name="connsiteY0" fmla="*/ 2104683 h 3240573"/>
              <a:gd name="connsiteX1" fmla="*/ 2868450 w 3293367"/>
              <a:gd name="connsiteY1" fmla="*/ 2104683 h 3240573"/>
              <a:gd name="connsiteX2" fmla="*/ 2892703 w 3293367"/>
              <a:gd name="connsiteY2" fmla="*/ 2107904 h 3240573"/>
              <a:gd name="connsiteX3" fmla="*/ 2909383 w 3293367"/>
              <a:gd name="connsiteY3" fmla="*/ 2114898 h 3240573"/>
              <a:gd name="connsiteX4" fmla="*/ 2899189 w 3293367"/>
              <a:gd name="connsiteY4" fmla="*/ 2132529 h 3240573"/>
              <a:gd name="connsiteX5" fmla="*/ 2538022 w 3293367"/>
              <a:gd name="connsiteY5" fmla="*/ 2757176 h 3240573"/>
              <a:gd name="connsiteX6" fmla="*/ 2322847 w 3293367"/>
              <a:gd name="connsiteY6" fmla="*/ 2882232 h 3240573"/>
              <a:gd name="connsiteX7" fmla="*/ 2149884 w 3293367"/>
              <a:gd name="connsiteY7" fmla="*/ 2882232 h 3240573"/>
              <a:gd name="connsiteX8" fmla="*/ 2129707 w 3293367"/>
              <a:gd name="connsiteY8" fmla="*/ 2882232 h 3240573"/>
              <a:gd name="connsiteX9" fmla="*/ 2110453 w 3293367"/>
              <a:gd name="connsiteY9" fmla="*/ 2849077 h 3240573"/>
              <a:gd name="connsiteX10" fmla="*/ 2016148 w 3293367"/>
              <a:gd name="connsiteY10" fmla="*/ 2686675 h 3240573"/>
              <a:gd name="connsiteX11" fmla="*/ 2016148 w 3293367"/>
              <a:gd name="connsiteY11" fmla="*/ 2595774 h 3240573"/>
              <a:gd name="connsiteX12" fmla="*/ 2274287 w 3293367"/>
              <a:gd name="connsiteY12" fmla="*/ 2151242 h 3240573"/>
              <a:gd name="connsiteX13" fmla="*/ 2353286 w 3293367"/>
              <a:gd name="connsiteY13" fmla="*/ 2104683 h 3240573"/>
              <a:gd name="connsiteX14" fmla="*/ 939150 w 3293367"/>
              <a:gd name="connsiteY14" fmla="*/ 0 h 3240573"/>
              <a:gd name="connsiteX15" fmla="*/ 2322847 w 3293367"/>
              <a:gd name="connsiteY15" fmla="*/ 0 h 3240573"/>
              <a:gd name="connsiteX16" fmla="*/ 2538022 w 3293367"/>
              <a:gd name="connsiteY16" fmla="*/ 125055 h 3240573"/>
              <a:gd name="connsiteX17" fmla="*/ 3228376 w 3293367"/>
              <a:gd name="connsiteY17" fmla="*/ 1319038 h 3240573"/>
              <a:gd name="connsiteX18" fmla="*/ 3228376 w 3293367"/>
              <a:gd name="connsiteY18" fmla="*/ 1563194 h 3240573"/>
              <a:gd name="connsiteX19" fmla="*/ 2972043 w 3293367"/>
              <a:gd name="connsiteY19" fmla="*/ 2006528 h 3240573"/>
              <a:gd name="connsiteX20" fmla="*/ 2950440 w 3293367"/>
              <a:gd name="connsiteY20" fmla="*/ 2043890 h 3240573"/>
              <a:gd name="connsiteX21" fmla="*/ 2951200 w 3293367"/>
              <a:gd name="connsiteY21" fmla="*/ 2044209 h 3240573"/>
              <a:gd name="connsiteX22" fmla="*/ 2989324 w 3293367"/>
              <a:gd name="connsiteY22" fmla="*/ 2082660 h 3240573"/>
              <a:gd name="connsiteX23" fmla="*/ 3279247 w 3293367"/>
              <a:gd name="connsiteY23" fmla="*/ 2584089 h 3240573"/>
              <a:gd name="connsiteX24" fmla="*/ 3279247 w 3293367"/>
              <a:gd name="connsiteY24" fmla="*/ 2686626 h 3240573"/>
              <a:gd name="connsiteX25" fmla="*/ 2989324 w 3293367"/>
              <a:gd name="connsiteY25" fmla="*/ 3188054 h 3240573"/>
              <a:gd name="connsiteX26" fmla="*/ 2898957 w 3293367"/>
              <a:gd name="connsiteY26" fmla="*/ 3240573 h 3240573"/>
              <a:gd name="connsiteX27" fmla="*/ 2317855 w 3293367"/>
              <a:gd name="connsiteY27" fmla="*/ 3240573 h 3240573"/>
              <a:gd name="connsiteX28" fmla="*/ 2228744 w 3293367"/>
              <a:gd name="connsiteY28" fmla="*/ 3188054 h 3240573"/>
              <a:gd name="connsiteX29" fmla="*/ 2072563 w 3293367"/>
              <a:gd name="connsiteY29" fmla="*/ 2919100 h 3240573"/>
              <a:gd name="connsiteX30" fmla="*/ 2054920 w 3293367"/>
              <a:gd name="connsiteY30" fmla="*/ 2888716 h 3240573"/>
              <a:gd name="connsiteX31" fmla="*/ 2068802 w 3293367"/>
              <a:gd name="connsiteY31" fmla="*/ 2888716 h 3240573"/>
              <a:gd name="connsiteX32" fmla="*/ 2134418 w 3293367"/>
              <a:gd name="connsiteY32" fmla="*/ 2888716 h 3240573"/>
              <a:gd name="connsiteX33" fmla="*/ 2162922 w 3293367"/>
              <a:gd name="connsiteY33" fmla="*/ 2937803 h 3240573"/>
              <a:gd name="connsiteX34" fmla="*/ 2271824 w 3293367"/>
              <a:gd name="connsiteY34" fmla="*/ 3125340 h 3240573"/>
              <a:gd name="connsiteX35" fmla="*/ 2350824 w 3293367"/>
              <a:gd name="connsiteY35" fmla="*/ 3171900 h 3240573"/>
              <a:gd name="connsiteX36" fmla="*/ 2865989 w 3293367"/>
              <a:gd name="connsiteY36" fmla="*/ 3171900 h 3240573"/>
              <a:gd name="connsiteX37" fmla="*/ 2946100 w 3293367"/>
              <a:gd name="connsiteY37" fmla="*/ 3125340 h 3240573"/>
              <a:gd name="connsiteX38" fmla="*/ 3203126 w 3293367"/>
              <a:gd name="connsiteY38" fmla="*/ 2680809 h 3240573"/>
              <a:gd name="connsiteX39" fmla="*/ 3203126 w 3293367"/>
              <a:gd name="connsiteY39" fmla="*/ 2589906 h 3240573"/>
              <a:gd name="connsiteX40" fmla="*/ 2946100 w 3293367"/>
              <a:gd name="connsiteY40" fmla="*/ 2145375 h 3240573"/>
              <a:gd name="connsiteX41" fmla="*/ 2912303 w 3293367"/>
              <a:gd name="connsiteY41" fmla="*/ 2111287 h 3240573"/>
              <a:gd name="connsiteX42" fmla="*/ 2908392 w 3293367"/>
              <a:gd name="connsiteY42" fmla="*/ 2109648 h 3240573"/>
              <a:gd name="connsiteX43" fmla="*/ 2929357 w 3293367"/>
              <a:gd name="connsiteY43" fmla="*/ 2073390 h 3240573"/>
              <a:gd name="connsiteX44" fmla="*/ 2944948 w 3293367"/>
              <a:gd name="connsiteY44" fmla="*/ 2046424 h 3240573"/>
              <a:gd name="connsiteX45" fmla="*/ 2928777 w 3293367"/>
              <a:gd name="connsiteY45" fmla="*/ 2039643 h 3240573"/>
              <a:gd name="connsiteX46" fmla="*/ 2901420 w 3293367"/>
              <a:gd name="connsiteY46" fmla="*/ 2036009 h 3240573"/>
              <a:gd name="connsiteX47" fmla="*/ 2320317 w 3293367"/>
              <a:gd name="connsiteY47" fmla="*/ 2036009 h 3240573"/>
              <a:gd name="connsiteX48" fmla="*/ 2231207 w 3293367"/>
              <a:gd name="connsiteY48" fmla="*/ 2088527 h 3240573"/>
              <a:gd name="connsiteX49" fmla="*/ 1940028 w 3293367"/>
              <a:gd name="connsiteY49" fmla="*/ 2589956 h 3240573"/>
              <a:gd name="connsiteX50" fmla="*/ 1940028 w 3293367"/>
              <a:gd name="connsiteY50" fmla="*/ 2692493 h 3240573"/>
              <a:gd name="connsiteX51" fmla="*/ 2036139 w 3293367"/>
              <a:gd name="connsiteY51" fmla="*/ 2858003 h 3240573"/>
              <a:gd name="connsiteX52" fmla="*/ 2050209 w 3293367"/>
              <a:gd name="connsiteY52" fmla="*/ 2882232 h 3240573"/>
              <a:gd name="connsiteX53" fmla="*/ 1985031 w 3293367"/>
              <a:gd name="connsiteY53" fmla="*/ 2882232 h 3240573"/>
              <a:gd name="connsiteX54" fmla="*/ 939150 w 3293367"/>
              <a:gd name="connsiteY54" fmla="*/ 2882232 h 3240573"/>
              <a:gd name="connsiteX55" fmla="*/ 726963 w 3293367"/>
              <a:gd name="connsiteY55" fmla="*/ 2757176 h 3240573"/>
              <a:gd name="connsiteX56" fmla="*/ 33622 w 3293367"/>
              <a:gd name="connsiteY56" fmla="*/ 1563194 h 3240573"/>
              <a:gd name="connsiteX57" fmla="*/ 33622 w 3293367"/>
              <a:gd name="connsiteY57" fmla="*/ 1319038 h 3240573"/>
              <a:gd name="connsiteX58" fmla="*/ 726963 w 3293367"/>
              <a:gd name="connsiteY58" fmla="*/ 125055 h 3240573"/>
              <a:gd name="connsiteX59" fmla="*/ 939150 w 3293367"/>
              <a:gd name="connsiteY59" fmla="*/ 0 h 32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93367" h="3240573">
                <a:moveTo>
                  <a:pt x="2353286" y="2104683"/>
                </a:moveTo>
                <a:cubicBezTo>
                  <a:pt x="2353286" y="2104683"/>
                  <a:pt x="2353286" y="2104683"/>
                  <a:pt x="2868450" y="2104683"/>
                </a:cubicBezTo>
                <a:cubicBezTo>
                  <a:pt x="2876795" y="2104683"/>
                  <a:pt x="2884932" y="2105791"/>
                  <a:pt x="2892703" y="2107904"/>
                </a:cubicBezTo>
                <a:lnTo>
                  <a:pt x="2909383" y="2114898"/>
                </a:lnTo>
                <a:lnTo>
                  <a:pt x="2899189" y="2132529"/>
                </a:lnTo>
                <a:cubicBezTo>
                  <a:pt x="2807017" y="2291942"/>
                  <a:pt x="2689037" y="2495992"/>
                  <a:pt x="2538022" y="2757176"/>
                </a:cubicBezTo>
                <a:cubicBezTo>
                  <a:pt x="2493195" y="2834591"/>
                  <a:pt x="2412503" y="2882232"/>
                  <a:pt x="2322847" y="2882232"/>
                </a:cubicBezTo>
                <a:cubicBezTo>
                  <a:pt x="2322847" y="2882232"/>
                  <a:pt x="2322847" y="2882232"/>
                  <a:pt x="2149884" y="2882232"/>
                </a:cubicBezTo>
                <a:lnTo>
                  <a:pt x="2129707" y="2882232"/>
                </a:lnTo>
                <a:lnTo>
                  <a:pt x="2110453" y="2849077"/>
                </a:lnTo>
                <a:cubicBezTo>
                  <a:pt x="2083644" y="2802909"/>
                  <a:pt x="2052449" y="2749188"/>
                  <a:pt x="2016148" y="2686675"/>
                </a:cubicBezTo>
                <a:cubicBezTo>
                  <a:pt x="1999459" y="2658961"/>
                  <a:pt x="1999459" y="2623488"/>
                  <a:pt x="2016148" y="2595774"/>
                </a:cubicBezTo>
                <a:cubicBezTo>
                  <a:pt x="2016148" y="2595774"/>
                  <a:pt x="2016148" y="2595774"/>
                  <a:pt x="2274287" y="2151242"/>
                </a:cubicBezTo>
                <a:cubicBezTo>
                  <a:pt x="2289865" y="2122420"/>
                  <a:pt x="2321018" y="2104683"/>
                  <a:pt x="2353286" y="2104683"/>
                </a:cubicBezTo>
                <a:close/>
                <a:moveTo>
                  <a:pt x="939150" y="0"/>
                </a:moveTo>
                <a:cubicBezTo>
                  <a:pt x="939150" y="0"/>
                  <a:pt x="939150" y="0"/>
                  <a:pt x="2322847" y="0"/>
                </a:cubicBezTo>
                <a:cubicBezTo>
                  <a:pt x="2412503" y="0"/>
                  <a:pt x="2493195" y="47640"/>
                  <a:pt x="2538022" y="125055"/>
                </a:cubicBezTo>
                <a:cubicBezTo>
                  <a:pt x="2538022" y="125055"/>
                  <a:pt x="2538022" y="125055"/>
                  <a:pt x="3228376" y="1319038"/>
                </a:cubicBezTo>
                <a:cubicBezTo>
                  <a:pt x="3273205" y="1393476"/>
                  <a:pt x="3273205" y="1488756"/>
                  <a:pt x="3228376" y="1563194"/>
                </a:cubicBezTo>
                <a:cubicBezTo>
                  <a:pt x="3228376" y="1563194"/>
                  <a:pt x="3228376" y="1563194"/>
                  <a:pt x="2972043" y="2006528"/>
                </a:cubicBezTo>
                <a:lnTo>
                  <a:pt x="2950440" y="2043890"/>
                </a:lnTo>
                <a:lnTo>
                  <a:pt x="2951200" y="2044209"/>
                </a:lnTo>
                <a:cubicBezTo>
                  <a:pt x="2966732" y="2053275"/>
                  <a:pt x="2979910" y="2066404"/>
                  <a:pt x="2989324" y="2082660"/>
                </a:cubicBezTo>
                <a:cubicBezTo>
                  <a:pt x="2989324" y="2082660"/>
                  <a:pt x="2989324" y="2082660"/>
                  <a:pt x="3279247" y="2584089"/>
                </a:cubicBezTo>
                <a:cubicBezTo>
                  <a:pt x="3298074" y="2615350"/>
                  <a:pt x="3298074" y="2655364"/>
                  <a:pt x="3279247" y="2686626"/>
                </a:cubicBezTo>
                <a:cubicBezTo>
                  <a:pt x="3279247" y="2686626"/>
                  <a:pt x="3279247" y="2686626"/>
                  <a:pt x="2989324" y="3188054"/>
                </a:cubicBezTo>
                <a:cubicBezTo>
                  <a:pt x="2970497" y="3220565"/>
                  <a:pt x="2936610" y="3240573"/>
                  <a:pt x="2898957" y="3240573"/>
                </a:cubicBezTo>
                <a:cubicBezTo>
                  <a:pt x="2898957" y="3240573"/>
                  <a:pt x="2898957" y="3240573"/>
                  <a:pt x="2317855" y="3240573"/>
                </a:cubicBezTo>
                <a:cubicBezTo>
                  <a:pt x="2281457" y="3240573"/>
                  <a:pt x="2246316" y="3220565"/>
                  <a:pt x="2228744" y="3188054"/>
                </a:cubicBezTo>
                <a:cubicBezTo>
                  <a:pt x="2228744" y="3188054"/>
                  <a:pt x="2228744" y="3188054"/>
                  <a:pt x="2072563" y="2919100"/>
                </a:cubicBezTo>
                <a:lnTo>
                  <a:pt x="2054920" y="2888716"/>
                </a:lnTo>
                <a:lnTo>
                  <a:pt x="2068802" y="2888716"/>
                </a:lnTo>
                <a:lnTo>
                  <a:pt x="2134418" y="2888716"/>
                </a:lnTo>
                <a:lnTo>
                  <a:pt x="2162922" y="2937803"/>
                </a:lnTo>
                <a:cubicBezTo>
                  <a:pt x="2271824" y="3125340"/>
                  <a:pt x="2271824" y="3125340"/>
                  <a:pt x="2271824" y="3125340"/>
                </a:cubicBezTo>
                <a:cubicBezTo>
                  <a:pt x="2287402" y="3154162"/>
                  <a:pt x="2318557" y="3171900"/>
                  <a:pt x="2350824" y="3171900"/>
                </a:cubicBezTo>
                <a:cubicBezTo>
                  <a:pt x="2865989" y="3171900"/>
                  <a:pt x="2865989" y="3171900"/>
                  <a:pt x="2865989" y="3171900"/>
                </a:cubicBezTo>
                <a:cubicBezTo>
                  <a:pt x="2899368" y="3171900"/>
                  <a:pt x="2929410" y="3154162"/>
                  <a:pt x="2946100" y="3125340"/>
                </a:cubicBezTo>
                <a:cubicBezTo>
                  <a:pt x="3203126" y="2680809"/>
                  <a:pt x="3203126" y="2680809"/>
                  <a:pt x="3203126" y="2680809"/>
                </a:cubicBezTo>
                <a:cubicBezTo>
                  <a:pt x="3219816" y="2653094"/>
                  <a:pt x="3219816" y="2617620"/>
                  <a:pt x="3203126" y="2589906"/>
                </a:cubicBezTo>
                <a:cubicBezTo>
                  <a:pt x="2946100" y="2145375"/>
                  <a:pt x="2946100" y="2145375"/>
                  <a:pt x="2946100" y="2145375"/>
                </a:cubicBezTo>
                <a:cubicBezTo>
                  <a:pt x="2937755" y="2130963"/>
                  <a:pt x="2926072" y="2119323"/>
                  <a:pt x="2912303" y="2111287"/>
                </a:cubicBezTo>
                <a:lnTo>
                  <a:pt x="2908392" y="2109648"/>
                </a:lnTo>
                <a:lnTo>
                  <a:pt x="2929357" y="2073390"/>
                </a:lnTo>
                <a:lnTo>
                  <a:pt x="2944948" y="2046424"/>
                </a:lnTo>
                <a:lnTo>
                  <a:pt x="2928777" y="2039643"/>
                </a:lnTo>
                <a:cubicBezTo>
                  <a:pt x="2920010" y="2037259"/>
                  <a:pt x="2910833" y="2036009"/>
                  <a:pt x="2901420" y="2036009"/>
                </a:cubicBezTo>
                <a:cubicBezTo>
                  <a:pt x="2320317" y="2036009"/>
                  <a:pt x="2320317" y="2036009"/>
                  <a:pt x="2320317" y="2036009"/>
                </a:cubicBezTo>
                <a:cubicBezTo>
                  <a:pt x="2283920" y="2036009"/>
                  <a:pt x="2248778" y="2056016"/>
                  <a:pt x="2231207" y="2088527"/>
                </a:cubicBezTo>
                <a:cubicBezTo>
                  <a:pt x="1940028" y="2589956"/>
                  <a:pt x="1940028" y="2589956"/>
                  <a:pt x="1940028" y="2589956"/>
                </a:cubicBezTo>
                <a:cubicBezTo>
                  <a:pt x="1921201" y="2621217"/>
                  <a:pt x="1921201" y="2661231"/>
                  <a:pt x="1940028" y="2692493"/>
                </a:cubicBezTo>
                <a:cubicBezTo>
                  <a:pt x="1976425" y="2755171"/>
                  <a:pt x="2008272" y="2810015"/>
                  <a:pt x="2036139" y="2858003"/>
                </a:cubicBezTo>
                <a:lnTo>
                  <a:pt x="2050209" y="2882232"/>
                </a:lnTo>
                <a:lnTo>
                  <a:pt x="1985031" y="2882232"/>
                </a:lnTo>
                <a:cubicBezTo>
                  <a:pt x="1782341" y="2882232"/>
                  <a:pt x="1458037" y="2882232"/>
                  <a:pt x="939150" y="2882232"/>
                </a:cubicBezTo>
                <a:cubicBezTo>
                  <a:pt x="852483" y="2882232"/>
                  <a:pt x="768803" y="2834591"/>
                  <a:pt x="726963" y="2757176"/>
                </a:cubicBezTo>
                <a:cubicBezTo>
                  <a:pt x="726963" y="2757176"/>
                  <a:pt x="726963" y="2757176"/>
                  <a:pt x="33622" y="1563194"/>
                </a:cubicBezTo>
                <a:cubicBezTo>
                  <a:pt x="-11207" y="1488756"/>
                  <a:pt x="-11207" y="1393476"/>
                  <a:pt x="33622" y="1319038"/>
                </a:cubicBezTo>
                <a:cubicBezTo>
                  <a:pt x="33622" y="1319038"/>
                  <a:pt x="33622" y="1319038"/>
                  <a:pt x="726963" y="125055"/>
                </a:cubicBezTo>
                <a:cubicBezTo>
                  <a:pt x="768803" y="47640"/>
                  <a:pt x="852483" y="0"/>
                  <a:pt x="939150"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D4340B2E-01FD-4F5D-9C4D-AD3923AD2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1733" y="843530"/>
            <a:ext cx="3309879" cy="2983688"/>
          </a:xfrm>
          <a:custGeom>
            <a:avLst/>
            <a:gdLst>
              <a:gd name="connsiteX0" fmla="*/ 944317 w 3309879"/>
              <a:gd name="connsiteY0" fmla="*/ 0 h 2983688"/>
              <a:gd name="connsiteX1" fmla="*/ 2368743 w 3309879"/>
              <a:gd name="connsiteY1" fmla="*/ 0 h 2983688"/>
              <a:gd name="connsiteX2" fmla="*/ 2572231 w 3309879"/>
              <a:gd name="connsiteY2" fmla="*/ 116416 h 2983688"/>
              <a:gd name="connsiteX3" fmla="*/ 3284443 w 3309879"/>
              <a:gd name="connsiteY3" fmla="*/ 1371117 h 2983688"/>
              <a:gd name="connsiteX4" fmla="*/ 3284443 w 3309879"/>
              <a:gd name="connsiteY4" fmla="*/ 1612573 h 2983688"/>
              <a:gd name="connsiteX5" fmla="*/ 2572231 w 3309879"/>
              <a:gd name="connsiteY5" fmla="*/ 2867272 h 2983688"/>
              <a:gd name="connsiteX6" fmla="*/ 2368743 w 3309879"/>
              <a:gd name="connsiteY6" fmla="*/ 2983688 h 2983688"/>
              <a:gd name="connsiteX7" fmla="*/ 944317 w 3309879"/>
              <a:gd name="connsiteY7" fmla="*/ 2983688 h 2983688"/>
              <a:gd name="connsiteX8" fmla="*/ 740830 w 3309879"/>
              <a:gd name="connsiteY8" fmla="*/ 2867272 h 2983688"/>
              <a:gd name="connsiteX9" fmla="*/ 28617 w 3309879"/>
              <a:gd name="connsiteY9" fmla="*/ 1612573 h 2983688"/>
              <a:gd name="connsiteX10" fmla="*/ 28617 w 3309879"/>
              <a:gd name="connsiteY10" fmla="*/ 1371117 h 2983688"/>
              <a:gd name="connsiteX11" fmla="*/ 740830 w 3309879"/>
              <a:gd name="connsiteY11" fmla="*/ 116416 h 2983688"/>
              <a:gd name="connsiteX12" fmla="*/ 944317 w 3309879"/>
              <a:gd name="connsiteY12" fmla="*/ 0 h 298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9879" h="2983688">
                <a:moveTo>
                  <a:pt x="944317" y="0"/>
                </a:moveTo>
                <a:cubicBezTo>
                  <a:pt x="2368743" y="0"/>
                  <a:pt x="2368743" y="0"/>
                  <a:pt x="2368743" y="0"/>
                </a:cubicBezTo>
                <a:cubicBezTo>
                  <a:pt x="2440811" y="0"/>
                  <a:pt x="2534078" y="51740"/>
                  <a:pt x="2572231" y="116416"/>
                </a:cubicBezTo>
                <a:cubicBezTo>
                  <a:pt x="3284443" y="1371117"/>
                  <a:pt x="3284443" y="1371117"/>
                  <a:pt x="3284443" y="1371117"/>
                </a:cubicBezTo>
                <a:cubicBezTo>
                  <a:pt x="3318358" y="1440104"/>
                  <a:pt x="3318358" y="1543584"/>
                  <a:pt x="3284443" y="1612573"/>
                </a:cubicBezTo>
                <a:cubicBezTo>
                  <a:pt x="2572231" y="2867272"/>
                  <a:pt x="2572231" y="2867272"/>
                  <a:pt x="2572231" y="2867272"/>
                </a:cubicBezTo>
                <a:cubicBezTo>
                  <a:pt x="2534078" y="2931949"/>
                  <a:pt x="2440811" y="2983688"/>
                  <a:pt x="2368743" y="2983688"/>
                </a:cubicBezTo>
                <a:lnTo>
                  <a:pt x="944317" y="2983688"/>
                </a:lnTo>
                <a:cubicBezTo>
                  <a:pt x="868010" y="2983688"/>
                  <a:pt x="774745" y="2931949"/>
                  <a:pt x="740830" y="2867272"/>
                </a:cubicBezTo>
                <a:cubicBezTo>
                  <a:pt x="28617" y="1612573"/>
                  <a:pt x="28617" y="1612573"/>
                  <a:pt x="28617" y="1612573"/>
                </a:cubicBezTo>
                <a:cubicBezTo>
                  <a:pt x="-9538" y="1543584"/>
                  <a:pt x="-9538" y="1440104"/>
                  <a:pt x="28617" y="1371117"/>
                </a:cubicBezTo>
                <a:cubicBezTo>
                  <a:pt x="740830" y="116416"/>
                  <a:pt x="740830" y="116416"/>
                  <a:pt x="740830" y="116416"/>
                </a:cubicBezTo>
                <a:cubicBezTo>
                  <a:pt x="774745" y="51740"/>
                  <a:pt x="868010" y="0"/>
                  <a:pt x="944317"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Logo&#10;&#10;Description automatically generated with low confidence">
            <a:extLst>
              <a:ext uri="{FF2B5EF4-FFF2-40B4-BE49-F238E27FC236}">
                <a16:creationId xmlns:a16="http://schemas.microsoft.com/office/drawing/2014/main" id="{3027C611-AAF3-4A8F-A2FA-B7451E93E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9765" y="3293799"/>
            <a:ext cx="2964704" cy="1972875"/>
          </a:xfrm>
          <a:prstGeom prst="rect">
            <a:avLst/>
          </a:prstGeom>
        </p:spPr>
      </p:pic>
      <p:pic>
        <p:nvPicPr>
          <p:cNvPr id="7" name="Picture 6" descr="Application, icon&#10;&#10;Description automatically generated">
            <a:extLst>
              <a:ext uri="{FF2B5EF4-FFF2-40B4-BE49-F238E27FC236}">
                <a16:creationId xmlns:a16="http://schemas.microsoft.com/office/drawing/2014/main" id="{F730D223-0C76-47E4-B663-A651FF143D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130" y="1267832"/>
            <a:ext cx="2135083" cy="2135083"/>
          </a:xfrm>
          <a:prstGeom prst="rect">
            <a:avLst/>
          </a:prstGeom>
        </p:spPr>
      </p:pic>
    </p:spTree>
    <p:extLst>
      <p:ext uri="{BB962C8B-B14F-4D97-AF65-F5344CB8AC3E}">
        <p14:creationId xmlns:p14="http://schemas.microsoft.com/office/powerpoint/2010/main" val="3786636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201">
            <a:extLst>
              <a:ext uri="{FF2B5EF4-FFF2-40B4-BE49-F238E27FC236}">
                <a16:creationId xmlns:a16="http://schemas.microsoft.com/office/drawing/2014/main" id="{B1BE6050-3419-4C6B-8B19-5D0FD69B7DE0}"/>
              </a:ext>
            </a:extLst>
          </p:cNvPr>
          <p:cNvPicPr/>
          <p:nvPr/>
        </p:nvPicPr>
        <p:blipFill>
          <a:blip r:embed="rId3">
            <a:extLst>
              <a:ext uri="{28A0092B-C50C-407E-A947-70E740481C1C}">
                <a14:useLocalDpi xmlns:a14="http://schemas.microsoft.com/office/drawing/2010/main" val="0"/>
              </a:ext>
            </a:extLst>
          </a:blip>
          <a:stretch>
            <a:fillRect/>
          </a:stretch>
        </p:blipFill>
        <p:spPr>
          <a:xfrm>
            <a:off x="4936625" y="3429000"/>
            <a:ext cx="2318750" cy="2004723"/>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descr="A picture containing logo&#10;&#10;Description automatically generated">
            <a:extLst>
              <a:ext uri="{FF2B5EF4-FFF2-40B4-BE49-F238E27FC236}">
                <a16:creationId xmlns:a16="http://schemas.microsoft.com/office/drawing/2014/main" id="{CAC93991-FB7D-4858-AF7F-085D2D74CB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531" y="254643"/>
            <a:ext cx="2853457" cy="3374020"/>
          </a:xfrm>
          <a:prstGeom prst="rect">
            <a:avLst/>
          </a:prstGeom>
        </p:spPr>
      </p:pic>
    </p:spTree>
    <p:extLst>
      <p:ext uri="{BB962C8B-B14F-4D97-AF65-F5344CB8AC3E}">
        <p14:creationId xmlns:p14="http://schemas.microsoft.com/office/powerpoint/2010/main" val="1798083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ppt_x"/>
                                          </p:val>
                                        </p:tav>
                                        <p:tav tm="100000">
                                          <p:val>
                                            <p:strVal val="#ppt_x"/>
                                          </p:val>
                                        </p:tav>
                                      </p:tavLst>
                                    </p:anim>
                                    <p:anim calcmode="lin" valueType="num">
                                      <p:cBhvr additive="base">
                                        <p:cTn id="8" dur="3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4EF87A-539A-48E5-8E10-0A387ED61364}"/>
              </a:ext>
            </a:extLst>
          </p:cNvPr>
          <p:cNvSpPr/>
          <p:nvPr/>
        </p:nvSpPr>
        <p:spPr>
          <a:xfrm>
            <a:off x="3377701" y="1016614"/>
            <a:ext cx="5436598" cy="1446550"/>
          </a:xfrm>
          <a:prstGeom prst="rect">
            <a:avLst/>
          </a:prstGeom>
          <a:noFill/>
        </p:spPr>
        <p:txBody>
          <a:bodyPr wrap="square" lIns="91440" tIns="45720" rIns="91440" bIns="45720">
            <a:spAutoFit/>
          </a:bodyPr>
          <a:lstStyle/>
          <a:p>
            <a:pPr algn="ctr"/>
            <a:r>
              <a:rPr lang="en-US" sz="8800" b="1" cap="none" spc="0" dirty="0">
                <a:ln w="6600">
                  <a:solidFill>
                    <a:schemeClr val="accent2"/>
                  </a:solidFill>
                  <a:prstDash val="solid"/>
                </a:ln>
                <a:solidFill>
                  <a:srgbClr val="FF0000"/>
                </a:solidFill>
                <a:effectLst>
                  <a:outerShdw dist="38100" dir="2700000" algn="tl" rotWithShape="0">
                    <a:schemeClr val="accent2"/>
                  </a:outerShdw>
                </a:effectLst>
              </a:rPr>
              <a:t>PROBLEM</a:t>
            </a:r>
          </a:p>
        </p:txBody>
      </p:sp>
      <p:pic>
        <p:nvPicPr>
          <p:cNvPr id="9" name="Picture 8" descr="Icon&#10;&#10;Description automatically generated">
            <a:extLst>
              <a:ext uri="{FF2B5EF4-FFF2-40B4-BE49-F238E27FC236}">
                <a16:creationId xmlns:a16="http://schemas.microsoft.com/office/drawing/2014/main" id="{80B8BD4B-BFC3-413A-8866-1334E85B1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2421" y="2913873"/>
            <a:ext cx="1952625" cy="1943100"/>
          </a:xfrm>
          <a:prstGeom prst="rect">
            <a:avLst/>
          </a:prstGeom>
        </p:spPr>
      </p:pic>
      <p:pic>
        <p:nvPicPr>
          <p:cNvPr id="11" name="Picture 10" descr="Icon&#10;&#10;Description automatically generated">
            <a:extLst>
              <a:ext uri="{FF2B5EF4-FFF2-40B4-BE49-F238E27FC236}">
                <a16:creationId xmlns:a16="http://schemas.microsoft.com/office/drawing/2014/main" id="{0350F7A2-7121-4040-981D-53A3980036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3521" y="3264869"/>
            <a:ext cx="1532412" cy="1241107"/>
          </a:xfrm>
          <a:prstGeom prst="rect">
            <a:avLst/>
          </a:prstGeom>
        </p:spPr>
      </p:pic>
    </p:spTree>
    <p:extLst>
      <p:ext uri="{BB962C8B-B14F-4D97-AF65-F5344CB8AC3E}">
        <p14:creationId xmlns:p14="http://schemas.microsoft.com/office/powerpoint/2010/main" val="249643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200"/>
                                        <p:tgtEl>
                                          <p:spTgt spid="4">
                                            <p:txEl>
                                              <p:pRg st="0" end="0"/>
                                            </p:txEl>
                                          </p:spTgt>
                                        </p:tgtEl>
                                      </p:cBhvr>
                                    </p:animEffect>
                                  </p:childTnLst>
                                </p:cTn>
                              </p:par>
                            </p:childTnLst>
                          </p:cTn>
                        </p:par>
                        <p:par>
                          <p:cTn id="10" fill="hold">
                            <p:stCondLst>
                              <p:cond delay="2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 fill="hold"/>
                                        <p:tgtEl>
                                          <p:spTgt spid="9"/>
                                        </p:tgtEl>
                                        <p:attrNameLst>
                                          <p:attrName>ppt_w</p:attrName>
                                        </p:attrNameLst>
                                      </p:cBhvr>
                                      <p:tavLst>
                                        <p:tav tm="0">
                                          <p:val>
                                            <p:fltVal val="0"/>
                                          </p:val>
                                        </p:tav>
                                        <p:tav tm="100000">
                                          <p:val>
                                            <p:strVal val="#ppt_w"/>
                                          </p:val>
                                        </p:tav>
                                      </p:tavLst>
                                    </p:anim>
                                    <p:anim calcmode="lin" valueType="num">
                                      <p:cBhvr>
                                        <p:cTn id="14" dur="200" fill="hold"/>
                                        <p:tgtEl>
                                          <p:spTgt spid="9"/>
                                        </p:tgtEl>
                                        <p:attrNameLst>
                                          <p:attrName>ppt_h</p:attrName>
                                        </p:attrNameLst>
                                      </p:cBhvr>
                                      <p:tavLst>
                                        <p:tav tm="0">
                                          <p:val>
                                            <p:fltVal val="0"/>
                                          </p:val>
                                        </p:tav>
                                        <p:tav tm="100000">
                                          <p:val>
                                            <p:strVal val="#ppt_h"/>
                                          </p:val>
                                        </p:tav>
                                      </p:tavLst>
                                    </p:anim>
                                    <p:animEffect transition="in" filter="fade">
                                      <p:cBhvr>
                                        <p:cTn id="15" dur="2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xit" presetSubtype="0" accel="100000" fill="hold" grpId="1" nodeType="clickEffect">
                                  <p:stCondLst>
                                    <p:cond delay="0"/>
                                  </p:stCondLst>
                                  <p:childTnLst>
                                    <p:anim calcmode="lin" valueType="num">
                                      <p:cBhvr>
                                        <p:cTn id="19" dur="500"/>
                                        <p:tgtEl>
                                          <p:spTgt spid="4">
                                            <p:txEl>
                                              <p:pRg st="0" end="0"/>
                                            </p:txEl>
                                          </p:spTgt>
                                        </p:tgtEl>
                                        <p:attrNameLst>
                                          <p:attrName>ppt_w</p:attrName>
                                        </p:attrNameLst>
                                      </p:cBhvr>
                                      <p:tavLst>
                                        <p:tav tm="0">
                                          <p:val>
                                            <p:strVal val="ppt_w"/>
                                          </p:val>
                                        </p:tav>
                                        <p:tav tm="100000">
                                          <p:val>
                                            <p:fltVal val="0"/>
                                          </p:val>
                                        </p:tav>
                                      </p:tavLst>
                                    </p:anim>
                                    <p:anim calcmode="lin" valueType="num">
                                      <p:cBhvr>
                                        <p:cTn id="20" dur="500"/>
                                        <p:tgtEl>
                                          <p:spTgt spid="4">
                                            <p:txEl>
                                              <p:pRg st="0" end="0"/>
                                            </p:txEl>
                                          </p:spTgt>
                                        </p:tgtEl>
                                        <p:attrNameLst>
                                          <p:attrName>ppt_h</p:attrName>
                                        </p:attrNameLst>
                                      </p:cBhvr>
                                      <p:tavLst>
                                        <p:tav tm="0">
                                          <p:val>
                                            <p:strVal val="ppt_h"/>
                                          </p:val>
                                        </p:tav>
                                        <p:tav tm="100000">
                                          <p:val>
                                            <p:fltVal val="0"/>
                                          </p:val>
                                        </p:tav>
                                      </p:tavLst>
                                    </p:anim>
                                    <p:anim calcmode="lin" valueType="num">
                                      <p:cBhvr>
                                        <p:cTn id="21" dur="500"/>
                                        <p:tgtEl>
                                          <p:spTgt spid="4">
                                            <p:txEl>
                                              <p:pRg st="0" end="0"/>
                                            </p:txEl>
                                          </p:spTgt>
                                        </p:tgtEl>
                                        <p:attrNameLst>
                                          <p:attrName>style.rotation</p:attrName>
                                        </p:attrNameLst>
                                      </p:cBhvr>
                                      <p:tavLst>
                                        <p:tav tm="0">
                                          <p:val>
                                            <p:fltVal val="0"/>
                                          </p:val>
                                        </p:tav>
                                        <p:tav tm="100000">
                                          <p:val>
                                            <p:fltVal val="360"/>
                                          </p:val>
                                        </p:tav>
                                      </p:tavLst>
                                    </p:anim>
                                    <p:animEffect transition="out" filter="fade">
                                      <p:cBhvr>
                                        <p:cTn id="22" dur="500"/>
                                        <p:tgtEl>
                                          <p:spTgt spid="4">
                                            <p:txEl>
                                              <p:pRg st="0" end="0"/>
                                            </p:txEl>
                                          </p:spTgt>
                                        </p:tgtEl>
                                      </p:cBhvr>
                                    </p:animEffect>
                                    <p:set>
                                      <p:cBhvr>
                                        <p:cTn id="23" dur="1" fill="hold">
                                          <p:stCondLst>
                                            <p:cond delay="499"/>
                                          </p:stCondLst>
                                        </p:cTn>
                                        <p:tgtEl>
                                          <p:spTgt spid="4">
                                            <p:txEl>
                                              <p:pRg st="0" end="0"/>
                                            </p:txEl>
                                          </p:spTgt>
                                        </p:tgtEl>
                                        <p:attrNameLst>
                                          <p:attrName>style.visibility</p:attrName>
                                        </p:attrNameLst>
                                      </p:cBhvr>
                                      <p:to>
                                        <p:strVal val="hidden"/>
                                      </p:to>
                                    </p:se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35F1688C-F96C-46EF-B9CC-D443DE8AA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127" y="2024583"/>
            <a:ext cx="2808833" cy="2808833"/>
          </a:xfrm>
          <a:prstGeom prst="rect">
            <a:avLst/>
          </a:prstGeom>
        </p:spPr>
      </p:pic>
      <p:pic>
        <p:nvPicPr>
          <p:cNvPr id="7" name="Picture 6" descr="A picture containing text, electronics&#10;&#10;Description automatically generated">
            <a:extLst>
              <a:ext uri="{FF2B5EF4-FFF2-40B4-BE49-F238E27FC236}">
                <a16:creationId xmlns:a16="http://schemas.microsoft.com/office/drawing/2014/main" id="{CEEEF020-5A5D-4034-958F-3C0890304C8F}"/>
              </a:ext>
            </a:extLst>
          </p:cNvPr>
          <p:cNvPicPr>
            <a:picLocks noChangeAspect="1"/>
          </p:cNvPicPr>
          <p:nvPr/>
        </p:nvPicPr>
        <p:blipFill rotWithShape="1">
          <a:blip r:embed="rId4">
            <a:extLst>
              <a:ext uri="{28A0092B-C50C-407E-A947-70E740481C1C}">
                <a14:useLocalDpi xmlns:a14="http://schemas.microsoft.com/office/drawing/2010/main" val="0"/>
              </a:ext>
            </a:extLst>
          </a:blip>
          <a:srcRect l="29933" t="23412" r="28595" b="24415"/>
          <a:stretch/>
        </p:blipFill>
        <p:spPr>
          <a:xfrm>
            <a:off x="5618480" y="2905760"/>
            <a:ext cx="1259840" cy="1584960"/>
          </a:xfrm>
          <a:prstGeom prst="rect">
            <a:avLst/>
          </a:prstGeom>
        </p:spPr>
      </p:pic>
      <p:sp>
        <p:nvSpPr>
          <p:cNvPr id="8" name="Plus Sign 7">
            <a:extLst>
              <a:ext uri="{FF2B5EF4-FFF2-40B4-BE49-F238E27FC236}">
                <a16:creationId xmlns:a16="http://schemas.microsoft.com/office/drawing/2014/main" id="{350E0A08-87A3-4E15-87CD-D795D68CA104}"/>
              </a:ext>
            </a:extLst>
          </p:cNvPr>
          <p:cNvSpPr/>
          <p:nvPr/>
        </p:nvSpPr>
        <p:spPr>
          <a:xfrm>
            <a:off x="3403600" y="2738120"/>
            <a:ext cx="1920240" cy="1920240"/>
          </a:xfrm>
          <a:prstGeom prst="mathPlus">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sp>
        <p:nvSpPr>
          <p:cNvPr id="9" name="Equals 8">
            <a:extLst>
              <a:ext uri="{FF2B5EF4-FFF2-40B4-BE49-F238E27FC236}">
                <a16:creationId xmlns:a16="http://schemas.microsoft.com/office/drawing/2014/main" id="{7E9B419E-737D-4E51-A08D-829C5213A9C4}"/>
              </a:ext>
            </a:extLst>
          </p:cNvPr>
          <p:cNvSpPr/>
          <p:nvPr/>
        </p:nvSpPr>
        <p:spPr>
          <a:xfrm>
            <a:off x="7172960" y="2921000"/>
            <a:ext cx="1554480" cy="1554480"/>
          </a:xfrm>
          <a:prstGeom prst="mathEqual">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MY">
              <a:solidFill>
                <a:schemeClr val="tx1"/>
              </a:solidFill>
            </a:endParaRPr>
          </a:p>
        </p:txBody>
      </p:sp>
      <p:grpSp>
        <p:nvGrpSpPr>
          <p:cNvPr id="12" name="Group 11">
            <a:extLst>
              <a:ext uri="{FF2B5EF4-FFF2-40B4-BE49-F238E27FC236}">
                <a16:creationId xmlns:a16="http://schemas.microsoft.com/office/drawing/2014/main" id="{47137BF1-B50B-4FAE-AF2C-FD9642C835CA}"/>
              </a:ext>
            </a:extLst>
          </p:cNvPr>
          <p:cNvGrpSpPr/>
          <p:nvPr/>
        </p:nvGrpSpPr>
        <p:grpSpPr>
          <a:xfrm>
            <a:off x="8814207" y="2176983"/>
            <a:ext cx="2808833" cy="2808833"/>
            <a:chOff x="8814207" y="2176983"/>
            <a:chExt cx="2808833" cy="2808833"/>
          </a:xfrm>
        </p:grpSpPr>
        <p:pic>
          <p:nvPicPr>
            <p:cNvPr id="10" name="Picture 9" descr="Shape&#10;&#10;Description automatically generated with medium confidence">
              <a:extLst>
                <a:ext uri="{FF2B5EF4-FFF2-40B4-BE49-F238E27FC236}">
                  <a16:creationId xmlns:a16="http://schemas.microsoft.com/office/drawing/2014/main" id="{EA355195-93B9-48C3-9612-565C131D8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4207" y="2176983"/>
              <a:ext cx="2808833" cy="2808833"/>
            </a:xfrm>
            <a:prstGeom prst="rect">
              <a:avLst/>
            </a:prstGeom>
          </p:spPr>
        </p:pic>
        <p:pic>
          <p:nvPicPr>
            <p:cNvPr id="11" name="Picture 10" descr="A picture containing text, electronics&#10;&#10;Description automatically generated">
              <a:extLst>
                <a:ext uri="{FF2B5EF4-FFF2-40B4-BE49-F238E27FC236}">
                  <a16:creationId xmlns:a16="http://schemas.microsoft.com/office/drawing/2014/main" id="{FBEB6966-229E-47DB-B3D1-6DC845F4AA5D}"/>
                </a:ext>
              </a:extLst>
            </p:cNvPr>
            <p:cNvPicPr>
              <a:picLocks noChangeAspect="1"/>
            </p:cNvPicPr>
            <p:nvPr/>
          </p:nvPicPr>
          <p:blipFill rotWithShape="1">
            <a:blip r:embed="rId4">
              <a:extLst>
                <a:ext uri="{28A0092B-C50C-407E-A947-70E740481C1C}">
                  <a14:useLocalDpi xmlns:a14="http://schemas.microsoft.com/office/drawing/2010/main" val="0"/>
                </a:ext>
              </a:extLst>
            </a:blip>
            <a:srcRect l="29933" t="23412" r="28595" b="24415"/>
            <a:stretch/>
          </p:blipFill>
          <p:spPr>
            <a:xfrm>
              <a:off x="9095199" y="2989920"/>
              <a:ext cx="1259840" cy="1584960"/>
            </a:xfrm>
            <a:prstGeom prst="rect">
              <a:avLst/>
            </a:prstGeom>
          </p:spPr>
        </p:pic>
      </p:grpSp>
    </p:spTree>
    <p:extLst>
      <p:ext uri="{BB962C8B-B14F-4D97-AF65-F5344CB8AC3E}">
        <p14:creationId xmlns:p14="http://schemas.microsoft.com/office/powerpoint/2010/main" val="34472138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 fill="hold"/>
                                        <p:tgtEl>
                                          <p:spTgt spid="5"/>
                                        </p:tgtEl>
                                        <p:attrNameLst>
                                          <p:attrName>ppt_w</p:attrName>
                                        </p:attrNameLst>
                                      </p:cBhvr>
                                      <p:tavLst>
                                        <p:tav tm="0">
                                          <p:val>
                                            <p:fltVal val="0"/>
                                          </p:val>
                                        </p:tav>
                                        <p:tav tm="100000">
                                          <p:val>
                                            <p:strVal val="#ppt_w"/>
                                          </p:val>
                                        </p:tav>
                                      </p:tavLst>
                                    </p:anim>
                                    <p:anim calcmode="lin" valueType="num">
                                      <p:cBhvr>
                                        <p:cTn id="8" dur="200" fill="hold"/>
                                        <p:tgtEl>
                                          <p:spTgt spid="5"/>
                                        </p:tgtEl>
                                        <p:attrNameLst>
                                          <p:attrName>ppt_h</p:attrName>
                                        </p:attrNameLst>
                                      </p:cBhvr>
                                      <p:tavLst>
                                        <p:tav tm="0">
                                          <p:val>
                                            <p:fltVal val="0"/>
                                          </p:val>
                                        </p:tav>
                                        <p:tav tm="100000">
                                          <p:val>
                                            <p:strVal val="#ppt_h"/>
                                          </p:val>
                                        </p:tav>
                                      </p:tavLst>
                                    </p:anim>
                                    <p:animEffect transition="in" filter="fade">
                                      <p:cBhvr>
                                        <p:cTn id="9" dur="200"/>
                                        <p:tgtEl>
                                          <p:spTgt spid="5"/>
                                        </p:tgtEl>
                                      </p:cBhvr>
                                    </p:animEffect>
                                  </p:childTnLst>
                                </p:cTn>
                              </p:par>
                            </p:childTnLst>
                          </p:cTn>
                        </p:par>
                        <p:par>
                          <p:cTn id="10" fill="hold">
                            <p:stCondLst>
                              <p:cond delay="2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200" fill="hold"/>
                                        <p:tgtEl>
                                          <p:spTgt spid="8"/>
                                        </p:tgtEl>
                                        <p:attrNameLst>
                                          <p:attrName>ppt_w</p:attrName>
                                        </p:attrNameLst>
                                      </p:cBhvr>
                                      <p:tavLst>
                                        <p:tav tm="0">
                                          <p:val>
                                            <p:fltVal val="0"/>
                                          </p:val>
                                        </p:tav>
                                        <p:tav tm="100000">
                                          <p:val>
                                            <p:strVal val="#ppt_w"/>
                                          </p:val>
                                        </p:tav>
                                      </p:tavLst>
                                    </p:anim>
                                    <p:anim calcmode="lin" valueType="num">
                                      <p:cBhvr>
                                        <p:cTn id="14" dur="200" fill="hold"/>
                                        <p:tgtEl>
                                          <p:spTgt spid="8"/>
                                        </p:tgtEl>
                                        <p:attrNameLst>
                                          <p:attrName>ppt_h</p:attrName>
                                        </p:attrNameLst>
                                      </p:cBhvr>
                                      <p:tavLst>
                                        <p:tav tm="0">
                                          <p:val>
                                            <p:fltVal val="0"/>
                                          </p:val>
                                        </p:tav>
                                        <p:tav tm="100000">
                                          <p:val>
                                            <p:strVal val="#ppt_h"/>
                                          </p:val>
                                        </p:tav>
                                      </p:tavLst>
                                    </p:anim>
                                    <p:animEffect transition="in" filter="fade">
                                      <p:cBhvr>
                                        <p:cTn id="15" dur="200"/>
                                        <p:tgtEl>
                                          <p:spTgt spid="8"/>
                                        </p:tgtEl>
                                      </p:cBhvr>
                                    </p:animEffect>
                                  </p:childTnLst>
                                </p:cTn>
                              </p:par>
                            </p:childTnLst>
                          </p:cTn>
                        </p:par>
                        <p:par>
                          <p:cTn id="16" fill="hold">
                            <p:stCondLst>
                              <p:cond delay="4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 fill="hold"/>
                                        <p:tgtEl>
                                          <p:spTgt spid="7"/>
                                        </p:tgtEl>
                                        <p:attrNameLst>
                                          <p:attrName>ppt_w</p:attrName>
                                        </p:attrNameLst>
                                      </p:cBhvr>
                                      <p:tavLst>
                                        <p:tav tm="0">
                                          <p:val>
                                            <p:fltVal val="0"/>
                                          </p:val>
                                        </p:tav>
                                        <p:tav tm="100000">
                                          <p:val>
                                            <p:strVal val="#ppt_w"/>
                                          </p:val>
                                        </p:tav>
                                      </p:tavLst>
                                    </p:anim>
                                    <p:anim calcmode="lin" valueType="num">
                                      <p:cBhvr>
                                        <p:cTn id="20" dur="200" fill="hold"/>
                                        <p:tgtEl>
                                          <p:spTgt spid="7"/>
                                        </p:tgtEl>
                                        <p:attrNameLst>
                                          <p:attrName>ppt_h</p:attrName>
                                        </p:attrNameLst>
                                      </p:cBhvr>
                                      <p:tavLst>
                                        <p:tav tm="0">
                                          <p:val>
                                            <p:fltVal val="0"/>
                                          </p:val>
                                        </p:tav>
                                        <p:tav tm="100000">
                                          <p:val>
                                            <p:strVal val="#ppt_h"/>
                                          </p:val>
                                        </p:tav>
                                      </p:tavLst>
                                    </p:anim>
                                    <p:animEffect transition="in" filter="fade">
                                      <p:cBhvr>
                                        <p:cTn id="21" dur="200"/>
                                        <p:tgtEl>
                                          <p:spTgt spid="7"/>
                                        </p:tgtEl>
                                      </p:cBhvr>
                                    </p:animEffect>
                                  </p:childTnLst>
                                </p:cTn>
                              </p:par>
                            </p:childTnLst>
                          </p:cTn>
                        </p:par>
                        <p:par>
                          <p:cTn id="22" fill="hold">
                            <p:stCondLst>
                              <p:cond delay="6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200" fill="hold"/>
                                        <p:tgtEl>
                                          <p:spTgt spid="9"/>
                                        </p:tgtEl>
                                        <p:attrNameLst>
                                          <p:attrName>ppt_w</p:attrName>
                                        </p:attrNameLst>
                                      </p:cBhvr>
                                      <p:tavLst>
                                        <p:tav tm="0">
                                          <p:val>
                                            <p:fltVal val="0"/>
                                          </p:val>
                                        </p:tav>
                                        <p:tav tm="100000">
                                          <p:val>
                                            <p:strVal val="#ppt_w"/>
                                          </p:val>
                                        </p:tav>
                                      </p:tavLst>
                                    </p:anim>
                                    <p:anim calcmode="lin" valueType="num">
                                      <p:cBhvr>
                                        <p:cTn id="26" dur="200" fill="hold"/>
                                        <p:tgtEl>
                                          <p:spTgt spid="9"/>
                                        </p:tgtEl>
                                        <p:attrNameLst>
                                          <p:attrName>ppt_h</p:attrName>
                                        </p:attrNameLst>
                                      </p:cBhvr>
                                      <p:tavLst>
                                        <p:tav tm="0">
                                          <p:val>
                                            <p:fltVal val="0"/>
                                          </p:val>
                                        </p:tav>
                                        <p:tav tm="100000">
                                          <p:val>
                                            <p:strVal val="#ppt_h"/>
                                          </p:val>
                                        </p:tav>
                                      </p:tavLst>
                                    </p:anim>
                                    <p:animEffect transition="in" filter="fade">
                                      <p:cBhvr>
                                        <p:cTn id="27" dur="200"/>
                                        <p:tgtEl>
                                          <p:spTgt spid="9"/>
                                        </p:tgtEl>
                                      </p:cBhvr>
                                    </p:animEffect>
                                  </p:childTnLst>
                                </p:cTn>
                              </p:par>
                            </p:childTnLst>
                          </p:cTn>
                        </p:par>
                        <p:par>
                          <p:cTn id="28" fill="hold">
                            <p:stCondLst>
                              <p:cond delay="8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200" fill="hold"/>
                                        <p:tgtEl>
                                          <p:spTgt spid="12"/>
                                        </p:tgtEl>
                                        <p:attrNameLst>
                                          <p:attrName>ppt_w</p:attrName>
                                        </p:attrNameLst>
                                      </p:cBhvr>
                                      <p:tavLst>
                                        <p:tav tm="0">
                                          <p:val>
                                            <p:fltVal val="0"/>
                                          </p:val>
                                        </p:tav>
                                        <p:tav tm="100000">
                                          <p:val>
                                            <p:strVal val="#ppt_w"/>
                                          </p:val>
                                        </p:tav>
                                      </p:tavLst>
                                    </p:anim>
                                    <p:anim calcmode="lin" valueType="num">
                                      <p:cBhvr>
                                        <p:cTn id="32" dur="200" fill="hold"/>
                                        <p:tgtEl>
                                          <p:spTgt spid="12"/>
                                        </p:tgtEl>
                                        <p:attrNameLst>
                                          <p:attrName>ppt_h</p:attrName>
                                        </p:attrNameLst>
                                      </p:cBhvr>
                                      <p:tavLst>
                                        <p:tav tm="0">
                                          <p:val>
                                            <p:fltVal val="0"/>
                                          </p:val>
                                        </p:tav>
                                        <p:tav tm="100000">
                                          <p:val>
                                            <p:strVal val="#ppt_h"/>
                                          </p:val>
                                        </p:tav>
                                      </p:tavLst>
                                    </p:anim>
                                    <p:animEffect transition="in" filter="fade">
                                      <p:cBhvr>
                                        <p:cTn id="33" dur="2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8AB3D86-2FF3-4BDA-A3F8-0FFDE8E5A993}"/>
              </a:ext>
            </a:extLst>
          </p:cNvPr>
          <p:cNvGrpSpPr/>
          <p:nvPr/>
        </p:nvGrpSpPr>
        <p:grpSpPr>
          <a:xfrm>
            <a:off x="1111373" y="1297366"/>
            <a:ext cx="4263267" cy="4263267"/>
            <a:chOff x="572893" y="1297366"/>
            <a:chExt cx="4263267" cy="4263267"/>
          </a:xfrm>
        </p:grpSpPr>
        <p:sp>
          <p:nvSpPr>
            <p:cNvPr id="9" name="Oval 8">
              <a:extLst>
                <a:ext uri="{FF2B5EF4-FFF2-40B4-BE49-F238E27FC236}">
                  <a16:creationId xmlns:a16="http://schemas.microsoft.com/office/drawing/2014/main" id="{B7BADDFA-53DA-4E0B-8F47-1EB970A6FE21}"/>
                </a:ext>
              </a:extLst>
            </p:cNvPr>
            <p:cNvSpPr/>
            <p:nvPr/>
          </p:nvSpPr>
          <p:spPr>
            <a:xfrm>
              <a:off x="572893" y="1297366"/>
              <a:ext cx="4263267" cy="4263267"/>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pic>
          <p:nvPicPr>
            <p:cNvPr id="8" name="Picture 7" descr="Logo&#10;&#10;Description automatically generated">
              <a:extLst>
                <a:ext uri="{FF2B5EF4-FFF2-40B4-BE49-F238E27FC236}">
                  <a16:creationId xmlns:a16="http://schemas.microsoft.com/office/drawing/2014/main" id="{FD4CFFAB-A43D-4C49-B5F7-97D3D2704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213" y="1964531"/>
              <a:ext cx="3047999" cy="2928937"/>
            </a:xfrm>
            <a:prstGeom prst="rect">
              <a:avLst/>
            </a:prstGeom>
          </p:spPr>
        </p:pic>
      </p:grpSp>
      <p:grpSp>
        <p:nvGrpSpPr>
          <p:cNvPr id="19" name="Group 18">
            <a:extLst>
              <a:ext uri="{FF2B5EF4-FFF2-40B4-BE49-F238E27FC236}">
                <a16:creationId xmlns:a16="http://schemas.microsoft.com/office/drawing/2014/main" id="{58243030-A7BC-473D-8D09-7B49C78F41EF}"/>
              </a:ext>
            </a:extLst>
          </p:cNvPr>
          <p:cNvGrpSpPr/>
          <p:nvPr/>
        </p:nvGrpSpPr>
        <p:grpSpPr>
          <a:xfrm>
            <a:off x="6289040" y="1287206"/>
            <a:ext cx="4263267" cy="4263267"/>
            <a:chOff x="6289040" y="1287206"/>
            <a:chExt cx="4263267" cy="4263267"/>
          </a:xfrm>
        </p:grpSpPr>
        <p:sp>
          <p:nvSpPr>
            <p:cNvPr id="17" name="Oval 16">
              <a:extLst>
                <a:ext uri="{FF2B5EF4-FFF2-40B4-BE49-F238E27FC236}">
                  <a16:creationId xmlns:a16="http://schemas.microsoft.com/office/drawing/2014/main" id="{016FC310-EBD6-4CD0-8F99-18DE75B2DB69}"/>
                </a:ext>
              </a:extLst>
            </p:cNvPr>
            <p:cNvSpPr/>
            <p:nvPr/>
          </p:nvSpPr>
          <p:spPr>
            <a:xfrm>
              <a:off x="6289040" y="1287206"/>
              <a:ext cx="4263267" cy="4263267"/>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grpSp>
          <p:nvGrpSpPr>
            <p:cNvPr id="14" name="Group 13">
              <a:extLst>
                <a:ext uri="{FF2B5EF4-FFF2-40B4-BE49-F238E27FC236}">
                  <a16:creationId xmlns:a16="http://schemas.microsoft.com/office/drawing/2014/main" id="{3AC7CD4C-2F76-40CD-83C6-2B15000E343F}"/>
                </a:ext>
              </a:extLst>
            </p:cNvPr>
            <p:cNvGrpSpPr/>
            <p:nvPr/>
          </p:nvGrpSpPr>
          <p:grpSpPr>
            <a:xfrm>
              <a:off x="7169248" y="2371565"/>
              <a:ext cx="2502853" cy="2114869"/>
              <a:chOff x="6945947" y="2371565"/>
              <a:chExt cx="2502853" cy="2114869"/>
            </a:xfrm>
          </p:grpSpPr>
          <p:pic>
            <p:nvPicPr>
              <p:cNvPr id="12" name="Picture 11" descr="A picture containing rectangle&#10;&#10;Description automatically generated">
                <a:extLst>
                  <a:ext uri="{FF2B5EF4-FFF2-40B4-BE49-F238E27FC236}">
                    <a16:creationId xmlns:a16="http://schemas.microsoft.com/office/drawing/2014/main" id="{1D076633-2EE3-4499-B283-3937E294D9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5947" y="2371565"/>
                <a:ext cx="2502853" cy="2114869"/>
              </a:xfrm>
              <a:prstGeom prst="rect">
                <a:avLst/>
              </a:prstGeom>
            </p:spPr>
          </p:pic>
          <p:sp>
            <p:nvSpPr>
              <p:cNvPr id="13" name="Rectangle 12">
                <a:extLst>
                  <a:ext uri="{FF2B5EF4-FFF2-40B4-BE49-F238E27FC236}">
                    <a16:creationId xmlns:a16="http://schemas.microsoft.com/office/drawing/2014/main" id="{38A83F26-1347-40A8-B394-AEBFA1D45F93}"/>
                  </a:ext>
                </a:extLst>
              </p:cNvPr>
              <p:cNvSpPr/>
              <p:nvPr/>
            </p:nvSpPr>
            <p:spPr>
              <a:xfrm>
                <a:off x="7245953" y="3429000"/>
                <a:ext cx="2202847" cy="707886"/>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 </a:t>
                </a:r>
                <a:r>
                  <a:rPr lang="en-MY" sz="4000" dirty="0">
                    <a:ln w="0"/>
                    <a:effectLst>
                      <a:outerShdw blurRad="38100" dist="19050" dir="2700000" algn="tl" rotWithShape="0">
                        <a:schemeClr val="dk1">
                          <a:alpha val="40000"/>
                        </a:schemeClr>
                      </a:outerShdw>
                    </a:effectLst>
                  </a:rPr>
                  <a:t>50 GB</a:t>
                </a:r>
                <a:endParaRPr lang="en-US" sz="4000" b="0" cap="none" spc="0" dirty="0">
                  <a:ln w="0"/>
                  <a:solidFill>
                    <a:schemeClr val="tx1"/>
                  </a:solidFill>
                  <a:effectLst>
                    <a:outerShdw blurRad="38100" dist="19050" dir="2700000" algn="tl" rotWithShape="0">
                      <a:schemeClr val="dk1">
                        <a:alpha val="40000"/>
                      </a:schemeClr>
                    </a:outerShdw>
                  </a:effectLst>
                </a:endParaRPr>
              </a:p>
            </p:txBody>
          </p:sp>
        </p:grpSp>
      </p:grpSp>
    </p:spTree>
    <p:extLst>
      <p:ext uri="{BB962C8B-B14F-4D97-AF65-F5344CB8AC3E}">
        <p14:creationId xmlns:p14="http://schemas.microsoft.com/office/powerpoint/2010/main" val="31977102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 fill="hold"/>
                                        <p:tgtEl>
                                          <p:spTgt spid="10"/>
                                        </p:tgtEl>
                                        <p:attrNameLst>
                                          <p:attrName>ppt_w</p:attrName>
                                        </p:attrNameLst>
                                      </p:cBhvr>
                                      <p:tavLst>
                                        <p:tav tm="0">
                                          <p:val>
                                            <p:fltVal val="0"/>
                                          </p:val>
                                        </p:tav>
                                        <p:tav tm="100000">
                                          <p:val>
                                            <p:strVal val="#ppt_w"/>
                                          </p:val>
                                        </p:tav>
                                      </p:tavLst>
                                    </p:anim>
                                    <p:anim calcmode="lin" valueType="num">
                                      <p:cBhvr>
                                        <p:cTn id="8" dur="200" fill="hold"/>
                                        <p:tgtEl>
                                          <p:spTgt spid="10"/>
                                        </p:tgtEl>
                                        <p:attrNameLst>
                                          <p:attrName>ppt_h</p:attrName>
                                        </p:attrNameLst>
                                      </p:cBhvr>
                                      <p:tavLst>
                                        <p:tav tm="0">
                                          <p:val>
                                            <p:fltVal val="0"/>
                                          </p:val>
                                        </p:tav>
                                        <p:tav tm="100000">
                                          <p:val>
                                            <p:strVal val="#ppt_h"/>
                                          </p:val>
                                        </p:tav>
                                      </p:tavLst>
                                    </p:anim>
                                    <p:animEffect transition="in" filter="fade">
                                      <p:cBhvr>
                                        <p:cTn id="9" dur="2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200" fill="hold"/>
                                        <p:tgtEl>
                                          <p:spTgt spid="19"/>
                                        </p:tgtEl>
                                        <p:attrNameLst>
                                          <p:attrName>ppt_w</p:attrName>
                                        </p:attrNameLst>
                                      </p:cBhvr>
                                      <p:tavLst>
                                        <p:tav tm="0">
                                          <p:val>
                                            <p:fltVal val="0"/>
                                          </p:val>
                                        </p:tav>
                                        <p:tav tm="100000">
                                          <p:val>
                                            <p:strVal val="#ppt_w"/>
                                          </p:val>
                                        </p:tav>
                                      </p:tavLst>
                                    </p:anim>
                                    <p:anim calcmode="lin" valueType="num">
                                      <p:cBhvr>
                                        <p:cTn id="15" dur="200" fill="hold"/>
                                        <p:tgtEl>
                                          <p:spTgt spid="19"/>
                                        </p:tgtEl>
                                        <p:attrNameLst>
                                          <p:attrName>ppt_h</p:attrName>
                                        </p:attrNameLst>
                                      </p:cBhvr>
                                      <p:tavLst>
                                        <p:tav tm="0">
                                          <p:val>
                                            <p:fltVal val="0"/>
                                          </p:val>
                                        </p:tav>
                                        <p:tav tm="100000">
                                          <p:val>
                                            <p:strVal val="#ppt_h"/>
                                          </p:val>
                                        </p:tav>
                                      </p:tavLst>
                                    </p:anim>
                                    <p:animEffect transition="in" filter="fade">
                                      <p:cBhvr>
                                        <p:cTn id="16" dur="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565BE26-D8DB-4A00-98F4-A002E31A4768}"/>
              </a:ext>
            </a:extLst>
          </p:cNvPr>
          <p:cNvGrpSpPr/>
          <p:nvPr/>
        </p:nvGrpSpPr>
        <p:grpSpPr>
          <a:xfrm>
            <a:off x="1108096" y="198800"/>
            <a:ext cx="2057892" cy="2057892"/>
            <a:chOff x="6289040" y="1287206"/>
            <a:chExt cx="4263267" cy="4263267"/>
          </a:xfrm>
        </p:grpSpPr>
        <p:sp>
          <p:nvSpPr>
            <p:cNvPr id="6" name="Oval 5">
              <a:extLst>
                <a:ext uri="{FF2B5EF4-FFF2-40B4-BE49-F238E27FC236}">
                  <a16:creationId xmlns:a16="http://schemas.microsoft.com/office/drawing/2014/main" id="{29B83CA6-C76B-4D34-B423-37AABDFB2226}"/>
                </a:ext>
              </a:extLst>
            </p:cNvPr>
            <p:cNvSpPr/>
            <p:nvPr/>
          </p:nvSpPr>
          <p:spPr>
            <a:xfrm>
              <a:off x="6289040" y="1287206"/>
              <a:ext cx="4263267" cy="4263267"/>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grpSp>
          <p:nvGrpSpPr>
            <p:cNvPr id="7" name="Group 6">
              <a:extLst>
                <a:ext uri="{FF2B5EF4-FFF2-40B4-BE49-F238E27FC236}">
                  <a16:creationId xmlns:a16="http://schemas.microsoft.com/office/drawing/2014/main" id="{316228F1-7CA3-4449-BF73-1CD6C7C4ABF5}"/>
                </a:ext>
              </a:extLst>
            </p:cNvPr>
            <p:cNvGrpSpPr/>
            <p:nvPr/>
          </p:nvGrpSpPr>
          <p:grpSpPr>
            <a:xfrm>
              <a:off x="7169248" y="2371565"/>
              <a:ext cx="2502853" cy="2114869"/>
              <a:chOff x="6945947" y="2371565"/>
              <a:chExt cx="2502853" cy="2114869"/>
            </a:xfrm>
          </p:grpSpPr>
          <p:pic>
            <p:nvPicPr>
              <p:cNvPr id="8" name="Picture 7" descr="A picture containing rectangle&#10;&#10;Description automatically generated">
                <a:extLst>
                  <a:ext uri="{FF2B5EF4-FFF2-40B4-BE49-F238E27FC236}">
                    <a16:creationId xmlns:a16="http://schemas.microsoft.com/office/drawing/2014/main" id="{312DF4BE-FF35-4A5D-8D89-31FEDF04F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5947" y="2371565"/>
                <a:ext cx="2502853" cy="2114869"/>
              </a:xfrm>
              <a:prstGeom prst="rect">
                <a:avLst/>
              </a:prstGeom>
            </p:spPr>
          </p:pic>
          <p:sp>
            <p:nvSpPr>
              <p:cNvPr id="9" name="Rectangle 8">
                <a:extLst>
                  <a:ext uri="{FF2B5EF4-FFF2-40B4-BE49-F238E27FC236}">
                    <a16:creationId xmlns:a16="http://schemas.microsoft.com/office/drawing/2014/main" id="{D1D956FD-B1EA-40F9-B058-172399211318}"/>
                  </a:ext>
                </a:extLst>
              </p:cNvPr>
              <p:cNvSpPr/>
              <p:nvPr/>
            </p:nvSpPr>
            <p:spPr>
              <a:xfrm>
                <a:off x="7245953" y="3429000"/>
                <a:ext cx="2202847" cy="828894"/>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～1</a:t>
                </a:r>
                <a:r>
                  <a:rPr lang="en-MY" sz="2000" dirty="0">
                    <a:ln w="0"/>
                    <a:effectLst>
                      <a:outerShdw blurRad="38100" dist="19050" dir="2700000" algn="tl" rotWithShape="0">
                        <a:schemeClr val="dk1">
                          <a:alpha val="40000"/>
                        </a:schemeClr>
                      </a:outerShdw>
                    </a:effectLst>
                  </a:rPr>
                  <a:t> GB</a:t>
                </a:r>
                <a:endParaRPr lang="en-US" sz="2000" b="0" cap="none" spc="0" dirty="0">
                  <a:ln w="0"/>
                  <a:solidFill>
                    <a:schemeClr val="tx1"/>
                  </a:solidFill>
                  <a:effectLst>
                    <a:outerShdw blurRad="38100" dist="19050" dir="2700000" algn="tl" rotWithShape="0">
                      <a:schemeClr val="dk1">
                        <a:alpha val="40000"/>
                      </a:schemeClr>
                    </a:outerShdw>
                  </a:effectLst>
                </a:endParaRPr>
              </a:p>
            </p:txBody>
          </p:sp>
        </p:grpSp>
      </p:grpSp>
      <p:grpSp>
        <p:nvGrpSpPr>
          <p:cNvPr id="10" name="Group 9">
            <a:extLst>
              <a:ext uri="{FF2B5EF4-FFF2-40B4-BE49-F238E27FC236}">
                <a16:creationId xmlns:a16="http://schemas.microsoft.com/office/drawing/2014/main" id="{12CCFFC0-E7CA-4237-B3A8-98F29B482468}"/>
              </a:ext>
            </a:extLst>
          </p:cNvPr>
          <p:cNvGrpSpPr/>
          <p:nvPr/>
        </p:nvGrpSpPr>
        <p:grpSpPr>
          <a:xfrm>
            <a:off x="1108096" y="2441348"/>
            <a:ext cx="2057892" cy="2057892"/>
            <a:chOff x="6289040" y="1287206"/>
            <a:chExt cx="4263267" cy="4263267"/>
          </a:xfrm>
        </p:grpSpPr>
        <p:sp>
          <p:nvSpPr>
            <p:cNvPr id="11" name="Oval 10">
              <a:extLst>
                <a:ext uri="{FF2B5EF4-FFF2-40B4-BE49-F238E27FC236}">
                  <a16:creationId xmlns:a16="http://schemas.microsoft.com/office/drawing/2014/main" id="{D55480A3-390F-4661-9B81-0E66FC5F4515}"/>
                </a:ext>
              </a:extLst>
            </p:cNvPr>
            <p:cNvSpPr/>
            <p:nvPr/>
          </p:nvSpPr>
          <p:spPr>
            <a:xfrm>
              <a:off x="6289040" y="1287206"/>
              <a:ext cx="4263267" cy="4263267"/>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grpSp>
          <p:nvGrpSpPr>
            <p:cNvPr id="12" name="Group 11">
              <a:extLst>
                <a:ext uri="{FF2B5EF4-FFF2-40B4-BE49-F238E27FC236}">
                  <a16:creationId xmlns:a16="http://schemas.microsoft.com/office/drawing/2014/main" id="{107BCCC8-AB42-4366-9EAF-475B682A7B6B}"/>
                </a:ext>
              </a:extLst>
            </p:cNvPr>
            <p:cNvGrpSpPr/>
            <p:nvPr/>
          </p:nvGrpSpPr>
          <p:grpSpPr>
            <a:xfrm>
              <a:off x="7169248" y="2371565"/>
              <a:ext cx="2502853" cy="2114869"/>
              <a:chOff x="6945947" y="2371565"/>
              <a:chExt cx="2502853" cy="2114869"/>
            </a:xfrm>
          </p:grpSpPr>
          <p:pic>
            <p:nvPicPr>
              <p:cNvPr id="13" name="Picture 12" descr="A picture containing rectangle&#10;&#10;Description automatically generated">
                <a:extLst>
                  <a:ext uri="{FF2B5EF4-FFF2-40B4-BE49-F238E27FC236}">
                    <a16:creationId xmlns:a16="http://schemas.microsoft.com/office/drawing/2014/main" id="{06087CA2-CE4A-4029-B239-AAD78095F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5947" y="2371565"/>
                <a:ext cx="2502853" cy="2114869"/>
              </a:xfrm>
              <a:prstGeom prst="rect">
                <a:avLst/>
              </a:prstGeom>
            </p:spPr>
          </p:pic>
          <p:sp>
            <p:nvSpPr>
              <p:cNvPr id="14" name="Rectangle 13">
                <a:extLst>
                  <a:ext uri="{FF2B5EF4-FFF2-40B4-BE49-F238E27FC236}">
                    <a16:creationId xmlns:a16="http://schemas.microsoft.com/office/drawing/2014/main" id="{22B53FFB-3A01-4B32-B957-2D4C78989F83}"/>
                  </a:ext>
                </a:extLst>
              </p:cNvPr>
              <p:cNvSpPr/>
              <p:nvPr/>
            </p:nvSpPr>
            <p:spPr>
              <a:xfrm>
                <a:off x="7123742" y="3429000"/>
                <a:ext cx="2202847" cy="828894"/>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～10</a:t>
                </a:r>
                <a:r>
                  <a:rPr lang="en-MY" sz="2000" dirty="0">
                    <a:ln w="0"/>
                    <a:effectLst>
                      <a:outerShdw blurRad="38100" dist="19050" dir="2700000" algn="tl" rotWithShape="0">
                        <a:schemeClr val="dk1">
                          <a:alpha val="40000"/>
                        </a:schemeClr>
                      </a:outerShdw>
                    </a:effectLst>
                  </a:rPr>
                  <a:t> GB</a:t>
                </a:r>
                <a:endParaRPr lang="en-US" sz="2000" b="0" cap="none" spc="0" dirty="0">
                  <a:ln w="0"/>
                  <a:solidFill>
                    <a:schemeClr val="tx1"/>
                  </a:solidFill>
                  <a:effectLst>
                    <a:outerShdw blurRad="38100" dist="19050" dir="2700000" algn="tl" rotWithShape="0">
                      <a:schemeClr val="dk1">
                        <a:alpha val="40000"/>
                      </a:schemeClr>
                    </a:outerShdw>
                  </a:effectLst>
                </a:endParaRPr>
              </a:p>
            </p:txBody>
          </p:sp>
        </p:grpSp>
      </p:grpSp>
      <p:grpSp>
        <p:nvGrpSpPr>
          <p:cNvPr id="15" name="Group 14">
            <a:extLst>
              <a:ext uri="{FF2B5EF4-FFF2-40B4-BE49-F238E27FC236}">
                <a16:creationId xmlns:a16="http://schemas.microsoft.com/office/drawing/2014/main" id="{A4F98DD6-B463-4267-ABA9-BF3B9637C16B}"/>
              </a:ext>
            </a:extLst>
          </p:cNvPr>
          <p:cNvGrpSpPr/>
          <p:nvPr/>
        </p:nvGrpSpPr>
        <p:grpSpPr>
          <a:xfrm>
            <a:off x="1096174" y="4649237"/>
            <a:ext cx="2057892" cy="2057892"/>
            <a:chOff x="6289040" y="1287206"/>
            <a:chExt cx="4263267" cy="4263267"/>
          </a:xfrm>
        </p:grpSpPr>
        <p:sp>
          <p:nvSpPr>
            <p:cNvPr id="16" name="Oval 15">
              <a:extLst>
                <a:ext uri="{FF2B5EF4-FFF2-40B4-BE49-F238E27FC236}">
                  <a16:creationId xmlns:a16="http://schemas.microsoft.com/office/drawing/2014/main" id="{7A3DA589-7BD0-4D30-9783-555B443AFDB9}"/>
                </a:ext>
              </a:extLst>
            </p:cNvPr>
            <p:cNvSpPr/>
            <p:nvPr/>
          </p:nvSpPr>
          <p:spPr>
            <a:xfrm>
              <a:off x="6289040" y="1287206"/>
              <a:ext cx="4263267" cy="4263267"/>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grpSp>
          <p:nvGrpSpPr>
            <p:cNvPr id="17" name="Group 16">
              <a:extLst>
                <a:ext uri="{FF2B5EF4-FFF2-40B4-BE49-F238E27FC236}">
                  <a16:creationId xmlns:a16="http://schemas.microsoft.com/office/drawing/2014/main" id="{F493EB0A-A73C-40EF-9DE0-34BFDFECD437}"/>
                </a:ext>
              </a:extLst>
            </p:cNvPr>
            <p:cNvGrpSpPr/>
            <p:nvPr/>
          </p:nvGrpSpPr>
          <p:grpSpPr>
            <a:xfrm>
              <a:off x="7169248" y="2371565"/>
              <a:ext cx="2502853" cy="2114869"/>
              <a:chOff x="6945947" y="2371565"/>
              <a:chExt cx="2502853" cy="2114869"/>
            </a:xfrm>
          </p:grpSpPr>
          <p:pic>
            <p:nvPicPr>
              <p:cNvPr id="18" name="Picture 17" descr="A picture containing rectangle&#10;&#10;Description automatically generated">
                <a:extLst>
                  <a:ext uri="{FF2B5EF4-FFF2-40B4-BE49-F238E27FC236}">
                    <a16:creationId xmlns:a16="http://schemas.microsoft.com/office/drawing/2014/main" id="{146BCB90-F058-4F6B-97C4-329A52080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5947" y="2371565"/>
                <a:ext cx="2502853" cy="2114869"/>
              </a:xfrm>
              <a:prstGeom prst="rect">
                <a:avLst/>
              </a:prstGeom>
            </p:spPr>
          </p:pic>
          <p:sp>
            <p:nvSpPr>
              <p:cNvPr id="19" name="Rectangle 18">
                <a:extLst>
                  <a:ext uri="{FF2B5EF4-FFF2-40B4-BE49-F238E27FC236}">
                    <a16:creationId xmlns:a16="http://schemas.microsoft.com/office/drawing/2014/main" id="{2BCE015F-FE9D-4DFF-8CDA-352317DDB929}"/>
                  </a:ext>
                </a:extLst>
              </p:cNvPr>
              <p:cNvSpPr/>
              <p:nvPr/>
            </p:nvSpPr>
            <p:spPr>
              <a:xfrm>
                <a:off x="6970645" y="3429000"/>
                <a:ext cx="2478155" cy="828895"/>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～100</a:t>
                </a:r>
                <a:r>
                  <a:rPr lang="en-MY" sz="2000" dirty="0">
                    <a:ln w="0"/>
                    <a:effectLst>
                      <a:outerShdw blurRad="38100" dist="19050" dir="2700000" algn="tl" rotWithShape="0">
                        <a:schemeClr val="dk1">
                          <a:alpha val="40000"/>
                        </a:schemeClr>
                      </a:outerShdw>
                    </a:effectLst>
                  </a:rPr>
                  <a:t> GB</a:t>
                </a:r>
                <a:endParaRPr lang="en-US" sz="2000" b="0" cap="none" spc="0" dirty="0">
                  <a:ln w="0"/>
                  <a:solidFill>
                    <a:schemeClr val="tx1"/>
                  </a:solidFill>
                  <a:effectLst>
                    <a:outerShdw blurRad="38100" dist="19050" dir="2700000" algn="tl" rotWithShape="0">
                      <a:schemeClr val="dk1">
                        <a:alpha val="40000"/>
                      </a:schemeClr>
                    </a:outerShdw>
                  </a:effectLst>
                </a:endParaRPr>
              </a:p>
            </p:txBody>
          </p:sp>
        </p:grpSp>
      </p:grpSp>
      <p:sp>
        <p:nvSpPr>
          <p:cNvPr id="20" name="Arrow: Right 19">
            <a:extLst>
              <a:ext uri="{FF2B5EF4-FFF2-40B4-BE49-F238E27FC236}">
                <a16:creationId xmlns:a16="http://schemas.microsoft.com/office/drawing/2014/main" id="{96672E25-E84B-4BEA-B9BC-9C8CF153A687}"/>
              </a:ext>
            </a:extLst>
          </p:cNvPr>
          <p:cNvSpPr/>
          <p:nvPr/>
        </p:nvSpPr>
        <p:spPr>
          <a:xfrm>
            <a:off x="3708573" y="722223"/>
            <a:ext cx="2880851" cy="776748"/>
          </a:xfrm>
          <a:prstGeom prst="rightArrow">
            <a:avLst/>
          </a:prstGeom>
          <a:solidFill>
            <a:srgbClr val="00B050"/>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a:p>
        </p:txBody>
      </p:sp>
      <p:sp>
        <p:nvSpPr>
          <p:cNvPr id="21" name="Arrow: Right 20">
            <a:extLst>
              <a:ext uri="{FF2B5EF4-FFF2-40B4-BE49-F238E27FC236}">
                <a16:creationId xmlns:a16="http://schemas.microsoft.com/office/drawing/2014/main" id="{383F7666-8067-4B7C-896B-B10FFA720F7D}"/>
              </a:ext>
            </a:extLst>
          </p:cNvPr>
          <p:cNvSpPr/>
          <p:nvPr/>
        </p:nvSpPr>
        <p:spPr>
          <a:xfrm>
            <a:off x="3716593" y="3081920"/>
            <a:ext cx="2880851" cy="776748"/>
          </a:xfrm>
          <a:prstGeom prst="rightArrow">
            <a:avLst/>
          </a:prstGeom>
          <a:solidFill>
            <a:srgbClr val="00B050"/>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a:p>
        </p:txBody>
      </p:sp>
      <p:sp>
        <p:nvSpPr>
          <p:cNvPr id="22" name="Arrow: Right 21">
            <a:extLst>
              <a:ext uri="{FF2B5EF4-FFF2-40B4-BE49-F238E27FC236}">
                <a16:creationId xmlns:a16="http://schemas.microsoft.com/office/drawing/2014/main" id="{E69E0FE1-0EF5-48D7-AEAA-0EC054218655}"/>
              </a:ext>
            </a:extLst>
          </p:cNvPr>
          <p:cNvSpPr/>
          <p:nvPr/>
        </p:nvSpPr>
        <p:spPr>
          <a:xfrm>
            <a:off x="3716593" y="5289809"/>
            <a:ext cx="2880851" cy="776748"/>
          </a:xfrm>
          <a:prstGeom prst="rightArrow">
            <a:avLst/>
          </a:prstGeom>
          <a:solidFill>
            <a:srgbClr val="00B050"/>
          </a:soli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a:p>
        </p:txBody>
      </p:sp>
      <p:pic>
        <p:nvPicPr>
          <p:cNvPr id="24" name="Picture 23" descr="A picture containing outdoor&#10;&#10;Description automatically generated">
            <a:extLst>
              <a:ext uri="{FF2B5EF4-FFF2-40B4-BE49-F238E27FC236}">
                <a16:creationId xmlns:a16="http://schemas.microsoft.com/office/drawing/2014/main" id="{66B62B72-150F-4AC1-81B9-6B33A00903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2009" y="365733"/>
            <a:ext cx="1724025" cy="1724025"/>
          </a:xfrm>
          <a:prstGeom prst="rect">
            <a:avLst/>
          </a:prstGeom>
        </p:spPr>
      </p:pic>
      <p:pic>
        <p:nvPicPr>
          <p:cNvPr id="25" name="Picture 24" descr="A picture containing outdoor&#10;&#10;Description automatically generated">
            <a:extLst>
              <a:ext uri="{FF2B5EF4-FFF2-40B4-BE49-F238E27FC236}">
                <a16:creationId xmlns:a16="http://schemas.microsoft.com/office/drawing/2014/main" id="{33855641-7BF2-4DC9-BC47-C49548B11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2008" y="2608281"/>
            <a:ext cx="1724025" cy="1724025"/>
          </a:xfrm>
          <a:prstGeom prst="rect">
            <a:avLst/>
          </a:prstGeom>
        </p:spPr>
      </p:pic>
      <p:pic>
        <p:nvPicPr>
          <p:cNvPr id="26" name="Picture 25" descr="A picture containing outdoor&#10;&#10;Description automatically generated">
            <a:extLst>
              <a:ext uri="{FF2B5EF4-FFF2-40B4-BE49-F238E27FC236}">
                <a16:creationId xmlns:a16="http://schemas.microsoft.com/office/drawing/2014/main" id="{E867CB48-A757-42A1-9D26-FA8C8CC16F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2007" y="4816170"/>
            <a:ext cx="1724025" cy="1724025"/>
          </a:xfrm>
          <a:prstGeom prst="rect">
            <a:avLst/>
          </a:prstGeom>
        </p:spPr>
      </p:pic>
      <p:sp>
        <p:nvSpPr>
          <p:cNvPr id="28" name="Rectangle 27">
            <a:extLst>
              <a:ext uri="{FF2B5EF4-FFF2-40B4-BE49-F238E27FC236}">
                <a16:creationId xmlns:a16="http://schemas.microsoft.com/office/drawing/2014/main" id="{35239F45-5A38-4AA0-909A-2ADCAD05B849}"/>
              </a:ext>
            </a:extLst>
          </p:cNvPr>
          <p:cNvSpPr/>
          <p:nvPr/>
        </p:nvSpPr>
        <p:spPr>
          <a:xfrm>
            <a:off x="9032440" y="766080"/>
            <a:ext cx="1313181"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5</a:t>
            </a:r>
            <a:r>
              <a:rPr lang="en-US" altLang="zh-C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9" name="Rectangle 28">
            <a:extLst>
              <a:ext uri="{FF2B5EF4-FFF2-40B4-BE49-F238E27FC236}">
                <a16:creationId xmlns:a16="http://schemas.microsoft.com/office/drawing/2014/main" id="{80BEE53A-1FA4-426A-AF2A-7C501E3AA3B2}"/>
              </a:ext>
            </a:extLst>
          </p:cNvPr>
          <p:cNvSpPr/>
          <p:nvPr/>
        </p:nvSpPr>
        <p:spPr>
          <a:xfrm>
            <a:off x="8761531" y="3081920"/>
            <a:ext cx="2765501"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 mins</a:t>
            </a:r>
          </a:p>
        </p:txBody>
      </p:sp>
      <p:sp>
        <p:nvSpPr>
          <p:cNvPr id="30" name="Rectangle 29">
            <a:extLst>
              <a:ext uri="{FF2B5EF4-FFF2-40B4-BE49-F238E27FC236}">
                <a16:creationId xmlns:a16="http://schemas.microsoft.com/office/drawing/2014/main" id="{19BF4EE7-5FDB-47E1-8E48-2CCAAF8DD32B}"/>
              </a:ext>
            </a:extLst>
          </p:cNvPr>
          <p:cNvSpPr/>
          <p:nvPr/>
        </p:nvSpPr>
        <p:spPr>
          <a:xfrm>
            <a:off x="8761531" y="5216517"/>
            <a:ext cx="3116559"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～20 mins</a:t>
            </a:r>
          </a:p>
        </p:txBody>
      </p:sp>
    </p:spTree>
    <p:extLst>
      <p:ext uri="{BB962C8B-B14F-4D97-AF65-F5344CB8AC3E}">
        <p14:creationId xmlns:p14="http://schemas.microsoft.com/office/powerpoint/2010/main" val="28315215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 fill="hold"/>
                                        <p:tgtEl>
                                          <p:spTgt spid="5"/>
                                        </p:tgtEl>
                                        <p:attrNameLst>
                                          <p:attrName>ppt_w</p:attrName>
                                        </p:attrNameLst>
                                      </p:cBhvr>
                                      <p:tavLst>
                                        <p:tav tm="0">
                                          <p:val>
                                            <p:fltVal val="0"/>
                                          </p:val>
                                        </p:tav>
                                        <p:tav tm="100000">
                                          <p:val>
                                            <p:strVal val="#ppt_w"/>
                                          </p:val>
                                        </p:tav>
                                      </p:tavLst>
                                    </p:anim>
                                    <p:anim calcmode="lin" valueType="num">
                                      <p:cBhvr>
                                        <p:cTn id="8" dur="200" fill="hold"/>
                                        <p:tgtEl>
                                          <p:spTgt spid="5"/>
                                        </p:tgtEl>
                                        <p:attrNameLst>
                                          <p:attrName>ppt_h</p:attrName>
                                        </p:attrNameLst>
                                      </p:cBhvr>
                                      <p:tavLst>
                                        <p:tav tm="0">
                                          <p:val>
                                            <p:fltVal val="0"/>
                                          </p:val>
                                        </p:tav>
                                        <p:tav tm="100000">
                                          <p:val>
                                            <p:strVal val="#ppt_h"/>
                                          </p:val>
                                        </p:tav>
                                      </p:tavLst>
                                    </p:anim>
                                    <p:animEffect transition="in" filter="fade">
                                      <p:cBhvr>
                                        <p:cTn id="9" dur="2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200"/>
                                        <p:tgtEl>
                                          <p:spTgt spid="20"/>
                                        </p:tgtEl>
                                      </p:cBhvr>
                                    </p:animEffect>
                                  </p:childTnLst>
                                </p:cTn>
                              </p:par>
                            </p:childTnLst>
                          </p:cTn>
                        </p:par>
                        <p:par>
                          <p:cTn id="15" fill="hold">
                            <p:stCondLst>
                              <p:cond delay="200"/>
                            </p:stCondLst>
                            <p:childTnLst>
                              <p:par>
                                <p:cTn id="16" presetID="53" presetClass="entr" presetSubtype="16"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200" fill="hold"/>
                                        <p:tgtEl>
                                          <p:spTgt spid="24"/>
                                        </p:tgtEl>
                                        <p:attrNameLst>
                                          <p:attrName>ppt_w</p:attrName>
                                        </p:attrNameLst>
                                      </p:cBhvr>
                                      <p:tavLst>
                                        <p:tav tm="0">
                                          <p:val>
                                            <p:fltVal val="0"/>
                                          </p:val>
                                        </p:tav>
                                        <p:tav tm="100000">
                                          <p:val>
                                            <p:strVal val="#ppt_w"/>
                                          </p:val>
                                        </p:tav>
                                      </p:tavLst>
                                    </p:anim>
                                    <p:anim calcmode="lin" valueType="num">
                                      <p:cBhvr>
                                        <p:cTn id="19" dur="200" fill="hold"/>
                                        <p:tgtEl>
                                          <p:spTgt spid="24"/>
                                        </p:tgtEl>
                                        <p:attrNameLst>
                                          <p:attrName>ppt_h</p:attrName>
                                        </p:attrNameLst>
                                      </p:cBhvr>
                                      <p:tavLst>
                                        <p:tav tm="0">
                                          <p:val>
                                            <p:fltVal val="0"/>
                                          </p:val>
                                        </p:tav>
                                        <p:tav tm="100000">
                                          <p:val>
                                            <p:strVal val="#ppt_h"/>
                                          </p:val>
                                        </p:tav>
                                      </p:tavLst>
                                    </p:anim>
                                    <p:animEffect transition="in" filter="fade">
                                      <p:cBhvr>
                                        <p:cTn id="20" dur="200"/>
                                        <p:tgtEl>
                                          <p:spTgt spid="24"/>
                                        </p:tgtEl>
                                      </p:cBhvr>
                                    </p:animEffect>
                                  </p:childTnLst>
                                </p:cTn>
                              </p:par>
                            </p:childTnLst>
                          </p:cTn>
                        </p:par>
                        <p:par>
                          <p:cTn id="21" fill="hold">
                            <p:stCondLst>
                              <p:cond delay="400"/>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200" fill="hold"/>
                                        <p:tgtEl>
                                          <p:spTgt spid="28"/>
                                        </p:tgtEl>
                                        <p:attrNameLst>
                                          <p:attrName>ppt_w</p:attrName>
                                        </p:attrNameLst>
                                      </p:cBhvr>
                                      <p:tavLst>
                                        <p:tav tm="0">
                                          <p:val>
                                            <p:fltVal val="0"/>
                                          </p:val>
                                        </p:tav>
                                        <p:tav tm="100000">
                                          <p:val>
                                            <p:strVal val="#ppt_w"/>
                                          </p:val>
                                        </p:tav>
                                      </p:tavLst>
                                    </p:anim>
                                    <p:anim calcmode="lin" valueType="num">
                                      <p:cBhvr>
                                        <p:cTn id="25" dur="200" fill="hold"/>
                                        <p:tgtEl>
                                          <p:spTgt spid="28"/>
                                        </p:tgtEl>
                                        <p:attrNameLst>
                                          <p:attrName>ppt_h</p:attrName>
                                        </p:attrNameLst>
                                      </p:cBhvr>
                                      <p:tavLst>
                                        <p:tav tm="0">
                                          <p:val>
                                            <p:fltVal val="0"/>
                                          </p:val>
                                        </p:tav>
                                        <p:tav tm="100000">
                                          <p:val>
                                            <p:strVal val="#ppt_h"/>
                                          </p:val>
                                        </p:tav>
                                      </p:tavLst>
                                    </p:anim>
                                    <p:animEffect transition="in" filter="fade">
                                      <p:cBhvr>
                                        <p:cTn id="26" dur="2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00" fill="hold"/>
                                        <p:tgtEl>
                                          <p:spTgt spid="10"/>
                                        </p:tgtEl>
                                        <p:attrNameLst>
                                          <p:attrName>ppt_w</p:attrName>
                                        </p:attrNameLst>
                                      </p:cBhvr>
                                      <p:tavLst>
                                        <p:tav tm="0">
                                          <p:val>
                                            <p:fltVal val="0"/>
                                          </p:val>
                                        </p:tav>
                                        <p:tav tm="100000">
                                          <p:val>
                                            <p:strVal val="#ppt_w"/>
                                          </p:val>
                                        </p:tav>
                                      </p:tavLst>
                                    </p:anim>
                                    <p:anim calcmode="lin" valueType="num">
                                      <p:cBhvr>
                                        <p:cTn id="32" dur="200" fill="hold"/>
                                        <p:tgtEl>
                                          <p:spTgt spid="10"/>
                                        </p:tgtEl>
                                        <p:attrNameLst>
                                          <p:attrName>ppt_h</p:attrName>
                                        </p:attrNameLst>
                                      </p:cBhvr>
                                      <p:tavLst>
                                        <p:tav tm="0">
                                          <p:val>
                                            <p:fltVal val="0"/>
                                          </p:val>
                                        </p:tav>
                                        <p:tav tm="100000">
                                          <p:val>
                                            <p:strVal val="#ppt_h"/>
                                          </p:val>
                                        </p:tav>
                                      </p:tavLst>
                                    </p:anim>
                                    <p:animEffect transition="in" filter="fade">
                                      <p:cBhvr>
                                        <p:cTn id="33" dur="2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200"/>
                                        <p:tgtEl>
                                          <p:spTgt spid="21"/>
                                        </p:tgtEl>
                                      </p:cBhvr>
                                    </p:animEffect>
                                  </p:childTnLst>
                                </p:cTn>
                              </p:par>
                            </p:childTnLst>
                          </p:cTn>
                        </p:par>
                        <p:par>
                          <p:cTn id="37" fill="hold">
                            <p:stCondLst>
                              <p:cond delay="200"/>
                            </p:stCondLst>
                            <p:childTnLst>
                              <p:par>
                                <p:cTn id="38" presetID="53" presetClass="entr" presetSubtype="16"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200" fill="hold"/>
                                        <p:tgtEl>
                                          <p:spTgt spid="25"/>
                                        </p:tgtEl>
                                        <p:attrNameLst>
                                          <p:attrName>ppt_w</p:attrName>
                                        </p:attrNameLst>
                                      </p:cBhvr>
                                      <p:tavLst>
                                        <p:tav tm="0">
                                          <p:val>
                                            <p:fltVal val="0"/>
                                          </p:val>
                                        </p:tav>
                                        <p:tav tm="100000">
                                          <p:val>
                                            <p:strVal val="#ppt_w"/>
                                          </p:val>
                                        </p:tav>
                                      </p:tavLst>
                                    </p:anim>
                                    <p:anim calcmode="lin" valueType="num">
                                      <p:cBhvr>
                                        <p:cTn id="41" dur="200" fill="hold"/>
                                        <p:tgtEl>
                                          <p:spTgt spid="25"/>
                                        </p:tgtEl>
                                        <p:attrNameLst>
                                          <p:attrName>ppt_h</p:attrName>
                                        </p:attrNameLst>
                                      </p:cBhvr>
                                      <p:tavLst>
                                        <p:tav tm="0">
                                          <p:val>
                                            <p:fltVal val="0"/>
                                          </p:val>
                                        </p:tav>
                                        <p:tav tm="100000">
                                          <p:val>
                                            <p:strVal val="#ppt_h"/>
                                          </p:val>
                                        </p:tav>
                                      </p:tavLst>
                                    </p:anim>
                                    <p:animEffect transition="in" filter="fade">
                                      <p:cBhvr>
                                        <p:cTn id="42" dur="200"/>
                                        <p:tgtEl>
                                          <p:spTgt spid="25"/>
                                        </p:tgtEl>
                                      </p:cBhvr>
                                    </p:animEffect>
                                  </p:childTnLst>
                                </p:cTn>
                              </p:par>
                            </p:childTnLst>
                          </p:cTn>
                        </p:par>
                        <p:par>
                          <p:cTn id="43" fill="hold">
                            <p:stCondLst>
                              <p:cond delay="400"/>
                            </p:stCondLst>
                            <p:childTnLst>
                              <p:par>
                                <p:cTn id="44" presetID="53" presetClass="entr" presetSubtype="16"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p:cTn id="46" dur="200" fill="hold"/>
                                        <p:tgtEl>
                                          <p:spTgt spid="29"/>
                                        </p:tgtEl>
                                        <p:attrNameLst>
                                          <p:attrName>ppt_w</p:attrName>
                                        </p:attrNameLst>
                                      </p:cBhvr>
                                      <p:tavLst>
                                        <p:tav tm="0">
                                          <p:val>
                                            <p:fltVal val="0"/>
                                          </p:val>
                                        </p:tav>
                                        <p:tav tm="100000">
                                          <p:val>
                                            <p:strVal val="#ppt_w"/>
                                          </p:val>
                                        </p:tav>
                                      </p:tavLst>
                                    </p:anim>
                                    <p:anim calcmode="lin" valueType="num">
                                      <p:cBhvr>
                                        <p:cTn id="47" dur="200" fill="hold"/>
                                        <p:tgtEl>
                                          <p:spTgt spid="29"/>
                                        </p:tgtEl>
                                        <p:attrNameLst>
                                          <p:attrName>ppt_h</p:attrName>
                                        </p:attrNameLst>
                                      </p:cBhvr>
                                      <p:tavLst>
                                        <p:tav tm="0">
                                          <p:val>
                                            <p:fltVal val="0"/>
                                          </p:val>
                                        </p:tav>
                                        <p:tav tm="100000">
                                          <p:val>
                                            <p:strVal val="#ppt_h"/>
                                          </p:val>
                                        </p:tav>
                                      </p:tavLst>
                                    </p:anim>
                                    <p:animEffect transition="in" filter="fade">
                                      <p:cBhvr>
                                        <p:cTn id="48" dur="2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200" fill="hold"/>
                                        <p:tgtEl>
                                          <p:spTgt spid="15"/>
                                        </p:tgtEl>
                                        <p:attrNameLst>
                                          <p:attrName>ppt_w</p:attrName>
                                        </p:attrNameLst>
                                      </p:cBhvr>
                                      <p:tavLst>
                                        <p:tav tm="0">
                                          <p:val>
                                            <p:fltVal val="0"/>
                                          </p:val>
                                        </p:tav>
                                        <p:tav tm="100000">
                                          <p:val>
                                            <p:strVal val="#ppt_w"/>
                                          </p:val>
                                        </p:tav>
                                      </p:tavLst>
                                    </p:anim>
                                    <p:anim calcmode="lin" valueType="num">
                                      <p:cBhvr>
                                        <p:cTn id="54" dur="200" fill="hold"/>
                                        <p:tgtEl>
                                          <p:spTgt spid="15"/>
                                        </p:tgtEl>
                                        <p:attrNameLst>
                                          <p:attrName>ppt_h</p:attrName>
                                        </p:attrNameLst>
                                      </p:cBhvr>
                                      <p:tavLst>
                                        <p:tav tm="0">
                                          <p:val>
                                            <p:fltVal val="0"/>
                                          </p:val>
                                        </p:tav>
                                        <p:tav tm="100000">
                                          <p:val>
                                            <p:strVal val="#ppt_h"/>
                                          </p:val>
                                        </p:tav>
                                      </p:tavLst>
                                    </p:anim>
                                    <p:animEffect transition="in" filter="fade">
                                      <p:cBhvr>
                                        <p:cTn id="55" dur="200"/>
                                        <p:tgtEl>
                                          <p:spTgt spid="15"/>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200"/>
                                        <p:tgtEl>
                                          <p:spTgt spid="22"/>
                                        </p:tgtEl>
                                      </p:cBhvr>
                                    </p:animEffect>
                                  </p:childTnLst>
                                </p:cTn>
                              </p:par>
                            </p:childTnLst>
                          </p:cTn>
                        </p:par>
                        <p:par>
                          <p:cTn id="59" fill="hold">
                            <p:stCondLst>
                              <p:cond delay="200"/>
                            </p:stCondLst>
                            <p:childTnLst>
                              <p:par>
                                <p:cTn id="60" presetID="53" presetClass="entr" presetSubtype="16"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p:cTn id="62" dur="200" fill="hold"/>
                                        <p:tgtEl>
                                          <p:spTgt spid="26"/>
                                        </p:tgtEl>
                                        <p:attrNameLst>
                                          <p:attrName>ppt_w</p:attrName>
                                        </p:attrNameLst>
                                      </p:cBhvr>
                                      <p:tavLst>
                                        <p:tav tm="0">
                                          <p:val>
                                            <p:fltVal val="0"/>
                                          </p:val>
                                        </p:tav>
                                        <p:tav tm="100000">
                                          <p:val>
                                            <p:strVal val="#ppt_w"/>
                                          </p:val>
                                        </p:tav>
                                      </p:tavLst>
                                    </p:anim>
                                    <p:anim calcmode="lin" valueType="num">
                                      <p:cBhvr>
                                        <p:cTn id="63" dur="200" fill="hold"/>
                                        <p:tgtEl>
                                          <p:spTgt spid="26"/>
                                        </p:tgtEl>
                                        <p:attrNameLst>
                                          <p:attrName>ppt_h</p:attrName>
                                        </p:attrNameLst>
                                      </p:cBhvr>
                                      <p:tavLst>
                                        <p:tav tm="0">
                                          <p:val>
                                            <p:fltVal val="0"/>
                                          </p:val>
                                        </p:tav>
                                        <p:tav tm="100000">
                                          <p:val>
                                            <p:strVal val="#ppt_h"/>
                                          </p:val>
                                        </p:tav>
                                      </p:tavLst>
                                    </p:anim>
                                    <p:animEffect transition="in" filter="fade">
                                      <p:cBhvr>
                                        <p:cTn id="64" dur="200"/>
                                        <p:tgtEl>
                                          <p:spTgt spid="26"/>
                                        </p:tgtEl>
                                      </p:cBhvr>
                                    </p:animEffect>
                                  </p:childTnLst>
                                </p:cTn>
                              </p:par>
                            </p:childTnLst>
                          </p:cTn>
                        </p:par>
                        <p:par>
                          <p:cTn id="65" fill="hold">
                            <p:stCondLst>
                              <p:cond delay="400"/>
                            </p:stCondLst>
                            <p:childTnLst>
                              <p:par>
                                <p:cTn id="66" presetID="53" presetClass="entr" presetSubtype="16"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200" fill="hold"/>
                                        <p:tgtEl>
                                          <p:spTgt spid="30"/>
                                        </p:tgtEl>
                                        <p:attrNameLst>
                                          <p:attrName>ppt_w</p:attrName>
                                        </p:attrNameLst>
                                      </p:cBhvr>
                                      <p:tavLst>
                                        <p:tav tm="0">
                                          <p:val>
                                            <p:fltVal val="0"/>
                                          </p:val>
                                        </p:tav>
                                        <p:tav tm="100000">
                                          <p:val>
                                            <p:strVal val="#ppt_w"/>
                                          </p:val>
                                        </p:tav>
                                      </p:tavLst>
                                    </p:anim>
                                    <p:anim calcmode="lin" valueType="num">
                                      <p:cBhvr>
                                        <p:cTn id="69" dur="200" fill="hold"/>
                                        <p:tgtEl>
                                          <p:spTgt spid="30"/>
                                        </p:tgtEl>
                                        <p:attrNameLst>
                                          <p:attrName>ppt_h</p:attrName>
                                        </p:attrNameLst>
                                      </p:cBhvr>
                                      <p:tavLst>
                                        <p:tav tm="0">
                                          <p:val>
                                            <p:fltVal val="0"/>
                                          </p:val>
                                        </p:tav>
                                        <p:tav tm="100000">
                                          <p:val>
                                            <p:strVal val="#ppt_h"/>
                                          </p:val>
                                        </p:tav>
                                      </p:tavLst>
                                    </p:anim>
                                    <p:animEffect transition="in" filter="fade">
                                      <p:cBhvr>
                                        <p:cTn id="70" dur="2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C4DE45-9E6A-4015-9E98-97657954ABA0}"/>
              </a:ext>
            </a:extLst>
          </p:cNvPr>
          <p:cNvSpPr/>
          <p:nvPr/>
        </p:nvSpPr>
        <p:spPr>
          <a:xfrm>
            <a:off x="0" y="-138223"/>
            <a:ext cx="12461358" cy="713484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177CE297-D836-4DEE-88DE-9A8BCC631ECD}"/>
              </a:ext>
            </a:extLst>
          </p:cNvPr>
          <p:cNvSpPr/>
          <p:nvPr/>
        </p:nvSpPr>
        <p:spPr>
          <a:xfrm>
            <a:off x="1182208" y="514350"/>
            <a:ext cx="3771900" cy="3671888"/>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7" name="Picture 6" descr="Icon&#10;&#10;Description automatically generated with medium confidence">
            <a:extLst>
              <a:ext uri="{FF2B5EF4-FFF2-40B4-BE49-F238E27FC236}">
                <a16:creationId xmlns:a16="http://schemas.microsoft.com/office/drawing/2014/main" id="{38D957D6-2A35-4CBE-8900-DD442F5EA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1619" y="2375799"/>
            <a:ext cx="5383485" cy="4620825"/>
          </a:xfrm>
          <a:prstGeom prst="rect">
            <a:avLst/>
          </a:prstGeom>
        </p:spPr>
      </p:pic>
      <p:sp>
        <p:nvSpPr>
          <p:cNvPr id="12" name="Rectangle 11">
            <a:extLst>
              <a:ext uri="{FF2B5EF4-FFF2-40B4-BE49-F238E27FC236}">
                <a16:creationId xmlns:a16="http://schemas.microsoft.com/office/drawing/2014/main" id="{C23393D9-61A3-482C-ACA1-014AA9AC0B88}"/>
              </a:ext>
            </a:extLst>
          </p:cNvPr>
          <p:cNvSpPr/>
          <p:nvPr/>
        </p:nvSpPr>
        <p:spPr>
          <a:xfrm>
            <a:off x="7931888" y="3429000"/>
            <a:ext cx="1456660" cy="2604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MY">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C57998BE-A9E6-4FF8-903C-88EB42E165C2}"/>
              </a:ext>
            </a:extLst>
          </p:cNvPr>
          <p:cNvSpPr/>
          <p:nvPr/>
        </p:nvSpPr>
        <p:spPr>
          <a:xfrm>
            <a:off x="7931888" y="3070301"/>
            <a:ext cx="1475404" cy="369332"/>
          </a:xfrm>
          <a:prstGeom prst="rect">
            <a:avLst/>
          </a:prstGeom>
          <a:noFill/>
        </p:spPr>
        <p:txBody>
          <a:bodyPr wrap="non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rPr>
              <a:t>Transferring…</a:t>
            </a:r>
          </a:p>
        </p:txBody>
      </p:sp>
      <p:sp>
        <p:nvSpPr>
          <p:cNvPr id="14" name="Rectangle 13">
            <a:extLst>
              <a:ext uri="{FF2B5EF4-FFF2-40B4-BE49-F238E27FC236}">
                <a16:creationId xmlns:a16="http://schemas.microsoft.com/office/drawing/2014/main" id="{AFCDD486-3EA2-445E-9193-3AD99A0D2562}"/>
              </a:ext>
            </a:extLst>
          </p:cNvPr>
          <p:cNvSpPr/>
          <p:nvPr/>
        </p:nvSpPr>
        <p:spPr>
          <a:xfrm>
            <a:off x="7931888" y="3429000"/>
            <a:ext cx="148856" cy="260498"/>
          </a:xfrm>
          <a:prstGeom prst="rect">
            <a:avLst/>
          </a:prstGeom>
          <a:solidFill>
            <a:srgbClr val="33CC3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a:p>
        </p:txBody>
      </p:sp>
      <p:sp>
        <p:nvSpPr>
          <p:cNvPr id="15" name="Rectangle 14">
            <a:extLst>
              <a:ext uri="{FF2B5EF4-FFF2-40B4-BE49-F238E27FC236}">
                <a16:creationId xmlns:a16="http://schemas.microsoft.com/office/drawing/2014/main" id="{E310C7E0-4C31-4B12-84D9-01DEEBEAD5D7}"/>
              </a:ext>
            </a:extLst>
          </p:cNvPr>
          <p:cNvSpPr/>
          <p:nvPr/>
        </p:nvSpPr>
        <p:spPr>
          <a:xfrm flipH="1">
            <a:off x="7821930" y="3336763"/>
            <a:ext cx="109958"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6" name="Rectangle 15">
            <a:extLst>
              <a:ext uri="{FF2B5EF4-FFF2-40B4-BE49-F238E27FC236}">
                <a16:creationId xmlns:a16="http://schemas.microsoft.com/office/drawing/2014/main" id="{91DB803B-A79F-4381-A525-66E46F36944D}"/>
              </a:ext>
            </a:extLst>
          </p:cNvPr>
          <p:cNvSpPr/>
          <p:nvPr/>
        </p:nvSpPr>
        <p:spPr>
          <a:xfrm>
            <a:off x="1198033" y="502775"/>
            <a:ext cx="3771900" cy="36718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9" name="Picture 8" descr="A picture containing window&#10;&#10;Description automatically generated">
            <a:extLst>
              <a:ext uri="{FF2B5EF4-FFF2-40B4-BE49-F238E27FC236}">
                <a16:creationId xmlns:a16="http://schemas.microsoft.com/office/drawing/2014/main" id="{5496740B-E7FA-40EC-8766-6419FEF6AB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108" y="302419"/>
            <a:ext cx="4095750" cy="4095750"/>
          </a:xfrm>
          <a:prstGeom prst="rect">
            <a:avLst/>
          </a:prstGeom>
        </p:spPr>
      </p:pic>
      <p:pic>
        <p:nvPicPr>
          <p:cNvPr id="25" name="Picture 24" descr="A picture containing shape&#10;&#10;Description automatically generated">
            <a:extLst>
              <a:ext uri="{FF2B5EF4-FFF2-40B4-BE49-F238E27FC236}">
                <a16:creationId xmlns:a16="http://schemas.microsoft.com/office/drawing/2014/main" id="{FC80FE59-DADC-4ED9-9431-0EFFEB00F7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1095" y="2802607"/>
            <a:ext cx="2005070" cy="1167509"/>
          </a:xfrm>
          <a:prstGeom prst="rect">
            <a:avLst/>
          </a:prstGeom>
        </p:spPr>
      </p:pic>
      <p:sp>
        <p:nvSpPr>
          <p:cNvPr id="20" name="Rectangle 19">
            <a:extLst>
              <a:ext uri="{FF2B5EF4-FFF2-40B4-BE49-F238E27FC236}">
                <a16:creationId xmlns:a16="http://schemas.microsoft.com/office/drawing/2014/main" id="{65503AC5-29D0-445F-957D-19A1267F7B26}"/>
              </a:ext>
            </a:extLst>
          </p:cNvPr>
          <p:cNvSpPr/>
          <p:nvPr/>
        </p:nvSpPr>
        <p:spPr>
          <a:xfrm>
            <a:off x="-231494" y="-283546"/>
            <a:ext cx="12998370" cy="7685590"/>
          </a:xfrm>
          <a:prstGeom prst="rect">
            <a:avLst/>
          </a:prstGeom>
          <a:solidFill>
            <a:schemeClr val="dk1">
              <a:alpha val="89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dirty="0"/>
          </a:p>
        </p:txBody>
      </p:sp>
      <p:sp>
        <p:nvSpPr>
          <p:cNvPr id="21" name="Rectangle 20">
            <a:extLst>
              <a:ext uri="{FF2B5EF4-FFF2-40B4-BE49-F238E27FC236}">
                <a16:creationId xmlns:a16="http://schemas.microsoft.com/office/drawing/2014/main" id="{0B308EE2-4FE7-41A2-9DF1-B8A9CE02A760}"/>
              </a:ext>
            </a:extLst>
          </p:cNvPr>
          <p:cNvSpPr/>
          <p:nvPr/>
        </p:nvSpPr>
        <p:spPr>
          <a:xfrm>
            <a:off x="2210765" y="1694338"/>
            <a:ext cx="8055979" cy="11423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MY" sz="6000" dirty="0">
                <a:ln w="0"/>
                <a:solidFill>
                  <a:srgbClr val="FF0000"/>
                </a:solidFill>
                <a:effectLst>
                  <a:outerShdw blurRad="38100" dist="19050" dir="2700000" algn="tl" rotWithShape="0">
                    <a:schemeClr val="dk1">
                      <a:alpha val="40000"/>
                    </a:schemeClr>
                  </a:outerShdw>
                </a:effectLst>
              </a:rPr>
              <a:t>Data Transfer Incomplete</a:t>
            </a:r>
          </a:p>
        </p:txBody>
      </p:sp>
    </p:spTree>
    <p:extLst>
      <p:ext uri="{BB962C8B-B14F-4D97-AF65-F5344CB8AC3E}">
        <p14:creationId xmlns:p14="http://schemas.microsoft.com/office/powerpoint/2010/main" val="2077727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6" presetClass="emph" presetSubtype="0" fill="hold" grpId="0" nodeType="withEffect">
                                  <p:stCondLst>
                                    <p:cond delay="0"/>
                                  </p:stCondLst>
                                  <p:childTnLst>
                                    <p:animScale>
                                      <p:cBhvr>
                                        <p:cTn id="9" dur="2000" fill="hold"/>
                                        <p:tgtEl>
                                          <p:spTgt spid="14"/>
                                        </p:tgtEl>
                                      </p:cBhvr>
                                      <p:by x="150000" y="100000"/>
                                    </p:animScale>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900" decel="100000" fill="hold"/>
                                        <p:tgtEl>
                                          <p:spTgt spid="2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74FCA248-FAB8-4C50-82D0-5A05AB0508C4}"/>
              </a:ext>
            </a:extLst>
          </p:cNvPr>
          <p:cNvSpPr/>
          <p:nvPr/>
        </p:nvSpPr>
        <p:spPr>
          <a:xfrm rot="19567452">
            <a:off x="2685326" y="1656909"/>
            <a:ext cx="1759351" cy="775504"/>
          </a:xfrm>
          <a:prstGeom prst="rightArrow">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a:p>
        </p:txBody>
      </p:sp>
      <p:sp>
        <p:nvSpPr>
          <p:cNvPr id="6" name="Arrow: Right 5">
            <a:extLst>
              <a:ext uri="{FF2B5EF4-FFF2-40B4-BE49-F238E27FC236}">
                <a16:creationId xmlns:a16="http://schemas.microsoft.com/office/drawing/2014/main" id="{8EEBBD4D-C76A-4056-AAFF-71298244C391}"/>
              </a:ext>
            </a:extLst>
          </p:cNvPr>
          <p:cNvSpPr/>
          <p:nvPr/>
        </p:nvSpPr>
        <p:spPr>
          <a:xfrm>
            <a:off x="3038704" y="3041248"/>
            <a:ext cx="1759351" cy="775504"/>
          </a:xfrm>
          <a:prstGeom prst="rightArrow">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a:p>
        </p:txBody>
      </p:sp>
      <p:sp>
        <p:nvSpPr>
          <p:cNvPr id="8" name="Arrow: Right 7">
            <a:extLst>
              <a:ext uri="{FF2B5EF4-FFF2-40B4-BE49-F238E27FC236}">
                <a16:creationId xmlns:a16="http://schemas.microsoft.com/office/drawing/2014/main" id="{CB09C0DB-B96F-4AF1-B987-F78F8CAED862}"/>
              </a:ext>
            </a:extLst>
          </p:cNvPr>
          <p:cNvSpPr/>
          <p:nvPr/>
        </p:nvSpPr>
        <p:spPr>
          <a:xfrm rot="2032548" flipV="1">
            <a:off x="2685325" y="4425589"/>
            <a:ext cx="1759351" cy="775504"/>
          </a:xfrm>
          <a:prstGeom prst="rightArrow">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a:p>
        </p:txBody>
      </p:sp>
      <p:grpSp>
        <p:nvGrpSpPr>
          <p:cNvPr id="17" name="Group 16">
            <a:extLst>
              <a:ext uri="{FF2B5EF4-FFF2-40B4-BE49-F238E27FC236}">
                <a16:creationId xmlns:a16="http://schemas.microsoft.com/office/drawing/2014/main" id="{A7A7C8ED-4ED1-4D4D-A6AB-64FDBF61DB9A}"/>
              </a:ext>
            </a:extLst>
          </p:cNvPr>
          <p:cNvGrpSpPr/>
          <p:nvPr/>
        </p:nvGrpSpPr>
        <p:grpSpPr>
          <a:xfrm>
            <a:off x="168680" y="2088331"/>
            <a:ext cx="2681338" cy="2681338"/>
            <a:chOff x="6289040" y="1287206"/>
            <a:chExt cx="4263267" cy="4263267"/>
          </a:xfrm>
        </p:grpSpPr>
        <p:sp>
          <p:nvSpPr>
            <p:cNvPr id="18" name="Oval 17">
              <a:extLst>
                <a:ext uri="{FF2B5EF4-FFF2-40B4-BE49-F238E27FC236}">
                  <a16:creationId xmlns:a16="http://schemas.microsoft.com/office/drawing/2014/main" id="{2C9AFCF3-440E-4926-9AEA-519DCB6914CB}"/>
                </a:ext>
              </a:extLst>
            </p:cNvPr>
            <p:cNvSpPr/>
            <p:nvPr/>
          </p:nvSpPr>
          <p:spPr>
            <a:xfrm>
              <a:off x="6289040" y="1287206"/>
              <a:ext cx="4263267" cy="4263267"/>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grpSp>
          <p:nvGrpSpPr>
            <p:cNvPr id="19" name="Group 18">
              <a:extLst>
                <a:ext uri="{FF2B5EF4-FFF2-40B4-BE49-F238E27FC236}">
                  <a16:creationId xmlns:a16="http://schemas.microsoft.com/office/drawing/2014/main" id="{F8E8EF18-710B-44CD-956A-5082A1F7D88D}"/>
                </a:ext>
              </a:extLst>
            </p:cNvPr>
            <p:cNvGrpSpPr/>
            <p:nvPr/>
          </p:nvGrpSpPr>
          <p:grpSpPr>
            <a:xfrm>
              <a:off x="7169248" y="2371565"/>
              <a:ext cx="2502853" cy="2114869"/>
              <a:chOff x="6945947" y="2371565"/>
              <a:chExt cx="2502853" cy="2114869"/>
            </a:xfrm>
          </p:grpSpPr>
          <p:pic>
            <p:nvPicPr>
              <p:cNvPr id="20" name="Picture 19" descr="A picture containing rectangle&#10;&#10;Description automatically generated">
                <a:extLst>
                  <a:ext uri="{FF2B5EF4-FFF2-40B4-BE49-F238E27FC236}">
                    <a16:creationId xmlns:a16="http://schemas.microsoft.com/office/drawing/2014/main" id="{8C9A4044-5B07-4A9F-9C28-AD9294E71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5947" y="2371565"/>
                <a:ext cx="2502853" cy="2114869"/>
              </a:xfrm>
              <a:prstGeom prst="rect">
                <a:avLst/>
              </a:prstGeom>
            </p:spPr>
          </p:pic>
          <p:sp>
            <p:nvSpPr>
              <p:cNvPr id="21" name="Rectangle 20">
                <a:extLst>
                  <a:ext uri="{FF2B5EF4-FFF2-40B4-BE49-F238E27FC236}">
                    <a16:creationId xmlns:a16="http://schemas.microsoft.com/office/drawing/2014/main" id="{28FAFCD6-94D6-471B-A241-7358CC24F465}"/>
                  </a:ext>
                </a:extLst>
              </p:cNvPr>
              <p:cNvSpPr/>
              <p:nvPr/>
            </p:nvSpPr>
            <p:spPr>
              <a:xfrm>
                <a:off x="7245953" y="3429000"/>
                <a:ext cx="2202847" cy="636166"/>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30 GB</a:t>
                </a:r>
                <a:endParaRPr lang="en-US" sz="2000" b="0" cap="none" spc="0" dirty="0">
                  <a:ln w="0"/>
                  <a:solidFill>
                    <a:schemeClr val="tx1"/>
                  </a:solidFill>
                  <a:effectLst>
                    <a:outerShdw blurRad="38100" dist="19050" dir="2700000" algn="tl" rotWithShape="0">
                      <a:schemeClr val="dk1">
                        <a:alpha val="40000"/>
                      </a:schemeClr>
                    </a:outerShdw>
                  </a:effectLst>
                </a:endParaRPr>
              </a:p>
            </p:txBody>
          </p:sp>
        </p:grpSp>
      </p:grpSp>
      <p:grpSp>
        <p:nvGrpSpPr>
          <p:cNvPr id="22" name="Group 21">
            <a:extLst>
              <a:ext uri="{FF2B5EF4-FFF2-40B4-BE49-F238E27FC236}">
                <a16:creationId xmlns:a16="http://schemas.microsoft.com/office/drawing/2014/main" id="{6DB91EA4-8231-45A4-B49C-30769FA6C1D1}"/>
              </a:ext>
            </a:extLst>
          </p:cNvPr>
          <p:cNvGrpSpPr/>
          <p:nvPr/>
        </p:nvGrpSpPr>
        <p:grpSpPr>
          <a:xfrm>
            <a:off x="4659961" y="327832"/>
            <a:ext cx="1809144" cy="1809144"/>
            <a:chOff x="6289040" y="1287206"/>
            <a:chExt cx="4263267" cy="4263267"/>
          </a:xfrm>
        </p:grpSpPr>
        <p:sp>
          <p:nvSpPr>
            <p:cNvPr id="23" name="Oval 22">
              <a:extLst>
                <a:ext uri="{FF2B5EF4-FFF2-40B4-BE49-F238E27FC236}">
                  <a16:creationId xmlns:a16="http://schemas.microsoft.com/office/drawing/2014/main" id="{D5134B28-E0FF-499F-AA76-339F240ECE8E}"/>
                </a:ext>
              </a:extLst>
            </p:cNvPr>
            <p:cNvSpPr/>
            <p:nvPr/>
          </p:nvSpPr>
          <p:spPr>
            <a:xfrm>
              <a:off x="6289040" y="1287206"/>
              <a:ext cx="4263267" cy="4263267"/>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grpSp>
          <p:nvGrpSpPr>
            <p:cNvPr id="24" name="Group 23">
              <a:extLst>
                <a:ext uri="{FF2B5EF4-FFF2-40B4-BE49-F238E27FC236}">
                  <a16:creationId xmlns:a16="http://schemas.microsoft.com/office/drawing/2014/main" id="{916687B6-EAE5-4D1D-B01C-EEB58EE85436}"/>
                </a:ext>
              </a:extLst>
            </p:cNvPr>
            <p:cNvGrpSpPr/>
            <p:nvPr/>
          </p:nvGrpSpPr>
          <p:grpSpPr>
            <a:xfrm>
              <a:off x="7169248" y="2371567"/>
              <a:ext cx="2502853" cy="2114869"/>
              <a:chOff x="6945947" y="2371567"/>
              <a:chExt cx="2502853" cy="2114869"/>
            </a:xfrm>
          </p:grpSpPr>
          <p:pic>
            <p:nvPicPr>
              <p:cNvPr id="25" name="Picture 24" descr="A picture containing rectangle&#10;&#10;Description automatically generated">
                <a:extLst>
                  <a:ext uri="{FF2B5EF4-FFF2-40B4-BE49-F238E27FC236}">
                    <a16:creationId xmlns:a16="http://schemas.microsoft.com/office/drawing/2014/main" id="{DBD6B300-A3E3-4F13-BFB7-0FEF454CA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5947" y="2371567"/>
                <a:ext cx="2502852" cy="2114869"/>
              </a:xfrm>
              <a:prstGeom prst="rect">
                <a:avLst/>
              </a:prstGeom>
            </p:spPr>
          </p:pic>
          <p:sp>
            <p:nvSpPr>
              <p:cNvPr id="26" name="Rectangle 25">
                <a:extLst>
                  <a:ext uri="{FF2B5EF4-FFF2-40B4-BE49-F238E27FC236}">
                    <a16:creationId xmlns:a16="http://schemas.microsoft.com/office/drawing/2014/main" id="{3CEEA43A-2ED9-47E0-80BF-E7384DAA2D1F}"/>
                  </a:ext>
                </a:extLst>
              </p:cNvPr>
              <p:cNvSpPr/>
              <p:nvPr/>
            </p:nvSpPr>
            <p:spPr>
              <a:xfrm>
                <a:off x="7245952" y="3377218"/>
                <a:ext cx="2202848" cy="942863"/>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10 GB</a:t>
                </a:r>
                <a:endParaRPr lang="en-US" sz="2000" b="0" cap="none" spc="0" dirty="0">
                  <a:ln w="0"/>
                  <a:solidFill>
                    <a:schemeClr val="tx1"/>
                  </a:solidFill>
                  <a:effectLst>
                    <a:outerShdw blurRad="38100" dist="19050" dir="2700000" algn="tl" rotWithShape="0">
                      <a:schemeClr val="dk1">
                        <a:alpha val="40000"/>
                      </a:schemeClr>
                    </a:outerShdw>
                  </a:effectLst>
                </a:endParaRPr>
              </a:p>
            </p:txBody>
          </p:sp>
        </p:grpSp>
      </p:grpSp>
      <p:grpSp>
        <p:nvGrpSpPr>
          <p:cNvPr id="28" name="Group 27">
            <a:extLst>
              <a:ext uri="{FF2B5EF4-FFF2-40B4-BE49-F238E27FC236}">
                <a16:creationId xmlns:a16="http://schemas.microsoft.com/office/drawing/2014/main" id="{81439325-DB81-4872-85C3-176BFA9DBD11}"/>
              </a:ext>
            </a:extLst>
          </p:cNvPr>
          <p:cNvGrpSpPr/>
          <p:nvPr/>
        </p:nvGrpSpPr>
        <p:grpSpPr>
          <a:xfrm>
            <a:off x="5029209" y="2563731"/>
            <a:ext cx="1809144" cy="1809144"/>
            <a:chOff x="6289040" y="1287206"/>
            <a:chExt cx="4263267" cy="4263267"/>
          </a:xfrm>
        </p:grpSpPr>
        <p:sp>
          <p:nvSpPr>
            <p:cNvPr id="29" name="Oval 28">
              <a:extLst>
                <a:ext uri="{FF2B5EF4-FFF2-40B4-BE49-F238E27FC236}">
                  <a16:creationId xmlns:a16="http://schemas.microsoft.com/office/drawing/2014/main" id="{75F14ED7-B9F9-439F-AB0B-832E1A96922F}"/>
                </a:ext>
              </a:extLst>
            </p:cNvPr>
            <p:cNvSpPr/>
            <p:nvPr/>
          </p:nvSpPr>
          <p:spPr>
            <a:xfrm>
              <a:off x="6289040" y="1287206"/>
              <a:ext cx="4263267" cy="4263267"/>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grpSp>
          <p:nvGrpSpPr>
            <p:cNvPr id="30" name="Group 29">
              <a:extLst>
                <a:ext uri="{FF2B5EF4-FFF2-40B4-BE49-F238E27FC236}">
                  <a16:creationId xmlns:a16="http://schemas.microsoft.com/office/drawing/2014/main" id="{2CC31E5C-7FC7-4378-9DFC-75D366CE923D}"/>
                </a:ext>
              </a:extLst>
            </p:cNvPr>
            <p:cNvGrpSpPr/>
            <p:nvPr/>
          </p:nvGrpSpPr>
          <p:grpSpPr>
            <a:xfrm>
              <a:off x="7169248" y="2371565"/>
              <a:ext cx="2502853" cy="2114869"/>
              <a:chOff x="6945947" y="2371565"/>
              <a:chExt cx="2502853" cy="2114869"/>
            </a:xfrm>
          </p:grpSpPr>
          <p:pic>
            <p:nvPicPr>
              <p:cNvPr id="31" name="Picture 30" descr="A picture containing rectangle&#10;&#10;Description automatically generated">
                <a:extLst>
                  <a:ext uri="{FF2B5EF4-FFF2-40B4-BE49-F238E27FC236}">
                    <a16:creationId xmlns:a16="http://schemas.microsoft.com/office/drawing/2014/main" id="{DA465EC7-1FBC-4C8E-83A1-E20F67D13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5947" y="2371565"/>
                <a:ext cx="2502853" cy="2114869"/>
              </a:xfrm>
              <a:prstGeom prst="rect">
                <a:avLst/>
              </a:prstGeom>
            </p:spPr>
          </p:pic>
          <p:sp>
            <p:nvSpPr>
              <p:cNvPr id="32" name="Rectangle 31">
                <a:extLst>
                  <a:ext uri="{FF2B5EF4-FFF2-40B4-BE49-F238E27FC236}">
                    <a16:creationId xmlns:a16="http://schemas.microsoft.com/office/drawing/2014/main" id="{1DB97AE7-D26E-4CB6-820C-DABEA0B5F5C7}"/>
                  </a:ext>
                </a:extLst>
              </p:cNvPr>
              <p:cNvSpPr/>
              <p:nvPr/>
            </p:nvSpPr>
            <p:spPr>
              <a:xfrm>
                <a:off x="7245952" y="3377218"/>
                <a:ext cx="2202848" cy="942863"/>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10 GB</a:t>
                </a:r>
                <a:endParaRPr lang="en-US" sz="2000" b="0" cap="none" spc="0" dirty="0">
                  <a:ln w="0"/>
                  <a:solidFill>
                    <a:schemeClr val="tx1"/>
                  </a:solidFill>
                  <a:effectLst>
                    <a:outerShdw blurRad="38100" dist="19050" dir="2700000" algn="tl" rotWithShape="0">
                      <a:schemeClr val="dk1">
                        <a:alpha val="40000"/>
                      </a:schemeClr>
                    </a:outerShdw>
                  </a:effectLst>
                </a:endParaRPr>
              </a:p>
            </p:txBody>
          </p:sp>
        </p:grpSp>
      </p:grpSp>
      <p:grpSp>
        <p:nvGrpSpPr>
          <p:cNvPr id="33" name="Group 32">
            <a:extLst>
              <a:ext uri="{FF2B5EF4-FFF2-40B4-BE49-F238E27FC236}">
                <a16:creationId xmlns:a16="http://schemas.microsoft.com/office/drawing/2014/main" id="{232B4ED4-9988-4EA0-A769-7C73DCDD4612}"/>
              </a:ext>
            </a:extLst>
          </p:cNvPr>
          <p:cNvGrpSpPr/>
          <p:nvPr/>
        </p:nvGrpSpPr>
        <p:grpSpPr>
          <a:xfrm>
            <a:off x="4659961" y="4925110"/>
            <a:ext cx="1809144" cy="1809144"/>
            <a:chOff x="6289040" y="1287206"/>
            <a:chExt cx="4263267" cy="4263267"/>
          </a:xfrm>
        </p:grpSpPr>
        <p:sp>
          <p:nvSpPr>
            <p:cNvPr id="34" name="Oval 33">
              <a:extLst>
                <a:ext uri="{FF2B5EF4-FFF2-40B4-BE49-F238E27FC236}">
                  <a16:creationId xmlns:a16="http://schemas.microsoft.com/office/drawing/2014/main" id="{674FFE15-20B1-4FC1-AFD9-DC53428B7C16}"/>
                </a:ext>
              </a:extLst>
            </p:cNvPr>
            <p:cNvSpPr/>
            <p:nvPr/>
          </p:nvSpPr>
          <p:spPr>
            <a:xfrm>
              <a:off x="6289040" y="1287206"/>
              <a:ext cx="4263267" cy="4263267"/>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MY"/>
            </a:p>
          </p:txBody>
        </p:sp>
        <p:grpSp>
          <p:nvGrpSpPr>
            <p:cNvPr id="35" name="Group 34">
              <a:extLst>
                <a:ext uri="{FF2B5EF4-FFF2-40B4-BE49-F238E27FC236}">
                  <a16:creationId xmlns:a16="http://schemas.microsoft.com/office/drawing/2014/main" id="{84931CB3-5DBA-427D-BB28-AB2743CCAE61}"/>
                </a:ext>
              </a:extLst>
            </p:cNvPr>
            <p:cNvGrpSpPr/>
            <p:nvPr/>
          </p:nvGrpSpPr>
          <p:grpSpPr>
            <a:xfrm>
              <a:off x="7169248" y="2371565"/>
              <a:ext cx="2502853" cy="2114869"/>
              <a:chOff x="6945947" y="2371565"/>
              <a:chExt cx="2502853" cy="2114869"/>
            </a:xfrm>
          </p:grpSpPr>
          <p:pic>
            <p:nvPicPr>
              <p:cNvPr id="36" name="Picture 35" descr="A picture containing rectangle&#10;&#10;Description automatically generated">
                <a:extLst>
                  <a:ext uri="{FF2B5EF4-FFF2-40B4-BE49-F238E27FC236}">
                    <a16:creationId xmlns:a16="http://schemas.microsoft.com/office/drawing/2014/main" id="{D339AFEA-DBCC-4816-8DE9-5E7C9685C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5947" y="2371565"/>
                <a:ext cx="2502853" cy="2114869"/>
              </a:xfrm>
              <a:prstGeom prst="rect">
                <a:avLst/>
              </a:prstGeom>
            </p:spPr>
          </p:pic>
          <p:sp>
            <p:nvSpPr>
              <p:cNvPr id="37" name="Rectangle 36">
                <a:extLst>
                  <a:ext uri="{FF2B5EF4-FFF2-40B4-BE49-F238E27FC236}">
                    <a16:creationId xmlns:a16="http://schemas.microsoft.com/office/drawing/2014/main" id="{39C88D1A-5BFE-4A9B-B7CD-AFF7310B55F1}"/>
                  </a:ext>
                </a:extLst>
              </p:cNvPr>
              <p:cNvSpPr/>
              <p:nvPr/>
            </p:nvSpPr>
            <p:spPr>
              <a:xfrm>
                <a:off x="7245952" y="3377218"/>
                <a:ext cx="2202848" cy="942863"/>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10 GB</a:t>
                </a:r>
                <a:endParaRPr lang="en-US" sz="2000" b="0" cap="none" spc="0" dirty="0">
                  <a:ln w="0"/>
                  <a:solidFill>
                    <a:schemeClr val="tx1"/>
                  </a:solidFill>
                  <a:effectLst>
                    <a:outerShdw blurRad="38100" dist="19050" dir="2700000" algn="tl" rotWithShape="0">
                      <a:schemeClr val="dk1">
                        <a:alpha val="40000"/>
                      </a:schemeClr>
                    </a:outerShdw>
                  </a:effectLst>
                </a:endParaRPr>
              </a:p>
            </p:txBody>
          </p:sp>
        </p:grpSp>
      </p:grpSp>
      <p:grpSp>
        <p:nvGrpSpPr>
          <p:cNvPr id="43" name="Group 42">
            <a:extLst>
              <a:ext uri="{FF2B5EF4-FFF2-40B4-BE49-F238E27FC236}">
                <a16:creationId xmlns:a16="http://schemas.microsoft.com/office/drawing/2014/main" id="{B584EFA5-48E9-4846-A6AC-5663349E9B3F}"/>
              </a:ext>
            </a:extLst>
          </p:cNvPr>
          <p:cNvGrpSpPr/>
          <p:nvPr/>
        </p:nvGrpSpPr>
        <p:grpSpPr>
          <a:xfrm>
            <a:off x="9132260" y="2462025"/>
            <a:ext cx="1990265" cy="2012556"/>
            <a:chOff x="8908226" y="2268610"/>
            <a:chExt cx="2372810" cy="2399385"/>
          </a:xfrm>
        </p:grpSpPr>
        <p:pic>
          <p:nvPicPr>
            <p:cNvPr id="39" name="Picture 38" descr="A picture containing electronics, projector&#10;&#10;Description automatically generated">
              <a:extLst>
                <a:ext uri="{FF2B5EF4-FFF2-40B4-BE49-F238E27FC236}">
                  <a16:creationId xmlns:a16="http://schemas.microsoft.com/office/drawing/2014/main" id="{E4AFF4F4-9417-4C12-9AE1-42DEAA4A2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8226" y="2268610"/>
              <a:ext cx="2372810" cy="2399385"/>
            </a:xfrm>
            <a:prstGeom prst="ellipse">
              <a:avLst/>
            </a:prstGeom>
            <a:ln w="2857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40" name="Rectangle 39">
              <a:extLst>
                <a:ext uri="{FF2B5EF4-FFF2-40B4-BE49-F238E27FC236}">
                  <a16:creationId xmlns:a16="http://schemas.microsoft.com/office/drawing/2014/main" id="{C3245D22-1D5D-4826-BD4B-AFFEB687EA15}"/>
                </a:ext>
              </a:extLst>
            </p:cNvPr>
            <p:cNvSpPr/>
            <p:nvPr/>
          </p:nvSpPr>
          <p:spPr>
            <a:xfrm>
              <a:off x="9176655" y="2820603"/>
              <a:ext cx="1835952" cy="400110"/>
            </a:xfrm>
            <a:prstGeom prst="rect">
              <a:avLst/>
            </a:prstGeom>
            <a:noFill/>
          </p:spPr>
          <p:txBody>
            <a:bodyPr wrap="none" lIns="91440" tIns="45720" rIns="91440" bIns="45720">
              <a:spAutoFit/>
            </a:bodyPr>
            <a:lstStyle/>
            <a:p>
              <a:pPr algn="ctr"/>
              <a:r>
                <a:rPr lang="en-US" altLang="zh-CN" sz="2000" dirty="0">
                  <a:ln w="0"/>
                  <a:effectLst>
                    <a:outerShdw blurRad="38100" dist="19050" dir="2700000" algn="tl" rotWithShape="0">
                      <a:schemeClr val="dk1">
                        <a:alpha val="40000"/>
                      </a:schemeClr>
                    </a:outerShdw>
                  </a:effectLst>
                </a:rPr>
                <a:t>Removable</a:t>
              </a:r>
              <a:r>
                <a:rPr lang="en-US" altLang="zh-CN" sz="2000" b="0" cap="none" spc="0" dirty="0">
                  <a:ln w="0"/>
                  <a:solidFill>
                    <a:schemeClr val="tx1"/>
                  </a:solidFill>
                  <a:effectLst>
                    <a:outerShdw blurRad="38100" dist="19050" dir="2700000" algn="tl" rotWithShape="0">
                      <a:schemeClr val="dk1">
                        <a:alpha val="40000"/>
                      </a:schemeClr>
                    </a:outerShdw>
                  </a:effectLst>
                </a:rPr>
                <a:t> Disk</a:t>
              </a:r>
              <a:endParaRPr lang="en-US" sz="2000" b="0" cap="none" spc="0" dirty="0">
                <a:ln w="0"/>
                <a:solidFill>
                  <a:schemeClr val="tx1"/>
                </a:solidFill>
                <a:effectLst>
                  <a:outerShdw blurRad="38100" dist="19050" dir="2700000" algn="tl" rotWithShape="0">
                    <a:schemeClr val="dk1">
                      <a:alpha val="40000"/>
                    </a:schemeClr>
                  </a:outerShdw>
                </a:effectLst>
              </a:endParaRPr>
            </a:p>
          </p:txBody>
        </p:sp>
      </p:grpSp>
      <p:sp>
        <p:nvSpPr>
          <p:cNvPr id="41" name="Arrow: Right 40">
            <a:extLst>
              <a:ext uri="{FF2B5EF4-FFF2-40B4-BE49-F238E27FC236}">
                <a16:creationId xmlns:a16="http://schemas.microsoft.com/office/drawing/2014/main" id="{E303CB3C-BFA9-496D-A324-6CD28CAAEE21}"/>
              </a:ext>
            </a:extLst>
          </p:cNvPr>
          <p:cNvSpPr/>
          <p:nvPr/>
        </p:nvSpPr>
        <p:spPr>
          <a:xfrm rot="2032548" flipV="1">
            <a:off x="6578286" y="1439568"/>
            <a:ext cx="2619542" cy="775504"/>
          </a:xfrm>
          <a:prstGeom prst="rightArrow">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a:p>
        </p:txBody>
      </p:sp>
      <p:sp>
        <p:nvSpPr>
          <p:cNvPr id="42" name="Arrow: Right 41">
            <a:extLst>
              <a:ext uri="{FF2B5EF4-FFF2-40B4-BE49-F238E27FC236}">
                <a16:creationId xmlns:a16="http://schemas.microsoft.com/office/drawing/2014/main" id="{309342E6-01F2-46A3-8323-05C9EC6DBFD8}"/>
              </a:ext>
            </a:extLst>
          </p:cNvPr>
          <p:cNvSpPr/>
          <p:nvPr/>
        </p:nvSpPr>
        <p:spPr>
          <a:xfrm>
            <a:off x="7211875" y="3042633"/>
            <a:ext cx="1759351" cy="775504"/>
          </a:xfrm>
          <a:prstGeom prst="rightArrow">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a:p>
        </p:txBody>
      </p:sp>
      <p:sp>
        <p:nvSpPr>
          <p:cNvPr id="44" name="Arrow: Right 43">
            <a:extLst>
              <a:ext uri="{FF2B5EF4-FFF2-40B4-BE49-F238E27FC236}">
                <a16:creationId xmlns:a16="http://schemas.microsoft.com/office/drawing/2014/main" id="{F46D1722-A13D-48D7-84BE-D457CDF62787}"/>
              </a:ext>
            </a:extLst>
          </p:cNvPr>
          <p:cNvSpPr/>
          <p:nvPr/>
        </p:nvSpPr>
        <p:spPr>
          <a:xfrm rot="19567452">
            <a:off x="6516336" y="4578854"/>
            <a:ext cx="2622369" cy="775504"/>
          </a:xfrm>
          <a:prstGeom prst="rightArrow">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dirty="0"/>
          </a:p>
        </p:txBody>
      </p:sp>
    </p:spTree>
    <p:extLst>
      <p:ext uri="{BB962C8B-B14F-4D97-AF65-F5344CB8AC3E}">
        <p14:creationId xmlns:p14="http://schemas.microsoft.com/office/powerpoint/2010/main" val="36108778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00" fill="hold"/>
                                        <p:tgtEl>
                                          <p:spTgt spid="17"/>
                                        </p:tgtEl>
                                        <p:attrNameLst>
                                          <p:attrName>ppt_w</p:attrName>
                                        </p:attrNameLst>
                                      </p:cBhvr>
                                      <p:tavLst>
                                        <p:tav tm="0">
                                          <p:val>
                                            <p:fltVal val="0"/>
                                          </p:val>
                                        </p:tav>
                                        <p:tav tm="100000">
                                          <p:val>
                                            <p:strVal val="#ppt_w"/>
                                          </p:val>
                                        </p:tav>
                                      </p:tavLst>
                                    </p:anim>
                                    <p:anim calcmode="lin" valueType="num">
                                      <p:cBhvr>
                                        <p:cTn id="8" dur="200" fill="hold"/>
                                        <p:tgtEl>
                                          <p:spTgt spid="17"/>
                                        </p:tgtEl>
                                        <p:attrNameLst>
                                          <p:attrName>ppt_h</p:attrName>
                                        </p:attrNameLst>
                                      </p:cBhvr>
                                      <p:tavLst>
                                        <p:tav tm="0">
                                          <p:val>
                                            <p:fltVal val="0"/>
                                          </p:val>
                                        </p:tav>
                                        <p:tav tm="100000">
                                          <p:val>
                                            <p:strVal val="#ppt_h"/>
                                          </p:val>
                                        </p:tav>
                                      </p:tavLst>
                                    </p:anim>
                                    <p:animEffect transition="in" filter="fade">
                                      <p:cBhvr>
                                        <p:cTn id="9" dur="200"/>
                                        <p:tgtEl>
                                          <p:spTgt spid="17"/>
                                        </p:tgtEl>
                                      </p:cBhvr>
                                    </p:animEffect>
                                  </p:childTnLst>
                                </p:cTn>
                              </p:par>
                            </p:childTnLst>
                          </p:cTn>
                        </p:par>
                        <p:par>
                          <p:cTn id="10" fill="hold">
                            <p:stCondLst>
                              <p:cond delay="2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2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2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200"/>
                                        <p:tgtEl>
                                          <p:spTgt spid="8"/>
                                        </p:tgtEl>
                                      </p:cBhvr>
                                    </p:animEffect>
                                  </p:childTnLst>
                                </p:cTn>
                              </p:par>
                            </p:childTnLst>
                          </p:cTn>
                        </p:par>
                        <p:par>
                          <p:cTn id="20" fill="hold">
                            <p:stCondLst>
                              <p:cond delay="4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200" fill="hold"/>
                                        <p:tgtEl>
                                          <p:spTgt spid="22"/>
                                        </p:tgtEl>
                                        <p:attrNameLst>
                                          <p:attrName>ppt_w</p:attrName>
                                        </p:attrNameLst>
                                      </p:cBhvr>
                                      <p:tavLst>
                                        <p:tav tm="0">
                                          <p:val>
                                            <p:fltVal val="0"/>
                                          </p:val>
                                        </p:tav>
                                        <p:tav tm="100000">
                                          <p:val>
                                            <p:strVal val="#ppt_w"/>
                                          </p:val>
                                        </p:tav>
                                      </p:tavLst>
                                    </p:anim>
                                    <p:anim calcmode="lin" valueType="num">
                                      <p:cBhvr>
                                        <p:cTn id="24" dur="200" fill="hold"/>
                                        <p:tgtEl>
                                          <p:spTgt spid="22"/>
                                        </p:tgtEl>
                                        <p:attrNameLst>
                                          <p:attrName>ppt_h</p:attrName>
                                        </p:attrNameLst>
                                      </p:cBhvr>
                                      <p:tavLst>
                                        <p:tav tm="0">
                                          <p:val>
                                            <p:fltVal val="0"/>
                                          </p:val>
                                        </p:tav>
                                        <p:tav tm="100000">
                                          <p:val>
                                            <p:strVal val="#ppt_h"/>
                                          </p:val>
                                        </p:tav>
                                      </p:tavLst>
                                    </p:anim>
                                    <p:animEffect transition="in" filter="fade">
                                      <p:cBhvr>
                                        <p:cTn id="25" dur="200"/>
                                        <p:tgtEl>
                                          <p:spTgt spid="22"/>
                                        </p:tgtEl>
                                      </p:cBhvr>
                                    </p:animEffect>
                                  </p:childTnLst>
                                </p:cTn>
                              </p:par>
                            </p:childTnLst>
                          </p:cTn>
                        </p:par>
                        <p:par>
                          <p:cTn id="26" fill="hold">
                            <p:stCondLst>
                              <p:cond delay="600"/>
                            </p:stCondLst>
                            <p:childTnLst>
                              <p:par>
                                <p:cTn id="27" presetID="53" presetClass="entr" presetSubtype="16"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200" fill="hold"/>
                                        <p:tgtEl>
                                          <p:spTgt spid="28"/>
                                        </p:tgtEl>
                                        <p:attrNameLst>
                                          <p:attrName>ppt_w</p:attrName>
                                        </p:attrNameLst>
                                      </p:cBhvr>
                                      <p:tavLst>
                                        <p:tav tm="0">
                                          <p:val>
                                            <p:fltVal val="0"/>
                                          </p:val>
                                        </p:tav>
                                        <p:tav tm="100000">
                                          <p:val>
                                            <p:strVal val="#ppt_w"/>
                                          </p:val>
                                        </p:tav>
                                      </p:tavLst>
                                    </p:anim>
                                    <p:anim calcmode="lin" valueType="num">
                                      <p:cBhvr>
                                        <p:cTn id="30" dur="200" fill="hold"/>
                                        <p:tgtEl>
                                          <p:spTgt spid="28"/>
                                        </p:tgtEl>
                                        <p:attrNameLst>
                                          <p:attrName>ppt_h</p:attrName>
                                        </p:attrNameLst>
                                      </p:cBhvr>
                                      <p:tavLst>
                                        <p:tav tm="0">
                                          <p:val>
                                            <p:fltVal val="0"/>
                                          </p:val>
                                        </p:tav>
                                        <p:tav tm="100000">
                                          <p:val>
                                            <p:strVal val="#ppt_h"/>
                                          </p:val>
                                        </p:tav>
                                      </p:tavLst>
                                    </p:anim>
                                    <p:animEffect transition="in" filter="fade">
                                      <p:cBhvr>
                                        <p:cTn id="31" dur="200"/>
                                        <p:tgtEl>
                                          <p:spTgt spid="28"/>
                                        </p:tgtEl>
                                      </p:cBhvr>
                                    </p:animEffect>
                                  </p:childTnLst>
                                </p:cTn>
                              </p:par>
                            </p:childTnLst>
                          </p:cTn>
                        </p:par>
                        <p:par>
                          <p:cTn id="32" fill="hold">
                            <p:stCondLst>
                              <p:cond delay="800"/>
                            </p:stCondLst>
                            <p:childTnLst>
                              <p:par>
                                <p:cTn id="33" presetID="53" presetClass="entr" presetSubtype="16"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200" fill="hold"/>
                                        <p:tgtEl>
                                          <p:spTgt spid="33"/>
                                        </p:tgtEl>
                                        <p:attrNameLst>
                                          <p:attrName>ppt_w</p:attrName>
                                        </p:attrNameLst>
                                      </p:cBhvr>
                                      <p:tavLst>
                                        <p:tav tm="0">
                                          <p:val>
                                            <p:fltVal val="0"/>
                                          </p:val>
                                        </p:tav>
                                        <p:tav tm="100000">
                                          <p:val>
                                            <p:strVal val="#ppt_w"/>
                                          </p:val>
                                        </p:tav>
                                      </p:tavLst>
                                    </p:anim>
                                    <p:anim calcmode="lin" valueType="num">
                                      <p:cBhvr>
                                        <p:cTn id="36" dur="200" fill="hold"/>
                                        <p:tgtEl>
                                          <p:spTgt spid="33"/>
                                        </p:tgtEl>
                                        <p:attrNameLst>
                                          <p:attrName>ppt_h</p:attrName>
                                        </p:attrNameLst>
                                      </p:cBhvr>
                                      <p:tavLst>
                                        <p:tav tm="0">
                                          <p:val>
                                            <p:fltVal val="0"/>
                                          </p:val>
                                        </p:tav>
                                        <p:tav tm="100000">
                                          <p:val>
                                            <p:strVal val="#ppt_h"/>
                                          </p:val>
                                        </p:tav>
                                      </p:tavLst>
                                    </p:anim>
                                    <p:animEffect transition="in" filter="fade">
                                      <p:cBhvr>
                                        <p:cTn id="37" dur="2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200" fill="hold"/>
                                        <p:tgtEl>
                                          <p:spTgt spid="43"/>
                                        </p:tgtEl>
                                        <p:attrNameLst>
                                          <p:attrName>ppt_w</p:attrName>
                                        </p:attrNameLst>
                                      </p:cBhvr>
                                      <p:tavLst>
                                        <p:tav tm="0">
                                          <p:val>
                                            <p:fltVal val="0"/>
                                          </p:val>
                                        </p:tav>
                                        <p:tav tm="100000">
                                          <p:val>
                                            <p:strVal val="#ppt_w"/>
                                          </p:val>
                                        </p:tav>
                                      </p:tavLst>
                                    </p:anim>
                                    <p:anim calcmode="lin" valueType="num">
                                      <p:cBhvr>
                                        <p:cTn id="43" dur="200" fill="hold"/>
                                        <p:tgtEl>
                                          <p:spTgt spid="43"/>
                                        </p:tgtEl>
                                        <p:attrNameLst>
                                          <p:attrName>ppt_h</p:attrName>
                                        </p:attrNameLst>
                                      </p:cBhvr>
                                      <p:tavLst>
                                        <p:tav tm="0">
                                          <p:val>
                                            <p:fltVal val="0"/>
                                          </p:val>
                                        </p:tav>
                                        <p:tav tm="100000">
                                          <p:val>
                                            <p:strVal val="#ppt_h"/>
                                          </p:val>
                                        </p:tav>
                                      </p:tavLst>
                                    </p:anim>
                                    <p:animEffect transition="in" filter="fade">
                                      <p:cBhvr>
                                        <p:cTn id="44" dur="200"/>
                                        <p:tgtEl>
                                          <p:spTgt spid="4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200"/>
                                        <p:tgtEl>
                                          <p:spTgt spid="4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2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2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41" grpId="0" animBg="1"/>
      <p:bldP spid="42" grpId="0" animBg="1"/>
      <p:bldP spid="4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7B7563E8A4B6649A6DC9C1FD1644913" ma:contentTypeVersion="4" ma:contentTypeDescription="Create a new document." ma:contentTypeScope="" ma:versionID="cb9c35a3da43c98b597f6afdcfa3db02">
  <xsd:schema xmlns:xsd="http://www.w3.org/2001/XMLSchema" xmlns:xs="http://www.w3.org/2001/XMLSchema" xmlns:p="http://schemas.microsoft.com/office/2006/metadata/properties" xmlns:ns3="e5fec5cc-0df7-46da-9a21-7d7964690b78" targetNamespace="http://schemas.microsoft.com/office/2006/metadata/properties" ma:root="true" ma:fieldsID="1a9c1e6ab49f40a2cd71870ef4c41749" ns3:_="">
    <xsd:import namespace="e5fec5cc-0df7-46da-9a21-7d7964690b7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fec5cc-0df7-46da-9a21-7d7964690b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37A515-AD80-4E0B-AF83-905AB62FB36C}">
  <ds:schemaRefs>
    <ds:schemaRef ds:uri="e5fec5cc-0df7-46da-9a21-7d7964690b78"/>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4620D4D7-BB66-4662-AB42-B23CD864CF43}">
  <ds:schemaRefs>
    <ds:schemaRef ds:uri="http://schemas.microsoft.com/sharepoint/v3/contenttype/forms"/>
  </ds:schemaRefs>
</ds:datastoreItem>
</file>

<file path=customXml/itemProps3.xml><?xml version="1.0" encoding="utf-8"?>
<ds:datastoreItem xmlns:ds="http://schemas.openxmlformats.org/officeDocument/2006/customXml" ds:itemID="{2DCA2DCE-E827-4AB7-9C16-895419C458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fec5cc-0df7-46da-9a21-7d7964690b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657</Words>
  <Application>Microsoft Office PowerPoint</Application>
  <PresentationFormat>Widescreen</PresentationFormat>
  <Paragraphs>83</Paragraphs>
  <Slides>27</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Franklin Gothic Demi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 WEI JIAN A20EC0159</dc:creator>
  <cp:lastModifiedBy>TAY WEI JIAN A20EC0159</cp:lastModifiedBy>
  <cp:revision>1</cp:revision>
  <dcterms:created xsi:type="dcterms:W3CDTF">2021-01-14T05:05:41Z</dcterms:created>
  <dcterms:modified xsi:type="dcterms:W3CDTF">2021-01-14T05:06:01Z</dcterms:modified>
</cp:coreProperties>
</file>