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 snapToGrid="0">
      <p:cViewPr varScale="1">
        <p:scale>
          <a:sx n="145" d="100"/>
          <a:sy n="145" d="100"/>
        </p:scale>
        <p:origin x="6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b1d2eeb18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ab1d2eeb18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b1d2eeb18_2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ab1d2eeb18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b1d2eeb18_2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ab1d2eeb18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ab1d2eeb18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ab1d2eeb18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b1d2eeb18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ab1d2eeb18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b1d2eeb18_2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ab1d2eeb18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b1d2eeb18_2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ab1d2eeb18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b1d2eeb18_2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ab1d2eeb18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b1d2eeb18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ab1d2eeb18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b1d2eeb18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ab1d2eeb18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b1d2eeb18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ab1d2eeb18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b1d2eeb18_2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ab1d2eeb18_2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980903" y="950797"/>
            <a:ext cx="7182197" cy="32309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3851910" y="950797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3937635" y="950797"/>
            <a:ext cx="1268730" cy="461951"/>
            <a:chOff x="5250180" y="1267730"/>
            <a:chExt cx="1691640" cy="615934"/>
          </a:xfrm>
        </p:grpSpPr>
        <p:cxnSp>
          <p:nvCxnSpPr>
            <p:cNvPr id="65" name="Google Shape;65;p14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" name="Google Shape;66;p14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" name="Google Shape;67;p14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1221827" y="1683623"/>
            <a:ext cx="6700347" cy="1827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100"/>
              <a:buFont typeface="Avenir"/>
              <a:buNone/>
              <a:defRPr sz="5100" b="0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1221826" y="3511547"/>
            <a:ext cx="6702634" cy="342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C0C0C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3989070" y="1005942"/>
            <a:ext cx="1165860" cy="36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1221825" y="3883056"/>
            <a:ext cx="4297721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6455190" y="3883056"/>
            <a:ext cx="1466985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 rot="5400000">
            <a:off x="3128391" y="-750951"/>
            <a:ext cx="2887218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7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4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6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 rot="5400000">
            <a:off x="5657850" y="1657350"/>
            <a:ext cx="3943350" cy="177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 rot="5400000">
            <a:off x="1685925" y="-485775"/>
            <a:ext cx="3943350" cy="60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7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4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6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800100" y="1577340"/>
            <a:ext cx="7543800" cy="288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7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4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6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980903" y="950797"/>
            <a:ext cx="7182197" cy="32309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3851910" y="950797"/>
            <a:ext cx="144018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221867" y="1706374"/>
            <a:ext cx="6700266" cy="180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100"/>
              <a:buFont typeface="Avenir"/>
              <a:buNone/>
              <a:defRPr sz="5100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16"/>
          <p:cNvGrpSpPr/>
          <p:nvPr/>
        </p:nvGrpSpPr>
        <p:grpSpPr>
          <a:xfrm>
            <a:off x="3937635" y="950797"/>
            <a:ext cx="1268730" cy="461951"/>
            <a:chOff x="5250180" y="1267730"/>
            <a:chExt cx="1691640" cy="615934"/>
          </a:xfrm>
        </p:grpSpPr>
        <p:cxnSp>
          <p:nvCxnSpPr>
            <p:cNvPr id="86" name="Google Shape;86;p16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7" name="Google Shape;87;p16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" name="Google Shape;88;p16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1221867" y="3511547"/>
            <a:ext cx="670483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dt" idx="10"/>
          </p:nvPr>
        </p:nvSpPr>
        <p:spPr>
          <a:xfrm>
            <a:off x="3989070" y="1008376"/>
            <a:ext cx="1165860" cy="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ftr" idx="11"/>
          </p:nvPr>
        </p:nvSpPr>
        <p:spPr>
          <a:xfrm>
            <a:off x="1221868" y="3883056"/>
            <a:ext cx="4245101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6453378" y="3883056"/>
            <a:ext cx="1468754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800100" y="1577340"/>
            <a:ext cx="3497580" cy="281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5pPr>
            <a:lvl6pPr marL="2743200" lvl="5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6pPr>
            <a:lvl7pPr marL="3200400" lvl="6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7pPr>
            <a:lvl8pPr marL="3657600" lvl="7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8pPr>
            <a:lvl9pPr marL="4114800" lvl="8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4846320" y="1577340"/>
            <a:ext cx="3497580" cy="281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5pPr>
            <a:lvl6pPr marL="2743200" lvl="5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6pPr>
            <a:lvl7pPr marL="3200400" lvl="6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7pPr>
            <a:lvl8pPr marL="3657600" lvl="7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8pPr>
            <a:lvl9pPr marL="4114800" lvl="8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7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4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6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802386" y="1555750"/>
            <a:ext cx="349758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802386" y="2094354"/>
            <a:ext cx="3497580" cy="2372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5pPr>
            <a:lvl6pPr marL="2743200" lvl="5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6pPr>
            <a:lvl7pPr marL="3200400" lvl="6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7pPr>
            <a:lvl8pPr marL="3657600" lvl="7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8pPr>
            <a:lvl9pPr marL="4114800" lvl="8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3"/>
          </p:nvPr>
        </p:nvSpPr>
        <p:spPr>
          <a:xfrm>
            <a:off x="4844034" y="1555750"/>
            <a:ext cx="349758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4"/>
          </p:nvPr>
        </p:nvSpPr>
        <p:spPr>
          <a:xfrm>
            <a:off x="4844034" y="2094353"/>
            <a:ext cx="3497580" cy="237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5pPr>
            <a:lvl6pPr marL="2743200" lvl="5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6pPr>
            <a:lvl7pPr marL="3200400" lvl="6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7pPr>
            <a:lvl8pPr marL="3657600" lvl="7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8pPr>
            <a:lvl9pPr marL="4114800" lvl="8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7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4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6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7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4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6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7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4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6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6089903" y="178308"/>
            <a:ext cx="2869947" cy="4786884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6190995" y="281178"/>
            <a:ext cx="2667762" cy="4581144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6343650" y="455544"/>
            <a:ext cx="2371472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 b="0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514350" y="457200"/>
            <a:ext cx="5143500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3pPr>
            <a:lvl4pPr marL="1828800" lvl="3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5pPr>
            <a:lvl6pPr marL="2743200" lvl="5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6pPr>
            <a:lvl7pPr marL="3200400" lvl="6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7pPr>
            <a:lvl8pPr marL="3657600" lvl="7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8pPr>
            <a:lvl9pPr marL="4114800" lvl="8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◦"/>
              <a:defRPr sz="11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6343650" y="1752600"/>
            <a:ext cx="2371472" cy="27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dt" idx="10"/>
          </p:nvPr>
        </p:nvSpPr>
        <p:spPr>
          <a:xfrm>
            <a:off x="4191000" y="4526280"/>
            <a:ext cx="14668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ftr" idx="11"/>
          </p:nvPr>
        </p:nvSpPr>
        <p:spPr>
          <a:xfrm>
            <a:off x="514351" y="4526280"/>
            <a:ext cx="343852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7797546" y="4526280"/>
            <a:ext cx="91757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6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6089903" y="178308"/>
            <a:ext cx="2869947" cy="4786884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"/>
          <p:cNvSpPr>
            <a:spLocks noGrp="1"/>
          </p:cNvSpPr>
          <p:nvPr>
            <p:ph type="pic" idx="2"/>
          </p:nvPr>
        </p:nvSpPr>
        <p:spPr>
          <a:xfrm>
            <a:off x="171449" y="178308"/>
            <a:ext cx="5772151" cy="4786884"/>
          </a:xfrm>
          <a:prstGeom prst="rect">
            <a:avLst/>
          </a:prstGeom>
          <a:solidFill>
            <a:srgbClr val="F58F7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aramond"/>
              <a:buNone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Garamond"/>
              <a:buNone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dt" idx="10"/>
          </p:nvPr>
        </p:nvSpPr>
        <p:spPr>
          <a:xfrm>
            <a:off x="4246753" y="4526280"/>
            <a:ext cx="15539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1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ftr" idx="11"/>
          </p:nvPr>
        </p:nvSpPr>
        <p:spPr>
          <a:xfrm>
            <a:off x="459486" y="4526280"/>
            <a:ext cx="3441001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8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7797546" y="4526280"/>
            <a:ext cx="9189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6190995" y="281178"/>
            <a:ext cx="2667762" cy="4581144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6357938" y="452628"/>
            <a:ext cx="2358580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 b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6357938" y="1789938"/>
            <a:ext cx="2358580" cy="263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278892" y="281178"/>
            <a:ext cx="8586216" cy="4581144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800100" y="481945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Avenir"/>
              <a:buNone/>
              <a:defRPr sz="30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800100" y="1577340"/>
            <a:ext cx="7543800" cy="288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9845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Garamond"/>
              <a:buChar char="◦"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Char char="◦"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Char char="◦"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Garamond"/>
              <a:buChar char="◦"/>
              <a:defRPr sz="9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Garamond"/>
              <a:buChar char="◦"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5442595" y="4526280"/>
            <a:ext cx="216978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800100" y="4526280"/>
            <a:ext cx="43624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600" b="0" i="0" u="none" strike="noStrike" cap="non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7715250" y="4526280"/>
            <a:ext cx="6286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 descr="abstract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/>
          <p:nvPr/>
        </p:nvSpPr>
        <p:spPr>
          <a:xfrm>
            <a:off x="702997" y="1356399"/>
            <a:ext cx="4089395" cy="2430702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827454" y="1481328"/>
            <a:ext cx="3840480" cy="2180844"/>
          </a:xfrm>
          <a:prstGeom prst="rect">
            <a:avLst/>
          </a:prstGeom>
          <a:noFill/>
          <a:ln w="9525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ctrTitle"/>
          </p:nvPr>
        </p:nvSpPr>
        <p:spPr>
          <a:xfrm>
            <a:off x="957041" y="1762513"/>
            <a:ext cx="3581306" cy="122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venir"/>
              <a:buNone/>
            </a:pPr>
            <a:r>
              <a:rPr lang="en" sz="3300">
                <a:solidFill>
                  <a:schemeClr val="dk1"/>
                </a:solidFill>
              </a:rPr>
              <a:t>PROTOTYPE</a:t>
            </a:r>
            <a:endParaRPr sz="3300">
              <a:solidFill>
                <a:schemeClr val="dk1"/>
              </a:solidFill>
            </a:endParaRPr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957041" y="2992910"/>
            <a:ext cx="3581306" cy="41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200">
                <a:solidFill>
                  <a:schemeClr val="dk1"/>
                </a:solidFill>
              </a:rPr>
              <a:t>GROUP 1 </a:t>
            </a:r>
            <a:endParaRPr sz="11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200">
                <a:solidFill>
                  <a:schemeClr val="dk1"/>
                </a:solidFill>
              </a:rPr>
              <a:t>TECHNOLOGY &amp; SYSTEM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5" descr="abstract imag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5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625" y="556292"/>
            <a:ext cx="3126376" cy="299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 txBox="1"/>
          <p:nvPr/>
        </p:nvSpPr>
        <p:spPr>
          <a:xfrm>
            <a:off x="4355560" y="1267719"/>
            <a:ext cx="3793787" cy="65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By clicking at the particular month it will show you all the details about the stock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6" descr="abstract imag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5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6" descr="A picture containing 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6557" y="799540"/>
            <a:ext cx="1417443" cy="3092083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6"/>
          <p:cNvSpPr/>
          <p:nvPr/>
        </p:nvSpPr>
        <p:spPr>
          <a:xfrm>
            <a:off x="1276755" y="3582211"/>
            <a:ext cx="277238" cy="321013"/>
          </a:xfrm>
          <a:prstGeom prst="ellipse">
            <a:avLst/>
          </a:prstGeom>
          <a:noFill/>
          <a:ln w="12700" cap="flat" cmpd="sng">
            <a:solidFill>
              <a:srgbClr val="AD3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3189913" y="799540"/>
            <a:ext cx="4322428" cy="969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By clicking the sales button on the bottom left it will show the user about the sales of every item that have been registered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7" descr="abstract imag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5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7" descr="Graphical user interface, application,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184" y="525530"/>
            <a:ext cx="1839439" cy="396771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7"/>
          <p:cNvSpPr txBox="1"/>
          <p:nvPr/>
        </p:nvSpPr>
        <p:spPr>
          <a:xfrm>
            <a:off x="3180945" y="758758"/>
            <a:ext cx="4661981" cy="159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Users can check the sales for specific items in specific months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This sales page will show the user the amount of the item that have been to sold through out the month or year.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7" descr="abstract imag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5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573931" y="1543050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Avenir"/>
              <a:buNone/>
            </a:pPr>
            <a:r>
              <a:rPr lang="en" sz="2600"/>
              <a:t>Software for small convenience store</a:t>
            </a:r>
            <a:endParaRPr sz="2600"/>
          </a:p>
        </p:txBody>
      </p:sp>
      <p:sp>
        <p:nvSpPr>
          <p:cNvPr id="169" name="Google Shape;169;p27"/>
          <p:cNvSpPr txBox="1"/>
          <p:nvPr/>
        </p:nvSpPr>
        <p:spPr>
          <a:xfrm>
            <a:off x="2378413" y="2363821"/>
            <a:ext cx="534048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 application that can be download from the internet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 descr="abstract imag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5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957728" y="1429799"/>
            <a:ext cx="7543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Avenir"/>
              <a:buNone/>
            </a:pPr>
            <a:r>
              <a:rPr lang="en" sz="2200"/>
              <a:t>Register Procedure</a:t>
            </a:r>
            <a:endParaRPr sz="2200"/>
          </a:p>
        </p:txBody>
      </p:sp>
      <p:sp>
        <p:nvSpPr>
          <p:cNvPr id="176" name="Google Shape;176;p28"/>
          <p:cNvSpPr txBox="1"/>
          <p:nvPr/>
        </p:nvSpPr>
        <p:spPr>
          <a:xfrm>
            <a:off x="1925273" y="2504113"/>
            <a:ext cx="7669635" cy="969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User can directly log in if they already have an account.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If not, just sign up by fill in some of your details about yourself.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Make sure to fill in your right email address so you can be notify via email.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 descr="abstract imag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56611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713" y="541885"/>
            <a:ext cx="1723861" cy="370017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/>
        </p:nvSpPr>
        <p:spPr>
          <a:xfrm>
            <a:off x="3952358" y="1291063"/>
            <a:ext cx="4256230" cy="128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54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This is the login page for this software</a:t>
            </a:r>
            <a:endParaRPr sz="1100"/>
          </a:p>
          <a:p>
            <a:pPr marL="254000" marR="0" lvl="0" indent="-254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Just fill in your email and password if you already have an account</a:t>
            </a:r>
            <a:endParaRPr sz="1100"/>
          </a:p>
          <a:p>
            <a:pPr marL="254000" marR="0" lvl="0" indent="-254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If not, click the signup button.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 descr="abstract imag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5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/>
        </p:nvSpPr>
        <p:spPr>
          <a:xfrm>
            <a:off x="4423272" y="1772866"/>
            <a:ext cx="3828215" cy="128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Signup page that can be used if the user does not have an account.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Simply click the done button after finish fill in the details.</a:t>
            </a:r>
            <a:endParaRPr sz="1100"/>
          </a:p>
        </p:txBody>
      </p:sp>
      <p:pic>
        <p:nvPicPr>
          <p:cNvPr id="190" name="Google Shape;190;p30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9159" y="841499"/>
            <a:ext cx="1493983" cy="3234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1" descr="abstract imag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5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/>
          <p:nvPr/>
        </p:nvSpPr>
        <p:spPr>
          <a:xfrm>
            <a:off x="4349042" y="529099"/>
            <a:ext cx="3828215" cy="40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This is the application menu.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It shows the list of grocery items that have been registered under this account.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By clicking the Bluetooth icon, the app will allow users to connect with their cash register.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add item button will allow users to register new item for their store into the system.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 “+” icon will allow you to add new stock for your item that already been registered.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If you click on the name of the item, it will show your total amount of stock.</a:t>
            </a:r>
            <a:endParaRPr sz="1100"/>
          </a:p>
        </p:txBody>
      </p:sp>
      <p:pic>
        <p:nvPicPr>
          <p:cNvPr id="197" name="Google Shape;197;p31" descr="A picture containing 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776" y="783930"/>
            <a:ext cx="1639111" cy="35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1"/>
          <p:cNvSpPr/>
          <p:nvPr/>
        </p:nvSpPr>
        <p:spPr>
          <a:xfrm>
            <a:off x="2153683" y="1459684"/>
            <a:ext cx="402671" cy="220211"/>
          </a:xfrm>
          <a:prstGeom prst="ellipse">
            <a:avLst/>
          </a:prstGeom>
          <a:noFill/>
          <a:ln w="12700" cap="flat" cmpd="sng">
            <a:solidFill>
              <a:srgbClr val="AD3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2465123" y="3607843"/>
            <a:ext cx="182461" cy="159830"/>
          </a:xfrm>
          <a:prstGeom prst="ellipse">
            <a:avLst/>
          </a:prstGeom>
          <a:noFill/>
          <a:ln w="12700" cap="flat" cmpd="sng">
            <a:solidFill>
              <a:srgbClr val="AD3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0" name="Google Shape;200;p31"/>
          <p:cNvSpPr/>
          <p:nvPr/>
        </p:nvSpPr>
        <p:spPr>
          <a:xfrm>
            <a:off x="1092776" y="2298160"/>
            <a:ext cx="753047" cy="273590"/>
          </a:xfrm>
          <a:prstGeom prst="ellipse">
            <a:avLst/>
          </a:prstGeom>
          <a:noFill/>
          <a:ln w="12700" cap="flat" cmpd="sng">
            <a:solidFill>
              <a:srgbClr val="AD3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2" descr="abstract imag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5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6745" y="756677"/>
            <a:ext cx="1415999" cy="304763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 txBox="1"/>
          <p:nvPr/>
        </p:nvSpPr>
        <p:spPr>
          <a:xfrm>
            <a:off x="5071144" y="631294"/>
            <a:ext cx="1981899" cy="377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From the “Add Item” button, it will bring you to this page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Just simply fill in the name and the current amount of the item.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After that just click the “ save “ button.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Then it will bring you back to the menu page.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3" descr="abstract imag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5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 descr="A picture containing in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037" y="396723"/>
            <a:ext cx="1503702" cy="324523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 txBox="1"/>
          <p:nvPr/>
        </p:nvSpPr>
        <p:spPr>
          <a:xfrm>
            <a:off x="2247089" y="496111"/>
            <a:ext cx="2181427" cy="159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After clicking the “+” icon, it will open your device’s camera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Simply scan the item barcode  </a:t>
            </a:r>
            <a:endParaRPr sz="1100"/>
          </a:p>
        </p:txBody>
      </p:sp>
      <p:pic>
        <p:nvPicPr>
          <p:cNvPr id="215" name="Google Shape;215;p33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28517" y="396723"/>
            <a:ext cx="1489209" cy="324523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/>
          <p:nvPr/>
        </p:nvSpPr>
        <p:spPr>
          <a:xfrm>
            <a:off x="6252453" y="496111"/>
            <a:ext cx="2403510" cy="377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This message will appear after you successfully stored your item into the system.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If you finish scanning your item, just click the menu button to go back to the menu page.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If you have more item to be scan, juts click the add button and it will open back your camera.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4" descr="abstract imag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15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 descr="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5009" y="545466"/>
            <a:ext cx="1631269" cy="351049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/>
          <p:cNvSpPr txBox="1"/>
          <p:nvPr/>
        </p:nvSpPr>
        <p:spPr>
          <a:xfrm>
            <a:off x="5085133" y="545466"/>
            <a:ext cx="2728609" cy="315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By clicking at the item, it will show the stock of the item by month.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Just click the specific month you want to check the stock</a:t>
            </a:r>
            <a:endParaRPr sz="1100"/>
          </a:p>
          <a:p>
            <a:pPr marL="215900" marR="0" lvl="0" indent="-215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If the item in your store is no longer available, you can click delete button to erased all the data about that item from the system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onVTI">
  <a:themeElements>
    <a:clrScheme name="Custom 38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Macintosh PowerPoint</Application>
  <PresentationFormat>On-screen Show (16:9)</PresentationFormat>
  <Paragraphs>36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Avenir</vt:lpstr>
      <vt:lpstr>Garamond</vt:lpstr>
      <vt:lpstr>SavonVTI</vt:lpstr>
      <vt:lpstr>PROTOTYPE</vt:lpstr>
      <vt:lpstr>Software for small convenience store</vt:lpstr>
      <vt:lpstr>Register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PROTOTYPE</dc:title>
  <cp:lastModifiedBy>Jia Rou Kong</cp:lastModifiedBy>
  <cp:revision>1</cp:revision>
  <dcterms:modified xsi:type="dcterms:W3CDTF">2020-11-15T06:58:55Z</dcterms:modified>
</cp:coreProperties>
</file>