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7" r:id="rId1"/>
  </p:sldMasterIdLst>
  <p:sldIdLst>
    <p:sldId id="278" r:id="rId2"/>
    <p:sldId id="280" r:id="rId3"/>
    <p:sldId id="275" r:id="rId4"/>
    <p:sldId id="276" r:id="rId5"/>
    <p:sldId id="277" r:id="rId6"/>
    <p:sldId id="274" r:id="rId7"/>
    <p:sldId id="257" r:id="rId8"/>
    <p:sldId id="269" r:id="rId9"/>
    <p:sldId id="270" r:id="rId10"/>
    <p:sldId id="271" r:id="rId11"/>
    <p:sldId id="272" r:id="rId12"/>
    <p:sldId id="273" r:id="rId13"/>
    <p:sldId id="264" r:id="rId14"/>
    <p:sldId id="259" r:id="rId15"/>
    <p:sldId id="260" r:id="rId16"/>
    <p:sldId id="261" r:id="rId17"/>
    <p:sldId id="262" r:id="rId18"/>
    <p:sldId id="263" r:id="rId19"/>
    <p:sldId id="256" r:id="rId20"/>
    <p:sldId id="266" r:id="rId21"/>
    <p:sldId id="267" r:id="rId22"/>
    <p:sldId id="279" r:id="rId23"/>
    <p:sldId id="265" r:id="rId24"/>
    <p:sldId id="268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10BC16-C2A1-4C10-9B08-4080ACB2B5A1}" type="doc">
      <dgm:prSet loTypeId="urn:microsoft.com/office/officeart/2005/8/layout/matrix1" loCatId="matrix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17746A7-8789-434D-9900-2A382D7D4541}">
      <dgm:prSet phldrT="[Text]"/>
      <dgm:spPr/>
      <dgm:t>
        <a:bodyPr/>
        <a:lstStyle/>
        <a:p>
          <a:r>
            <a:rPr lang="en-US" dirty="0"/>
            <a:t>KESEPADUAN ILMU</a:t>
          </a:r>
        </a:p>
      </dgm:t>
    </dgm:pt>
    <dgm:pt modelId="{BC16E52A-28C6-4CD4-AEFE-ADB029781A9F}" type="parTrans" cxnId="{2059B54B-4BD9-4960-90A6-B3956B411309}">
      <dgm:prSet/>
      <dgm:spPr/>
      <dgm:t>
        <a:bodyPr/>
        <a:lstStyle/>
        <a:p>
          <a:endParaRPr lang="en-US"/>
        </a:p>
      </dgm:t>
    </dgm:pt>
    <dgm:pt modelId="{E4CDAF76-B8D4-4164-85DE-3F75656EEA5C}" type="sibTrans" cxnId="{2059B54B-4BD9-4960-90A6-B3956B411309}">
      <dgm:prSet/>
      <dgm:spPr/>
      <dgm:t>
        <a:bodyPr/>
        <a:lstStyle/>
        <a:p>
          <a:endParaRPr lang="en-US"/>
        </a:p>
      </dgm:t>
    </dgm:pt>
    <dgm:pt modelId="{4439B146-4F9C-497B-A948-E153A35B3A0A}">
      <dgm:prSet phldrT="[Text]"/>
      <dgm:spPr/>
      <dgm:t>
        <a:bodyPr/>
        <a:lstStyle/>
        <a:p>
          <a:r>
            <a:rPr lang="en-US" dirty="0" err="1"/>
            <a:t>Mendorong</a:t>
          </a:r>
          <a:r>
            <a:rPr lang="en-US" dirty="0"/>
            <a:t> </a:t>
          </a:r>
          <a:r>
            <a:rPr lang="en-US" dirty="0" err="1"/>
            <a:t>kepada</a:t>
          </a:r>
          <a:r>
            <a:rPr lang="en-US" dirty="0"/>
            <a:t> </a:t>
          </a:r>
          <a:r>
            <a:rPr lang="en-US" dirty="0" err="1"/>
            <a:t>budaya</a:t>
          </a:r>
          <a:r>
            <a:rPr lang="en-US" dirty="0"/>
            <a:t> </a:t>
          </a:r>
          <a:r>
            <a:rPr lang="en-US" dirty="0" err="1"/>
            <a:t>ilmu</a:t>
          </a:r>
          <a:endParaRPr lang="en-US" dirty="0"/>
        </a:p>
      </dgm:t>
    </dgm:pt>
    <dgm:pt modelId="{8017AC3B-7FB4-42C6-AA03-7970452518AB}" type="parTrans" cxnId="{B748DA56-E814-4327-84B6-B64C3677BDC2}">
      <dgm:prSet/>
      <dgm:spPr/>
      <dgm:t>
        <a:bodyPr/>
        <a:lstStyle/>
        <a:p>
          <a:endParaRPr lang="en-US"/>
        </a:p>
      </dgm:t>
    </dgm:pt>
    <dgm:pt modelId="{40150219-7564-4B7B-AC72-E4F4EA1954C0}" type="sibTrans" cxnId="{B748DA56-E814-4327-84B6-B64C3677BDC2}">
      <dgm:prSet/>
      <dgm:spPr/>
      <dgm:t>
        <a:bodyPr/>
        <a:lstStyle/>
        <a:p>
          <a:endParaRPr lang="en-US"/>
        </a:p>
      </dgm:t>
    </dgm:pt>
    <dgm:pt modelId="{FC786E9E-8C2E-4F09-A40D-EA0847F3A509}">
      <dgm:prSet phldrT="[Text]"/>
      <dgm:spPr/>
      <dgm:t>
        <a:bodyPr/>
        <a:lstStyle/>
        <a:p>
          <a:r>
            <a:rPr lang="en-US" dirty="0" err="1"/>
            <a:t>Terbukti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sebahagian</a:t>
          </a:r>
          <a:r>
            <a:rPr lang="en-US" dirty="0"/>
            <a:t> </a:t>
          </a:r>
          <a:r>
            <a:rPr lang="en-US" dirty="0" err="1"/>
            <a:t>daripada</a:t>
          </a:r>
          <a:r>
            <a:rPr lang="en-US" dirty="0"/>
            <a:t> </a:t>
          </a:r>
          <a:r>
            <a:rPr lang="en-US" dirty="0" err="1"/>
            <a:t>ajaran</a:t>
          </a:r>
          <a:r>
            <a:rPr lang="en-US" dirty="0"/>
            <a:t> Islam</a:t>
          </a:r>
        </a:p>
      </dgm:t>
    </dgm:pt>
    <dgm:pt modelId="{93D297D1-B179-4CF7-9F2C-1BB4C02F385C}" type="parTrans" cxnId="{6945A712-A7BB-454B-B69B-DB6A503D5416}">
      <dgm:prSet/>
      <dgm:spPr/>
      <dgm:t>
        <a:bodyPr/>
        <a:lstStyle/>
        <a:p>
          <a:endParaRPr lang="en-US"/>
        </a:p>
      </dgm:t>
    </dgm:pt>
    <dgm:pt modelId="{ED4A8CEA-DA63-48CD-B648-303B0B9EB609}" type="sibTrans" cxnId="{6945A712-A7BB-454B-B69B-DB6A503D5416}">
      <dgm:prSet/>
      <dgm:spPr/>
      <dgm:t>
        <a:bodyPr/>
        <a:lstStyle/>
        <a:p>
          <a:endParaRPr lang="en-US"/>
        </a:p>
      </dgm:t>
    </dgm:pt>
    <dgm:pt modelId="{FEF795FF-3C26-4936-BD02-B97E98C7D3E8}">
      <dgm:prSet phldrT="[Text]"/>
      <dgm:spPr/>
      <dgm:t>
        <a:bodyPr/>
        <a:lstStyle/>
        <a:p>
          <a:r>
            <a:rPr lang="en-US" dirty="0" err="1"/>
            <a:t>Memerlukan</a:t>
          </a:r>
          <a:r>
            <a:rPr lang="en-US" dirty="0"/>
            <a:t> </a:t>
          </a:r>
          <a:r>
            <a:rPr lang="en-US" dirty="0" err="1"/>
            <a:t>ilmu</a:t>
          </a:r>
          <a:r>
            <a:rPr lang="en-US" dirty="0"/>
            <a:t> </a:t>
          </a:r>
          <a:r>
            <a:rPr lang="en-US" dirty="0" err="1"/>
            <a:t>akilah</a:t>
          </a:r>
          <a:r>
            <a:rPr lang="en-US" dirty="0"/>
            <a:t> </a:t>
          </a:r>
          <a:r>
            <a:rPr lang="en-US" dirty="0" err="1"/>
            <a:t>semasa</a:t>
          </a:r>
          <a:r>
            <a:rPr lang="en-US" dirty="0"/>
            <a:t> </a:t>
          </a:r>
          <a:r>
            <a:rPr lang="en-US" dirty="0" err="1"/>
            <a:t>melaksanakan</a:t>
          </a:r>
          <a:r>
            <a:rPr lang="en-US" dirty="0"/>
            <a:t> </a:t>
          </a:r>
          <a:r>
            <a:rPr lang="en-US" dirty="0" err="1"/>
            <a:t>ibadah-ibadah</a:t>
          </a:r>
          <a:endParaRPr lang="en-US" dirty="0"/>
        </a:p>
      </dgm:t>
    </dgm:pt>
    <dgm:pt modelId="{27ED6A0B-302D-4BF3-92CE-2AF03FB2465F}" type="parTrans" cxnId="{5FF2187A-EC1C-470B-9D2D-7A8E1AFBB9E5}">
      <dgm:prSet/>
      <dgm:spPr/>
      <dgm:t>
        <a:bodyPr/>
        <a:lstStyle/>
        <a:p>
          <a:endParaRPr lang="en-US"/>
        </a:p>
      </dgm:t>
    </dgm:pt>
    <dgm:pt modelId="{C21572FC-A59B-4410-8DA9-78E0E2CB19BE}" type="sibTrans" cxnId="{5FF2187A-EC1C-470B-9D2D-7A8E1AFBB9E5}">
      <dgm:prSet/>
      <dgm:spPr/>
      <dgm:t>
        <a:bodyPr/>
        <a:lstStyle/>
        <a:p>
          <a:endParaRPr lang="en-US"/>
        </a:p>
      </dgm:t>
    </dgm:pt>
    <dgm:pt modelId="{DD1C6685-78EC-4919-8247-6FAC16AFFB6A}">
      <dgm:prSet phldrT="[Text]"/>
      <dgm:spPr/>
      <dgm:t>
        <a:bodyPr/>
        <a:lstStyle/>
        <a:p>
          <a:r>
            <a:rPr lang="en-US" dirty="0" err="1"/>
            <a:t>Eg</a:t>
          </a:r>
          <a:r>
            <a:rPr lang="en-US" dirty="0"/>
            <a:t> : zakat, </a:t>
          </a:r>
          <a:r>
            <a:rPr lang="en-US" dirty="0" err="1"/>
            <a:t>faraid</a:t>
          </a:r>
          <a:r>
            <a:rPr lang="en-US" dirty="0"/>
            <a:t>, </a:t>
          </a:r>
          <a:r>
            <a:rPr lang="en-US" dirty="0" err="1"/>
            <a:t>puasa</a:t>
          </a:r>
          <a:endParaRPr lang="en-US" dirty="0"/>
        </a:p>
      </dgm:t>
    </dgm:pt>
    <dgm:pt modelId="{6D321534-3FEE-44B4-B565-AE83CEE8F8B4}" type="parTrans" cxnId="{7CF12AE1-2A41-4006-BB76-B9A7819454FA}">
      <dgm:prSet/>
      <dgm:spPr/>
      <dgm:t>
        <a:bodyPr/>
        <a:lstStyle/>
        <a:p>
          <a:endParaRPr lang="en-US"/>
        </a:p>
      </dgm:t>
    </dgm:pt>
    <dgm:pt modelId="{993058CC-CFDE-4F50-8AFA-335C0C93A248}" type="sibTrans" cxnId="{7CF12AE1-2A41-4006-BB76-B9A7819454FA}">
      <dgm:prSet/>
      <dgm:spPr/>
      <dgm:t>
        <a:bodyPr/>
        <a:lstStyle/>
        <a:p>
          <a:endParaRPr lang="en-US"/>
        </a:p>
      </dgm:t>
    </dgm:pt>
    <dgm:pt modelId="{E1A0DB84-E569-4170-A5C0-B7CB3B08ED12}" type="pres">
      <dgm:prSet presAssocID="{8C10BC16-C2A1-4C10-9B08-4080ACB2B5A1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BA832C4-D004-4014-A65E-A8CF10C9770A}" type="pres">
      <dgm:prSet presAssocID="{8C10BC16-C2A1-4C10-9B08-4080ACB2B5A1}" presName="matrix" presStyleCnt="0"/>
      <dgm:spPr/>
    </dgm:pt>
    <dgm:pt modelId="{5FDC1DA8-0E56-4550-81F0-E9E6B20CCE8E}" type="pres">
      <dgm:prSet presAssocID="{8C10BC16-C2A1-4C10-9B08-4080ACB2B5A1}" presName="tile1" presStyleLbl="node1" presStyleIdx="0" presStyleCnt="4"/>
      <dgm:spPr/>
      <dgm:t>
        <a:bodyPr/>
        <a:lstStyle/>
        <a:p>
          <a:endParaRPr lang="en-US"/>
        </a:p>
      </dgm:t>
    </dgm:pt>
    <dgm:pt modelId="{A1028D6D-E1E1-40B8-B328-74EB1D951432}" type="pres">
      <dgm:prSet presAssocID="{8C10BC16-C2A1-4C10-9B08-4080ACB2B5A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0668B5-EE05-4142-86A4-5C3056F4A086}" type="pres">
      <dgm:prSet presAssocID="{8C10BC16-C2A1-4C10-9B08-4080ACB2B5A1}" presName="tile2" presStyleLbl="node1" presStyleIdx="1" presStyleCnt="4" custScaleY="103302" custLinFactNeighborY="1528"/>
      <dgm:spPr/>
      <dgm:t>
        <a:bodyPr/>
        <a:lstStyle/>
        <a:p>
          <a:endParaRPr lang="en-US"/>
        </a:p>
      </dgm:t>
    </dgm:pt>
    <dgm:pt modelId="{018DEF4E-E39D-4416-8F9F-276E8F8F6B96}" type="pres">
      <dgm:prSet presAssocID="{8C10BC16-C2A1-4C10-9B08-4080ACB2B5A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9162CA-2DE4-42E6-A936-9FDBAB909CC5}" type="pres">
      <dgm:prSet presAssocID="{8C10BC16-C2A1-4C10-9B08-4080ACB2B5A1}" presName="tile3" presStyleLbl="node1" presStyleIdx="2" presStyleCnt="4"/>
      <dgm:spPr/>
      <dgm:t>
        <a:bodyPr/>
        <a:lstStyle/>
        <a:p>
          <a:endParaRPr lang="en-US"/>
        </a:p>
      </dgm:t>
    </dgm:pt>
    <dgm:pt modelId="{7A107F91-B354-4AD6-92B2-BD83ADCF8AE1}" type="pres">
      <dgm:prSet presAssocID="{8C10BC16-C2A1-4C10-9B08-4080ACB2B5A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C243B8-94F5-4D7D-B87B-D527CC8BA3EB}" type="pres">
      <dgm:prSet presAssocID="{8C10BC16-C2A1-4C10-9B08-4080ACB2B5A1}" presName="tile4" presStyleLbl="node1" presStyleIdx="3" presStyleCnt="4"/>
      <dgm:spPr/>
      <dgm:t>
        <a:bodyPr/>
        <a:lstStyle/>
        <a:p>
          <a:endParaRPr lang="en-US"/>
        </a:p>
      </dgm:t>
    </dgm:pt>
    <dgm:pt modelId="{10FDD21A-323A-4F21-A2B3-47E9042FC46B}" type="pres">
      <dgm:prSet presAssocID="{8C10BC16-C2A1-4C10-9B08-4080ACB2B5A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2D55CC-E248-4BAE-B631-FD278DC4028B}" type="pres">
      <dgm:prSet presAssocID="{8C10BC16-C2A1-4C10-9B08-4080ACB2B5A1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C0AB5911-88B7-4EE1-B821-E04738D5D494}" type="presOf" srcId="{4439B146-4F9C-497B-A948-E153A35B3A0A}" destId="{5FDC1DA8-0E56-4550-81F0-E9E6B20CCE8E}" srcOrd="0" destOrd="0" presId="urn:microsoft.com/office/officeart/2005/8/layout/matrix1"/>
    <dgm:cxn modelId="{009E8ED5-B517-4354-9F00-28875B37751E}" type="presOf" srcId="{DD1C6685-78EC-4919-8247-6FAC16AFFB6A}" destId="{10FDD21A-323A-4F21-A2B3-47E9042FC46B}" srcOrd="1" destOrd="0" presId="urn:microsoft.com/office/officeart/2005/8/layout/matrix1"/>
    <dgm:cxn modelId="{2059B54B-4BD9-4960-90A6-B3956B411309}" srcId="{8C10BC16-C2A1-4C10-9B08-4080ACB2B5A1}" destId="{717746A7-8789-434D-9900-2A382D7D4541}" srcOrd="0" destOrd="0" parTransId="{BC16E52A-28C6-4CD4-AEFE-ADB029781A9F}" sibTransId="{E4CDAF76-B8D4-4164-85DE-3F75656EEA5C}"/>
    <dgm:cxn modelId="{5FF2187A-EC1C-470B-9D2D-7A8E1AFBB9E5}" srcId="{717746A7-8789-434D-9900-2A382D7D4541}" destId="{FEF795FF-3C26-4936-BD02-B97E98C7D3E8}" srcOrd="2" destOrd="0" parTransId="{27ED6A0B-302D-4BF3-92CE-2AF03FB2465F}" sibTransId="{C21572FC-A59B-4410-8DA9-78E0E2CB19BE}"/>
    <dgm:cxn modelId="{960DC39A-A5DB-4B59-9B9D-D58C14AE92CA}" type="presOf" srcId="{FEF795FF-3C26-4936-BD02-B97E98C7D3E8}" destId="{7A107F91-B354-4AD6-92B2-BD83ADCF8AE1}" srcOrd="1" destOrd="0" presId="urn:microsoft.com/office/officeart/2005/8/layout/matrix1"/>
    <dgm:cxn modelId="{C35B2CE9-7B18-4774-983B-CCEB5C795DEC}" type="presOf" srcId="{717746A7-8789-434D-9900-2A382D7D4541}" destId="{A92D55CC-E248-4BAE-B631-FD278DC4028B}" srcOrd="0" destOrd="0" presId="urn:microsoft.com/office/officeart/2005/8/layout/matrix1"/>
    <dgm:cxn modelId="{44353811-6A4E-4710-83B4-F0DEF97A823A}" type="presOf" srcId="{8C10BC16-C2A1-4C10-9B08-4080ACB2B5A1}" destId="{E1A0DB84-E569-4170-A5C0-B7CB3B08ED12}" srcOrd="0" destOrd="0" presId="urn:microsoft.com/office/officeart/2005/8/layout/matrix1"/>
    <dgm:cxn modelId="{0321B3AA-9BA2-4D36-B00F-A4C9F7296205}" type="presOf" srcId="{4439B146-4F9C-497B-A948-E153A35B3A0A}" destId="{A1028D6D-E1E1-40B8-B328-74EB1D951432}" srcOrd="1" destOrd="0" presId="urn:microsoft.com/office/officeart/2005/8/layout/matrix1"/>
    <dgm:cxn modelId="{B649CB94-1FF9-4879-B966-605A73A35F58}" type="presOf" srcId="{FEF795FF-3C26-4936-BD02-B97E98C7D3E8}" destId="{689162CA-2DE4-42E6-A936-9FDBAB909CC5}" srcOrd="0" destOrd="0" presId="urn:microsoft.com/office/officeart/2005/8/layout/matrix1"/>
    <dgm:cxn modelId="{8C18B4F2-DEA1-4147-98A9-C57C042D4C9A}" type="presOf" srcId="{FC786E9E-8C2E-4F09-A40D-EA0847F3A509}" destId="{018DEF4E-E39D-4416-8F9F-276E8F8F6B96}" srcOrd="1" destOrd="0" presId="urn:microsoft.com/office/officeart/2005/8/layout/matrix1"/>
    <dgm:cxn modelId="{8604CA12-B295-4162-A43C-31E207276326}" type="presOf" srcId="{FC786E9E-8C2E-4F09-A40D-EA0847F3A509}" destId="{AD0668B5-EE05-4142-86A4-5C3056F4A086}" srcOrd="0" destOrd="0" presId="urn:microsoft.com/office/officeart/2005/8/layout/matrix1"/>
    <dgm:cxn modelId="{B748DA56-E814-4327-84B6-B64C3677BDC2}" srcId="{717746A7-8789-434D-9900-2A382D7D4541}" destId="{4439B146-4F9C-497B-A948-E153A35B3A0A}" srcOrd="0" destOrd="0" parTransId="{8017AC3B-7FB4-42C6-AA03-7970452518AB}" sibTransId="{40150219-7564-4B7B-AC72-E4F4EA1954C0}"/>
    <dgm:cxn modelId="{6945A712-A7BB-454B-B69B-DB6A503D5416}" srcId="{717746A7-8789-434D-9900-2A382D7D4541}" destId="{FC786E9E-8C2E-4F09-A40D-EA0847F3A509}" srcOrd="1" destOrd="0" parTransId="{93D297D1-B179-4CF7-9F2C-1BB4C02F385C}" sibTransId="{ED4A8CEA-DA63-48CD-B648-303B0B9EB609}"/>
    <dgm:cxn modelId="{7CF12AE1-2A41-4006-BB76-B9A7819454FA}" srcId="{717746A7-8789-434D-9900-2A382D7D4541}" destId="{DD1C6685-78EC-4919-8247-6FAC16AFFB6A}" srcOrd="3" destOrd="0" parTransId="{6D321534-3FEE-44B4-B565-AE83CEE8F8B4}" sibTransId="{993058CC-CFDE-4F50-8AFA-335C0C93A248}"/>
    <dgm:cxn modelId="{886CC9E0-7B5A-4D0B-AD0E-27841A025AC3}" type="presOf" srcId="{DD1C6685-78EC-4919-8247-6FAC16AFFB6A}" destId="{A7C243B8-94F5-4D7D-B87B-D527CC8BA3EB}" srcOrd="0" destOrd="0" presId="urn:microsoft.com/office/officeart/2005/8/layout/matrix1"/>
    <dgm:cxn modelId="{277AED72-34AF-4BB8-AB7F-4F84C84DA7D2}" type="presParOf" srcId="{E1A0DB84-E569-4170-A5C0-B7CB3B08ED12}" destId="{3BA832C4-D004-4014-A65E-A8CF10C9770A}" srcOrd="0" destOrd="0" presId="urn:microsoft.com/office/officeart/2005/8/layout/matrix1"/>
    <dgm:cxn modelId="{4FAEFBCD-BB7A-4978-957F-A4A92E41DA27}" type="presParOf" srcId="{3BA832C4-D004-4014-A65E-A8CF10C9770A}" destId="{5FDC1DA8-0E56-4550-81F0-E9E6B20CCE8E}" srcOrd="0" destOrd="0" presId="urn:microsoft.com/office/officeart/2005/8/layout/matrix1"/>
    <dgm:cxn modelId="{C89F242E-37A7-46D3-84F8-D86440282B9F}" type="presParOf" srcId="{3BA832C4-D004-4014-A65E-A8CF10C9770A}" destId="{A1028D6D-E1E1-40B8-B328-74EB1D951432}" srcOrd="1" destOrd="0" presId="urn:microsoft.com/office/officeart/2005/8/layout/matrix1"/>
    <dgm:cxn modelId="{D95F60BC-0096-40C2-8831-5BAF06536D73}" type="presParOf" srcId="{3BA832C4-D004-4014-A65E-A8CF10C9770A}" destId="{AD0668B5-EE05-4142-86A4-5C3056F4A086}" srcOrd="2" destOrd="0" presId="urn:microsoft.com/office/officeart/2005/8/layout/matrix1"/>
    <dgm:cxn modelId="{19AACE5C-C10A-44FD-9FCC-4ADC0CDEC08A}" type="presParOf" srcId="{3BA832C4-D004-4014-A65E-A8CF10C9770A}" destId="{018DEF4E-E39D-4416-8F9F-276E8F8F6B96}" srcOrd="3" destOrd="0" presId="urn:microsoft.com/office/officeart/2005/8/layout/matrix1"/>
    <dgm:cxn modelId="{4C2D5501-6DA5-4193-81CC-F99450B746F7}" type="presParOf" srcId="{3BA832C4-D004-4014-A65E-A8CF10C9770A}" destId="{689162CA-2DE4-42E6-A936-9FDBAB909CC5}" srcOrd="4" destOrd="0" presId="urn:microsoft.com/office/officeart/2005/8/layout/matrix1"/>
    <dgm:cxn modelId="{C2DE8B7E-DBE8-4E86-A442-9034822300AD}" type="presParOf" srcId="{3BA832C4-D004-4014-A65E-A8CF10C9770A}" destId="{7A107F91-B354-4AD6-92B2-BD83ADCF8AE1}" srcOrd="5" destOrd="0" presId="urn:microsoft.com/office/officeart/2005/8/layout/matrix1"/>
    <dgm:cxn modelId="{854D1E0F-C5C7-42C0-8D99-AC110049FA6C}" type="presParOf" srcId="{3BA832C4-D004-4014-A65E-A8CF10C9770A}" destId="{A7C243B8-94F5-4D7D-B87B-D527CC8BA3EB}" srcOrd="6" destOrd="0" presId="urn:microsoft.com/office/officeart/2005/8/layout/matrix1"/>
    <dgm:cxn modelId="{D1E9A8B4-BE35-4A17-8A47-C8BDC8C0F36D}" type="presParOf" srcId="{3BA832C4-D004-4014-A65E-A8CF10C9770A}" destId="{10FDD21A-323A-4F21-A2B3-47E9042FC46B}" srcOrd="7" destOrd="0" presId="urn:microsoft.com/office/officeart/2005/8/layout/matrix1"/>
    <dgm:cxn modelId="{356E0242-856B-4AE5-B072-E699E6D7F689}" type="presParOf" srcId="{E1A0DB84-E569-4170-A5C0-B7CB3B08ED12}" destId="{A92D55CC-E248-4BAE-B631-FD278DC4028B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028555-DB3E-4072-8089-634E5F09A567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E08ADC7-62F9-4003-A9F8-5979D4E78ED2}">
      <dgm:prSet phldrT="[Text]"/>
      <dgm:spPr>
        <a:solidFill>
          <a:srgbClr val="009999"/>
        </a:solidFill>
      </dgm:spPr>
      <dgm:t>
        <a:bodyPr/>
        <a:lstStyle/>
        <a:p>
          <a:r>
            <a:rPr lang="en-US" b="1" dirty="0" err="1"/>
            <a:t>Ketegasan</a:t>
          </a:r>
          <a:r>
            <a:rPr lang="en-US" b="1" dirty="0"/>
            <a:t> Islam </a:t>
          </a:r>
          <a:r>
            <a:rPr lang="en-US" b="1" dirty="0" err="1"/>
            <a:t>dalam</a:t>
          </a:r>
          <a:r>
            <a:rPr lang="en-US" b="1" dirty="0"/>
            <a:t> </a:t>
          </a:r>
          <a:r>
            <a:rPr lang="en-US" b="1" dirty="0" err="1"/>
            <a:t>pencarian</a:t>
          </a:r>
          <a:r>
            <a:rPr lang="en-US" b="1" dirty="0"/>
            <a:t> </a:t>
          </a:r>
          <a:r>
            <a:rPr lang="en-US" b="1" dirty="0" err="1"/>
            <a:t>ilmu</a:t>
          </a:r>
          <a:endParaRPr lang="en-US" b="1" dirty="0"/>
        </a:p>
      </dgm:t>
    </dgm:pt>
    <dgm:pt modelId="{715C04FE-1ABC-4DAC-91DF-B20EA01B5566}" type="parTrans" cxnId="{752A2762-048B-4C7F-8A4B-CEE95F4678D6}">
      <dgm:prSet/>
      <dgm:spPr/>
      <dgm:t>
        <a:bodyPr/>
        <a:lstStyle/>
        <a:p>
          <a:endParaRPr lang="en-US"/>
        </a:p>
      </dgm:t>
    </dgm:pt>
    <dgm:pt modelId="{91FEA0AF-2B18-4D66-8570-4D9193D568F2}" type="sibTrans" cxnId="{752A2762-048B-4C7F-8A4B-CEE95F4678D6}">
      <dgm:prSet/>
      <dgm:spPr/>
      <dgm:t>
        <a:bodyPr/>
        <a:lstStyle/>
        <a:p>
          <a:endParaRPr lang="en-US"/>
        </a:p>
      </dgm:t>
    </dgm:pt>
    <dgm:pt modelId="{E951B24F-8B5D-40D1-AAB0-90EAAC032166}" type="asst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en-US" sz="2300" dirty="0" err="1"/>
            <a:t>Terbukti</a:t>
          </a:r>
          <a:r>
            <a:rPr lang="en-US" sz="2300" dirty="0"/>
            <a:t> </a:t>
          </a:r>
          <a:r>
            <a:rPr lang="en-US" sz="2300" dirty="0" err="1"/>
            <a:t>dengan</a:t>
          </a:r>
          <a:r>
            <a:rPr lang="en-US" sz="2300" dirty="0"/>
            <a:t> </a:t>
          </a:r>
          <a:r>
            <a:rPr lang="en-US" sz="2300" dirty="0" err="1"/>
            <a:t>penurunan</a:t>
          </a:r>
          <a:r>
            <a:rPr lang="en-US" sz="2300" dirty="0"/>
            <a:t> </a:t>
          </a:r>
          <a:r>
            <a:rPr lang="en-US" sz="2300" dirty="0" err="1"/>
            <a:t>wahyu</a:t>
          </a:r>
          <a:r>
            <a:rPr lang="en-US" sz="2300" dirty="0"/>
            <a:t> </a:t>
          </a:r>
          <a:r>
            <a:rPr lang="en-US" sz="2300" dirty="0" err="1"/>
            <a:t>pertama</a:t>
          </a:r>
          <a:r>
            <a:rPr lang="en-US" sz="2300" dirty="0"/>
            <a:t> yang </a:t>
          </a:r>
          <a:r>
            <a:rPr lang="en-US" sz="2300" dirty="0" err="1"/>
            <a:t>memberi</a:t>
          </a:r>
          <a:r>
            <a:rPr lang="en-US" sz="2300" dirty="0"/>
            <a:t> </a:t>
          </a:r>
          <a:r>
            <a:rPr lang="en-US" sz="2300" dirty="0" err="1"/>
            <a:t>penekanan</a:t>
          </a:r>
          <a:r>
            <a:rPr lang="en-US" sz="2300" dirty="0"/>
            <a:t> </a:t>
          </a:r>
          <a:r>
            <a:rPr lang="en-US" sz="2300" dirty="0" err="1"/>
            <a:t>kepada</a:t>
          </a:r>
          <a:r>
            <a:rPr lang="en-US" sz="2300" dirty="0"/>
            <a:t> </a:t>
          </a:r>
          <a:r>
            <a:rPr lang="en-US" sz="2300" dirty="0" err="1"/>
            <a:t>pembacaan</a:t>
          </a:r>
          <a:r>
            <a:rPr lang="en-US" sz="2300" dirty="0"/>
            <a:t> </a:t>
          </a:r>
          <a:r>
            <a:rPr lang="en-US" sz="2300" dirty="0" err="1"/>
            <a:t>sebagai</a:t>
          </a:r>
          <a:r>
            <a:rPr lang="en-US" sz="2300" dirty="0"/>
            <a:t> </a:t>
          </a:r>
          <a:r>
            <a:rPr lang="en-US" sz="2300" dirty="0" err="1"/>
            <a:t>wahana</a:t>
          </a:r>
          <a:r>
            <a:rPr lang="en-US" sz="2300" dirty="0"/>
            <a:t> </a:t>
          </a:r>
          <a:r>
            <a:rPr lang="en-US" sz="2300" dirty="0" err="1"/>
            <a:t>penting</a:t>
          </a:r>
          <a:r>
            <a:rPr lang="en-US" sz="2300" dirty="0"/>
            <a:t> </a:t>
          </a:r>
          <a:r>
            <a:rPr lang="en-US" sz="2300" dirty="0" err="1"/>
            <a:t>dalam</a:t>
          </a:r>
          <a:r>
            <a:rPr lang="en-US" sz="2300" dirty="0"/>
            <a:t> </a:t>
          </a:r>
          <a:r>
            <a:rPr lang="en-US" sz="2300" dirty="0" err="1"/>
            <a:t>usaha</a:t>
          </a:r>
          <a:r>
            <a:rPr lang="en-US" sz="2300" dirty="0"/>
            <a:t> </a:t>
          </a:r>
          <a:r>
            <a:rPr lang="en-US" sz="2300" dirty="0" err="1"/>
            <a:t>keilmuan</a:t>
          </a:r>
          <a:endParaRPr lang="en-US" sz="2300" dirty="0"/>
        </a:p>
      </dgm:t>
    </dgm:pt>
    <dgm:pt modelId="{C444843C-E9DD-4EBB-84A5-6AF36BD5B15C}" type="parTrans" cxnId="{78B3094C-89A9-4E2A-877A-D7040C57CF36}">
      <dgm:prSet/>
      <dgm:spPr/>
      <dgm:t>
        <a:bodyPr/>
        <a:lstStyle/>
        <a:p>
          <a:endParaRPr lang="en-US"/>
        </a:p>
      </dgm:t>
    </dgm:pt>
    <dgm:pt modelId="{1B63AD45-2ABE-4598-AE55-EAB0E2814FCA}" type="sibTrans" cxnId="{78B3094C-89A9-4E2A-877A-D7040C57CF36}">
      <dgm:prSet/>
      <dgm:spPr/>
      <dgm:t>
        <a:bodyPr/>
        <a:lstStyle/>
        <a:p>
          <a:endParaRPr lang="en-US"/>
        </a:p>
      </dgm:t>
    </dgm:pt>
    <dgm:pt modelId="{731E7D2F-742E-4887-8411-8FB9E252788F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err="1"/>
            <a:t>Menuntut</a:t>
          </a:r>
          <a:r>
            <a:rPr lang="en-US" dirty="0"/>
            <a:t> </a:t>
          </a:r>
          <a:r>
            <a:rPr lang="en-US" dirty="0" err="1"/>
            <a:t>ilmu</a:t>
          </a:r>
          <a:r>
            <a:rPr lang="en-US" dirty="0"/>
            <a:t> </a:t>
          </a:r>
          <a:r>
            <a:rPr lang="en-US" dirty="0" err="1"/>
            <a:t>adalah</a:t>
          </a:r>
          <a:r>
            <a:rPr lang="en-US" dirty="0"/>
            <a:t> </a:t>
          </a:r>
          <a:r>
            <a:rPr lang="en-US" dirty="0" err="1"/>
            <a:t>satu</a:t>
          </a:r>
          <a:r>
            <a:rPr lang="en-US" dirty="0"/>
            <a:t> </a:t>
          </a:r>
          <a:r>
            <a:rPr lang="en-US" dirty="0" err="1"/>
            <a:t>kewajipan</a:t>
          </a:r>
          <a:endParaRPr lang="en-US" dirty="0"/>
        </a:p>
      </dgm:t>
    </dgm:pt>
    <dgm:pt modelId="{80961B8B-1161-405F-A13A-CBCD32D91C08}" type="parTrans" cxnId="{91705A99-2074-43E6-8D2B-8F6C2A7E11DA}">
      <dgm:prSet/>
      <dgm:spPr/>
      <dgm:t>
        <a:bodyPr/>
        <a:lstStyle/>
        <a:p>
          <a:endParaRPr lang="en-US"/>
        </a:p>
      </dgm:t>
    </dgm:pt>
    <dgm:pt modelId="{E45B7C3F-A341-4471-ACFE-EE303BADBCB1}" type="sibTrans" cxnId="{91705A99-2074-43E6-8D2B-8F6C2A7E11DA}">
      <dgm:prSet/>
      <dgm:spPr/>
      <dgm:t>
        <a:bodyPr/>
        <a:lstStyle/>
        <a:p>
          <a:endParaRPr lang="en-US"/>
        </a:p>
      </dgm:t>
    </dgm:pt>
    <dgm:pt modelId="{8BF03B2D-091A-4FFB-A5BE-F8741AB532B4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err="1"/>
            <a:t>Semua</a:t>
          </a:r>
          <a:r>
            <a:rPr lang="en-US" dirty="0"/>
            <a:t> </a:t>
          </a:r>
          <a:r>
            <a:rPr lang="en-US" dirty="0" err="1"/>
            <a:t>umat</a:t>
          </a:r>
          <a:r>
            <a:rPr lang="en-US" dirty="0"/>
            <a:t> </a:t>
          </a:r>
          <a:r>
            <a:rPr lang="en-US" dirty="0" err="1"/>
            <a:t>islam</a:t>
          </a:r>
          <a:r>
            <a:rPr lang="en-US" dirty="0"/>
            <a:t>, </a:t>
          </a:r>
          <a:r>
            <a:rPr lang="en-US" dirty="0" err="1"/>
            <a:t>tanpa</a:t>
          </a:r>
          <a:r>
            <a:rPr lang="en-US" dirty="0"/>
            <a:t> </a:t>
          </a:r>
          <a:r>
            <a:rPr lang="en-US" dirty="0" err="1"/>
            <a:t>mengira</a:t>
          </a:r>
          <a:r>
            <a:rPr lang="en-US" dirty="0"/>
            <a:t> </a:t>
          </a:r>
          <a:r>
            <a:rPr lang="en-US" dirty="0" err="1"/>
            <a:t>lelaki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perempuan</a:t>
          </a:r>
          <a:endParaRPr lang="en-US" dirty="0"/>
        </a:p>
      </dgm:t>
    </dgm:pt>
    <dgm:pt modelId="{B0B46B97-D94F-4EC5-A589-75DC305B520A}" type="parTrans" cxnId="{3104DDE5-CF6E-4D0B-AD8F-8552D9E44B30}">
      <dgm:prSet/>
      <dgm:spPr/>
      <dgm:t>
        <a:bodyPr/>
        <a:lstStyle/>
        <a:p>
          <a:endParaRPr lang="en-US"/>
        </a:p>
      </dgm:t>
    </dgm:pt>
    <dgm:pt modelId="{1CDE3D9B-7047-4EC6-8983-331F6A12D2B8}" type="sibTrans" cxnId="{3104DDE5-CF6E-4D0B-AD8F-8552D9E44B30}">
      <dgm:prSet/>
      <dgm:spPr/>
      <dgm:t>
        <a:bodyPr/>
        <a:lstStyle/>
        <a:p>
          <a:endParaRPr lang="en-US"/>
        </a:p>
      </dgm:t>
    </dgm:pt>
    <dgm:pt modelId="{088A4796-8594-44C8-AABF-443432169B38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/>
            <a:t>Hadis </a:t>
          </a:r>
          <a:r>
            <a:rPr lang="en-US" dirty="0" err="1"/>
            <a:t>riwayat</a:t>
          </a:r>
          <a:r>
            <a:rPr lang="en-US" dirty="0"/>
            <a:t> Ibn </a:t>
          </a:r>
          <a:r>
            <a:rPr lang="en-US" dirty="0" err="1"/>
            <a:t>Majah</a:t>
          </a:r>
          <a:r>
            <a:rPr lang="en-US" dirty="0"/>
            <a:t>: </a:t>
          </a:r>
          <a:r>
            <a:rPr lang="en-US" dirty="0" err="1"/>
            <a:t>menuntut</a:t>
          </a:r>
          <a:r>
            <a:rPr lang="en-US" dirty="0"/>
            <a:t> </a:t>
          </a:r>
          <a:r>
            <a:rPr lang="en-US" dirty="0" err="1"/>
            <a:t>ilmu</a:t>
          </a:r>
          <a:r>
            <a:rPr lang="en-US" dirty="0"/>
            <a:t> </a:t>
          </a:r>
          <a:r>
            <a:rPr lang="en-US" dirty="0" err="1"/>
            <a:t>adalah</a:t>
          </a:r>
          <a:r>
            <a:rPr lang="en-US" dirty="0"/>
            <a:t> </a:t>
          </a:r>
          <a:r>
            <a:rPr lang="en-US" dirty="0" err="1"/>
            <a:t>satu</a:t>
          </a:r>
          <a:r>
            <a:rPr lang="en-US" dirty="0"/>
            <a:t> </a:t>
          </a:r>
          <a:r>
            <a:rPr lang="en-US" dirty="0" err="1"/>
            <a:t>kewajipan</a:t>
          </a:r>
          <a:endParaRPr lang="en-US" dirty="0"/>
        </a:p>
      </dgm:t>
    </dgm:pt>
    <dgm:pt modelId="{1895E503-0475-4798-AA5D-2A311A9E5E8A}" type="parTrans" cxnId="{28A9DB0B-15F3-46A8-A7D8-8F7936506636}">
      <dgm:prSet/>
      <dgm:spPr/>
      <dgm:t>
        <a:bodyPr/>
        <a:lstStyle/>
        <a:p>
          <a:endParaRPr lang="en-US"/>
        </a:p>
      </dgm:t>
    </dgm:pt>
    <dgm:pt modelId="{EE2F2F51-DB16-4A54-8AA4-A8BF85833C12}" type="sibTrans" cxnId="{28A9DB0B-15F3-46A8-A7D8-8F7936506636}">
      <dgm:prSet/>
      <dgm:spPr/>
      <dgm:t>
        <a:bodyPr/>
        <a:lstStyle/>
        <a:p>
          <a:endParaRPr lang="en-US"/>
        </a:p>
      </dgm:t>
    </dgm:pt>
    <dgm:pt modelId="{43F9D83D-AFA5-456E-9597-ECCC842C7AA6}" type="pres">
      <dgm:prSet presAssocID="{B3028555-DB3E-4072-8089-634E5F09A56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121D642-8CD4-478F-981E-594D904FCCE4}" type="pres">
      <dgm:prSet presAssocID="{4E08ADC7-62F9-4003-A9F8-5979D4E78ED2}" presName="hierRoot1" presStyleCnt="0">
        <dgm:presLayoutVars>
          <dgm:hierBranch val="init"/>
        </dgm:presLayoutVars>
      </dgm:prSet>
      <dgm:spPr/>
    </dgm:pt>
    <dgm:pt modelId="{15E295BC-35AA-4001-B640-7D9FBE0673BB}" type="pres">
      <dgm:prSet presAssocID="{4E08ADC7-62F9-4003-A9F8-5979D4E78ED2}" presName="rootComposite1" presStyleCnt="0"/>
      <dgm:spPr/>
    </dgm:pt>
    <dgm:pt modelId="{4FCE2BBA-FDE9-4655-98D6-7A21EBD67943}" type="pres">
      <dgm:prSet presAssocID="{4E08ADC7-62F9-4003-A9F8-5979D4E78ED2}" presName="rootText1" presStyleLbl="node0" presStyleIdx="0" presStyleCnt="1" custScaleX="65862" custScaleY="108627" custLinFactNeighborX="20260" custLinFactNeighborY="160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BCF1AB7-7458-4094-9FA4-A5CC4AB41F3A}" type="pres">
      <dgm:prSet presAssocID="{4E08ADC7-62F9-4003-A9F8-5979D4E78ED2}" presName="rootConnector1" presStyleLbl="node1" presStyleIdx="0" presStyleCnt="0"/>
      <dgm:spPr/>
      <dgm:t>
        <a:bodyPr/>
        <a:lstStyle/>
        <a:p>
          <a:endParaRPr lang="en-US"/>
        </a:p>
      </dgm:t>
    </dgm:pt>
    <dgm:pt modelId="{189B2F4E-0953-446E-A7CE-3D47BD7D2CB9}" type="pres">
      <dgm:prSet presAssocID="{4E08ADC7-62F9-4003-A9F8-5979D4E78ED2}" presName="hierChild2" presStyleCnt="0"/>
      <dgm:spPr/>
    </dgm:pt>
    <dgm:pt modelId="{F6AE6B23-12D3-4065-AD7E-B844EC92CF64}" type="pres">
      <dgm:prSet presAssocID="{80961B8B-1161-405F-A13A-CBCD32D91C08}" presName="Name64" presStyleLbl="parChTrans1D2" presStyleIdx="0" presStyleCnt="4"/>
      <dgm:spPr/>
      <dgm:t>
        <a:bodyPr/>
        <a:lstStyle/>
        <a:p>
          <a:endParaRPr lang="en-US"/>
        </a:p>
      </dgm:t>
    </dgm:pt>
    <dgm:pt modelId="{A22310BF-CACB-414C-9260-E6113362FF4D}" type="pres">
      <dgm:prSet presAssocID="{731E7D2F-742E-4887-8411-8FB9E252788F}" presName="hierRoot2" presStyleCnt="0">
        <dgm:presLayoutVars>
          <dgm:hierBranch val="init"/>
        </dgm:presLayoutVars>
      </dgm:prSet>
      <dgm:spPr/>
    </dgm:pt>
    <dgm:pt modelId="{FEAED4AA-9578-4449-B7BE-31A6A3DA8BFE}" type="pres">
      <dgm:prSet presAssocID="{731E7D2F-742E-4887-8411-8FB9E252788F}" presName="rootComposite" presStyleCnt="0"/>
      <dgm:spPr/>
    </dgm:pt>
    <dgm:pt modelId="{0E4BCD4E-03C2-47DF-92A9-CCEB64FF6A16}" type="pres">
      <dgm:prSet presAssocID="{731E7D2F-742E-4887-8411-8FB9E252788F}" presName="rootText" presStyleLbl="node2" presStyleIdx="0" presStyleCnt="3" custLinFactNeighborX="-255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ABBD0A-D7E9-4989-A6B7-C3E22D963C64}" type="pres">
      <dgm:prSet presAssocID="{731E7D2F-742E-4887-8411-8FB9E252788F}" presName="rootConnector" presStyleLbl="node2" presStyleIdx="0" presStyleCnt="3"/>
      <dgm:spPr/>
      <dgm:t>
        <a:bodyPr/>
        <a:lstStyle/>
        <a:p>
          <a:endParaRPr lang="en-US"/>
        </a:p>
      </dgm:t>
    </dgm:pt>
    <dgm:pt modelId="{43EB8BB9-643F-442D-8158-8884D2908397}" type="pres">
      <dgm:prSet presAssocID="{731E7D2F-742E-4887-8411-8FB9E252788F}" presName="hierChild4" presStyleCnt="0"/>
      <dgm:spPr/>
    </dgm:pt>
    <dgm:pt modelId="{F91DD420-332B-4BA0-BF56-C6D6113F63C1}" type="pres">
      <dgm:prSet presAssocID="{731E7D2F-742E-4887-8411-8FB9E252788F}" presName="hierChild5" presStyleCnt="0"/>
      <dgm:spPr/>
    </dgm:pt>
    <dgm:pt modelId="{A6D7F9A9-E03F-4D43-BA51-0F9C1B3B6868}" type="pres">
      <dgm:prSet presAssocID="{B0B46B97-D94F-4EC5-A589-75DC305B520A}" presName="Name64" presStyleLbl="parChTrans1D2" presStyleIdx="1" presStyleCnt="4"/>
      <dgm:spPr/>
      <dgm:t>
        <a:bodyPr/>
        <a:lstStyle/>
        <a:p>
          <a:endParaRPr lang="en-US"/>
        </a:p>
      </dgm:t>
    </dgm:pt>
    <dgm:pt modelId="{56471658-F09F-41A8-BBC3-23545FB59A75}" type="pres">
      <dgm:prSet presAssocID="{8BF03B2D-091A-4FFB-A5BE-F8741AB532B4}" presName="hierRoot2" presStyleCnt="0">
        <dgm:presLayoutVars>
          <dgm:hierBranch val="init"/>
        </dgm:presLayoutVars>
      </dgm:prSet>
      <dgm:spPr/>
    </dgm:pt>
    <dgm:pt modelId="{DD02C6AB-4E0B-4385-875D-B5D24064EEB7}" type="pres">
      <dgm:prSet presAssocID="{8BF03B2D-091A-4FFB-A5BE-F8741AB532B4}" presName="rootComposite" presStyleCnt="0"/>
      <dgm:spPr/>
    </dgm:pt>
    <dgm:pt modelId="{FFAA0F4F-4290-4CB7-8691-4B4275CB80E1}" type="pres">
      <dgm:prSet presAssocID="{8BF03B2D-091A-4FFB-A5BE-F8741AB532B4}" presName="rootText" presStyleLbl="node2" presStyleIdx="1" presStyleCnt="3" custLinFactNeighborX="-25501" custLinFactNeighborY="71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1DCFDB-B3FC-450A-922D-F6D6732BB8F4}" type="pres">
      <dgm:prSet presAssocID="{8BF03B2D-091A-4FFB-A5BE-F8741AB532B4}" presName="rootConnector" presStyleLbl="node2" presStyleIdx="1" presStyleCnt="3"/>
      <dgm:spPr/>
      <dgm:t>
        <a:bodyPr/>
        <a:lstStyle/>
        <a:p>
          <a:endParaRPr lang="en-US"/>
        </a:p>
      </dgm:t>
    </dgm:pt>
    <dgm:pt modelId="{8B215C9C-7FE3-495D-8B24-9B8B72DB7E61}" type="pres">
      <dgm:prSet presAssocID="{8BF03B2D-091A-4FFB-A5BE-F8741AB532B4}" presName="hierChild4" presStyleCnt="0"/>
      <dgm:spPr/>
    </dgm:pt>
    <dgm:pt modelId="{8B775799-9716-4671-99E1-F20119BA7589}" type="pres">
      <dgm:prSet presAssocID="{8BF03B2D-091A-4FFB-A5BE-F8741AB532B4}" presName="hierChild5" presStyleCnt="0"/>
      <dgm:spPr/>
    </dgm:pt>
    <dgm:pt modelId="{6C8E537F-0DA5-4CE3-BDBC-741F6A16AD44}" type="pres">
      <dgm:prSet presAssocID="{1895E503-0475-4798-AA5D-2A311A9E5E8A}" presName="Name64" presStyleLbl="parChTrans1D2" presStyleIdx="2" presStyleCnt="4"/>
      <dgm:spPr/>
      <dgm:t>
        <a:bodyPr/>
        <a:lstStyle/>
        <a:p>
          <a:endParaRPr lang="en-US"/>
        </a:p>
      </dgm:t>
    </dgm:pt>
    <dgm:pt modelId="{22908416-EC7D-4C78-BE45-FEF4C79CB8F4}" type="pres">
      <dgm:prSet presAssocID="{088A4796-8594-44C8-AABF-443432169B38}" presName="hierRoot2" presStyleCnt="0">
        <dgm:presLayoutVars>
          <dgm:hierBranch val="init"/>
        </dgm:presLayoutVars>
      </dgm:prSet>
      <dgm:spPr/>
    </dgm:pt>
    <dgm:pt modelId="{EC8F5D5D-7E2A-40C5-9D2C-6E65BCB37A80}" type="pres">
      <dgm:prSet presAssocID="{088A4796-8594-44C8-AABF-443432169B38}" presName="rootComposite" presStyleCnt="0"/>
      <dgm:spPr/>
    </dgm:pt>
    <dgm:pt modelId="{857F4AA9-103B-4258-AF43-197273742885}" type="pres">
      <dgm:prSet presAssocID="{088A4796-8594-44C8-AABF-443432169B38}" presName="rootText" presStyleLbl="node2" presStyleIdx="2" presStyleCnt="3" custLinFactNeighborX="-25503" custLinFactNeighborY="648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9C61C7-2768-4AFA-BD83-3ECAF40FC74E}" type="pres">
      <dgm:prSet presAssocID="{088A4796-8594-44C8-AABF-443432169B38}" presName="rootConnector" presStyleLbl="node2" presStyleIdx="2" presStyleCnt="3"/>
      <dgm:spPr/>
      <dgm:t>
        <a:bodyPr/>
        <a:lstStyle/>
        <a:p>
          <a:endParaRPr lang="en-US"/>
        </a:p>
      </dgm:t>
    </dgm:pt>
    <dgm:pt modelId="{DD94FEA7-B7FB-42AE-95AC-8A865E375669}" type="pres">
      <dgm:prSet presAssocID="{088A4796-8594-44C8-AABF-443432169B38}" presName="hierChild4" presStyleCnt="0"/>
      <dgm:spPr/>
    </dgm:pt>
    <dgm:pt modelId="{756EC3F9-872A-42E9-81FB-8B6597D963B4}" type="pres">
      <dgm:prSet presAssocID="{088A4796-8594-44C8-AABF-443432169B38}" presName="hierChild5" presStyleCnt="0"/>
      <dgm:spPr/>
    </dgm:pt>
    <dgm:pt modelId="{73FC79FF-DF00-4238-A3AB-398001973385}" type="pres">
      <dgm:prSet presAssocID="{4E08ADC7-62F9-4003-A9F8-5979D4E78ED2}" presName="hierChild3" presStyleCnt="0"/>
      <dgm:spPr/>
    </dgm:pt>
    <dgm:pt modelId="{B780CE16-033D-484D-B04E-08719E4D1CC6}" type="pres">
      <dgm:prSet presAssocID="{C444843C-E9DD-4EBB-84A5-6AF36BD5B15C}" presName="Name115" presStyleLbl="parChTrans1D2" presStyleIdx="3" presStyleCnt="4"/>
      <dgm:spPr/>
      <dgm:t>
        <a:bodyPr/>
        <a:lstStyle/>
        <a:p>
          <a:endParaRPr lang="en-US"/>
        </a:p>
      </dgm:t>
    </dgm:pt>
    <dgm:pt modelId="{6A6DF99F-EBC8-43D9-9086-A99C9EE2CD52}" type="pres">
      <dgm:prSet presAssocID="{E951B24F-8B5D-40D1-AAB0-90EAAC032166}" presName="hierRoot3" presStyleCnt="0">
        <dgm:presLayoutVars>
          <dgm:hierBranch val="init"/>
        </dgm:presLayoutVars>
      </dgm:prSet>
      <dgm:spPr/>
    </dgm:pt>
    <dgm:pt modelId="{27334E0A-3533-4B9E-B157-88412A94AF3C}" type="pres">
      <dgm:prSet presAssocID="{E951B24F-8B5D-40D1-AAB0-90EAAC032166}" presName="rootComposite3" presStyleCnt="0"/>
      <dgm:spPr/>
    </dgm:pt>
    <dgm:pt modelId="{A318333A-F4EB-4A1A-8DCE-C812698308D5}" type="pres">
      <dgm:prSet presAssocID="{E951B24F-8B5D-40D1-AAB0-90EAAC032166}" presName="rootText3" presStyleLbl="asst1" presStyleIdx="0" presStyleCnt="1" custScaleX="109105" custScaleY="145129" custLinFactNeighborX="-23316" custLinFactNeighborY="-895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934482F-A3C1-401F-9A7D-1625DCEA4861}" type="pres">
      <dgm:prSet presAssocID="{E951B24F-8B5D-40D1-AAB0-90EAAC032166}" presName="rootConnector3" presStyleLbl="asst1" presStyleIdx="0" presStyleCnt="1"/>
      <dgm:spPr/>
      <dgm:t>
        <a:bodyPr/>
        <a:lstStyle/>
        <a:p>
          <a:endParaRPr lang="en-US"/>
        </a:p>
      </dgm:t>
    </dgm:pt>
    <dgm:pt modelId="{DFA04463-F2F5-45F5-A419-CFF1720DC97D}" type="pres">
      <dgm:prSet presAssocID="{E951B24F-8B5D-40D1-AAB0-90EAAC032166}" presName="hierChild6" presStyleCnt="0"/>
      <dgm:spPr/>
    </dgm:pt>
    <dgm:pt modelId="{AD072BF6-6C5D-44B0-A08B-046252B1A5E5}" type="pres">
      <dgm:prSet presAssocID="{E951B24F-8B5D-40D1-AAB0-90EAAC032166}" presName="hierChild7" presStyleCnt="0"/>
      <dgm:spPr/>
    </dgm:pt>
  </dgm:ptLst>
  <dgm:cxnLst>
    <dgm:cxn modelId="{E70DB4C2-BCB5-42DF-BB4D-2944E078B6CF}" type="presOf" srcId="{1895E503-0475-4798-AA5D-2A311A9E5E8A}" destId="{6C8E537F-0DA5-4CE3-BDBC-741F6A16AD44}" srcOrd="0" destOrd="0" presId="urn:microsoft.com/office/officeart/2009/3/layout/HorizontalOrganizationChart"/>
    <dgm:cxn modelId="{51E92954-8AC9-4029-A7EB-74C1DE418DE9}" type="presOf" srcId="{E951B24F-8B5D-40D1-AAB0-90EAAC032166}" destId="{A318333A-F4EB-4A1A-8DCE-C812698308D5}" srcOrd="0" destOrd="0" presId="urn:microsoft.com/office/officeart/2009/3/layout/HorizontalOrganizationChart"/>
    <dgm:cxn modelId="{A88CBC02-FB25-48B0-B62A-C85F78A4AA87}" type="presOf" srcId="{731E7D2F-742E-4887-8411-8FB9E252788F}" destId="{89ABBD0A-D7E9-4989-A6B7-C3E22D963C64}" srcOrd="1" destOrd="0" presId="urn:microsoft.com/office/officeart/2009/3/layout/HorizontalOrganizationChart"/>
    <dgm:cxn modelId="{78B3094C-89A9-4E2A-877A-D7040C57CF36}" srcId="{4E08ADC7-62F9-4003-A9F8-5979D4E78ED2}" destId="{E951B24F-8B5D-40D1-AAB0-90EAAC032166}" srcOrd="0" destOrd="0" parTransId="{C444843C-E9DD-4EBB-84A5-6AF36BD5B15C}" sibTransId="{1B63AD45-2ABE-4598-AE55-EAB0E2814FCA}"/>
    <dgm:cxn modelId="{EECA5C21-1BD9-4033-8580-31A113112F84}" type="presOf" srcId="{4E08ADC7-62F9-4003-A9F8-5979D4E78ED2}" destId="{3BCF1AB7-7458-4094-9FA4-A5CC4AB41F3A}" srcOrd="1" destOrd="0" presId="urn:microsoft.com/office/officeart/2009/3/layout/HorizontalOrganizationChart"/>
    <dgm:cxn modelId="{1D8858AF-6D88-446B-A720-493F172F776C}" type="presOf" srcId="{B0B46B97-D94F-4EC5-A589-75DC305B520A}" destId="{A6D7F9A9-E03F-4D43-BA51-0F9C1B3B6868}" srcOrd="0" destOrd="0" presId="urn:microsoft.com/office/officeart/2009/3/layout/HorizontalOrganizationChart"/>
    <dgm:cxn modelId="{3104DDE5-CF6E-4D0B-AD8F-8552D9E44B30}" srcId="{4E08ADC7-62F9-4003-A9F8-5979D4E78ED2}" destId="{8BF03B2D-091A-4FFB-A5BE-F8741AB532B4}" srcOrd="2" destOrd="0" parTransId="{B0B46B97-D94F-4EC5-A589-75DC305B520A}" sibTransId="{1CDE3D9B-7047-4EC6-8983-331F6A12D2B8}"/>
    <dgm:cxn modelId="{C85A5AFF-0673-41BE-A177-B2F929FAD7E9}" type="presOf" srcId="{8BF03B2D-091A-4FFB-A5BE-F8741AB532B4}" destId="{361DCFDB-B3FC-450A-922D-F6D6732BB8F4}" srcOrd="1" destOrd="0" presId="urn:microsoft.com/office/officeart/2009/3/layout/HorizontalOrganizationChart"/>
    <dgm:cxn modelId="{D7D7764F-A5C4-413D-90BC-83CDABC77F09}" type="presOf" srcId="{088A4796-8594-44C8-AABF-443432169B38}" destId="{857F4AA9-103B-4258-AF43-197273742885}" srcOrd="0" destOrd="0" presId="urn:microsoft.com/office/officeart/2009/3/layout/HorizontalOrganizationChart"/>
    <dgm:cxn modelId="{752A2762-048B-4C7F-8A4B-CEE95F4678D6}" srcId="{B3028555-DB3E-4072-8089-634E5F09A567}" destId="{4E08ADC7-62F9-4003-A9F8-5979D4E78ED2}" srcOrd="0" destOrd="0" parTransId="{715C04FE-1ABC-4DAC-91DF-B20EA01B5566}" sibTransId="{91FEA0AF-2B18-4D66-8570-4D9193D568F2}"/>
    <dgm:cxn modelId="{8BA466DF-90CD-46FC-A5A5-CDA23D6E7C87}" type="presOf" srcId="{088A4796-8594-44C8-AABF-443432169B38}" destId="{DB9C61C7-2768-4AFA-BD83-3ECAF40FC74E}" srcOrd="1" destOrd="0" presId="urn:microsoft.com/office/officeart/2009/3/layout/HorizontalOrganizationChart"/>
    <dgm:cxn modelId="{3740FDB5-89B9-452C-BB67-F66A07E5C071}" type="presOf" srcId="{8BF03B2D-091A-4FFB-A5BE-F8741AB532B4}" destId="{FFAA0F4F-4290-4CB7-8691-4B4275CB80E1}" srcOrd="0" destOrd="0" presId="urn:microsoft.com/office/officeart/2009/3/layout/HorizontalOrganizationChart"/>
    <dgm:cxn modelId="{6F0EB5BA-019F-438E-96EF-9B7F159EE480}" type="presOf" srcId="{80961B8B-1161-405F-A13A-CBCD32D91C08}" destId="{F6AE6B23-12D3-4065-AD7E-B844EC92CF64}" srcOrd="0" destOrd="0" presId="urn:microsoft.com/office/officeart/2009/3/layout/HorizontalOrganizationChart"/>
    <dgm:cxn modelId="{27229E6E-DBBC-455E-8731-BD18D9A2A7EB}" type="presOf" srcId="{B3028555-DB3E-4072-8089-634E5F09A567}" destId="{43F9D83D-AFA5-456E-9597-ECCC842C7AA6}" srcOrd="0" destOrd="0" presId="urn:microsoft.com/office/officeart/2009/3/layout/HorizontalOrganizationChart"/>
    <dgm:cxn modelId="{E5B52F60-B6B6-49FF-9B29-CFC3C59023F5}" type="presOf" srcId="{C444843C-E9DD-4EBB-84A5-6AF36BD5B15C}" destId="{B780CE16-033D-484D-B04E-08719E4D1CC6}" srcOrd="0" destOrd="0" presId="urn:microsoft.com/office/officeart/2009/3/layout/HorizontalOrganizationChart"/>
    <dgm:cxn modelId="{28A9DB0B-15F3-46A8-A7D8-8F7936506636}" srcId="{4E08ADC7-62F9-4003-A9F8-5979D4E78ED2}" destId="{088A4796-8594-44C8-AABF-443432169B38}" srcOrd="3" destOrd="0" parTransId="{1895E503-0475-4798-AA5D-2A311A9E5E8A}" sibTransId="{EE2F2F51-DB16-4A54-8AA4-A8BF85833C12}"/>
    <dgm:cxn modelId="{91705A99-2074-43E6-8D2B-8F6C2A7E11DA}" srcId="{4E08ADC7-62F9-4003-A9F8-5979D4E78ED2}" destId="{731E7D2F-742E-4887-8411-8FB9E252788F}" srcOrd="1" destOrd="0" parTransId="{80961B8B-1161-405F-A13A-CBCD32D91C08}" sibTransId="{E45B7C3F-A341-4471-ACFE-EE303BADBCB1}"/>
    <dgm:cxn modelId="{B211CE8D-E9DE-4A80-91B0-BF48E50DF037}" type="presOf" srcId="{731E7D2F-742E-4887-8411-8FB9E252788F}" destId="{0E4BCD4E-03C2-47DF-92A9-CCEB64FF6A16}" srcOrd="0" destOrd="0" presId="urn:microsoft.com/office/officeart/2009/3/layout/HorizontalOrganizationChart"/>
    <dgm:cxn modelId="{53A4946E-53FF-49C8-8DF2-CE0C0DEF0E8E}" type="presOf" srcId="{4E08ADC7-62F9-4003-A9F8-5979D4E78ED2}" destId="{4FCE2BBA-FDE9-4655-98D6-7A21EBD67943}" srcOrd="0" destOrd="0" presId="urn:microsoft.com/office/officeart/2009/3/layout/HorizontalOrganizationChart"/>
    <dgm:cxn modelId="{73BBC039-CD5C-4C69-8DF7-9D2DCA862AB5}" type="presOf" srcId="{E951B24F-8B5D-40D1-AAB0-90EAAC032166}" destId="{0934482F-A3C1-401F-9A7D-1625DCEA4861}" srcOrd="1" destOrd="0" presId="urn:microsoft.com/office/officeart/2009/3/layout/HorizontalOrganizationChart"/>
    <dgm:cxn modelId="{25528D4A-0214-4016-BAD9-5D2B6AA3EDA6}" type="presParOf" srcId="{43F9D83D-AFA5-456E-9597-ECCC842C7AA6}" destId="{4121D642-8CD4-478F-981E-594D904FCCE4}" srcOrd="0" destOrd="0" presId="urn:microsoft.com/office/officeart/2009/3/layout/HorizontalOrganizationChart"/>
    <dgm:cxn modelId="{6FA4F79D-3FD9-40F8-B4C5-D1995D20CD47}" type="presParOf" srcId="{4121D642-8CD4-478F-981E-594D904FCCE4}" destId="{15E295BC-35AA-4001-B640-7D9FBE0673BB}" srcOrd="0" destOrd="0" presId="urn:microsoft.com/office/officeart/2009/3/layout/HorizontalOrganizationChart"/>
    <dgm:cxn modelId="{864416ED-80C2-4D82-946D-364C49AC2546}" type="presParOf" srcId="{15E295BC-35AA-4001-B640-7D9FBE0673BB}" destId="{4FCE2BBA-FDE9-4655-98D6-7A21EBD67943}" srcOrd="0" destOrd="0" presId="urn:microsoft.com/office/officeart/2009/3/layout/HorizontalOrganizationChart"/>
    <dgm:cxn modelId="{F0B45F69-076B-4341-A790-8D81D7835B78}" type="presParOf" srcId="{15E295BC-35AA-4001-B640-7D9FBE0673BB}" destId="{3BCF1AB7-7458-4094-9FA4-A5CC4AB41F3A}" srcOrd="1" destOrd="0" presId="urn:microsoft.com/office/officeart/2009/3/layout/HorizontalOrganizationChart"/>
    <dgm:cxn modelId="{F6A11C2B-57F6-4295-9AFA-AFDDCE7F76AA}" type="presParOf" srcId="{4121D642-8CD4-478F-981E-594D904FCCE4}" destId="{189B2F4E-0953-446E-A7CE-3D47BD7D2CB9}" srcOrd="1" destOrd="0" presId="urn:microsoft.com/office/officeart/2009/3/layout/HorizontalOrganizationChart"/>
    <dgm:cxn modelId="{ABC65A02-6BD5-466E-A05E-7D8AD62E71A6}" type="presParOf" srcId="{189B2F4E-0953-446E-A7CE-3D47BD7D2CB9}" destId="{F6AE6B23-12D3-4065-AD7E-B844EC92CF64}" srcOrd="0" destOrd="0" presId="urn:microsoft.com/office/officeart/2009/3/layout/HorizontalOrganizationChart"/>
    <dgm:cxn modelId="{7B0D91FC-FFE6-4827-AE5A-48E38E261E8F}" type="presParOf" srcId="{189B2F4E-0953-446E-A7CE-3D47BD7D2CB9}" destId="{A22310BF-CACB-414C-9260-E6113362FF4D}" srcOrd="1" destOrd="0" presId="urn:microsoft.com/office/officeart/2009/3/layout/HorizontalOrganizationChart"/>
    <dgm:cxn modelId="{E423B4BD-354A-4FA3-A9D9-7067012DD6CB}" type="presParOf" srcId="{A22310BF-CACB-414C-9260-E6113362FF4D}" destId="{FEAED4AA-9578-4449-B7BE-31A6A3DA8BFE}" srcOrd="0" destOrd="0" presId="urn:microsoft.com/office/officeart/2009/3/layout/HorizontalOrganizationChart"/>
    <dgm:cxn modelId="{617EDCE6-14B8-4DED-B843-2720EB67737B}" type="presParOf" srcId="{FEAED4AA-9578-4449-B7BE-31A6A3DA8BFE}" destId="{0E4BCD4E-03C2-47DF-92A9-CCEB64FF6A16}" srcOrd="0" destOrd="0" presId="urn:microsoft.com/office/officeart/2009/3/layout/HorizontalOrganizationChart"/>
    <dgm:cxn modelId="{2D272D2C-A7EF-4E1C-87BD-D6D0DABC40C3}" type="presParOf" srcId="{FEAED4AA-9578-4449-B7BE-31A6A3DA8BFE}" destId="{89ABBD0A-D7E9-4989-A6B7-C3E22D963C64}" srcOrd="1" destOrd="0" presId="urn:microsoft.com/office/officeart/2009/3/layout/HorizontalOrganizationChart"/>
    <dgm:cxn modelId="{9EE9D2E3-3C0B-461E-BBB0-099ABD990DFE}" type="presParOf" srcId="{A22310BF-CACB-414C-9260-E6113362FF4D}" destId="{43EB8BB9-643F-442D-8158-8884D2908397}" srcOrd="1" destOrd="0" presId="urn:microsoft.com/office/officeart/2009/3/layout/HorizontalOrganizationChart"/>
    <dgm:cxn modelId="{65480B31-813A-4A18-BE94-C56E6E4BB0AB}" type="presParOf" srcId="{A22310BF-CACB-414C-9260-E6113362FF4D}" destId="{F91DD420-332B-4BA0-BF56-C6D6113F63C1}" srcOrd="2" destOrd="0" presId="urn:microsoft.com/office/officeart/2009/3/layout/HorizontalOrganizationChart"/>
    <dgm:cxn modelId="{3E044E89-BECD-403E-8100-A2D5F0E66AED}" type="presParOf" srcId="{189B2F4E-0953-446E-A7CE-3D47BD7D2CB9}" destId="{A6D7F9A9-E03F-4D43-BA51-0F9C1B3B6868}" srcOrd="2" destOrd="0" presId="urn:microsoft.com/office/officeart/2009/3/layout/HorizontalOrganizationChart"/>
    <dgm:cxn modelId="{C7A7FA7A-9A44-4B13-9DE6-354CE37DFBEB}" type="presParOf" srcId="{189B2F4E-0953-446E-A7CE-3D47BD7D2CB9}" destId="{56471658-F09F-41A8-BBC3-23545FB59A75}" srcOrd="3" destOrd="0" presId="urn:microsoft.com/office/officeart/2009/3/layout/HorizontalOrganizationChart"/>
    <dgm:cxn modelId="{525B0842-F7B1-4651-8F31-94DA1422C2C8}" type="presParOf" srcId="{56471658-F09F-41A8-BBC3-23545FB59A75}" destId="{DD02C6AB-4E0B-4385-875D-B5D24064EEB7}" srcOrd="0" destOrd="0" presId="urn:microsoft.com/office/officeart/2009/3/layout/HorizontalOrganizationChart"/>
    <dgm:cxn modelId="{251DE18E-84EE-4343-B74E-5D3407143832}" type="presParOf" srcId="{DD02C6AB-4E0B-4385-875D-B5D24064EEB7}" destId="{FFAA0F4F-4290-4CB7-8691-4B4275CB80E1}" srcOrd="0" destOrd="0" presId="urn:microsoft.com/office/officeart/2009/3/layout/HorizontalOrganizationChart"/>
    <dgm:cxn modelId="{6E96752E-1E31-4774-A033-667DB18E4898}" type="presParOf" srcId="{DD02C6AB-4E0B-4385-875D-B5D24064EEB7}" destId="{361DCFDB-B3FC-450A-922D-F6D6732BB8F4}" srcOrd="1" destOrd="0" presId="urn:microsoft.com/office/officeart/2009/3/layout/HorizontalOrganizationChart"/>
    <dgm:cxn modelId="{68381EE9-22D6-4F38-8B50-245C7D73A561}" type="presParOf" srcId="{56471658-F09F-41A8-BBC3-23545FB59A75}" destId="{8B215C9C-7FE3-495D-8B24-9B8B72DB7E61}" srcOrd="1" destOrd="0" presId="urn:microsoft.com/office/officeart/2009/3/layout/HorizontalOrganizationChart"/>
    <dgm:cxn modelId="{7CD20188-F843-4EAF-9EDE-2836E6702C2E}" type="presParOf" srcId="{56471658-F09F-41A8-BBC3-23545FB59A75}" destId="{8B775799-9716-4671-99E1-F20119BA7589}" srcOrd="2" destOrd="0" presId="urn:microsoft.com/office/officeart/2009/3/layout/HorizontalOrganizationChart"/>
    <dgm:cxn modelId="{B4510F05-875A-474D-A517-748446F27C08}" type="presParOf" srcId="{189B2F4E-0953-446E-A7CE-3D47BD7D2CB9}" destId="{6C8E537F-0DA5-4CE3-BDBC-741F6A16AD44}" srcOrd="4" destOrd="0" presId="urn:microsoft.com/office/officeart/2009/3/layout/HorizontalOrganizationChart"/>
    <dgm:cxn modelId="{B5F39FCC-0E73-4262-8AA8-92EFA0BA54D2}" type="presParOf" srcId="{189B2F4E-0953-446E-A7CE-3D47BD7D2CB9}" destId="{22908416-EC7D-4C78-BE45-FEF4C79CB8F4}" srcOrd="5" destOrd="0" presId="urn:microsoft.com/office/officeart/2009/3/layout/HorizontalOrganizationChart"/>
    <dgm:cxn modelId="{AAE42AF1-3A26-4F45-AB6B-C72DED8A42F0}" type="presParOf" srcId="{22908416-EC7D-4C78-BE45-FEF4C79CB8F4}" destId="{EC8F5D5D-7E2A-40C5-9D2C-6E65BCB37A80}" srcOrd="0" destOrd="0" presId="urn:microsoft.com/office/officeart/2009/3/layout/HorizontalOrganizationChart"/>
    <dgm:cxn modelId="{C52BC366-8879-4453-99BB-C42C5D6FECE6}" type="presParOf" srcId="{EC8F5D5D-7E2A-40C5-9D2C-6E65BCB37A80}" destId="{857F4AA9-103B-4258-AF43-197273742885}" srcOrd="0" destOrd="0" presId="urn:microsoft.com/office/officeart/2009/3/layout/HorizontalOrganizationChart"/>
    <dgm:cxn modelId="{8B7E94B7-BB88-4B65-9B4E-09507A3220DE}" type="presParOf" srcId="{EC8F5D5D-7E2A-40C5-9D2C-6E65BCB37A80}" destId="{DB9C61C7-2768-4AFA-BD83-3ECAF40FC74E}" srcOrd="1" destOrd="0" presId="urn:microsoft.com/office/officeart/2009/3/layout/HorizontalOrganizationChart"/>
    <dgm:cxn modelId="{6AD10F6C-CDF6-4949-9B1E-F7433A4041E1}" type="presParOf" srcId="{22908416-EC7D-4C78-BE45-FEF4C79CB8F4}" destId="{DD94FEA7-B7FB-42AE-95AC-8A865E375669}" srcOrd="1" destOrd="0" presId="urn:microsoft.com/office/officeart/2009/3/layout/HorizontalOrganizationChart"/>
    <dgm:cxn modelId="{EC07C272-5E0B-4083-A45D-7BB96F9166AF}" type="presParOf" srcId="{22908416-EC7D-4C78-BE45-FEF4C79CB8F4}" destId="{756EC3F9-872A-42E9-81FB-8B6597D963B4}" srcOrd="2" destOrd="0" presId="urn:microsoft.com/office/officeart/2009/3/layout/HorizontalOrganizationChart"/>
    <dgm:cxn modelId="{AB6FB6A2-2901-4267-B6B6-7929BA1B38D7}" type="presParOf" srcId="{4121D642-8CD4-478F-981E-594D904FCCE4}" destId="{73FC79FF-DF00-4238-A3AB-398001973385}" srcOrd="2" destOrd="0" presId="urn:microsoft.com/office/officeart/2009/3/layout/HorizontalOrganizationChart"/>
    <dgm:cxn modelId="{0DE58E72-9004-463E-B051-533D6E3048E2}" type="presParOf" srcId="{73FC79FF-DF00-4238-A3AB-398001973385}" destId="{B780CE16-033D-484D-B04E-08719E4D1CC6}" srcOrd="0" destOrd="0" presId="urn:microsoft.com/office/officeart/2009/3/layout/HorizontalOrganizationChart"/>
    <dgm:cxn modelId="{9273C6B0-C9F6-4072-99CB-F2FC860FC3DA}" type="presParOf" srcId="{73FC79FF-DF00-4238-A3AB-398001973385}" destId="{6A6DF99F-EBC8-43D9-9086-A99C9EE2CD52}" srcOrd="1" destOrd="0" presId="urn:microsoft.com/office/officeart/2009/3/layout/HorizontalOrganizationChart"/>
    <dgm:cxn modelId="{29E79E14-47E1-427B-86F0-AAE466CF7E30}" type="presParOf" srcId="{6A6DF99F-EBC8-43D9-9086-A99C9EE2CD52}" destId="{27334E0A-3533-4B9E-B157-88412A94AF3C}" srcOrd="0" destOrd="0" presId="urn:microsoft.com/office/officeart/2009/3/layout/HorizontalOrganizationChart"/>
    <dgm:cxn modelId="{DFDC38B2-F792-452C-B28C-CFB68726F3C0}" type="presParOf" srcId="{27334E0A-3533-4B9E-B157-88412A94AF3C}" destId="{A318333A-F4EB-4A1A-8DCE-C812698308D5}" srcOrd="0" destOrd="0" presId="urn:microsoft.com/office/officeart/2009/3/layout/HorizontalOrganizationChart"/>
    <dgm:cxn modelId="{0828EC72-C2AC-4951-890F-9EBB0E1AE88C}" type="presParOf" srcId="{27334E0A-3533-4B9E-B157-88412A94AF3C}" destId="{0934482F-A3C1-401F-9A7D-1625DCEA4861}" srcOrd="1" destOrd="0" presId="urn:microsoft.com/office/officeart/2009/3/layout/HorizontalOrganizationChart"/>
    <dgm:cxn modelId="{AAED6164-8503-4302-959E-6035B638BED6}" type="presParOf" srcId="{6A6DF99F-EBC8-43D9-9086-A99C9EE2CD52}" destId="{DFA04463-F2F5-45F5-A419-CFF1720DC97D}" srcOrd="1" destOrd="0" presId="urn:microsoft.com/office/officeart/2009/3/layout/HorizontalOrganizationChart"/>
    <dgm:cxn modelId="{69A9E58D-80FB-436A-98ED-8E20A1EFBEAC}" type="presParOf" srcId="{6A6DF99F-EBC8-43D9-9086-A99C9EE2CD52}" destId="{AD072BF6-6C5D-44B0-A08B-046252B1A5E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028EE4D-F725-4FB3-AAA5-EB0E69AD2B86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6C8A667-209F-4997-A1F5-578F0CD7DB20}">
      <dgm:prSet phldrT="[Text]"/>
      <dgm:spPr>
        <a:solidFill>
          <a:srgbClr val="E64A9C"/>
        </a:solidFill>
      </dgm:spPr>
      <dgm:t>
        <a:bodyPr/>
        <a:lstStyle/>
        <a:p>
          <a:r>
            <a:rPr lang="en-US" dirty="0"/>
            <a:t>2 </a:t>
          </a:r>
          <a:r>
            <a:rPr lang="en-US" dirty="0" err="1"/>
            <a:t>jenis</a:t>
          </a:r>
          <a:endParaRPr lang="en-US" dirty="0"/>
        </a:p>
      </dgm:t>
    </dgm:pt>
    <dgm:pt modelId="{3863053E-34DD-412E-B10A-56C2E0EE7131}" type="parTrans" cxnId="{8DFD6577-4CCA-4EB7-8312-2C8FC3731F59}">
      <dgm:prSet/>
      <dgm:spPr/>
      <dgm:t>
        <a:bodyPr/>
        <a:lstStyle/>
        <a:p>
          <a:endParaRPr lang="en-US"/>
        </a:p>
      </dgm:t>
    </dgm:pt>
    <dgm:pt modelId="{E092B6A1-4027-443C-A8C0-F2C527A05792}" type="sibTrans" cxnId="{8DFD6577-4CCA-4EB7-8312-2C8FC3731F59}">
      <dgm:prSet/>
      <dgm:spPr/>
      <dgm:t>
        <a:bodyPr/>
        <a:lstStyle/>
        <a:p>
          <a:endParaRPr lang="en-US"/>
        </a:p>
      </dgm:t>
    </dgm:pt>
    <dgm:pt modelId="{4C515C50-A442-430C-BE89-3232D08EB23D}">
      <dgm:prSet phldrT="[Text]"/>
      <dgm:spPr>
        <a:solidFill>
          <a:srgbClr val="EF7341"/>
        </a:solidFill>
      </dgm:spPr>
      <dgm:t>
        <a:bodyPr/>
        <a:lstStyle/>
        <a:p>
          <a:r>
            <a:rPr lang="en-US" dirty="0" err="1"/>
            <a:t>Wajib</a:t>
          </a:r>
          <a:r>
            <a:rPr lang="en-US" dirty="0"/>
            <a:t> </a:t>
          </a:r>
          <a:r>
            <a:rPr lang="en-US" dirty="0" err="1"/>
            <a:t>fardu</a:t>
          </a:r>
          <a:r>
            <a:rPr lang="en-US" dirty="0"/>
            <a:t> </a:t>
          </a:r>
          <a:r>
            <a:rPr lang="en-US" dirty="0" err="1"/>
            <a:t>ain</a:t>
          </a:r>
          <a:endParaRPr lang="en-US" dirty="0"/>
        </a:p>
      </dgm:t>
    </dgm:pt>
    <dgm:pt modelId="{2F822474-CE96-46B6-93CB-609049338F92}" type="parTrans" cxnId="{5A5D6F7F-8DE5-48DB-817C-E819C39E6D1F}">
      <dgm:prSet/>
      <dgm:spPr/>
      <dgm:t>
        <a:bodyPr/>
        <a:lstStyle/>
        <a:p>
          <a:endParaRPr lang="en-US"/>
        </a:p>
      </dgm:t>
    </dgm:pt>
    <dgm:pt modelId="{25178468-F895-4668-B51D-B47DE637FDF4}" type="sibTrans" cxnId="{5A5D6F7F-8DE5-48DB-817C-E819C39E6D1F}">
      <dgm:prSet/>
      <dgm:spPr/>
      <dgm:t>
        <a:bodyPr/>
        <a:lstStyle/>
        <a:p>
          <a:endParaRPr lang="en-US"/>
        </a:p>
      </dgm:t>
    </dgm:pt>
    <dgm:pt modelId="{6B6A677D-FCCC-4380-9160-E9491861B8E1}">
      <dgm:prSet phldrT="[Text]"/>
      <dgm:spPr>
        <a:solidFill>
          <a:srgbClr val="EF7341"/>
        </a:solidFill>
      </dgm:spPr>
      <dgm:t>
        <a:bodyPr/>
        <a:lstStyle/>
        <a:p>
          <a:r>
            <a:rPr lang="en-US" dirty="0" err="1"/>
            <a:t>Wajib</a:t>
          </a:r>
          <a:r>
            <a:rPr lang="en-US" dirty="0"/>
            <a:t> </a:t>
          </a:r>
          <a:r>
            <a:rPr lang="en-US" dirty="0" err="1"/>
            <a:t>fardu</a:t>
          </a:r>
          <a:r>
            <a:rPr lang="en-US" dirty="0"/>
            <a:t> </a:t>
          </a:r>
          <a:r>
            <a:rPr lang="en-US" dirty="0" err="1"/>
            <a:t>kifayah</a:t>
          </a:r>
          <a:endParaRPr lang="en-US" dirty="0"/>
        </a:p>
      </dgm:t>
    </dgm:pt>
    <dgm:pt modelId="{86E93876-1745-46A3-BF3D-7E943B6B5BA4}" type="parTrans" cxnId="{D447217B-81DA-4948-B664-6AE4719065C4}">
      <dgm:prSet/>
      <dgm:spPr/>
      <dgm:t>
        <a:bodyPr/>
        <a:lstStyle/>
        <a:p>
          <a:endParaRPr lang="en-US"/>
        </a:p>
      </dgm:t>
    </dgm:pt>
    <dgm:pt modelId="{D35981D9-5A55-44BA-AFD0-7348496A7FC5}" type="sibTrans" cxnId="{D447217B-81DA-4948-B664-6AE4719065C4}">
      <dgm:prSet/>
      <dgm:spPr/>
      <dgm:t>
        <a:bodyPr/>
        <a:lstStyle/>
        <a:p>
          <a:endParaRPr lang="en-US"/>
        </a:p>
      </dgm:t>
    </dgm:pt>
    <dgm:pt modelId="{CDCA657D-ECDF-4A30-8B5F-73A91EF2F9C9}" type="pres">
      <dgm:prSet presAssocID="{A028EE4D-F725-4FB3-AAA5-EB0E69AD2B8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8787A7C-EFAD-45A3-9E76-86A68C1E2BB5}" type="pres">
      <dgm:prSet presAssocID="{D6C8A667-209F-4997-A1F5-578F0CD7DB20}" presName="root1" presStyleCnt="0"/>
      <dgm:spPr/>
    </dgm:pt>
    <dgm:pt modelId="{98474EC8-B837-4B50-8B14-1429FC393064}" type="pres">
      <dgm:prSet presAssocID="{D6C8A667-209F-4997-A1F5-578F0CD7DB20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2318BF2-4570-4468-8E56-3752D42F8658}" type="pres">
      <dgm:prSet presAssocID="{D6C8A667-209F-4997-A1F5-578F0CD7DB20}" presName="level2hierChild" presStyleCnt="0"/>
      <dgm:spPr/>
    </dgm:pt>
    <dgm:pt modelId="{55B0CA3B-6867-456A-A5FC-C2ACE8E29A64}" type="pres">
      <dgm:prSet presAssocID="{2F822474-CE96-46B6-93CB-609049338F92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1C66EF2E-8FBC-4B1B-A66A-E419EC6475EC}" type="pres">
      <dgm:prSet presAssocID="{2F822474-CE96-46B6-93CB-609049338F92}" presName="connTx" presStyleLbl="parChTrans1D2" presStyleIdx="0" presStyleCnt="2"/>
      <dgm:spPr/>
      <dgm:t>
        <a:bodyPr/>
        <a:lstStyle/>
        <a:p>
          <a:endParaRPr lang="en-US"/>
        </a:p>
      </dgm:t>
    </dgm:pt>
    <dgm:pt modelId="{FB651925-7A91-4ACF-A163-9B2C6F2EE912}" type="pres">
      <dgm:prSet presAssocID="{4C515C50-A442-430C-BE89-3232D08EB23D}" presName="root2" presStyleCnt="0"/>
      <dgm:spPr/>
    </dgm:pt>
    <dgm:pt modelId="{55DC84FE-F56D-49FD-AD44-8417063A07A3}" type="pres">
      <dgm:prSet presAssocID="{4C515C50-A442-430C-BE89-3232D08EB23D}" presName="LevelTwoTextNode" presStyleLbl="node2" presStyleIdx="0" presStyleCnt="2" custScaleX="106128" custScaleY="7850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0F262F-3EC4-424F-9CC0-D671B08AD7E4}" type="pres">
      <dgm:prSet presAssocID="{4C515C50-A442-430C-BE89-3232D08EB23D}" presName="level3hierChild" presStyleCnt="0"/>
      <dgm:spPr/>
    </dgm:pt>
    <dgm:pt modelId="{A6A35468-3844-40BA-BB5A-C8C1190F96A6}" type="pres">
      <dgm:prSet presAssocID="{86E93876-1745-46A3-BF3D-7E943B6B5BA4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A3F2498C-CF7E-4B31-99F8-4274359FFD84}" type="pres">
      <dgm:prSet presAssocID="{86E93876-1745-46A3-BF3D-7E943B6B5BA4}" presName="connTx" presStyleLbl="parChTrans1D2" presStyleIdx="1" presStyleCnt="2"/>
      <dgm:spPr/>
      <dgm:t>
        <a:bodyPr/>
        <a:lstStyle/>
        <a:p>
          <a:endParaRPr lang="en-US"/>
        </a:p>
      </dgm:t>
    </dgm:pt>
    <dgm:pt modelId="{77EB0870-A7BE-4F88-9D83-31B38B17CCA7}" type="pres">
      <dgm:prSet presAssocID="{6B6A677D-FCCC-4380-9160-E9491861B8E1}" presName="root2" presStyleCnt="0"/>
      <dgm:spPr/>
    </dgm:pt>
    <dgm:pt modelId="{F2D6759B-13D0-4BE7-9114-CE34C229D61D}" type="pres">
      <dgm:prSet presAssocID="{6B6A677D-FCCC-4380-9160-E9491861B8E1}" presName="LevelTwoTextNode" presStyleLbl="node2" presStyleIdx="1" presStyleCnt="2" custScaleX="1065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63AA645-AD1E-4B6C-A4EA-F6839EF24567}" type="pres">
      <dgm:prSet presAssocID="{6B6A677D-FCCC-4380-9160-E9491861B8E1}" presName="level3hierChild" presStyleCnt="0"/>
      <dgm:spPr/>
    </dgm:pt>
  </dgm:ptLst>
  <dgm:cxnLst>
    <dgm:cxn modelId="{182F7873-E676-4ECF-AD2C-E10FAD1F6BC2}" type="presOf" srcId="{86E93876-1745-46A3-BF3D-7E943B6B5BA4}" destId="{A6A35468-3844-40BA-BB5A-C8C1190F96A6}" srcOrd="0" destOrd="0" presId="urn:microsoft.com/office/officeart/2005/8/layout/hierarchy2"/>
    <dgm:cxn modelId="{EA636CEC-9734-426D-8FB0-E7AC3AE936F8}" type="presOf" srcId="{6B6A677D-FCCC-4380-9160-E9491861B8E1}" destId="{F2D6759B-13D0-4BE7-9114-CE34C229D61D}" srcOrd="0" destOrd="0" presId="urn:microsoft.com/office/officeart/2005/8/layout/hierarchy2"/>
    <dgm:cxn modelId="{EB073242-63E0-4BC8-AC04-EFD01540D2E4}" type="presOf" srcId="{D6C8A667-209F-4997-A1F5-578F0CD7DB20}" destId="{98474EC8-B837-4B50-8B14-1429FC393064}" srcOrd="0" destOrd="0" presId="urn:microsoft.com/office/officeart/2005/8/layout/hierarchy2"/>
    <dgm:cxn modelId="{75D8A6CB-F423-49FD-86FC-5F284B35DCB4}" type="presOf" srcId="{2F822474-CE96-46B6-93CB-609049338F92}" destId="{55B0CA3B-6867-456A-A5FC-C2ACE8E29A64}" srcOrd="0" destOrd="0" presId="urn:microsoft.com/office/officeart/2005/8/layout/hierarchy2"/>
    <dgm:cxn modelId="{8E40014F-E04C-4E7A-9482-ED03014DBC46}" type="presOf" srcId="{2F822474-CE96-46B6-93CB-609049338F92}" destId="{1C66EF2E-8FBC-4B1B-A66A-E419EC6475EC}" srcOrd="1" destOrd="0" presId="urn:microsoft.com/office/officeart/2005/8/layout/hierarchy2"/>
    <dgm:cxn modelId="{8DFD6577-4CCA-4EB7-8312-2C8FC3731F59}" srcId="{A028EE4D-F725-4FB3-AAA5-EB0E69AD2B86}" destId="{D6C8A667-209F-4997-A1F5-578F0CD7DB20}" srcOrd="0" destOrd="0" parTransId="{3863053E-34DD-412E-B10A-56C2E0EE7131}" sibTransId="{E092B6A1-4027-443C-A8C0-F2C527A05792}"/>
    <dgm:cxn modelId="{D447217B-81DA-4948-B664-6AE4719065C4}" srcId="{D6C8A667-209F-4997-A1F5-578F0CD7DB20}" destId="{6B6A677D-FCCC-4380-9160-E9491861B8E1}" srcOrd="1" destOrd="0" parTransId="{86E93876-1745-46A3-BF3D-7E943B6B5BA4}" sibTransId="{D35981D9-5A55-44BA-AFD0-7348496A7FC5}"/>
    <dgm:cxn modelId="{5D2869AB-F7BF-4EF3-BB1C-05B73ACFA62E}" type="presOf" srcId="{86E93876-1745-46A3-BF3D-7E943B6B5BA4}" destId="{A3F2498C-CF7E-4B31-99F8-4274359FFD84}" srcOrd="1" destOrd="0" presId="urn:microsoft.com/office/officeart/2005/8/layout/hierarchy2"/>
    <dgm:cxn modelId="{5A5D6F7F-8DE5-48DB-817C-E819C39E6D1F}" srcId="{D6C8A667-209F-4997-A1F5-578F0CD7DB20}" destId="{4C515C50-A442-430C-BE89-3232D08EB23D}" srcOrd="0" destOrd="0" parTransId="{2F822474-CE96-46B6-93CB-609049338F92}" sibTransId="{25178468-F895-4668-B51D-B47DE637FDF4}"/>
    <dgm:cxn modelId="{F769C186-163B-4C81-AFC4-13A5CCA2F0BA}" type="presOf" srcId="{A028EE4D-F725-4FB3-AAA5-EB0E69AD2B86}" destId="{CDCA657D-ECDF-4A30-8B5F-73A91EF2F9C9}" srcOrd="0" destOrd="0" presId="urn:microsoft.com/office/officeart/2005/8/layout/hierarchy2"/>
    <dgm:cxn modelId="{D46DA0CA-94B5-47D4-AC0B-5F2C8B581359}" type="presOf" srcId="{4C515C50-A442-430C-BE89-3232D08EB23D}" destId="{55DC84FE-F56D-49FD-AD44-8417063A07A3}" srcOrd="0" destOrd="0" presId="urn:microsoft.com/office/officeart/2005/8/layout/hierarchy2"/>
    <dgm:cxn modelId="{36A9260F-E66D-4192-9109-9583002ECC85}" type="presParOf" srcId="{CDCA657D-ECDF-4A30-8B5F-73A91EF2F9C9}" destId="{C8787A7C-EFAD-45A3-9E76-86A68C1E2BB5}" srcOrd="0" destOrd="0" presId="urn:microsoft.com/office/officeart/2005/8/layout/hierarchy2"/>
    <dgm:cxn modelId="{DC26FA36-CCDB-4888-B8EE-100766C2B024}" type="presParOf" srcId="{C8787A7C-EFAD-45A3-9E76-86A68C1E2BB5}" destId="{98474EC8-B837-4B50-8B14-1429FC393064}" srcOrd="0" destOrd="0" presId="urn:microsoft.com/office/officeart/2005/8/layout/hierarchy2"/>
    <dgm:cxn modelId="{8D1E6EBA-945C-4C8E-81C2-3495D665D621}" type="presParOf" srcId="{C8787A7C-EFAD-45A3-9E76-86A68C1E2BB5}" destId="{62318BF2-4570-4468-8E56-3752D42F8658}" srcOrd="1" destOrd="0" presId="urn:microsoft.com/office/officeart/2005/8/layout/hierarchy2"/>
    <dgm:cxn modelId="{6CCEEF7D-CE93-44E6-A07F-416C318C4D7F}" type="presParOf" srcId="{62318BF2-4570-4468-8E56-3752D42F8658}" destId="{55B0CA3B-6867-456A-A5FC-C2ACE8E29A64}" srcOrd="0" destOrd="0" presId="urn:microsoft.com/office/officeart/2005/8/layout/hierarchy2"/>
    <dgm:cxn modelId="{7F28E4A2-5932-42DB-BC80-F50EF258CA0E}" type="presParOf" srcId="{55B0CA3B-6867-456A-A5FC-C2ACE8E29A64}" destId="{1C66EF2E-8FBC-4B1B-A66A-E419EC6475EC}" srcOrd="0" destOrd="0" presId="urn:microsoft.com/office/officeart/2005/8/layout/hierarchy2"/>
    <dgm:cxn modelId="{AF86871B-D163-49A0-B112-83641975E0C5}" type="presParOf" srcId="{62318BF2-4570-4468-8E56-3752D42F8658}" destId="{FB651925-7A91-4ACF-A163-9B2C6F2EE912}" srcOrd="1" destOrd="0" presId="urn:microsoft.com/office/officeart/2005/8/layout/hierarchy2"/>
    <dgm:cxn modelId="{08AF2544-43E0-4664-88E7-A329B0EFB0A2}" type="presParOf" srcId="{FB651925-7A91-4ACF-A163-9B2C6F2EE912}" destId="{55DC84FE-F56D-49FD-AD44-8417063A07A3}" srcOrd="0" destOrd="0" presId="urn:microsoft.com/office/officeart/2005/8/layout/hierarchy2"/>
    <dgm:cxn modelId="{B64BD5F6-9A6C-4B31-844B-F38AE20CBB0E}" type="presParOf" srcId="{FB651925-7A91-4ACF-A163-9B2C6F2EE912}" destId="{4E0F262F-3EC4-424F-9CC0-D671B08AD7E4}" srcOrd="1" destOrd="0" presId="urn:microsoft.com/office/officeart/2005/8/layout/hierarchy2"/>
    <dgm:cxn modelId="{0457C67F-B5E1-43F1-B9E1-CF028B7B8488}" type="presParOf" srcId="{62318BF2-4570-4468-8E56-3752D42F8658}" destId="{A6A35468-3844-40BA-BB5A-C8C1190F96A6}" srcOrd="2" destOrd="0" presId="urn:microsoft.com/office/officeart/2005/8/layout/hierarchy2"/>
    <dgm:cxn modelId="{847333CE-5718-419D-8B63-DED20F2AAD45}" type="presParOf" srcId="{A6A35468-3844-40BA-BB5A-C8C1190F96A6}" destId="{A3F2498C-CF7E-4B31-99F8-4274359FFD84}" srcOrd="0" destOrd="0" presId="urn:microsoft.com/office/officeart/2005/8/layout/hierarchy2"/>
    <dgm:cxn modelId="{F048A2D9-FD82-4FFF-8C0D-513259F4440E}" type="presParOf" srcId="{62318BF2-4570-4468-8E56-3752D42F8658}" destId="{77EB0870-A7BE-4F88-9D83-31B38B17CCA7}" srcOrd="3" destOrd="0" presId="urn:microsoft.com/office/officeart/2005/8/layout/hierarchy2"/>
    <dgm:cxn modelId="{27FC894E-4987-4979-AAF3-44F371D2E85C}" type="presParOf" srcId="{77EB0870-A7BE-4F88-9D83-31B38B17CCA7}" destId="{F2D6759B-13D0-4BE7-9114-CE34C229D61D}" srcOrd="0" destOrd="0" presId="urn:microsoft.com/office/officeart/2005/8/layout/hierarchy2"/>
    <dgm:cxn modelId="{BE61D153-BABC-4469-BA92-D419448418DB}" type="presParOf" srcId="{77EB0870-A7BE-4F88-9D83-31B38B17CCA7}" destId="{A63AA645-AD1E-4B6C-A4EA-F6839EF2456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87AE6D2-50BC-4528-B5EE-C4DDD60268EA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91A8E4-5F74-4CAB-8860-2DBC811F3DE5}">
      <dgm:prSet phldrT="[Text]"/>
      <dgm:spPr/>
      <dgm:t>
        <a:bodyPr/>
        <a:lstStyle/>
        <a:p>
          <a:r>
            <a:rPr lang="en-US" dirty="0" err="1"/>
            <a:t>Penuntutan</a:t>
          </a:r>
          <a:r>
            <a:rPr lang="en-US" dirty="0"/>
            <a:t> </a:t>
          </a:r>
          <a:r>
            <a:rPr lang="en-US" dirty="0" err="1"/>
            <a:t>ilmu</a:t>
          </a:r>
          <a:r>
            <a:rPr lang="en-US" dirty="0"/>
            <a:t> </a:t>
          </a:r>
          <a:r>
            <a:rPr lang="en-US" dirty="0" err="1"/>
            <a:t>dalam</a:t>
          </a:r>
          <a:r>
            <a:rPr lang="en-US" dirty="0"/>
            <a:t> Islam</a:t>
          </a:r>
        </a:p>
      </dgm:t>
    </dgm:pt>
    <dgm:pt modelId="{F7C6FC2F-B750-4901-BD3B-DDEB8735E8C4}" type="parTrans" cxnId="{4A40A1DA-FFEC-4BF4-A71C-F8B77BDA07F8}">
      <dgm:prSet/>
      <dgm:spPr/>
      <dgm:t>
        <a:bodyPr/>
        <a:lstStyle/>
        <a:p>
          <a:endParaRPr lang="en-US"/>
        </a:p>
      </dgm:t>
    </dgm:pt>
    <dgm:pt modelId="{61A53ABC-FE04-48BB-9C32-4B6F781C80D0}" type="sibTrans" cxnId="{4A40A1DA-FFEC-4BF4-A71C-F8B77BDA07F8}">
      <dgm:prSet/>
      <dgm:spPr/>
      <dgm:t>
        <a:bodyPr/>
        <a:lstStyle/>
        <a:p>
          <a:endParaRPr lang="en-US"/>
        </a:p>
      </dgm:t>
    </dgm:pt>
    <dgm:pt modelId="{4334C7F1-DD41-4BDD-8B4F-5AB2F6CC87FE}">
      <dgm:prSet phldrT="[Text]"/>
      <dgm:spPr/>
      <dgm:t>
        <a:bodyPr/>
        <a:lstStyle/>
        <a:p>
          <a:r>
            <a:rPr lang="en-US" dirty="0" err="1"/>
            <a:t>dapat</a:t>
          </a:r>
          <a:r>
            <a:rPr lang="en-US" dirty="0"/>
            <a:t> </a:t>
          </a:r>
          <a:r>
            <a:rPr lang="en-US" dirty="0" err="1"/>
            <a:t>melepaskan</a:t>
          </a:r>
          <a:r>
            <a:rPr lang="en-US" dirty="0"/>
            <a:t> </a:t>
          </a:r>
          <a:r>
            <a:rPr lang="en-US" dirty="0" err="1"/>
            <a:t>diri</a:t>
          </a:r>
          <a:r>
            <a:rPr lang="en-US" dirty="0"/>
            <a:t> </a:t>
          </a:r>
          <a:r>
            <a:rPr lang="en-US" dirty="0" err="1"/>
            <a:t>daripada</a:t>
          </a:r>
          <a:r>
            <a:rPr lang="en-US" dirty="0"/>
            <a:t> </a:t>
          </a:r>
          <a:r>
            <a:rPr lang="en-US" dirty="0" err="1"/>
            <a:t>belenggu</a:t>
          </a:r>
          <a:r>
            <a:rPr lang="en-US" dirty="0"/>
            <a:t> </a:t>
          </a:r>
          <a:r>
            <a:rPr lang="en-US" dirty="0" err="1"/>
            <a:t>kejahilan</a:t>
          </a:r>
          <a:endParaRPr lang="en-US" dirty="0"/>
        </a:p>
      </dgm:t>
    </dgm:pt>
    <dgm:pt modelId="{56865031-6A76-495C-BF79-3F64AE970100}" type="parTrans" cxnId="{35DA7577-3C55-4FBE-BD5B-3510527B6040}">
      <dgm:prSet/>
      <dgm:spPr/>
      <dgm:t>
        <a:bodyPr/>
        <a:lstStyle/>
        <a:p>
          <a:endParaRPr lang="en-US"/>
        </a:p>
      </dgm:t>
    </dgm:pt>
    <dgm:pt modelId="{6C96984E-2D13-48A5-82DA-BF01B641C147}" type="sibTrans" cxnId="{35DA7577-3C55-4FBE-BD5B-3510527B6040}">
      <dgm:prSet/>
      <dgm:spPr/>
      <dgm:t>
        <a:bodyPr/>
        <a:lstStyle/>
        <a:p>
          <a:endParaRPr lang="en-US"/>
        </a:p>
      </dgm:t>
    </dgm:pt>
    <dgm:pt modelId="{C9B12E90-83E9-4E0B-BE5A-F96DBE1F50AC}">
      <dgm:prSet phldrT="[Text]"/>
      <dgm:spPr/>
      <dgm:t>
        <a:bodyPr/>
        <a:lstStyle/>
        <a:p>
          <a:r>
            <a:rPr lang="en-US" dirty="0" err="1"/>
            <a:t>diberi</a:t>
          </a:r>
          <a:r>
            <a:rPr lang="en-US" dirty="0"/>
            <a:t> </a:t>
          </a:r>
          <a:r>
            <a:rPr lang="en-US" dirty="0" err="1"/>
            <a:t>kemuliaan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kedudukan</a:t>
          </a:r>
          <a:r>
            <a:rPr lang="en-US" dirty="0"/>
            <a:t> yang </a:t>
          </a:r>
          <a:r>
            <a:rPr lang="en-US" dirty="0" err="1"/>
            <a:t>tinggi</a:t>
          </a:r>
          <a:endParaRPr lang="en-US" dirty="0"/>
        </a:p>
      </dgm:t>
    </dgm:pt>
    <dgm:pt modelId="{80A74748-0742-44B2-B191-F8B8BF4D41CB}" type="parTrans" cxnId="{078A0881-9862-432E-863E-C4948CD0C6EE}">
      <dgm:prSet/>
      <dgm:spPr/>
      <dgm:t>
        <a:bodyPr/>
        <a:lstStyle/>
        <a:p>
          <a:endParaRPr lang="en-US"/>
        </a:p>
      </dgm:t>
    </dgm:pt>
    <dgm:pt modelId="{EF190D41-4057-4D9A-AB11-658FF7CC9C05}" type="sibTrans" cxnId="{078A0881-9862-432E-863E-C4948CD0C6EE}">
      <dgm:prSet/>
      <dgm:spPr/>
      <dgm:t>
        <a:bodyPr/>
        <a:lstStyle/>
        <a:p>
          <a:endParaRPr lang="en-US"/>
        </a:p>
      </dgm:t>
    </dgm:pt>
    <dgm:pt modelId="{605A2EE5-29C1-4AD9-80C6-1D0B982BD8FB}">
      <dgm:prSet phldrT="[Text]"/>
      <dgm:spPr/>
      <dgm:t>
        <a:bodyPr/>
        <a:lstStyle/>
        <a:p>
          <a:r>
            <a:rPr lang="en-US" dirty="0" err="1"/>
            <a:t>Kedudukan</a:t>
          </a:r>
          <a:r>
            <a:rPr lang="en-US" dirty="0"/>
            <a:t> </a:t>
          </a:r>
          <a:r>
            <a:rPr lang="en-US" dirty="0" err="1"/>
            <a:t>golongan</a:t>
          </a:r>
          <a:r>
            <a:rPr lang="en-US" dirty="0"/>
            <a:t> </a:t>
          </a:r>
          <a:r>
            <a:rPr lang="en-US" dirty="0" err="1"/>
            <a:t>berilmu</a:t>
          </a:r>
          <a:r>
            <a:rPr lang="en-US" dirty="0"/>
            <a:t> </a:t>
          </a:r>
          <a:r>
            <a:rPr lang="en-US" dirty="0" err="1"/>
            <a:t>lebih</a:t>
          </a:r>
          <a:r>
            <a:rPr lang="en-US" dirty="0"/>
            <a:t> </a:t>
          </a:r>
          <a:r>
            <a:rPr lang="en-US" dirty="0" err="1"/>
            <a:t>tinggi</a:t>
          </a:r>
          <a:r>
            <a:rPr lang="en-US" dirty="0"/>
            <a:t> </a:t>
          </a:r>
          <a:r>
            <a:rPr lang="en-US" dirty="0" err="1"/>
            <a:t>daripada</a:t>
          </a:r>
          <a:r>
            <a:rPr lang="en-US" dirty="0"/>
            <a:t> </a:t>
          </a:r>
          <a:r>
            <a:rPr lang="en-US" dirty="0" err="1"/>
            <a:t>golongan</a:t>
          </a:r>
          <a:r>
            <a:rPr lang="en-US" dirty="0"/>
            <a:t>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berilmu</a:t>
          </a:r>
          <a:endParaRPr lang="en-US" dirty="0"/>
        </a:p>
      </dgm:t>
    </dgm:pt>
    <dgm:pt modelId="{32072ECB-775F-46F7-AD42-1D6B1A52AD3C}" type="parTrans" cxnId="{2436DCA1-F9B7-43E5-B1A6-7243BBAE249F}">
      <dgm:prSet/>
      <dgm:spPr/>
      <dgm:t>
        <a:bodyPr/>
        <a:lstStyle/>
        <a:p>
          <a:endParaRPr lang="en-US"/>
        </a:p>
      </dgm:t>
    </dgm:pt>
    <dgm:pt modelId="{205E6F5C-DD7D-4768-9ACE-41B541ADC971}" type="sibTrans" cxnId="{2436DCA1-F9B7-43E5-B1A6-7243BBAE249F}">
      <dgm:prSet/>
      <dgm:spPr/>
      <dgm:t>
        <a:bodyPr/>
        <a:lstStyle/>
        <a:p>
          <a:endParaRPr lang="en-US"/>
        </a:p>
      </dgm:t>
    </dgm:pt>
    <dgm:pt modelId="{763A03F8-7E1F-4626-BB24-061363A40898}" type="pres">
      <dgm:prSet presAssocID="{D87AE6D2-50BC-4528-B5EE-C4DDD60268E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7C25606-4242-4F23-974A-DA3959F67819}" type="pres">
      <dgm:prSet presAssocID="{F491A8E4-5F74-4CAB-8860-2DBC811F3DE5}" presName="root1" presStyleCnt="0"/>
      <dgm:spPr/>
    </dgm:pt>
    <dgm:pt modelId="{7A523C6A-B1DD-4BDE-8229-09659D6FC43E}" type="pres">
      <dgm:prSet presAssocID="{F491A8E4-5F74-4CAB-8860-2DBC811F3DE5}" presName="LevelOneTextNode" presStyleLbl="node0" presStyleIdx="0" presStyleCnt="1" custAng="5400000" custScaleX="140082" custScaleY="53025" custLinFactNeighborX="-67868" custLinFactNeighborY="1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230552A-CBA4-41BB-97AA-48FEF6EA00D8}" type="pres">
      <dgm:prSet presAssocID="{F491A8E4-5F74-4CAB-8860-2DBC811F3DE5}" presName="level2hierChild" presStyleCnt="0"/>
      <dgm:spPr/>
    </dgm:pt>
    <dgm:pt modelId="{9B40F06F-E45B-4522-B2BF-ECE2184E9EBE}" type="pres">
      <dgm:prSet presAssocID="{56865031-6A76-495C-BF79-3F64AE970100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D1928AE8-2ED8-4F07-9C57-C1468FFAB55B}" type="pres">
      <dgm:prSet presAssocID="{56865031-6A76-495C-BF79-3F64AE970100}" presName="connTx" presStyleLbl="parChTrans1D2" presStyleIdx="0" presStyleCnt="3"/>
      <dgm:spPr/>
      <dgm:t>
        <a:bodyPr/>
        <a:lstStyle/>
        <a:p>
          <a:endParaRPr lang="en-US"/>
        </a:p>
      </dgm:t>
    </dgm:pt>
    <dgm:pt modelId="{83E8E327-FE32-4CE3-B9F1-EAA484ADE7BF}" type="pres">
      <dgm:prSet presAssocID="{4334C7F1-DD41-4BDD-8B4F-5AB2F6CC87FE}" presName="root2" presStyleCnt="0"/>
      <dgm:spPr/>
    </dgm:pt>
    <dgm:pt modelId="{DD69340F-21AF-48D9-9D27-7E46C0F512EA}" type="pres">
      <dgm:prSet presAssocID="{4334C7F1-DD41-4BDD-8B4F-5AB2F6CC87FE}" presName="LevelTwoTextNode" presStyleLbl="node2" presStyleIdx="0" presStyleCnt="3" custScaleX="136537" custScaleY="90974" custLinFactNeighborX="64630" custLinFactNeighborY="-239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590B91F-696B-4966-A8D5-87950617305A}" type="pres">
      <dgm:prSet presAssocID="{4334C7F1-DD41-4BDD-8B4F-5AB2F6CC87FE}" presName="level3hierChild" presStyleCnt="0"/>
      <dgm:spPr/>
    </dgm:pt>
    <dgm:pt modelId="{CEAF40E2-94C1-4BA0-B9A3-BCBB69AA8E3C}" type="pres">
      <dgm:prSet presAssocID="{80A74748-0742-44B2-B191-F8B8BF4D41CB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15F52CA6-1C53-4B15-B89E-96BFC6F4CEE6}" type="pres">
      <dgm:prSet presAssocID="{80A74748-0742-44B2-B191-F8B8BF4D41CB}" presName="connTx" presStyleLbl="parChTrans1D2" presStyleIdx="1" presStyleCnt="3"/>
      <dgm:spPr/>
      <dgm:t>
        <a:bodyPr/>
        <a:lstStyle/>
        <a:p>
          <a:endParaRPr lang="en-US"/>
        </a:p>
      </dgm:t>
    </dgm:pt>
    <dgm:pt modelId="{0A5670B9-79E1-447B-A0B6-2008D6985B58}" type="pres">
      <dgm:prSet presAssocID="{C9B12E90-83E9-4E0B-BE5A-F96DBE1F50AC}" presName="root2" presStyleCnt="0"/>
      <dgm:spPr/>
    </dgm:pt>
    <dgm:pt modelId="{872BBC56-2B12-45A6-9D54-2B9A46836AD6}" type="pres">
      <dgm:prSet presAssocID="{C9B12E90-83E9-4E0B-BE5A-F96DBE1F50AC}" presName="LevelTwoTextNode" presStyleLbl="node2" presStyleIdx="1" presStyleCnt="3" custScaleX="136022" custScaleY="90893" custLinFactNeighborX="60379" custLinFactNeighborY="-6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B40C0FE-DB0F-43D1-87B7-C0043269D660}" type="pres">
      <dgm:prSet presAssocID="{C9B12E90-83E9-4E0B-BE5A-F96DBE1F50AC}" presName="level3hierChild" presStyleCnt="0"/>
      <dgm:spPr/>
    </dgm:pt>
    <dgm:pt modelId="{BE4DAF83-F9F0-40C4-9E25-A02FA9E0215C}" type="pres">
      <dgm:prSet presAssocID="{32072ECB-775F-46F7-AD42-1D6B1A52AD3C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5E42CA8B-3D2D-485E-B5FD-CC6D26EFA258}" type="pres">
      <dgm:prSet presAssocID="{32072ECB-775F-46F7-AD42-1D6B1A52AD3C}" presName="connTx" presStyleLbl="parChTrans1D2" presStyleIdx="2" presStyleCnt="3"/>
      <dgm:spPr/>
      <dgm:t>
        <a:bodyPr/>
        <a:lstStyle/>
        <a:p>
          <a:endParaRPr lang="en-US"/>
        </a:p>
      </dgm:t>
    </dgm:pt>
    <dgm:pt modelId="{BF7B3BD2-833E-48F5-AEC1-631BC6B8B8FF}" type="pres">
      <dgm:prSet presAssocID="{605A2EE5-29C1-4AD9-80C6-1D0B982BD8FB}" presName="root2" presStyleCnt="0"/>
      <dgm:spPr/>
    </dgm:pt>
    <dgm:pt modelId="{F1586AA9-6DF6-485F-B0AF-3A2AFA92048E}" type="pres">
      <dgm:prSet presAssocID="{605A2EE5-29C1-4AD9-80C6-1D0B982BD8FB}" presName="LevelTwoTextNode" presStyleLbl="node2" presStyleIdx="2" presStyleCnt="3" custScaleX="135283" custScaleY="88504" custLinFactNeighborX="49696" custLinFactNeighborY="419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DE507B1-486C-49A7-BDA2-6D4EFE0C57B7}" type="pres">
      <dgm:prSet presAssocID="{605A2EE5-29C1-4AD9-80C6-1D0B982BD8FB}" presName="level3hierChild" presStyleCnt="0"/>
      <dgm:spPr/>
    </dgm:pt>
  </dgm:ptLst>
  <dgm:cxnLst>
    <dgm:cxn modelId="{2436DCA1-F9B7-43E5-B1A6-7243BBAE249F}" srcId="{F491A8E4-5F74-4CAB-8860-2DBC811F3DE5}" destId="{605A2EE5-29C1-4AD9-80C6-1D0B982BD8FB}" srcOrd="2" destOrd="0" parTransId="{32072ECB-775F-46F7-AD42-1D6B1A52AD3C}" sibTransId="{205E6F5C-DD7D-4768-9ACE-41B541ADC971}"/>
    <dgm:cxn modelId="{7DEC5CE9-3D4E-4E74-B314-7B9EFF803E5E}" type="presOf" srcId="{56865031-6A76-495C-BF79-3F64AE970100}" destId="{D1928AE8-2ED8-4F07-9C57-C1468FFAB55B}" srcOrd="1" destOrd="0" presId="urn:microsoft.com/office/officeart/2008/layout/HorizontalMultiLevelHierarchy"/>
    <dgm:cxn modelId="{A99E071A-D818-4509-BC93-C30D3695DC3B}" type="presOf" srcId="{32072ECB-775F-46F7-AD42-1D6B1A52AD3C}" destId="{5E42CA8B-3D2D-485E-B5FD-CC6D26EFA258}" srcOrd="1" destOrd="0" presId="urn:microsoft.com/office/officeart/2008/layout/HorizontalMultiLevelHierarchy"/>
    <dgm:cxn modelId="{AE17D204-3ABB-46B1-93AF-CC2E8E8ABE40}" type="presOf" srcId="{F491A8E4-5F74-4CAB-8860-2DBC811F3DE5}" destId="{7A523C6A-B1DD-4BDE-8229-09659D6FC43E}" srcOrd="0" destOrd="0" presId="urn:microsoft.com/office/officeart/2008/layout/HorizontalMultiLevelHierarchy"/>
    <dgm:cxn modelId="{E7F26EBB-466E-40E4-9C06-92413C85C279}" type="presOf" srcId="{605A2EE5-29C1-4AD9-80C6-1D0B982BD8FB}" destId="{F1586AA9-6DF6-485F-B0AF-3A2AFA92048E}" srcOrd="0" destOrd="0" presId="urn:microsoft.com/office/officeart/2008/layout/HorizontalMultiLevelHierarchy"/>
    <dgm:cxn modelId="{35DA7577-3C55-4FBE-BD5B-3510527B6040}" srcId="{F491A8E4-5F74-4CAB-8860-2DBC811F3DE5}" destId="{4334C7F1-DD41-4BDD-8B4F-5AB2F6CC87FE}" srcOrd="0" destOrd="0" parTransId="{56865031-6A76-495C-BF79-3F64AE970100}" sibTransId="{6C96984E-2D13-48A5-82DA-BF01B641C147}"/>
    <dgm:cxn modelId="{9F950487-6832-46BE-943B-3097A0BAD8E8}" type="presOf" srcId="{80A74748-0742-44B2-B191-F8B8BF4D41CB}" destId="{CEAF40E2-94C1-4BA0-B9A3-BCBB69AA8E3C}" srcOrd="0" destOrd="0" presId="urn:microsoft.com/office/officeart/2008/layout/HorizontalMultiLevelHierarchy"/>
    <dgm:cxn modelId="{0FAB46ED-68BB-42E8-B69E-91A9539B2BED}" type="presOf" srcId="{80A74748-0742-44B2-B191-F8B8BF4D41CB}" destId="{15F52CA6-1C53-4B15-B89E-96BFC6F4CEE6}" srcOrd="1" destOrd="0" presId="urn:microsoft.com/office/officeart/2008/layout/HorizontalMultiLevelHierarchy"/>
    <dgm:cxn modelId="{5F62EF72-C90C-4033-A88F-8EEBE9C4663C}" type="presOf" srcId="{C9B12E90-83E9-4E0B-BE5A-F96DBE1F50AC}" destId="{872BBC56-2B12-45A6-9D54-2B9A46836AD6}" srcOrd="0" destOrd="0" presId="urn:microsoft.com/office/officeart/2008/layout/HorizontalMultiLevelHierarchy"/>
    <dgm:cxn modelId="{FC86EFC0-9FD3-4188-A307-04A3829840C0}" type="presOf" srcId="{56865031-6A76-495C-BF79-3F64AE970100}" destId="{9B40F06F-E45B-4522-B2BF-ECE2184E9EBE}" srcOrd="0" destOrd="0" presId="urn:microsoft.com/office/officeart/2008/layout/HorizontalMultiLevelHierarchy"/>
    <dgm:cxn modelId="{078A0881-9862-432E-863E-C4948CD0C6EE}" srcId="{F491A8E4-5F74-4CAB-8860-2DBC811F3DE5}" destId="{C9B12E90-83E9-4E0B-BE5A-F96DBE1F50AC}" srcOrd="1" destOrd="0" parTransId="{80A74748-0742-44B2-B191-F8B8BF4D41CB}" sibTransId="{EF190D41-4057-4D9A-AB11-658FF7CC9C05}"/>
    <dgm:cxn modelId="{4A40A1DA-FFEC-4BF4-A71C-F8B77BDA07F8}" srcId="{D87AE6D2-50BC-4528-B5EE-C4DDD60268EA}" destId="{F491A8E4-5F74-4CAB-8860-2DBC811F3DE5}" srcOrd="0" destOrd="0" parTransId="{F7C6FC2F-B750-4901-BD3B-DDEB8735E8C4}" sibTransId="{61A53ABC-FE04-48BB-9C32-4B6F781C80D0}"/>
    <dgm:cxn modelId="{425BF436-1C5D-4668-901E-77401951E369}" type="presOf" srcId="{4334C7F1-DD41-4BDD-8B4F-5AB2F6CC87FE}" destId="{DD69340F-21AF-48D9-9D27-7E46C0F512EA}" srcOrd="0" destOrd="0" presId="urn:microsoft.com/office/officeart/2008/layout/HorizontalMultiLevelHierarchy"/>
    <dgm:cxn modelId="{F43B3B67-A405-4A76-AE40-5F113FB1DAD9}" type="presOf" srcId="{32072ECB-775F-46F7-AD42-1D6B1A52AD3C}" destId="{BE4DAF83-F9F0-40C4-9E25-A02FA9E0215C}" srcOrd="0" destOrd="0" presId="urn:microsoft.com/office/officeart/2008/layout/HorizontalMultiLevelHierarchy"/>
    <dgm:cxn modelId="{499D4E14-CEC5-4148-8F9B-6A1F9ABDF505}" type="presOf" srcId="{D87AE6D2-50BC-4528-B5EE-C4DDD60268EA}" destId="{763A03F8-7E1F-4626-BB24-061363A40898}" srcOrd="0" destOrd="0" presId="urn:microsoft.com/office/officeart/2008/layout/HorizontalMultiLevelHierarchy"/>
    <dgm:cxn modelId="{23F6739B-8278-4695-B8D5-9CA618DAA940}" type="presParOf" srcId="{763A03F8-7E1F-4626-BB24-061363A40898}" destId="{37C25606-4242-4F23-974A-DA3959F67819}" srcOrd="0" destOrd="0" presId="urn:microsoft.com/office/officeart/2008/layout/HorizontalMultiLevelHierarchy"/>
    <dgm:cxn modelId="{55CC3160-0AA2-4347-B90A-6D1F2E137E8B}" type="presParOf" srcId="{37C25606-4242-4F23-974A-DA3959F67819}" destId="{7A523C6A-B1DD-4BDE-8229-09659D6FC43E}" srcOrd="0" destOrd="0" presId="urn:microsoft.com/office/officeart/2008/layout/HorizontalMultiLevelHierarchy"/>
    <dgm:cxn modelId="{32DE952D-9F6E-4FD9-BF0C-257216F48AB2}" type="presParOf" srcId="{37C25606-4242-4F23-974A-DA3959F67819}" destId="{9230552A-CBA4-41BB-97AA-48FEF6EA00D8}" srcOrd="1" destOrd="0" presId="urn:microsoft.com/office/officeart/2008/layout/HorizontalMultiLevelHierarchy"/>
    <dgm:cxn modelId="{8BECB05D-D393-4BD5-A220-31992EE2E733}" type="presParOf" srcId="{9230552A-CBA4-41BB-97AA-48FEF6EA00D8}" destId="{9B40F06F-E45B-4522-B2BF-ECE2184E9EBE}" srcOrd="0" destOrd="0" presId="urn:microsoft.com/office/officeart/2008/layout/HorizontalMultiLevelHierarchy"/>
    <dgm:cxn modelId="{065036A1-EF82-4AD6-B22F-3CC8C527C5D2}" type="presParOf" srcId="{9B40F06F-E45B-4522-B2BF-ECE2184E9EBE}" destId="{D1928AE8-2ED8-4F07-9C57-C1468FFAB55B}" srcOrd="0" destOrd="0" presId="urn:microsoft.com/office/officeart/2008/layout/HorizontalMultiLevelHierarchy"/>
    <dgm:cxn modelId="{ACAD97E0-DD40-4B08-83C7-953D05D164A9}" type="presParOf" srcId="{9230552A-CBA4-41BB-97AA-48FEF6EA00D8}" destId="{83E8E327-FE32-4CE3-B9F1-EAA484ADE7BF}" srcOrd="1" destOrd="0" presId="urn:microsoft.com/office/officeart/2008/layout/HorizontalMultiLevelHierarchy"/>
    <dgm:cxn modelId="{5F9BD867-9473-49C9-B735-246A70A090C9}" type="presParOf" srcId="{83E8E327-FE32-4CE3-B9F1-EAA484ADE7BF}" destId="{DD69340F-21AF-48D9-9D27-7E46C0F512EA}" srcOrd="0" destOrd="0" presId="urn:microsoft.com/office/officeart/2008/layout/HorizontalMultiLevelHierarchy"/>
    <dgm:cxn modelId="{4AA76D66-6E30-499E-AFB2-2422DFB9572F}" type="presParOf" srcId="{83E8E327-FE32-4CE3-B9F1-EAA484ADE7BF}" destId="{2590B91F-696B-4966-A8D5-87950617305A}" srcOrd="1" destOrd="0" presId="urn:microsoft.com/office/officeart/2008/layout/HorizontalMultiLevelHierarchy"/>
    <dgm:cxn modelId="{E766F0CF-30DA-4543-934C-C0E55AF3AA93}" type="presParOf" srcId="{9230552A-CBA4-41BB-97AA-48FEF6EA00D8}" destId="{CEAF40E2-94C1-4BA0-B9A3-BCBB69AA8E3C}" srcOrd="2" destOrd="0" presId="urn:microsoft.com/office/officeart/2008/layout/HorizontalMultiLevelHierarchy"/>
    <dgm:cxn modelId="{0D6A02D2-8AC2-4630-BAA4-06C69F6FFEB7}" type="presParOf" srcId="{CEAF40E2-94C1-4BA0-B9A3-BCBB69AA8E3C}" destId="{15F52CA6-1C53-4B15-B89E-96BFC6F4CEE6}" srcOrd="0" destOrd="0" presId="urn:microsoft.com/office/officeart/2008/layout/HorizontalMultiLevelHierarchy"/>
    <dgm:cxn modelId="{89CF39C6-F1A6-46C2-B7B0-94C761E7D704}" type="presParOf" srcId="{9230552A-CBA4-41BB-97AA-48FEF6EA00D8}" destId="{0A5670B9-79E1-447B-A0B6-2008D6985B58}" srcOrd="3" destOrd="0" presId="urn:microsoft.com/office/officeart/2008/layout/HorizontalMultiLevelHierarchy"/>
    <dgm:cxn modelId="{F5BA6D9A-7CAF-49E2-A424-02EEDE34D250}" type="presParOf" srcId="{0A5670B9-79E1-447B-A0B6-2008D6985B58}" destId="{872BBC56-2B12-45A6-9D54-2B9A46836AD6}" srcOrd="0" destOrd="0" presId="urn:microsoft.com/office/officeart/2008/layout/HorizontalMultiLevelHierarchy"/>
    <dgm:cxn modelId="{1FF5919D-2E04-400D-A6F9-9C53A2D67DA0}" type="presParOf" srcId="{0A5670B9-79E1-447B-A0B6-2008D6985B58}" destId="{0B40C0FE-DB0F-43D1-87B7-C0043269D660}" srcOrd="1" destOrd="0" presId="urn:microsoft.com/office/officeart/2008/layout/HorizontalMultiLevelHierarchy"/>
    <dgm:cxn modelId="{5DBC54E8-7D3C-475D-88C8-843165549ED0}" type="presParOf" srcId="{9230552A-CBA4-41BB-97AA-48FEF6EA00D8}" destId="{BE4DAF83-F9F0-40C4-9E25-A02FA9E0215C}" srcOrd="4" destOrd="0" presId="urn:microsoft.com/office/officeart/2008/layout/HorizontalMultiLevelHierarchy"/>
    <dgm:cxn modelId="{96B25B03-1C02-4A2A-9E16-95B131CAB773}" type="presParOf" srcId="{BE4DAF83-F9F0-40C4-9E25-A02FA9E0215C}" destId="{5E42CA8B-3D2D-485E-B5FD-CC6D26EFA258}" srcOrd="0" destOrd="0" presId="urn:microsoft.com/office/officeart/2008/layout/HorizontalMultiLevelHierarchy"/>
    <dgm:cxn modelId="{B7057A43-832E-4ED2-BB3A-88BC7B960101}" type="presParOf" srcId="{9230552A-CBA4-41BB-97AA-48FEF6EA00D8}" destId="{BF7B3BD2-833E-48F5-AEC1-631BC6B8B8FF}" srcOrd="5" destOrd="0" presId="urn:microsoft.com/office/officeart/2008/layout/HorizontalMultiLevelHierarchy"/>
    <dgm:cxn modelId="{88A09475-CEC1-4873-9F0C-58298E95B651}" type="presParOf" srcId="{BF7B3BD2-833E-48F5-AEC1-631BC6B8B8FF}" destId="{F1586AA9-6DF6-485F-B0AF-3A2AFA92048E}" srcOrd="0" destOrd="0" presId="urn:microsoft.com/office/officeart/2008/layout/HorizontalMultiLevelHierarchy"/>
    <dgm:cxn modelId="{7228D979-84A5-4ADB-B5A5-29B782A0E7F6}" type="presParOf" srcId="{BF7B3BD2-833E-48F5-AEC1-631BC6B8B8FF}" destId="{9DE507B1-486C-49A7-BDA2-6D4EFE0C57B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FEEDDA5-3904-4972-8201-96A2C5C2A632}" type="doc">
      <dgm:prSet loTypeId="urn:microsoft.com/office/officeart/2008/layout/RadialCluster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44CC06B7-768D-4F3F-AC98-3BFED715980E}">
      <dgm:prSet phldrT="[Text]"/>
      <dgm:spPr/>
      <dgm:t>
        <a:bodyPr/>
        <a:lstStyle/>
        <a:p>
          <a:r>
            <a:rPr lang="en-US" dirty="0"/>
            <a:t>al-Quran </a:t>
          </a:r>
        </a:p>
      </dgm:t>
    </dgm:pt>
    <dgm:pt modelId="{570149B9-7788-4A03-983C-05598F9E967F}" type="parTrans" cxnId="{4E42D015-089A-47CC-959C-C562FBE0960E}">
      <dgm:prSet/>
      <dgm:spPr/>
      <dgm:t>
        <a:bodyPr/>
        <a:lstStyle/>
        <a:p>
          <a:endParaRPr lang="en-US"/>
        </a:p>
      </dgm:t>
    </dgm:pt>
    <dgm:pt modelId="{CB73A496-209F-4B1A-B39A-8F11835B6AF0}" type="sibTrans" cxnId="{4E42D015-089A-47CC-959C-C562FBE0960E}">
      <dgm:prSet/>
      <dgm:spPr/>
      <dgm:t>
        <a:bodyPr/>
        <a:lstStyle/>
        <a:p>
          <a:endParaRPr lang="en-US"/>
        </a:p>
      </dgm:t>
    </dgm:pt>
    <dgm:pt modelId="{C1BB07C2-55A7-42DE-98D7-8DDD2381F60F}">
      <dgm:prSet phldrT="[Text]" custT="1"/>
      <dgm:spPr/>
      <dgm:t>
        <a:bodyPr/>
        <a:lstStyle/>
        <a:p>
          <a:r>
            <a:rPr lang="en-US" sz="1800" dirty="0" err="1"/>
            <a:t>Mengenai</a:t>
          </a:r>
          <a:r>
            <a:rPr lang="en-US" sz="1800" dirty="0"/>
            <a:t> </a:t>
          </a:r>
          <a:r>
            <a:rPr lang="en-US" sz="1800" dirty="0" err="1"/>
            <a:t>ciptaan</a:t>
          </a:r>
          <a:r>
            <a:rPr lang="en-US" sz="1800" dirty="0"/>
            <a:t> Allah </a:t>
          </a:r>
          <a:r>
            <a:rPr lang="en-US" sz="1800" dirty="0" err="1"/>
            <a:t>tetapi</a:t>
          </a:r>
          <a:r>
            <a:rPr lang="en-US" sz="1800" dirty="0"/>
            <a:t> </a:t>
          </a:r>
          <a:r>
            <a:rPr lang="en-US" sz="1800" dirty="0" err="1"/>
            <a:t>juga</a:t>
          </a:r>
          <a:r>
            <a:rPr lang="en-US" sz="1800" dirty="0"/>
            <a:t> </a:t>
          </a:r>
          <a:r>
            <a:rPr lang="en-US" sz="1800" dirty="0" err="1"/>
            <a:t>menyentuh</a:t>
          </a:r>
          <a:r>
            <a:rPr lang="en-US" sz="1800" dirty="0"/>
            <a:t> </a:t>
          </a:r>
          <a:r>
            <a:rPr lang="en-US" sz="1800" dirty="0" err="1"/>
            <a:t>tema</a:t>
          </a:r>
          <a:r>
            <a:rPr lang="en-US" sz="1800" dirty="0"/>
            <a:t> </a:t>
          </a:r>
          <a:r>
            <a:rPr lang="en-US" sz="1800" dirty="0" err="1"/>
            <a:t>saintifik</a:t>
          </a:r>
          <a:r>
            <a:rPr lang="en-US" sz="1800" dirty="0"/>
            <a:t> </a:t>
          </a:r>
        </a:p>
      </dgm:t>
    </dgm:pt>
    <dgm:pt modelId="{A9A69A2A-4315-431D-97DE-160F83D9F3EC}" type="parTrans" cxnId="{10AEEA38-ED05-4E42-B227-DF2E71C85910}">
      <dgm:prSet/>
      <dgm:spPr/>
      <dgm:t>
        <a:bodyPr/>
        <a:lstStyle/>
        <a:p>
          <a:endParaRPr lang="en-US"/>
        </a:p>
      </dgm:t>
    </dgm:pt>
    <dgm:pt modelId="{4FF3B91A-FD6A-4488-BC44-ABD38C8981F4}" type="sibTrans" cxnId="{10AEEA38-ED05-4E42-B227-DF2E71C85910}">
      <dgm:prSet/>
      <dgm:spPr/>
      <dgm:t>
        <a:bodyPr/>
        <a:lstStyle/>
        <a:p>
          <a:endParaRPr lang="en-US"/>
        </a:p>
      </dgm:t>
    </dgm:pt>
    <dgm:pt modelId="{E21F2DF9-0390-4961-B6D9-1316B03E623B}">
      <dgm:prSet phldrT="[Text]" custT="1"/>
      <dgm:spPr/>
      <dgm:t>
        <a:bodyPr/>
        <a:lstStyle/>
        <a:p>
          <a:pPr algn="ctr"/>
          <a:r>
            <a:rPr lang="en-US" sz="1800" dirty="0" err="1"/>
            <a:t>Ialah</a:t>
          </a:r>
          <a:r>
            <a:rPr lang="en-US" sz="1800" dirty="0"/>
            <a:t> “</a:t>
          </a:r>
          <a:r>
            <a:rPr lang="en-US" sz="1800" dirty="0" err="1"/>
            <a:t>Cahaya</a:t>
          </a:r>
          <a:r>
            <a:rPr lang="en-US" sz="1800" dirty="0"/>
            <a:t> </a:t>
          </a:r>
          <a:r>
            <a:rPr lang="en-US" sz="1800" dirty="0" err="1"/>
            <a:t>pembimbing</a:t>
          </a:r>
          <a:r>
            <a:rPr lang="en-US" sz="1800" dirty="0"/>
            <a:t>” yang </a:t>
          </a:r>
          <a:r>
            <a:rPr lang="en-US" sz="1800" dirty="0" err="1"/>
            <a:t>menunjukkan</a:t>
          </a:r>
          <a:r>
            <a:rPr lang="en-US" sz="1800" dirty="0"/>
            <a:t> </a:t>
          </a:r>
          <a:r>
            <a:rPr lang="en-US" sz="1800" dirty="0" err="1"/>
            <a:t>cahaya</a:t>
          </a:r>
          <a:r>
            <a:rPr lang="en-US" sz="1800" dirty="0"/>
            <a:t> </a:t>
          </a:r>
          <a:r>
            <a:rPr lang="en-US" sz="1800" dirty="0" err="1"/>
            <a:t>lurus</a:t>
          </a:r>
          <a:r>
            <a:rPr lang="en-US" sz="1800" dirty="0"/>
            <a:t> </a:t>
          </a:r>
          <a:r>
            <a:rPr lang="en-US" sz="1800" dirty="0" err="1"/>
            <a:t>ke</a:t>
          </a:r>
          <a:r>
            <a:rPr lang="en-US" sz="1800" dirty="0"/>
            <a:t> </a:t>
          </a:r>
          <a:r>
            <a:rPr lang="en-US" sz="1800" dirty="0" err="1"/>
            <a:t>arah</a:t>
          </a:r>
          <a:r>
            <a:rPr lang="en-US" sz="1800" dirty="0"/>
            <a:t> </a:t>
          </a:r>
          <a:r>
            <a:rPr lang="en-US" sz="1800" dirty="0" err="1"/>
            <a:t>ilmu</a:t>
          </a:r>
          <a:endParaRPr lang="en-US" sz="1800" dirty="0"/>
        </a:p>
      </dgm:t>
    </dgm:pt>
    <dgm:pt modelId="{9ADEBC61-346D-429F-8DE8-67CECA3CE559}" type="parTrans" cxnId="{1F1CCDFE-58D8-4CE3-9F7B-60A41A9C80D0}">
      <dgm:prSet/>
      <dgm:spPr/>
      <dgm:t>
        <a:bodyPr/>
        <a:lstStyle/>
        <a:p>
          <a:endParaRPr lang="en-US"/>
        </a:p>
      </dgm:t>
    </dgm:pt>
    <dgm:pt modelId="{986E878A-E7AA-4C47-AB9A-F29C5EA8F514}" type="sibTrans" cxnId="{1F1CCDFE-58D8-4CE3-9F7B-60A41A9C80D0}">
      <dgm:prSet/>
      <dgm:spPr/>
      <dgm:t>
        <a:bodyPr/>
        <a:lstStyle/>
        <a:p>
          <a:endParaRPr lang="en-US"/>
        </a:p>
      </dgm:t>
    </dgm:pt>
    <dgm:pt modelId="{65581F47-4DB7-442F-B43F-1B3318E3C157}">
      <dgm:prSet phldrT="[Text]" custT="1"/>
      <dgm:spPr/>
      <dgm:t>
        <a:bodyPr/>
        <a:lstStyle/>
        <a:p>
          <a:pPr algn="ctr"/>
          <a:r>
            <a:rPr lang="en-US" sz="1800" dirty="0" err="1"/>
            <a:t>Kandungannya</a:t>
          </a:r>
          <a:r>
            <a:rPr lang="en-US" sz="1800" dirty="0"/>
            <a:t> </a:t>
          </a:r>
          <a:r>
            <a:rPr lang="en-US" sz="1800" dirty="0" err="1"/>
            <a:t>mengandungi</a:t>
          </a:r>
          <a:r>
            <a:rPr lang="en-US" sz="1800" dirty="0"/>
            <a:t> </a:t>
          </a:r>
          <a:r>
            <a:rPr lang="en-US" sz="1800" dirty="0" err="1"/>
            <a:t>pelbagai</a:t>
          </a:r>
          <a:r>
            <a:rPr lang="en-US" sz="1800" dirty="0"/>
            <a:t> </a:t>
          </a:r>
          <a:r>
            <a:rPr lang="en-US" sz="1800" dirty="0" err="1"/>
            <a:t>jenis</a:t>
          </a:r>
          <a:r>
            <a:rPr lang="en-US" sz="1800" dirty="0"/>
            <a:t> </a:t>
          </a:r>
          <a:r>
            <a:rPr lang="en-US" sz="1800" dirty="0" err="1"/>
            <a:t>ilmu</a:t>
          </a:r>
          <a:r>
            <a:rPr lang="en-US" sz="1800" dirty="0"/>
            <a:t> </a:t>
          </a:r>
          <a:r>
            <a:rPr lang="en-US" sz="1800" dirty="0" err="1"/>
            <a:t>seperti</a:t>
          </a:r>
          <a:r>
            <a:rPr lang="en-US" sz="1800" dirty="0"/>
            <a:t> </a:t>
          </a:r>
          <a:r>
            <a:rPr lang="en-US" sz="1800" dirty="0" err="1"/>
            <a:t>petunjuk</a:t>
          </a:r>
          <a:r>
            <a:rPr lang="en-US" sz="1800" dirty="0"/>
            <a:t> </a:t>
          </a:r>
          <a:r>
            <a:rPr lang="en-US" sz="1800" dirty="0" err="1"/>
            <a:t>tentang</a:t>
          </a:r>
          <a:r>
            <a:rPr lang="en-US" sz="1800" dirty="0"/>
            <a:t> </a:t>
          </a:r>
          <a:r>
            <a:rPr lang="en-US" sz="1800" dirty="0" err="1"/>
            <a:t>perundangan</a:t>
          </a:r>
          <a:r>
            <a:rPr lang="en-US" sz="1800" dirty="0"/>
            <a:t>, halal-</a:t>
          </a:r>
          <a:r>
            <a:rPr lang="en-US" sz="1800" dirty="0" err="1"/>
            <a:t>haramnya</a:t>
          </a:r>
          <a:r>
            <a:rPr lang="en-US" sz="1800" dirty="0"/>
            <a:t> </a:t>
          </a:r>
          <a:r>
            <a:rPr lang="en-US" sz="1800" dirty="0" err="1"/>
            <a:t>sesuatu</a:t>
          </a:r>
          <a:r>
            <a:rPr lang="en-US" sz="1800" dirty="0"/>
            <a:t> </a:t>
          </a:r>
          <a:r>
            <a:rPr lang="en-US" sz="1800" dirty="0" err="1"/>
            <a:t>aktiviti</a:t>
          </a:r>
          <a:r>
            <a:rPr lang="en-US" sz="1800" dirty="0"/>
            <a:t>, </a:t>
          </a:r>
          <a:r>
            <a:rPr lang="en-US" sz="1800" dirty="0" err="1"/>
            <a:t>pergaulan</a:t>
          </a:r>
          <a:r>
            <a:rPr lang="en-US" sz="1800" dirty="0"/>
            <a:t> </a:t>
          </a:r>
          <a:r>
            <a:rPr lang="en-US" sz="1800" dirty="0" err="1"/>
            <a:t>antara</a:t>
          </a:r>
          <a:r>
            <a:rPr lang="en-US" sz="1800" dirty="0"/>
            <a:t> </a:t>
          </a:r>
          <a:r>
            <a:rPr lang="en-US" sz="1800" dirty="0" err="1"/>
            <a:t>manusia</a:t>
          </a:r>
          <a:r>
            <a:rPr lang="en-US" sz="1800" dirty="0"/>
            <a:t> </a:t>
          </a:r>
          <a:r>
            <a:rPr lang="en-US" sz="1800" dirty="0" err="1"/>
            <a:t>dalam</a:t>
          </a:r>
          <a:r>
            <a:rPr lang="en-US" sz="1800" dirty="0"/>
            <a:t> </a:t>
          </a:r>
          <a:r>
            <a:rPr lang="en-US" sz="1800" dirty="0" err="1"/>
            <a:t>pelbagai</a:t>
          </a:r>
          <a:r>
            <a:rPr lang="en-US" sz="1800" dirty="0"/>
            <a:t> </a:t>
          </a:r>
          <a:r>
            <a:rPr lang="en-US" sz="1800" dirty="0" err="1"/>
            <a:t>bidang</a:t>
          </a:r>
          <a:endParaRPr lang="en-US" sz="1800" dirty="0"/>
        </a:p>
      </dgm:t>
    </dgm:pt>
    <dgm:pt modelId="{8823F7AE-C294-48D8-B150-10487D730B7E}" type="parTrans" cxnId="{737A7614-CFB4-47E9-83C4-03A44A0BAB5A}">
      <dgm:prSet/>
      <dgm:spPr/>
      <dgm:t>
        <a:bodyPr/>
        <a:lstStyle/>
        <a:p>
          <a:endParaRPr lang="en-US"/>
        </a:p>
      </dgm:t>
    </dgm:pt>
    <dgm:pt modelId="{AD45DB98-C5F6-4543-981A-CEA55C943FF8}" type="sibTrans" cxnId="{737A7614-CFB4-47E9-83C4-03A44A0BAB5A}">
      <dgm:prSet/>
      <dgm:spPr/>
      <dgm:t>
        <a:bodyPr/>
        <a:lstStyle/>
        <a:p>
          <a:endParaRPr lang="en-US"/>
        </a:p>
      </dgm:t>
    </dgm:pt>
    <dgm:pt modelId="{0E339D4D-D818-40B3-A35C-6AE5AEFA18FB}">
      <dgm:prSet phldrT="[Text]" custT="1"/>
      <dgm:spPr/>
      <dgm:t>
        <a:bodyPr/>
        <a:lstStyle/>
        <a:p>
          <a:pPr algn="ctr"/>
          <a:r>
            <a:rPr lang="en-US" sz="1800" dirty="0"/>
            <a:t>al-Quran </a:t>
          </a:r>
          <a:r>
            <a:rPr lang="en-US" sz="1800" dirty="0" err="1"/>
            <a:t>juga</a:t>
          </a:r>
          <a:r>
            <a:rPr lang="en-US" sz="1800" dirty="0"/>
            <a:t> </a:t>
          </a:r>
          <a:r>
            <a:rPr lang="en-US" sz="1800" dirty="0" err="1"/>
            <a:t>mengandungi</a:t>
          </a:r>
          <a:r>
            <a:rPr lang="en-US" sz="1800" dirty="0"/>
            <a:t> </a:t>
          </a:r>
          <a:r>
            <a:rPr lang="en-US" sz="1800" dirty="0" err="1"/>
            <a:t>maklumat</a:t>
          </a:r>
          <a:r>
            <a:rPr lang="en-US" sz="1800" dirty="0"/>
            <a:t> </a:t>
          </a:r>
          <a:r>
            <a:rPr lang="en-US" sz="1800" dirty="0" err="1"/>
            <a:t>tumpuan</a:t>
          </a:r>
          <a:r>
            <a:rPr lang="en-US" sz="1800" dirty="0"/>
            <a:t> </a:t>
          </a:r>
          <a:r>
            <a:rPr lang="en-US" sz="1800" dirty="0" err="1"/>
            <a:t>kajian</a:t>
          </a:r>
          <a:r>
            <a:rPr lang="en-US" sz="1800" dirty="0"/>
            <a:t> </a:t>
          </a:r>
          <a:r>
            <a:rPr lang="en-US" sz="1800" dirty="0" err="1"/>
            <a:t>sains</a:t>
          </a:r>
          <a:r>
            <a:rPr lang="en-US" sz="1800" dirty="0"/>
            <a:t> </a:t>
          </a:r>
          <a:r>
            <a:rPr lang="en-US" sz="1800" dirty="0" err="1"/>
            <a:t>seperti</a:t>
          </a:r>
          <a:r>
            <a:rPr lang="en-US" sz="1800" dirty="0"/>
            <a:t> </a:t>
          </a:r>
          <a:r>
            <a:rPr lang="en-US" sz="1800" dirty="0" err="1"/>
            <a:t>penciptaan</a:t>
          </a:r>
          <a:r>
            <a:rPr lang="en-US" sz="1800" dirty="0"/>
            <a:t> </a:t>
          </a:r>
          <a:r>
            <a:rPr lang="en-US" sz="1800" dirty="0" err="1"/>
            <a:t>bumi</a:t>
          </a:r>
          <a:r>
            <a:rPr lang="en-US" sz="1800" dirty="0"/>
            <a:t> </a:t>
          </a:r>
          <a:r>
            <a:rPr lang="en-US" sz="1800" dirty="0" err="1"/>
            <a:t>dan</a:t>
          </a:r>
          <a:r>
            <a:rPr lang="en-US" sz="1800" dirty="0"/>
            <a:t> </a:t>
          </a:r>
          <a:r>
            <a:rPr lang="en-US" sz="1800" dirty="0" err="1"/>
            <a:t>langit</a:t>
          </a:r>
          <a:r>
            <a:rPr lang="en-US" sz="1800" dirty="0"/>
            <a:t>, </a:t>
          </a:r>
          <a:r>
            <a:rPr lang="en-US" sz="1800" dirty="0" err="1"/>
            <a:t>penciptaan</a:t>
          </a:r>
          <a:r>
            <a:rPr lang="en-US" sz="1800" dirty="0"/>
            <a:t> </a:t>
          </a:r>
          <a:r>
            <a:rPr lang="en-US" sz="1800" dirty="0" err="1"/>
            <a:t>makhluk</a:t>
          </a:r>
          <a:r>
            <a:rPr lang="en-US" sz="1800" dirty="0"/>
            <a:t> yang </a:t>
          </a:r>
          <a:r>
            <a:rPr lang="en-US" sz="1800" dirty="0" err="1"/>
            <a:t>berpasangan</a:t>
          </a:r>
          <a:r>
            <a:rPr lang="en-US" sz="1800" dirty="0"/>
            <a:t> </a:t>
          </a:r>
          <a:r>
            <a:rPr lang="en-US" sz="1800" dirty="0" err="1"/>
            <a:t>dll</a:t>
          </a:r>
          <a:endParaRPr lang="en-US" sz="1800" dirty="0"/>
        </a:p>
      </dgm:t>
    </dgm:pt>
    <dgm:pt modelId="{F1658953-B30F-4AB1-9ECA-FD7DFF31D9BE}" type="parTrans" cxnId="{F34A657A-AF0B-42A5-8D69-F55C04DBBC91}">
      <dgm:prSet/>
      <dgm:spPr/>
      <dgm:t>
        <a:bodyPr/>
        <a:lstStyle/>
        <a:p>
          <a:endParaRPr lang="en-US"/>
        </a:p>
      </dgm:t>
    </dgm:pt>
    <dgm:pt modelId="{E6256C9F-5C71-4B3A-971F-F81471D257EE}" type="sibTrans" cxnId="{F34A657A-AF0B-42A5-8D69-F55C04DBBC91}">
      <dgm:prSet/>
      <dgm:spPr/>
      <dgm:t>
        <a:bodyPr/>
        <a:lstStyle/>
        <a:p>
          <a:endParaRPr lang="en-US"/>
        </a:p>
      </dgm:t>
    </dgm:pt>
    <dgm:pt modelId="{00D2E6DF-429E-4F5D-9258-288F9DB8B0A1}">
      <dgm:prSet phldrT="[Text]" custT="1"/>
      <dgm:spPr/>
      <dgm:t>
        <a:bodyPr/>
        <a:lstStyle/>
        <a:p>
          <a:pPr algn="ctr"/>
          <a:r>
            <a:rPr lang="en-US" sz="1800" dirty="0"/>
            <a:t>al-Quran </a:t>
          </a:r>
          <a:r>
            <a:rPr lang="en-US" sz="1800" dirty="0" err="1"/>
            <a:t>melihat</a:t>
          </a:r>
          <a:r>
            <a:rPr lang="en-US" sz="1800" dirty="0"/>
            <a:t> </a:t>
          </a:r>
          <a:r>
            <a:rPr lang="en-US" sz="1800" dirty="0" err="1"/>
            <a:t>sains</a:t>
          </a:r>
          <a:r>
            <a:rPr lang="en-US" sz="1800" dirty="0"/>
            <a:t> </a:t>
          </a:r>
          <a:r>
            <a:rPr lang="en-US" sz="1800" dirty="0" err="1"/>
            <a:t>dalam</a:t>
          </a:r>
          <a:r>
            <a:rPr lang="en-US" sz="1800" dirty="0"/>
            <a:t> </a:t>
          </a:r>
          <a:r>
            <a:rPr lang="en-US" sz="1800" dirty="0" err="1"/>
            <a:t>kerangka</a:t>
          </a:r>
          <a:r>
            <a:rPr lang="en-US" sz="1800" dirty="0"/>
            <a:t> </a:t>
          </a:r>
          <a:r>
            <a:rPr lang="en-US" sz="1800" dirty="0" err="1"/>
            <a:t>pengalaman</a:t>
          </a:r>
          <a:r>
            <a:rPr lang="en-US" sz="1800" dirty="0"/>
            <a:t> </a:t>
          </a:r>
          <a:r>
            <a:rPr lang="en-US" sz="1800" dirty="0" err="1"/>
            <a:t>manusia</a:t>
          </a:r>
          <a:r>
            <a:rPr lang="en-US" sz="1800" dirty="0"/>
            <a:t> </a:t>
          </a:r>
          <a:r>
            <a:rPr lang="en-US" sz="1800" dirty="0" err="1"/>
            <a:t>seluruhnya</a:t>
          </a:r>
          <a:r>
            <a:rPr lang="en-US" sz="1800" dirty="0"/>
            <a:t>.</a:t>
          </a:r>
        </a:p>
      </dgm:t>
    </dgm:pt>
    <dgm:pt modelId="{D8B8A710-5B76-44DE-AF47-04CD27398BEE}" type="parTrans" cxnId="{31CFB465-DDEA-4381-9026-465180510EA3}">
      <dgm:prSet/>
      <dgm:spPr/>
      <dgm:t>
        <a:bodyPr/>
        <a:lstStyle/>
        <a:p>
          <a:endParaRPr lang="en-US"/>
        </a:p>
      </dgm:t>
    </dgm:pt>
    <dgm:pt modelId="{A16D2A80-CA68-4383-A3EC-78261E33F61A}" type="sibTrans" cxnId="{31CFB465-DDEA-4381-9026-465180510EA3}">
      <dgm:prSet/>
      <dgm:spPr/>
      <dgm:t>
        <a:bodyPr/>
        <a:lstStyle/>
        <a:p>
          <a:endParaRPr lang="en-US"/>
        </a:p>
      </dgm:t>
    </dgm:pt>
    <dgm:pt modelId="{C8203FF9-6F64-426B-8584-B5C4EE7074F0}">
      <dgm:prSet phldrT="[Text]" custT="1"/>
      <dgm:spPr/>
      <dgm:t>
        <a:bodyPr/>
        <a:lstStyle/>
        <a:p>
          <a:pPr algn="ctr"/>
          <a:r>
            <a:rPr lang="en-US" sz="1800" dirty="0"/>
            <a:t>Akal </a:t>
          </a:r>
          <a:r>
            <a:rPr lang="en-US" sz="1800" dirty="0" err="1"/>
            <a:t>dan</a:t>
          </a:r>
          <a:r>
            <a:rPr lang="en-US" sz="1800" dirty="0"/>
            <a:t> </a:t>
          </a:r>
          <a:r>
            <a:rPr lang="en-US" sz="1800" dirty="0" err="1"/>
            <a:t>menuntut</a:t>
          </a:r>
          <a:r>
            <a:rPr lang="en-US" sz="1800" dirty="0"/>
            <a:t> </a:t>
          </a:r>
          <a:r>
            <a:rPr lang="en-US" sz="1800" dirty="0" err="1"/>
            <a:t>ilmu</a:t>
          </a:r>
          <a:r>
            <a:rPr lang="en-US" sz="1800" dirty="0"/>
            <a:t> </a:t>
          </a:r>
          <a:r>
            <a:rPr lang="en-US" sz="1800" dirty="0" err="1"/>
            <a:t>mempunyai</a:t>
          </a:r>
          <a:r>
            <a:rPr lang="en-US" sz="1800" dirty="0"/>
            <a:t> </a:t>
          </a:r>
          <a:r>
            <a:rPr lang="en-US" sz="1800" dirty="0" err="1"/>
            <a:t>tempat</a:t>
          </a:r>
          <a:r>
            <a:rPr lang="en-US" sz="1800" dirty="0"/>
            <a:t> yang </a:t>
          </a:r>
          <a:r>
            <a:rPr lang="en-US" sz="1800" dirty="0" err="1"/>
            <a:t>tinggi</a:t>
          </a:r>
          <a:r>
            <a:rPr lang="en-US" sz="1800" dirty="0"/>
            <a:t> </a:t>
          </a:r>
          <a:r>
            <a:rPr lang="en-US" sz="1800" dirty="0" err="1"/>
            <a:t>tetapi</a:t>
          </a:r>
          <a:r>
            <a:rPr lang="en-US" sz="1800" dirty="0"/>
            <a:t> </a:t>
          </a:r>
          <a:r>
            <a:rPr lang="en-US" sz="1800" dirty="0" err="1"/>
            <a:t>ia</a:t>
          </a:r>
          <a:r>
            <a:rPr lang="en-US" sz="1800" dirty="0"/>
            <a:t> </a:t>
          </a:r>
          <a:r>
            <a:rPr lang="en-US" sz="1800" dirty="0" err="1"/>
            <a:t>tunduk</a:t>
          </a:r>
          <a:r>
            <a:rPr lang="en-US" sz="1800" dirty="0"/>
            <a:t> </a:t>
          </a:r>
          <a:r>
            <a:rPr lang="en-US" sz="1800" dirty="0" err="1"/>
            <a:t>kepada</a:t>
          </a:r>
          <a:r>
            <a:rPr lang="en-US" sz="1800" dirty="0"/>
            <a:t> </a:t>
          </a:r>
          <a:r>
            <a:rPr lang="en-US" sz="1800" dirty="0" err="1"/>
            <a:t>nilai</a:t>
          </a:r>
          <a:r>
            <a:rPr lang="en-US" sz="1800" dirty="0"/>
            <a:t> </a:t>
          </a:r>
          <a:r>
            <a:rPr lang="en-US" sz="1800" dirty="0" err="1"/>
            <a:t>dan</a:t>
          </a:r>
          <a:r>
            <a:rPr lang="en-US" sz="1800" dirty="0"/>
            <a:t> </a:t>
          </a:r>
          <a:r>
            <a:rPr lang="en-US" sz="1800" dirty="0" err="1"/>
            <a:t>etika</a:t>
          </a:r>
          <a:r>
            <a:rPr lang="en-US" sz="1800" dirty="0"/>
            <a:t> al-Quran </a:t>
          </a:r>
          <a:r>
            <a:rPr lang="en-US" sz="1800" dirty="0" err="1"/>
            <a:t>namun</a:t>
          </a:r>
          <a:r>
            <a:rPr lang="en-US" sz="1800" dirty="0"/>
            <a:t> </a:t>
          </a:r>
          <a:r>
            <a:rPr lang="en-US" sz="1800" dirty="0" err="1"/>
            <a:t>akal</a:t>
          </a:r>
          <a:r>
            <a:rPr lang="en-US" sz="1800" dirty="0"/>
            <a:t> </a:t>
          </a:r>
          <a:r>
            <a:rPr lang="en-US" sz="1800" dirty="0" err="1"/>
            <a:t>dan</a:t>
          </a:r>
          <a:r>
            <a:rPr lang="en-US" sz="1800" dirty="0"/>
            <a:t> </a:t>
          </a:r>
          <a:r>
            <a:rPr lang="en-US" sz="1800" dirty="0" err="1"/>
            <a:t>wahyu</a:t>
          </a:r>
          <a:r>
            <a:rPr lang="en-US" sz="1800" dirty="0"/>
            <a:t> </a:t>
          </a:r>
          <a:r>
            <a:rPr lang="en-US" sz="1800" dirty="0" err="1"/>
            <a:t>berjalan</a:t>
          </a:r>
          <a:r>
            <a:rPr lang="en-US" sz="1800" dirty="0"/>
            <a:t> </a:t>
          </a:r>
          <a:r>
            <a:rPr lang="en-US" sz="1800" dirty="0" err="1"/>
            <a:t>seiringan</a:t>
          </a:r>
          <a:r>
            <a:rPr lang="en-US" sz="1800" dirty="0"/>
            <a:t> </a:t>
          </a:r>
          <a:r>
            <a:rPr lang="en-US" sz="1800" dirty="0" err="1"/>
            <a:t>dan</a:t>
          </a:r>
          <a:r>
            <a:rPr lang="en-US" sz="1800" dirty="0"/>
            <a:t> </a:t>
          </a:r>
          <a:r>
            <a:rPr lang="en-US" sz="1800" dirty="0" err="1"/>
            <a:t>tiada</a:t>
          </a:r>
          <a:r>
            <a:rPr lang="en-US" sz="1800" dirty="0"/>
            <a:t> </a:t>
          </a:r>
          <a:r>
            <a:rPr lang="en-US" sz="1800" dirty="0" err="1"/>
            <a:t>konfilk</a:t>
          </a:r>
          <a:r>
            <a:rPr lang="en-US" sz="1800" dirty="0"/>
            <a:t> </a:t>
          </a:r>
          <a:r>
            <a:rPr lang="en-US" sz="1800" dirty="0" err="1"/>
            <a:t>antara</a:t>
          </a:r>
          <a:r>
            <a:rPr lang="en-US" sz="1800" dirty="0"/>
            <a:t> Islam </a:t>
          </a:r>
          <a:r>
            <a:rPr lang="en-US" sz="1800" dirty="0" err="1"/>
            <a:t>dan</a:t>
          </a:r>
          <a:r>
            <a:rPr lang="en-US" sz="1800" dirty="0"/>
            <a:t> </a:t>
          </a:r>
          <a:r>
            <a:rPr lang="en-US" sz="1800" dirty="0" err="1"/>
            <a:t>Sains</a:t>
          </a:r>
          <a:r>
            <a:rPr lang="en-US" sz="1800" dirty="0"/>
            <a:t> </a:t>
          </a:r>
        </a:p>
      </dgm:t>
    </dgm:pt>
    <dgm:pt modelId="{233389D6-19D1-4EC3-8563-6D02C74BF5AC}" type="parTrans" cxnId="{CFF68BFA-7083-4E0E-89E5-0E97302CEA5C}">
      <dgm:prSet/>
      <dgm:spPr/>
      <dgm:t>
        <a:bodyPr/>
        <a:lstStyle/>
        <a:p>
          <a:endParaRPr lang="en-US"/>
        </a:p>
      </dgm:t>
    </dgm:pt>
    <dgm:pt modelId="{C172E982-D121-4351-BA6B-3F4F1C27C329}" type="sibTrans" cxnId="{CFF68BFA-7083-4E0E-89E5-0E97302CEA5C}">
      <dgm:prSet/>
      <dgm:spPr/>
      <dgm:t>
        <a:bodyPr/>
        <a:lstStyle/>
        <a:p>
          <a:endParaRPr lang="en-US"/>
        </a:p>
      </dgm:t>
    </dgm:pt>
    <dgm:pt modelId="{E085B3D4-0734-4BB5-812D-8CB5982E9979}">
      <dgm:prSet phldrT="[Text]" custT="1"/>
      <dgm:spPr/>
      <dgm:t>
        <a:bodyPr/>
        <a:lstStyle/>
        <a:p>
          <a:pPr algn="ctr"/>
          <a:r>
            <a:rPr lang="en-US" sz="1800" dirty="0" err="1"/>
            <a:t>Alam</a:t>
          </a:r>
          <a:r>
            <a:rPr lang="en-US" sz="1800" dirty="0"/>
            <a:t> </a:t>
          </a:r>
          <a:r>
            <a:rPr lang="en-US" sz="1800" dirty="0" err="1"/>
            <a:t>tabii</a:t>
          </a:r>
          <a:r>
            <a:rPr lang="en-US" sz="1800" dirty="0"/>
            <a:t> </a:t>
          </a:r>
          <a:r>
            <a:rPr lang="en-US" sz="1800" dirty="0" err="1"/>
            <a:t>menjadi</a:t>
          </a:r>
          <a:r>
            <a:rPr lang="en-US" sz="1800" dirty="0"/>
            <a:t> </a:t>
          </a:r>
          <a:r>
            <a:rPr lang="en-US" sz="1800" dirty="0" err="1"/>
            <a:t>fokus</a:t>
          </a:r>
          <a:r>
            <a:rPr lang="en-US" sz="1800" dirty="0"/>
            <a:t> </a:t>
          </a:r>
          <a:r>
            <a:rPr lang="en-US" sz="1800" dirty="0" err="1"/>
            <a:t>pengajian</a:t>
          </a:r>
          <a:r>
            <a:rPr lang="en-US" sz="1800" dirty="0"/>
            <a:t> </a:t>
          </a:r>
          <a:r>
            <a:rPr lang="en-US" sz="1800" dirty="0" err="1"/>
            <a:t>ilmu</a:t>
          </a:r>
          <a:r>
            <a:rPr lang="en-US" sz="1800" dirty="0"/>
            <a:t> </a:t>
          </a:r>
          <a:r>
            <a:rPr lang="en-US" sz="1800" dirty="0" err="1"/>
            <a:t>sains</a:t>
          </a:r>
          <a:r>
            <a:rPr lang="en-US" sz="1800" dirty="0"/>
            <a:t> </a:t>
          </a:r>
          <a:r>
            <a:rPr lang="sv-SE" sz="1800" dirty="0"/>
            <a:t>dianggap sebagai kitab Allah yang terbuka atau </a:t>
          </a:r>
          <a:r>
            <a:rPr lang="en-US" sz="1800" dirty="0" err="1"/>
            <a:t>kitab</a:t>
          </a:r>
          <a:r>
            <a:rPr lang="en-US" sz="1800" dirty="0"/>
            <a:t> </a:t>
          </a:r>
          <a:r>
            <a:rPr lang="en-US" sz="1800" dirty="0" err="1"/>
            <a:t>kedua</a:t>
          </a:r>
          <a:r>
            <a:rPr lang="en-US" sz="1800" dirty="0"/>
            <a:t> yang </a:t>
          </a:r>
          <a:r>
            <a:rPr lang="en-US" sz="1800" dirty="0" err="1"/>
            <a:t>mengandungi</a:t>
          </a:r>
          <a:r>
            <a:rPr lang="en-US" sz="1800" dirty="0"/>
            <a:t> </a:t>
          </a:r>
          <a:r>
            <a:rPr lang="en-US" sz="1800" dirty="0" err="1"/>
            <a:t>tanda-tanda</a:t>
          </a:r>
          <a:r>
            <a:rPr lang="en-US" sz="1800" dirty="0"/>
            <a:t> </a:t>
          </a:r>
          <a:r>
            <a:rPr lang="fi-FI" sz="1800" dirty="0"/>
            <a:t>kebesaran dan kebijaksanaan Allah. </a:t>
          </a:r>
          <a:endParaRPr lang="en-US" sz="1800" dirty="0"/>
        </a:p>
      </dgm:t>
    </dgm:pt>
    <dgm:pt modelId="{A6175040-0F7E-4770-A93C-3CA6F2637C41}" type="parTrans" cxnId="{AE05E307-73A7-4BB1-B94E-00795EDF5E58}">
      <dgm:prSet/>
      <dgm:spPr/>
      <dgm:t>
        <a:bodyPr/>
        <a:lstStyle/>
        <a:p>
          <a:endParaRPr lang="en-US"/>
        </a:p>
      </dgm:t>
    </dgm:pt>
    <dgm:pt modelId="{72725DDC-6E8A-40CB-AD34-1A534084143D}" type="sibTrans" cxnId="{AE05E307-73A7-4BB1-B94E-00795EDF5E58}">
      <dgm:prSet/>
      <dgm:spPr/>
      <dgm:t>
        <a:bodyPr/>
        <a:lstStyle/>
        <a:p>
          <a:endParaRPr lang="en-US"/>
        </a:p>
      </dgm:t>
    </dgm:pt>
    <dgm:pt modelId="{455D7E0F-2D04-4431-B214-E8F3AC6EF98E}" type="pres">
      <dgm:prSet presAssocID="{8FEEDDA5-3904-4972-8201-96A2C5C2A632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DFF5C87-5805-48C2-AB6E-106BA4FA2DAD}" type="pres">
      <dgm:prSet presAssocID="{44CC06B7-768D-4F3F-AC98-3BFED715980E}" presName="singleCycle" presStyleCnt="0"/>
      <dgm:spPr/>
    </dgm:pt>
    <dgm:pt modelId="{623D01B6-E04A-4D88-82B0-7D812373BF02}" type="pres">
      <dgm:prSet presAssocID="{44CC06B7-768D-4F3F-AC98-3BFED715980E}" presName="singleCenter" presStyleLbl="node1" presStyleIdx="0" presStyleCnt="8" custScaleX="128552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00EB3909-AAC0-4C3B-93AC-9F1C311A5DB1}" type="pres">
      <dgm:prSet presAssocID="{A9A69A2A-4315-431D-97DE-160F83D9F3EC}" presName="Name56" presStyleLbl="parChTrans1D2" presStyleIdx="0" presStyleCnt="7"/>
      <dgm:spPr/>
      <dgm:t>
        <a:bodyPr/>
        <a:lstStyle/>
        <a:p>
          <a:endParaRPr lang="en-US"/>
        </a:p>
      </dgm:t>
    </dgm:pt>
    <dgm:pt modelId="{EA8C5BEB-79BE-4661-B62D-7780B01775D4}" type="pres">
      <dgm:prSet presAssocID="{C1BB07C2-55A7-42DE-98D7-8DDD2381F60F}" presName="text0" presStyleLbl="node1" presStyleIdx="1" presStyleCnt="8" custScaleX="199301" custScaleY="117289" custRadScaleRad="119820" custRadScaleInc="1666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9F7643-F2C0-4CFE-99B1-22F78155DCCA}" type="pres">
      <dgm:prSet presAssocID="{9ADEBC61-346D-429F-8DE8-67CECA3CE559}" presName="Name56" presStyleLbl="parChTrans1D2" presStyleIdx="1" presStyleCnt="7"/>
      <dgm:spPr/>
      <dgm:t>
        <a:bodyPr/>
        <a:lstStyle/>
        <a:p>
          <a:endParaRPr lang="en-US"/>
        </a:p>
      </dgm:t>
    </dgm:pt>
    <dgm:pt modelId="{0E4C333A-9565-4B91-A6D9-01D01BC74E5A}" type="pres">
      <dgm:prSet presAssocID="{E21F2DF9-0390-4961-B6D9-1316B03E623B}" presName="text0" presStyleLbl="node1" presStyleIdx="2" presStyleCnt="8" custScaleX="193889" custScaleY="132286" custRadScaleRad="93588" custRadScaleInc="-2863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EBABCF-CF43-4CCC-9DF8-72BB27398E5D}" type="pres">
      <dgm:prSet presAssocID="{8823F7AE-C294-48D8-B150-10487D730B7E}" presName="Name56" presStyleLbl="parChTrans1D2" presStyleIdx="2" presStyleCnt="7"/>
      <dgm:spPr/>
      <dgm:t>
        <a:bodyPr/>
        <a:lstStyle/>
        <a:p>
          <a:endParaRPr lang="en-US"/>
        </a:p>
      </dgm:t>
    </dgm:pt>
    <dgm:pt modelId="{FCDEDB8B-8BF0-421A-963A-3ABF3E2064D9}" type="pres">
      <dgm:prSet presAssocID="{65581F47-4DB7-442F-B43F-1B3318E3C157}" presName="text0" presStyleLbl="node1" presStyleIdx="3" presStyleCnt="8" custScaleX="232404" custScaleY="156587" custRadScaleRad="146442" custRadScaleInc="-682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EBEFF2-95CC-4A60-85F2-9EC184E3EFF5}" type="pres">
      <dgm:prSet presAssocID="{F1658953-B30F-4AB1-9ECA-FD7DFF31D9BE}" presName="Name56" presStyleLbl="parChTrans1D2" presStyleIdx="3" presStyleCnt="7"/>
      <dgm:spPr/>
      <dgm:t>
        <a:bodyPr/>
        <a:lstStyle/>
        <a:p>
          <a:endParaRPr lang="en-US"/>
        </a:p>
      </dgm:t>
    </dgm:pt>
    <dgm:pt modelId="{C4216E48-9E52-4674-B748-97911326AA6F}" type="pres">
      <dgm:prSet presAssocID="{0E339D4D-D818-40B3-A35C-6AE5AEFA18FB}" presName="text0" presStyleLbl="node1" presStyleIdx="4" presStyleCnt="8" custScaleX="242290" custScaleY="130644" custRadScaleRad="147629" custRadScaleInc="-1329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A73FEB-0817-4FA3-970B-5E541E08C2DE}" type="pres">
      <dgm:prSet presAssocID="{D8B8A710-5B76-44DE-AF47-04CD27398BEE}" presName="Name56" presStyleLbl="parChTrans1D2" presStyleIdx="4" presStyleCnt="7"/>
      <dgm:spPr/>
      <dgm:t>
        <a:bodyPr/>
        <a:lstStyle/>
        <a:p>
          <a:endParaRPr lang="en-US"/>
        </a:p>
      </dgm:t>
    </dgm:pt>
    <dgm:pt modelId="{BB1A5AF7-B197-4FC3-8EF0-F215AC03DA5B}" type="pres">
      <dgm:prSet presAssocID="{00D2E6DF-429E-4F5D-9258-288F9DB8B0A1}" presName="text0" presStyleLbl="node1" presStyleIdx="5" presStyleCnt="8" custScaleX="200050" custScaleY="133807" custRadScaleRad="82349" custRadScaleInc="-1061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7D5964-BC84-4AF9-87B7-B14F3907881A}" type="pres">
      <dgm:prSet presAssocID="{233389D6-19D1-4EC3-8563-6D02C74BF5AC}" presName="Name56" presStyleLbl="parChTrans1D2" presStyleIdx="5" presStyleCnt="7"/>
      <dgm:spPr/>
      <dgm:t>
        <a:bodyPr/>
        <a:lstStyle/>
        <a:p>
          <a:endParaRPr lang="en-US"/>
        </a:p>
      </dgm:t>
    </dgm:pt>
    <dgm:pt modelId="{8857D69E-8248-40AD-B236-578FC0A1BBD9}" type="pres">
      <dgm:prSet presAssocID="{C8203FF9-6F64-426B-8584-B5C4EE7074F0}" presName="text0" presStyleLbl="node1" presStyleIdx="6" presStyleCnt="8" custScaleX="247901" custScaleY="173697" custRadScaleRad="141195" custRadScaleInc="-433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2477FE-7EB5-4DBD-8063-8D770F480F54}" type="pres">
      <dgm:prSet presAssocID="{A6175040-0F7E-4770-A93C-3CA6F2637C41}" presName="Name56" presStyleLbl="parChTrans1D2" presStyleIdx="6" presStyleCnt="7"/>
      <dgm:spPr/>
      <dgm:t>
        <a:bodyPr/>
        <a:lstStyle/>
        <a:p>
          <a:endParaRPr lang="en-US"/>
        </a:p>
      </dgm:t>
    </dgm:pt>
    <dgm:pt modelId="{899E9695-961D-4133-8BF0-93F8624BAD8B}" type="pres">
      <dgm:prSet presAssocID="{E085B3D4-0734-4BB5-812D-8CB5982E9979}" presName="text0" presStyleLbl="node1" presStyleIdx="7" presStyleCnt="8" custScaleX="220218" custScaleY="175428" custRadScaleRad="158963" custRadScaleInc="-864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EFDA040-FB00-42C9-95E1-9C7DE5C4106E}" type="presOf" srcId="{A6175040-0F7E-4770-A93C-3CA6F2637C41}" destId="{1E2477FE-7EB5-4DBD-8063-8D770F480F54}" srcOrd="0" destOrd="0" presId="urn:microsoft.com/office/officeart/2008/layout/RadialCluster"/>
    <dgm:cxn modelId="{36CC8D02-723D-4AE9-A947-6D3A49818A72}" type="presOf" srcId="{00D2E6DF-429E-4F5D-9258-288F9DB8B0A1}" destId="{BB1A5AF7-B197-4FC3-8EF0-F215AC03DA5B}" srcOrd="0" destOrd="0" presId="urn:microsoft.com/office/officeart/2008/layout/RadialCluster"/>
    <dgm:cxn modelId="{D62A20E2-20B6-4F0C-B9E9-9824D89A7504}" type="presOf" srcId="{E21F2DF9-0390-4961-B6D9-1316B03E623B}" destId="{0E4C333A-9565-4B91-A6D9-01D01BC74E5A}" srcOrd="0" destOrd="0" presId="urn:microsoft.com/office/officeart/2008/layout/RadialCluster"/>
    <dgm:cxn modelId="{63E8DC12-8076-493F-A203-E5B00ECB01D3}" type="presOf" srcId="{C8203FF9-6F64-426B-8584-B5C4EE7074F0}" destId="{8857D69E-8248-40AD-B236-578FC0A1BBD9}" srcOrd="0" destOrd="0" presId="urn:microsoft.com/office/officeart/2008/layout/RadialCluster"/>
    <dgm:cxn modelId="{CFF68BFA-7083-4E0E-89E5-0E97302CEA5C}" srcId="{44CC06B7-768D-4F3F-AC98-3BFED715980E}" destId="{C8203FF9-6F64-426B-8584-B5C4EE7074F0}" srcOrd="5" destOrd="0" parTransId="{233389D6-19D1-4EC3-8563-6D02C74BF5AC}" sibTransId="{C172E982-D121-4351-BA6B-3F4F1C27C329}"/>
    <dgm:cxn modelId="{31CFB465-DDEA-4381-9026-465180510EA3}" srcId="{44CC06B7-768D-4F3F-AC98-3BFED715980E}" destId="{00D2E6DF-429E-4F5D-9258-288F9DB8B0A1}" srcOrd="4" destOrd="0" parTransId="{D8B8A710-5B76-44DE-AF47-04CD27398BEE}" sibTransId="{A16D2A80-CA68-4383-A3EC-78261E33F61A}"/>
    <dgm:cxn modelId="{D57039D4-407A-4416-A57D-7C62D55289BF}" type="presOf" srcId="{C1BB07C2-55A7-42DE-98D7-8DDD2381F60F}" destId="{EA8C5BEB-79BE-4661-B62D-7780B01775D4}" srcOrd="0" destOrd="0" presId="urn:microsoft.com/office/officeart/2008/layout/RadialCluster"/>
    <dgm:cxn modelId="{A9C5DB57-126D-4DBC-B6A9-80930887539F}" type="presOf" srcId="{0E339D4D-D818-40B3-A35C-6AE5AEFA18FB}" destId="{C4216E48-9E52-4674-B748-97911326AA6F}" srcOrd="0" destOrd="0" presId="urn:microsoft.com/office/officeart/2008/layout/RadialCluster"/>
    <dgm:cxn modelId="{1F1CCDFE-58D8-4CE3-9F7B-60A41A9C80D0}" srcId="{44CC06B7-768D-4F3F-AC98-3BFED715980E}" destId="{E21F2DF9-0390-4961-B6D9-1316B03E623B}" srcOrd="1" destOrd="0" parTransId="{9ADEBC61-346D-429F-8DE8-67CECA3CE559}" sibTransId="{986E878A-E7AA-4C47-AB9A-F29C5EA8F514}"/>
    <dgm:cxn modelId="{715CF536-AC57-45AA-A904-CB49FF207CC5}" type="presOf" srcId="{A9A69A2A-4315-431D-97DE-160F83D9F3EC}" destId="{00EB3909-AAC0-4C3B-93AC-9F1C311A5DB1}" srcOrd="0" destOrd="0" presId="urn:microsoft.com/office/officeart/2008/layout/RadialCluster"/>
    <dgm:cxn modelId="{22ED0D7E-BA25-4DCB-BA4A-78DEDC2ED0B4}" type="presOf" srcId="{8823F7AE-C294-48D8-B150-10487D730B7E}" destId="{98EBABCF-CF43-4CCC-9DF8-72BB27398E5D}" srcOrd="0" destOrd="0" presId="urn:microsoft.com/office/officeart/2008/layout/RadialCluster"/>
    <dgm:cxn modelId="{0D5EDAC9-7943-4B12-AECA-560BA4A2AC40}" type="presOf" srcId="{9ADEBC61-346D-429F-8DE8-67CECA3CE559}" destId="{D89F7643-F2C0-4CFE-99B1-22F78155DCCA}" srcOrd="0" destOrd="0" presId="urn:microsoft.com/office/officeart/2008/layout/RadialCluster"/>
    <dgm:cxn modelId="{79B114D8-8679-4208-AE69-74896C2B50BD}" type="presOf" srcId="{44CC06B7-768D-4F3F-AC98-3BFED715980E}" destId="{623D01B6-E04A-4D88-82B0-7D812373BF02}" srcOrd="0" destOrd="0" presId="urn:microsoft.com/office/officeart/2008/layout/RadialCluster"/>
    <dgm:cxn modelId="{063D1017-B5A8-42BB-8132-FE54DEB2580A}" type="presOf" srcId="{D8B8A710-5B76-44DE-AF47-04CD27398BEE}" destId="{62A73FEB-0817-4FA3-970B-5E541E08C2DE}" srcOrd="0" destOrd="0" presId="urn:microsoft.com/office/officeart/2008/layout/RadialCluster"/>
    <dgm:cxn modelId="{BC792A61-B135-4489-9E6E-FD71AC86D970}" type="presOf" srcId="{8FEEDDA5-3904-4972-8201-96A2C5C2A632}" destId="{455D7E0F-2D04-4431-B214-E8F3AC6EF98E}" srcOrd="0" destOrd="0" presId="urn:microsoft.com/office/officeart/2008/layout/RadialCluster"/>
    <dgm:cxn modelId="{F34A657A-AF0B-42A5-8D69-F55C04DBBC91}" srcId="{44CC06B7-768D-4F3F-AC98-3BFED715980E}" destId="{0E339D4D-D818-40B3-A35C-6AE5AEFA18FB}" srcOrd="3" destOrd="0" parTransId="{F1658953-B30F-4AB1-9ECA-FD7DFF31D9BE}" sibTransId="{E6256C9F-5C71-4B3A-971F-F81471D257EE}"/>
    <dgm:cxn modelId="{6DB4E061-DE61-4A9C-8CEC-6DB15F7F6C1F}" type="presOf" srcId="{E085B3D4-0734-4BB5-812D-8CB5982E9979}" destId="{899E9695-961D-4133-8BF0-93F8624BAD8B}" srcOrd="0" destOrd="0" presId="urn:microsoft.com/office/officeart/2008/layout/RadialCluster"/>
    <dgm:cxn modelId="{4E42D015-089A-47CC-959C-C562FBE0960E}" srcId="{8FEEDDA5-3904-4972-8201-96A2C5C2A632}" destId="{44CC06B7-768D-4F3F-AC98-3BFED715980E}" srcOrd="0" destOrd="0" parTransId="{570149B9-7788-4A03-983C-05598F9E967F}" sibTransId="{CB73A496-209F-4B1A-B39A-8F11835B6AF0}"/>
    <dgm:cxn modelId="{41958966-9AC7-413E-A501-9DE0A5948EA3}" type="presOf" srcId="{65581F47-4DB7-442F-B43F-1B3318E3C157}" destId="{FCDEDB8B-8BF0-421A-963A-3ABF3E2064D9}" srcOrd="0" destOrd="0" presId="urn:microsoft.com/office/officeart/2008/layout/RadialCluster"/>
    <dgm:cxn modelId="{28200B52-9423-4C52-9DD2-62E841F583BC}" type="presOf" srcId="{F1658953-B30F-4AB1-9ECA-FD7DFF31D9BE}" destId="{C2EBEFF2-95CC-4A60-85F2-9EC184E3EFF5}" srcOrd="0" destOrd="0" presId="urn:microsoft.com/office/officeart/2008/layout/RadialCluster"/>
    <dgm:cxn modelId="{737A7614-CFB4-47E9-83C4-03A44A0BAB5A}" srcId="{44CC06B7-768D-4F3F-AC98-3BFED715980E}" destId="{65581F47-4DB7-442F-B43F-1B3318E3C157}" srcOrd="2" destOrd="0" parTransId="{8823F7AE-C294-48D8-B150-10487D730B7E}" sibTransId="{AD45DB98-C5F6-4543-981A-CEA55C943FF8}"/>
    <dgm:cxn modelId="{A3881368-AF07-4B71-A411-49E7603E0B74}" type="presOf" srcId="{233389D6-19D1-4EC3-8563-6D02C74BF5AC}" destId="{057D5964-BC84-4AF9-87B7-B14F3907881A}" srcOrd="0" destOrd="0" presId="urn:microsoft.com/office/officeart/2008/layout/RadialCluster"/>
    <dgm:cxn modelId="{10AEEA38-ED05-4E42-B227-DF2E71C85910}" srcId="{44CC06B7-768D-4F3F-AC98-3BFED715980E}" destId="{C1BB07C2-55A7-42DE-98D7-8DDD2381F60F}" srcOrd="0" destOrd="0" parTransId="{A9A69A2A-4315-431D-97DE-160F83D9F3EC}" sibTransId="{4FF3B91A-FD6A-4488-BC44-ABD38C8981F4}"/>
    <dgm:cxn modelId="{AE05E307-73A7-4BB1-B94E-00795EDF5E58}" srcId="{44CC06B7-768D-4F3F-AC98-3BFED715980E}" destId="{E085B3D4-0734-4BB5-812D-8CB5982E9979}" srcOrd="6" destOrd="0" parTransId="{A6175040-0F7E-4770-A93C-3CA6F2637C41}" sibTransId="{72725DDC-6E8A-40CB-AD34-1A534084143D}"/>
    <dgm:cxn modelId="{11E8109D-BE5A-43B6-8260-4920F8AD8096}" type="presParOf" srcId="{455D7E0F-2D04-4431-B214-E8F3AC6EF98E}" destId="{6DFF5C87-5805-48C2-AB6E-106BA4FA2DAD}" srcOrd="0" destOrd="0" presId="urn:microsoft.com/office/officeart/2008/layout/RadialCluster"/>
    <dgm:cxn modelId="{B59D3ACB-96D5-4812-B1E2-825B551667AF}" type="presParOf" srcId="{6DFF5C87-5805-48C2-AB6E-106BA4FA2DAD}" destId="{623D01B6-E04A-4D88-82B0-7D812373BF02}" srcOrd="0" destOrd="0" presId="urn:microsoft.com/office/officeart/2008/layout/RadialCluster"/>
    <dgm:cxn modelId="{D1655E69-AF3D-4FA3-827C-D076B504B80E}" type="presParOf" srcId="{6DFF5C87-5805-48C2-AB6E-106BA4FA2DAD}" destId="{00EB3909-AAC0-4C3B-93AC-9F1C311A5DB1}" srcOrd="1" destOrd="0" presId="urn:microsoft.com/office/officeart/2008/layout/RadialCluster"/>
    <dgm:cxn modelId="{38E292CA-7A28-476C-BA3D-F002AD669B56}" type="presParOf" srcId="{6DFF5C87-5805-48C2-AB6E-106BA4FA2DAD}" destId="{EA8C5BEB-79BE-4661-B62D-7780B01775D4}" srcOrd="2" destOrd="0" presId="urn:microsoft.com/office/officeart/2008/layout/RadialCluster"/>
    <dgm:cxn modelId="{ED82C3B9-9813-41C9-B1DA-791B7A7EACE6}" type="presParOf" srcId="{6DFF5C87-5805-48C2-AB6E-106BA4FA2DAD}" destId="{D89F7643-F2C0-4CFE-99B1-22F78155DCCA}" srcOrd="3" destOrd="0" presId="urn:microsoft.com/office/officeart/2008/layout/RadialCluster"/>
    <dgm:cxn modelId="{559EE6BA-1C6E-4AC9-9A0D-E21D3C30C223}" type="presParOf" srcId="{6DFF5C87-5805-48C2-AB6E-106BA4FA2DAD}" destId="{0E4C333A-9565-4B91-A6D9-01D01BC74E5A}" srcOrd="4" destOrd="0" presId="urn:microsoft.com/office/officeart/2008/layout/RadialCluster"/>
    <dgm:cxn modelId="{72C88991-63D2-4D48-9FA6-AE711C34DDDE}" type="presParOf" srcId="{6DFF5C87-5805-48C2-AB6E-106BA4FA2DAD}" destId="{98EBABCF-CF43-4CCC-9DF8-72BB27398E5D}" srcOrd="5" destOrd="0" presId="urn:microsoft.com/office/officeart/2008/layout/RadialCluster"/>
    <dgm:cxn modelId="{CA309123-DEAC-415E-BB60-38F2774C0826}" type="presParOf" srcId="{6DFF5C87-5805-48C2-AB6E-106BA4FA2DAD}" destId="{FCDEDB8B-8BF0-421A-963A-3ABF3E2064D9}" srcOrd="6" destOrd="0" presId="urn:microsoft.com/office/officeart/2008/layout/RadialCluster"/>
    <dgm:cxn modelId="{48C2F1C1-1861-46FB-9EAC-2B57ADC20307}" type="presParOf" srcId="{6DFF5C87-5805-48C2-AB6E-106BA4FA2DAD}" destId="{C2EBEFF2-95CC-4A60-85F2-9EC184E3EFF5}" srcOrd="7" destOrd="0" presId="urn:microsoft.com/office/officeart/2008/layout/RadialCluster"/>
    <dgm:cxn modelId="{22F3AB67-98CD-47CC-B7AD-F933FD625344}" type="presParOf" srcId="{6DFF5C87-5805-48C2-AB6E-106BA4FA2DAD}" destId="{C4216E48-9E52-4674-B748-97911326AA6F}" srcOrd="8" destOrd="0" presId="urn:microsoft.com/office/officeart/2008/layout/RadialCluster"/>
    <dgm:cxn modelId="{9709A41E-00AC-40C2-8DA4-A1CBB2433E1E}" type="presParOf" srcId="{6DFF5C87-5805-48C2-AB6E-106BA4FA2DAD}" destId="{62A73FEB-0817-4FA3-970B-5E541E08C2DE}" srcOrd="9" destOrd="0" presId="urn:microsoft.com/office/officeart/2008/layout/RadialCluster"/>
    <dgm:cxn modelId="{165A30F8-D9A7-44B5-B64D-CD11D2E62D68}" type="presParOf" srcId="{6DFF5C87-5805-48C2-AB6E-106BA4FA2DAD}" destId="{BB1A5AF7-B197-4FC3-8EF0-F215AC03DA5B}" srcOrd="10" destOrd="0" presId="urn:microsoft.com/office/officeart/2008/layout/RadialCluster"/>
    <dgm:cxn modelId="{1BB27D9E-0C7D-4515-A7D8-42F09AC03267}" type="presParOf" srcId="{6DFF5C87-5805-48C2-AB6E-106BA4FA2DAD}" destId="{057D5964-BC84-4AF9-87B7-B14F3907881A}" srcOrd="11" destOrd="0" presId="urn:microsoft.com/office/officeart/2008/layout/RadialCluster"/>
    <dgm:cxn modelId="{027D01B8-1634-4647-AEEF-7A6FBA7BF395}" type="presParOf" srcId="{6DFF5C87-5805-48C2-AB6E-106BA4FA2DAD}" destId="{8857D69E-8248-40AD-B236-578FC0A1BBD9}" srcOrd="12" destOrd="0" presId="urn:microsoft.com/office/officeart/2008/layout/RadialCluster"/>
    <dgm:cxn modelId="{AE6059AF-06D7-4BC5-8D4A-97D7EE825111}" type="presParOf" srcId="{6DFF5C87-5805-48C2-AB6E-106BA4FA2DAD}" destId="{1E2477FE-7EB5-4DBD-8063-8D770F480F54}" srcOrd="13" destOrd="0" presId="urn:microsoft.com/office/officeart/2008/layout/RadialCluster"/>
    <dgm:cxn modelId="{34174E30-EFEC-4DE3-921B-031EC716956E}" type="presParOf" srcId="{6DFF5C87-5805-48C2-AB6E-106BA4FA2DAD}" destId="{899E9695-961D-4133-8BF0-93F8624BAD8B}" srcOrd="14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C6DC099-2AB7-4E38-BE8F-CE407822D28D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SG"/>
        </a:p>
      </dgm:t>
    </dgm:pt>
    <dgm:pt modelId="{A0D07E90-9EB3-45A2-B6A1-FF810540BD21}">
      <dgm:prSet phldrT="[Text]" custT="1"/>
      <dgm:spPr/>
      <dgm:t>
        <a:bodyPr/>
        <a:lstStyle/>
        <a:p>
          <a:r>
            <a:rPr lang="en-SG" sz="2000" dirty="0" err="1"/>
            <a:t>menapis</a:t>
          </a:r>
          <a:r>
            <a:rPr lang="en-SG" sz="2000" dirty="0"/>
            <a:t> </a:t>
          </a:r>
          <a:r>
            <a:rPr lang="en-SG" sz="2000" dirty="0" err="1"/>
            <a:t>falsafah</a:t>
          </a:r>
          <a:r>
            <a:rPr lang="en-SG" sz="2000" dirty="0"/>
            <a:t> yang </a:t>
          </a:r>
          <a:r>
            <a:rPr lang="en-SG" sz="2000" dirty="0" err="1"/>
            <a:t>tersirat</a:t>
          </a:r>
          <a:r>
            <a:rPr lang="en-SG" sz="2000" dirty="0"/>
            <a:t> </a:t>
          </a:r>
          <a:r>
            <a:rPr lang="en-SG" sz="2000" dirty="0" err="1"/>
            <a:t>dalam</a:t>
          </a:r>
          <a:r>
            <a:rPr lang="en-SG" sz="2000" dirty="0"/>
            <a:t> </a:t>
          </a:r>
          <a:r>
            <a:rPr lang="en-SG" sz="2000" dirty="0" err="1"/>
            <a:t>fahaman</a:t>
          </a:r>
          <a:r>
            <a:rPr lang="en-SG" sz="2000" dirty="0"/>
            <a:t> </a:t>
          </a:r>
          <a:r>
            <a:rPr lang="en-SG" sz="2000" dirty="0" err="1"/>
            <a:t>akademik</a:t>
          </a:r>
          <a:r>
            <a:rPr lang="en-SG" sz="2000" dirty="0"/>
            <a:t> </a:t>
          </a:r>
          <a:r>
            <a:rPr lang="en-SG" sz="2000" dirty="0" err="1"/>
            <a:t>tersebut</a:t>
          </a:r>
          <a:r>
            <a:rPr lang="en-SG" sz="2000" dirty="0"/>
            <a:t> yang </a:t>
          </a:r>
          <a:r>
            <a:rPr lang="en-SG" sz="2000" dirty="0" err="1"/>
            <a:t>bercanggah</a:t>
          </a:r>
          <a:r>
            <a:rPr lang="en-SG" sz="2000" dirty="0"/>
            <a:t> </a:t>
          </a:r>
          <a:r>
            <a:rPr lang="en-SG" sz="2000" dirty="0" err="1"/>
            <a:t>dengan</a:t>
          </a:r>
          <a:r>
            <a:rPr lang="en-SG" sz="2000" dirty="0"/>
            <a:t> </a:t>
          </a:r>
          <a:r>
            <a:rPr lang="en-SG" sz="2000" dirty="0" err="1"/>
            <a:t>kemurniaan</a:t>
          </a:r>
          <a:r>
            <a:rPr lang="en-SG" sz="2000" dirty="0"/>
            <a:t> Islam</a:t>
          </a:r>
        </a:p>
      </dgm:t>
    </dgm:pt>
    <dgm:pt modelId="{35E85A77-213B-4C3C-A458-A577AD11644D}" type="parTrans" cxnId="{F5C0619A-5524-4C29-8534-015D76F24550}">
      <dgm:prSet/>
      <dgm:spPr/>
      <dgm:t>
        <a:bodyPr/>
        <a:lstStyle/>
        <a:p>
          <a:endParaRPr lang="en-SG"/>
        </a:p>
      </dgm:t>
    </dgm:pt>
    <dgm:pt modelId="{E545BE7C-FB4D-45B2-85F2-B45FDC813DB2}" type="sibTrans" cxnId="{F5C0619A-5524-4C29-8534-015D76F24550}">
      <dgm:prSet/>
      <dgm:spPr/>
      <dgm:t>
        <a:bodyPr/>
        <a:lstStyle/>
        <a:p>
          <a:endParaRPr lang="en-SG"/>
        </a:p>
      </dgm:t>
    </dgm:pt>
    <dgm:pt modelId="{D221323B-D018-406C-B27C-5D813BB7E46F}">
      <dgm:prSet phldrT="[Text]" custT="1"/>
      <dgm:spPr/>
      <dgm:t>
        <a:bodyPr/>
        <a:lstStyle/>
        <a:p>
          <a:r>
            <a:rPr lang="en-SG" sz="2800" dirty="0"/>
            <a:t>MALAYSIA</a:t>
          </a:r>
        </a:p>
      </dgm:t>
    </dgm:pt>
    <dgm:pt modelId="{12A104A3-C865-4F6F-A5A2-C91D191EF433}" type="parTrans" cxnId="{19AE1A84-0D65-4675-93BA-21B142423B35}">
      <dgm:prSet/>
      <dgm:spPr/>
      <dgm:t>
        <a:bodyPr/>
        <a:lstStyle/>
        <a:p>
          <a:endParaRPr lang="en-SG"/>
        </a:p>
      </dgm:t>
    </dgm:pt>
    <dgm:pt modelId="{B1EF721E-9D31-4833-97F3-BF894FEBC884}" type="sibTrans" cxnId="{19AE1A84-0D65-4675-93BA-21B142423B35}">
      <dgm:prSet/>
      <dgm:spPr/>
      <dgm:t>
        <a:bodyPr/>
        <a:lstStyle/>
        <a:p>
          <a:endParaRPr lang="en-SG"/>
        </a:p>
      </dgm:t>
    </dgm:pt>
    <dgm:pt modelId="{48AA74F1-4B32-4EF4-BD97-ECC5484C7D55}">
      <dgm:prSet phldrT="[Text]" custT="1"/>
      <dgm:spPr/>
      <dgm:t>
        <a:bodyPr/>
        <a:lstStyle/>
        <a:p>
          <a:r>
            <a:rPr lang="en-SG" sz="2000" dirty="0" err="1"/>
            <a:t>Gagasan</a:t>
          </a:r>
          <a:r>
            <a:rPr lang="en-SG" sz="2000" dirty="0"/>
            <a:t> </a:t>
          </a:r>
          <a:r>
            <a:rPr lang="en-SG" sz="2000" dirty="0" err="1"/>
            <a:t>kesepaduan</a:t>
          </a:r>
          <a:r>
            <a:rPr lang="en-SG" sz="2000" dirty="0"/>
            <a:t> </a:t>
          </a:r>
          <a:r>
            <a:rPr lang="en-SG" sz="2000" dirty="0" err="1"/>
            <a:t>ilmu</a:t>
          </a:r>
          <a:r>
            <a:rPr lang="en-SG" sz="2000" dirty="0"/>
            <a:t> </a:t>
          </a:r>
          <a:r>
            <a:rPr lang="en-SG" sz="2000" dirty="0" err="1"/>
            <a:t>mula</a:t>
          </a:r>
          <a:r>
            <a:rPr lang="en-SG" sz="2000" dirty="0"/>
            <a:t> </a:t>
          </a:r>
          <a:r>
            <a:rPr lang="en-SG" sz="2000" dirty="0" err="1"/>
            <a:t>diiktiraf</a:t>
          </a:r>
          <a:r>
            <a:rPr lang="en-SG" sz="2000" dirty="0"/>
            <a:t> oleh </a:t>
          </a:r>
          <a:r>
            <a:rPr lang="en-SG" sz="2000" dirty="0" err="1"/>
            <a:t>kerajaan</a:t>
          </a:r>
          <a:r>
            <a:rPr lang="en-SG" sz="2000" dirty="0"/>
            <a:t> </a:t>
          </a:r>
          <a:r>
            <a:rPr lang="en-SG" sz="2000" dirty="0" err="1"/>
            <a:t>apabila</a:t>
          </a:r>
          <a:r>
            <a:rPr lang="en-SG" sz="2000" dirty="0"/>
            <a:t> </a:t>
          </a:r>
          <a:r>
            <a:rPr lang="en-SG" sz="2000" dirty="0" err="1"/>
            <a:t>Falsafah</a:t>
          </a:r>
          <a:r>
            <a:rPr lang="en-SG" sz="2000" dirty="0"/>
            <a:t> Pendidikan Negara </a:t>
          </a:r>
          <a:r>
            <a:rPr lang="en-SG" sz="2000" dirty="0" err="1"/>
            <a:t>telah</a:t>
          </a:r>
          <a:r>
            <a:rPr lang="en-SG" sz="2000" dirty="0"/>
            <a:t> </a:t>
          </a:r>
          <a:r>
            <a:rPr lang="en-SG" sz="2000" dirty="0" err="1"/>
            <a:t>digubal</a:t>
          </a:r>
          <a:r>
            <a:rPr lang="en-SG" sz="2000" dirty="0"/>
            <a:t> pada </a:t>
          </a:r>
          <a:r>
            <a:rPr lang="en-SG" sz="2000" dirty="0" err="1"/>
            <a:t>tahun</a:t>
          </a:r>
          <a:r>
            <a:rPr lang="en-SG" sz="2000" dirty="0"/>
            <a:t> 1988 </a:t>
          </a:r>
        </a:p>
      </dgm:t>
    </dgm:pt>
    <dgm:pt modelId="{4D2ACCE5-360D-47B6-938B-05D7EACA70F7}" type="parTrans" cxnId="{8561BA85-EF02-47BD-B302-1F1373261CDD}">
      <dgm:prSet/>
      <dgm:spPr/>
      <dgm:t>
        <a:bodyPr/>
        <a:lstStyle/>
        <a:p>
          <a:endParaRPr lang="en-SG"/>
        </a:p>
      </dgm:t>
    </dgm:pt>
    <dgm:pt modelId="{C45389AF-C60B-4908-8E5E-302122C4011F}" type="sibTrans" cxnId="{8561BA85-EF02-47BD-B302-1F1373261CDD}">
      <dgm:prSet/>
      <dgm:spPr/>
      <dgm:t>
        <a:bodyPr/>
        <a:lstStyle/>
        <a:p>
          <a:endParaRPr lang="en-SG"/>
        </a:p>
      </dgm:t>
    </dgm:pt>
    <dgm:pt modelId="{0921E99C-2363-4076-BE5C-03295994246C}">
      <dgm:prSet phldrT="[Text]" custT="1"/>
      <dgm:spPr/>
      <dgm:t>
        <a:bodyPr/>
        <a:lstStyle/>
        <a:p>
          <a:r>
            <a:rPr lang="en-SG" sz="2400" dirty="0" err="1"/>
            <a:t>Menekankan</a:t>
          </a:r>
          <a:r>
            <a:rPr lang="en-SG" sz="2400" dirty="0"/>
            <a:t> </a:t>
          </a:r>
          <a:r>
            <a:rPr lang="en-SG" sz="2400" dirty="0" err="1"/>
            <a:t>aspek</a:t>
          </a:r>
          <a:r>
            <a:rPr lang="en-SG" sz="2400" dirty="0"/>
            <a:t> </a:t>
          </a:r>
        </a:p>
      </dgm:t>
    </dgm:pt>
    <dgm:pt modelId="{30FB3A3E-595D-463E-BA01-129FE3906BF8}" type="parTrans" cxnId="{6D1A814D-220C-4B9A-820C-19BD01BAACBF}">
      <dgm:prSet/>
      <dgm:spPr/>
      <dgm:t>
        <a:bodyPr/>
        <a:lstStyle/>
        <a:p>
          <a:endParaRPr lang="en-SG"/>
        </a:p>
      </dgm:t>
    </dgm:pt>
    <dgm:pt modelId="{AD18DCCB-CABA-4DAB-AF9A-C98B376E25EB}" type="sibTrans" cxnId="{6D1A814D-220C-4B9A-820C-19BD01BAACBF}">
      <dgm:prSet/>
      <dgm:spPr/>
      <dgm:t>
        <a:bodyPr/>
        <a:lstStyle/>
        <a:p>
          <a:endParaRPr lang="en-SG"/>
        </a:p>
      </dgm:t>
    </dgm:pt>
    <dgm:pt modelId="{1EF70CA1-928C-4888-B79A-0911751B0BAD}">
      <dgm:prSet phldrT="[Text]" custT="1"/>
      <dgm:spPr/>
      <dgm:t>
        <a:bodyPr/>
        <a:lstStyle/>
        <a:p>
          <a:r>
            <a:rPr lang="en-SG" sz="2400" dirty="0"/>
            <a:t>-</a:t>
          </a:r>
          <a:r>
            <a:rPr lang="en-SG" sz="2400" dirty="0" err="1"/>
            <a:t>Kecemerlangan</a:t>
          </a:r>
          <a:r>
            <a:rPr lang="en-SG" sz="2400" dirty="0"/>
            <a:t> </a:t>
          </a:r>
          <a:r>
            <a:rPr lang="en-SG" sz="2400" dirty="0" err="1"/>
            <a:t>dalam</a:t>
          </a:r>
          <a:r>
            <a:rPr lang="en-SG" sz="2400" dirty="0"/>
            <a:t> </a:t>
          </a:r>
          <a:r>
            <a:rPr lang="en-SG" sz="2400" dirty="0" err="1"/>
            <a:t>intelek</a:t>
          </a:r>
          <a:endParaRPr lang="en-SG" sz="2400" dirty="0"/>
        </a:p>
      </dgm:t>
    </dgm:pt>
    <dgm:pt modelId="{B1105306-746E-44A1-BFC8-4BBBEEE90FAB}" type="parTrans" cxnId="{08086092-8BCA-4B0A-9DE4-B63766F50B1C}">
      <dgm:prSet/>
      <dgm:spPr/>
      <dgm:t>
        <a:bodyPr/>
        <a:lstStyle/>
        <a:p>
          <a:endParaRPr lang="en-SG"/>
        </a:p>
      </dgm:t>
    </dgm:pt>
    <dgm:pt modelId="{F052527D-8828-4757-AFD2-551A8D032543}" type="sibTrans" cxnId="{08086092-8BCA-4B0A-9DE4-B63766F50B1C}">
      <dgm:prSet/>
      <dgm:spPr/>
      <dgm:t>
        <a:bodyPr/>
        <a:lstStyle/>
        <a:p>
          <a:endParaRPr lang="en-SG"/>
        </a:p>
      </dgm:t>
    </dgm:pt>
    <dgm:pt modelId="{C9CEB5D7-210D-498E-A65F-24191B599493}">
      <dgm:prSet phldrT="[Text]" custT="1"/>
      <dgm:spPr/>
      <dgm:t>
        <a:bodyPr/>
        <a:lstStyle/>
        <a:p>
          <a:r>
            <a:rPr lang="en-SG" sz="1800" dirty="0" err="1"/>
            <a:t>Gagasan</a:t>
          </a:r>
          <a:r>
            <a:rPr lang="en-SG" sz="1800" dirty="0"/>
            <a:t> </a:t>
          </a:r>
          <a:r>
            <a:rPr lang="en-SG" sz="1800" dirty="0" err="1"/>
            <a:t>Pengislaman</a:t>
          </a:r>
          <a:r>
            <a:rPr lang="en-SG" sz="1800" dirty="0"/>
            <a:t> </a:t>
          </a:r>
          <a:r>
            <a:rPr lang="en-SG" sz="1800" dirty="0" err="1"/>
            <a:t>ilmu</a:t>
          </a:r>
          <a:endParaRPr lang="en-SG" sz="1800" dirty="0"/>
        </a:p>
      </dgm:t>
    </dgm:pt>
    <dgm:pt modelId="{ED31EE80-8187-4A8B-9074-45C1F31FF49F}" type="sibTrans" cxnId="{98A04E66-FD27-4699-9709-B1DDAD135154}">
      <dgm:prSet/>
      <dgm:spPr/>
      <dgm:t>
        <a:bodyPr/>
        <a:lstStyle/>
        <a:p>
          <a:endParaRPr lang="en-SG"/>
        </a:p>
      </dgm:t>
    </dgm:pt>
    <dgm:pt modelId="{383FC316-C6C3-4474-BD71-B057AEEB97E7}" type="parTrans" cxnId="{98A04E66-FD27-4699-9709-B1DDAD135154}">
      <dgm:prSet/>
      <dgm:spPr/>
      <dgm:t>
        <a:bodyPr/>
        <a:lstStyle/>
        <a:p>
          <a:endParaRPr lang="en-SG"/>
        </a:p>
      </dgm:t>
    </dgm:pt>
    <dgm:pt modelId="{0D15E538-14FD-40D7-A081-7F5D9F41BEA7}">
      <dgm:prSet phldrT="[Text]" custT="1"/>
      <dgm:spPr/>
      <dgm:t>
        <a:bodyPr/>
        <a:lstStyle/>
        <a:p>
          <a:r>
            <a:rPr lang="en-SG" sz="2400" dirty="0"/>
            <a:t>-</a:t>
          </a:r>
          <a:r>
            <a:rPr lang="en-SG" sz="2400" dirty="0" err="1"/>
            <a:t>Kerohanian</a:t>
          </a:r>
          <a:r>
            <a:rPr lang="en-SG" sz="2400" dirty="0"/>
            <a:t> </a:t>
          </a:r>
        </a:p>
      </dgm:t>
    </dgm:pt>
    <dgm:pt modelId="{92E604F7-5B7D-439A-98E6-2E5E23E60314}" type="parTrans" cxnId="{D4970202-D68E-40CE-8012-14DEA306936E}">
      <dgm:prSet/>
      <dgm:spPr/>
      <dgm:t>
        <a:bodyPr/>
        <a:lstStyle/>
        <a:p>
          <a:endParaRPr lang="en-SG"/>
        </a:p>
      </dgm:t>
    </dgm:pt>
    <dgm:pt modelId="{C7B37D60-E03C-4B96-8EA2-445175EB9598}" type="sibTrans" cxnId="{D4970202-D68E-40CE-8012-14DEA306936E}">
      <dgm:prSet/>
      <dgm:spPr/>
      <dgm:t>
        <a:bodyPr/>
        <a:lstStyle/>
        <a:p>
          <a:endParaRPr lang="en-SG"/>
        </a:p>
      </dgm:t>
    </dgm:pt>
    <dgm:pt modelId="{129BBF0C-1A7F-4787-BF0A-53E05A3970A5}" type="pres">
      <dgm:prSet presAssocID="{AC6DC099-2AB7-4E38-BE8F-CE407822D28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C551771-699B-4403-8AFA-03767040BC70}" type="pres">
      <dgm:prSet presAssocID="{C9CEB5D7-210D-498E-A65F-24191B599493}" presName="compositeNode" presStyleCnt="0">
        <dgm:presLayoutVars>
          <dgm:bulletEnabled val="1"/>
        </dgm:presLayoutVars>
      </dgm:prSet>
      <dgm:spPr/>
    </dgm:pt>
    <dgm:pt modelId="{26319458-DE0B-4B75-BC5B-6464B168F859}" type="pres">
      <dgm:prSet presAssocID="{C9CEB5D7-210D-498E-A65F-24191B599493}" presName="bgRect" presStyleLbl="node1" presStyleIdx="0" presStyleCnt="3"/>
      <dgm:spPr/>
      <dgm:t>
        <a:bodyPr/>
        <a:lstStyle/>
        <a:p>
          <a:endParaRPr lang="en-US"/>
        </a:p>
      </dgm:t>
    </dgm:pt>
    <dgm:pt modelId="{A7386A6E-C0CF-486A-BBDA-162156127626}" type="pres">
      <dgm:prSet presAssocID="{C9CEB5D7-210D-498E-A65F-24191B599493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F117A4-6546-4F83-B1CD-77EB14C7A195}" type="pres">
      <dgm:prSet presAssocID="{C9CEB5D7-210D-498E-A65F-24191B599493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50CDF5-8AE0-43D9-96E0-1F676461C8C2}" type="pres">
      <dgm:prSet presAssocID="{ED31EE80-8187-4A8B-9074-45C1F31FF49F}" presName="hSp" presStyleCnt="0"/>
      <dgm:spPr/>
    </dgm:pt>
    <dgm:pt modelId="{BCF99998-53AC-43C5-B1D9-54665FC69F54}" type="pres">
      <dgm:prSet presAssocID="{ED31EE80-8187-4A8B-9074-45C1F31FF49F}" presName="vProcSp" presStyleCnt="0"/>
      <dgm:spPr/>
    </dgm:pt>
    <dgm:pt modelId="{1BC47C84-2B8B-4840-96BA-444F7DDC3130}" type="pres">
      <dgm:prSet presAssocID="{ED31EE80-8187-4A8B-9074-45C1F31FF49F}" presName="vSp1" presStyleCnt="0"/>
      <dgm:spPr/>
    </dgm:pt>
    <dgm:pt modelId="{EE7B6502-1FB0-4C7F-8A58-D4529F390D52}" type="pres">
      <dgm:prSet presAssocID="{ED31EE80-8187-4A8B-9074-45C1F31FF49F}" presName="simulatedConn" presStyleLbl="solidFgAcc1" presStyleIdx="0" presStyleCnt="2"/>
      <dgm:spPr/>
    </dgm:pt>
    <dgm:pt modelId="{99213889-2E6B-4DC4-990F-0747F7E3C529}" type="pres">
      <dgm:prSet presAssocID="{ED31EE80-8187-4A8B-9074-45C1F31FF49F}" presName="vSp2" presStyleCnt="0"/>
      <dgm:spPr/>
    </dgm:pt>
    <dgm:pt modelId="{5B15DCDF-7039-4DA9-BD5B-AE028460D979}" type="pres">
      <dgm:prSet presAssocID="{ED31EE80-8187-4A8B-9074-45C1F31FF49F}" presName="sibTrans" presStyleCnt="0"/>
      <dgm:spPr/>
    </dgm:pt>
    <dgm:pt modelId="{92D46E22-1FE2-479E-9CF3-5540B4D40FA9}" type="pres">
      <dgm:prSet presAssocID="{D221323B-D018-406C-B27C-5D813BB7E46F}" presName="compositeNode" presStyleCnt="0">
        <dgm:presLayoutVars>
          <dgm:bulletEnabled val="1"/>
        </dgm:presLayoutVars>
      </dgm:prSet>
      <dgm:spPr/>
    </dgm:pt>
    <dgm:pt modelId="{5E68BF3C-18A8-4B50-8F19-E08230003BDC}" type="pres">
      <dgm:prSet presAssocID="{D221323B-D018-406C-B27C-5D813BB7E46F}" presName="bgRect" presStyleLbl="node1" presStyleIdx="1" presStyleCnt="3"/>
      <dgm:spPr/>
      <dgm:t>
        <a:bodyPr/>
        <a:lstStyle/>
        <a:p>
          <a:endParaRPr lang="en-US"/>
        </a:p>
      </dgm:t>
    </dgm:pt>
    <dgm:pt modelId="{DF6FD27C-D2CB-4CC6-88E9-EC995F42CFB7}" type="pres">
      <dgm:prSet presAssocID="{D221323B-D018-406C-B27C-5D813BB7E46F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0F65E9-3F5E-43C6-9D07-54EF8078F49D}" type="pres">
      <dgm:prSet presAssocID="{D221323B-D018-406C-B27C-5D813BB7E46F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387E46-9F0F-4561-8DD7-8C428C4E218E}" type="pres">
      <dgm:prSet presAssocID="{B1EF721E-9D31-4833-97F3-BF894FEBC884}" presName="hSp" presStyleCnt="0"/>
      <dgm:spPr/>
    </dgm:pt>
    <dgm:pt modelId="{FA252C19-4F37-4722-8726-4017909B220C}" type="pres">
      <dgm:prSet presAssocID="{B1EF721E-9D31-4833-97F3-BF894FEBC884}" presName="vProcSp" presStyleCnt="0"/>
      <dgm:spPr/>
    </dgm:pt>
    <dgm:pt modelId="{F8D646A4-CEB1-4D16-8881-3FFB35F0B7EC}" type="pres">
      <dgm:prSet presAssocID="{B1EF721E-9D31-4833-97F3-BF894FEBC884}" presName="vSp1" presStyleCnt="0"/>
      <dgm:spPr/>
    </dgm:pt>
    <dgm:pt modelId="{F123B273-0F0A-4963-A3DB-C0D41C1D31FC}" type="pres">
      <dgm:prSet presAssocID="{B1EF721E-9D31-4833-97F3-BF894FEBC884}" presName="simulatedConn" presStyleLbl="solidFgAcc1" presStyleIdx="1" presStyleCnt="2"/>
      <dgm:spPr/>
    </dgm:pt>
    <dgm:pt modelId="{5BB29ACA-7515-49FE-947A-3F5BAF89C0F7}" type="pres">
      <dgm:prSet presAssocID="{B1EF721E-9D31-4833-97F3-BF894FEBC884}" presName="vSp2" presStyleCnt="0"/>
      <dgm:spPr/>
    </dgm:pt>
    <dgm:pt modelId="{C03E02BA-927E-4632-B28D-947CFBBDCC05}" type="pres">
      <dgm:prSet presAssocID="{B1EF721E-9D31-4833-97F3-BF894FEBC884}" presName="sibTrans" presStyleCnt="0"/>
      <dgm:spPr/>
    </dgm:pt>
    <dgm:pt modelId="{1D2E596F-7F17-419E-848E-DF96EBFEA3FA}" type="pres">
      <dgm:prSet presAssocID="{0921E99C-2363-4076-BE5C-03295994246C}" presName="compositeNode" presStyleCnt="0">
        <dgm:presLayoutVars>
          <dgm:bulletEnabled val="1"/>
        </dgm:presLayoutVars>
      </dgm:prSet>
      <dgm:spPr/>
    </dgm:pt>
    <dgm:pt modelId="{500B3D40-04E8-4B1F-9E8C-CCD7AA87A846}" type="pres">
      <dgm:prSet presAssocID="{0921E99C-2363-4076-BE5C-03295994246C}" presName="bgRect" presStyleLbl="node1" presStyleIdx="2" presStyleCnt="3" custLinFactNeighborX="-480" custLinFactNeighborY="0"/>
      <dgm:spPr/>
      <dgm:t>
        <a:bodyPr/>
        <a:lstStyle/>
        <a:p>
          <a:endParaRPr lang="en-US"/>
        </a:p>
      </dgm:t>
    </dgm:pt>
    <dgm:pt modelId="{D5B513C2-8158-41E9-92F3-753061DDDB57}" type="pres">
      <dgm:prSet presAssocID="{0921E99C-2363-4076-BE5C-03295994246C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E16329-9195-4CCD-BA3D-B7F40BEB87B2}" type="pres">
      <dgm:prSet presAssocID="{0921E99C-2363-4076-BE5C-03295994246C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8086092-8BCA-4B0A-9DE4-B63766F50B1C}" srcId="{0921E99C-2363-4076-BE5C-03295994246C}" destId="{1EF70CA1-928C-4888-B79A-0911751B0BAD}" srcOrd="0" destOrd="0" parTransId="{B1105306-746E-44A1-BFC8-4BBBEEE90FAB}" sibTransId="{F052527D-8828-4757-AFD2-551A8D032543}"/>
    <dgm:cxn modelId="{F5C0619A-5524-4C29-8534-015D76F24550}" srcId="{C9CEB5D7-210D-498E-A65F-24191B599493}" destId="{A0D07E90-9EB3-45A2-B6A1-FF810540BD21}" srcOrd="0" destOrd="0" parTransId="{35E85A77-213B-4C3C-A458-A577AD11644D}" sibTransId="{E545BE7C-FB4D-45B2-85F2-B45FDC813DB2}"/>
    <dgm:cxn modelId="{FBADF4DE-395D-48A3-ADD4-2F9F208F7527}" type="presOf" srcId="{0D15E538-14FD-40D7-A081-7F5D9F41BEA7}" destId="{F1E16329-9195-4CCD-BA3D-B7F40BEB87B2}" srcOrd="0" destOrd="1" presId="urn:microsoft.com/office/officeart/2005/8/layout/hProcess7"/>
    <dgm:cxn modelId="{8561BA85-EF02-47BD-B302-1F1373261CDD}" srcId="{D221323B-D018-406C-B27C-5D813BB7E46F}" destId="{48AA74F1-4B32-4EF4-BD97-ECC5484C7D55}" srcOrd="0" destOrd="0" parTransId="{4D2ACCE5-360D-47B6-938B-05D7EACA70F7}" sibTransId="{C45389AF-C60B-4908-8E5E-302122C4011F}"/>
    <dgm:cxn modelId="{4852C9A2-EF44-411F-8752-148960075FB3}" type="presOf" srcId="{C9CEB5D7-210D-498E-A65F-24191B599493}" destId="{A7386A6E-C0CF-486A-BBDA-162156127626}" srcOrd="1" destOrd="0" presId="urn:microsoft.com/office/officeart/2005/8/layout/hProcess7"/>
    <dgm:cxn modelId="{49DC662B-B103-4A94-8B33-B5DBDE3A06AD}" type="presOf" srcId="{D221323B-D018-406C-B27C-5D813BB7E46F}" destId="{DF6FD27C-D2CB-4CC6-88E9-EC995F42CFB7}" srcOrd="1" destOrd="0" presId="urn:microsoft.com/office/officeart/2005/8/layout/hProcess7"/>
    <dgm:cxn modelId="{51720AA1-6B17-4856-B716-12C489320116}" type="presOf" srcId="{0921E99C-2363-4076-BE5C-03295994246C}" destId="{500B3D40-04E8-4B1F-9E8C-CCD7AA87A846}" srcOrd="0" destOrd="0" presId="urn:microsoft.com/office/officeart/2005/8/layout/hProcess7"/>
    <dgm:cxn modelId="{6D1A814D-220C-4B9A-820C-19BD01BAACBF}" srcId="{AC6DC099-2AB7-4E38-BE8F-CE407822D28D}" destId="{0921E99C-2363-4076-BE5C-03295994246C}" srcOrd="2" destOrd="0" parTransId="{30FB3A3E-595D-463E-BA01-129FE3906BF8}" sibTransId="{AD18DCCB-CABA-4DAB-AF9A-C98B376E25EB}"/>
    <dgm:cxn modelId="{19AE1A84-0D65-4675-93BA-21B142423B35}" srcId="{AC6DC099-2AB7-4E38-BE8F-CE407822D28D}" destId="{D221323B-D018-406C-B27C-5D813BB7E46F}" srcOrd="1" destOrd="0" parTransId="{12A104A3-C865-4F6F-A5A2-C91D191EF433}" sibTransId="{B1EF721E-9D31-4833-97F3-BF894FEBC884}"/>
    <dgm:cxn modelId="{6A1C6BCC-819C-4837-935C-5C227AE9637F}" type="presOf" srcId="{0921E99C-2363-4076-BE5C-03295994246C}" destId="{D5B513C2-8158-41E9-92F3-753061DDDB57}" srcOrd="1" destOrd="0" presId="urn:microsoft.com/office/officeart/2005/8/layout/hProcess7"/>
    <dgm:cxn modelId="{75742CEF-46E1-4F69-9F35-FF0FE47AEC32}" type="presOf" srcId="{1EF70CA1-928C-4888-B79A-0911751B0BAD}" destId="{F1E16329-9195-4CCD-BA3D-B7F40BEB87B2}" srcOrd="0" destOrd="0" presId="urn:microsoft.com/office/officeart/2005/8/layout/hProcess7"/>
    <dgm:cxn modelId="{B5A1F44D-0A41-4399-A402-7AC830AAF90D}" type="presOf" srcId="{A0D07E90-9EB3-45A2-B6A1-FF810540BD21}" destId="{EBF117A4-6546-4F83-B1CD-77EB14C7A195}" srcOrd="0" destOrd="0" presId="urn:microsoft.com/office/officeart/2005/8/layout/hProcess7"/>
    <dgm:cxn modelId="{12D92BBD-42F2-4667-868E-EC3A6F8235FC}" type="presOf" srcId="{48AA74F1-4B32-4EF4-BD97-ECC5484C7D55}" destId="{350F65E9-3F5E-43C6-9D07-54EF8078F49D}" srcOrd="0" destOrd="0" presId="urn:microsoft.com/office/officeart/2005/8/layout/hProcess7"/>
    <dgm:cxn modelId="{98A04E66-FD27-4699-9709-B1DDAD135154}" srcId="{AC6DC099-2AB7-4E38-BE8F-CE407822D28D}" destId="{C9CEB5D7-210D-498E-A65F-24191B599493}" srcOrd="0" destOrd="0" parTransId="{383FC316-C6C3-4474-BD71-B057AEEB97E7}" sibTransId="{ED31EE80-8187-4A8B-9074-45C1F31FF49F}"/>
    <dgm:cxn modelId="{17D6EC8C-536C-44EC-984F-937A8F519BDC}" type="presOf" srcId="{AC6DC099-2AB7-4E38-BE8F-CE407822D28D}" destId="{129BBF0C-1A7F-4787-BF0A-53E05A3970A5}" srcOrd="0" destOrd="0" presId="urn:microsoft.com/office/officeart/2005/8/layout/hProcess7"/>
    <dgm:cxn modelId="{808CADFA-7E3E-4536-87CD-5E75835E9BEB}" type="presOf" srcId="{C9CEB5D7-210D-498E-A65F-24191B599493}" destId="{26319458-DE0B-4B75-BC5B-6464B168F859}" srcOrd="0" destOrd="0" presId="urn:microsoft.com/office/officeart/2005/8/layout/hProcess7"/>
    <dgm:cxn modelId="{FD8C413B-C81B-495A-AC0F-10BF111AA8F8}" type="presOf" srcId="{D221323B-D018-406C-B27C-5D813BB7E46F}" destId="{5E68BF3C-18A8-4B50-8F19-E08230003BDC}" srcOrd="0" destOrd="0" presId="urn:microsoft.com/office/officeart/2005/8/layout/hProcess7"/>
    <dgm:cxn modelId="{D4970202-D68E-40CE-8012-14DEA306936E}" srcId="{0921E99C-2363-4076-BE5C-03295994246C}" destId="{0D15E538-14FD-40D7-A081-7F5D9F41BEA7}" srcOrd="1" destOrd="0" parTransId="{92E604F7-5B7D-439A-98E6-2E5E23E60314}" sibTransId="{C7B37D60-E03C-4B96-8EA2-445175EB9598}"/>
    <dgm:cxn modelId="{90CA3E96-F9A5-4E3C-8434-A4F1AC48F338}" type="presParOf" srcId="{129BBF0C-1A7F-4787-BF0A-53E05A3970A5}" destId="{EC551771-699B-4403-8AFA-03767040BC70}" srcOrd="0" destOrd="0" presId="urn:microsoft.com/office/officeart/2005/8/layout/hProcess7"/>
    <dgm:cxn modelId="{D966C538-0118-4505-9A50-1D1CE899E219}" type="presParOf" srcId="{EC551771-699B-4403-8AFA-03767040BC70}" destId="{26319458-DE0B-4B75-BC5B-6464B168F859}" srcOrd="0" destOrd="0" presId="urn:microsoft.com/office/officeart/2005/8/layout/hProcess7"/>
    <dgm:cxn modelId="{FFCDD0D6-F2B3-43A3-AAD8-320082406D91}" type="presParOf" srcId="{EC551771-699B-4403-8AFA-03767040BC70}" destId="{A7386A6E-C0CF-486A-BBDA-162156127626}" srcOrd="1" destOrd="0" presId="urn:microsoft.com/office/officeart/2005/8/layout/hProcess7"/>
    <dgm:cxn modelId="{43623131-72F5-47DE-B062-906D92D3AA27}" type="presParOf" srcId="{EC551771-699B-4403-8AFA-03767040BC70}" destId="{EBF117A4-6546-4F83-B1CD-77EB14C7A195}" srcOrd="2" destOrd="0" presId="urn:microsoft.com/office/officeart/2005/8/layout/hProcess7"/>
    <dgm:cxn modelId="{D234758D-9A4A-4593-A1B6-60159637676F}" type="presParOf" srcId="{129BBF0C-1A7F-4787-BF0A-53E05A3970A5}" destId="{9D50CDF5-8AE0-43D9-96E0-1F676461C8C2}" srcOrd="1" destOrd="0" presId="urn:microsoft.com/office/officeart/2005/8/layout/hProcess7"/>
    <dgm:cxn modelId="{2D005EAE-C0DA-44AE-B99D-2500296E4AF9}" type="presParOf" srcId="{129BBF0C-1A7F-4787-BF0A-53E05A3970A5}" destId="{BCF99998-53AC-43C5-B1D9-54665FC69F54}" srcOrd="2" destOrd="0" presId="urn:microsoft.com/office/officeart/2005/8/layout/hProcess7"/>
    <dgm:cxn modelId="{4E44A3EE-7D4B-44F8-9AA7-9149043F518F}" type="presParOf" srcId="{BCF99998-53AC-43C5-B1D9-54665FC69F54}" destId="{1BC47C84-2B8B-4840-96BA-444F7DDC3130}" srcOrd="0" destOrd="0" presId="urn:microsoft.com/office/officeart/2005/8/layout/hProcess7"/>
    <dgm:cxn modelId="{022C01CE-10C9-4AB1-B665-76F06DF4AF08}" type="presParOf" srcId="{BCF99998-53AC-43C5-B1D9-54665FC69F54}" destId="{EE7B6502-1FB0-4C7F-8A58-D4529F390D52}" srcOrd="1" destOrd="0" presId="urn:microsoft.com/office/officeart/2005/8/layout/hProcess7"/>
    <dgm:cxn modelId="{B9447801-1905-4C25-92D1-56758C23DB45}" type="presParOf" srcId="{BCF99998-53AC-43C5-B1D9-54665FC69F54}" destId="{99213889-2E6B-4DC4-990F-0747F7E3C529}" srcOrd="2" destOrd="0" presId="urn:microsoft.com/office/officeart/2005/8/layout/hProcess7"/>
    <dgm:cxn modelId="{34834F75-F787-44D5-8BFF-B1755DE279B0}" type="presParOf" srcId="{129BBF0C-1A7F-4787-BF0A-53E05A3970A5}" destId="{5B15DCDF-7039-4DA9-BD5B-AE028460D979}" srcOrd="3" destOrd="0" presId="urn:microsoft.com/office/officeart/2005/8/layout/hProcess7"/>
    <dgm:cxn modelId="{1A5027D1-5870-4A1E-AAAD-1206C8693F59}" type="presParOf" srcId="{129BBF0C-1A7F-4787-BF0A-53E05A3970A5}" destId="{92D46E22-1FE2-479E-9CF3-5540B4D40FA9}" srcOrd="4" destOrd="0" presId="urn:microsoft.com/office/officeart/2005/8/layout/hProcess7"/>
    <dgm:cxn modelId="{9575CE58-2CED-4C18-B454-CBC3FD8EDBB7}" type="presParOf" srcId="{92D46E22-1FE2-479E-9CF3-5540B4D40FA9}" destId="{5E68BF3C-18A8-4B50-8F19-E08230003BDC}" srcOrd="0" destOrd="0" presId="urn:microsoft.com/office/officeart/2005/8/layout/hProcess7"/>
    <dgm:cxn modelId="{6DD78A0E-07AC-4559-90C3-5FE132691195}" type="presParOf" srcId="{92D46E22-1FE2-479E-9CF3-5540B4D40FA9}" destId="{DF6FD27C-D2CB-4CC6-88E9-EC995F42CFB7}" srcOrd="1" destOrd="0" presId="urn:microsoft.com/office/officeart/2005/8/layout/hProcess7"/>
    <dgm:cxn modelId="{B35E4BBD-7035-4E9F-8335-A5EF8ACF463F}" type="presParOf" srcId="{92D46E22-1FE2-479E-9CF3-5540B4D40FA9}" destId="{350F65E9-3F5E-43C6-9D07-54EF8078F49D}" srcOrd="2" destOrd="0" presId="urn:microsoft.com/office/officeart/2005/8/layout/hProcess7"/>
    <dgm:cxn modelId="{C0265CB6-63F8-440A-BD91-FCE1AC540642}" type="presParOf" srcId="{129BBF0C-1A7F-4787-BF0A-53E05A3970A5}" destId="{1F387E46-9F0F-4561-8DD7-8C428C4E218E}" srcOrd="5" destOrd="0" presId="urn:microsoft.com/office/officeart/2005/8/layout/hProcess7"/>
    <dgm:cxn modelId="{4245EFF5-DBB4-4130-AFC9-D53A11099F59}" type="presParOf" srcId="{129BBF0C-1A7F-4787-BF0A-53E05A3970A5}" destId="{FA252C19-4F37-4722-8726-4017909B220C}" srcOrd="6" destOrd="0" presId="urn:microsoft.com/office/officeart/2005/8/layout/hProcess7"/>
    <dgm:cxn modelId="{9D9A8E4A-7E46-470B-90EC-FCF5C610B266}" type="presParOf" srcId="{FA252C19-4F37-4722-8726-4017909B220C}" destId="{F8D646A4-CEB1-4D16-8881-3FFB35F0B7EC}" srcOrd="0" destOrd="0" presId="urn:microsoft.com/office/officeart/2005/8/layout/hProcess7"/>
    <dgm:cxn modelId="{AA3AC6DE-0A79-4EF6-83DD-0A048159480F}" type="presParOf" srcId="{FA252C19-4F37-4722-8726-4017909B220C}" destId="{F123B273-0F0A-4963-A3DB-C0D41C1D31FC}" srcOrd="1" destOrd="0" presId="urn:microsoft.com/office/officeart/2005/8/layout/hProcess7"/>
    <dgm:cxn modelId="{27E7A63D-5B85-451C-9995-1E04EFD1A4CB}" type="presParOf" srcId="{FA252C19-4F37-4722-8726-4017909B220C}" destId="{5BB29ACA-7515-49FE-947A-3F5BAF89C0F7}" srcOrd="2" destOrd="0" presId="urn:microsoft.com/office/officeart/2005/8/layout/hProcess7"/>
    <dgm:cxn modelId="{B0FB9641-589C-49C6-B6DE-97195A7E51F2}" type="presParOf" srcId="{129BBF0C-1A7F-4787-BF0A-53E05A3970A5}" destId="{C03E02BA-927E-4632-B28D-947CFBBDCC05}" srcOrd="7" destOrd="0" presId="urn:microsoft.com/office/officeart/2005/8/layout/hProcess7"/>
    <dgm:cxn modelId="{EF20D122-F50C-4560-A2B7-00B62E0FEBF0}" type="presParOf" srcId="{129BBF0C-1A7F-4787-BF0A-53E05A3970A5}" destId="{1D2E596F-7F17-419E-848E-DF96EBFEA3FA}" srcOrd="8" destOrd="0" presId="urn:microsoft.com/office/officeart/2005/8/layout/hProcess7"/>
    <dgm:cxn modelId="{84EF8B97-0FAA-4867-8537-A0C491BB724F}" type="presParOf" srcId="{1D2E596F-7F17-419E-848E-DF96EBFEA3FA}" destId="{500B3D40-04E8-4B1F-9E8C-CCD7AA87A846}" srcOrd="0" destOrd="0" presId="urn:microsoft.com/office/officeart/2005/8/layout/hProcess7"/>
    <dgm:cxn modelId="{0E362FDE-EF85-4051-B9E4-188B0D090786}" type="presParOf" srcId="{1D2E596F-7F17-419E-848E-DF96EBFEA3FA}" destId="{D5B513C2-8158-41E9-92F3-753061DDDB57}" srcOrd="1" destOrd="0" presId="urn:microsoft.com/office/officeart/2005/8/layout/hProcess7"/>
    <dgm:cxn modelId="{D0C18B79-B2EF-4B09-92CD-DBD3FD8A7F50}" type="presParOf" srcId="{1D2E596F-7F17-419E-848E-DF96EBFEA3FA}" destId="{F1E16329-9195-4CCD-BA3D-B7F40BEB87B2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C1DA8-0E56-4550-81F0-E9E6B20CCE8E}">
      <dsp:nvSpPr>
        <dsp:cNvPr id="0" name=""/>
        <dsp:cNvSpPr/>
      </dsp:nvSpPr>
      <dsp:spPr>
        <a:xfrm rot="16200000">
          <a:off x="1544928" y="-1526735"/>
          <a:ext cx="2203820" cy="5293676"/>
        </a:xfrm>
        <a:prstGeom prst="round1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err="1"/>
            <a:t>Mendorong</a:t>
          </a:r>
          <a:r>
            <a:rPr lang="en-US" sz="2900" kern="1200" dirty="0"/>
            <a:t> </a:t>
          </a:r>
          <a:r>
            <a:rPr lang="en-US" sz="2900" kern="1200" dirty="0" err="1"/>
            <a:t>kepada</a:t>
          </a:r>
          <a:r>
            <a:rPr lang="en-US" sz="2900" kern="1200" dirty="0"/>
            <a:t> </a:t>
          </a:r>
          <a:r>
            <a:rPr lang="en-US" sz="2900" kern="1200" dirty="0" err="1"/>
            <a:t>budaya</a:t>
          </a:r>
          <a:r>
            <a:rPr lang="en-US" sz="2900" kern="1200" dirty="0"/>
            <a:t> </a:t>
          </a:r>
          <a:r>
            <a:rPr lang="en-US" sz="2900" kern="1200" dirty="0" err="1"/>
            <a:t>ilmu</a:t>
          </a:r>
          <a:endParaRPr lang="en-US" sz="2900" kern="1200" dirty="0"/>
        </a:p>
      </dsp:txBody>
      <dsp:txXfrm rot="5400000">
        <a:off x="0" y="18193"/>
        <a:ext cx="5293676" cy="1652865"/>
      </dsp:txXfrm>
    </dsp:sp>
    <dsp:sp modelId="{AD0668B5-EE05-4142-86A4-5C3056F4A086}">
      <dsp:nvSpPr>
        <dsp:cNvPr id="0" name=""/>
        <dsp:cNvSpPr/>
      </dsp:nvSpPr>
      <dsp:spPr>
        <a:xfrm>
          <a:off x="5293676" y="15481"/>
          <a:ext cx="5293676" cy="2276590"/>
        </a:xfrm>
        <a:prstGeom prst="round1Rect">
          <a:avLst/>
        </a:prstGeom>
        <a:gradFill rotWithShape="0">
          <a:gsLst>
            <a:gs pos="0">
              <a:schemeClr val="accent2">
                <a:hueOff val="-1130992"/>
                <a:satOff val="3728"/>
                <a:lumOff val="3987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2">
                <a:hueOff val="-1130992"/>
                <a:satOff val="3728"/>
                <a:lumOff val="3987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err="1"/>
            <a:t>Terbukti</a:t>
          </a:r>
          <a:r>
            <a:rPr lang="en-US" sz="2900" kern="1200" dirty="0"/>
            <a:t> </a:t>
          </a:r>
          <a:r>
            <a:rPr lang="en-US" sz="2900" kern="1200" dirty="0" err="1"/>
            <a:t>dengan</a:t>
          </a:r>
          <a:r>
            <a:rPr lang="en-US" sz="2900" kern="1200" dirty="0"/>
            <a:t> </a:t>
          </a:r>
          <a:r>
            <a:rPr lang="en-US" sz="2900" kern="1200" dirty="0" err="1"/>
            <a:t>sebahagian</a:t>
          </a:r>
          <a:r>
            <a:rPr lang="en-US" sz="2900" kern="1200" dirty="0"/>
            <a:t> </a:t>
          </a:r>
          <a:r>
            <a:rPr lang="en-US" sz="2900" kern="1200" dirty="0" err="1"/>
            <a:t>daripada</a:t>
          </a:r>
          <a:r>
            <a:rPr lang="en-US" sz="2900" kern="1200" dirty="0"/>
            <a:t> </a:t>
          </a:r>
          <a:r>
            <a:rPr lang="en-US" sz="2900" kern="1200" dirty="0" err="1"/>
            <a:t>ajaran</a:t>
          </a:r>
          <a:r>
            <a:rPr lang="en-US" sz="2900" kern="1200" dirty="0"/>
            <a:t> Islam</a:t>
          </a:r>
        </a:p>
      </dsp:txBody>
      <dsp:txXfrm>
        <a:off x="5293676" y="15481"/>
        <a:ext cx="5293676" cy="1707442"/>
      </dsp:txXfrm>
    </dsp:sp>
    <dsp:sp modelId="{689162CA-2DE4-42E6-A936-9FDBAB909CC5}">
      <dsp:nvSpPr>
        <dsp:cNvPr id="0" name=""/>
        <dsp:cNvSpPr/>
      </dsp:nvSpPr>
      <dsp:spPr>
        <a:xfrm rot="10800000">
          <a:off x="0" y="2222012"/>
          <a:ext cx="5293676" cy="2203820"/>
        </a:xfrm>
        <a:prstGeom prst="round1Rect">
          <a:avLst/>
        </a:prstGeom>
        <a:gradFill rotWithShape="0">
          <a:gsLst>
            <a:gs pos="0">
              <a:schemeClr val="accent2">
                <a:hueOff val="-2261984"/>
                <a:satOff val="7457"/>
                <a:lumOff val="7974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2">
                <a:hueOff val="-2261984"/>
                <a:satOff val="7457"/>
                <a:lumOff val="7974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err="1"/>
            <a:t>Memerlukan</a:t>
          </a:r>
          <a:r>
            <a:rPr lang="en-US" sz="2900" kern="1200" dirty="0"/>
            <a:t> </a:t>
          </a:r>
          <a:r>
            <a:rPr lang="en-US" sz="2900" kern="1200" dirty="0" err="1"/>
            <a:t>ilmu</a:t>
          </a:r>
          <a:r>
            <a:rPr lang="en-US" sz="2900" kern="1200" dirty="0"/>
            <a:t> </a:t>
          </a:r>
          <a:r>
            <a:rPr lang="en-US" sz="2900" kern="1200" dirty="0" err="1"/>
            <a:t>akilah</a:t>
          </a:r>
          <a:r>
            <a:rPr lang="en-US" sz="2900" kern="1200" dirty="0"/>
            <a:t> </a:t>
          </a:r>
          <a:r>
            <a:rPr lang="en-US" sz="2900" kern="1200" dirty="0" err="1"/>
            <a:t>semasa</a:t>
          </a:r>
          <a:r>
            <a:rPr lang="en-US" sz="2900" kern="1200" dirty="0"/>
            <a:t> </a:t>
          </a:r>
          <a:r>
            <a:rPr lang="en-US" sz="2900" kern="1200" dirty="0" err="1"/>
            <a:t>melaksanakan</a:t>
          </a:r>
          <a:r>
            <a:rPr lang="en-US" sz="2900" kern="1200" dirty="0"/>
            <a:t> </a:t>
          </a:r>
          <a:r>
            <a:rPr lang="en-US" sz="2900" kern="1200" dirty="0" err="1"/>
            <a:t>ibadah-ibadah</a:t>
          </a:r>
          <a:endParaRPr lang="en-US" sz="2900" kern="1200" dirty="0"/>
        </a:p>
      </dsp:txBody>
      <dsp:txXfrm rot="10800000">
        <a:off x="0" y="2772967"/>
        <a:ext cx="5293676" cy="1652865"/>
      </dsp:txXfrm>
    </dsp:sp>
    <dsp:sp modelId="{A7C243B8-94F5-4D7D-B87B-D527CC8BA3EB}">
      <dsp:nvSpPr>
        <dsp:cNvPr id="0" name=""/>
        <dsp:cNvSpPr/>
      </dsp:nvSpPr>
      <dsp:spPr>
        <a:xfrm rot="5400000">
          <a:off x="6838604" y="677084"/>
          <a:ext cx="2203820" cy="5293676"/>
        </a:xfrm>
        <a:prstGeom prst="round1Rect">
          <a:avLst/>
        </a:prstGeom>
        <a:gradFill rotWithShape="0">
          <a:gsLst>
            <a:gs pos="0">
              <a:schemeClr val="accent2">
                <a:hueOff val="-3392975"/>
                <a:satOff val="11185"/>
                <a:lumOff val="11961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2">
                <a:hueOff val="-3392975"/>
                <a:satOff val="11185"/>
                <a:lumOff val="11961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err="1"/>
            <a:t>Eg</a:t>
          </a:r>
          <a:r>
            <a:rPr lang="en-US" sz="2900" kern="1200" dirty="0"/>
            <a:t> : zakat, </a:t>
          </a:r>
          <a:r>
            <a:rPr lang="en-US" sz="2900" kern="1200" dirty="0" err="1"/>
            <a:t>faraid</a:t>
          </a:r>
          <a:r>
            <a:rPr lang="en-US" sz="2900" kern="1200" dirty="0"/>
            <a:t>, </a:t>
          </a:r>
          <a:r>
            <a:rPr lang="en-US" sz="2900" kern="1200" dirty="0" err="1"/>
            <a:t>puasa</a:t>
          </a:r>
          <a:endParaRPr lang="en-US" sz="2900" kern="1200" dirty="0"/>
        </a:p>
      </dsp:txBody>
      <dsp:txXfrm rot="-5400000">
        <a:off x="5293676" y="2772967"/>
        <a:ext cx="5293676" cy="1652865"/>
      </dsp:txXfrm>
    </dsp:sp>
    <dsp:sp modelId="{A92D55CC-E248-4BAE-B631-FD278DC4028B}">
      <dsp:nvSpPr>
        <dsp:cNvPr id="0" name=""/>
        <dsp:cNvSpPr/>
      </dsp:nvSpPr>
      <dsp:spPr>
        <a:xfrm>
          <a:off x="3705573" y="1652864"/>
          <a:ext cx="3176205" cy="1101910"/>
        </a:xfrm>
        <a:prstGeom prst="roundRect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/>
            <a:t>KESEPADUAN ILMU</a:t>
          </a:r>
        </a:p>
      </dsp:txBody>
      <dsp:txXfrm>
        <a:off x="3759364" y="1706655"/>
        <a:ext cx="3068623" cy="9943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80CE16-033D-484D-B04E-08719E4D1CC6}">
      <dsp:nvSpPr>
        <dsp:cNvPr id="0" name=""/>
        <dsp:cNvSpPr/>
      </dsp:nvSpPr>
      <dsp:spPr>
        <a:xfrm>
          <a:off x="3522218" y="2476762"/>
          <a:ext cx="1266069" cy="1391358"/>
        </a:xfrm>
        <a:custGeom>
          <a:avLst/>
          <a:gdLst/>
          <a:ahLst/>
          <a:cxnLst/>
          <a:rect l="0" t="0" r="0" b="0"/>
          <a:pathLst>
            <a:path>
              <a:moveTo>
                <a:pt x="0" y="1391358"/>
              </a:moveTo>
              <a:lnTo>
                <a:pt x="1266069" y="1391358"/>
              </a:lnTo>
              <a:lnTo>
                <a:pt x="1266069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8E537F-0DA5-4CE3-BDBC-741F6A16AD44}">
      <dsp:nvSpPr>
        <dsp:cNvPr id="0" name=""/>
        <dsp:cNvSpPr/>
      </dsp:nvSpPr>
      <dsp:spPr>
        <a:xfrm>
          <a:off x="3522218" y="3868120"/>
          <a:ext cx="4223786" cy="1818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15067" y="0"/>
              </a:lnTo>
              <a:lnTo>
                <a:pt x="3815067" y="1818251"/>
              </a:lnTo>
              <a:lnTo>
                <a:pt x="4223786" y="181825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D7F9A9-E03F-4D43-BA51-0F9C1B3B6868}">
      <dsp:nvSpPr>
        <dsp:cNvPr id="0" name=""/>
        <dsp:cNvSpPr/>
      </dsp:nvSpPr>
      <dsp:spPr>
        <a:xfrm>
          <a:off x="3522218" y="3822400"/>
          <a:ext cx="42238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15148" y="45720"/>
              </a:lnTo>
              <a:lnTo>
                <a:pt x="3815148" y="114494"/>
              </a:lnTo>
              <a:lnTo>
                <a:pt x="4223868" y="11449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AE6B23-12D3-4065-AD7E-B844EC92CF64}">
      <dsp:nvSpPr>
        <dsp:cNvPr id="0" name=""/>
        <dsp:cNvSpPr/>
      </dsp:nvSpPr>
      <dsp:spPr>
        <a:xfrm>
          <a:off x="3522218" y="2090607"/>
          <a:ext cx="4223908" cy="1777513"/>
        </a:xfrm>
        <a:custGeom>
          <a:avLst/>
          <a:gdLst/>
          <a:ahLst/>
          <a:cxnLst/>
          <a:rect l="0" t="0" r="0" b="0"/>
          <a:pathLst>
            <a:path>
              <a:moveTo>
                <a:pt x="0" y="1777513"/>
              </a:moveTo>
              <a:lnTo>
                <a:pt x="3815189" y="1777513"/>
              </a:lnTo>
              <a:lnTo>
                <a:pt x="3815189" y="0"/>
              </a:lnTo>
              <a:lnTo>
                <a:pt x="4223908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CE2BBA-FDE9-4655-98D6-7A21EBD67943}">
      <dsp:nvSpPr>
        <dsp:cNvPr id="0" name=""/>
        <dsp:cNvSpPr/>
      </dsp:nvSpPr>
      <dsp:spPr>
        <a:xfrm>
          <a:off x="830311" y="3191052"/>
          <a:ext cx="2691906" cy="1354137"/>
        </a:xfrm>
        <a:prstGeom prst="rect">
          <a:avLst/>
        </a:prstGeom>
        <a:solidFill>
          <a:srgbClr val="009999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err="1"/>
            <a:t>Ketegasan</a:t>
          </a:r>
          <a:r>
            <a:rPr lang="en-US" sz="3000" b="1" kern="1200" dirty="0"/>
            <a:t> Islam </a:t>
          </a:r>
          <a:r>
            <a:rPr lang="en-US" sz="3000" b="1" kern="1200" dirty="0" err="1"/>
            <a:t>dalam</a:t>
          </a:r>
          <a:r>
            <a:rPr lang="en-US" sz="3000" b="1" kern="1200" dirty="0"/>
            <a:t> </a:t>
          </a:r>
          <a:r>
            <a:rPr lang="en-US" sz="3000" b="1" kern="1200" dirty="0" err="1"/>
            <a:t>pencarian</a:t>
          </a:r>
          <a:r>
            <a:rPr lang="en-US" sz="3000" b="1" kern="1200" dirty="0"/>
            <a:t> </a:t>
          </a:r>
          <a:r>
            <a:rPr lang="en-US" sz="3000" b="1" kern="1200" dirty="0" err="1"/>
            <a:t>ilmu</a:t>
          </a:r>
          <a:endParaRPr lang="en-US" sz="3000" b="1" kern="1200" dirty="0"/>
        </a:p>
      </dsp:txBody>
      <dsp:txXfrm>
        <a:off x="830311" y="3191052"/>
        <a:ext cx="2691906" cy="1354137"/>
      </dsp:txXfrm>
    </dsp:sp>
    <dsp:sp modelId="{0E4BCD4E-03C2-47DF-92A9-CCEB64FF6A16}">
      <dsp:nvSpPr>
        <dsp:cNvPr id="0" name=""/>
        <dsp:cNvSpPr/>
      </dsp:nvSpPr>
      <dsp:spPr>
        <a:xfrm>
          <a:off x="7746127" y="1467310"/>
          <a:ext cx="4087192" cy="1246593"/>
        </a:xfrm>
        <a:prstGeom prst="rect">
          <a:avLst/>
        </a:prstGeom>
        <a:solidFill>
          <a:srgbClr val="00B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err="1"/>
            <a:t>Menuntut</a:t>
          </a:r>
          <a:r>
            <a:rPr lang="en-US" sz="3000" kern="1200" dirty="0"/>
            <a:t> </a:t>
          </a:r>
          <a:r>
            <a:rPr lang="en-US" sz="3000" kern="1200" dirty="0" err="1"/>
            <a:t>ilmu</a:t>
          </a:r>
          <a:r>
            <a:rPr lang="en-US" sz="3000" kern="1200" dirty="0"/>
            <a:t> </a:t>
          </a:r>
          <a:r>
            <a:rPr lang="en-US" sz="3000" kern="1200" dirty="0" err="1"/>
            <a:t>adalah</a:t>
          </a:r>
          <a:r>
            <a:rPr lang="en-US" sz="3000" kern="1200" dirty="0"/>
            <a:t> </a:t>
          </a:r>
          <a:r>
            <a:rPr lang="en-US" sz="3000" kern="1200" dirty="0" err="1"/>
            <a:t>satu</a:t>
          </a:r>
          <a:r>
            <a:rPr lang="en-US" sz="3000" kern="1200" dirty="0"/>
            <a:t> </a:t>
          </a:r>
          <a:r>
            <a:rPr lang="en-US" sz="3000" kern="1200" dirty="0" err="1"/>
            <a:t>kewajipan</a:t>
          </a:r>
          <a:endParaRPr lang="en-US" sz="3000" kern="1200" dirty="0"/>
        </a:p>
      </dsp:txBody>
      <dsp:txXfrm>
        <a:off x="7746127" y="1467310"/>
        <a:ext cx="4087192" cy="1246593"/>
      </dsp:txXfrm>
    </dsp:sp>
    <dsp:sp modelId="{FFAA0F4F-4290-4CB7-8691-4B4275CB80E1}">
      <dsp:nvSpPr>
        <dsp:cNvPr id="0" name=""/>
        <dsp:cNvSpPr/>
      </dsp:nvSpPr>
      <dsp:spPr>
        <a:xfrm>
          <a:off x="7746086" y="3313598"/>
          <a:ext cx="4087192" cy="1246593"/>
        </a:xfrm>
        <a:prstGeom prst="rect">
          <a:avLst/>
        </a:prstGeom>
        <a:solidFill>
          <a:srgbClr val="00B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err="1"/>
            <a:t>Semua</a:t>
          </a:r>
          <a:r>
            <a:rPr lang="en-US" sz="3000" kern="1200" dirty="0"/>
            <a:t> </a:t>
          </a:r>
          <a:r>
            <a:rPr lang="en-US" sz="3000" kern="1200" dirty="0" err="1"/>
            <a:t>umat</a:t>
          </a:r>
          <a:r>
            <a:rPr lang="en-US" sz="3000" kern="1200" dirty="0"/>
            <a:t> </a:t>
          </a:r>
          <a:r>
            <a:rPr lang="en-US" sz="3000" kern="1200" dirty="0" err="1"/>
            <a:t>islam</a:t>
          </a:r>
          <a:r>
            <a:rPr lang="en-US" sz="3000" kern="1200" dirty="0"/>
            <a:t>, </a:t>
          </a:r>
          <a:r>
            <a:rPr lang="en-US" sz="3000" kern="1200" dirty="0" err="1"/>
            <a:t>tanpa</a:t>
          </a:r>
          <a:r>
            <a:rPr lang="en-US" sz="3000" kern="1200" dirty="0"/>
            <a:t> </a:t>
          </a:r>
          <a:r>
            <a:rPr lang="en-US" sz="3000" kern="1200" dirty="0" err="1"/>
            <a:t>mengira</a:t>
          </a:r>
          <a:r>
            <a:rPr lang="en-US" sz="3000" kern="1200" dirty="0"/>
            <a:t> </a:t>
          </a:r>
          <a:r>
            <a:rPr lang="en-US" sz="3000" kern="1200" dirty="0" err="1"/>
            <a:t>lelaki</a:t>
          </a:r>
          <a:r>
            <a:rPr lang="en-US" sz="3000" kern="1200" dirty="0"/>
            <a:t> </a:t>
          </a:r>
          <a:r>
            <a:rPr lang="en-US" sz="3000" kern="1200" dirty="0" err="1"/>
            <a:t>dan</a:t>
          </a:r>
          <a:r>
            <a:rPr lang="en-US" sz="3000" kern="1200" dirty="0"/>
            <a:t> </a:t>
          </a:r>
          <a:r>
            <a:rPr lang="en-US" sz="3000" kern="1200" dirty="0" err="1"/>
            <a:t>perempuan</a:t>
          </a:r>
          <a:endParaRPr lang="en-US" sz="3000" kern="1200" dirty="0"/>
        </a:p>
      </dsp:txBody>
      <dsp:txXfrm>
        <a:off x="7746086" y="3313598"/>
        <a:ext cx="4087192" cy="1246593"/>
      </dsp:txXfrm>
    </dsp:sp>
    <dsp:sp modelId="{857F4AA9-103B-4258-AF43-197273742885}">
      <dsp:nvSpPr>
        <dsp:cNvPr id="0" name=""/>
        <dsp:cNvSpPr/>
      </dsp:nvSpPr>
      <dsp:spPr>
        <a:xfrm>
          <a:off x="7746004" y="5063075"/>
          <a:ext cx="4087192" cy="1246593"/>
        </a:xfrm>
        <a:prstGeom prst="rect">
          <a:avLst/>
        </a:prstGeom>
        <a:solidFill>
          <a:srgbClr val="00B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/>
            <a:t>Hadis </a:t>
          </a:r>
          <a:r>
            <a:rPr lang="en-US" sz="3000" kern="1200" dirty="0" err="1"/>
            <a:t>riwayat</a:t>
          </a:r>
          <a:r>
            <a:rPr lang="en-US" sz="3000" kern="1200" dirty="0"/>
            <a:t> Ibn </a:t>
          </a:r>
          <a:r>
            <a:rPr lang="en-US" sz="3000" kern="1200" dirty="0" err="1"/>
            <a:t>Majah</a:t>
          </a:r>
          <a:r>
            <a:rPr lang="en-US" sz="3000" kern="1200" dirty="0"/>
            <a:t>: </a:t>
          </a:r>
          <a:r>
            <a:rPr lang="en-US" sz="3000" kern="1200" dirty="0" err="1"/>
            <a:t>menuntut</a:t>
          </a:r>
          <a:r>
            <a:rPr lang="en-US" sz="3000" kern="1200" dirty="0"/>
            <a:t> </a:t>
          </a:r>
          <a:r>
            <a:rPr lang="en-US" sz="3000" kern="1200" dirty="0" err="1"/>
            <a:t>ilmu</a:t>
          </a:r>
          <a:r>
            <a:rPr lang="en-US" sz="3000" kern="1200" dirty="0"/>
            <a:t> </a:t>
          </a:r>
          <a:r>
            <a:rPr lang="en-US" sz="3000" kern="1200" dirty="0" err="1"/>
            <a:t>adalah</a:t>
          </a:r>
          <a:r>
            <a:rPr lang="en-US" sz="3000" kern="1200" dirty="0"/>
            <a:t> </a:t>
          </a:r>
          <a:r>
            <a:rPr lang="en-US" sz="3000" kern="1200" dirty="0" err="1"/>
            <a:t>satu</a:t>
          </a:r>
          <a:r>
            <a:rPr lang="en-US" sz="3000" kern="1200" dirty="0"/>
            <a:t> </a:t>
          </a:r>
          <a:r>
            <a:rPr lang="en-US" sz="3000" kern="1200" dirty="0" err="1"/>
            <a:t>kewajipan</a:t>
          </a:r>
          <a:endParaRPr lang="en-US" sz="3000" kern="1200" dirty="0"/>
        </a:p>
      </dsp:txBody>
      <dsp:txXfrm>
        <a:off x="7746004" y="5063075"/>
        <a:ext cx="4087192" cy="1246593"/>
      </dsp:txXfrm>
    </dsp:sp>
    <dsp:sp modelId="{A318333A-F4EB-4A1A-8DCE-C812698308D5}">
      <dsp:nvSpPr>
        <dsp:cNvPr id="0" name=""/>
        <dsp:cNvSpPr/>
      </dsp:nvSpPr>
      <dsp:spPr>
        <a:xfrm>
          <a:off x="2558621" y="667593"/>
          <a:ext cx="4459331" cy="1809168"/>
        </a:xfrm>
        <a:prstGeom prst="rect">
          <a:avLst/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/>
            <a:t>Terbukti</a:t>
          </a:r>
          <a:r>
            <a:rPr lang="en-US" sz="2300" kern="1200" dirty="0"/>
            <a:t> </a:t>
          </a:r>
          <a:r>
            <a:rPr lang="en-US" sz="2300" kern="1200" dirty="0" err="1"/>
            <a:t>dengan</a:t>
          </a:r>
          <a:r>
            <a:rPr lang="en-US" sz="2300" kern="1200" dirty="0"/>
            <a:t> </a:t>
          </a:r>
          <a:r>
            <a:rPr lang="en-US" sz="2300" kern="1200" dirty="0" err="1"/>
            <a:t>penurunan</a:t>
          </a:r>
          <a:r>
            <a:rPr lang="en-US" sz="2300" kern="1200" dirty="0"/>
            <a:t> </a:t>
          </a:r>
          <a:r>
            <a:rPr lang="en-US" sz="2300" kern="1200" dirty="0" err="1"/>
            <a:t>wahyu</a:t>
          </a:r>
          <a:r>
            <a:rPr lang="en-US" sz="2300" kern="1200" dirty="0"/>
            <a:t> </a:t>
          </a:r>
          <a:r>
            <a:rPr lang="en-US" sz="2300" kern="1200" dirty="0" err="1"/>
            <a:t>pertama</a:t>
          </a:r>
          <a:r>
            <a:rPr lang="en-US" sz="2300" kern="1200" dirty="0"/>
            <a:t> yang </a:t>
          </a:r>
          <a:r>
            <a:rPr lang="en-US" sz="2300" kern="1200" dirty="0" err="1"/>
            <a:t>memberi</a:t>
          </a:r>
          <a:r>
            <a:rPr lang="en-US" sz="2300" kern="1200" dirty="0"/>
            <a:t> </a:t>
          </a:r>
          <a:r>
            <a:rPr lang="en-US" sz="2300" kern="1200" dirty="0" err="1"/>
            <a:t>penekanan</a:t>
          </a:r>
          <a:r>
            <a:rPr lang="en-US" sz="2300" kern="1200" dirty="0"/>
            <a:t> </a:t>
          </a:r>
          <a:r>
            <a:rPr lang="en-US" sz="2300" kern="1200" dirty="0" err="1"/>
            <a:t>kepada</a:t>
          </a:r>
          <a:r>
            <a:rPr lang="en-US" sz="2300" kern="1200" dirty="0"/>
            <a:t> </a:t>
          </a:r>
          <a:r>
            <a:rPr lang="en-US" sz="2300" kern="1200" dirty="0" err="1"/>
            <a:t>pembacaan</a:t>
          </a:r>
          <a:r>
            <a:rPr lang="en-US" sz="2300" kern="1200" dirty="0"/>
            <a:t> </a:t>
          </a:r>
          <a:r>
            <a:rPr lang="en-US" sz="2300" kern="1200" dirty="0" err="1"/>
            <a:t>sebagai</a:t>
          </a:r>
          <a:r>
            <a:rPr lang="en-US" sz="2300" kern="1200" dirty="0"/>
            <a:t> </a:t>
          </a:r>
          <a:r>
            <a:rPr lang="en-US" sz="2300" kern="1200" dirty="0" err="1"/>
            <a:t>wahana</a:t>
          </a:r>
          <a:r>
            <a:rPr lang="en-US" sz="2300" kern="1200" dirty="0"/>
            <a:t> </a:t>
          </a:r>
          <a:r>
            <a:rPr lang="en-US" sz="2300" kern="1200" dirty="0" err="1"/>
            <a:t>penting</a:t>
          </a:r>
          <a:r>
            <a:rPr lang="en-US" sz="2300" kern="1200" dirty="0"/>
            <a:t> </a:t>
          </a:r>
          <a:r>
            <a:rPr lang="en-US" sz="2300" kern="1200" dirty="0" err="1"/>
            <a:t>dalam</a:t>
          </a:r>
          <a:r>
            <a:rPr lang="en-US" sz="2300" kern="1200" dirty="0"/>
            <a:t> </a:t>
          </a:r>
          <a:r>
            <a:rPr lang="en-US" sz="2300" kern="1200" dirty="0" err="1"/>
            <a:t>usaha</a:t>
          </a:r>
          <a:r>
            <a:rPr lang="en-US" sz="2300" kern="1200" dirty="0"/>
            <a:t> </a:t>
          </a:r>
          <a:r>
            <a:rPr lang="en-US" sz="2300" kern="1200" dirty="0" err="1"/>
            <a:t>keilmuan</a:t>
          </a:r>
          <a:endParaRPr lang="en-US" sz="2300" kern="1200" dirty="0"/>
        </a:p>
      </dsp:txBody>
      <dsp:txXfrm>
        <a:off x="2558621" y="667593"/>
        <a:ext cx="4459331" cy="18091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474EC8-B837-4B50-8B14-1429FC393064}">
      <dsp:nvSpPr>
        <dsp:cNvPr id="0" name=""/>
        <dsp:cNvSpPr/>
      </dsp:nvSpPr>
      <dsp:spPr>
        <a:xfrm>
          <a:off x="561438" y="924929"/>
          <a:ext cx="3953842" cy="1976921"/>
        </a:xfrm>
        <a:prstGeom prst="roundRect">
          <a:avLst>
            <a:gd name="adj" fmla="val 10000"/>
          </a:avLst>
        </a:prstGeom>
        <a:solidFill>
          <a:srgbClr val="E64A9C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/>
            <a:t>2 </a:t>
          </a:r>
          <a:r>
            <a:rPr lang="en-US" sz="5200" kern="1200" dirty="0" err="1"/>
            <a:t>jenis</a:t>
          </a:r>
          <a:endParaRPr lang="en-US" sz="5200" kern="1200" dirty="0"/>
        </a:p>
      </dsp:txBody>
      <dsp:txXfrm>
        <a:off x="619340" y="982831"/>
        <a:ext cx="3838038" cy="1861117"/>
      </dsp:txXfrm>
    </dsp:sp>
    <dsp:sp modelId="{55B0CA3B-6867-456A-A5FC-C2ACE8E29A64}">
      <dsp:nvSpPr>
        <dsp:cNvPr id="0" name=""/>
        <dsp:cNvSpPr/>
      </dsp:nvSpPr>
      <dsp:spPr>
        <a:xfrm rot="19457599">
          <a:off x="4332214" y="1298531"/>
          <a:ext cx="1947668" cy="92988"/>
        </a:xfrm>
        <a:custGeom>
          <a:avLst/>
          <a:gdLst/>
          <a:ahLst/>
          <a:cxnLst/>
          <a:rect l="0" t="0" r="0" b="0"/>
          <a:pathLst>
            <a:path>
              <a:moveTo>
                <a:pt x="0" y="46494"/>
              </a:moveTo>
              <a:lnTo>
                <a:pt x="1947668" y="4649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5257356" y="1296333"/>
        <a:ext cx="97383" cy="97383"/>
      </dsp:txXfrm>
    </dsp:sp>
    <dsp:sp modelId="{55DC84FE-F56D-49FD-AD44-8417063A07A3}">
      <dsp:nvSpPr>
        <dsp:cNvPr id="0" name=""/>
        <dsp:cNvSpPr/>
      </dsp:nvSpPr>
      <dsp:spPr>
        <a:xfrm>
          <a:off x="6096816" y="699"/>
          <a:ext cx="4196133" cy="1551922"/>
        </a:xfrm>
        <a:prstGeom prst="roundRect">
          <a:avLst>
            <a:gd name="adj" fmla="val 10000"/>
          </a:avLst>
        </a:prstGeom>
        <a:solidFill>
          <a:srgbClr val="EF734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err="1"/>
            <a:t>Wajib</a:t>
          </a:r>
          <a:r>
            <a:rPr lang="en-US" sz="5200" kern="1200" dirty="0"/>
            <a:t> </a:t>
          </a:r>
          <a:r>
            <a:rPr lang="en-US" sz="5200" kern="1200" dirty="0" err="1"/>
            <a:t>fardu</a:t>
          </a:r>
          <a:r>
            <a:rPr lang="en-US" sz="5200" kern="1200" dirty="0"/>
            <a:t> </a:t>
          </a:r>
          <a:r>
            <a:rPr lang="en-US" sz="5200" kern="1200" dirty="0" err="1"/>
            <a:t>ain</a:t>
          </a:r>
          <a:endParaRPr lang="en-US" sz="5200" kern="1200" dirty="0"/>
        </a:p>
      </dsp:txBody>
      <dsp:txXfrm>
        <a:off x="6142270" y="46153"/>
        <a:ext cx="4105225" cy="1461014"/>
      </dsp:txXfrm>
    </dsp:sp>
    <dsp:sp modelId="{A6A35468-3844-40BA-BB5A-C8C1190F96A6}">
      <dsp:nvSpPr>
        <dsp:cNvPr id="0" name=""/>
        <dsp:cNvSpPr/>
      </dsp:nvSpPr>
      <dsp:spPr>
        <a:xfrm rot="1818089">
          <a:off x="4390152" y="2329011"/>
          <a:ext cx="1831791" cy="92988"/>
        </a:xfrm>
        <a:custGeom>
          <a:avLst/>
          <a:gdLst/>
          <a:ahLst/>
          <a:cxnLst/>
          <a:rect l="0" t="0" r="0" b="0"/>
          <a:pathLst>
            <a:path>
              <a:moveTo>
                <a:pt x="0" y="46494"/>
              </a:moveTo>
              <a:lnTo>
                <a:pt x="1831791" y="4649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5260253" y="2329710"/>
        <a:ext cx="91589" cy="91589"/>
      </dsp:txXfrm>
    </dsp:sp>
    <dsp:sp modelId="{F2D6759B-13D0-4BE7-9114-CE34C229D61D}">
      <dsp:nvSpPr>
        <dsp:cNvPr id="0" name=""/>
        <dsp:cNvSpPr/>
      </dsp:nvSpPr>
      <dsp:spPr>
        <a:xfrm>
          <a:off x="6096816" y="1849160"/>
          <a:ext cx="4211513" cy="1976921"/>
        </a:xfrm>
        <a:prstGeom prst="roundRect">
          <a:avLst>
            <a:gd name="adj" fmla="val 10000"/>
          </a:avLst>
        </a:prstGeom>
        <a:solidFill>
          <a:srgbClr val="EF734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err="1"/>
            <a:t>Wajib</a:t>
          </a:r>
          <a:r>
            <a:rPr lang="en-US" sz="5200" kern="1200" dirty="0"/>
            <a:t> </a:t>
          </a:r>
          <a:r>
            <a:rPr lang="en-US" sz="5200" kern="1200" dirty="0" err="1"/>
            <a:t>fardu</a:t>
          </a:r>
          <a:r>
            <a:rPr lang="en-US" sz="5200" kern="1200" dirty="0"/>
            <a:t> </a:t>
          </a:r>
          <a:r>
            <a:rPr lang="en-US" sz="5200" kern="1200" dirty="0" err="1"/>
            <a:t>kifayah</a:t>
          </a:r>
          <a:endParaRPr lang="en-US" sz="5200" kern="1200" dirty="0"/>
        </a:p>
      </dsp:txBody>
      <dsp:txXfrm>
        <a:off x="6154718" y="1907062"/>
        <a:ext cx="4095709" cy="18611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4DAF83-F9F0-40C4-9E25-A02FA9E0215C}">
      <dsp:nvSpPr>
        <dsp:cNvPr id="0" name=""/>
        <dsp:cNvSpPr/>
      </dsp:nvSpPr>
      <dsp:spPr>
        <a:xfrm>
          <a:off x="2860613" y="3212113"/>
          <a:ext cx="3605536" cy="14491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02768" y="0"/>
              </a:lnTo>
              <a:lnTo>
                <a:pt x="1802768" y="1449170"/>
              </a:lnTo>
              <a:lnTo>
                <a:pt x="3605536" y="144917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4566234" y="3839552"/>
        <a:ext cx="194293" cy="194293"/>
      </dsp:txXfrm>
    </dsp:sp>
    <dsp:sp modelId="{CEAF40E2-94C1-4BA0-B9A3-BCBB69AA8E3C}">
      <dsp:nvSpPr>
        <dsp:cNvPr id="0" name=""/>
        <dsp:cNvSpPr/>
      </dsp:nvSpPr>
      <dsp:spPr>
        <a:xfrm>
          <a:off x="2860613" y="3162159"/>
          <a:ext cx="362609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9954"/>
              </a:moveTo>
              <a:lnTo>
                <a:pt x="1813049" y="49954"/>
              </a:lnTo>
              <a:lnTo>
                <a:pt x="1813049" y="45720"/>
              </a:lnTo>
              <a:lnTo>
                <a:pt x="3626098" y="4572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4583009" y="3117226"/>
        <a:ext cx="181305" cy="181305"/>
      </dsp:txXfrm>
    </dsp:sp>
    <dsp:sp modelId="{9B40F06F-E45B-4522-B2BF-ECE2184E9EBE}">
      <dsp:nvSpPr>
        <dsp:cNvPr id="0" name=""/>
        <dsp:cNvSpPr/>
      </dsp:nvSpPr>
      <dsp:spPr>
        <a:xfrm>
          <a:off x="2860613" y="1514053"/>
          <a:ext cx="3605555" cy="1698060"/>
        </a:xfrm>
        <a:custGeom>
          <a:avLst/>
          <a:gdLst/>
          <a:ahLst/>
          <a:cxnLst/>
          <a:rect l="0" t="0" r="0" b="0"/>
          <a:pathLst>
            <a:path>
              <a:moveTo>
                <a:pt x="0" y="1698060"/>
              </a:moveTo>
              <a:lnTo>
                <a:pt x="1802777" y="1698060"/>
              </a:lnTo>
              <a:lnTo>
                <a:pt x="1802777" y="0"/>
              </a:lnTo>
              <a:lnTo>
                <a:pt x="3605555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4563755" y="2263448"/>
        <a:ext cx="199270" cy="199270"/>
      </dsp:txXfrm>
    </dsp:sp>
    <dsp:sp modelId="{7A523C6A-B1DD-4BDE-8229-09659D6FC43E}">
      <dsp:nvSpPr>
        <dsp:cNvPr id="0" name=""/>
        <dsp:cNvSpPr/>
      </dsp:nvSpPr>
      <dsp:spPr>
        <a:xfrm>
          <a:off x="311796" y="2360308"/>
          <a:ext cx="3394024" cy="170361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err="1"/>
            <a:t>Penuntutan</a:t>
          </a:r>
          <a:r>
            <a:rPr lang="en-US" sz="4100" kern="1200" dirty="0"/>
            <a:t> </a:t>
          </a:r>
          <a:r>
            <a:rPr lang="en-US" sz="4100" kern="1200" dirty="0" err="1"/>
            <a:t>ilmu</a:t>
          </a:r>
          <a:r>
            <a:rPr lang="en-US" sz="4100" kern="1200" dirty="0"/>
            <a:t> </a:t>
          </a:r>
          <a:r>
            <a:rPr lang="en-US" sz="4100" kern="1200" dirty="0" err="1"/>
            <a:t>dalam</a:t>
          </a:r>
          <a:r>
            <a:rPr lang="en-US" sz="4100" kern="1200" dirty="0"/>
            <a:t> Islam</a:t>
          </a:r>
        </a:p>
      </dsp:txBody>
      <dsp:txXfrm>
        <a:off x="311796" y="2360308"/>
        <a:ext cx="3394024" cy="1703610"/>
      </dsp:txXfrm>
    </dsp:sp>
    <dsp:sp modelId="{DD69340F-21AF-48D9-9D27-7E46C0F512EA}">
      <dsp:nvSpPr>
        <dsp:cNvPr id="0" name=""/>
        <dsp:cNvSpPr/>
      </dsp:nvSpPr>
      <dsp:spPr>
        <a:xfrm>
          <a:off x="6466168" y="960862"/>
          <a:ext cx="5446431" cy="110638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/>
            <a:t>dapat</a:t>
          </a:r>
          <a:r>
            <a:rPr lang="en-US" sz="2700" kern="1200" dirty="0"/>
            <a:t> </a:t>
          </a:r>
          <a:r>
            <a:rPr lang="en-US" sz="2700" kern="1200" dirty="0" err="1"/>
            <a:t>melepaskan</a:t>
          </a:r>
          <a:r>
            <a:rPr lang="en-US" sz="2700" kern="1200" dirty="0"/>
            <a:t> </a:t>
          </a:r>
          <a:r>
            <a:rPr lang="en-US" sz="2700" kern="1200" dirty="0" err="1"/>
            <a:t>diri</a:t>
          </a:r>
          <a:r>
            <a:rPr lang="en-US" sz="2700" kern="1200" dirty="0"/>
            <a:t> </a:t>
          </a:r>
          <a:r>
            <a:rPr lang="en-US" sz="2700" kern="1200" dirty="0" err="1"/>
            <a:t>daripada</a:t>
          </a:r>
          <a:r>
            <a:rPr lang="en-US" sz="2700" kern="1200" dirty="0"/>
            <a:t> </a:t>
          </a:r>
          <a:r>
            <a:rPr lang="en-US" sz="2700" kern="1200" dirty="0" err="1"/>
            <a:t>belenggu</a:t>
          </a:r>
          <a:r>
            <a:rPr lang="en-US" sz="2700" kern="1200" dirty="0"/>
            <a:t> </a:t>
          </a:r>
          <a:r>
            <a:rPr lang="en-US" sz="2700" kern="1200" dirty="0" err="1"/>
            <a:t>kejahilan</a:t>
          </a:r>
          <a:endParaRPr lang="en-US" sz="2700" kern="1200" dirty="0"/>
        </a:p>
      </dsp:txBody>
      <dsp:txXfrm>
        <a:off x="6466168" y="960862"/>
        <a:ext cx="5446431" cy="1106382"/>
      </dsp:txXfrm>
    </dsp:sp>
    <dsp:sp modelId="{872BBC56-2B12-45A6-9D54-2B9A46836AD6}">
      <dsp:nvSpPr>
        <dsp:cNvPr id="0" name=""/>
        <dsp:cNvSpPr/>
      </dsp:nvSpPr>
      <dsp:spPr>
        <a:xfrm>
          <a:off x="6486711" y="2655180"/>
          <a:ext cx="5425888" cy="11053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/>
            <a:t>diberi</a:t>
          </a:r>
          <a:r>
            <a:rPr lang="en-US" sz="2700" kern="1200" dirty="0"/>
            <a:t> </a:t>
          </a:r>
          <a:r>
            <a:rPr lang="en-US" sz="2700" kern="1200" dirty="0" err="1"/>
            <a:t>kemuliaan</a:t>
          </a:r>
          <a:r>
            <a:rPr lang="en-US" sz="2700" kern="1200" dirty="0"/>
            <a:t> </a:t>
          </a:r>
          <a:r>
            <a:rPr lang="en-US" sz="2700" kern="1200" dirty="0" err="1"/>
            <a:t>dan</a:t>
          </a:r>
          <a:r>
            <a:rPr lang="en-US" sz="2700" kern="1200" dirty="0"/>
            <a:t> </a:t>
          </a:r>
          <a:r>
            <a:rPr lang="en-US" sz="2700" kern="1200" dirty="0" err="1"/>
            <a:t>kedudukan</a:t>
          </a:r>
          <a:r>
            <a:rPr lang="en-US" sz="2700" kern="1200" dirty="0"/>
            <a:t> yang </a:t>
          </a:r>
          <a:r>
            <a:rPr lang="en-US" sz="2700" kern="1200" dirty="0" err="1"/>
            <a:t>tinggi</a:t>
          </a:r>
          <a:endParaRPr lang="en-US" sz="2700" kern="1200" dirty="0"/>
        </a:p>
      </dsp:txBody>
      <dsp:txXfrm>
        <a:off x="6486711" y="2655180"/>
        <a:ext cx="5425888" cy="1105397"/>
      </dsp:txXfrm>
    </dsp:sp>
    <dsp:sp modelId="{F1586AA9-6DF6-485F-B0AF-3A2AFA92048E}">
      <dsp:nvSpPr>
        <dsp:cNvPr id="0" name=""/>
        <dsp:cNvSpPr/>
      </dsp:nvSpPr>
      <dsp:spPr>
        <a:xfrm>
          <a:off x="6466149" y="4123112"/>
          <a:ext cx="5396409" cy="10763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/>
            <a:t>Kedudukan</a:t>
          </a:r>
          <a:r>
            <a:rPr lang="en-US" sz="2700" kern="1200" dirty="0"/>
            <a:t> </a:t>
          </a:r>
          <a:r>
            <a:rPr lang="en-US" sz="2700" kern="1200" dirty="0" err="1"/>
            <a:t>golongan</a:t>
          </a:r>
          <a:r>
            <a:rPr lang="en-US" sz="2700" kern="1200" dirty="0"/>
            <a:t> </a:t>
          </a:r>
          <a:r>
            <a:rPr lang="en-US" sz="2700" kern="1200" dirty="0" err="1"/>
            <a:t>berilmu</a:t>
          </a:r>
          <a:r>
            <a:rPr lang="en-US" sz="2700" kern="1200" dirty="0"/>
            <a:t> </a:t>
          </a:r>
          <a:r>
            <a:rPr lang="en-US" sz="2700" kern="1200" dirty="0" err="1"/>
            <a:t>lebih</a:t>
          </a:r>
          <a:r>
            <a:rPr lang="en-US" sz="2700" kern="1200" dirty="0"/>
            <a:t> </a:t>
          </a:r>
          <a:r>
            <a:rPr lang="en-US" sz="2700" kern="1200" dirty="0" err="1"/>
            <a:t>tinggi</a:t>
          </a:r>
          <a:r>
            <a:rPr lang="en-US" sz="2700" kern="1200" dirty="0"/>
            <a:t> </a:t>
          </a:r>
          <a:r>
            <a:rPr lang="en-US" sz="2700" kern="1200" dirty="0" err="1"/>
            <a:t>daripada</a:t>
          </a:r>
          <a:r>
            <a:rPr lang="en-US" sz="2700" kern="1200" dirty="0"/>
            <a:t> </a:t>
          </a:r>
          <a:r>
            <a:rPr lang="en-US" sz="2700" kern="1200" dirty="0" err="1"/>
            <a:t>golongan</a:t>
          </a:r>
          <a:r>
            <a:rPr lang="en-US" sz="2700" kern="1200" dirty="0"/>
            <a:t> </a:t>
          </a:r>
          <a:r>
            <a:rPr lang="en-US" sz="2700" kern="1200" dirty="0" err="1"/>
            <a:t>tidak</a:t>
          </a:r>
          <a:r>
            <a:rPr lang="en-US" sz="2700" kern="1200" dirty="0"/>
            <a:t> </a:t>
          </a:r>
          <a:r>
            <a:rPr lang="en-US" sz="2700" kern="1200" dirty="0" err="1"/>
            <a:t>berilmu</a:t>
          </a:r>
          <a:endParaRPr lang="en-US" sz="2700" kern="1200" dirty="0"/>
        </a:p>
      </dsp:txBody>
      <dsp:txXfrm>
        <a:off x="6466149" y="4123112"/>
        <a:ext cx="5396409" cy="107634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3D01B6-E04A-4D88-82B0-7D812373BF02}">
      <dsp:nvSpPr>
        <dsp:cNvPr id="0" name=""/>
        <dsp:cNvSpPr/>
      </dsp:nvSpPr>
      <dsp:spPr>
        <a:xfrm>
          <a:off x="4651393" y="2326315"/>
          <a:ext cx="2478440" cy="192796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/>
            <a:t>al-Quran </a:t>
          </a:r>
        </a:p>
      </dsp:txBody>
      <dsp:txXfrm>
        <a:off x="4745509" y="2420431"/>
        <a:ext cx="2290208" cy="1739735"/>
      </dsp:txXfrm>
    </dsp:sp>
    <dsp:sp modelId="{00EB3909-AAC0-4C3B-93AC-9F1C311A5DB1}">
      <dsp:nvSpPr>
        <dsp:cNvPr id="0" name=""/>
        <dsp:cNvSpPr/>
      </dsp:nvSpPr>
      <dsp:spPr>
        <a:xfrm rot="18771002">
          <a:off x="6655844" y="2030710"/>
          <a:ext cx="80641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06412" y="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8C5BEB-79BE-4661-B62D-7780B01775D4}">
      <dsp:nvSpPr>
        <dsp:cNvPr id="0" name=""/>
        <dsp:cNvSpPr/>
      </dsp:nvSpPr>
      <dsp:spPr>
        <a:xfrm>
          <a:off x="6748753" y="220037"/>
          <a:ext cx="2574447" cy="1515066"/>
        </a:xfrm>
        <a:prstGeom prst="roundRect">
          <a:avLst/>
        </a:prstGeom>
        <a:gradFill rotWithShape="0">
          <a:gsLst>
            <a:gs pos="0">
              <a:schemeClr val="accent4">
                <a:hueOff val="-312188"/>
                <a:satOff val="-375"/>
                <a:lumOff val="-448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4">
                <a:hueOff val="-312188"/>
                <a:satOff val="-375"/>
                <a:lumOff val="-448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Mengenai</a:t>
          </a:r>
          <a:r>
            <a:rPr lang="en-US" sz="1800" kern="1200" dirty="0"/>
            <a:t> </a:t>
          </a:r>
          <a:r>
            <a:rPr lang="en-US" sz="1800" kern="1200" dirty="0" err="1"/>
            <a:t>ciptaan</a:t>
          </a:r>
          <a:r>
            <a:rPr lang="en-US" sz="1800" kern="1200" dirty="0"/>
            <a:t> Allah </a:t>
          </a:r>
          <a:r>
            <a:rPr lang="en-US" sz="1800" kern="1200" dirty="0" err="1"/>
            <a:t>tetapi</a:t>
          </a:r>
          <a:r>
            <a:rPr lang="en-US" sz="1800" kern="1200" dirty="0"/>
            <a:t> </a:t>
          </a:r>
          <a:r>
            <a:rPr lang="en-US" sz="1800" kern="1200" dirty="0" err="1"/>
            <a:t>juga</a:t>
          </a:r>
          <a:r>
            <a:rPr lang="en-US" sz="1800" kern="1200" dirty="0"/>
            <a:t> </a:t>
          </a:r>
          <a:r>
            <a:rPr lang="en-US" sz="1800" kern="1200" dirty="0" err="1"/>
            <a:t>menyentuh</a:t>
          </a:r>
          <a:r>
            <a:rPr lang="en-US" sz="1800" kern="1200" dirty="0"/>
            <a:t> </a:t>
          </a:r>
          <a:r>
            <a:rPr lang="en-US" sz="1800" kern="1200" dirty="0" err="1"/>
            <a:t>tema</a:t>
          </a:r>
          <a:r>
            <a:rPr lang="en-US" sz="1800" kern="1200" dirty="0"/>
            <a:t> </a:t>
          </a:r>
          <a:r>
            <a:rPr lang="en-US" sz="1800" kern="1200" dirty="0" err="1"/>
            <a:t>saintifik</a:t>
          </a:r>
          <a:r>
            <a:rPr lang="en-US" sz="1800" kern="1200" dirty="0"/>
            <a:t> </a:t>
          </a:r>
        </a:p>
      </dsp:txBody>
      <dsp:txXfrm>
        <a:off x="6822712" y="293996"/>
        <a:ext cx="2426529" cy="1367148"/>
      </dsp:txXfrm>
    </dsp:sp>
    <dsp:sp modelId="{D89F7643-F2C0-4CFE-99B1-22F78155DCCA}">
      <dsp:nvSpPr>
        <dsp:cNvPr id="0" name=""/>
        <dsp:cNvSpPr/>
      </dsp:nvSpPr>
      <dsp:spPr>
        <a:xfrm rot="14868206">
          <a:off x="5152823" y="2094830"/>
          <a:ext cx="50002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00024" y="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4C333A-9565-4B91-A6D9-01D01BC74E5A}">
      <dsp:nvSpPr>
        <dsp:cNvPr id="0" name=""/>
        <dsp:cNvSpPr/>
      </dsp:nvSpPr>
      <dsp:spPr>
        <a:xfrm>
          <a:off x="3707503" y="154556"/>
          <a:ext cx="2504538" cy="1708788"/>
        </a:xfrm>
        <a:prstGeom prst="roundRect">
          <a:avLst/>
        </a:prstGeom>
        <a:gradFill rotWithShape="0">
          <a:gsLst>
            <a:gs pos="0">
              <a:schemeClr val="accent4">
                <a:hueOff val="-624375"/>
                <a:satOff val="-750"/>
                <a:lumOff val="-897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4">
                <a:hueOff val="-624375"/>
                <a:satOff val="-750"/>
                <a:lumOff val="-897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Ialah</a:t>
          </a:r>
          <a:r>
            <a:rPr lang="en-US" sz="1800" kern="1200" dirty="0"/>
            <a:t> “</a:t>
          </a:r>
          <a:r>
            <a:rPr lang="en-US" sz="1800" kern="1200" dirty="0" err="1"/>
            <a:t>Cahaya</a:t>
          </a:r>
          <a:r>
            <a:rPr lang="en-US" sz="1800" kern="1200" dirty="0"/>
            <a:t> </a:t>
          </a:r>
          <a:r>
            <a:rPr lang="en-US" sz="1800" kern="1200" dirty="0" err="1"/>
            <a:t>pembimbing</a:t>
          </a:r>
          <a:r>
            <a:rPr lang="en-US" sz="1800" kern="1200" dirty="0"/>
            <a:t>” yang </a:t>
          </a:r>
          <a:r>
            <a:rPr lang="en-US" sz="1800" kern="1200" dirty="0" err="1"/>
            <a:t>menunjukkan</a:t>
          </a:r>
          <a:r>
            <a:rPr lang="en-US" sz="1800" kern="1200" dirty="0"/>
            <a:t> </a:t>
          </a:r>
          <a:r>
            <a:rPr lang="en-US" sz="1800" kern="1200" dirty="0" err="1"/>
            <a:t>cahaya</a:t>
          </a:r>
          <a:r>
            <a:rPr lang="en-US" sz="1800" kern="1200" dirty="0"/>
            <a:t> </a:t>
          </a:r>
          <a:r>
            <a:rPr lang="en-US" sz="1800" kern="1200" dirty="0" err="1"/>
            <a:t>lurus</a:t>
          </a:r>
          <a:r>
            <a:rPr lang="en-US" sz="1800" kern="1200" dirty="0"/>
            <a:t> </a:t>
          </a:r>
          <a:r>
            <a:rPr lang="en-US" sz="1800" kern="1200" dirty="0" err="1"/>
            <a:t>ke</a:t>
          </a:r>
          <a:r>
            <a:rPr lang="en-US" sz="1800" kern="1200" dirty="0"/>
            <a:t> </a:t>
          </a:r>
          <a:r>
            <a:rPr lang="en-US" sz="1800" kern="1200" dirty="0" err="1"/>
            <a:t>arah</a:t>
          </a:r>
          <a:r>
            <a:rPr lang="en-US" sz="1800" kern="1200" dirty="0"/>
            <a:t> </a:t>
          </a:r>
          <a:r>
            <a:rPr lang="en-US" sz="1800" kern="1200" dirty="0" err="1"/>
            <a:t>ilmu</a:t>
          </a:r>
          <a:endParaRPr lang="en-US" sz="1800" kern="1200" dirty="0"/>
        </a:p>
      </dsp:txBody>
      <dsp:txXfrm>
        <a:off x="3790919" y="237972"/>
        <a:ext cx="2337706" cy="1541956"/>
      </dsp:txXfrm>
    </dsp:sp>
    <dsp:sp modelId="{98EBABCF-CF43-4CCC-9DF8-72BB27398E5D}">
      <dsp:nvSpPr>
        <dsp:cNvPr id="0" name=""/>
        <dsp:cNvSpPr/>
      </dsp:nvSpPr>
      <dsp:spPr>
        <a:xfrm rot="21318814">
          <a:off x="7127985" y="3143529"/>
          <a:ext cx="110602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06021" y="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DEDB8B-8BF0-421A-963A-3ABF3E2064D9}">
      <dsp:nvSpPr>
        <dsp:cNvPr id="0" name=""/>
        <dsp:cNvSpPr/>
      </dsp:nvSpPr>
      <dsp:spPr>
        <a:xfrm>
          <a:off x="8232157" y="1963951"/>
          <a:ext cx="3002051" cy="2022694"/>
        </a:xfrm>
        <a:prstGeom prst="roundRect">
          <a:avLst/>
        </a:prstGeom>
        <a:gradFill rotWithShape="0">
          <a:gsLst>
            <a:gs pos="0">
              <a:schemeClr val="accent4">
                <a:hueOff val="-936563"/>
                <a:satOff val="-1125"/>
                <a:lumOff val="-1345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4">
                <a:hueOff val="-936563"/>
                <a:satOff val="-1125"/>
                <a:lumOff val="-1345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Kandungannya</a:t>
          </a:r>
          <a:r>
            <a:rPr lang="en-US" sz="1800" kern="1200" dirty="0"/>
            <a:t> </a:t>
          </a:r>
          <a:r>
            <a:rPr lang="en-US" sz="1800" kern="1200" dirty="0" err="1"/>
            <a:t>mengandungi</a:t>
          </a:r>
          <a:r>
            <a:rPr lang="en-US" sz="1800" kern="1200" dirty="0"/>
            <a:t> </a:t>
          </a:r>
          <a:r>
            <a:rPr lang="en-US" sz="1800" kern="1200" dirty="0" err="1"/>
            <a:t>pelbagai</a:t>
          </a:r>
          <a:r>
            <a:rPr lang="en-US" sz="1800" kern="1200" dirty="0"/>
            <a:t> </a:t>
          </a:r>
          <a:r>
            <a:rPr lang="en-US" sz="1800" kern="1200" dirty="0" err="1"/>
            <a:t>jenis</a:t>
          </a:r>
          <a:r>
            <a:rPr lang="en-US" sz="1800" kern="1200" dirty="0"/>
            <a:t> </a:t>
          </a:r>
          <a:r>
            <a:rPr lang="en-US" sz="1800" kern="1200" dirty="0" err="1"/>
            <a:t>ilmu</a:t>
          </a:r>
          <a:r>
            <a:rPr lang="en-US" sz="1800" kern="1200" dirty="0"/>
            <a:t> </a:t>
          </a:r>
          <a:r>
            <a:rPr lang="en-US" sz="1800" kern="1200" dirty="0" err="1"/>
            <a:t>seperti</a:t>
          </a:r>
          <a:r>
            <a:rPr lang="en-US" sz="1800" kern="1200" dirty="0"/>
            <a:t> </a:t>
          </a:r>
          <a:r>
            <a:rPr lang="en-US" sz="1800" kern="1200" dirty="0" err="1"/>
            <a:t>petunjuk</a:t>
          </a:r>
          <a:r>
            <a:rPr lang="en-US" sz="1800" kern="1200" dirty="0"/>
            <a:t> </a:t>
          </a:r>
          <a:r>
            <a:rPr lang="en-US" sz="1800" kern="1200" dirty="0" err="1"/>
            <a:t>tentang</a:t>
          </a:r>
          <a:r>
            <a:rPr lang="en-US" sz="1800" kern="1200" dirty="0"/>
            <a:t> </a:t>
          </a:r>
          <a:r>
            <a:rPr lang="en-US" sz="1800" kern="1200" dirty="0" err="1"/>
            <a:t>perundangan</a:t>
          </a:r>
          <a:r>
            <a:rPr lang="en-US" sz="1800" kern="1200" dirty="0"/>
            <a:t>, halal-</a:t>
          </a:r>
          <a:r>
            <a:rPr lang="en-US" sz="1800" kern="1200" dirty="0" err="1"/>
            <a:t>haramnya</a:t>
          </a:r>
          <a:r>
            <a:rPr lang="en-US" sz="1800" kern="1200" dirty="0"/>
            <a:t> </a:t>
          </a:r>
          <a:r>
            <a:rPr lang="en-US" sz="1800" kern="1200" dirty="0" err="1"/>
            <a:t>sesuatu</a:t>
          </a:r>
          <a:r>
            <a:rPr lang="en-US" sz="1800" kern="1200" dirty="0"/>
            <a:t> </a:t>
          </a:r>
          <a:r>
            <a:rPr lang="en-US" sz="1800" kern="1200" dirty="0" err="1"/>
            <a:t>aktiviti</a:t>
          </a:r>
          <a:r>
            <a:rPr lang="en-US" sz="1800" kern="1200" dirty="0"/>
            <a:t>, </a:t>
          </a:r>
          <a:r>
            <a:rPr lang="en-US" sz="1800" kern="1200" dirty="0" err="1"/>
            <a:t>pergaulan</a:t>
          </a:r>
          <a:r>
            <a:rPr lang="en-US" sz="1800" kern="1200" dirty="0"/>
            <a:t> </a:t>
          </a:r>
          <a:r>
            <a:rPr lang="en-US" sz="1800" kern="1200" dirty="0" err="1"/>
            <a:t>antara</a:t>
          </a:r>
          <a:r>
            <a:rPr lang="en-US" sz="1800" kern="1200" dirty="0"/>
            <a:t> </a:t>
          </a:r>
          <a:r>
            <a:rPr lang="en-US" sz="1800" kern="1200" dirty="0" err="1"/>
            <a:t>manusia</a:t>
          </a:r>
          <a:r>
            <a:rPr lang="en-US" sz="1800" kern="1200" dirty="0"/>
            <a:t> </a:t>
          </a:r>
          <a:r>
            <a:rPr lang="en-US" sz="1800" kern="1200" dirty="0" err="1"/>
            <a:t>dalam</a:t>
          </a:r>
          <a:r>
            <a:rPr lang="en-US" sz="1800" kern="1200" dirty="0"/>
            <a:t> </a:t>
          </a:r>
          <a:r>
            <a:rPr lang="en-US" sz="1800" kern="1200" dirty="0" err="1"/>
            <a:t>pelbagai</a:t>
          </a:r>
          <a:r>
            <a:rPr lang="en-US" sz="1800" kern="1200" dirty="0"/>
            <a:t> </a:t>
          </a:r>
          <a:r>
            <a:rPr lang="en-US" sz="1800" kern="1200" dirty="0" err="1"/>
            <a:t>bidang</a:t>
          </a:r>
          <a:endParaRPr lang="en-US" sz="1800" kern="1200" dirty="0"/>
        </a:p>
      </dsp:txBody>
      <dsp:txXfrm>
        <a:off x="8330897" y="2062691"/>
        <a:ext cx="2804571" cy="1825214"/>
      </dsp:txXfrm>
    </dsp:sp>
    <dsp:sp modelId="{C2EBEFF2-95CC-4A60-85F2-9EC184E3EFF5}">
      <dsp:nvSpPr>
        <dsp:cNvPr id="0" name=""/>
        <dsp:cNvSpPr/>
      </dsp:nvSpPr>
      <dsp:spPr>
        <a:xfrm rot="1805760">
          <a:off x="7077816" y="4202018"/>
          <a:ext cx="77169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71696" y="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216E48-9E52-4674-B748-97911326AA6F}">
      <dsp:nvSpPr>
        <dsp:cNvPr id="0" name=""/>
        <dsp:cNvSpPr/>
      </dsp:nvSpPr>
      <dsp:spPr>
        <a:xfrm>
          <a:off x="7688466" y="4395501"/>
          <a:ext cx="3129752" cy="1687578"/>
        </a:xfrm>
        <a:prstGeom prst="roundRect">
          <a:avLst/>
        </a:prstGeom>
        <a:gradFill rotWithShape="0">
          <a:gsLst>
            <a:gs pos="0">
              <a:schemeClr val="accent4">
                <a:hueOff val="-1248751"/>
                <a:satOff val="-1500"/>
                <a:lumOff val="-1793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4">
                <a:hueOff val="-1248751"/>
                <a:satOff val="-1500"/>
                <a:lumOff val="-1793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al-Quran </a:t>
          </a:r>
          <a:r>
            <a:rPr lang="en-US" sz="1800" kern="1200" dirty="0" err="1"/>
            <a:t>juga</a:t>
          </a:r>
          <a:r>
            <a:rPr lang="en-US" sz="1800" kern="1200" dirty="0"/>
            <a:t> </a:t>
          </a:r>
          <a:r>
            <a:rPr lang="en-US" sz="1800" kern="1200" dirty="0" err="1"/>
            <a:t>mengandungi</a:t>
          </a:r>
          <a:r>
            <a:rPr lang="en-US" sz="1800" kern="1200" dirty="0"/>
            <a:t> </a:t>
          </a:r>
          <a:r>
            <a:rPr lang="en-US" sz="1800" kern="1200" dirty="0" err="1"/>
            <a:t>maklumat</a:t>
          </a:r>
          <a:r>
            <a:rPr lang="en-US" sz="1800" kern="1200" dirty="0"/>
            <a:t> </a:t>
          </a:r>
          <a:r>
            <a:rPr lang="en-US" sz="1800" kern="1200" dirty="0" err="1"/>
            <a:t>tumpuan</a:t>
          </a:r>
          <a:r>
            <a:rPr lang="en-US" sz="1800" kern="1200" dirty="0"/>
            <a:t> </a:t>
          </a:r>
          <a:r>
            <a:rPr lang="en-US" sz="1800" kern="1200" dirty="0" err="1"/>
            <a:t>kajian</a:t>
          </a:r>
          <a:r>
            <a:rPr lang="en-US" sz="1800" kern="1200" dirty="0"/>
            <a:t> </a:t>
          </a:r>
          <a:r>
            <a:rPr lang="en-US" sz="1800" kern="1200" dirty="0" err="1"/>
            <a:t>sains</a:t>
          </a:r>
          <a:r>
            <a:rPr lang="en-US" sz="1800" kern="1200" dirty="0"/>
            <a:t> </a:t>
          </a:r>
          <a:r>
            <a:rPr lang="en-US" sz="1800" kern="1200" dirty="0" err="1"/>
            <a:t>seperti</a:t>
          </a:r>
          <a:r>
            <a:rPr lang="en-US" sz="1800" kern="1200" dirty="0"/>
            <a:t> </a:t>
          </a:r>
          <a:r>
            <a:rPr lang="en-US" sz="1800" kern="1200" dirty="0" err="1"/>
            <a:t>penciptaan</a:t>
          </a:r>
          <a:r>
            <a:rPr lang="en-US" sz="1800" kern="1200" dirty="0"/>
            <a:t> </a:t>
          </a:r>
          <a:r>
            <a:rPr lang="en-US" sz="1800" kern="1200" dirty="0" err="1"/>
            <a:t>bumi</a:t>
          </a:r>
          <a:r>
            <a:rPr lang="en-US" sz="1800" kern="1200" dirty="0"/>
            <a:t> </a:t>
          </a:r>
          <a:r>
            <a:rPr lang="en-US" sz="1800" kern="1200" dirty="0" err="1"/>
            <a:t>dan</a:t>
          </a:r>
          <a:r>
            <a:rPr lang="en-US" sz="1800" kern="1200" dirty="0"/>
            <a:t> </a:t>
          </a:r>
          <a:r>
            <a:rPr lang="en-US" sz="1800" kern="1200" dirty="0" err="1"/>
            <a:t>langit</a:t>
          </a:r>
          <a:r>
            <a:rPr lang="en-US" sz="1800" kern="1200" dirty="0"/>
            <a:t>, </a:t>
          </a:r>
          <a:r>
            <a:rPr lang="en-US" sz="1800" kern="1200" dirty="0" err="1"/>
            <a:t>penciptaan</a:t>
          </a:r>
          <a:r>
            <a:rPr lang="en-US" sz="1800" kern="1200" dirty="0"/>
            <a:t> </a:t>
          </a:r>
          <a:r>
            <a:rPr lang="en-US" sz="1800" kern="1200" dirty="0" err="1"/>
            <a:t>makhluk</a:t>
          </a:r>
          <a:r>
            <a:rPr lang="en-US" sz="1800" kern="1200" dirty="0"/>
            <a:t> yang </a:t>
          </a:r>
          <a:r>
            <a:rPr lang="en-US" sz="1800" kern="1200" dirty="0" err="1"/>
            <a:t>berpasangan</a:t>
          </a:r>
          <a:r>
            <a:rPr lang="en-US" sz="1800" kern="1200" dirty="0"/>
            <a:t> </a:t>
          </a:r>
          <a:r>
            <a:rPr lang="en-US" sz="1800" kern="1200" dirty="0" err="1"/>
            <a:t>dll</a:t>
          </a:r>
          <a:endParaRPr lang="en-US" sz="1800" kern="1200" dirty="0"/>
        </a:p>
      </dsp:txBody>
      <dsp:txXfrm>
        <a:off x="7770847" y="4477882"/>
        <a:ext cx="2964990" cy="1522816"/>
      </dsp:txXfrm>
    </dsp:sp>
    <dsp:sp modelId="{62A73FEB-0817-4FA3-970B-5E541E08C2DE}">
      <dsp:nvSpPr>
        <dsp:cNvPr id="0" name=""/>
        <dsp:cNvSpPr/>
      </dsp:nvSpPr>
      <dsp:spPr>
        <a:xfrm rot="5305778">
          <a:off x="5752109" y="4423798"/>
          <a:ext cx="33915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9158" y="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1A5AF7-B197-4FC3-8EF0-F215AC03DA5B}">
      <dsp:nvSpPr>
        <dsp:cNvPr id="0" name=""/>
        <dsp:cNvSpPr/>
      </dsp:nvSpPr>
      <dsp:spPr>
        <a:xfrm>
          <a:off x="4657967" y="4593314"/>
          <a:ext cx="2584122" cy="1728436"/>
        </a:xfrm>
        <a:prstGeom prst="roundRect">
          <a:avLst/>
        </a:prstGeom>
        <a:gradFill rotWithShape="0">
          <a:gsLst>
            <a:gs pos="0">
              <a:schemeClr val="accent4">
                <a:hueOff val="-1560938"/>
                <a:satOff val="-1875"/>
                <a:lumOff val="-2241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4">
                <a:hueOff val="-1560938"/>
                <a:satOff val="-1875"/>
                <a:lumOff val="-2241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al-Quran </a:t>
          </a:r>
          <a:r>
            <a:rPr lang="en-US" sz="1800" kern="1200" dirty="0" err="1"/>
            <a:t>melihat</a:t>
          </a:r>
          <a:r>
            <a:rPr lang="en-US" sz="1800" kern="1200" dirty="0"/>
            <a:t> </a:t>
          </a:r>
          <a:r>
            <a:rPr lang="en-US" sz="1800" kern="1200" dirty="0" err="1"/>
            <a:t>sains</a:t>
          </a:r>
          <a:r>
            <a:rPr lang="en-US" sz="1800" kern="1200" dirty="0"/>
            <a:t> </a:t>
          </a:r>
          <a:r>
            <a:rPr lang="en-US" sz="1800" kern="1200" dirty="0" err="1"/>
            <a:t>dalam</a:t>
          </a:r>
          <a:r>
            <a:rPr lang="en-US" sz="1800" kern="1200" dirty="0"/>
            <a:t> </a:t>
          </a:r>
          <a:r>
            <a:rPr lang="en-US" sz="1800" kern="1200" dirty="0" err="1"/>
            <a:t>kerangka</a:t>
          </a:r>
          <a:r>
            <a:rPr lang="en-US" sz="1800" kern="1200" dirty="0"/>
            <a:t> </a:t>
          </a:r>
          <a:r>
            <a:rPr lang="en-US" sz="1800" kern="1200" dirty="0" err="1"/>
            <a:t>pengalaman</a:t>
          </a:r>
          <a:r>
            <a:rPr lang="en-US" sz="1800" kern="1200" dirty="0"/>
            <a:t> </a:t>
          </a:r>
          <a:r>
            <a:rPr lang="en-US" sz="1800" kern="1200" dirty="0" err="1"/>
            <a:t>manusia</a:t>
          </a:r>
          <a:r>
            <a:rPr lang="en-US" sz="1800" kern="1200" dirty="0"/>
            <a:t> </a:t>
          </a:r>
          <a:r>
            <a:rPr lang="en-US" sz="1800" kern="1200" dirty="0" err="1"/>
            <a:t>seluruhnya</a:t>
          </a:r>
          <a:r>
            <a:rPr lang="en-US" sz="1800" kern="1200" dirty="0"/>
            <a:t>.</a:t>
          </a:r>
        </a:p>
      </dsp:txBody>
      <dsp:txXfrm>
        <a:off x="4742342" y="4677689"/>
        <a:ext cx="2415372" cy="1559686"/>
      </dsp:txXfrm>
    </dsp:sp>
    <dsp:sp modelId="{057D5964-BC84-4AF9-87B7-B14F3907881A}">
      <dsp:nvSpPr>
        <dsp:cNvPr id="0" name=""/>
        <dsp:cNvSpPr/>
      </dsp:nvSpPr>
      <dsp:spPr>
        <a:xfrm rot="9359851">
          <a:off x="4069563" y="3965784"/>
          <a:ext cx="60812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08123" y="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57D69E-8248-40AD-B236-578FC0A1BBD9}">
      <dsp:nvSpPr>
        <dsp:cNvPr id="0" name=""/>
        <dsp:cNvSpPr/>
      </dsp:nvSpPr>
      <dsp:spPr>
        <a:xfrm>
          <a:off x="893624" y="3680560"/>
          <a:ext cx="3202231" cy="2243710"/>
        </a:xfrm>
        <a:prstGeom prst="roundRect">
          <a:avLst/>
        </a:prstGeom>
        <a:gradFill rotWithShape="0">
          <a:gsLst>
            <a:gs pos="0">
              <a:schemeClr val="accent4">
                <a:hueOff val="-1873126"/>
                <a:satOff val="-2250"/>
                <a:lumOff val="-2690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4">
                <a:hueOff val="-1873126"/>
                <a:satOff val="-2250"/>
                <a:lumOff val="-269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Akal </a:t>
          </a:r>
          <a:r>
            <a:rPr lang="en-US" sz="1800" kern="1200" dirty="0" err="1"/>
            <a:t>dan</a:t>
          </a:r>
          <a:r>
            <a:rPr lang="en-US" sz="1800" kern="1200" dirty="0"/>
            <a:t> </a:t>
          </a:r>
          <a:r>
            <a:rPr lang="en-US" sz="1800" kern="1200" dirty="0" err="1"/>
            <a:t>menuntut</a:t>
          </a:r>
          <a:r>
            <a:rPr lang="en-US" sz="1800" kern="1200" dirty="0"/>
            <a:t> </a:t>
          </a:r>
          <a:r>
            <a:rPr lang="en-US" sz="1800" kern="1200" dirty="0" err="1"/>
            <a:t>ilmu</a:t>
          </a:r>
          <a:r>
            <a:rPr lang="en-US" sz="1800" kern="1200" dirty="0"/>
            <a:t> </a:t>
          </a:r>
          <a:r>
            <a:rPr lang="en-US" sz="1800" kern="1200" dirty="0" err="1"/>
            <a:t>mempunyai</a:t>
          </a:r>
          <a:r>
            <a:rPr lang="en-US" sz="1800" kern="1200" dirty="0"/>
            <a:t> </a:t>
          </a:r>
          <a:r>
            <a:rPr lang="en-US" sz="1800" kern="1200" dirty="0" err="1"/>
            <a:t>tempat</a:t>
          </a:r>
          <a:r>
            <a:rPr lang="en-US" sz="1800" kern="1200" dirty="0"/>
            <a:t> yang </a:t>
          </a:r>
          <a:r>
            <a:rPr lang="en-US" sz="1800" kern="1200" dirty="0" err="1"/>
            <a:t>tinggi</a:t>
          </a:r>
          <a:r>
            <a:rPr lang="en-US" sz="1800" kern="1200" dirty="0"/>
            <a:t> </a:t>
          </a:r>
          <a:r>
            <a:rPr lang="en-US" sz="1800" kern="1200" dirty="0" err="1"/>
            <a:t>tetapi</a:t>
          </a:r>
          <a:r>
            <a:rPr lang="en-US" sz="1800" kern="1200" dirty="0"/>
            <a:t> </a:t>
          </a:r>
          <a:r>
            <a:rPr lang="en-US" sz="1800" kern="1200" dirty="0" err="1"/>
            <a:t>ia</a:t>
          </a:r>
          <a:r>
            <a:rPr lang="en-US" sz="1800" kern="1200" dirty="0"/>
            <a:t> </a:t>
          </a:r>
          <a:r>
            <a:rPr lang="en-US" sz="1800" kern="1200" dirty="0" err="1"/>
            <a:t>tunduk</a:t>
          </a:r>
          <a:r>
            <a:rPr lang="en-US" sz="1800" kern="1200" dirty="0"/>
            <a:t> </a:t>
          </a:r>
          <a:r>
            <a:rPr lang="en-US" sz="1800" kern="1200" dirty="0" err="1"/>
            <a:t>kepada</a:t>
          </a:r>
          <a:r>
            <a:rPr lang="en-US" sz="1800" kern="1200" dirty="0"/>
            <a:t> </a:t>
          </a:r>
          <a:r>
            <a:rPr lang="en-US" sz="1800" kern="1200" dirty="0" err="1"/>
            <a:t>nilai</a:t>
          </a:r>
          <a:r>
            <a:rPr lang="en-US" sz="1800" kern="1200" dirty="0"/>
            <a:t> </a:t>
          </a:r>
          <a:r>
            <a:rPr lang="en-US" sz="1800" kern="1200" dirty="0" err="1"/>
            <a:t>dan</a:t>
          </a:r>
          <a:r>
            <a:rPr lang="en-US" sz="1800" kern="1200" dirty="0"/>
            <a:t> </a:t>
          </a:r>
          <a:r>
            <a:rPr lang="en-US" sz="1800" kern="1200" dirty="0" err="1"/>
            <a:t>etika</a:t>
          </a:r>
          <a:r>
            <a:rPr lang="en-US" sz="1800" kern="1200" dirty="0"/>
            <a:t> al-Quran </a:t>
          </a:r>
          <a:r>
            <a:rPr lang="en-US" sz="1800" kern="1200" dirty="0" err="1"/>
            <a:t>namun</a:t>
          </a:r>
          <a:r>
            <a:rPr lang="en-US" sz="1800" kern="1200" dirty="0"/>
            <a:t> </a:t>
          </a:r>
          <a:r>
            <a:rPr lang="en-US" sz="1800" kern="1200" dirty="0" err="1"/>
            <a:t>akal</a:t>
          </a:r>
          <a:r>
            <a:rPr lang="en-US" sz="1800" kern="1200" dirty="0"/>
            <a:t> </a:t>
          </a:r>
          <a:r>
            <a:rPr lang="en-US" sz="1800" kern="1200" dirty="0" err="1"/>
            <a:t>dan</a:t>
          </a:r>
          <a:r>
            <a:rPr lang="en-US" sz="1800" kern="1200" dirty="0"/>
            <a:t> </a:t>
          </a:r>
          <a:r>
            <a:rPr lang="en-US" sz="1800" kern="1200" dirty="0" err="1"/>
            <a:t>wahyu</a:t>
          </a:r>
          <a:r>
            <a:rPr lang="en-US" sz="1800" kern="1200" dirty="0"/>
            <a:t> </a:t>
          </a:r>
          <a:r>
            <a:rPr lang="en-US" sz="1800" kern="1200" dirty="0" err="1"/>
            <a:t>berjalan</a:t>
          </a:r>
          <a:r>
            <a:rPr lang="en-US" sz="1800" kern="1200" dirty="0"/>
            <a:t> </a:t>
          </a:r>
          <a:r>
            <a:rPr lang="en-US" sz="1800" kern="1200" dirty="0" err="1"/>
            <a:t>seiringan</a:t>
          </a:r>
          <a:r>
            <a:rPr lang="en-US" sz="1800" kern="1200" dirty="0"/>
            <a:t> </a:t>
          </a:r>
          <a:r>
            <a:rPr lang="en-US" sz="1800" kern="1200" dirty="0" err="1"/>
            <a:t>dan</a:t>
          </a:r>
          <a:r>
            <a:rPr lang="en-US" sz="1800" kern="1200" dirty="0"/>
            <a:t> </a:t>
          </a:r>
          <a:r>
            <a:rPr lang="en-US" sz="1800" kern="1200" dirty="0" err="1"/>
            <a:t>tiada</a:t>
          </a:r>
          <a:r>
            <a:rPr lang="en-US" sz="1800" kern="1200" dirty="0"/>
            <a:t> </a:t>
          </a:r>
          <a:r>
            <a:rPr lang="en-US" sz="1800" kern="1200" dirty="0" err="1"/>
            <a:t>konfilk</a:t>
          </a:r>
          <a:r>
            <a:rPr lang="en-US" sz="1800" kern="1200" dirty="0"/>
            <a:t> </a:t>
          </a:r>
          <a:r>
            <a:rPr lang="en-US" sz="1800" kern="1200" dirty="0" err="1"/>
            <a:t>antara</a:t>
          </a:r>
          <a:r>
            <a:rPr lang="en-US" sz="1800" kern="1200" dirty="0"/>
            <a:t> Islam </a:t>
          </a:r>
          <a:r>
            <a:rPr lang="en-US" sz="1800" kern="1200" dirty="0" err="1"/>
            <a:t>dan</a:t>
          </a:r>
          <a:r>
            <a:rPr lang="en-US" sz="1800" kern="1200" dirty="0"/>
            <a:t> </a:t>
          </a:r>
          <a:r>
            <a:rPr lang="en-US" sz="1800" kern="1200" dirty="0" err="1"/>
            <a:t>Sains</a:t>
          </a:r>
          <a:r>
            <a:rPr lang="en-US" sz="1800" kern="1200" dirty="0"/>
            <a:t> </a:t>
          </a:r>
        </a:p>
      </dsp:txBody>
      <dsp:txXfrm>
        <a:off x="1003153" y="3790089"/>
        <a:ext cx="2983173" cy="2024652"/>
      </dsp:txXfrm>
    </dsp:sp>
    <dsp:sp modelId="{1E2477FE-7EB5-4DBD-8063-8D770F480F54}">
      <dsp:nvSpPr>
        <dsp:cNvPr id="0" name=""/>
        <dsp:cNvSpPr/>
      </dsp:nvSpPr>
      <dsp:spPr>
        <a:xfrm rot="11780779">
          <a:off x="3268471" y="2728217"/>
          <a:ext cx="141144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11449" y="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9E9695-961D-4133-8BF0-93F8624BAD8B}">
      <dsp:nvSpPr>
        <dsp:cNvPr id="0" name=""/>
        <dsp:cNvSpPr/>
      </dsp:nvSpPr>
      <dsp:spPr>
        <a:xfrm>
          <a:off x="452357" y="979397"/>
          <a:ext cx="2844639" cy="2266070"/>
        </a:xfrm>
        <a:prstGeom prst="roundRect">
          <a:avLst/>
        </a:prstGeom>
        <a:gradFill rotWithShape="0">
          <a:gsLst>
            <a:gs pos="0">
              <a:schemeClr val="accent4">
                <a:hueOff val="-2185313"/>
                <a:satOff val="-2625"/>
                <a:lumOff val="-3138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4">
                <a:hueOff val="-2185313"/>
                <a:satOff val="-2625"/>
                <a:lumOff val="-3138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Alam</a:t>
          </a:r>
          <a:r>
            <a:rPr lang="en-US" sz="1800" kern="1200" dirty="0"/>
            <a:t> </a:t>
          </a:r>
          <a:r>
            <a:rPr lang="en-US" sz="1800" kern="1200" dirty="0" err="1"/>
            <a:t>tabii</a:t>
          </a:r>
          <a:r>
            <a:rPr lang="en-US" sz="1800" kern="1200" dirty="0"/>
            <a:t> </a:t>
          </a:r>
          <a:r>
            <a:rPr lang="en-US" sz="1800" kern="1200" dirty="0" err="1"/>
            <a:t>menjadi</a:t>
          </a:r>
          <a:r>
            <a:rPr lang="en-US" sz="1800" kern="1200" dirty="0"/>
            <a:t> </a:t>
          </a:r>
          <a:r>
            <a:rPr lang="en-US" sz="1800" kern="1200" dirty="0" err="1"/>
            <a:t>fokus</a:t>
          </a:r>
          <a:r>
            <a:rPr lang="en-US" sz="1800" kern="1200" dirty="0"/>
            <a:t> </a:t>
          </a:r>
          <a:r>
            <a:rPr lang="en-US" sz="1800" kern="1200" dirty="0" err="1"/>
            <a:t>pengajian</a:t>
          </a:r>
          <a:r>
            <a:rPr lang="en-US" sz="1800" kern="1200" dirty="0"/>
            <a:t> </a:t>
          </a:r>
          <a:r>
            <a:rPr lang="en-US" sz="1800" kern="1200" dirty="0" err="1"/>
            <a:t>ilmu</a:t>
          </a:r>
          <a:r>
            <a:rPr lang="en-US" sz="1800" kern="1200" dirty="0"/>
            <a:t> </a:t>
          </a:r>
          <a:r>
            <a:rPr lang="en-US" sz="1800" kern="1200" dirty="0" err="1"/>
            <a:t>sains</a:t>
          </a:r>
          <a:r>
            <a:rPr lang="en-US" sz="1800" kern="1200" dirty="0"/>
            <a:t> </a:t>
          </a:r>
          <a:r>
            <a:rPr lang="sv-SE" sz="1800" kern="1200" dirty="0"/>
            <a:t>dianggap sebagai kitab Allah yang terbuka atau </a:t>
          </a:r>
          <a:r>
            <a:rPr lang="en-US" sz="1800" kern="1200" dirty="0" err="1"/>
            <a:t>kitab</a:t>
          </a:r>
          <a:r>
            <a:rPr lang="en-US" sz="1800" kern="1200" dirty="0"/>
            <a:t> </a:t>
          </a:r>
          <a:r>
            <a:rPr lang="en-US" sz="1800" kern="1200" dirty="0" err="1"/>
            <a:t>kedua</a:t>
          </a:r>
          <a:r>
            <a:rPr lang="en-US" sz="1800" kern="1200" dirty="0"/>
            <a:t> yang </a:t>
          </a:r>
          <a:r>
            <a:rPr lang="en-US" sz="1800" kern="1200" dirty="0" err="1"/>
            <a:t>mengandungi</a:t>
          </a:r>
          <a:r>
            <a:rPr lang="en-US" sz="1800" kern="1200" dirty="0"/>
            <a:t> </a:t>
          </a:r>
          <a:r>
            <a:rPr lang="en-US" sz="1800" kern="1200" dirty="0" err="1"/>
            <a:t>tanda-tanda</a:t>
          </a:r>
          <a:r>
            <a:rPr lang="en-US" sz="1800" kern="1200" dirty="0"/>
            <a:t> </a:t>
          </a:r>
          <a:r>
            <a:rPr lang="fi-FI" sz="1800" kern="1200" dirty="0"/>
            <a:t>kebesaran dan kebijaksanaan Allah. </a:t>
          </a:r>
          <a:endParaRPr lang="en-US" sz="1800" kern="1200" dirty="0"/>
        </a:p>
      </dsp:txBody>
      <dsp:txXfrm>
        <a:off x="562977" y="1090017"/>
        <a:ext cx="2623399" cy="20448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319458-DE0B-4B75-BC5B-6464B168F859}">
      <dsp:nvSpPr>
        <dsp:cNvPr id="0" name=""/>
        <dsp:cNvSpPr/>
      </dsp:nvSpPr>
      <dsp:spPr>
        <a:xfrm>
          <a:off x="675" y="1225241"/>
          <a:ext cx="2907555" cy="3489067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80010" bIns="0" numCol="1" spcCol="1270" anchor="t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SG" sz="1800" kern="1200" dirty="0" err="1"/>
            <a:t>Gagasan</a:t>
          </a:r>
          <a:r>
            <a:rPr lang="en-SG" sz="1800" kern="1200" dirty="0"/>
            <a:t> </a:t>
          </a:r>
          <a:r>
            <a:rPr lang="en-SG" sz="1800" kern="1200" dirty="0" err="1"/>
            <a:t>Pengislaman</a:t>
          </a:r>
          <a:r>
            <a:rPr lang="en-SG" sz="1800" kern="1200" dirty="0"/>
            <a:t> </a:t>
          </a:r>
          <a:r>
            <a:rPr lang="en-SG" sz="1800" kern="1200" dirty="0" err="1"/>
            <a:t>ilmu</a:t>
          </a:r>
          <a:endParaRPr lang="en-SG" sz="1800" kern="1200" dirty="0"/>
        </a:p>
      </dsp:txBody>
      <dsp:txXfrm rot="16200000">
        <a:off x="-1139086" y="2365003"/>
        <a:ext cx="2861035" cy="581511"/>
      </dsp:txXfrm>
    </dsp:sp>
    <dsp:sp modelId="{EBF117A4-6546-4F83-B1CD-77EB14C7A195}">
      <dsp:nvSpPr>
        <dsp:cNvPr id="0" name=""/>
        <dsp:cNvSpPr/>
      </dsp:nvSpPr>
      <dsp:spPr>
        <a:xfrm>
          <a:off x="582186" y="1225241"/>
          <a:ext cx="2166129" cy="3489067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SG" sz="2000" kern="1200" dirty="0" err="1"/>
            <a:t>menapis</a:t>
          </a:r>
          <a:r>
            <a:rPr lang="en-SG" sz="2000" kern="1200" dirty="0"/>
            <a:t> </a:t>
          </a:r>
          <a:r>
            <a:rPr lang="en-SG" sz="2000" kern="1200" dirty="0" err="1"/>
            <a:t>falsafah</a:t>
          </a:r>
          <a:r>
            <a:rPr lang="en-SG" sz="2000" kern="1200" dirty="0"/>
            <a:t> yang </a:t>
          </a:r>
          <a:r>
            <a:rPr lang="en-SG" sz="2000" kern="1200" dirty="0" err="1"/>
            <a:t>tersirat</a:t>
          </a:r>
          <a:r>
            <a:rPr lang="en-SG" sz="2000" kern="1200" dirty="0"/>
            <a:t> </a:t>
          </a:r>
          <a:r>
            <a:rPr lang="en-SG" sz="2000" kern="1200" dirty="0" err="1"/>
            <a:t>dalam</a:t>
          </a:r>
          <a:r>
            <a:rPr lang="en-SG" sz="2000" kern="1200" dirty="0"/>
            <a:t> </a:t>
          </a:r>
          <a:r>
            <a:rPr lang="en-SG" sz="2000" kern="1200" dirty="0" err="1"/>
            <a:t>fahaman</a:t>
          </a:r>
          <a:r>
            <a:rPr lang="en-SG" sz="2000" kern="1200" dirty="0"/>
            <a:t> </a:t>
          </a:r>
          <a:r>
            <a:rPr lang="en-SG" sz="2000" kern="1200" dirty="0" err="1"/>
            <a:t>akademik</a:t>
          </a:r>
          <a:r>
            <a:rPr lang="en-SG" sz="2000" kern="1200" dirty="0"/>
            <a:t> </a:t>
          </a:r>
          <a:r>
            <a:rPr lang="en-SG" sz="2000" kern="1200" dirty="0" err="1"/>
            <a:t>tersebut</a:t>
          </a:r>
          <a:r>
            <a:rPr lang="en-SG" sz="2000" kern="1200" dirty="0"/>
            <a:t> yang </a:t>
          </a:r>
          <a:r>
            <a:rPr lang="en-SG" sz="2000" kern="1200" dirty="0" err="1"/>
            <a:t>bercanggah</a:t>
          </a:r>
          <a:r>
            <a:rPr lang="en-SG" sz="2000" kern="1200" dirty="0"/>
            <a:t> </a:t>
          </a:r>
          <a:r>
            <a:rPr lang="en-SG" sz="2000" kern="1200" dirty="0" err="1"/>
            <a:t>dengan</a:t>
          </a:r>
          <a:r>
            <a:rPr lang="en-SG" sz="2000" kern="1200" dirty="0"/>
            <a:t> </a:t>
          </a:r>
          <a:r>
            <a:rPr lang="en-SG" sz="2000" kern="1200" dirty="0" err="1"/>
            <a:t>kemurniaan</a:t>
          </a:r>
          <a:r>
            <a:rPr lang="en-SG" sz="2000" kern="1200" dirty="0"/>
            <a:t> Islam</a:t>
          </a:r>
        </a:p>
      </dsp:txBody>
      <dsp:txXfrm>
        <a:off x="582186" y="1225241"/>
        <a:ext cx="2166129" cy="3489067"/>
      </dsp:txXfrm>
    </dsp:sp>
    <dsp:sp modelId="{5E68BF3C-18A8-4B50-8F19-E08230003BDC}">
      <dsp:nvSpPr>
        <dsp:cNvPr id="0" name=""/>
        <dsp:cNvSpPr/>
      </dsp:nvSpPr>
      <dsp:spPr>
        <a:xfrm>
          <a:off x="3009996" y="1225241"/>
          <a:ext cx="2907555" cy="3489067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SG" sz="2800" kern="1200" dirty="0"/>
            <a:t>MALAYSIA</a:t>
          </a:r>
        </a:p>
      </dsp:txBody>
      <dsp:txXfrm rot="16200000">
        <a:off x="1870234" y="2365003"/>
        <a:ext cx="2861035" cy="581511"/>
      </dsp:txXfrm>
    </dsp:sp>
    <dsp:sp modelId="{EE7B6502-1FB0-4C7F-8A58-D4529F390D52}">
      <dsp:nvSpPr>
        <dsp:cNvPr id="0" name=""/>
        <dsp:cNvSpPr/>
      </dsp:nvSpPr>
      <dsp:spPr>
        <a:xfrm rot="5400000">
          <a:off x="2768135" y="3998493"/>
          <a:ext cx="512797" cy="43613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0F65E9-3F5E-43C6-9D07-54EF8078F49D}">
      <dsp:nvSpPr>
        <dsp:cNvPr id="0" name=""/>
        <dsp:cNvSpPr/>
      </dsp:nvSpPr>
      <dsp:spPr>
        <a:xfrm>
          <a:off x="3591507" y="1225241"/>
          <a:ext cx="2166129" cy="3489067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SG" sz="2000" kern="1200" dirty="0" err="1"/>
            <a:t>Gagasan</a:t>
          </a:r>
          <a:r>
            <a:rPr lang="en-SG" sz="2000" kern="1200" dirty="0"/>
            <a:t> </a:t>
          </a:r>
          <a:r>
            <a:rPr lang="en-SG" sz="2000" kern="1200" dirty="0" err="1"/>
            <a:t>kesepaduan</a:t>
          </a:r>
          <a:r>
            <a:rPr lang="en-SG" sz="2000" kern="1200" dirty="0"/>
            <a:t> </a:t>
          </a:r>
          <a:r>
            <a:rPr lang="en-SG" sz="2000" kern="1200" dirty="0" err="1"/>
            <a:t>ilmu</a:t>
          </a:r>
          <a:r>
            <a:rPr lang="en-SG" sz="2000" kern="1200" dirty="0"/>
            <a:t> </a:t>
          </a:r>
          <a:r>
            <a:rPr lang="en-SG" sz="2000" kern="1200" dirty="0" err="1"/>
            <a:t>mula</a:t>
          </a:r>
          <a:r>
            <a:rPr lang="en-SG" sz="2000" kern="1200" dirty="0"/>
            <a:t> </a:t>
          </a:r>
          <a:r>
            <a:rPr lang="en-SG" sz="2000" kern="1200" dirty="0" err="1"/>
            <a:t>diiktiraf</a:t>
          </a:r>
          <a:r>
            <a:rPr lang="en-SG" sz="2000" kern="1200" dirty="0"/>
            <a:t> oleh </a:t>
          </a:r>
          <a:r>
            <a:rPr lang="en-SG" sz="2000" kern="1200" dirty="0" err="1"/>
            <a:t>kerajaan</a:t>
          </a:r>
          <a:r>
            <a:rPr lang="en-SG" sz="2000" kern="1200" dirty="0"/>
            <a:t> </a:t>
          </a:r>
          <a:r>
            <a:rPr lang="en-SG" sz="2000" kern="1200" dirty="0" err="1"/>
            <a:t>apabila</a:t>
          </a:r>
          <a:r>
            <a:rPr lang="en-SG" sz="2000" kern="1200" dirty="0"/>
            <a:t> </a:t>
          </a:r>
          <a:r>
            <a:rPr lang="en-SG" sz="2000" kern="1200" dirty="0" err="1"/>
            <a:t>Falsafah</a:t>
          </a:r>
          <a:r>
            <a:rPr lang="en-SG" sz="2000" kern="1200" dirty="0"/>
            <a:t> Pendidikan Negara </a:t>
          </a:r>
          <a:r>
            <a:rPr lang="en-SG" sz="2000" kern="1200" dirty="0" err="1"/>
            <a:t>telah</a:t>
          </a:r>
          <a:r>
            <a:rPr lang="en-SG" sz="2000" kern="1200" dirty="0"/>
            <a:t> </a:t>
          </a:r>
          <a:r>
            <a:rPr lang="en-SG" sz="2000" kern="1200" dirty="0" err="1"/>
            <a:t>digubal</a:t>
          </a:r>
          <a:r>
            <a:rPr lang="en-SG" sz="2000" kern="1200" dirty="0"/>
            <a:t> pada </a:t>
          </a:r>
          <a:r>
            <a:rPr lang="en-SG" sz="2000" kern="1200" dirty="0" err="1"/>
            <a:t>tahun</a:t>
          </a:r>
          <a:r>
            <a:rPr lang="en-SG" sz="2000" kern="1200" dirty="0"/>
            <a:t> 1988 </a:t>
          </a:r>
        </a:p>
      </dsp:txBody>
      <dsp:txXfrm>
        <a:off x="3591507" y="1225241"/>
        <a:ext cx="2166129" cy="3489067"/>
      </dsp:txXfrm>
    </dsp:sp>
    <dsp:sp modelId="{500B3D40-04E8-4B1F-9E8C-CCD7AA87A846}">
      <dsp:nvSpPr>
        <dsp:cNvPr id="0" name=""/>
        <dsp:cNvSpPr/>
      </dsp:nvSpPr>
      <dsp:spPr>
        <a:xfrm>
          <a:off x="6005360" y="1225241"/>
          <a:ext cx="2907555" cy="3489067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106680" bIns="0" numCol="1" spcCol="1270" anchor="t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SG" sz="2400" kern="1200" dirty="0" err="1"/>
            <a:t>Menekankan</a:t>
          </a:r>
          <a:r>
            <a:rPr lang="en-SG" sz="2400" kern="1200" dirty="0"/>
            <a:t> </a:t>
          </a:r>
          <a:r>
            <a:rPr lang="en-SG" sz="2400" kern="1200" dirty="0" err="1"/>
            <a:t>aspek</a:t>
          </a:r>
          <a:r>
            <a:rPr lang="en-SG" sz="2400" kern="1200" dirty="0"/>
            <a:t> </a:t>
          </a:r>
        </a:p>
      </dsp:txBody>
      <dsp:txXfrm rot="16200000">
        <a:off x="4865598" y="2365003"/>
        <a:ext cx="2861035" cy="581511"/>
      </dsp:txXfrm>
    </dsp:sp>
    <dsp:sp modelId="{F123B273-0F0A-4963-A3DB-C0D41C1D31FC}">
      <dsp:nvSpPr>
        <dsp:cNvPr id="0" name=""/>
        <dsp:cNvSpPr/>
      </dsp:nvSpPr>
      <dsp:spPr>
        <a:xfrm rot="5400000">
          <a:off x="5777455" y="3998493"/>
          <a:ext cx="512797" cy="43613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E16329-9195-4CCD-BA3D-B7F40BEB87B2}">
      <dsp:nvSpPr>
        <dsp:cNvPr id="0" name=""/>
        <dsp:cNvSpPr/>
      </dsp:nvSpPr>
      <dsp:spPr>
        <a:xfrm>
          <a:off x="6586871" y="1225241"/>
          <a:ext cx="2166129" cy="3489067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SG" sz="2400" kern="1200" dirty="0"/>
            <a:t>-</a:t>
          </a:r>
          <a:r>
            <a:rPr lang="en-SG" sz="2400" kern="1200" dirty="0" err="1"/>
            <a:t>Kecemerlangan</a:t>
          </a:r>
          <a:r>
            <a:rPr lang="en-SG" sz="2400" kern="1200" dirty="0"/>
            <a:t> </a:t>
          </a:r>
          <a:r>
            <a:rPr lang="en-SG" sz="2400" kern="1200" dirty="0" err="1"/>
            <a:t>dalam</a:t>
          </a:r>
          <a:r>
            <a:rPr lang="en-SG" sz="2400" kern="1200" dirty="0"/>
            <a:t> </a:t>
          </a:r>
          <a:r>
            <a:rPr lang="en-SG" sz="2400" kern="1200" dirty="0" err="1"/>
            <a:t>intelek</a:t>
          </a:r>
          <a:endParaRPr lang="en-SG" sz="2400" kern="1200" dirty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SG" sz="2400" kern="1200" dirty="0"/>
            <a:t>-</a:t>
          </a:r>
          <a:r>
            <a:rPr lang="en-SG" sz="2400" kern="1200" dirty="0" err="1"/>
            <a:t>Kerohanian</a:t>
          </a:r>
          <a:r>
            <a:rPr lang="en-SG" sz="2400" kern="1200" dirty="0"/>
            <a:t> </a:t>
          </a:r>
        </a:p>
      </dsp:txBody>
      <dsp:txXfrm>
        <a:off x="6586871" y="1225241"/>
        <a:ext cx="2166129" cy="34890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2503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5136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6862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5164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9530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33776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2/24/2019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25929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2/24/2019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8997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2/24/2019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048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2334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9334D819-9F07-4261-B09B-9E467E5D9002}" type="datetimeFigureOut">
              <a:rPr lang="en-US" smtClean="0"/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4122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2044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2D040-CD82-43FB-86FB-4089D8F7FD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AGAMA PEMIKIRAN SAINS DAN TEKNOLOGI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C82B636-65EF-4F51-9A63-F3F0CD9823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/>
          <a:lstStyle/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493079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2978150" y="1939290"/>
            <a:ext cx="2816225" cy="13843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Islam menuntut supaya ilmu dan pemikiran manusia</a:t>
            </a:r>
          </a:p>
          <a:p>
            <a:pPr algn="ctr"/>
            <a:r>
              <a:rPr lang="en-US"/>
              <a:t>disepadukan </a:t>
            </a:r>
          </a:p>
        </p:txBody>
      </p:sp>
      <p:sp>
        <p:nvSpPr>
          <p:cNvPr id="9" name="Round Diagonal Corner Rectangle 8"/>
          <p:cNvSpPr/>
          <p:nvPr/>
        </p:nvSpPr>
        <p:spPr>
          <a:xfrm>
            <a:off x="4286250" y="3479800"/>
            <a:ext cx="4116705" cy="14605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Islam meletakkan martabat ilmu</a:t>
            </a:r>
          </a:p>
          <a:p>
            <a:pPr algn="ctr"/>
            <a:r>
              <a:rPr lang="en-US"/>
              <a:t>pengetahuan yang tertinggi ialah</a:t>
            </a:r>
          </a:p>
          <a:p>
            <a:pPr algn="ctr"/>
            <a:r>
              <a:rPr lang="en-US"/>
              <a:t>mengenal Allah 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385445" y="220345"/>
            <a:ext cx="5638800" cy="1505585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Kalangan masyarakat Barat yang telah</a:t>
            </a:r>
          </a:p>
          <a:p>
            <a:pPr algn="ctr"/>
            <a:r>
              <a:rPr lang="en-US"/>
              <a:t>melepaskan diri daripada ikatan ajaran</a:t>
            </a:r>
          </a:p>
          <a:p>
            <a:pPr algn="ctr"/>
            <a:r>
              <a:rPr lang="en-US"/>
              <a:t>Kristian melihat bahawa </a:t>
            </a:r>
            <a:r>
              <a:rPr lang="en-US" b="1"/>
              <a:t>ilmu hanya</a:t>
            </a:r>
          </a:p>
          <a:p>
            <a:pPr algn="ctr"/>
            <a:r>
              <a:rPr lang="en-US" b="1"/>
              <a:t>kegiatan bersifat akal semata-mata</a:t>
            </a:r>
          </a:p>
        </p:txBody>
      </p:sp>
      <p:sp>
        <p:nvSpPr>
          <p:cNvPr id="5" name="Round Diagonal Corner Rectangle 4"/>
          <p:cNvSpPr/>
          <p:nvPr/>
        </p:nvSpPr>
        <p:spPr>
          <a:xfrm>
            <a:off x="7681595" y="5226685"/>
            <a:ext cx="3028950" cy="135001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 pengertian berilmu pengetahuan</a:t>
            </a:r>
          </a:p>
          <a:p>
            <a:pPr algn="ctr"/>
            <a:r>
              <a:rPr lang="en-US"/>
              <a:t>ialah mencari keredaan Allah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587625" y="804863"/>
            <a:ext cx="9604375" cy="1049337"/>
          </a:xfrm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en-US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KONSEP KETAMADUNAN </a:t>
            </a:r>
          </a:p>
        </p:txBody>
      </p:sp>
      <p:sp>
        <p:nvSpPr>
          <p:cNvPr id="4" name="Chevron 3"/>
          <p:cNvSpPr/>
          <p:nvPr/>
        </p:nvSpPr>
        <p:spPr>
          <a:xfrm>
            <a:off x="781685" y="1417955"/>
            <a:ext cx="3084830" cy="1402080"/>
          </a:xfrm>
          <a:prstGeom prst="chevron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/>
              <a:t>BAHASA ARAB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159885" y="1395730"/>
            <a:ext cx="5709920" cy="142430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charset="0"/>
              <a:buChar char="v"/>
            </a:pPr>
            <a:r>
              <a:rPr lang="en-US" b="1"/>
              <a:t>tamaddun</a:t>
            </a:r>
          </a:p>
          <a:p>
            <a:pPr marL="285750" indent="-285750" algn="ctr">
              <a:buFont typeface="Wingdings" panose="05000000000000000000" charset="0"/>
              <a:buChar char="v"/>
            </a:pPr>
            <a:r>
              <a:rPr lang="en-US" b="1"/>
              <a:t>umran</a:t>
            </a:r>
          </a:p>
          <a:p>
            <a:pPr marL="285750" indent="-285750" algn="ctr">
              <a:buFont typeface="Wingdings" panose="05000000000000000000" charset="0"/>
              <a:buChar char="v"/>
            </a:pPr>
            <a:r>
              <a:rPr lang="en-US" b="1"/>
              <a:t>hadharah</a:t>
            </a:r>
          </a:p>
          <a:p>
            <a:pPr marL="285750" indent="-285750" algn="ctr">
              <a:buFont typeface="Wingdings" panose="05000000000000000000" charset="0"/>
              <a:buChar char="v"/>
            </a:pPr>
            <a:r>
              <a:rPr lang="en-US" b="1"/>
              <a:t>madaniyah </a:t>
            </a:r>
          </a:p>
        </p:txBody>
      </p:sp>
      <p:sp>
        <p:nvSpPr>
          <p:cNvPr id="6" name="Chevron 5"/>
          <p:cNvSpPr/>
          <p:nvPr/>
        </p:nvSpPr>
        <p:spPr>
          <a:xfrm>
            <a:off x="781685" y="3135630"/>
            <a:ext cx="3362325" cy="1564640"/>
          </a:xfrm>
          <a:prstGeom prst="chevron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/>
              <a:t>BAHASA INGGERIS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50690" y="3492500"/>
            <a:ext cx="5889625" cy="85026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l">
              <a:buFont typeface="Wingdings" panose="05000000000000000000" charset="0"/>
              <a:buChar char="v"/>
            </a:pPr>
            <a:r>
              <a:rPr lang="en-US" b="1"/>
              <a:t>Civilisation</a:t>
            </a:r>
          </a:p>
        </p:txBody>
      </p:sp>
      <p:sp>
        <p:nvSpPr>
          <p:cNvPr id="3" name="Chevron 2"/>
          <p:cNvSpPr/>
          <p:nvPr/>
        </p:nvSpPr>
        <p:spPr>
          <a:xfrm>
            <a:off x="781685" y="4941570"/>
            <a:ext cx="3362325" cy="1564640"/>
          </a:xfrm>
          <a:prstGeom prst="chevron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/>
              <a:t>BAHASA MELAYU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260850" y="5299075"/>
            <a:ext cx="5889625" cy="85026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l">
              <a:buFont typeface="Wingdings" panose="05000000000000000000" charset="0"/>
              <a:buChar char="v"/>
            </a:pPr>
            <a:r>
              <a:rPr lang="en-US" b="1"/>
              <a:t>Peradaban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7550150" y="238125"/>
            <a:ext cx="4342130" cy="25019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Suatu proses untuk mencapai kemajuan atau kebaikan</a:t>
            </a:r>
          </a:p>
          <a:p>
            <a:pPr algn="ctr"/>
            <a:r>
              <a:rPr lang="en-US"/>
              <a:t>dalam hidup</a:t>
            </a:r>
          </a:p>
        </p:txBody>
      </p:sp>
      <p:sp>
        <p:nvSpPr>
          <p:cNvPr id="7" name="Round Diagonal Corner Rectangle 6"/>
          <p:cNvSpPr/>
          <p:nvPr/>
        </p:nvSpPr>
        <p:spPr>
          <a:xfrm>
            <a:off x="215265" y="238125"/>
            <a:ext cx="4342130" cy="25019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Suatu tingkat kemajuan atau pencapaian manusia</a:t>
            </a:r>
          </a:p>
          <a:p>
            <a:pPr algn="ctr"/>
            <a:r>
              <a:rPr lang="en-US"/>
              <a:t>daripada cara hidup nomad kepada kehidupan bandar</a:t>
            </a:r>
          </a:p>
          <a:p>
            <a:pPr algn="ctr"/>
            <a:r>
              <a:rPr lang="en-US"/>
              <a:t>atau kota.</a:t>
            </a:r>
          </a:p>
        </p:txBody>
      </p:sp>
      <p:sp>
        <p:nvSpPr>
          <p:cNvPr id="8" name="Round Diagonal Corner Rectangle 7"/>
          <p:cNvSpPr/>
          <p:nvPr/>
        </p:nvSpPr>
        <p:spPr>
          <a:xfrm>
            <a:off x="215265" y="3737610"/>
            <a:ext cx="4342130" cy="25019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Suatu kombinasi antara kemajuan aspek pemikiran,</a:t>
            </a:r>
          </a:p>
          <a:p>
            <a:pPr algn="ctr"/>
            <a:r>
              <a:rPr lang="en-US"/>
              <a:t>kerohanian dan aspek material atau kebendaan.</a:t>
            </a:r>
          </a:p>
        </p:txBody>
      </p:sp>
      <p:sp>
        <p:nvSpPr>
          <p:cNvPr id="9" name="Round Diagonal Corner Rectangle 8"/>
          <p:cNvSpPr/>
          <p:nvPr/>
        </p:nvSpPr>
        <p:spPr>
          <a:xfrm>
            <a:off x="7550150" y="3510280"/>
            <a:ext cx="4342130" cy="25019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Keadaan kemajuan manusia yang berasaskan kepada</a:t>
            </a:r>
          </a:p>
          <a:p>
            <a:pPr algn="ctr"/>
            <a:r>
              <a:rPr lang="en-US"/>
              <a:t>ketinggian akhlak dan budi pekerti atau penghayatan din</a:t>
            </a:r>
          </a:p>
          <a:p>
            <a:pPr algn="ctr"/>
            <a:r>
              <a:rPr lang="en-US"/>
              <a:t>dalam masyarakat.</a:t>
            </a:r>
          </a:p>
        </p:txBody>
      </p:sp>
      <p:sp>
        <p:nvSpPr>
          <p:cNvPr id="10" name="Cloud 9"/>
          <p:cNvSpPr/>
          <p:nvPr/>
        </p:nvSpPr>
        <p:spPr>
          <a:xfrm>
            <a:off x="4747260" y="2550795"/>
            <a:ext cx="2680335" cy="1756410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/>
              <a:t>TAMADUN</a:t>
            </a:r>
          </a:p>
        </p:txBody>
      </p:sp>
      <p:sp>
        <p:nvSpPr>
          <p:cNvPr id="12" name="Notched Right Arrow 11"/>
          <p:cNvSpPr/>
          <p:nvPr/>
        </p:nvSpPr>
        <p:spPr>
          <a:xfrm rot="18240000">
            <a:off x="6453505" y="1868170"/>
            <a:ext cx="646430" cy="365125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Notched Right Arrow 12"/>
          <p:cNvSpPr/>
          <p:nvPr/>
        </p:nvSpPr>
        <p:spPr>
          <a:xfrm rot="13320000">
            <a:off x="4913630" y="1886585"/>
            <a:ext cx="646430" cy="365125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otched Right Arrow 13"/>
          <p:cNvSpPr/>
          <p:nvPr/>
        </p:nvSpPr>
        <p:spPr>
          <a:xfrm rot="2100000">
            <a:off x="6734810" y="4560570"/>
            <a:ext cx="646430" cy="365125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otched Right Arrow 14"/>
          <p:cNvSpPr/>
          <p:nvPr/>
        </p:nvSpPr>
        <p:spPr>
          <a:xfrm rot="8880000">
            <a:off x="4794885" y="4569460"/>
            <a:ext cx="646430" cy="365125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117AA-6552-4BE1-AE60-C22B21EE33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80" y="249356"/>
            <a:ext cx="5607913" cy="3077440"/>
          </a:xfrm>
        </p:spPr>
        <p:txBody>
          <a:bodyPr/>
          <a:lstStyle/>
          <a:p>
            <a:r>
              <a:rPr lang="en-SG" sz="5400" dirty="0"/>
              <a:t>ISLAMISASI SAINS: KESEPADUAN ILMU</a:t>
            </a:r>
          </a:p>
        </p:txBody>
      </p:sp>
    </p:spTree>
    <p:extLst>
      <p:ext uri="{BB962C8B-B14F-4D97-AF65-F5344CB8AC3E}">
        <p14:creationId xmlns:p14="http://schemas.microsoft.com/office/powerpoint/2010/main" val="40097761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029392" y="1004552"/>
          <a:ext cx="10587352" cy="4407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92986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399706621"/>
              </p:ext>
            </p:extLst>
          </p:nvPr>
        </p:nvGraphicFramePr>
        <p:xfrm>
          <a:off x="-685800" y="-106363"/>
          <a:ext cx="12877800" cy="7696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07687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Imam al-</a:t>
            </a:r>
            <a:r>
              <a:rPr lang="en-US" b="1" dirty="0" err="1"/>
              <a:t>Ghazāli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beliau</a:t>
            </a:r>
            <a:r>
              <a:rPr lang="en-US" dirty="0"/>
              <a:t>, </a:t>
            </a:r>
            <a:r>
              <a:rPr lang="en-US" dirty="0" err="1"/>
              <a:t>terdapat</a:t>
            </a:r>
            <a:r>
              <a:rPr lang="en-US" dirty="0"/>
              <a:t> 2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kewajipan</a:t>
            </a:r>
            <a:r>
              <a:rPr lang="en-US" dirty="0"/>
              <a:t>: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656823" y="2535381"/>
          <a:ext cx="10869769" cy="3826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06916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/>
          </p:nvPr>
        </p:nvGraphicFramePr>
        <p:xfrm>
          <a:off x="0" y="457200"/>
          <a:ext cx="11912600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03825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422114409"/>
              </p:ext>
            </p:extLst>
          </p:nvPr>
        </p:nvGraphicFramePr>
        <p:xfrm>
          <a:off x="0" y="0"/>
          <a:ext cx="11681138" cy="64265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4134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FDB41-8254-4841-8754-5AE79433E3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8923" y="1368613"/>
            <a:ext cx="5763216" cy="2060387"/>
          </a:xfrm>
        </p:spPr>
        <p:txBody>
          <a:bodyPr/>
          <a:lstStyle/>
          <a:p>
            <a:r>
              <a:rPr lang="en-SG" sz="6600" dirty="0" err="1"/>
              <a:t>Islamisasi</a:t>
            </a:r>
            <a:r>
              <a:rPr lang="en-SG" sz="6600" dirty="0"/>
              <a:t> </a:t>
            </a:r>
            <a:r>
              <a:rPr lang="en-SG" sz="6600" dirty="0" err="1"/>
              <a:t>sains</a:t>
            </a:r>
            <a:endParaRPr lang="en-SG" sz="6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D050CB-E3D0-4B00-A83E-19EF898F83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112064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GROUP MEMBER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Adawiyah</a:t>
            </a:r>
            <a:r>
              <a:rPr lang="en-US" dirty="0" smtClean="0"/>
              <a:t> </a:t>
            </a:r>
            <a:r>
              <a:rPr lang="en-US" dirty="0" err="1"/>
              <a:t>Azzaharah</a:t>
            </a:r>
            <a:r>
              <a:rPr lang="en-US" dirty="0"/>
              <a:t> </a:t>
            </a:r>
            <a:r>
              <a:rPr lang="en-US" dirty="0" err="1"/>
              <a:t>Binti</a:t>
            </a:r>
            <a:r>
              <a:rPr lang="en-US" dirty="0"/>
              <a:t> </a:t>
            </a:r>
            <a:r>
              <a:rPr lang="en-US" dirty="0" err="1"/>
              <a:t>Zuraimi</a:t>
            </a:r>
            <a:r>
              <a:rPr lang="en-US" dirty="0"/>
              <a:t> </a:t>
            </a:r>
            <a:r>
              <a:rPr lang="en-US" dirty="0" smtClean="0"/>
              <a:t>A18CS0005</a:t>
            </a:r>
          </a:p>
          <a:p>
            <a:r>
              <a:rPr lang="en-US" dirty="0" smtClean="0"/>
              <a:t>Asha </a:t>
            </a:r>
            <a:r>
              <a:rPr lang="en-US" dirty="0" err="1"/>
              <a:t>Dalila</a:t>
            </a:r>
            <a:r>
              <a:rPr lang="en-US" dirty="0"/>
              <a:t> </a:t>
            </a:r>
            <a:r>
              <a:rPr lang="en-US" dirty="0" err="1"/>
              <a:t>Binti</a:t>
            </a:r>
            <a:r>
              <a:rPr lang="en-US" dirty="0"/>
              <a:t> </a:t>
            </a:r>
            <a:r>
              <a:rPr lang="en-US" dirty="0" err="1" smtClean="0"/>
              <a:t>Zulkifly</a:t>
            </a:r>
            <a:r>
              <a:rPr lang="en-US" dirty="0" smtClean="0"/>
              <a:t> A18CS0038</a:t>
            </a:r>
          </a:p>
          <a:p>
            <a:r>
              <a:rPr lang="en-US" dirty="0" smtClean="0"/>
              <a:t>Farah </a:t>
            </a:r>
            <a:r>
              <a:rPr lang="en-US" dirty="0" err="1" smtClean="0"/>
              <a:t>Athirah</a:t>
            </a:r>
            <a:r>
              <a:rPr lang="en-US" dirty="0" smtClean="0"/>
              <a:t> </a:t>
            </a:r>
            <a:r>
              <a:rPr lang="en-US" dirty="0" err="1" smtClean="0"/>
              <a:t>Binti</a:t>
            </a:r>
            <a:r>
              <a:rPr lang="en-US" dirty="0" smtClean="0"/>
              <a:t> </a:t>
            </a:r>
            <a:r>
              <a:rPr lang="en-US" dirty="0" err="1" smtClean="0"/>
              <a:t>Mohd</a:t>
            </a:r>
            <a:r>
              <a:rPr lang="en-US" dirty="0" smtClean="0"/>
              <a:t> </a:t>
            </a:r>
            <a:r>
              <a:rPr lang="en-US" dirty="0" err="1" smtClean="0"/>
              <a:t>Hanafiah</a:t>
            </a:r>
            <a:r>
              <a:rPr lang="en-US" smtClean="0"/>
              <a:t> A18CS0059</a:t>
            </a:r>
            <a:endParaRPr lang="en-US" dirty="0" smtClean="0"/>
          </a:p>
          <a:p>
            <a:r>
              <a:rPr lang="en-US" dirty="0" smtClean="0"/>
              <a:t>Lee Huey Miin A18CS0096</a:t>
            </a:r>
          </a:p>
          <a:p>
            <a:r>
              <a:rPr lang="en-US" dirty="0" smtClean="0"/>
              <a:t>Leong </a:t>
            </a:r>
            <a:r>
              <a:rPr lang="en-US" dirty="0" err="1" smtClean="0"/>
              <a:t>Wai</a:t>
            </a:r>
            <a:r>
              <a:rPr lang="en-US" dirty="0" smtClean="0"/>
              <a:t> </a:t>
            </a:r>
            <a:r>
              <a:rPr lang="en-US" dirty="0" err="1" smtClean="0"/>
              <a:t>Yui</a:t>
            </a:r>
            <a:r>
              <a:rPr lang="en-US" dirty="0" smtClean="0"/>
              <a:t> A18CS0097</a:t>
            </a:r>
          </a:p>
          <a:p>
            <a:r>
              <a:rPr lang="en-US" dirty="0" smtClean="0"/>
              <a:t>Syed Abdul </a:t>
            </a:r>
            <a:r>
              <a:rPr lang="en-US" dirty="0" err="1"/>
              <a:t>Quddus</a:t>
            </a:r>
            <a:r>
              <a:rPr lang="en-US" dirty="0"/>
              <a:t> Al-</a:t>
            </a:r>
            <a:r>
              <a:rPr lang="en-US" dirty="0" err="1"/>
              <a:t>Khered</a:t>
            </a:r>
            <a:r>
              <a:rPr lang="en-US" dirty="0"/>
              <a:t> Bin Syed Jamal Abdul Nasir </a:t>
            </a:r>
            <a:r>
              <a:rPr lang="en-US" dirty="0" smtClean="0"/>
              <a:t> </a:t>
            </a:r>
            <a:r>
              <a:rPr lang="en-US" dirty="0"/>
              <a:t>A18CS0346</a:t>
            </a:r>
          </a:p>
        </p:txBody>
      </p:sp>
    </p:spTree>
    <p:extLst>
      <p:ext uri="{BB962C8B-B14F-4D97-AF65-F5344CB8AC3E}">
        <p14:creationId xmlns:p14="http://schemas.microsoft.com/office/powerpoint/2010/main" val="31599178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8AF2FE7-2EBD-4BA2-8C8D-B31A513A2357}"/>
              </a:ext>
            </a:extLst>
          </p:cNvPr>
          <p:cNvSpPr/>
          <p:nvPr/>
        </p:nvSpPr>
        <p:spPr>
          <a:xfrm>
            <a:off x="4491893" y="247160"/>
            <a:ext cx="2778368" cy="1351085"/>
          </a:xfrm>
          <a:prstGeom prst="roundRect">
            <a:avLst>
              <a:gd name="adj" fmla="val 50000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SG" dirty="0"/>
              <a:t>ISLAMISASI SAINS</a:t>
            </a:r>
          </a:p>
        </p:txBody>
      </p:sp>
      <p:sp>
        <p:nvSpPr>
          <p:cNvPr id="8" name="Notched Right Arrow 12">
            <a:extLst>
              <a:ext uri="{FF2B5EF4-FFF2-40B4-BE49-F238E27FC236}">
                <a16:creationId xmlns:a16="http://schemas.microsoft.com/office/drawing/2014/main" id="{5FF48177-EFA5-4358-8341-9FEA37FB4CBC}"/>
              </a:ext>
            </a:extLst>
          </p:cNvPr>
          <p:cNvSpPr/>
          <p:nvPr/>
        </p:nvSpPr>
        <p:spPr>
          <a:xfrm rot="8045149" flipV="1">
            <a:off x="3329899" y="1667823"/>
            <a:ext cx="1326004" cy="495358"/>
          </a:xfrm>
          <a:prstGeom prst="notched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otched Right Arrow 12">
            <a:extLst>
              <a:ext uri="{FF2B5EF4-FFF2-40B4-BE49-F238E27FC236}">
                <a16:creationId xmlns:a16="http://schemas.microsoft.com/office/drawing/2014/main" id="{E060B152-E5EA-4079-8FA7-A2FC02D1C3DD}"/>
              </a:ext>
            </a:extLst>
          </p:cNvPr>
          <p:cNvSpPr/>
          <p:nvPr/>
        </p:nvSpPr>
        <p:spPr>
          <a:xfrm rot="1649059" flipV="1">
            <a:off x="7135758" y="1732222"/>
            <a:ext cx="1388409" cy="495358"/>
          </a:xfrm>
          <a:prstGeom prst="notched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Diagonal Corners Rounded 4">
            <a:extLst>
              <a:ext uri="{FF2B5EF4-FFF2-40B4-BE49-F238E27FC236}">
                <a16:creationId xmlns:a16="http://schemas.microsoft.com/office/drawing/2014/main" id="{6F5C746C-B199-41BD-9106-A40C21E702A1}"/>
              </a:ext>
            </a:extLst>
          </p:cNvPr>
          <p:cNvSpPr/>
          <p:nvPr/>
        </p:nvSpPr>
        <p:spPr>
          <a:xfrm>
            <a:off x="336995" y="2649069"/>
            <a:ext cx="3802780" cy="2941982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2000" dirty="0" err="1">
                <a:solidFill>
                  <a:srgbClr val="FF0000"/>
                </a:solidFill>
              </a:rPr>
              <a:t>Tokoh</a:t>
            </a:r>
            <a:r>
              <a:rPr lang="en-SG" sz="2000" dirty="0">
                <a:solidFill>
                  <a:srgbClr val="FF0000"/>
                </a:solidFill>
              </a:rPr>
              <a:t> </a:t>
            </a:r>
            <a:r>
              <a:rPr lang="en-SG" sz="2000" dirty="0" err="1">
                <a:solidFill>
                  <a:srgbClr val="FF0000"/>
                </a:solidFill>
              </a:rPr>
              <a:t>utama</a:t>
            </a:r>
            <a:r>
              <a:rPr lang="en-SG" sz="2000" dirty="0">
                <a:solidFill>
                  <a:srgbClr val="FF0000"/>
                </a:solidFill>
              </a:rPr>
              <a:t> </a:t>
            </a:r>
            <a:r>
              <a:rPr lang="en-SG" sz="2000" dirty="0" err="1">
                <a:solidFill>
                  <a:srgbClr val="FF0000"/>
                </a:solidFill>
              </a:rPr>
              <a:t>membahaskan</a:t>
            </a:r>
            <a:r>
              <a:rPr lang="en-SG" sz="2000" dirty="0">
                <a:solidFill>
                  <a:srgbClr val="FF0000"/>
                </a:solidFill>
              </a:rPr>
              <a:t> :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en-SG" sz="2000" dirty="0">
                <a:solidFill>
                  <a:srgbClr val="FF0000"/>
                </a:solidFill>
              </a:rPr>
              <a:t>Ismail </a:t>
            </a:r>
            <a:r>
              <a:rPr lang="en-SG" sz="2000" dirty="0" err="1">
                <a:solidFill>
                  <a:srgbClr val="FF0000"/>
                </a:solidFill>
              </a:rPr>
              <a:t>Faruqi</a:t>
            </a:r>
            <a:r>
              <a:rPr lang="en-SG" sz="2000" dirty="0">
                <a:solidFill>
                  <a:srgbClr val="FF0000"/>
                </a:solidFill>
              </a:rPr>
              <a:t> 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en-SG" sz="2000" dirty="0">
                <a:solidFill>
                  <a:srgbClr val="FF0000"/>
                </a:solidFill>
              </a:rPr>
              <a:t>Syed </a:t>
            </a:r>
            <a:r>
              <a:rPr lang="en-SG" sz="2000" dirty="0" err="1">
                <a:solidFill>
                  <a:srgbClr val="FF0000"/>
                </a:solidFill>
              </a:rPr>
              <a:t>Hosein</a:t>
            </a:r>
            <a:r>
              <a:rPr lang="en-SG" sz="2000" dirty="0">
                <a:solidFill>
                  <a:srgbClr val="FF0000"/>
                </a:solidFill>
              </a:rPr>
              <a:t> Nasr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en-SG" sz="2000" dirty="0">
                <a:solidFill>
                  <a:srgbClr val="FF0000"/>
                </a:solidFill>
              </a:rPr>
              <a:t>Syed Naguib al-</a:t>
            </a:r>
            <a:r>
              <a:rPr lang="en-SG" sz="2000" dirty="0" err="1">
                <a:solidFill>
                  <a:srgbClr val="FF0000"/>
                </a:solidFill>
              </a:rPr>
              <a:t>Attas</a:t>
            </a:r>
            <a:endParaRPr lang="en-SG" sz="2000" dirty="0">
              <a:solidFill>
                <a:srgbClr val="FF0000"/>
              </a:solidFill>
            </a:endParaRP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en-SG" sz="2000" dirty="0">
                <a:solidFill>
                  <a:srgbClr val="FF0000"/>
                </a:solidFill>
              </a:rPr>
              <a:t>Ziauddin Sardar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en-SG" sz="2000" dirty="0">
                <a:solidFill>
                  <a:srgbClr val="FF0000"/>
                </a:solidFill>
              </a:rPr>
              <a:t>Osman Bakar</a:t>
            </a:r>
          </a:p>
          <a:p>
            <a:pPr algn="ctr"/>
            <a:endParaRPr lang="en-SG" dirty="0"/>
          </a:p>
        </p:txBody>
      </p:sp>
      <p:sp>
        <p:nvSpPr>
          <p:cNvPr id="10" name="Rectangle: Diagonal Corners Rounded 9">
            <a:extLst>
              <a:ext uri="{FF2B5EF4-FFF2-40B4-BE49-F238E27FC236}">
                <a16:creationId xmlns:a16="http://schemas.microsoft.com/office/drawing/2014/main" id="{F5F8AA82-B3A3-484D-8A9E-66540B4B403D}"/>
              </a:ext>
            </a:extLst>
          </p:cNvPr>
          <p:cNvSpPr/>
          <p:nvPr/>
        </p:nvSpPr>
        <p:spPr>
          <a:xfrm>
            <a:off x="7034186" y="2649069"/>
            <a:ext cx="3802780" cy="2941982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2000" dirty="0" err="1">
                <a:solidFill>
                  <a:srgbClr val="FF0000"/>
                </a:solidFill>
              </a:rPr>
              <a:t>Saintis</a:t>
            </a:r>
            <a:r>
              <a:rPr lang="en-SG" sz="2000" dirty="0">
                <a:solidFill>
                  <a:srgbClr val="FF0000"/>
                </a:solidFill>
              </a:rPr>
              <a:t> </a:t>
            </a:r>
            <a:r>
              <a:rPr lang="en-SG" sz="2000" dirty="0" err="1">
                <a:solidFill>
                  <a:srgbClr val="FF0000"/>
                </a:solidFill>
              </a:rPr>
              <a:t>barat</a:t>
            </a:r>
            <a:r>
              <a:rPr lang="en-SG" sz="2000" dirty="0">
                <a:solidFill>
                  <a:srgbClr val="FF0000"/>
                </a:solidFill>
              </a:rPr>
              <a:t> yang </a:t>
            </a:r>
            <a:r>
              <a:rPr lang="en-SG" sz="2000" dirty="0" err="1">
                <a:solidFill>
                  <a:srgbClr val="FF0000"/>
                </a:solidFill>
              </a:rPr>
              <a:t>mengkaji</a:t>
            </a:r>
            <a:r>
              <a:rPr lang="en-SG" sz="2000" dirty="0">
                <a:solidFill>
                  <a:srgbClr val="FF0000"/>
                </a:solidFill>
              </a:rPr>
              <a:t> </a:t>
            </a:r>
            <a:r>
              <a:rPr lang="en-SG" sz="2000" dirty="0" err="1">
                <a:solidFill>
                  <a:srgbClr val="FF0000"/>
                </a:solidFill>
              </a:rPr>
              <a:t>sains</a:t>
            </a:r>
            <a:r>
              <a:rPr lang="en-SG" sz="2000" dirty="0">
                <a:solidFill>
                  <a:srgbClr val="FF0000"/>
                </a:solidFill>
              </a:rPr>
              <a:t> </a:t>
            </a:r>
            <a:r>
              <a:rPr lang="en-SG" sz="2000" dirty="0" err="1">
                <a:solidFill>
                  <a:srgbClr val="FF0000"/>
                </a:solidFill>
              </a:rPr>
              <a:t>islam</a:t>
            </a:r>
            <a:r>
              <a:rPr lang="en-SG" sz="2000" dirty="0">
                <a:solidFill>
                  <a:srgbClr val="FF0000"/>
                </a:solidFill>
              </a:rPr>
              <a:t>:</a:t>
            </a:r>
          </a:p>
          <a:p>
            <a:r>
              <a:rPr lang="en-SG" sz="2000" dirty="0">
                <a:solidFill>
                  <a:srgbClr val="FF0000"/>
                </a:solidFill>
              </a:rPr>
              <a:t>=&gt; Maurice </a:t>
            </a:r>
            <a:r>
              <a:rPr lang="en-SG" sz="2000" dirty="0" err="1">
                <a:solidFill>
                  <a:srgbClr val="FF0000"/>
                </a:solidFill>
              </a:rPr>
              <a:t>Bucaille</a:t>
            </a:r>
            <a:endParaRPr lang="en-SG" sz="2000" dirty="0">
              <a:solidFill>
                <a:srgbClr val="FF0000"/>
              </a:solidFill>
            </a:endParaRPr>
          </a:p>
          <a:p>
            <a:r>
              <a:rPr lang="en-SG" sz="2000" dirty="0">
                <a:solidFill>
                  <a:srgbClr val="FF0000"/>
                </a:solidFill>
              </a:rPr>
              <a:t> =&gt; Keith Moore</a:t>
            </a:r>
          </a:p>
          <a:p>
            <a:r>
              <a:rPr lang="en-SG" sz="2000" dirty="0">
                <a:solidFill>
                  <a:srgbClr val="FF0000"/>
                </a:solidFill>
              </a:rPr>
              <a:t> =&gt; Garry Miller</a:t>
            </a:r>
            <a:endParaRPr lang="en-SG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787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FCF4A89-FFEE-4FBA-91BB-811B61B86A29}"/>
              </a:ext>
            </a:extLst>
          </p:cNvPr>
          <p:cNvSpPr/>
          <p:nvPr/>
        </p:nvSpPr>
        <p:spPr>
          <a:xfrm>
            <a:off x="281953" y="2860815"/>
            <a:ext cx="2565400" cy="9779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SG" dirty="0"/>
              <a:t>MAURICE BUCAILE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F8FCEC2-0A5A-4D2D-9DED-4306C761B78F}"/>
              </a:ext>
            </a:extLst>
          </p:cNvPr>
          <p:cNvSpPr/>
          <p:nvPr/>
        </p:nvSpPr>
        <p:spPr>
          <a:xfrm>
            <a:off x="5911300" y="2802628"/>
            <a:ext cx="2565400" cy="9779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SG" dirty="0" err="1"/>
              <a:t>Membandingkan</a:t>
            </a:r>
            <a:r>
              <a:rPr lang="en-SG" dirty="0"/>
              <a:t> </a:t>
            </a:r>
            <a:r>
              <a:rPr lang="en-SG" dirty="0" err="1"/>
              <a:t>fakta</a:t>
            </a:r>
            <a:r>
              <a:rPr lang="en-SG" dirty="0"/>
              <a:t> </a:t>
            </a:r>
            <a:r>
              <a:rPr lang="en-SG" dirty="0" err="1"/>
              <a:t>saintifik</a:t>
            </a:r>
            <a:r>
              <a:rPr lang="en-SG" dirty="0"/>
              <a:t> </a:t>
            </a:r>
            <a:r>
              <a:rPr lang="en-SG" dirty="0" err="1"/>
              <a:t>antara</a:t>
            </a:r>
            <a:r>
              <a:rPr lang="en-SG" dirty="0"/>
              <a:t> Quran dan Bible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A56A676-30F5-4F02-AF1B-C29321712975}"/>
              </a:ext>
            </a:extLst>
          </p:cNvPr>
          <p:cNvSpPr/>
          <p:nvPr/>
        </p:nvSpPr>
        <p:spPr>
          <a:xfrm>
            <a:off x="5890039" y="1287258"/>
            <a:ext cx="2565400" cy="9779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SG" dirty="0" err="1"/>
              <a:t>Menulis</a:t>
            </a:r>
            <a:r>
              <a:rPr lang="en-SG" dirty="0"/>
              <a:t> </a:t>
            </a:r>
            <a:r>
              <a:rPr lang="en-SG" dirty="0" err="1"/>
              <a:t>buku</a:t>
            </a:r>
            <a:r>
              <a:rPr lang="en-SG" dirty="0"/>
              <a:t> The </a:t>
            </a:r>
            <a:r>
              <a:rPr lang="en-SG" dirty="0" err="1"/>
              <a:t>Bible,The</a:t>
            </a:r>
            <a:r>
              <a:rPr lang="en-SG" dirty="0"/>
              <a:t> Quran and Science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58C824-DD08-4F42-980D-159B2D9172BF}"/>
              </a:ext>
            </a:extLst>
          </p:cNvPr>
          <p:cNvSpPr/>
          <p:nvPr/>
        </p:nvSpPr>
        <p:spPr>
          <a:xfrm>
            <a:off x="5937644" y="4043158"/>
            <a:ext cx="2819400" cy="12827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SG" dirty="0"/>
              <a:t> </a:t>
            </a:r>
            <a:r>
              <a:rPr lang="en-SG" dirty="0" err="1"/>
              <a:t>Meneliti</a:t>
            </a:r>
            <a:r>
              <a:rPr lang="en-SG" dirty="0"/>
              <a:t> </a:t>
            </a:r>
            <a:r>
              <a:rPr lang="en-SG" dirty="0" err="1"/>
              <a:t>fakta</a:t>
            </a:r>
            <a:r>
              <a:rPr lang="en-SG" dirty="0"/>
              <a:t> </a:t>
            </a:r>
            <a:r>
              <a:rPr lang="en-SG" dirty="0" err="1"/>
              <a:t>dalam</a:t>
            </a:r>
            <a:r>
              <a:rPr lang="en-SG" dirty="0"/>
              <a:t> al-</a:t>
            </a:r>
            <a:r>
              <a:rPr lang="en-SG" dirty="0" err="1"/>
              <a:t>quran</a:t>
            </a:r>
            <a:r>
              <a:rPr lang="en-SG" dirty="0"/>
              <a:t> </a:t>
            </a:r>
            <a:r>
              <a:rPr lang="en-SG" dirty="0" err="1"/>
              <a:t>tentang</a:t>
            </a:r>
            <a:r>
              <a:rPr lang="en-SG" dirty="0"/>
              <a:t> </a:t>
            </a:r>
            <a:r>
              <a:rPr lang="en-SG" dirty="0" err="1"/>
              <a:t>kosmologi</a:t>
            </a:r>
            <a:r>
              <a:rPr lang="en-SG" dirty="0"/>
              <a:t>, </a:t>
            </a:r>
            <a:r>
              <a:rPr lang="en-SG" dirty="0" err="1"/>
              <a:t>zoologi</a:t>
            </a:r>
            <a:r>
              <a:rPr lang="en-SG" dirty="0"/>
              <a:t>, </a:t>
            </a:r>
            <a:r>
              <a:rPr lang="en-SG" dirty="0" err="1"/>
              <a:t>astronomi</a:t>
            </a:r>
            <a:r>
              <a:rPr lang="en-SG" dirty="0"/>
              <a:t>, </a:t>
            </a:r>
            <a:r>
              <a:rPr lang="en-SG" dirty="0" err="1"/>
              <a:t>botani</a:t>
            </a:r>
            <a:r>
              <a:rPr lang="en-SG" dirty="0"/>
              <a:t> ,</a:t>
            </a:r>
            <a:r>
              <a:rPr lang="en-SG" dirty="0" err="1"/>
              <a:t>geologi</a:t>
            </a:r>
            <a:r>
              <a:rPr lang="en-SG" dirty="0"/>
              <a:t> dan </a:t>
            </a:r>
            <a:r>
              <a:rPr lang="en-SG" dirty="0" err="1"/>
              <a:t>embriologi</a:t>
            </a:r>
            <a:endParaRPr lang="en-SG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40E9475-A51B-440C-98FC-DCB357B2F936}"/>
              </a:ext>
            </a:extLst>
          </p:cNvPr>
          <p:cNvCxnSpPr>
            <a:stCxn id="2" idx="3"/>
          </p:cNvCxnSpPr>
          <p:nvPr/>
        </p:nvCxnSpPr>
        <p:spPr>
          <a:xfrm>
            <a:off x="2847353" y="3349765"/>
            <a:ext cx="140335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A264919-8C90-42AA-9768-C2D16DF18364}"/>
              </a:ext>
            </a:extLst>
          </p:cNvPr>
          <p:cNvCxnSpPr/>
          <p:nvPr/>
        </p:nvCxnSpPr>
        <p:spPr>
          <a:xfrm>
            <a:off x="4273963" y="1776208"/>
            <a:ext cx="0" cy="29083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2590B3D-1CDC-48E9-9EFE-0C09B498C50C}"/>
              </a:ext>
            </a:extLst>
          </p:cNvPr>
          <p:cNvCxnSpPr>
            <a:cxnSpLocks/>
            <a:endCxn id="4" idx="1"/>
          </p:cNvCxnSpPr>
          <p:nvPr/>
        </p:nvCxnSpPr>
        <p:spPr>
          <a:xfrm>
            <a:off x="4283487" y="1776208"/>
            <a:ext cx="160655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D87171C-E29E-4F1A-A89D-EDD2AAABA6E4}"/>
              </a:ext>
            </a:extLst>
          </p:cNvPr>
          <p:cNvCxnSpPr>
            <a:cxnSpLocks/>
          </p:cNvCxnSpPr>
          <p:nvPr/>
        </p:nvCxnSpPr>
        <p:spPr>
          <a:xfrm>
            <a:off x="4283487" y="3349765"/>
            <a:ext cx="162877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064618E-B25E-4FC4-A73B-99F5288226FA}"/>
              </a:ext>
            </a:extLst>
          </p:cNvPr>
          <p:cNvCxnSpPr>
            <a:cxnSpLocks/>
          </p:cNvCxnSpPr>
          <p:nvPr/>
        </p:nvCxnSpPr>
        <p:spPr>
          <a:xfrm>
            <a:off x="4250703" y="4684508"/>
            <a:ext cx="162877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CC60CACB-8015-473F-9E22-BC8323C1C1F5}"/>
              </a:ext>
            </a:extLst>
          </p:cNvPr>
          <p:cNvSpPr/>
          <p:nvPr/>
        </p:nvSpPr>
        <p:spPr>
          <a:xfrm rot="5400000">
            <a:off x="9223518" y="3576675"/>
            <a:ext cx="2157686" cy="2565395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C4F1AE-AD53-4430-B806-36EBAA20EC27}"/>
              </a:ext>
            </a:extLst>
          </p:cNvPr>
          <p:cNvSpPr txBox="1"/>
          <p:nvPr/>
        </p:nvSpPr>
        <p:spPr>
          <a:xfrm>
            <a:off x="9300007" y="3838715"/>
            <a:ext cx="21364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 err="1"/>
              <a:t>Fakta</a:t>
            </a:r>
            <a:r>
              <a:rPr lang="en-SG" dirty="0"/>
              <a:t> </a:t>
            </a:r>
            <a:r>
              <a:rPr lang="en-SG" dirty="0" err="1"/>
              <a:t>saintifik</a:t>
            </a:r>
            <a:r>
              <a:rPr lang="en-SG" dirty="0"/>
              <a:t> </a:t>
            </a:r>
            <a:r>
              <a:rPr lang="en-SG" dirty="0" err="1"/>
              <a:t>diperoleh</a:t>
            </a:r>
            <a:r>
              <a:rPr lang="en-SG" dirty="0"/>
              <a:t> pada </a:t>
            </a:r>
            <a:r>
              <a:rPr lang="en-SG" dirty="0" err="1"/>
              <a:t>kurun</a:t>
            </a:r>
            <a:r>
              <a:rPr lang="en-SG" dirty="0"/>
              <a:t> </a:t>
            </a:r>
            <a:r>
              <a:rPr lang="en-SG" dirty="0" err="1"/>
              <a:t>ke</a:t>
            </a:r>
            <a:r>
              <a:rPr lang="en-SG" dirty="0"/>
              <a:t> 19-20 </a:t>
            </a:r>
            <a:r>
              <a:rPr lang="en-SG" dirty="0" err="1"/>
              <a:t>sedangkan</a:t>
            </a:r>
            <a:r>
              <a:rPr lang="en-SG" dirty="0"/>
              <a:t> Al Quran </a:t>
            </a:r>
            <a:r>
              <a:rPr lang="en-SG" dirty="0" err="1"/>
              <a:t>telah</a:t>
            </a:r>
            <a:r>
              <a:rPr lang="en-SG" dirty="0"/>
              <a:t> </a:t>
            </a:r>
            <a:r>
              <a:rPr lang="en-SG" dirty="0" err="1"/>
              <a:t>turun</a:t>
            </a:r>
            <a:r>
              <a:rPr lang="en-SG" dirty="0"/>
              <a:t> pada </a:t>
            </a:r>
            <a:r>
              <a:rPr lang="en-SG" dirty="0" err="1"/>
              <a:t>awal</a:t>
            </a:r>
            <a:r>
              <a:rPr lang="en-SG" dirty="0"/>
              <a:t> </a:t>
            </a:r>
            <a:r>
              <a:rPr lang="en-SG" dirty="0" err="1"/>
              <a:t>kurun</a:t>
            </a:r>
            <a:r>
              <a:rPr lang="en-SG" dirty="0"/>
              <a:t> </a:t>
            </a:r>
            <a:r>
              <a:rPr lang="en-SG" dirty="0" err="1"/>
              <a:t>ke</a:t>
            </a:r>
            <a:r>
              <a:rPr lang="en-SG" dirty="0"/>
              <a:t> 7</a:t>
            </a:r>
          </a:p>
        </p:txBody>
      </p:sp>
    </p:spTree>
    <p:extLst>
      <p:ext uri="{BB962C8B-B14F-4D97-AF65-F5344CB8AC3E}">
        <p14:creationId xmlns:p14="http://schemas.microsoft.com/office/powerpoint/2010/main" val="40960813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7A2C54C-C682-476B-A9AE-D83C9F9A280A}"/>
              </a:ext>
            </a:extLst>
          </p:cNvPr>
          <p:cNvSpPr/>
          <p:nvPr/>
        </p:nvSpPr>
        <p:spPr>
          <a:xfrm>
            <a:off x="845803" y="944996"/>
            <a:ext cx="2565400" cy="9779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SG"/>
              <a:t>S.H NASR</a:t>
            </a:r>
            <a:endParaRPr lang="en-SG" dirty="0"/>
          </a:p>
        </p:txBody>
      </p:sp>
      <p:sp>
        <p:nvSpPr>
          <p:cNvPr id="3" name="Notched Right Arrow 12">
            <a:extLst>
              <a:ext uri="{FF2B5EF4-FFF2-40B4-BE49-F238E27FC236}">
                <a16:creationId xmlns:a16="http://schemas.microsoft.com/office/drawing/2014/main" id="{E164041C-6BB2-487B-A323-0CDFFA5F8260}"/>
              </a:ext>
            </a:extLst>
          </p:cNvPr>
          <p:cNvSpPr/>
          <p:nvPr/>
        </p:nvSpPr>
        <p:spPr>
          <a:xfrm flipV="1">
            <a:off x="4465982" y="1186267"/>
            <a:ext cx="1917021" cy="495358"/>
          </a:xfrm>
          <a:prstGeom prst="notchedRight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03A6550-E3B1-41D7-A305-1F885353CA79}"/>
              </a:ext>
            </a:extLst>
          </p:cNvPr>
          <p:cNvSpPr/>
          <p:nvPr/>
        </p:nvSpPr>
        <p:spPr>
          <a:xfrm>
            <a:off x="7026965" y="706870"/>
            <a:ext cx="4076700" cy="14541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SG" dirty="0" err="1"/>
              <a:t>Melihat</a:t>
            </a:r>
            <a:r>
              <a:rPr lang="en-SG" dirty="0"/>
              <a:t> </a:t>
            </a:r>
            <a:r>
              <a:rPr lang="en-SG" dirty="0" err="1"/>
              <a:t>sains</a:t>
            </a:r>
            <a:r>
              <a:rPr lang="en-SG" dirty="0"/>
              <a:t> </a:t>
            </a:r>
            <a:r>
              <a:rPr lang="en-SG" dirty="0" err="1"/>
              <a:t>sebagai</a:t>
            </a:r>
            <a:r>
              <a:rPr lang="en-SG" dirty="0"/>
              <a:t> </a:t>
            </a:r>
            <a:r>
              <a:rPr lang="en-SG" dirty="0" err="1"/>
              <a:t>satu</a:t>
            </a:r>
            <a:r>
              <a:rPr lang="en-SG" dirty="0"/>
              <a:t> </a:t>
            </a:r>
            <a:r>
              <a:rPr lang="en-SG" dirty="0" err="1"/>
              <a:t>disiplin</a:t>
            </a:r>
            <a:r>
              <a:rPr lang="en-SG" dirty="0"/>
              <a:t> yang </a:t>
            </a:r>
            <a:r>
              <a:rPr lang="en-SG" dirty="0" err="1"/>
              <a:t>berakar</a:t>
            </a:r>
            <a:r>
              <a:rPr lang="en-SG" dirty="0"/>
              <a:t> </a:t>
            </a:r>
            <a:r>
              <a:rPr lang="en-SG" dirty="0" err="1"/>
              <a:t>umbi</a:t>
            </a:r>
            <a:r>
              <a:rPr lang="en-SG" dirty="0"/>
              <a:t> </a:t>
            </a:r>
            <a:r>
              <a:rPr lang="en-SG" dirty="0" err="1"/>
              <a:t>dalam</a:t>
            </a:r>
            <a:r>
              <a:rPr lang="en-SG" dirty="0"/>
              <a:t> </a:t>
            </a:r>
            <a:r>
              <a:rPr lang="en-SG" dirty="0" err="1"/>
              <a:t>tamadun</a:t>
            </a:r>
            <a:r>
              <a:rPr lang="en-SG" dirty="0"/>
              <a:t> Islam, yang </a:t>
            </a:r>
            <a:r>
              <a:rPr lang="en-SG" dirty="0" err="1"/>
              <a:t>mempunyai</a:t>
            </a:r>
            <a:r>
              <a:rPr lang="en-SG" dirty="0"/>
              <a:t> </a:t>
            </a:r>
            <a:r>
              <a:rPr lang="en-SG" dirty="0" err="1"/>
              <a:t>latar</a:t>
            </a:r>
            <a:r>
              <a:rPr lang="en-SG" dirty="0"/>
              <a:t> </a:t>
            </a:r>
            <a:r>
              <a:rPr lang="en-SG" dirty="0" err="1"/>
              <a:t>belakang</a:t>
            </a:r>
            <a:r>
              <a:rPr lang="en-SG" dirty="0"/>
              <a:t> </a:t>
            </a:r>
            <a:r>
              <a:rPr lang="en-SG" dirty="0" err="1"/>
              <a:t>sejarah</a:t>
            </a:r>
            <a:r>
              <a:rPr lang="en-SG" dirty="0"/>
              <a:t>, </a:t>
            </a:r>
            <a:r>
              <a:rPr lang="en-SG" dirty="0" err="1"/>
              <a:t>falsafah</a:t>
            </a:r>
            <a:r>
              <a:rPr lang="en-SG" dirty="0"/>
              <a:t>, dan </a:t>
            </a:r>
            <a:r>
              <a:rPr lang="en-SG" dirty="0" err="1"/>
              <a:t>pemikiran</a:t>
            </a:r>
            <a:endParaRPr lang="en-SG" dirty="0"/>
          </a:p>
        </p:txBody>
      </p:sp>
      <p:sp>
        <p:nvSpPr>
          <p:cNvPr id="5" name="Round Diagonal Corner Rectangle 4">
            <a:extLst>
              <a:ext uri="{FF2B5EF4-FFF2-40B4-BE49-F238E27FC236}">
                <a16:creationId xmlns:a16="http://schemas.microsoft.com/office/drawing/2014/main" id="{908A4DC1-07F1-430B-A1E7-9AE9737D3C77}"/>
              </a:ext>
            </a:extLst>
          </p:cNvPr>
          <p:cNvSpPr/>
          <p:nvPr/>
        </p:nvSpPr>
        <p:spPr>
          <a:xfrm>
            <a:off x="3299791" y="3429000"/>
            <a:ext cx="5179706" cy="1611267"/>
          </a:xfrm>
          <a:prstGeom prst="round2DiagRect">
            <a:avLst/>
          </a:prstGeom>
          <a:solidFill>
            <a:schemeClr val="bg1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kritikan</a:t>
            </a:r>
            <a:r>
              <a:rPr lang="en-US" dirty="0"/>
              <a:t> oleh </a:t>
            </a:r>
            <a:r>
              <a:rPr lang="en-US" dirty="0" err="1"/>
              <a:t>penulis</a:t>
            </a:r>
            <a:r>
              <a:rPr lang="en-US" dirty="0"/>
              <a:t> Sardar, </a:t>
            </a:r>
            <a:r>
              <a:rPr lang="en-US" dirty="0" err="1"/>
              <a:t>Abdus</a:t>
            </a:r>
            <a:r>
              <a:rPr lang="en-US" dirty="0"/>
              <a:t> Salam dan </a:t>
            </a:r>
            <a:r>
              <a:rPr lang="en-US" dirty="0" err="1"/>
              <a:t>Hoodbouy</a:t>
            </a:r>
            <a:r>
              <a:rPr lang="en-US" dirty="0"/>
              <a:t> yang </a:t>
            </a:r>
            <a:r>
              <a:rPr lang="en-US" dirty="0" err="1"/>
              <a:t>menganggap</a:t>
            </a:r>
            <a:r>
              <a:rPr lang="en-US" dirty="0"/>
              <a:t> </a:t>
            </a:r>
            <a:r>
              <a:rPr lang="en-US" dirty="0" err="1"/>
              <a:t>sains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neutral kerana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positifisme</a:t>
            </a:r>
            <a:r>
              <a:rPr lang="en-US" dirty="0"/>
              <a:t> </a:t>
            </a:r>
            <a:r>
              <a:rPr lang="en-US" dirty="0" err="1"/>
              <a:t>barat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sambutan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perdana</a:t>
            </a:r>
            <a:r>
              <a:rPr lang="en-US" dirty="0"/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443017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F9697EF-CA4F-4E9F-A054-927B856D5502}"/>
              </a:ext>
            </a:extLst>
          </p:cNvPr>
          <p:cNvSpPr/>
          <p:nvPr/>
        </p:nvSpPr>
        <p:spPr>
          <a:xfrm>
            <a:off x="4979542" y="2583437"/>
            <a:ext cx="2411895" cy="114962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SG" dirty="0"/>
              <a:t>BUKTI ILMU TERASAS DARI AL-QURAN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01BBFEC-002F-4CD2-ACA8-09E4CD08983A}"/>
              </a:ext>
            </a:extLst>
          </p:cNvPr>
          <p:cNvSpPr/>
          <p:nvPr/>
        </p:nvSpPr>
        <p:spPr>
          <a:xfrm>
            <a:off x="4788966" y="289155"/>
            <a:ext cx="2083981" cy="114962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SG" dirty="0"/>
              <a:t>Kajian </a:t>
            </a:r>
            <a:r>
              <a:rPr lang="en-SG" dirty="0" err="1"/>
              <a:t>dilakukan</a:t>
            </a:r>
            <a:r>
              <a:rPr lang="en-SG" dirty="0"/>
              <a:t> </a:t>
            </a:r>
            <a:r>
              <a:rPr lang="en-SG" dirty="0" err="1"/>
              <a:t>dengan</a:t>
            </a:r>
            <a:r>
              <a:rPr lang="en-SG" dirty="0"/>
              <a:t> </a:t>
            </a:r>
            <a:r>
              <a:rPr lang="en-SG" dirty="0" err="1"/>
              <a:t>nama</a:t>
            </a:r>
            <a:r>
              <a:rPr lang="en-SG" dirty="0"/>
              <a:t> </a:t>
            </a:r>
            <a:r>
              <a:rPr lang="en-SG" dirty="0" err="1"/>
              <a:t>tuhan</a:t>
            </a:r>
            <a:endParaRPr lang="en-SG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8B68525-CF37-4BD3-B41D-A22B25081355}"/>
              </a:ext>
            </a:extLst>
          </p:cNvPr>
          <p:cNvSpPr/>
          <p:nvPr/>
        </p:nvSpPr>
        <p:spPr>
          <a:xfrm>
            <a:off x="9134433" y="1433810"/>
            <a:ext cx="2083981" cy="114962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SG" dirty="0" err="1"/>
              <a:t>Aljabar</a:t>
            </a:r>
            <a:r>
              <a:rPr lang="en-SG" dirty="0"/>
              <a:t> </a:t>
            </a:r>
            <a:r>
              <a:rPr lang="en-SG" dirty="0" err="1"/>
              <a:t>berkait</a:t>
            </a:r>
            <a:r>
              <a:rPr lang="en-SG" dirty="0"/>
              <a:t> </a:t>
            </a:r>
            <a:r>
              <a:rPr lang="en-SG" dirty="0" err="1"/>
              <a:t>dengan</a:t>
            </a:r>
            <a:r>
              <a:rPr lang="en-SG" dirty="0"/>
              <a:t> </a:t>
            </a:r>
            <a:r>
              <a:rPr lang="en-SG" dirty="0" err="1"/>
              <a:t>ayat</a:t>
            </a:r>
            <a:r>
              <a:rPr lang="en-SG" dirty="0"/>
              <a:t> </a:t>
            </a:r>
            <a:r>
              <a:rPr lang="en-SG" dirty="0" err="1"/>
              <a:t>faraid</a:t>
            </a:r>
            <a:endParaRPr lang="en-SG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86513DC-6C1F-444C-86E4-10110A06250E}"/>
              </a:ext>
            </a:extLst>
          </p:cNvPr>
          <p:cNvSpPr/>
          <p:nvPr/>
        </p:nvSpPr>
        <p:spPr>
          <a:xfrm>
            <a:off x="1055481" y="3988525"/>
            <a:ext cx="2411895" cy="136912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SG" dirty="0" err="1"/>
              <a:t>Geologi</a:t>
            </a:r>
            <a:r>
              <a:rPr lang="en-SG" dirty="0"/>
              <a:t> dan </a:t>
            </a:r>
            <a:r>
              <a:rPr lang="en-SG" dirty="0" err="1"/>
              <a:t>erkeologi</a:t>
            </a:r>
            <a:r>
              <a:rPr lang="en-SG" dirty="0"/>
              <a:t> </a:t>
            </a:r>
            <a:r>
              <a:rPr lang="en-SG" dirty="0" err="1"/>
              <a:t>dikaji</a:t>
            </a:r>
            <a:r>
              <a:rPr lang="en-SG" dirty="0"/>
              <a:t> </a:t>
            </a:r>
            <a:r>
              <a:rPr lang="en-SG" dirty="0" err="1"/>
              <a:t>dari</a:t>
            </a:r>
            <a:r>
              <a:rPr lang="en-SG" dirty="0"/>
              <a:t> </a:t>
            </a:r>
            <a:r>
              <a:rPr lang="en-SG" dirty="0" err="1"/>
              <a:t>sejarah</a:t>
            </a:r>
            <a:r>
              <a:rPr lang="en-SG" dirty="0"/>
              <a:t> </a:t>
            </a:r>
            <a:r>
              <a:rPr lang="en-SG" dirty="0" err="1"/>
              <a:t>islam</a:t>
            </a:r>
            <a:endParaRPr lang="en-SG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D32D6CC-80C8-4EC8-9BBD-5F5656AE4A7A}"/>
              </a:ext>
            </a:extLst>
          </p:cNvPr>
          <p:cNvSpPr/>
          <p:nvPr/>
        </p:nvSpPr>
        <p:spPr>
          <a:xfrm>
            <a:off x="855349" y="1438870"/>
            <a:ext cx="2411895" cy="136912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SG" dirty="0" err="1"/>
              <a:t>Trigonometri</a:t>
            </a:r>
            <a:r>
              <a:rPr lang="en-SG" dirty="0"/>
              <a:t> </a:t>
            </a:r>
            <a:r>
              <a:rPr lang="en-SG" dirty="0" err="1"/>
              <a:t>dikaitkan</a:t>
            </a:r>
            <a:r>
              <a:rPr lang="en-SG" dirty="0"/>
              <a:t> </a:t>
            </a:r>
            <a:r>
              <a:rPr lang="en-SG" dirty="0" err="1"/>
              <a:t>dengan</a:t>
            </a:r>
            <a:r>
              <a:rPr lang="en-SG" dirty="0"/>
              <a:t> </a:t>
            </a:r>
            <a:r>
              <a:rPr lang="en-SG" dirty="0" err="1"/>
              <a:t>ibadat</a:t>
            </a:r>
            <a:r>
              <a:rPr lang="en-SG" dirty="0"/>
              <a:t> </a:t>
            </a:r>
            <a:r>
              <a:rPr lang="en-SG" dirty="0" err="1"/>
              <a:t>haji,puasa</a:t>
            </a:r>
            <a:r>
              <a:rPr lang="en-SG" dirty="0"/>
              <a:t> dan </a:t>
            </a:r>
            <a:r>
              <a:rPr lang="en-SG" dirty="0" err="1"/>
              <a:t>solat</a:t>
            </a:r>
            <a:endParaRPr lang="en-SG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43B156E-2FA6-4CA2-AC80-A10A68DD125A}"/>
              </a:ext>
            </a:extLst>
          </p:cNvPr>
          <p:cNvSpPr/>
          <p:nvPr/>
        </p:nvSpPr>
        <p:spPr>
          <a:xfrm>
            <a:off x="8724624" y="4283102"/>
            <a:ext cx="2411895" cy="114962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SG" dirty="0" err="1"/>
              <a:t>Kartografi</a:t>
            </a:r>
            <a:r>
              <a:rPr lang="en-SG" dirty="0"/>
              <a:t> atlas </a:t>
            </a:r>
            <a:r>
              <a:rPr lang="en-SG" dirty="0" err="1"/>
              <a:t>digunakan</a:t>
            </a:r>
            <a:r>
              <a:rPr lang="en-SG" dirty="0"/>
              <a:t> </a:t>
            </a:r>
            <a:r>
              <a:rPr lang="en-SG" dirty="0" err="1"/>
              <a:t>dalam</a:t>
            </a:r>
            <a:r>
              <a:rPr lang="en-SG" dirty="0"/>
              <a:t> </a:t>
            </a:r>
            <a:r>
              <a:rPr lang="en-SG" dirty="0" err="1"/>
              <a:t>pelayaran</a:t>
            </a:r>
            <a:r>
              <a:rPr lang="en-SG" dirty="0"/>
              <a:t> dan </a:t>
            </a:r>
            <a:r>
              <a:rPr lang="en-SG" dirty="0" err="1"/>
              <a:t>penigraan</a:t>
            </a:r>
            <a:r>
              <a:rPr lang="en-SG" dirty="0"/>
              <a:t> </a:t>
            </a:r>
            <a:r>
              <a:rPr lang="en-SG" dirty="0" err="1"/>
              <a:t>arah</a:t>
            </a:r>
            <a:r>
              <a:rPr lang="en-SG" dirty="0"/>
              <a:t> </a:t>
            </a:r>
            <a:r>
              <a:rPr lang="en-SG" dirty="0" err="1"/>
              <a:t>kiblat</a:t>
            </a:r>
            <a:r>
              <a:rPr lang="en-SG" dirty="0"/>
              <a:t> 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04C5787-6C12-42E8-84A7-9FB2E9AD7BB1}"/>
              </a:ext>
            </a:extLst>
          </p:cNvPr>
          <p:cNvSpPr/>
          <p:nvPr/>
        </p:nvSpPr>
        <p:spPr>
          <a:xfrm>
            <a:off x="5054009" y="4857915"/>
            <a:ext cx="2083981" cy="99946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SG" dirty="0" err="1"/>
              <a:t>Kelahiran</a:t>
            </a:r>
            <a:r>
              <a:rPr lang="en-SG" dirty="0"/>
              <a:t> </a:t>
            </a:r>
            <a:r>
              <a:rPr lang="en-SG" dirty="0" err="1"/>
              <a:t>optik</a:t>
            </a:r>
            <a:r>
              <a:rPr lang="en-SG" dirty="0"/>
              <a:t> yang </a:t>
            </a:r>
            <a:r>
              <a:rPr lang="en-SG" dirty="0" err="1"/>
              <a:t>dikaitkan</a:t>
            </a:r>
            <a:r>
              <a:rPr lang="en-SG" dirty="0"/>
              <a:t> </a:t>
            </a:r>
            <a:r>
              <a:rPr lang="en-SG" dirty="0" err="1"/>
              <a:t>dengan</a:t>
            </a:r>
            <a:r>
              <a:rPr lang="en-SG" dirty="0"/>
              <a:t> </a:t>
            </a:r>
            <a:r>
              <a:rPr lang="en-SG" dirty="0" err="1"/>
              <a:t>cahaya</a:t>
            </a:r>
            <a:endParaRPr lang="en-SG" dirty="0"/>
          </a:p>
        </p:txBody>
      </p:sp>
      <p:sp>
        <p:nvSpPr>
          <p:cNvPr id="17" name="Notched Right Arrow 12">
            <a:extLst>
              <a:ext uri="{FF2B5EF4-FFF2-40B4-BE49-F238E27FC236}">
                <a16:creationId xmlns:a16="http://schemas.microsoft.com/office/drawing/2014/main" id="{53A96394-173F-4BC2-B873-94D97010C281}"/>
              </a:ext>
            </a:extLst>
          </p:cNvPr>
          <p:cNvSpPr/>
          <p:nvPr/>
        </p:nvSpPr>
        <p:spPr>
          <a:xfrm rot="1896761" flipV="1">
            <a:off x="7467031" y="3482709"/>
            <a:ext cx="1378208" cy="495358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Notched Right Arrow 12">
            <a:extLst>
              <a:ext uri="{FF2B5EF4-FFF2-40B4-BE49-F238E27FC236}">
                <a16:creationId xmlns:a16="http://schemas.microsoft.com/office/drawing/2014/main" id="{B480B2AD-25CF-4326-AC1A-285E543E2430}"/>
              </a:ext>
            </a:extLst>
          </p:cNvPr>
          <p:cNvSpPr/>
          <p:nvPr/>
        </p:nvSpPr>
        <p:spPr>
          <a:xfrm rot="9023733" flipV="1">
            <a:off x="3583732" y="3517103"/>
            <a:ext cx="1262475" cy="495358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Notched Right Arrow 12">
            <a:extLst>
              <a:ext uri="{FF2B5EF4-FFF2-40B4-BE49-F238E27FC236}">
                <a16:creationId xmlns:a16="http://schemas.microsoft.com/office/drawing/2014/main" id="{78874BD9-F688-4992-B8D1-5ED0302CCACA}"/>
              </a:ext>
            </a:extLst>
          </p:cNvPr>
          <p:cNvSpPr/>
          <p:nvPr/>
        </p:nvSpPr>
        <p:spPr>
          <a:xfrm rot="12371673" flipV="1">
            <a:off x="3434414" y="2335758"/>
            <a:ext cx="1378208" cy="495358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Notched Right Arrow 12">
            <a:extLst>
              <a:ext uri="{FF2B5EF4-FFF2-40B4-BE49-F238E27FC236}">
                <a16:creationId xmlns:a16="http://schemas.microsoft.com/office/drawing/2014/main" id="{BDA501A0-7DC2-498F-9F23-078C3577EBA2}"/>
              </a:ext>
            </a:extLst>
          </p:cNvPr>
          <p:cNvSpPr/>
          <p:nvPr/>
        </p:nvSpPr>
        <p:spPr>
          <a:xfrm rot="5400000" flipV="1">
            <a:off x="5578905" y="4054948"/>
            <a:ext cx="999461" cy="495358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Notched Right Arrow 12">
            <a:extLst>
              <a:ext uri="{FF2B5EF4-FFF2-40B4-BE49-F238E27FC236}">
                <a16:creationId xmlns:a16="http://schemas.microsoft.com/office/drawing/2014/main" id="{C4110698-0396-43BE-9C6D-FBE23A19A4C0}"/>
              </a:ext>
            </a:extLst>
          </p:cNvPr>
          <p:cNvSpPr/>
          <p:nvPr/>
        </p:nvSpPr>
        <p:spPr>
          <a:xfrm rot="20358934" flipV="1">
            <a:off x="7410449" y="2090520"/>
            <a:ext cx="1378208" cy="495358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Notched Right Arrow 12">
            <a:extLst>
              <a:ext uri="{FF2B5EF4-FFF2-40B4-BE49-F238E27FC236}">
                <a16:creationId xmlns:a16="http://schemas.microsoft.com/office/drawing/2014/main" id="{82D1E7DE-E42D-411F-8E87-B4DBFA3B98A2}"/>
              </a:ext>
            </a:extLst>
          </p:cNvPr>
          <p:cNvSpPr/>
          <p:nvPr/>
        </p:nvSpPr>
        <p:spPr>
          <a:xfrm rot="16200000" flipV="1">
            <a:off x="5322549" y="1755941"/>
            <a:ext cx="950239" cy="495358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3788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2C53E0C-CE64-4426-86B8-52BD81DCD7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377907"/>
              </p:ext>
            </p:extLst>
          </p:nvPr>
        </p:nvGraphicFramePr>
        <p:xfrm>
          <a:off x="1232452" y="198784"/>
          <a:ext cx="8927548" cy="5939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1970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441851" y="206057"/>
            <a:ext cx="9604375" cy="1049337"/>
          </a:xfrm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en-US" dirty="0">
                <a:ln w="22225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AGAMA DAN ILMU</a:t>
            </a:r>
            <a:r>
              <a:rPr lang="en-US" dirty="0">
                <a:ln w="22225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</a:rPr>
              <a:t> </a:t>
            </a:r>
          </a:p>
        </p:txBody>
      </p:sp>
      <p:sp>
        <p:nvSpPr>
          <p:cNvPr id="4" name="Chevron 3"/>
          <p:cNvSpPr/>
          <p:nvPr/>
        </p:nvSpPr>
        <p:spPr>
          <a:xfrm>
            <a:off x="781685" y="1613903"/>
            <a:ext cx="3084830" cy="1402080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ISLAM</a:t>
            </a:r>
          </a:p>
        </p:txBody>
      </p:sp>
      <p:sp>
        <p:nvSpPr>
          <p:cNvPr id="6" name="Chevron 5"/>
          <p:cNvSpPr/>
          <p:nvPr/>
        </p:nvSpPr>
        <p:spPr>
          <a:xfrm>
            <a:off x="796925" y="4037966"/>
            <a:ext cx="3069590" cy="1564640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SALAH FAHAM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413976" y="1505205"/>
            <a:ext cx="5889625" cy="1619476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charset="0"/>
              <a:buChar char="v"/>
            </a:pPr>
            <a:r>
              <a:rPr lang="en-US" dirty="0" err="1"/>
              <a:t>Mementingkan</a:t>
            </a:r>
            <a:r>
              <a:rPr lang="en-US" dirty="0"/>
              <a:t> </a:t>
            </a:r>
            <a:r>
              <a:rPr lang="en-US" b="1" dirty="0" err="1"/>
              <a:t>budaya</a:t>
            </a:r>
            <a:r>
              <a:rPr lang="en-US" b="1" dirty="0"/>
              <a:t> </a:t>
            </a:r>
            <a:r>
              <a:rPr lang="en-US" b="1" dirty="0" err="1"/>
              <a:t>ilmu</a:t>
            </a:r>
            <a:r>
              <a:rPr lang="en-US" dirty="0"/>
              <a:t> dan </a:t>
            </a:r>
            <a:r>
              <a:rPr lang="en-US" dirty="0" err="1"/>
              <a:t>menyeru</a:t>
            </a:r>
            <a:r>
              <a:rPr lang="en-US" dirty="0"/>
              <a:t> </a:t>
            </a:r>
            <a:r>
              <a:rPr lang="en-US" dirty="0" err="1"/>
              <a:t>umatnya</a:t>
            </a:r>
            <a:r>
              <a:rPr lang="en-US" dirty="0"/>
              <a:t> </a:t>
            </a:r>
            <a:r>
              <a:rPr lang="en-US" b="1" dirty="0" err="1"/>
              <a:t>menjauhi</a:t>
            </a:r>
            <a:r>
              <a:rPr lang="en-US" b="1" dirty="0"/>
              <a:t> </a:t>
            </a:r>
            <a:r>
              <a:rPr lang="en-US" b="1" dirty="0" err="1"/>
              <a:t>lembah</a:t>
            </a:r>
            <a:r>
              <a:rPr lang="en-US" b="1" dirty="0"/>
              <a:t> </a:t>
            </a:r>
            <a:r>
              <a:rPr lang="en-US" b="1" dirty="0" err="1"/>
              <a:t>kejahilan</a:t>
            </a:r>
            <a:r>
              <a:rPr lang="en-US" dirty="0"/>
              <a:t>.</a:t>
            </a:r>
          </a:p>
          <a:p>
            <a:endParaRPr lang="en-US" dirty="0"/>
          </a:p>
          <a:p>
            <a:pPr marL="285750" indent="-285750">
              <a:buFont typeface="Wingdings" panose="05000000000000000000" charset="0"/>
              <a:buChar char="v"/>
            </a:pPr>
            <a:r>
              <a:rPr lang="en-US" b="1" dirty="0"/>
              <a:t>Pendidikan</a:t>
            </a:r>
            <a:r>
              <a:rPr lang="en-US" dirty="0"/>
              <a:t> yang </a:t>
            </a:r>
            <a:r>
              <a:rPr lang="en-US" dirty="0" err="1"/>
              <a:t>bermanfaat</a:t>
            </a:r>
            <a:r>
              <a:rPr lang="en-US" dirty="0"/>
              <a:t>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bercanggah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syariat</a:t>
            </a:r>
            <a:r>
              <a:rPr lang="en-US" dirty="0"/>
              <a:t> </a:t>
            </a:r>
            <a:r>
              <a:rPr lang="en-US" b="1" dirty="0" err="1"/>
              <a:t>amat</a:t>
            </a:r>
            <a:r>
              <a:rPr lang="en-US" b="1" dirty="0"/>
              <a:t> </a:t>
            </a:r>
            <a:r>
              <a:rPr lang="en-US" b="1" dirty="0" err="1"/>
              <a:t>dituntut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islam</a:t>
            </a:r>
            <a:r>
              <a:rPr lang="en-US" dirty="0"/>
              <a:t>. </a:t>
            </a:r>
          </a:p>
        </p:txBody>
      </p:sp>
      <p:sp>
        <p:nvSpPr>
          <p:cNvPr id="11" name="Rounded Rectangle 6">
            <a:extLst>
              <a:ext uri="{FF2B5EF4-FFF2-40B4-BE49-F238E27FC236}">
                <a16:creationId xmlns:a16="http://schemas.microsoft.com/office/drawing/2014/main" id="{4791F1BB-B9BF-4074-87CB-25D64CE31803}"/>
              </a:ext>
            </a:extLst>
          </p:cNvPr>
          <p:cNvSpPr/>
          <p:nvPr/>
        </p:nvSpPr>
        <p:spPr>
          <a:xfrm>
            <a:off x="4413976" y="3350714"/>
            <a:ext cx="5889625" cy="293914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charset="0"/>
              <a:buChar char="v"/>
            </a:pP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b="1" dirty="0"/>
              <a:t>salah </a:t>
            </a:r>
            <a:r>
              <a:rPr lang="en-US" b="1" dirty="0" err="1"/>
              <a:t>faham</a:t>
            </a:r>
            <a:r>
              <a:rPr lang="en-US" b="1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kalangan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islam</a:t>
            </a:r>
            <a:r>
              <a:rPr lang="en-US" dirty="0"/>
              <a:t> </a:t>
            </a:r>
            <a:r>
              <a:rPr lang="en-US" dirty="0" err="1"/>
              <a:t>iaitu</a:t>
            </a:r>
            <a:r>
              <a:rPr lang="en-US" b="1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sains</a:t>
            </a:r>
            <a:r>
              <a:rPr lang="en-US" dirty="0"/>
              <a:t> </a:t>
            </a:r>
            <a:r>
              <a:rPr lang="en-US" dirty="0" err="1"/>
              <a:t>dilabel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secular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keduniaan</a:t>
            </a:r>
            <a:r>
              <a:rPr lang="en-US" dirty="0"/>
              <a:t> </a:t>
            </a:r>
            <a:r>
              <a:rPr lang="en-US" dirty="0" err="1"/>
              <a:t>semata-mata</a:t>
            </a:r>
            <a:r>
              <a:rPr lang="en-US" dirty="0"/>
              <a:t>.</a:t>
            </a:r>
          </a:p>
          <a:p>
            <a:pPr marL="285750" indent="-285750">
              <a:buFont typeface="Wingdings" panose="05000000000000000000" charset="0"/>
              <a:buChar char="v"/>
            </a:pPr>
            <a:endParaRPr lang="en-US" dirty="0"/>
          </a:p>
          <a:p>
            <a:pPr marL="285750" indent="-285750">
              <a:buFont typeface="Wingdings" panose="05000000000000000000" charset="0"/>
              <a:buChar char="v"/>
            </a:pP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kesan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yang </a:t>
            </a:r>
            <a:r>
              <a:rPr lang="en-US" dirty="0" err="1"/>
              <a:t>membahagikan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agama dan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didunia</a:t>
            </a:r>
            <a:r>
              <a:rPr lang="en-US" dirty="0"/>
              <a:t>.</a:t>
            </a:r>
          </a:p>
          <a:p>
            <a:pPr marL="285750" indent="-285750">
              <a:buFont typeface="Wingdings" panose="05000000000000000000" charset="0"/>
              <a:buChar char="v"/>
            </a:pPr>
            <a:endParaRPr lang="en-US" dirty="0"/>
          </a:p>
          <a:p>
            <a:pPr marL="285750" indent="-285750">
              <a:buFont typeface="Wingdings" panose="05000000000000000000" charset="0"/>
              <a:buChar char="v"/>
            </a:pPr>
            <a:r>
              <a:rPr lang="en-US" dirty="0" err="1"/>
              <a:t>Pembahagian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salah dan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b="1" dirty="0" err="1"/>
              <a:t>kesan</a:t>
            </a:r>
            <a:r>
              <a:rPr lang="en-US" b="1" dirty="0"/>
              <a:t> </a:t>
            </a:r>
            <a:r>
              <a:rPr lang="en-US" b="1" dirty="0" err="1"/>
              <a:t>negatif</a:t>
            </a:r>
            <a:endParaRPr lang="en-US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7550150" y="238125"/>
            <a:ext cx="4342130" cy="25019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u="sng"/>
              <a:t>DARI KAMUS INGGERIS </a:t>
            </a: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en-US"/>
              <a:t>“Knowledge” dan “Sciene” yang diterjemah dalam bahasa Melayu </a:t>
            </a:r>
            <a:r>
              <a:rPr lang="en-US" b="1"/>
              <a:t>tahu, pengetahuan</a:t>
            </a:r>
            <a:r>
              <a:rPr lang="en-US"/>
              <a:t> dan </a:t>
            </a:r>
            <a:r>
              <a:rPr lang="en-US" b="1"/>
              <a:t>kepandaian.</a:t>
            </a:r>
          </a:p>
        </p:txBody>
      </p:sp>
      <p:sp>
        <p:nvSpPr>
          <p:cNvPr id="7" name="Round Diagonal Corner Rectangle 6"/>
          <p:cNvSpPr/>
          <p:nvPr/>
        </p:nvSpPr>
        <p:spPr>
          <a:xfrm>
            <a:off x="215265" y="229247"/>
            <a:ext cx="4342130" cy="25019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u="sng" dirty="0"/>
              <a:t> </a:t>
            </a: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en-US" dirty="0" err="1"/>
              <a:t>Membahagikan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: </a:t>
            </a: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en-US" b="1" dirty="0" err="1"/>
              <a:t>Ilmu</a:t>
            </a:r>
            <a:r>
              <a:rPr lang="en-US" b="1" dirty="0"/>
              <a:t> </a:t>
            </a:r>
            <a:r>
              <a:rPr lang="en-US" b="1" dirty="0" err="1"/>
              <a:t>Fardu</a:t>
            </a:r>
            <a:r>
              <a:rPr lang="en-US" b="1" dirty="0"/>
              <a:t> Ain</a:t>
            </a: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en-US" b="1" dirty="0" err="1"/>
              <a:t>Ilmu</a:t>
            </a:r>
            <a:r>
              <a:rPr lang="en-US" b="1" dirty="0"/>
              <a:t> </a:t>
            </a:r>
            <a:r>
              <a:rPr lang="en-US" b="1" dirty="0" err="1"/>
              <a:t>Fardu</a:t>
            </a:r>
            <a:r>
              <a:rPr lang="en-US" b="1" dirty="0"/>
              <a:t> </a:t>
            </a:r>
            <a:r>
              <a:rPr lang="en-US" b="1" dirty="0" err="1"/>
              <a:t>Kifayah</a:t>
            </a:r>
            <a:endParaRPr lang="en-US" b="1" dirty="0"/>
          </a:p>
        </p:txBody>
      </p:sp>
      <p:sp>
        <p:nvSpPr>
          <p:cNvPr id="8" name="Round Diagonal Corner Rectangle 7"/>
          <p:cNvSpPr/>
          <p:nvPr/>
        </p:nvSpPr>
        <p:spPr>
          <a:xfrm>
            <a:off x="215265" y="3737610"/>
            <a:ext cx="4342130" cy="25019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u="sng"/>
              <a:t>DARI SEGI FALSAFAH </a:t>
            </a: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en-US"/>
              <a:t>ilmu merupakan kumpulan pengetahuan yang mempunyai ciri-ciri tertentu yang membezakannya daripada yang lain.</a:t>
            </a:r>
          </a:p>
        </p:txBody>
      </p:sp>
      <p:sp>
        <p:nvSpPr>
          <p:cNvPr id="9" name="Round Diagonal Corner Rectangle 8"/>
          <p:cNvSpPr/>
          <p:nvPr/>
        </p:nvSpPr>
        <p:spPr>
          <a:xfrm>
            <a:off x="7550150" y="3510280"/>
            <a:ext cx="4342130" cy="25019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u="sng"/>
              <a:t>DARIPADA BAHASA  ARAB</a:t>
            </a:r>
            <a:r>
              <a:rPr lang="en-US"/>
              <a:t> </a:t>
            </a: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en-US"/>
              <a:t>“alima, ya’lamu, ilman”</a:t>
            </a: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en-US"/>
              <a:t>daripada kata kerja “alima” yang meletakkannya antara “alim” yang bermaksud </a:t>
            </a:r>
            <a:r>
              <a:rPr lang="en-US" b="1"/>
              <a:t>yang mengetahui</a:t>
            </a:r>
            <a:r>
              <a:rPr lang="en-US"/>
              <a:t> dan “ma'lum” yang bermaksud </a:t>
            </a:r>
            <a:r>
              <a:rPr lang="en-US" b="1"/>
              <a:t>yang diketahui</a:t>
            </a:r>
            <a:r>
              <a:rPr lang="en-US"/>
              <a:t>.</a:t>
            </a:r>
          </a:p>
        </p:txBody>
      </p:sp>
      <p:sp>
        <p:nvSpPr>
          <p:cNvPr id="10" name="Cloud 9"/>
          <p:cNvSpPr/>
          <p:nvPr/>
        </p:nvSpPr>
        <p:spPr>
          <a:xfrm>
            <a:off x="4200939" y="2353682"/>
            <a:ext cx="3611217" cy="1988075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PEMBAHAGIAN YANG TEPAT</a:t>
            </a:r>
          </a:p>
        </p:txBody>
      </p:sp>
      <p:sp>
        <p:nvSpPr>
          <p:cNvPr id="12" name="Notched Right Arrow 11"/>
          <p:cNvSpPr/>
          <p:nvPr/>
        </p:nvSpPr>
        <p:spPr>
          <a:xfrm rot="18240000">
            <a:off x="6453505" y="1868170"/>
            <a:ext cx="646430" cy="365125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Notched Right Arrow 12"/>
          <p:cNvSpPr/>
          <p:nvPr/>
        </p:nvSpPr>
        <p:spPr>
          <a:xfrm rot="13320000">
            <a:off x="4913630" y="1886585"/>
            <a:ext cx="646430" cy="365125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otched Right Arrow 13"/>
          <p:cNvSpPr/>
          <p:nvPr/>
        </p:nvSpPr>
        <p:spPr>
          <a:xfrm rot="2100000">
            <a:off x="6734810" y="4560570"/>
            <a:ext cx="646430" cy="365125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otched Right Arrow 14"/>
          <p:cNvSpPr/>
          <p:nvPr/>
        </p:nvSpPr>
        <p:spPr>
          <a:xfrm rot="8880000">
            <a:off x="4794885" y="4569460"/>
            <a:ext cx="646430" cy="365125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741135" y="679450"/>
            <a:ext cx="2816225" cy="13843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charset="0"/>
              <a:buChar char="Ø"/>
            </a:pPr>
            <a:r>
              <a:rPr lang="en-US" dirty="0" err="1"/>
              <a:t>Membahagikan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: </a:t>
            </a:r>
          </a:p>
          <a:p>
            <a:pPr marL="285750" indent="-285750">
              <a:buFont typeface="Wingdings" panose="05000000000000000000" charset="0"/>
              <a:buChar char="Ø"/>
            </a:pPr>
            <a:r>
              <a:rPr lang="en-US" b="1" dirty="0" err="1"/>
              <a:t>Ilmu</a:t>
            </a:r>
            <a:r>
              <a:rPr lang="en-US" b="1" dirty="0"/>
              <a:t> </a:t>
            </a:r>
            <a:r>
              <a:rPr lang="en-US" b="1" dirty="0" err="1"/>
              <a:t>Fardu</a:t>
            </a:r>
            <a:r>
              <a:rPr lang="en-US" b="1" dirty="0"/>
              <a:t> Ain</a:t>
            </a:r>
          </a:p>
          <a:p>
            <a:pPr marL="285750" indent="-285750">
              <a:buFont typeface="Wingdings" panose="05000000000000000000" charset="0"/>
              <a:buChar char="Ø"/>
            </a:pPr>
            <a:r>
              <a:rPr lang="en-US" b="1" dirty="0" err="1"/>
              <a:t>Ilmu</a:t>
            </a:r>
            <a:r>
              <a:rPr lang="en-US" b="1" dirty="0"/>
              <a:t> </a:t>
            </a:r>
            <a:r>
              <a:rPr lang="en-US" b="1" dirty="0" err="1"/>
              <a:t>Fardu</a:t>
            </a:r>
            <a:r>
              <a:rPr lang="en-US" b="1" dirty="0"/>
              <a:t> </a:t>
            </a:r>
            <a:r>
              <a:rPr lang="en-US" b="1" dirty="0" err="1"/>
              <a:t>Kifayah</a:t>
            </a:r>
            <a:endParaRPr lang="en-US" b="1" dirty="0"/>
          </a:p>
        </p:txBody>
      </p:sp>
      <p:sp>
        <p:nvSpPr>
          <p:cNvPr id="9" name="Round Diagonal Corner Rectangle 8"/>
          <p:cNvSpPr/>
          <p:nvPr/>
        </p:nvSpPr>
        <p:spPr>
          <a:xfrm>
            <a:off x="3952876" y="2248173"/>
            <a:ext cx="4116705" cy="14605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pembahagian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islam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pengajian</a:t>
            </a:r>
            <a:r>
              <a:rPr lang="en-US" dirty="0"/>
              <a:t> </a:t>
            </a:r>
            <a:r>
              <a:rPr lang="en-US" dirty="0" err="1"/>
              <a:t>sains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dipertingkatkan</a:t>
            </a:r>
            <a:r>
              <a:rPr lang="en-US" dirty="0"/>
              <a:t>.</a:t>
            </a:r>
          </a:p>
        </p:txBody>
      </p:sp>
      <p:sp>
        <p:nvSpPr>
          <p:cNvPr id="5" name="Round Diagonal Corner Rectangle 4"/>
          <p:cNvSpPr/>
          <p:nvPr/>
        </p:nvSpPr>
        <p:spPr>
          <a:xfrm>
            <a:off x="6375084" y="4244432"/>
            <a:ext cx="5305788" cy="1611267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kerana:</a:t>
            </a:r>
          </a:p>
          <a:p>
            <a:pPr marL="285750" indent="-285750">
              <a:buFont typeface="Wingdings" panose="05000000000000000000" charset="0"/>
              <a:buChar char="Ø"/>
            </a:pP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tanggungjawab</a:t>
            </a:r>
            <a:r>
              <a:rPr lang="en-US" dirty="0"/>
              <a:t> </a:t>
            </a:r>
            <a:r>
              <a:rPr lang="en-US" dirty="0" err="1"/>
              <a:t>menunaikan</a:t>
            </a:r>
            <a:r>
              <a:rPr lang="en-US" dirty="0"/>
              <a:t> </a:t>
            </a:r>
            <a:r>
              <a:rPr lang="en-US" dirty="0" err="1"/>
              <a:t>kewajipan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b="1" dirty="0"/>
              <a:t> </a:t>
            </a:r>
            <a:r>
              <a:rPr lang="en-US" b="1" dirty="0" err="1"/>
              <a:t>inidividu</a:t>
            </a:r>
            <a:r>
              <a:rPr lang="en-US" dirty="0"/>
              <a:t> (</a:t>
            </a:r>
            <a:r>
              <a:rPr lang="en-US" b="1" dirty="0" err="1"/>
              <a:t>fardu</a:t>
            </a:r>
            <a:r>
              <a:rPr lang="en-US" b="1" dirty="0"/>
              <a:t> </a:t>
            </a:r>
            <a:r>
              <a:rPr lang="en-US" b="1" dirty="0" err="1"/>
              <a:t>ain</a:t>
            </a:r>
            <a:r>
              <a:rPr lang="en-US" b="1" dirty="0"/>
              <a:t>)</a:t>
            </a:r>
          </a:p>
          <a:p>
            <a:pPr marL="285750" indent="-285750">
              <a:buFont typeface="Wingdings" panose="05000000000000000000" charset="0"/>
              <a:buChar char="Ø"/>
            </a:pPr>
            <a:endParaRPr lang="en-US" b="1" dirty="0"/>
          </a:p>
          <a:p>
            <a:pPr marL="285750" indent="-285750">
              <a:buFont typeface="Wingdings" panose="05000000000000000000" charset="0"/>
              <a:buChar char="Ø"/>
            </a:pPr>
            <a:r>
              <a:rPr lang="en-US" dirty="0" err="1"/>
              <a:t>Melepaskan</a:t>
            </a:r>
            <a:r>
              <a:rPr lang="en-US" dirty="0"/>
              <a:t> </a:t>
            </a:r>
            <a:r>
              <a:rPr lang="en-US" dirty="0" err="1"/>
              <a:t>tanggungjawab</a:t>
            </a:r>
            <a:r>
              <a:rPr lang="en-US" dirty="0"/>
              <a:t> </a:t>
            </a:r>
            <a:r>
              <a:rPr lang="en-US" dirty="0" err="1"/>
              <a:t>sesebuah</a:t>
            </a:r>
            <a:r>
              <a:rPr lang="en-US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(</a:t>
            </a:r>
            <a:r>
              <a:rPr lang="en-US" b="1" dirty="0" err="1"/>
              <a:t>fardu</a:t>
            </a:r>
            <a:r>
              <a:rPr lang="en-US" b="1" dirty="0"/>
              <a:t> </a:t>
            </a:r>
            <a:r>
              <a:rPr lang="en-US" b="1" dirty="0" err="1"/>
              <a:t>kifayah</a:t>
            </a:r>
            <a:r>
              <a:rPr lang="en-US" b="1" dirty="0"/>
              <a:t>)</a:t>
            </a: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313669FE-F7B0-4B91-8AFB-E09C5BD6E313}"/>
              </a:ext>
            </a:extLst>
          </p:cNvPr>
          <p:cNvSpPr/>
          <p:nvPr/>
        </p:nvSpPr>
        <p:spPr>
          <a:xfrm>
            <a:off x="8069581" y="452483"/>
            <a:ext cx="3823564" cy="1611267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PEMBAHAGIAN YANG TEPAT</a:t>
            </a:r>
          </a:p>
        </p:txBody>
      </p:sp>
      <p:sp>
        <p:nvSpPr>
          <p:cNvPr id="3" name="Rectangle: Folded Corner 2">
            <a:extLst>
              <a:ext uri="{FF2B5EF4-FFF2-40B4-BE49-F238E27FC236}">
                <a16:creationId xmlns:a16="http://schemas.microsoft.com/office/drawing/2014/main" id="{ACA26017-2506-4C3F-BAAD-ED67D39B6C14}"/>
              </a:ext>
            </a:extLst>
          </p:cNvPr>
          <p:cNvSpPr/>
          <p:nvPr/>
        </p:nvSpPr>
        <p:spPr>
          <a:xfrm>
            <a:off x="511128" y="3932646"/>
            <a:ext cx="4116705" cy="2631440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r>
              <a:rPr lang="en-US" dirty="0"/>
              <a:t>**</a:t>
            </a:r>
            <a:r>
              <a:rPr lang="en-US" dirty="0" err="1"/>
              <a:t>Pembahagian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sains</a:t>
            </a:r>
            <a:r>
              <a:rPr lang="en-US" dirty="0"/>
              <a:t> yang </a:t>
            </a:r>
            <a:r>
              <a:rPr lang="en-US" dirty="0" err="1"/>
              <a:t>asalnya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fardu</a:t>
            </a:r>
            <a:r>
              <a:rPr lang="en-US" dirty="0"/>
              <a:t> </a:t>
            </a:r>
            <a:r>
              <a:rPr lang="en-US" dirty="0" err="1"/>
              <a:t>kifayah</a:t>
            </a:r>
            <a:r>
              <a:rPr lang="en-US" dirty="0"/>
              <a:t> </a:t>
            </a:r>
            <a:r>
              <a:rPr lang="en-US" dirty="0" err="1"/>
              <a:t>bertukar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fardu</a:t>
            </a:r>
            <a:r>
              <a:rPr lang="en-US" dirty="0"/>
              <a:t> </a:t>
            </a:r>
            <a:r>
              <a:rPr lang="en-US" dirty="0" err="1"/>
              <a:t>ain</a:t>
            </a:r>
            <a:r>
              <a:rPr lang="en-US" dirty="0"/>
              <a:t>, </a:t>
            </a:r>
            <a:r>
              <a:rPr lang="en-US" dirty="0" err="1"/>
              <a:t>iaitu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terhadapnya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terdesak</a:t>
            </a:r>
            <a:r>
              <a:rPr lang="en-US" dirty="0"/>
              <a:t> dan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memudaratkan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dipelajari</a:t>
            </a:r>
            <a:endParaRPr lang="en-GB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91F6FA1-D58D-41CF-86E0-5E0346104CF0}"/>
              </a:ext>
            </a:extLst>
          </p:cNvPr>
          <p:cNvCxnSpPr/>
          <p:nvPr/>
        </p:nvCxnSpPr>
        <p:spPr>
          <a:xfrm>
            <a:off x="3844031" y="1305017"/>
            <a:ext cx="887767" cy="692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8E4FF5D-8B22-435A-A5E1-B8EC05F6E546}"/>
              </a:ext>
            </a:extLst>
          </p:cNvPr>
          <p:cNvCxnSpPr/>
          <p:nvPr/>
        </p:nvCxnSpPr>
        <p:spPr>
          <a:xfrm>
            <a:off x="8337611" y="3284093"/>
            <a:ext cx="887767" cy="692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10196-621C-41A0-B9D7-9160F3BD18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SG" sz="6000" dirty="0" err="1"/>
              <a:t>Konsep</a:t>
            </a:r>
            <a:r>
              <a:rPr lang="en-SG" sz="6000" dirty="0"/>
              <a:t> </a:t>
            </a:r>
            <a:r>
              <a:rPr lang="en-SG" sz="6000" dirty="0" err="1"/>
              <a:t>ilmu</a:t>
            </a:r>
            <a:r>
              <a:rPr lang="en-SG" sz="6000" dirty="0"/>
              <a:t> dan </a:t>
            </a:r>
            <a:r>
              <a:rPr lang="en-SG" sz="6000" dirty="0" err="1"/>
              <a:t>ketamadunan</a:t>
            </a:r>
            <a:endParaRPr lang="en-SG" sz="6000" dirty="0"/>
          </a:p>
        </p:txBody>
      </p:sp>
    </p:spTree>
    <p:extLst>
      <p:ext uri="{BB962C8B-B14F-4D97-AF65-F5344CB8AC3E}">
        <p14:creationId xmlns:p14="http://schemas.microsoft.com/office/powerpoint/2010/main" val="3582447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587625" y="804863"/>
            <a:ext cx="9604375" cy="1049337"/>
          </a:xfrm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en-US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KONSEP ILMU DAN KETAMADUNAN </a:t>
            </a:r>
          </a:p>
        </p:txBody>
      </p:sp>
      <p:sp>
        <p:nvSpPr>
          <p:cNvPr id="4" name="Chevron 3"/>
          <p:cNvSpPr/>
          <p:nvPr/>
        </p:nvSpPr>
        <p:spPr>
          <a:xfrm>
            <a:off x="781685" y="1417955"/>
            <a:ext cx="3084830" cy="1402080"/>
          </a:xfrm>
          <a:prstGeom prst="chevron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/>
              <a:t>MANUSIA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250690" y="1743075"/>
            <a:ext cx="5829935" cy="75247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charset="0"/>
              <a:buChar char="v"/>
            </a:pPr>
            <a:r>
              <a:rPr lang="en-US"/>
              <a:t>Dijadikan Tuhan dan terdiri oleh dua unsur iaitu</a:t>
            </a:r>
            <a:r>
              <a:rPr lang="en-US" b="1"/>
              <a:t> jasad</a:t>
            </a:r>
            <a:r>
              <a:rPr lang="en-US"/>
              <a:t> dan </a:t>
            </a:r>
            <a:r>
              <a:rPr lang="en-US" b="1"/>
              <a:t>roh </a:t>
            </a:r>
            <a:r>
              <a:rPr lang="en-US"/>
              <a:t>atau </a:t>
            </a:r>
            <a:r>
              <a:rPr lang="en-US" b="1"/>
              <a:t>fizikal</a:t>
            </a:r>
            <a:r>
              <a:rPr lang="en-US"/>
              <a:t> dan </a:t>
            </a:r>
            <a:r>
              <a:rPr lang="en-US" b="1"/>
              <a:t>spiritual</a:t>
            </a:r>
          </a:p>
        </p:txBody>
      </p:sp>
      <p:sp>
        <p:nvSpPr>
          <p:cNvPr id="6" name="Chevron 5"/>
          <p:cNvSpPr/>
          <p:nvPr/>
        </p:nvSpPr>
        <p:spPr>
          <a:xfrm>
            <a:off x="796925" y="3492500"/>
            <a:ext cx="3069590" cy="1564640"/>
          </a:xfrm>
          <a:prstGeom prst="chevron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/>
              <a:t>IMAM AL-GHAZALI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50690" y="3492500"/>
            <a:ext cx="5889625" cy="299593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l">
              <a:buFont typeface="Wingdings" panose="05000000000000000000" charset="0"/>
              <a:buChar char="v"/>
            </a:pPr>
            <a:r>
              <a:rPr lang="en-US"/>
              <a:t>Akal manusia adalah berlainan berbanding dengan makhluk lain. </a:t>
            </a:r>
          </a:p>
          <a:p>
            <a:pPr marL="285750" indent="-285750" algn="l">
              <a:buFont typeface="Wingdings" panose="05000000000000000000" charset="0"/>
              <a:buChar char="v"/>
            </a:pPr>
            <a:r>
              <a:rPr lang="en-US"/>
              <a:t>Akal yang dimiliki oleh manusia berfungsi membezakan antara manusia dengan makhluk lain </a:t>
            </a:r>
          </a:p>
          <a:p>
            <a:pPr marL="285750" indent="-285750" algn="l">
              <a:buFont typeface="Wingdings" panose="05000000000000000000" charset="0"/>
              <a:buChar char="v"/>
            </a:pPr>
            <a:r>
              <a:rPr lang="en-US"/>
              <a:t>dengan akal, manusia dapat membangun dan memperkembangkan potensi diri.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7550150" y="238125"/>
            <a:ext cx="4342130" cy="25019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u="sng"/>
              <a:t>DARI KAMUS INGGERIS </a:t>
            </a: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en-US"/>
              <a:t>“Knowledge” dan “Sciene” yang diterjemah dalam bahasa Melayu </a:t>
            </a:r>
            <a:r>
              <a:rPr lang="en-US" b="1"/>
              <a:t>tahu, pengetahuan</a:t>
            </a:r>
            <a:r>
              <a:rPr lang="en-US"/>
              <a:t> dan </a:t>
            </a:r>
            <a:r>
              <a:rPr lang="en-US" b="1"/>
              <a:t>kepandaian.</a:t>
            </a:r>
          </a:p>
        </p:txBody>
      </p:sp>
      <p:sp>
        <p:nvSpPr>
          <p:cNvPr id="7" name="Round Diagonal Corner Rectangle 6"/>
          <p:cNvSpPr/>
          <p:nvPr/>
        </p:nvSpPr>
        <p:spPr>
          <a:xfrm>
            <a:off x="215265" y="238125"/>
            <a:ext cx="4342130" cy="25019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u="sng"/>
              <a:t>S. M. NAQUIB AL-ATTAS (1975: 154) </a:t>
            </a: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en-US"/>
              <a:t>Beliau mentakrifkan ilmu sebagai </a:t>
            </a:r>
            <a:r>
              <a:rPr lang="en-US" b="1"/>
              <a:t>ketibaan sesuatu makna hasil daripada maklumat yang benar ke dalam diri seseorang</a:t>
            </a:r>
            <a:r>
              <a:rPr lang="en-US"/>
              <a:t>. </a:t>
            </a: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en-US"/>
              <a:t>menunjukkan bahawa autoriti ilmu adalah di bawah kekuasaan Allah sebagai sumber sebenar ilmu.</a:t>
            </a:r>
          </a:p>
        </p:txBody>
      </p:sp>
      <p:sp>
        <p:nvSpPr>
          <p:cNvPr id="8" name="Round Diagonal Corner Rectangle 7"/>
          <p:cNvSpPr/>
          <p:nvPr/>
        </p:nvSpPr>
        <p:spPr>
          <a:xfrm>
            <a:off x="215265" y="3737610"/>
            <a:ext cx="4342130" cy="25019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u="sng"/>
              <a:t>DARI SEGI FALSAFAH </a:t>
            </a: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en-US"/>
              <a:t>ilmu merupakan kumpulan pengetahuan yang mempunyai ciri-ciri tertentu yang membezakannya daripada yang lain.</a:t>
            </a:r>
          </a:p>
        </p:txBody>
      </p:sp>
      <p:sp>
        <p:nvSpPr>
          <p:cNvPr id="9" name="Round Diagonal Corner Rectangle 8"/>
          <p:cNvSpPr/>
          <p:nvPr/>
        </p:nvSpPr>
        <p:spPr>
          <a:xfrm>
            <a:off x="7550150" y="3510280"/>
            <a:ext cx="4342130" cy="25019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u="sng"/>
              <a:t>DARIPADA BAHASA  ARAB</a:t>
            </a:r>
            <a:r>
              <a:rPr lang="en-US"/>
              <a:t> </a:t>
            </a: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en-US"/>
              <a:t>“alima, ya’lamu, ilman”</a:t>
            </a: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en-US"/>
              <a:t>daripada kata kerja “alima” yang meletakkannya antara “alim” yang bermaksud </a:t>
            </a:r>
            <a:r>
              <a:rPr lang="en-US" b="1"/>
              <a:t>yang mengetahui</a:t>
            </a:r>
            <a:r>
              <a:rPr lang="en-US"/>
              <a:t> dan “ma'lum” yang bermaksud </a:t>
            </a:r>
            <a:r>
              <a:rPr lang="en-US" b="1"/>
              <a:t>yang diketahui</a:t>
            </a:r>
            <a:r>
              <a:rPr lang="en-US"/>
              <a:t>.</a:t>
            </a:r>
          </a:p>
        </p:txBody>
      </p:sp>
      <p:sp>
        <p:nvSpPr>
          <p:cNvPr id="10" name="Cloud 9"/>
          <p:cNvSpPr/>
          <p:nvPr/>
        </p:nvSpPr>
        <p:spPr>
          <a:xfrm>
            <a:off x="4747260" y="2550795"/>
            <a:ext cx="2417445" cy="1756410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/>
              <a:t>DEFINISI ILMU</a:t>
            </a:r>
          </a:p>
        </p:txBody>
      </p:sp>
      <p:sp>
        <p:nvSpPr>
          <p:cNvPr id="12" name="Notched Right Arrow 11"/>
          <p:cNvSpPr/>
          <p:nvPr/>
        </p:nvSpPr>
        <p:spPr>
          <a:xfrm rot="18240000">
            <a:off x="6453505" y="1868170"/>
            <a:ext cx="646430" cy="365125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Notched Right Arrow 12"/>
          <p:cNvSpPr/>
          <p:nvPr/>
        </p:nvSpPr>
        <p:spPr>
          <a:xfrm rot="13320000">
            <a:off x="4913630" y="1886585"/>
            <a:ext cx="646430" cy="365125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otched Right Arrow 13"/>
          <p:cNvSpPr/>
          <p:nvPr/>
        </p:nvSpPr>
        <p:spPr>
          <a:xfrm rot="2100000">
            <a:off x="6734810" y="4560570"/>
            <a:ext cx="646430" cy="365125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otched Right Arrow 14"/>
          <p:cNvSpPr/>
          <p:nvPr/>
        </p:nvSpPr>
        <p:spPr>
          <a:xfrm rot="8880000">
            <a:off x="4794885" y="4569460"/>
            <a:ext cx="646430" cy="365125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6197600" y="356235"/>
            <a:ext cx="4048125" cy="1095375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/>
              <a:t>APAKAH NILAI PENGETAHUAN TERSEBUT TERHADAP KITA?</a:t>
            </a:r>
            <a:endParaRPr lang="en-US"/>
          </a:p>
        </p:txBody>
      </p:sp>
      <p:sp>
        <p:nvSpPr>
          <p:cNvPr id="8" name="Round Diagonal Corner Rectangle 7"/>
          <p:cNvSpPr/>
          <p:nvPr/>
        </p:nvSpPr>
        <p:spPr>
          <a:xfrm>
            <a:off x="238125" y="3646328"/>
            <a:ext cx="3869055" cy="90043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APAKAH YANG INGIN KITA KETAHUI?</a:t>
            </a:r>
            <a:endParaRPr lang="en-US" dirty="0"/>
          </a:p>
        </p:txBody>
      </p:sp>
      <p:sp>
        <p:nvSpPr>
          <p:cNvPr id="9" name="Round Diagonal Corner Rectangle 8"/>
          <p:cNvSpPr/>
          <p:nvPr/>
        </p:nvSpPr>
        <p:spPr>
          <a:xfrm>
            <a:off x="4604385" y="2938145"/>
            <a:ext cx="3884930" cy="98171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/>
              <a:t>BAGAIMANAKAH KITA MEMPEROLEHI PENGETAHUAN</a:t>
            </a:r>
            <a:endParaRPr lang="en-US"/>
          </a:p>
        </p:txBody>
      </p:sp>
      <p:sp>
        <p:nvSpPr>
          <p:cNvPr id="10" name="Cloud 9"/>
          <p:cNvSpPr/>
          <p:nvPr/>
        </p:nvSpPr>
        <p:spPr>
          <a:xfrm>
            <a:off x="-40005" y="72390"/>
            <a:ext cx="5383530" cy="2834005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/>
              <a:t>CIRI - CIRI ILMU</a:t>
            </a:r>
          </a:p>
          <a:p>
            <a:pPr algn="ctr"/>
            <a:r>
              <a:rPr lang="en-US" sz="2400"/>
              <a:t>menurut Jujun Suriasumantri</a:t>
            </a:r>
          </a:p>
        </p:txBody>
      </p:sp>
      <p:sp>
        <p:nvSpPr>
          <p:cNvPr id="12" name="Notched Right Arrow 11"/>
          <p:cNvSpPr/>
          <p:nvPr/>
        </p:nvSpPr>
        <p:spPr>
          <a:xfrm>
            <a:off x="5466080" y="843915"/>
            <a:ext cx="646430" cy="365125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otched Right Arrow 13"/>
          <p:cNvSpPr/>
          <p:nvPr/>
        </p:nvSpPr>
        <p:spPr>
          <a:xfrm rot="2100000">
            <a:off x="4650740" y="2388870"/>
            <a:ext cx="646430" cy="365125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otched Right Arrow 14"/>
          <p:cNvSpPr/>
          <p:nvPr/>
        </p:nvSpPr>
        <p:spPr>
          <a:xfrm rot="7440000">
            <a:off x="2632710" y="3093720"/>
            <a:ext cx="646430" cy="365125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 Diagonal Corner Rectangle 16"/>
          <p:cNvSpPr/>
          <p:nvPr/>
        </p:nvSpPr>
        <p:spPr>
          <a:xfrm>
            <a:off x="8839200" y="1795145"/>
            <a:ext cx="2594610" cy="931545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/>
              <a:t>TEORI AKSIOLOGI</a:t>
            </a:r>
          </a:p>
          <a:p>
            <a:pPr algn="ctr"/>
            <a:r>
              <a:rPr lang="en-US"/>
              <a:t>TEORI NILAI</a:t>
            </a:r>
          </a:p>
        </p:txBody>
      </p:sp>
      <p:sp>
        <p:nvSpPr>
          <p:cNvPr id="18" name="Round Diagonal Corner Rectangle 17"/>
          <p:cNvSpPr/>
          <p:nvPr/>
        </p:nvSpPr>
        <p:spPr>
          <a:xfrm>
            <a:off x="238125" y="5275100"/>
            <a:ext cx="2891790" cy="1155065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TEORI ONTOLOGI</a:t>
            </a:r>
          </a:p>
          <a:p>
            <a:pPr algn="ctr"/>
            <a:r>
              <a:rPr lang="en-US" dirty="0"/>
              <a:t>TEORI WUJUD</a:t>
            </a:r>
          </a:p>
        </p:txBody>
      </p:sp>
      <p:sp>
        <p:nvSpPr>
          <p:cNvPr id="19" name="Round Diagonal Corner Rectangle 18"/>
          <p:cNvSpPr/>
          <p:nvPr/>
        </p:nvSpPr>
        <p:spPr>
          <a:xfrm>
            <a:off x="8348345" y="4471670"/>
            <a:ext cx="2953385" cy="1142365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/>
              <a:t>TEORI EPISTEMOLOGI</a:t>
            </a:r>
          </a:p>
          <a:p>
            <a:pPr algn="ctr"/>
            <a:r>
              <a:rPr lang="en-US"/>
              <a:t>TEORI ILMU</a:t>
            </a:r>
          </a:p>
        </p:txBody>
      </p:sp>
      <p:sp>
        <p:nvSpPr>
          <p:cNvPr id="20" name="Notched Right Arrow 19"/>
          <p:cNvSpPr/>
          <p:nvPr/>
        </p:nvSpPr>
        <p:spPr>
          <a:xfrm rot="1800000">
            <a:off x="8145145" y="1765935"/>
            <a:ext cx="646430" cy="365125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Notched Right Arrow 20"/>
          <p:cNvSpPr/>
          <p:nvPr/>
        </p:nvSpPr>
        <p:spPr>
          <a:xfrm rot="2100000">
            <a:off x="7404100" y="4119880"/>
            <a:ext cx="646430" cy="365125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Notched Right Arrow 21"/>
          <p:cNvSpPr/>
          <p:nvPr/>
        </p:nvSpPr>
        <p:spPr>
          <a:xfrm rot="7440000">
            <a:off x="1646542" y="4722492"/>
            <a:ext cx="646430" cy="365125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760</TotalTime>
  <Words>1064</Words>
  <Application>Microsoft Office PowerPoint</Application>
  <PresentationFormat>Widescreen</PresentationFormat>
  <Paragraphs>165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Gill Sans MT</vt:lpstr>
      <vt:lpstr>Symbol</vt:lpstr>
      <vt:lpstr>Wingdings</vt:lpstr>
      <vt:lpstr>Gallery</vt:lpstr>
      <vt:lpstr>AGAMA PEMIKIRAN SAINS DAN TEKNOLOGI</vt:lpstr>
      <vt:lpstr>GROUP MEMBER</vt:lpstr>
      <vt:lpstr>AGAMA DAN ILMU </vt:lpstr>
      <vt:lpstr>PowerPoint Presentation</vt:lpstr>
      <vt:lpstr>PowerPoint Presentation</vt:lpstr>
      <vt:lpstr>Konsep ilmu dan ketamadunan</vt:lpstr>
      <vt:lpstr>KONSEP ILMU DAN KETAMADUNAN </vt:lpstr>
      <vt:lpstr>PowerPoint Presentation</vt:lpstr>
      <vt:lpstr>PowerPoint Presentation</vt:lpstr>
      <vt:lpstr>PowerPoint Presentation</vt:lpstr>
      <vt:lpstr>KONSEP KETAMADUNAN </vt:lpstr>
      <vt:lpstr>PowerPoint Presentation</vt:lpstr>
      <vt:lpstr>ISLAMISASI SAINS: KESEPADUAN ILMU</vt:lpstr>
      <vt:lpstr>PowerPoint Presentation</vt:lpstr>
      <vt:lpstr>PowerPoint Presentation</vt:lpstr>
      <vt:lpstr>Imam al-Ghazāli - menurut beliau, terdapat 2 jenis kewajipan:</vt:lpstr>
      <vt:lpstr>PowerPoint Presentation</vt:lpstr>
      <vt:lpstr>PowerPoint Presentation</vt:lpstr>
      <vt:lpstr>Islamisasi sains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Islamisasi sains</dc:title>
  <dc:creator>farahathirah</dc:creator>
  <cp:lastModifiedBy>Lee Huey Miin</cp:lastModifiedBy>
  <cp:revision>23</cp:revision>
  <dcterms:created xsi:type="dcterms:W3CDTF">2019-02-23T13:32:16Z</dcterms:created>
  <dcterms:modified xsi:type="dcterms:W3CDTF">2019-02-24T12:37:33Z</dcterms:modified>
</cp:coreProperties>
</file>