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101"/>
    <a:srgbClr val="95010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13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154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  <inkml:channel name="T" type="integer" max="2.14748E9" units="dev"/>
        </inkml:traceFormat>
        <inkml:channelProperties>
          <inkml:channelProperty channel="X" name="resolution" value="28.34646" units="1/cm"/>
          <inkml:channelProperty channel="Y" name="resolution" value="28.34646" units="1/cm"/>
          <inkml:channelProperty channel="T" name="resolution" value="28.34646" units="1/dev"/>
        </inkml:channelProperties>
      </inkml:inkSource>
      <inkml:timestamp xml:id="ts0" timeString="2020-12-28T13:54:03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11119 16930 0,'0'0'45,"35"0"30,0 0 19,0 0 9,-1 0 12,36 0 10,104 0 10,138-70 10,-34 1 9,35-35 11,-70 34 12,35 0 11,-35 1 10,-104 34 14,70-34 13,69-105 11,-209 174 12,36-104 9,-1 34 11,-69 0 11,34-34 10,35 0 10,-69 34 12,0-69 11,34 0 16,36-69 13,-36 103 14,-69-138 16,0 174 18,0-70 11,0 69 12,-35 0 3,-34 36 6,-1-1 8,-69 35 6,35 0 11,-70 35 9,-34 34 12,-35 36 7,69-1 11,-35 0 13,1-34 10,104 34 12,-70 0 10,105-34 10,-36 34 13,36-34 8,-1-1 13,36 1 12,-1-1 13,-69 70 12,69-104 11,0 69 11,35 0 11,-35-69 10,1 35 12,-1 34 9,35-69 12,0 34 10,0 1 11</inkml:trace>
  <inkml:trace contextRef="#ctx0" brushRef="#br0">10494 16200 0,'35'0'72,"-1"0"15,36 0 23,-1 0 7,1 0 8,34 0 11,174 0 9,104 0 13,-69 0 10,0 0 9,-35 0 10,104 0 8,-104 0 10,-35 0 10,35 0 9,-104 0 17,34 0 4,-69 0 11,0 35 10,-34-1 12,-71 36 10,1-35 12,-35 69 12,0 0 9,0-34 8,-69 69 10,-70-35 9,-35 70 10,-104-35 14,69 0 13,1 0 16,-244 174 12,244-209 12,-1 0 14,105-34 2,-35 34 9,70-104 12,69 35 13,0 0 10,104-35 26,0 0 10,139-35 11,0-34 10,70-1 11,35-34 11,34 34 11,-69 1 13,69-70 8,0 0 12,-104 69 12,0-34 11,-35-1 10,-139 36 11,35 69 10,-208 0 28,-35 0 5,-140 0 11,1 139 9,-69 35 11,-71-35 14,-34 35 5,-69 34 10,69-34 10,-35 35 11,-34-1 12,104-69 11,34 70 8,35-105 10,35 0 8,70 1 9,104-71 9,34 1 12,35 0 14,-34-35 7,104-70 40,104-34 6,34 0 12,140-70 8,35 35 10,34-35 10,0 0 10,0 35 12,-34-34 9,-36 68 10,-103-69 12,69 1 11,-174 68 11,0-34 10,-69 105 9,-35-36 11,0 0 5,0 1 9,-104 34 9,-105 0 11,1-34 8,-70 34 11,-35 35 11,1 0 8,-71 0 12,105 0 7,-34 0 12,34 0 9,69 0 11,35 70 9,105-70 8,34 34 12,0-34 11,1 35 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smtClean="0"/>
            </a:lvl1pPr>
          </a:lstStyle>
          <a:p>
            <a:pPr>
              <a:defRPr/>
            </a:pPr>
            <a:fld id="{E1BEC3F6-7D09-4764-8201-A8EA7B0F50A6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5913" y="3284538"/>
            <a:ext cx="7162800" cy="8937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noProof="0"/>
              <a:t>Click to edit Master title style</a:t>
            </a:r>
            <a:endParaRPr lang="ru-RU" noProof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5913" y="4076700"/>
            <a:ext cx="7162800" cy="503238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333375"/>
            <a:ext cx="1909762" cy="6119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333375"/>
            <a:ext cx="5581650" cy="6119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6338" y="1627188"/>
            <a:ext cx="3744912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1627188"/>
            <a:ext cx="3746500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333375"/>
            <a:ext cx="7343775" cy="508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1627188"/>
            <a:ext cx="7643812" cy="4826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63650" y="2852936"/>
            <a:ext cx="6652766" cy="649287"/>
          </a:xfrm>
          <a:noFill/>
        </p:spPr>
        <p:txBody>
          <a:bodyPr/>
          <a:lstStyle/>
          <a:p>
            <a:pPr algn="l" eaLnBrk="1" hangingPunct="1"/>
            <a:r>
              <a:rPr lang="en-US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AUTOMATIC FISH FEEDER</a:t>
            </a:r>
            <a:endParaRPr lang="uk-UA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1920" y="3789040"/>
            <a:ext cx="5365774" cy="4333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000" b="0" dirty="0"/>
              <a:t>NAVINTHRA RAO S/O VENKATAKUMAR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000" b="0" dirty="0"/>
              <a:t>KESHINIY D/O MOGAN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000" b="0" dirty="0"/>
              <a:t>ROSHINI D/O THAVAN NAIR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000" b="0" dirty="0"/>
              <a:t>INDIRA D/O THANGARAJ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endParaRPr lang="uk-UA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6480175" cy="649288"/>
          </a:xfrm>
        </p:spPr>
        <p:txBody>
          <a:bodyPr/>
          <a:lstStyle/>
          <a:p>
            <a:pPr eaLnBrk="1" hangingPunct="1"/>
            <a:r>
              <a:rPr lang="en-US" sz="3200" dirty="0"/>
              <a:t>Second Slide Master</a:t>
            </a:r>
            <a:endParaRPr lang="uk-UA" sz="3200" dirty="0"/>
          </a:p>
        </p:txBody>
      </p:sp>
      <p:sp>
        <p:nvSpPr>
          <p:cNvPr id="6" name="Rectangle 5"/>
          <p:cNvSpPr/>
          <p:nvPr/>
        </p:nvSpPr>
        <p:spPr>
          <a:xfrm>
            <a:off x="2766970" y="1548661"/>
            <a:ext cx="2953873" cy="16004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u="sng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Objective</a:t>
            </a:r>
          </a:p>
          <a:p>
            <a:pPr algn="ctr"/>
            <a:endParaRPr lang="en-US" sz="5400" b="1" dirty="0">
              <a:solidFill>
                <a:schemeClr val="accent4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2100" y="2365387"/>
            <a:ext cx="30369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Able to feed fishes at the right time regularly when the pet owner is not at home.</a:t>
            </a: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tx1">
                  <a:lumMod val="50000"/>
                </a:schemeClr>
              </a:solidFill>
              <a:latin typeface="Elephant" panose="02020904090505020303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Clean the food waste and fecal waste automatically to ensure the aquarium is always clean.</a:t>
            </a:r>
          </a:p>
        </p:txBody>
      </p:sp>
      <p:sp>
        <p:nvSpPr>
          <p:cNvPr id="8" name="Rectangle 7"/>
          <p:cNvSpPr/>
          <p:nvPr/>
        </p:nvSpPr>
        <p:spPr>
          <a:xfrm>
            <a:off x="35123" y="1558684"/>
            <a:ext cx="2386830" cy="16004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u="sng" cap="none" spc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Problem</a:t>
            </a:r>
          </a:p>
          <a:p>
            <a:pPr algn="ctr"/>
            <a:endParaRPr lang="en-US" sz="5400" b="1" cap="none" spc="0" dirty="0">
              <a:solidFill>
                <a:schemeClr val="accent4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787" y="2348880"/>
            <a:ext cx="25118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Nowadays many working individuals unable to feed their pet fish regularly at the right time. </a:t>
            </a: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-Not only that, people who go for holiday or vacation also face difficulties in feeding their pet fish.</a:t>
            </a:r>
          </a:p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-They are also forgot to clean the extra wasted food or fishes’ fecal waste.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56176" y="1548661"/>
            <a:ext cx="238734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u="sng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Solution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4056" y="2337534"/>
            <a:ext cx="28620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latin typeface="Elephant" panose="02020904090505020303" pitchFamily="18" charset="0"/>
              </a:rPr>
              <a:t>Creating an automatic fish feeder with timer to feed fish regularly.</a:t>
            </a:r>
          </a:p>
          <a:p>
            <a:pPr marL="285750" indent="-285750">
              <a:buFontTx/>
              <a:buChar char="-"/>
            </a:pPr>
            <a:endParaRPr lang="en-US" dirty="0">
              <a:latin typeface="Elephant" panose="02020904090505020303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Elephant" panose="02020904090505020303" pitchFamily="18" charset="0"/>
              </a:rPr>
              <a:t>Waste food removal channel to clean wasted food and their fecal waste.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649681" y="1262482"/>
            <a:ext cx="11788" cy="7098965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791474" y="1374018"/>
            <a:ext cx="14590" cy="6987429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/>
        </p:nvSpPr>
        <p:spPr bwMode="auto">
          <a:xfrm>
            <a:off x="3913283" y="304592"/>
            <a:ext cx="1512168" cy="76835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kern="0" dirty="0">
                <a:solidFill>
                  <a:srgbClr val="0C0C0C"/>
                </a:solidFill>
                <a:cs typeface="Calibri Light" panose="020F0302020204030204"/>
              </a:rPr>
              <a:t>Model</a:t>
            </a:r>
          </a:p>
        </p:txBody>
      </p:sp>
      <p:sp>
        <p:nvSpPr>
          <p:cNvPr id="9" name="Subtitle 2"/>
          <p:cNvSpPr txBox="1"/>
          <p:nvPr/>
        </p:nvSpPr>
        <p:spPr bwMode="auto">
          <a:xfrm>
            <a:off x="2200563" y="4117985"/>
            <a:ext cx="5219700" cy="76041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r>
              <a:rPr lang="en-US" sz="3200" kern="0" dirty="0">
                <a:cs typeface="Calibri" panose="020F0502020204030204"/>
              </a:rPr>
              <a:t>Unique Value Proposition</a:t>
            </a:r>
          </a:p>
        </p:txBody>
      </p:sp>
      <p:pic>
        <p:nvPicPr>
          <p:cNvPr id="10" name="Picture 5" descr="Diagram&#10;&#10;Description automatically generate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1519555"/>
            <a:ext cx="3600400" cy="2475230"/>
          </a:xfrm>
          <a:prstGeom prst="rect">
            <a:avLst/>
          </a:prstGeom>
          <a:ln w="28575" cap="sq" cmpd="sng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2035261" y="5001597"/>
            <a:ext cx="451517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marL="285750" indent="-285750">
              <a:buFont typeface="Wingdings" panose="05000000000000000000"/>
              <a:buChar char="v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safe</a:t>
            </a:r>
          </a:p>
          <a:p>
            <a:pPr marL="285750" indent="-285750">
              <a:buFont typeface="Wingdings" panose="05000000000000000000"/>
              <a:buChar char="v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Affordable</a:t>
            </a:r>
          </a:p>
          <a:p>
            <a:pPr marL="285750" indent="-285750">
              <a:buFont typeface="Wingdings" panose="05000000000000000000"/>
              <a:buChar char="v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 current charge </a:t>
            </a:r>
          </a:p>
          <a:p>
            <a:pPr marL="285750" indent="-285750">
              <a:buFont typeface="Wingdings" panose="05000000000000000000"/>
              <a:buChar char="v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friendly</a:t>
            </a:r>
          </a:p>
          <a:p>
            <a:pPr marL="285750" indent="-285750">
              <a:buFont typeface="Wingdings" panose="05000000000000000000"/>
              <a:buChar char="v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quality</a:t>
            </a:r>
          </a:p>
          <a:p>
            <a:pPr marL="285750" indent="-285750">
              <a:buFont typeface="Wingdings" panose="05000000000000000000"/>
              <a:buChar char="v"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feed capacity</a:t>
            </a:r>
          </a:p>
        </p:txBody>
      </p:sp>
      <p:pic>
        <p:nvPicPr>
          <p:cNvPr id="2" name="Content Placeholder 1" descr="WhatsApp Image 2020-12-28 at 10.57.44"/>
          <p:cNvPicPr>
            <a:picLocks noGrp="1" noChangeAspect="1"/>
          </p:cNvPicPr>
          <p:nvPr>
            <p:ph sz="half" idx="1"/>
          </p:nvPr>
        </p:nvPicPr>
        <p:blipFill rotWithShape="1">
          <a:blip r:embed="rId4"/>
          <a:srcRect l="2743" r="9200"/>
          <a:stretch/>
        </p:blipFill>
        <p:spPr>
          <a:xfrm>
            <a:off x="5425451" y="1519555"/>
            <a:ext cx="3395021" cy="2475230"/>
          </a:xfrm>
          <a:prstGeom prst="rect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3203" y="1374018"/>
            <a:ext cx="2448639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u="sng" cap="none" spc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Channels</a:t>
            </a:r>
          </a:p>
          <a:p>
            <a:pPr algn="ctr"/>
            <a:endParaRPr lang="en-US" sz="5400" b="1" cap="none" spc="0" dirty="0">
              <a:solidFill>
                <a:schemeClr val="accent4"/>
              </a:solidFill>
              <a:effectLst/>
              <a:latin typeface="Garamond" panose="02020404030301010803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661469" y="1262482"/>
            <a:ext cx="0" cy="559551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791474" y="1374018"/>
            <a:ext cx="0" cy="548398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2326" y="2200794"/>
            <a:ext cx="251189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Amazon</a:t>
            </a:r>
          </a:p>
          <a:p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 - Can start up our product in a worldwide market that can help our business domestically and internationally by attracting customers.</a:t>
            </a:r>
          </a:p>
          <a:p>
            <a:endParaRPr lang="en-US" sz="1500" u="sng" dirty="0">
              <a:solidFill>
                <a:schemeClr val="tx1">
                  <a:lumMod val="50000"/>
                </a:schemeClr>
              </a:solidFill>
              <a:latin typeface="Elephant" panose="02020904090505020303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Shopee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Most of the buyers search for electronic products in these types of e-commerce centers.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Investment through this platform is very less as it very cost effective as the goal is to reach the domestic people</a:t>
            </a:r>
            <a:endParaRPr lang="en-US" sz="1500" u="sng" dirty="0">
              <a:solidFill>
                <a:schemeClr val="tx1">
                  <a:lumMod val="50000"/>
                </a:schemeClr>
              </a:solidFill>
              <a:latin typeface="Elephant" panose="02020904090505020303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28607" y="2658146"/>
            <a:ext cx="303696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Fish breeders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Fish breeders who do this as a living and for business purposes.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It can monitor every activities when the owner is out of town through fish  feeder.</a:t>
            </a:r>
          </a:p>
          <a:p>
            <a:endParaRPr lang="en-US" sz="1500" dirty="0">
              <a:solidFill>
                <a:schemeClr val="tx1">
                  <a:lumMod val="50000"/>
                </a:schemeClr>
              </a:solidFill>
              <a:latin typeface="Elephant" panose="02020904090505020303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Residents who breed fish as pets</a:t>
            </a:r>
          </a:p>
          <a:p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Elephant" panose="02020904090505020303" pitchFamily="18" charset="0"/>
                <a:cs typeface="Times New Roman" panose="02020603050405020304" pitchFamily="18" charset="0"/>
              </a:rPr>
              <a:t>- Will be useful for them when they are not staying  at home for a longer duration.</a:t>
            </a: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tx1">
                  <a:lumMod val="50000"/>
                </a:schemeClr>
              </a:solidFill>
              <a:latin typeface="Elephant" panose="02020904090505020303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</a:schemeClr>
              </a:solidFill>
              <a:latin typeface="Elephant" panose="0202090409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14221" y="1374018"/>
            <a:ext cx="2511890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u="sng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Customers Segment</a:t>
            </a:r>
          </a:p>
          <a:p>
            <a:pPr algn="ctr"/>
            <a:endParaRPr lang="en-US" sz="5400" b="1" dirty="0">
              <a:solidFill>
                <a:schemeClr val="accent4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17376" y="1470689"/>
            <a:ext cx="332342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u="sng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Early Adopters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24263" y="2036358"/>
            <a:ext cx="286201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u="sng" dirty="0">
                <a:latin typeface="Elephant" panose="02020904090505020303" pitchFamily="18" charset="0"/>
              </a:rPr>
              <a:t>The characteristics of the ideal customers</a:t>
            </a:r>
            <a:r>
              <a:rPr lang="en-US" sz="1500" dirty="0">
                <a:latin typeface="Elephant" panose="02020904090505020303" pitchFamily="18" charset="0"/>
              </a:rPr>
              <a:t>:</a:t>
            </a:r>
          </a:p>
          <a:p>
            <a:endParaRPr lang="en-US" sz="1500" dirty="0">
              <a:latin typeface="Elephant" panose="020209040905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latin typeface="Elephant" panose="02020904090505020303" pitchFamily="18" charset="0"/>
              </a:rPr>
              <a:t>Humble</a:t>
            </a:r>
          </a:p>
          <a:p>
            <a:r>
              <a:rPr lang="en-US" sz="1500" dirty="0">
                <a:latin typeface="Elephant" panose="02020904090505020303" pitchFamily="18" charset="0"/>
              </a:rPr>
              <a:t>-Customers must be humble in giving feedback to avoid any inconvenience to both parties.</a:t>
            </a:r>
          </a:p>
          <a:p>
            <a:endParaRPr lang="en-US" sz="1500" dirty="0">
              <a:latin typeface="Elephant" panose="020209040905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latin typeface="Elephant" panose="02020904090505020303" pitchFamily="18" charset="0"/>
              </a:rPr>
              <a:t>Polite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latin typeface="Elephant" panose="02020904090505020303" pitchFamily="18" charset="0"/>
              </a:rPr>
              <a:t>The customers should be polite when enquiring for the product or giving feedback.</a:t>
            </a:r>
          </a:p>
          <a:p>
            <a:pPr marL="285750" indent="-285750">
              <a:buFontTx/>
              <a:buChar char="-"/>
            </a:pPr>
            <a:endParaRPr lang="en-US" sz="1500" dirty="0">
              <a:latin typeface="Elephant" panose="020209040905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u="sng" dirty="0">
                <a:latin typeface="Elephant" panose="02020904090505020303" pitchFamily="18" charset="0"/>
              </a:rPr>
              <a:t>Responsive</a:t>
            </a:r>
          </a:p>
          <a:p>
            <a:r>
              <a:rPr lang="en-US" sz="1500" dirty="0">
                <a:latin typeface="Elephant" panose="02020904090505020303" pitchFamily="18" charset="0"/>
              </a:rPr>
              <a:t>- Customers must be willing to give feedback so that it can help us improvise our product.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latin typeface="Elephant" panose="02020904090505020303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3777840" y="5193720"/>
              <a:ext cx="2001600" cy="1789920"/>
            </p14:xfrm>
          </p:contentPart>
        </mc:Choice>
        <mc:Fallback xmlns="">
          <p:pic>
            <p:nvPicPr>
              <p:cNvPr id="5" name="Ink 4"/>
            </p:nvPicPr>
            <p:blipFill>
              <a:blip r:embed="rId5"/>
            </p:blipFill>
            <p:spPr>
              <a:xfrm>
                <a:off x="3777840" y="5193720"/>
                <a:ext cx="2001600" cy="1789920"/>
              </a:xfrm>
              <a:prstGeom prst="rect"/>
            </p:spPr>
          </p:pic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600"/>
    </mc:Choice>
    <mc:Fallback xmlns="">
      <p:transition spd="slow" advTm="546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E2586DE6-A790-49E4-9B75-15F681F1EF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-16528"/>
            <a:ext cx="3311733" cy="45073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04A1B56-A282-4A35-9667-7AC0A07E739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22"/>
          <a:stretch/>
        </p:blipFill>
        <p:spPr>
          <a:xfrm>
            <a:off x="6178878" y="4854431"/>
            <a:ext cx="2987823" cy="19011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36A20E8-F649-42F5-A96D-A1B235FB467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0"/>
          <a:stretch/>
        </p:blipFill>
        <p:spPr>
          <a:xfrm>
            <a:off x="5185907" y="2640379"/>
            <a:ext cx="3980794" cy="203960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E52B26C-2278-47F0-8E58-1F34F34518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430" y="115566"/>
            <a:ext cx="3988690" cy="16304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7D30EBE-8B3C-4FFE-A179-275D1BDD4B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9" y="4490802"/>
            <a:ext cx="4392488" cy="236350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A755E0E-BE4B-4FFB-81FF-0A981CC9713B}"/>
              </a:ext>
            </a:extLst>
          </p:cNvPr>
          <p:cNvSpPr txBox="1"/>
          <p:nvPr/>
        </p:nvSpPr>
        <p:spPr>
          <a:xfrm>
            <a:off x="0" y="11093"/>
            <a:ext cx="17636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FF0000"/>
                </a:solidFill>
              </a:rPr>
              <a:t>F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E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E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D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B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A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C</a:t>
            </a:r>
          </a:p>
          <a:p>
            <a:pPr algn="ctr"/>
            <a:r>
              <a:rPr lang="en-MY" dirty="0">
                <a:solidFill>
                  <a:srgbClr val="FF00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60677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720" y="3284984"/>
            <a:ext cx="5616624" cy="1944216"/>
          </a:xfrm>
        </p:spPr>
        <p:txBody>
          <a:bodyPr/>
          <a:lstStyle/>
          <a:p>
            <a:pPr algn="ctr"/>
            <a:r>
              <a:rPr lang="en-MY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111111"/>
        </a:dk1>
        <a:lt1>
          <a:srgbClr val="FFFFFF"/>
        </a:lt1>
        <a:dk2>
          <a:srgbClr val="000000"/>
        </a:dk2>
        <a:lt2>
          <a:srgbClr val="800000"/>
        </a:lt2>
        <a:accent1>
          <a:srgbClr val="CC0000"/>
        </a:accent1>
        <a:accent2>
          <a:srgbClr val="FFFF99"/>
        </a:accent2>
        <a:accent3>
          <a:srgbClr val="FFFFFF"/>
        </a:accent3>
        <a:accent4>
          <a:srgbClr val="0D0D0D"/>
        </a:accent4>
        <a:accent5>
          <a:srgbClr val="E2AAAA"/>
        </a:accent5>
        <a:accent6>
          <a:srgbClr val="E7E78A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111111"/>
        </a:dk1>
        <a:lt1>
          <a:srgbClr val="FFFFFF"/>
        </a:lt1>
        <a:dk2>
          <a:srgbClr val="000000"/>
        </a:dk2>
        <a:lt2>
          <a:srgbClr val="990000"/>
        </a:lt2>
        <a:accent1>
          <a:srgbClr val="FF5050"/>
        </a:accent1>
        <a:accent2>
          <a:srgbClr val="CC0000"/>
        </a:accent2>
        <a:accent3>
          <a:srgbClr val="FFFFFF"/>
        </a:accent3>
        <a:accent4>
          <a:srgbClr val="0D0D0D"/>
        </a:accent4>
        <a:accent5>
          <a:srgbClr val="FFB3B3"/>
        </a:accent5>
        <a:accent6>
          <a:srgbClr val="B90000"/>
        </a:accent6>
        <a:hlink>
          <a:srgbClr val="FF00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990000"/>
        </a:lt2>
        <a:accent1>
          <a:srgbClr val="FF5050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FFB3B3"/>
        </a:accent5>
        <a:accent6>
          <a:srgbClr val="B90000"/>
        </a:accent6>
        <a:hlink>
          <a:srgbClr val="FF00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90000"/>
        </a:lt2>
        <a:accent1>
          <a:srgbClr val="FFB09B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FFD4CB"/>
        </a:accent5>
        <a:accent6>
          <a:srgbClr val="B90000"/>
        </a:accent6>
        <a:hlink>
          <a:srgbClr val="FF9F9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111111"/>
        </a:dk1>
        <a:lt1>
          <a:srgbClr val="FFFFFF"/>
        </a:lt1>
        <a:dk2>
          <a:srgbClr val="000000"/>
        </a:dk2>
        <a:lt2>
          <a:srgbClr val="600000"/>
        </a:lt2>
        <a:accent1>
          <a:srgbClr val="B40000"/>
        </a:accent1>
        <a:accent2>
          <a:srgbClr val="CC0000"/>
        </a:accent2>
        <a:accent3>
          <a:srgbClr val="FFFFFF"/>
        </a:accent3>
        <a:accent4>
          <a:srgbClr val="0D0D0D"/>
        </a:accent4>
        <a:accent5>
          <a:srgbClr val="D6AAAA"/>
        </a:accent5>
        <a:accent6>
          <a:srgbClr val="B90000"/>
        </a:accent6>
        <a:hlink>
          <a:srgbClr val="8219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800000"/>
        </a:lt2>
        <a:accent1>
          <a:srgbClr val="FF5050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FFB3B3"/>
        </a:accent5>
        <a:accent6>
          <a:srgbClr val="B90000"/>
        </a:accent6>
        <a:hlink>
          <a:srgbClr val="FF00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6C0501"/>
        </a:lt2>
        <a:accent1>
          <a:srgbClr val="7F0B02"/>
        </a:accent1>
        <a:accent2>
          <a:srgbClr val="B3250F"/>
        </a:accent2>
        <a:accent3>
          <a:srgbClr val="FFFFFF"/>
        </a:accent3>
        <a:accent4>
          <a:srgbClr val="404040"/>
        </a:accent4>
        <a:accent5>
          <a:srgbClr val="C0AAAA"/>
        </a:accent5>
        <a:accent6>
          <a:srgbClr val="A2200C"/>
        </a:accent6>
        <a:hlink>
          <a:srgbClr val="D9381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6F0C00"/>
        </a:lt2>
        <a:accent1>
          <a:srgbClr val="4A68B3"/>
        </a:accent1>
        <a:accent2>
          <a:srgbClr val="B2000D"/>
        </a:accent2>
        <a:accent3>
          <a:srgbClr val="FFFFFF"/>
        </a:accent3>
        <a:accent4>
          <a:srgbClr val="404040"/>
        </a:accent4>
        <a:accent5>
          <a:srgbClr val="B1B9D6"/>
        </a:accent5>
        <a:accent6>
          <a:srgbClr val="A1000B"/>
        </a:accent6>
        <a:hlink>
          <a:srgbClr val="14236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352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Elephant</vt:lpstr>
      <vt:lpstr>Garamond</vt:lpstr>
      <vt:lpstr>Times New Roman</vt:lpstr>
      <vt:lpstr>Wingdings</vt:lpstr>
      <vt:lpstr>template</vt:lpstr>
      <vt:lpstr>AUTOMATIC FISH FEEDER</vt:lpstr>
      <vt:lpstr>Second Slide Master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Keshiniy Mogan</dc:creator>
  <cp:lastModifiedBy>Keshiniy Mogan</cp:lastModifiedBy>
  <cp:revision>29</cp:revision>
  <dcterms:created xsi:type="dcterms:W3CDTF">2020-12-26T14:49:00Z</dcterms:created>
  <dcterms:modified xsi:type="dcterms:W3CDTF">2020-12-31T05:52:44Z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