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6" r:id="rId5"/>
    <p:sldId id="269" r:id="rId6"/>
    <p:sldId id="257" r:id="rId7"/>
    <p:sldId id="270" r:id="rId8"/>
    <p:sldId id="258" r:id="rId9"/>
    <p:sldId id="259" r:id="rId10"/>
    <p:sldId id="260" r:id="rId11"/>
    <p:sldId id="271" r:id="rId12"/>
    <p:sldId id="292" r:id="rId13"/>
    <p:sldId id="293" r:id="rId14"/>
    <p:sldId id="273" r:id="rId15"/>
    <p:sldId id="274" r:id="rId16"/>
    <p:sldId id="275" r:id="rId17"/>
    <p:sldId id="276" r:id="rId18"/>
    <p:sldId id="277" r:id="rId19"/>
    <p:sldId id="278" r:id="rId20"/>
    <p:sldId id="261" r:id="rId21"/>
    <p:sldId id="279" r:id="rId22"/>
    <p:sldId id="280" r:id="rId23"/>
    <p:sldId id="289" r:id="rId24"/>
    <p:sldId id="281" r:id="rId25"/>
    <p:sldId id="29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8" d="100"/>
          <a:sy n="58" d="100"/>
        </p:scale>
        <p:origin x="53" y="259"/>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4D83E-E4DA-465D-814C-C8078B9DD89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MY"/>
        </a:p>
      </dgm:t>
    </dgm:pt>
    <dgm:pt modelId="{DDB582E0-4701-4DA4-BBF3-8F6C80F3FDF9}">
      <dgm:prSet phldrT="[Text]"/>
      <dgm:spPr/>
      <dgm:t>
        <a:bodyPr/>
        <a:lstStyle/>
        <a:p>
          <a:r>
            <a:rPr lang="en-MY" dirty="0" err="1"/>
            <a:t>Konsep</a:t>
          </a:r>
          <a:r>
            <a:rPr lang="en-MY" dirty="0"/>
            <a:t> Etika</a:t>
          </a:r>
        </a:p>
      </dgm:t>
    </dgm:pt>
    <dgm:pt modelId="{5FF7F437-F84D-4FA5-8FD1-729EF0C2E6B4}" type="parTrans" cxnId="{348314BE-A90F-40F0-8054-CB60D91D4079}">
      <dgm:prSet/>
      <dgm:spPr/>
      <dgm:t>
        <a:bodyPr/>
        <a:lstStyle/>
        <a:p>
          <a:endParaRPr lang="en-MY"/>
        </a:p>
      </dgm:t>
    </dgm:pt>
    <dgm:pt modelId="{7C01ACB6-AD4B-45CA-BC63-8C8ED08F78E5}" type="sibTrans" cxnId="{348314BE-A90F-40F0-8054-CB60D91D4079}">
      <dgm:prSet/>
      <dgm:spPr/>
      <dgm:t>
        <a:bodyPr/>
        <a:lstStyle/>
        <a:p>
          <a:endParaRPr lang="en-MY"/>
        </a:p>
      </dgm:t>
    </dgm:pt>
    <dgm:pt modelId="{C26D9A32-9B90-42DB-A2F5-AF9FF35BEFA8}">
      <dgm:prSet phldrT="[Text]"/>
      <dgm:spPr/>
      <dgm:t>
        <a:bodyPr/>
        <a:lstStyle/>
        <a:p>
          <a:r>
            <a:rPr lang="en-MY" dirty="0"/>
            <a:t>Islam</a:t>
          </a:r>
        </a:p>
      </dgm:t>
    </dgm:pt>
    <dgm:pt modelId="{54692FA1-32EC-4D47-94B7-D47B475508D3}" type="parTrans" cxnId="{1B6E83E6-2AD1-4313-9085-085D1EF885F6}">
      <dgm:prSet/>
      <dgm:spPr/>
      <dgm:t>
        <a:bodyPr/>
        <a:lstStyle/>
        <a:p>
          <a:endParaRPr lang="en-MY"/>
        </a:p>
      </dgm:t>
    </dgm:pt>
    <dgm:pt modelId="{ACB9C3E7-F988-4C0C-A824-1169EF388E09}" type="sibTrans" cxnId="{1B6E83E6-2AD1-4313-9085-085D1EF885F6}">
      <dgm:prSet/>
      <dgm:spPr/>
      <dgm:t>
        <a:bodyPr/>
        <a:lstStyle/>
        <a:p>
          <a:endParaRPr lang="en-MY"/>
        </a:p>
      </dgm:t>
    </dgm:pt>
    <dgm:pt modelId="{C4A4D91C-1052-42A3-B8EB-5259D74B08FF}">
      <dgm:prSet phldrT="[Text]"/>
      <dgm:spPr/>
      <dgm:t>
        <a:bodyPr/>
        <a:lstStyle/>
        <a:p>
          <a:r>
            <a:rPr lang="en-MY" dirty="0"/>
            <a:t>Buddha</a:t>
          </a:r>
        </a:p>
      </dgm:t>
    </dgm:pt>
    <dgm:pt modelId="{625BB2D1-B805-42F3-B911-6FC7F70AC8F9}" type="parTrans" cxnId="{59C735B7-E5EE-4851-958C-4ACF81273F16}">
      <dgm:prSet/>
      <dgm:spPr/>
      <dgm:t>
        <a:bodyPr/>
        <a:lstStyle/>
        <a:p>
          <a:endParaRPr lang="en-MY"/>
        </a:p>
      </dgm:t>
    </dgm:pt>
    <dgm:pt modelId="{644CF2F4-7D6A-430A-99ED-D63A3B63ED21}" type="sibTrans" cxnId="{59C735B7-E5EE-4851-958C-4ACF81273F16}">
      <dgm:prSet/>
      <dgm:spPr/>
      <dgm:t>
        <a:bodyPr/>
        <a:lstStyle/>
        <a:p>
          <a:endParaRPr lang="en-MY"/>
        </a:p>
      </dgm:t>
    </dgm:pt>
    <dgm:pt modelId="{9A4DA62C-D892-499E-9A56-F3AD33DF59AE}">
      <dgm:prSet phldrT="[Text]"/>
      <dgm:spPr/>
      <dgm:t>
        <a:bodyPr/>
        <a:lstStyle/>
        <a:p>
          <a:r>
            <a:rPr lang="en-MY" dirty="0"/>
            <a:t>Hindu</a:t>
          </a:r>
        </a:p>
      </dgm:t>
    </dgm:pt>
    <dgm:pt modelId="{0F258ACD-0147-4398-875A-92782FAE81CF}" type="parTrans" cxnId="{0D4D0B51-1A99-4E2F-B538-B7DE3F351B2D}">
      <dgm:prSet/>
      <dgm:spPr/>
      <dgm:t>
        <a:bodyPr/>
        <a:lstStyle/>
        <a:p>
          <a:endParaRPr lang="en-MY"/>
        </a:p>
      </dgm:t>
    </dgm:pt>
    <dgm:pt modelId="{AE4DE2B5-0270-4361-8D59-411BF389708C}" type="sibTrans" cxnId="{0D4D0B51-1A99-4E2F-B538-B7DE3F351B2D}">
      <dgm:prSet/>
      <dgm:spPr/>
      <dgm:t>
        <a:bodyPr/>
        <a:lstStyle/>
        <a:p>
          <a:endParaRPr lang="en-MY"/>
        </a:p>
      </dgm:t>
    </dgm:pt>
    <dgm:pt modelId="{B526CC1D-F547-480C-8C3A-F15D30EE3517}">
      <dgm:prSet phldrT="[Text]"/>
      <dgm:spPr/>
      <dgm:t>
        <a:bodyPr/>
        <a:lstStyle/>
        <a:p>
          <a:r>
            <a:rPr lang="en-MY" dirty="0"/>
            <a:t>Kristian</a:t>
          </a:r>
        </a:p>
      </dgm:t>
    </dgm:pt>
    <dgm:pt modelId="{1DDEADDE-95E1-4C5E-810E-4B57CD110062}" type="parTrans" cxnId="{002E2C3B-795E-43F8-A8A6-57049FAD5FA4}">
      <dgm:prSet/>
      <dgm:spPr/>
      <dgm:t>
        <a:bodyPr/>
        <a:lstStyle/>
        <a:p>
          <a:endParaRPr lang="en-MY"/>
        </a:p>
      </dgm:t>
    </dgm:pt>
    <dgm:pt modelId="{EBD3AF65-06EF-45F8-9C7E-62417BDFE433}" type="sibTrans" cxnId="{002E2C3B-795E-43F8-A8A6-57049FAD5FA4}">
      <dgm:prSet/>
      <dgm:spPr/>
      <dgm:t>
        <a:bodyPr/>
        <a:lstStyle/>
        <a:p>
          <a:endParaRPr lang="en-MY"/>
        </a:p>
      </dgm:t>
    </dgm:pt>
    <dgm:pt modelId="{BA8C2DD0-12BD-4EA2-845E-7E72164EBE3D}" type="pres">
      <dgm:prSet presAssocID="{8AB4D83E-E4DA-465D-814C-C8078B9DD891}" presName="cycle" presStyleCnt="0">
        <dgm:presLayoutVars>
          <dgm:chMax val="1"/>
          <dgm:dir/>
          <dgm:animLvl val="ctr"/>
          <dgm:resizeHandles val="exact"/>
        </dgm:presLayoutVars>
      </dgm:prSet>
      <dgm:spPr/>
      <dgm:t>
        <a:bodyPr/>
        <a:lstStyle/>
        <a:p>
          <a:endParaRPr lang="en-US"/>
        </a:p>
      </dgm:t>
    </dgm:pt>
    <dgm:pt modelId="{C0F455BF-0128-4DB7-AEB5-0B78B4107ADC}" type="pres">
      <dgm:prSet presAssocID="{DDB582E0-4701-4DA4-BBF3-8F6C80F3FDF9}" presName="centerShape" presStyleLbl="node0" presStyleIdx="0" presStyleCnt="1"/>
      <dgm:spPr/>
      <dgm:t>
        <a:bodyPr/>
        <a:lstStyle/>
        <a:p>
          <a:endParaRPr lang="en-US"/>
        </a:p>
      </dgm:t>
    </dgm:pt>
    <dgm:pt modelId="{04FCC3FD-C284-465B-98D4-543BB00D1796}" type="pres">
      <dgm:prSet presAssocID="{54692FA1-32EC-4D47-94B7-D47B475508D3}" presName="Name9" presStyleLbl="parChTrans1D2" presStyleIdx="0" presStyleCnt="4"/>
      <dgm:spPr/>
      <dgm:t>
        <a:bodyPr/>
        <a:lstStyle/>
        <a:p>
          <a:endParaRPr lang="en-US"/>
        </a:p>
      </dgm:t>
    </dgm:pt>
    <dgm:pt modelId="{A3E96514-F3A8-4FC0-A190-EC0B049E2A0C}" type="pres">
      <dgm:prSet presAssocID="{54692FA1-32EC-4D47-94B7-D47B475508D3}" presName="connTx" presStyleLbl="parChTrans1D2" presStyleIdx="0" presStyleCnt="4"/>
      <dgm:spPr/>
      <dgm:t>
        <a:bodyPr/>
        <a:lstStyle/>
        <a:p>
          <a:endParaRPr lang="en-US"/>
        </a:p>
      </dgm:t>
    </dgm:pt>
    <dgm:pt modelId="{D57F7081-67EF-49CB-B04E-168169483BFF}" type="pres">
      <dgm:prSet presAssocID="{C26D9A32-9B90-42DB-A2F5-AF9FF35BEFA8}" presName="node" presStyleLbl="node1" presStyleIdx="0" presStyleCnt="4">
        <dgm:presLayoutVars>
          <dgm:bulletEnabled val="1"/>
        </dgm:presLayoutVars>
      </dgm:prSet>
      <dgm:spPr/>
      <dgm:t>
        <a:bodyPr/>
        <a:lstStyle/>
        <a:p>
          <a:endParaRPr lang="en-US"/>
        </a:p>
      </dgm:t>
    </dgm:pt>
    <dgm:pt modelId="{2E522D4F-21F5-4F15-9ED0-27F25FF09225}" type="pres">
      <dgm:prSet presAssocID="{625BB2D1-B805-42F3-B911-6FC7F70AC8F9}" presName="Name9" presStyleLbl="parChTrans1D2" presStyleIdx="1" presStyleCnt="4"/>
      <dgm:spPr/>
      <dgm:t>
        <a:bodyPr/>
        <a:lstStyle/>
        <a:p>
          <a:endParaRPr lang="en-US"/>
        </a:p>
      </dgm:t>
    </dgm:pt>
    <dgm:pt modelId="{BB347AFE-9F5A-4A8A-A4F8-5EB153741D73}" type="pres">
      <dgm:prSet presAssocID="{625BB2D1-B805-42F3-B911-6FC7F70AC8F9}" presName="connTx" presStyleLbl="parChTrans1D2" presStyleIdx="1" presStyleCnt="4"/>
      <dgm:spPr/>
      <dgm:t>
        <a:bodyPr/>
        <a:lstStyle/>
        <a:p>
          <a:endParaRPr lang="en-US"/>
        </a:p>
      </dgm:t>
    </dgm:pt>
    <dgm:pt modelId="{F6F73681-E7C7-4771-B09B-C00C553D8BB4}" type="pres">
      <dgm:prSet presAssocID="{C4A4D91C-1052-42A3-B8EB-5259D74B08FF}" presName="node" presStyleLbl="node1" presStyleIdx="1" presStyleCnt="4">
        <dgm:presLayoutVars>
          <dgm:bulletEnabled val="1"/>
        </dgm:presLayoutVars>
      </dgm:prSet>
      <dgm:spPr/>
      <dgm:t>
        <a:bodyPr/>
        <a:lstStyle/>
        <a:p>
          <a:endParaRPr lang="en-US"/>
        </a:p>
      </dgm:t>
    </dgm:pt>
    <dgm:pt modelId="{9CFA4ACE-E975-4C53-9EB4-2B3A96E737BA}" type="pres">
      <dgm:prSet presAssocID="{0F258ACD-0147-4398-875A-92782FAE81CF}" presName="Name9" presStyleLbl="parChTrans1D2" presStyleIdx="2" presStyleCnt="4"/>
      <dgm:spPr/>
      <dgm:t>
        <a:bodyPr/>
        <a:lstStyle/>
        <a:p>
          <a:endParaRPr lang="en-US"/>
        </a:p>
      </dgm:t>
    </dgm:pt>
    <dgm:pt modelId="{543F1FD2-EF88-40EB-958B-D18C9A52C86B}" type="pres">
      <dgm:prSet presAssocID="{0F258ACD-0147-4398-875A-92782FAE81CF}" presName="connTx" presStyleLbl="parChTrans1D2" presStyleIdx="2" presStyleCnt="4"/>
      <dgm:spPr/>
      <dgm:t>
        <a:bodyPr/>
        <a:lstStyle/>
        <a:p>
          <a:endParaRPr lang="en-US"/>
        </a:p>
      </dgm:t>
    </dgm:pt>
    <dgm:pt modelId="{C3030EC7-BB9D-425F-B961-6109A716BAD1}" type="pres">
      <dgm:prSet presAssocID="{9A4DA62C-D892-499E-9A56-F3AD33DF59AE}" presName="node" presStyleLbl="node1" presStyleIdx="2" presStyleCnt="4">
        <dgm:presLayoutVars>
          <dgm:bulletEnabled val="1"/>
        </dgm:presLayoutVars>
      </dgm:prSet>
      <dgm:spPr/>
      <dgm:t>
        <a:bodyPr/>
        <a:lstStyle/>
        <a:p>
          <a:endParaRPr lang="en-US"/>
        </a:p>
      </dgm:t>
    </dgm:pt>
    <dgm:pt modelId="{1F6A3F93-9FF1-4E23-BC48-D8CB1803C63A}" type="pres">
      <dgm:prSet presAssocID="{1DDEADDE-95E1-4C5E-810E-4B57CD110062}" presName="Name9" presStyleLbl="parChTrans1D2" presStyleIdx="3" presStyleCnt="4"/>
      <dgm:spPr/>
      <dgm:t>
        <a:bodyPr/>
        <a:lstStyle/>
        <a:p>
          <a:endParaRPr lang="en-US"/>
        </a:p>
      </dgm:t>
    </dgm:pt>
    <dgm:pt modelId="{EFE1FEF2-179E-4238-817F-0307F38015E9}" type="pres">
      <dgm:prSet presAssocID="{1DDEADDE-95E1-4C5E-810E-4B57CD110062}" presName="connTx" presStyleLbl="parChTrans1D2" presStyleIdx="3" presStyleCnt="4"/>
      <dgm:spPr/>
      <dgm:t>
        <a:bodyPr/>
        <a:lstStyle/>
        <a:p>
          <a:endParaRPr lang="en-US"/>
        </a:p>
      </dgm:t>
    </dgm:pt>
    <dgm:pt modelId="{9FAC5219-6CF7-4322-B2BF-31CFE120659A}" type="pres">
      <dgm:prSet presAssocID="{B526CC1D-F547-480C-8C3A-F15D30EE3517}" presName="node" presStyleLbl="node1" presStyleIdx="3" presStyleCnt="4">
        <dgm:presLayoutVars>
          <dgm:bulletEnabled val="1"/>
        </dgm:presLayoutVars>
      </dgm:prSet>
      <dgm:spPr/>
      <dgm:t>
        <a:bodyPr/>
        <a:lstStyle/>
        <a:p>
          <a:endParaRPr lang="en-US"/>
        </a:p>
      </dgm:t>
    </dgm:pt>
  </dgm:ptLst>
  <dgm:cxnLst>
    <dgm:cxn modelId="{348314BE-A90F-40F0-8054-CB60D91D4079}" srcId="{8AB4D83E-E4DA-465D-814C-C8078B9DD891}" destId="{DDB582E0-4701-4DA4-BBF3-8F6C80F3FDF9}" srcOrd="0" destOrd="0" parTransId="{5FF7F437-F84D-4FA5-8FD1-729EF0C2E6B4}" sibTransId="{7C01ACB6-AD4B-45CA-BC63-8C8ED08F78E5}"/>
    <dgm:cxn modelId="{0D4D0B51-1A99-4E2F-B538-B7DE3F351B2D}" srcId="{DDB582E0-4701-4DA4-BBF3-8F6C80F3FDF9}" destId="{9A4DA62C-D892-499E-9A56-F3AD33DF59AE}" srcOrd="2" destOrd="0" parTransId="{0F258ACD-0147-4398-875A-92782FAE81CF}" sibTransId="{AE4DE2B5-0270-4361-8D59-411BF389708C}"/>
    <dgm:cxn modelId="{8ECE0CAA-7D85-44DB-A5D7-AAF5684DD14B}" type="presOf" srcId="{625BB2D1-B805-42F3-B911-6FC7F70AC8F9}" destId="{2E522D4F-21F5-4F15-9ED0-27F25FF09225}" srcOrd="0" destOrd="0" presId="urn:microsoft.com/office/officeart/2005/8/layout/radial1"/>
    <dgm:cxn modelId="{50E84D82-FA7A-4D0C-8F7D-BE7D798ABFC0}" type="presOf" srcId="{625BB2D1-B805-42F3-B911-6FC7F70AC8F9}" destId="{BB347AFE-9F5A-4A8A-A4F8-5EB153741D73}" srcOrd="1" destOrd="0" presId="urn:microsoft.com/office/officeart/2005/8/layout/radial1"/>
    <dgm:cxn modelId="{F21AD4C8-A948-4F7B-BF69-779916686600}" type="presOf" srcId="{0F258ACD-0147-4398-875A-92782FAE81CF}" destId="{9CFA4ACE-E975-4C53-9EB4-2B3A96E737BA}" srcOrd="0" destOrd="0" presId="urn:microsoft.com/office/officeart/2005/8/layout/radial1"/>
    <dgm:cxn modelId="{5B0D2472-E1C1-4C46-AE22-A2393D42CC1A}" type="presOf" srcId="{DDB582E0-4701-4DA4-BBF3-8F6C80F3FDF9}" destId="{C0F455BF-0128-4DB7-AEB5-0B78B4107ADC}" srcOrd="0" destOrd="0" presId="urn:microsoft.com/office/officeart/2005/8/layout/radial1"/>
    <dgm:cxn modelId="{93D63B16-2187-46CC-9517-8FB5E9D1B1F1}" type="presOf" srcId="{54692FA1-32EC-4D47-94B7-D47B475508D3}" destId="{A3E96514-F3A8-4FC0-A190-EC0B049E2A0C}" srcOrd="1" destOrd="0" presId="urn:microsoft.com/office/officeart/2005/8/layout/radial1"/>
    <dgm:cxn modelId="{7CA38615-B2AB-4E19-971F-45536F999FE3}" type="presOf" srcId="{1DDEADDE-95E1-4C5E-810E-4B57CD110062}" destId="{1F6A3F93-9FF1-4E23-BC48-D8CB1803C63A}" srcOrd="0" destOrd="0" presId="urn:microsoft.com/office/officeart/2005/8/layout/radial1"/>
    <dgm:cxn modelId="{8CEC7B8A-DB14-4D84-8A74-B280CA0FA216}" type="presOf" srcId="{C4A4D91C-1052-42A3-B8EB-5259D74B08FF}" destId="{F6F73681-E7C7-4771-B09B-C00C553D8BB4}" srcOrd="0" destOrd="0" presId="urn:microsoft.com/office/officeart/2005/8/layout/radial1"/>
    <dgm:cxn modelId="{1B6E83E6-2AD1-4313-9085-085D1EF885F6}" srcId="{DDB582E0-4701-4DA4-BBF3-8F6C80F3FDF9}" destId="{C26D9A32-9B90-42DB-A2F5-AF9FF35BEFA8}" srcOrd="0" destOrd="0" parTransId="{54692FA1-32EC-4D47-94B7-D47B475508D3}" sibTransId="{ACB9C3E7-F988-4C0C-A824-1169EF388E09}"/>
    <dgm:cxn modelId="{79401586-0EBF-4B0C-9BCF-B9FE83911900}" type="presOf" srcId="{9A4DA62C-D892-499E-9A56-F3AD33DF59AE}" destId="{C3030EC7-BB9D-425F-B961-6109A716BAD1}" srcOrd="0" destOrd="0" presId="urn:microsoft.com/office/officeart/2005/8/layout/radial1"/>
    <dgm:cxn modelId="{002E2C3B-795E-43F8-A8A6-57049FAD5FA4}" srcId="{DDB582E0-4701-4DA4-BBF3-8F6C80F3FDF9}" destId="{B526CC1D-F547-480C-8C3A-F15D30EE3517}" srcOrd="3" destOrd="0" parTransId="{1DDEADDE-95E1-4C5E-810E-4B57CD110062}" sibTransId="{EBD3AF65-06EF-45F8-9C7E-62417BDFE433}"/>
    <dgm:cxn modelId="{CCE61C41-80C3-4EEF-88FA-5A2312339DB6}" type="presOf" srcId="{54692FA1-32EC-4D47-94B7-D47B475508D3}" destId="{04FCC3FD-C284-465B-98D4-543BB00D1796}" srcOrd="0" destOrd="0" presId="urn:microsoft.com/office/officeart/2005/8/layout/radial1"/>
    <dgm:cxn modelId="{734DD7A8-1D35-4AA2-A7EA-A89DB733EA1C}" type="presOf" srcId="{8AB4D83E-E4DA-465D-814C-C8078B9DD891}" destId="{BA8C2DD0-12BD-4EA2-845E-7E72164EBE3D}" srcOrd="0" destOrd="0" presId="urn:microsoft.com/office/officeart/2005/8/layout/radial1"/>
    <dgm:cxn modelId="{C55831E9-3473-48E9-A395-071A616D4E5D}" type="presOf" srcId="{C26D9A32-9B90-42DB-A2F5-AF9FF35BEFA8}" destId="{D57F7081-67EF-49CB-B04E-168169483BFF}" srcOrd="0" destOrd="0" presId="urn:microsoft.com/office/officeart/2005/8/layout/radial1"/>
    <dgm:cxn modelId="{8515816B-FA15-41B8-AC84-FF91C078A71E}" type="presOf" srcId="{0F258ACD-0147-4398-875A-92782FAE81CF}" destId="{543F1FD2-EF88-40EB-958B-D18C9A52C86B}" srcOrd="1" destOrd="0" presId="urn:microsoft.com/office/officeart/2005/8/layout/radial1"/>
    <dgm:cxn modelId="{59C735B7-E5EE-4851-958C-4ACF81273F16}" srcId="{DDB582E0-4701-4DA4-BBF3-8F6C80F3FDF9}" destId="{C4A4D91C-1052-42A3-B8EB-5259D74B08FF}" srcOrd="1" destOrd="0" parTransId="{625BB2D1-B805-42F3-B911-6FC7F70AC8F9}" sibTransId="{644CF2F4-7D6A-430A-99ED-D63A3B63ED21}"/>
    <dgm:cxn modelId="{5647FD2A-DABC-446F-9844-40B2A87EEB20}" type="presOf" srcId="{1DDEADDE-95E1-4C5E-810E-4B57CD110062}" destId="{EFE1FEF2-179E-4238-817F-0307F38015E9}" srcOrd="1" destOrd="0" presId="urn:microsoft.com/office/officeart/2005/8/layout/radial1"/>
    <dgm:cxn modelId="{BA32CFC4-CAB1-499C-B193-B239C6DE1D07}" type="presOf" srcId="{B526CC1D-F547-480C-8C3A-F15D30EE3517}" destId="{9FAC5219-6CF7-4322-B2BF-31CFE120659A}" srcOrd="0" destOrd="0" presId="urn:microsoft.com/office/officeart/2005/8/layout/radial1"/>
    <dgm:cxn modelId="{ED39D6D1-E9BE-422F-BAD6-E6BCB8F657A9}" type="presParOf" srcId="{BA8C2DD0-12BD-4EA2-845E-7E72164EBE3D}" destId="{C0F455BF-0128-4DB7-AEB5-0B78B4107ADC}" srcOrd="0" destOrd="0" presId="urn:microsoft.com/office/officeart/2005/8/layout/radial1"/>
    <dgm:cxn modelId="{BBB2A46C-DB6F-4EBC-86B2-6582BCF1CFB5}" type="presParOf" srcId="{BA8C2DD0-12BD-4EA2-845E-7E72164EBE3D}" destId="{04FCC3FD-C284-465B-98D4-543BB00D1796}" srcOrd="1" destOrd="0" presId="urn:microsoft.com/office/officeart/2005/8/layout/radial1"/>
    <dgm:cxn modelId="{9A515391-3D2F-49D4-BFC8-7DDA8322636B}" type="presParOf" srcId="{04FCC3FD-C284-465B-98D4-543BB00D1796}" destId="{A3E96514-F3A8-4FC0-A190-EC0B049E2A0C}" srcOrd="0" destOrd="0" presId="urn:microsoft.com/office/officeart/2005/8/layout/radial1"/>
    <dgm:cxn modelId="{2DE786EB-326F-4CC0-84BB-5DCF501E9BCB}" type="presParOf" srcId="{BA8C2DD0-12BD-4EA2-845E-7E72164EBE3D}" destId="{D57F7081-67EF-49CB-B04E-168169483BFF}" srcOrd="2" destOrd="0" presId="urn:microsoft.com/office/officeart/2005/8/layout/radial1"/>
    <dgm:cxn modelId="{DFF961AF-B2F3-45E4-B967-4473849F8A2E}" type="presParOf" srcId="{BA8C2DD0-12BD-4EA2-845E-7E72164EBE3D}" destId="{2E522D4F-21F5-4F15-9ED0-27F25FF09225}" srcOrd="3" destOrd="0" presId="urn:microsoft.com/office/officeart/2005/8/layout/radial1"/>
    <dgm:cxn modelId="{851B29CE-7C0C-41F9-B24A-A9FE2E17EE77}" type="presParOf" srcId="{2E522D4F-21F5-4F15-9ED0-27F25FF09225}" destId="{BB347AFE-9F5A-4A8A-A4F8-5EB153741D73}" srcOrd="0" destOrd="0" presId="urn:microsoft.com/office/officeart/2005/8/layout/radial1"/>
    <dgm:cxn modelId="{46D12B69-D3FC-4450-A32F-15274CC4A46A}" type="presParOf" srcId="{BA8C2DD0-12BD-4EA2-845E-7E72164EBE3D}" destId="{F6F73681-E7C7-4771-B09B-C00C553D8BB4}" srcOrd="4" destOrd="0" presId="urn:microsoft.com/office/officeart/2005/8/layout/radial1"/>
    <dgm:cxn modelId="{5A45DDFF-C359-4C57-8753-4047A9B48164}" type="presParOf" srcId="{BA8C2DD0-12BD-4EA2-845E-7E72164EBE3D}" destId="{9CFA4ACE-E975-4C53-9EB4-2B3A96E737BA}" srcOrd="5" destOrd="0" presId="urn:microsoft.com/office/officeart/2005/8/layout/radial1"/>
    <dgm:cxn modelId="{D729FBFF-C492-4B2A-9F06-CB02B5A7B57C}" type="presParOf" srcId="{9CFA4ACE-E975-4C53-9EB4-2B3A96E737BA}" destId="{543F1FD2-EF88-40EB-958B-D18C9A52C86B}" srcOrd="0" destOrd="0" presId="urn:microsoft.com/office/officeart/2005/8/layout/radial1"/>
    <dgm:cxn modelId="{22A53439-74AE-4C46-A090-C2F48EA9E7F8}" type="presParOf" srcId="{BA8C2DD0-12BD-4EA2-845E-7E72164EBE3D}" destId="{C3030EC7-BB9D-425F-B961-6109A716BAD1}" srcOrd="6" destOrd="0" presId="urn:microsoft.com/office/officeart/2005/8/layout/radial1"/>
    <dgm:cxn modelId="{0F3241D3-A45E-4ECE-92B5-48F0CA2D5B08}" type="presParOf" srcId="{BA8C2DD0-12BD-4EA2-845E-7E72164EBE3D}" destId="{1F6A3F93-9FF1-4E23-BC48-D8CB1803C63A}" srcOrd="7" destOrd="0" presId="urn:microsoft.com/office/officeart/2005/8/layout/radial1"/>
    <dgm:cxn modelId="{A27C43CA-8D89-4071-91F3-8FAB960E5C2B}" type="presParOf" srcId="{1F6A3F93-9FF1-4E23-BC48-D8CB1803C63A}" destId="{EFE1FEF2-179E-4238-817F-0307F38015E9}" srcOrd="0" destOrd="0" presId="urn:microsoft.com/office/officeart/2005/8/layout/radial1"/>
    <dgm:cxn modelId="{9C14BDA9-B4E1-4848-A617-38786951E04D}" type="presParOf" srcId="{BA8C2DD0-12BD-4EA2-845E-7E72164EBE3D}" destId="{9FAC5219-6CF7-4322-B2BF-31CFE120659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751E2-BD7F-4F5F-8732-0B6939485EC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MY"/>
        </a:p>
      </dgm:t>
    </dgm:pt>
    <dgm:pt modelId="{1B2EB416-DF79-44BA-8413-48D116FE3BEF}">
      <dgm:prSet phldrT="[Text]" custT="1"/>
      <dgm:spPr/>
      <dgm:t>
        <a:bodyPr/>
        <a:lstStyle/>
        <a:p>
          <a:r>
            <a:rPr lang="en-MY" sz="1600" dirty="0" err="1">
              <a:latin typeface="Times New Roman" panose="02020603050405020304" pitchFamily="18" charset="0"/>
              <a:cs typeface="Times New Roman" panose="02020603050405020304" pitchFamily="18" charset="0"/>
            </a:rPr>
            <a:t>Akhlak</a:t>
          </a:r>
          <a:r>
            <a:rPr lang="en-MY" sz="1600" dirty="0">
              <a:latin typeface="Times New Roman" panose="02020603050405020304" pitchFamily="18" charset="0"/>
              <a:cs typeface="Times New Roman" panose="02020603050405020304" pitchFamily="18" charset="0"/>
            </a:rPr>
            <a:t>=</a:t>
          </a:r>
          <a:r>
            <a:rPr lang="en-MY" sz="1600" dirty="0" err="1">
              <a:latin typeface="Times New Roman" panose="02020603050405020304" pitchFamily="18" charset="0"/>
              <a:cs typeface="Times New Roman" panose="02020603050405020304" pitchFamily="18" charset="0"/>
            </a:rPr>
            <a:t>khuluq</a:t>
          </a:r>
          <a:r>
            <a:rPr lang="en-MY" sz="1600" dirty="0">
              <a:latin typeface="Times New Roman" panose="02020603050405020304" pitchFamily="18" charset="0"/>
              <a:cs typeface="Times New Roman" panose="02020603050405020304" pitchFamily="18" charset="0"/>
            </a:rPr>
            <a:t> (Bahasa Arab</a:t>
          </a:r>
          <a:r>
            <a:rPr lang="en-MY" sz="800" dirty="0"/>
            <a:t>)</a:t>
          </a:r>
        </a:p>
      </dgm:t>
    </dgm:pt>
    <dgm:pt modelId="{D398D737-4727-46BA-B09F-3020E7F1967C}" type="parTrans" cxnId="{9533F7CB-FEE9-43CA-9843-36F6C5148332}">
      <dgm:prSet/>
      <dgm:spPr/>
      <dgm:t>
        <a:bodyPr/>
        <a:lstStyle/>
        <a:p>
          <a:endParaRPr lang="en-MY"/>
        </a:p>
      </dgm:t>
    </dgm:pt>
    <dgm:pt modelId="{D52941E1-BF57-44A2-81B9-C8D37B378D87}" type="sibTrans" cxnId="{9533F7CB-FEE9-43CA-9843-36F6C5148332}">
      <dgm:prSet/>
      <dgm:spPr/>
      <dgm:t>
        <a:bodyPr/>
        <a:lstStyle/>
        <a:p>
          <a:endParaRPr lang="en-MY"/>
        </a:p>
      </dgm:t>
    </dgm:pt>
    <dgm:pt modelId="{F96C2313-6CBF-42FF-A422-AD24459CEC2D}">
      <dgm:prSet phldrT="[Text]"/>
      <dgm:spPr/>
      <dgm:t>
        <a:bodyPr/>
        <a:lstStyle/>
        <a:p>
          <a:r>
            <a:rPr lang="en-MY" dirty="0"/>
            <a:t>Sifat </a:t>
          </a:r>
          <a:r>
            <a:rPr lang="en-MY" dirty="0" err="1"/>
            <a:t>Semulajadi</a:t>
          </a:r>
          <a:endParaRPr lang="en-MY" dirty="0"/>
        </a:p>
      </dgm:t>
    </dgm:pt>
    <dgm:pt modelId="{9171127D-882F-456F-A381-2152FEAAB07E}" type="parTrans" cxnId="{5CAE1450-D419-4D77-A2CD-D9ED1BEFBD8E}">
      <dgm:prSet/>
      <dgm:spPr/>
      <dgm:t>
        <a:bodyPr/>
        <a:lstStyle/>
        <a:p>
          <a:endParaRPr lang="en-MY"/>
        </a:p>
      </dgm:t>
    </dgm:pt>
    <dgm:pt modelId="{43843205-912F-4743-A62B-107DB5EC0BEA}" type="sibTrans" cxnId="{5CAE1450-D419-4D77-A2CD-D9ED1BEFBD8E}">
      <dgm:prSet/>
      <dgm:spPr/>
      <dgm:t>
        <a:bodyPr/>
        <a:lstStyle/>
        <a:p>
          <a:endParaRPr lang="en-MY"/>
        </a:p>
      </dgm:t>
    </dgm:pt>
    <dgm:pt modelId="{2309E5E8-7C7F-4BE4-AA72-27404B07F735}">
      <dgm:prSet phldrT="[Text]"/>
      <dgm:spPr/>
      <dgm:t>
        <a:bodyPr/>
        <a:lstStyle/>
        <a:p>
          <a:r>
            <a:rPr lang="en-MY" dirty="0" err="1"/>
            <a:t>Tabiat</a:t>
          </a:r>
          <a:endParaRPr lang="en-MY" dirty="0"/>
        </a:p>
      </dgm:t>
    </dgm:pt>
    <dgm:pt modelId="{26CA411C-C4E5-4156-AD3F-C1D5DC29518B}" type="parTrans" cxnId="{20B874B2-5E6D-464B-9AAC-9E7524ED95D7}">
      <dgm:prSet/>
      <dgm:spPr/>
      <dgm:t>
        <a:bodyPr/>
        <a:lstStyle/>
        <a:p>
          <a:endParaRPr lang="en-MY"/>
        </a:p>
      </dgm:t>
    </dgm:pt>
    <dgm:pt modelId="{7DEB128C-195C-4886-A5A4-AE2262E44D67}" type="sibTrans" cxnId="{20B874B2-5E6D-464B-9AAC-9E7524ED95D7}">
      <dgm:prSet/>
      <dgm:spPr/>
      <dgm:t>
        <a:bodyPr/>
        <a:lstStyle/>
        <a:p>
          <a:endParaRPr lang="en-MY"/>
        </a:p>
      </dgm:t>
    </dgm:pt>
    <dgm:pt modelId="{AABD2A62-9BD0-4C3A-98D5-2200D1764146}">
      <dgm:prSet phldrT="[Text]"/>
      <dgm:spPr/>
      <dgm:t>
        <a:bodyPr/>
        <a:lstStyle/>
        <a:p>
          <a:r>
            <a:rPr lang="en-MY" dirty="0"/>
            <a:t>Moral</a:t>
          </a:r>
        </a:p>
      </dgm:t>
    </dgm:pt>
    <dgm:pt modelId="{A86218E5-B091-43BE-8993-52B129A5C407}" type="parTrans" cxnId="{3D219099-8E40-41CA-9502-A4E7AB6E5419}">
      <dgm:prSet/>
      <dgm:spPr/>
      <dgm:t>
        <a:bodyPr/>
        <a:lstStyle/>
        <a:p>
          <a:endParaRPr lang="en-MY"/>
        </a:p>
      </dgm:t>
    </dgm:pt>
    <dgm:pt modelId="{5CA87D5F-EBFE-4D41-9698-176802F9DF28}" type="sibTrans" cxnId="{3D219099-8E40-41CA-9502-A4E7AB6E5419}">
      <dgm:prSet/>
      <dgm:spPr/>
      <dgm:t>
        <a:bodyPr/>
        <a:lstStyle/>
        <a:p>
          <a:endParaRPr lang="en-MY"/>
        </a:p>
      </dgm:t>
    </dgm:pt>
    <dgm:pt modelId="{8B53B49E-D972-47A7-B495-7B9FAE8AC612}">
      <dgm:prSet phldrT="[Text]"/>
      <dgm:spPr/>
      <dgm:t>
        <a:bodyPr/>
        <a:lstStyle/>
        <a:p>
          <a:r>
            <a:rPr lang="en-MY" dirty="0" err="1"/>
            <a:t>Maruah</a:t>
          </a:r>
          <a:endParaRPr lang="en-MY" dirty="0"/>
        </a:p>
      </dgm:t>
    </dgm:pt>
    <dgm:pt modelId="{80155619-4731-4261-B241-6BEF63B6A9DD}" type="parTrans" cxnId="{4F28ED7B-8550-4354-9779-4E4E7C69FDB0}">
      <dgm:prSet/>
      <dgm:spPr/>
      <dgm:t>
        <a:bodyPr/>
        <a:lstStyle/>
        <a:p>
          <a:endParaRPr lang="en-MY"/>
        </a:p>
      </dgm:t>
    </dgm:pt>
    <dgm:pt modelId="{C7A7828E-CBAA-4929-BAAE-1BB606551F65}" type="sibTrans" cxnId="{4F28ED7B-8550-4354-9779-4E4E7C69FDB0}">
      <dgm:prSet/>
      <dgm:spPr/>
      <dgm:t>
        <a:bodyPr/>
        <a:lstStyle/>
        <a:p>
          <a:endParaRPr lang="en-MY"/>
        </a:p>
      </dgm:t>
    </dgm:pt>
    <dgm:pt modelId="{48475917-0044-4F71-9341-B5DB59BACED4}">
      <dgm:prSet phldrT="[Text]"/>
      <dgm:spPr/>
      <dgm:t>
        <a:bodyPr/>
        <a:lstStyle/>
        <a:p>
          <a:r>
            <a:rPr lang="en-MY" dirty="0" err="1"/>
            <a:t>Perlakuan</a:t>
          </a:r>
          <a:r>
            <a:rPr lang="en-MY" dirty="0"/>
            <a:t> </a:t>
          </a:r>
          <a:r>
            <a:rPr lang="en-MY" dirty="0" err="1"/>
            <a:t>Seseorang</a:t>
          </a:r>
          <a:r>
            <a:rPr lang="en-MY" dirty="0"/>
            <a:t> </a:t>
          </a:r>
          <a:r>
            <a:rPr lang="en-MY" dirty="0" err="1"/>
            <a:t>Individu</a:t>
          </a:r>
          <a:endParaRPr lang="en-MY" dirty="0"/>
        </a:p>
      </dgm:t>
    </dgm:pt>
    <dgm:pt modelId="{98876460-DCCC-4BE1-BE6F-4DADFEF3D6DA}" type="parTrans" cxnId="{06739CD5-FBE0-4792-9F07-0A5EAA32AA84}">
      <dgm:prSet/>
      <dgm:spPr/>
      <dgm:t>
        <a:bodyPr/>
        <a:lstStyle/>
        <a:p>
          <a:endParaRPr lang="en-MY"/>
        </a:p>
      </dgm:t>
    </dgm:pt>
    <dgm:pt modelId="{7CC0CCFE-21EC-42CC-8311-BD7AC67187F1}" type="sibTrans" cxnId="{06739CD5-FBE0-4792-9F07-0A5EAA32AA84}">
      <dgm:prSet/>
      <dgm:spPr/>
      <dgm:t>
        <a:bodyPr/>
        <a:lstStyle/>
        <a:p>
          <a:endParaRPr lang="en-MY"/>
        </a:p>
      </dgm:t>
    </dgm:pt>
    <dgm:pt modelId="{C246B883-5153-48F5-ABBC-6F5677589A81}" type="pres">
      <dgm:prSet presAssocID="{FCC751E2-BD7F-4F5F-8732-0B6939485EC1}" presName="Name0" presStyleCnt="0">
        <dgm:presLayoutVars>
          <dgm:chMax val="1"/>
          <dgm:dir/>
          <dgm:animLvl val="ctr"/>
          <dgm:resizeHandles val="exact"/>
        </dgm:presLayoutVars>
      </dgm:prSet>
      <dgm:spPr/>
      <dgm:t>
        <a:bodyPr/>
        <a:lstStyle/>
        <a:p>
          <a:endParaRPr lang="en-US"/>
        </a:p>
      </dgm:t>
    </dgm:pt>
    <dgm:pt modelId="{15A289C8-B692-4DFD-A9DA-D21056FCE67D}" type="pres">
      <dgm:prSet presAssocID="{1B2EB416-DF79-44BA-8413-48D116FE3BEF}" presName="centerShape" presStyleLbl="node0" presStyleIdx="0" presStyleCnt="1" custScaleX="212546" custScaleY="194067" custLinFactNeighborY="7308"/>
      <dgm:spPr/>
      <dgm:t>
        <a:bodyPr/>
        <a:lstStyle/>
        <a:p>
          <a:endParaRPr lang="en-US"/>
        </a:p>
      </dgm:t>
    </dgm:pt>
    <dgm:pt modelId="{5DD465BB-3F4E-4A42-B91B-54DD636F1228}" type="pres">
      <dgm:prSet presAssocID="{9171127D-882F-456F-A381-2152FEAAB07E}" presName="parTrans" presStyleLbl="sibTrans2D1" presStyleIdx="0" presStyleCnt="5"/>
      <dgm:spPr/>
      <dgm:t>
        <a:bodyPr/>
        <a:lstStyle/>
        <a:p>
          <a:endParaRPr lang="en-US"/>
        </a:p>
      </dgm:t>
    </dgm:pt>
    <dgm:pt modelId="{07E11866-7900-4038-BED7-09030EE656FE}" type="pres">
      <dgm:prSet presAssocID="{9171127D-882F-456F-A381-2152FEAAB07E}" presName="connectorText" presStyleLbl="sibTrans2D1" presStyleIdx="0" presStyleCnt="5"/>
      <dgm:spPr/>
      <dgm:t>
        <a:bodyPr/>
        <a:lstStyle/>
        <a:p>
          <a:endParaRPr lang="en-US"/>
        </a:p>
      </dgm:t>
    </dgm:pt>
    <dgm:pt modelId="{DBCE6680-02E5-4C54-AC62-4241AAB152EC}" type="pres">
      <dgm:prSet presAssocID="{F96C2313-6CBF-42FF-A422-AD24459CEC2D}" presName="node" presStyleLbl="node1" presStyleIdx="0" presStyleCnt="5" custRadScaleRad="117779" custRadScaleInc="-4425">
        <dgm:presLayoutVars>
          <dgm:bulletEnabled val="1"/>
        </dgm:presLayoutVars>
      </dgm:prSet>
      <dgm:spPr/>
      <dgm:t>
        <a:bodyPr/>
        <a:lstStyle/>
        <a:p>
          <a:endParaRPr lang="en-US"/>
        </a:p>
      </dgm:t>
    </dgm:pt>
    <dgm:pt modelId="{F14DB200-23A6-490A-A547-F766FC4E1E70}" type="pres">
      <dgm:prSet presAssocID="{26CA411C-C4E5-4156-AD3F-C1D5DC29518B}" presName="parTrans" presStyleLbl="sibTrans2D1" presStyleIdx="1" presStyleCnt="5"/>
      <dgm:spPr/>
      <dgm:t>
        <a:bodyPr/>
        <a:lstStyle/>
        <a:p>
          <a:endParaRPr lang="en-US"/>
        </a:p>
      </dgm:t>
    </dgm:pt>
    <dgm:pt modelId="{FED121D4-4F1B-43F3-900E-02E5E8E61EED}" type="pres">
      <dgm:prSet presAssocID="{26CA411C-C4E5-4156-AD3F-C1D5DC29518B}" presName="connectorText" presStyleLbl="sibTrans2D1" presStyleIdx="1" presStyleCnt="5"/>
      <dgm:spPr/>
      <dgm:t>
        <a:bodyPr/>
        <a:lstStyle/>
        <a:p>
          <a:endParaRPr lang="en-US"/>
        </a:p>
      </dgm:t>
    </dgm:pt>
    <dgm:pt modelId="{0F726101-85AE-431F-AB0D-351DA100FBD1}" type="pres">
      <dgm:prSet presAssocID="{2309E5E8-7C7F-4BE4-AA72-27404B07F735}" presName="node" presStyleLbl="node1" presStyleIdx="1" presStyleCnt="5" custRadScaleRad="136781" custRadScaleInc="-13670">
        <dgm:presLayoutVars>
          <dgm:bulletEnabled val="1"/>
        </dgm:presLayoutVars>
      </dgm:prSet>
      <dgm:spPr/>
      <dgm:t>
        <a:bodyPr/>
        <a:lstStyle/>
        <a:p>
          <a:endParaRPr lang="en-US"/>
        </a:p>
      </dgm:t>
    </dgm:pt>
    <dgm:pt modelId="{A328B997-16C5-40FF-9AA0-557B633E2ECC}" type="pres">
      <dgm:prSet presAssocID="{A86218E5-B091-43BE-8993-52B129A5C407}" presName="parTrans" presStyleLbl="sibTrans2D1" presStyleIdx="2" presStyleCnt="5"/>
      <dgm:spPr/>
      <dgm:t>
        <a:bodyPr/>
        <a:lstStyle/>
        <a:p>
          <a:endParaRPr lang="en-US"/>
        </a:p>
      </dgm:t>
    </dgm:pt>
    <dgm:pt modelId="{E13CED1B-19CB-41BD-BCBF-12F810C29428}" type="pres">
      <dgm:prSet presAssocID="{A86218E5-B091-43BE-8993-52B129A5C407}" presName="connectorText" presStyleLbl="sibTrans2D1" presStyleIdx="2" presStyleCnt="5"/>
      <dgm:spPr/>
      <dgm:t>
        <a:bodyPr/>
        <a:lstStyle/>
        <a:p>
          <a:endParaRPr lang="en-US"/>
        </a:p>
      </dgm:t>
    </dgm:pt>
    <dgm:pt modelId="{FFA35784-C97A-4563-9B05-5EFE5D4E0AFA}" type="pres">
      <dgm:prSet presAssocID="{AABD2A62-9BD0-4C3A-98D5-2200D1764146}" presName="node" presStyleLbl="node1" presStyleIdx="2" presStyleCnt="5" custRadScaleRad="143532" custRadScaleInc="-38278">
        <dgm:presLayoutVars>
          <dgm:bulletEnabled val="1"/>
        </dgm:presLayoutVars>
      </dgm:prSet>
      <dgm:spPr/>
      <dgm:t>
        <a:bodyPr/>
        <a:lstStyle/>
        <a:p>
          <a:endParaRPr lang="en-US"/>
        </a:p>
      </dgm:t>
    </dgm:pt>
    <dgm:pt modelId="{8F5E4685-72E4-481C-8A89-03724EE342BE}" type="pres">
      <dgm:prSet presAssocID="{98876460-DCCC-4BE1-BE6F-4DADFEF3D6DA}" presName="parTrans" presStyleLbl="sibTrans2D1" presStyleIdx="3" presStyleCnt="5"/>
      <dgm:spPr/>
      <dgm:t>
        <a:bodyPr/>
        <a:lstStyle/>
        <a:p>
          <a:endParaRPr lang="en-US"/>
        </a:p>
      </dgm:t>
    </dgm:pt>
    <dgm:pt modelId="{9AA536BE-A084-404E-8D00-1AD396F2FF4C}" type="pres">
      <dgm:prSet presAssocID="{98876460-DCCC-4BE1-BE6F-4DADFEF3D6DA}" presName="connectorText" presStyleLbl="sibTrans2D1" presStyleIdx="3" presStyleCnt="5"/>
      <dgm:spPr/>
      <dgm:t>
        <a:bodyPr/>
        <a:lstStyle/>
        <a:p>
          <a:endParaRPr lang="en-US"/>
        </a:p>
      </dgm:t>
    </dgm:pt>
    <dgm:pt modelId="{93389CD0-7FE8-4939-B0D6-C953A1A91465}" type="pres">
      <dgm:prSet presAssocID="{48475917-0044-4F71-9341-B5DB59BACED4}" presName="node" presStyleLbl="node1" presStyleIdx="3" presStyleCnt="5" custRadScaleRad="137246" custRadScaleInc="50334">
        <dgm:presLayoutVars>
          <dgm:bulletEnabled val="1"/>
        </dgm:presLayoutVars>
      </dgm:prSet>
      <dgm:spPr/>
      <dgm:t>
        <a:bodyPr/>
        <a:lstStyle/>
        <a:p>
          <a:endParaRPr lang="en-US"/>
        </a:p>
      </dgm:t>
    </dgm:pt>
    <dgm:pt modelId="{5947195A-A3DD-4B15-B1C1-9C8CB708E392}" type="pres">
      <dgm:prSet presAssocID="{80155619-4731-4261-B241-6BEF63B6A9DD}" presName="parTrans" presStyleLbl="sibTrans2D1" presStyleIdx="4" presStyleCnt="5"/>
      <dgm:spPr/>
      <dgm:t>
        <a:bodyPr/>
        <a:lstStyle/>
        <a:p>
          <a:endParaRPr lang="en-US"/>
        </a:p>
      </dgm:t>
    </dgm:pt>
    <dgm:pt modelId="{F0C7804D-0B8B-47AC-9000-8E8BA537E67C}" type="pres">
      <dgm:prSet presAssocID="{80155619-4731-4261-B241-6BEF63B6A9DD}" presName="connectorText" presStyleLbl="sibTrans2D1" presStyleIdx="4" presStyleCnt="5"/>
      <dgm:spPr/>
      <dgm:t>
        <a:bodyPr/>
        <a:lstStyle/>
        <a:p>
          <a:endParaRPr lang="en-US"/>
        </a:p>
      </dgm:t>
    </dgm:pt>
    <dgm:pt modelId="{D33DDBBA-1671-4656-B092-1D8EBABD6E7B}" type="pres">
      <dgm:prSet presAssocID="{8B53B49E-D972-47A7-B495-7B9FAE8AC612}" presName="node" presStyleLbl="node1" presStyleIdx="4" presStyleCnt="5" custRadScaleRad="164484" custRadScaleInc="10053">
        <dgm:presLayoutVars>
          <dgm:bulletEnabled val="1"/>
        </dgm:presLayoutVars>
      </dgm:prSet>
      <dgm:spPr/>
      <dgm:t>
        <a:bodyPr/>
        <a:lstStyle/>
        <a:p>
          <a:endParaRPr lang="en-US"/>
        </a:p>
      </dgm:t>
    </dgm:pt>
  </dgm:ptLst>
  <dgm:cxnLst>
    <dgm:cxn modelId="{5CAE1450-D419-4D77-A2CD-D9ED1BEFBD8E}" srcId="{1B2EB416-DF79-44BA-8413-48D116FE3BEF}" destId="{F96C2313-6CBF-42FF-A422-AD24459CEC2D}" srcOrd="0" destOrd="0" parTransId="{9171127D-882F-456F-A381-2152FEAAB07E}" sibTransId="{43843205-912F-4743-A62B-107DB5EC0BEA}"/>
    <dgm:cxn modelId="{65C49368-11F2-4AF8-824D-336AC86403D5}" type="presOf" srcId="{2309E5E8-7C7F-4BE4-AA72-27404B07F735}" destId="{0F726101-85AE-431F-AB0D-351DA100FBD1}" srcOrd="0" destOrd="0" presId="urn:microsoft.com/office/officeart/2005/8/layout/radial5"/>
    <dgm:cxn modelId="{7FC4C118-E930-4DD4-8C94-08145D26C1F6}" type="presOf" srcId="{80155619-4731-4261-B241-6BEF63B6A9DD}" destId="{5947195A-A3DD-4B15-B1C1-9C8CB708E392}" srcOrd="0" destOrd="0" presId="urn:microsoft.com/office/officeart/2005/8/layout/radial5"/>
    <dgm:cxn modelId="{9533F7CB-FEE9-43CA-9843-36F6C5148332}" srcId="{FCC751E2-BD7F-4F5F-8732-0B6939485EC1}" destId="{1B2EB416-DF79-44BA-8413-48D116FE3BEF}" srcOrd="0" destOrd="0" parTransId="{D398D737-4727-46BA-B09F-3020E7F1967C}" sibTransId="{D52941E1-BF57-44A2-81B9-C8D37B378D87}"/>
    <dgm:cxn modelId="{D1C23AA4-4468-48CD-B215-5F4179F5BA8D}" type="presOf" srcId="{F96C2313-6CBF-42FF-A422-AD24459CEC2D}" destId="{DBCE6680-02E5-4C54-AC62-4241AAB152EC}" srcOrd="0" destOrd="0" presId="urn:microsoft.com/office/officeart/2005/8/layout/radial5"/>
    <dgm:cxn modelId="{06739CD5-FBE0-4792-9F07-0A5EAA32AA84}" srcId="{1B2EB416-DF79-44BA-8413-48D116FE3BEF}" destId="{48475917-0044-4F71-9341-B5DB59BACED4}" srcOrd="3" destOrd="0" parTransId="{98876460-DCCC-4BE1-BE6F-4DADFEF3D6DA}" sibTransId="{7CC0CCFE-21EC-42CC-8311-BD7AC67187F1}"/>
    <dgm:cxn modelId="{53D627CB-690D-4BBF-B461-0BED7D9DE0B7}" type="presOf" srcId="{98876460-DCCC-4BE1-BE6F-4DADFEF3D6DA}" destId="{9AA536BE-A084-404E-8D00-1AD396F2FF4C}" srcOrd="1" destOrd="0" presId="urn:microsoft.com/office/officeart/2005/8/layout/radial5"/>
    <dgm:cxn modelId="{D1CFEAA8-803A-4A4D-A84C-6F71835818E8}" type="presOf" srcId="{26CA411C-C4E5-4156-AD3F-C1D5DC29518B}" destId="{FED121D4-4F1B-43F3-900E-02E5E8E61EED}" srcOrd="1" destOrd="0" presId="urn:microsoft.com/office/officeart/2005/8/layout/radial5"/>
    <dgm:cxn modelId="{AD23F348-F30A-4E8B-8503-BCBF8C317278}" type="presOf" srcId="{AABD2A62-9BD0-4C3A-98D5-2200D1764146}" destId="{FFA35784-C97A-4563-9B05-5EFE5D4E0AFA}" srcOrd="0" destOrd="0" presId="urn:microsoft.com/office/officeart/2005/8/layout/radial5"/>
    <dgm:cxn modelId="{66B46612-7989-4CE4-8BD7-AD9DACB809CF}" type="presOf" srcId="{FCC751E2-BD7F-4F5F-8732-0B6939485EC1}" destId="{C246B883-5153-48F5-ABBC-6F5677589A81}" srcOrd="0" destOrd="0" presId="urn:microsoft.com/office/officeart/2005/8/layout/radial5"/>
    <dgm:cxn modelId="{93A148DE-BAEE-4604-966C-F7FC9947FECE}" type="presOf" srcId="{9171127D-882F-456F-A381-2152FEAAB07E}" destId="{07E11866-7900-4038-BED7-09030EE656FE}" srcOrd="1" destOrd="0" presId="urn:microsoft.com/office/officeart/2005/8/layout/radial5"/>
    <dgm:cxn modelId="{8C94755D-2391-4140-BAF6-94E363C5C077}" type="presOf" srcId="{9171127D-882F-456F-A381-2152FEAAB07E}" destId="{5DD465BB-3F4E-4A42-B91B-54DD636F1228}" srcOrd="0" destOrd="0" presId="urn:microsoft.com/office/officeart/2005/8/layout/radial5"/>
    <dgm:cxn modelId="{C849E976-E0A8-4EAA-964F-DAF3566D3082}" type="presOf" srcId="{A86218E5-B091-43BE-8993-52B129A5C407}" destId="{A328B997-16C5-40FF-9AA0-557B633E2ECC}" srcOrd="0" destOrd="0" presId="urn:microsoft.com/office/officeart/2005/8/layout/radial5"/>
    <dgm:cxn modelId="{3D219099-8E40-41CA-9502-A4E7AB6E5419}" srcId="{1B2EB416-DF79-44BA-8413-48D116FE3BEF}" destId="{AABD2A62-9BD0-4C3A-98D5-2200D1764146}" srcOrd="2" destOrd="0" parTransId="{A86218E5-B091-43BE-8993-52B129A5C407}" sibTransId="{5CA87D5F-EBFE-4D41-9698-176802F9DF28}"/>
    <dgm:cxn modelId="{70B5FFC0-75F4-44D5-AC16-525B472771D9}" type="presOf" srcId="{1B2EB416-DF79-44BA-8413-48D116FE3BEF}" destId="{15A289C8-B692-4DFD-A9DA-D21056FCE67D}" srcOrd="0" destOrd="0" presId="urn:microsoft.com/office/officeart/2005/8/layout/radial5"/>
    <dgm:cxn modelId="{62D9DFD9-67F7-40F5-AE80-B164E91FAE9E}" type="presOf" srcId="{98876460-DCCC-4BE1-BE6F-4DADFEF3D6DA}" destId="{8F5E4685-72E4-481C-8A89-03724EE342BE}" srcOrd="0" destOrd="0" presId="urn:microsoft.com/office/officeart/2005/8/layout/radial5"/>
    <dgm:cxn modelId="{3128A6A4-D317-4363-8841-46524AE7E262}" type="presOf" srcId="{A86218E5-B091-43BE-8993-52B129A5C407}" destId="{E13CED1B-19CB-41BD-BCBF-12F810C29428}" srcOrd="1" destOrd="0" presId="urn:microsoft.com/office/officeart/2005/8/layout/radial5"/>
    <dgm:cxn modelId="{4904A84D-00B9-442D-9ECD-9495FE011912}" type="presOf" srcId="{8B53B49E-D972-47A7-B495-7B9FAE8AC612}" destId="{D33DDBBA-1671-4656-B092-1D8EBABD6E7B}" srcOrd="0" destOrd="0" presId="urn:microsoft.com/office/officeart/2005/8/layout/radial5"/>
    <dgm:cxn modelId="{37F41B6F-CC46-451E-9DF7-B5552E43202D}" type="presOf" srcId="{48475917-0044-4F71-9341-B5DB59BACED4}" destId="{93389CD0-7FE8-4939-B0D6-C953A1A91465}" srcOrd="0" destOrd="0" presId="urn:microsoft.com/office/officeart/2005/8/layout/radial5"/>
    <dgm:cxn modelId="{2A856179-45E3-496B-9FE5-F4541E55529F}" type="presOf" srcId="{80155619-4731-4261-B241-6BEF63B6A9DD}" destId="{F0C7804D-0B8B-47AC-9000-8E8BA537E67C}" srcOrd="1" destOrd="0" presId="urn:microsoft.com/office/officeart/2005/8/layout/radial5"/>
    <dgm:cxn modelId="{4F28ED7B-8550-4354-9779-4E4E7C69FDB0}" srcId="{1B2EB416-DF79-44BA-8413-48D116FE3BEF}" destId="{8B53B49E-D972-47A7-B495-7B9FAE8AC612}" srcOrd="4" destOrd="0" parTransId="{80155619-4731-4261-B241-6BEF63B6A9DD}" sibTransId="{C7A7828E-CBAA-4929-BAAE-1BB606551F65}"/>
    <dgm:cxn modelId="{261EF56F-69D9-495A-AC65-8FEC879CAF79}" type="presOf" srcId="{26CA411C-C4E5-4156-AD3F-C1D5DC29518B}" destId="{F14DB200-23A6-490A-A547-F766FC4E1E70}" srcOrd="0" destOrd="0" presId="urn:microsoft.com/office/officeart/2005/8/layout/radial5"/>
    <dgm:cxn modelId="{20B874B2-5E6D-464B-9AAC-9E7524ED95D7}" srcId="{1B2EB416-DF79-44BA-8413-48D116FE3BEF}" destId="{2309E5E8-7C7F-4BE4-AA72-27404B07F735}" srcOrd="1" destOrd="0" parTransId="{26CA411C-C4E5-4156-AD3F-C1D5DC29518B}" sibTransId="{7DEB128C-195C-4886-A5A4-AE2262E44D67}"/>
    <dgm:cxn modelId="{78A97BF2-3B70-423C-A803-8A13BB645894}" type="presParOf" srcId="{C246B883-5153-48F5-ABBC-6F5677589A81}" destId="{15A289C8-B692-4DFD-A9DA-D21056FCE67D}" srcOrd="0" destOrd="0" presId="urn:microsoft.com/office/officeart/2005/8/layout/radial5"/>
    <dgm:cxn modelId="{7355F553-948B-4CB4-AC11-0D350B8393A5}" type="presParOf" srcId="{C246B883-5153-48F5-ABBC-6F5677589A81}" destId="{5DD465BB-3F4E-4A42-B91B-54DD636F1228}" srcOrd="1" destOrd="0" presId="urn:microsoft.com/office/officeart/2005/8/layout/radial5"/>
    <dgm:cxn modelId="{4A22ED81-F0DF-4B31-A6EC-F47E086B615E}" type="presParOf" srcId="{5DD465BB-3F4E-4A42-B91B-54DD636F1228}" destId="{07E11866-7900-4038-BED7-09030EE656FE}" srcOrd="0" destOrd="0" presId="urn:microsoft.com/office/officeart/2005/8/layout/radial5"/>
    <dgm:cxn modelId="{A0D0AA6F-356E-438F-8ED3-6A17DFF4167A}" type="presParOf" srcId="{C246B883-5153-48F5-ABBC-6F5677589A81}" destId="{DBCE6680-02E5-4C54-AC62-4241AAB152EC}" srcOrd="2" destOrd="0" presId="urn:microsoft.com/office/officeart/2005/8/layout/radial5"/>
    <dgm:cxn modelId="{7BCCCF49-1CC2-45AD-B7A5-F9D5AA5C1680}" type="presParOf" srcId="{C246B883-5153-48F5-ABBC-6F5677589A81}" destId="{F14DB200-23A6-490A-A547-F766FC4E1E70}" srcOrd="3" destOrd="0" presId="urn:microsoft.com/office/officeart/2005/8/layout/radial5"/>
    <dgm:cxn modelId="{2DF8F33A-E90F-4BFA-825E-2E3A49971DD0}" type="presParOf" srcId="{F14DB200-23A6-490A-A547-F766FC4E1E70}" destId="{FED121D4-4F1B-43F3-900E-02E5E8E61EED}" srcOrd="0" destOrd="0" presId="urn:microsoft.com/office/officeart/2005/8/layout/radial5"/>
    <dgm:cxn modelId="{CDA5BF15-0BB8-4745-AF66-26BBE7A5DFEB}" type="presParOf" srcId="{C246B883-5153-48F5-ABBC-6F5677589A81}" destId="{0F726101-85AE-431F-AB0D-351DA100FBD1}" srcOrd="4" destOrd="0" presId="urn:microsoft.com/office/officeart/2005/8/layout/radial5"/>
    <dgm:cxn modelId="{D172CA1C-3C76-49A4-B81B-E17B44A1C359}" type="presParOf" srcId="{C246B883-5153-48F5-ABBC-6F5677589A81}" destId="{A328B997-16C5-40FF-9AA0-557B633E2ECC}" srcOrd="5" destOrd="0" presId="urn:microsoft.com/office/officeart/2005/8/layout/radial5"/>
    <dgm:cxn modelId="{F19A17F7-237F-456D-A12D-6925901A0019}" type="presParOf" srcId="{A328B997-16C5-40FF-9AA0-557B633E2ECC}" destId="{E13CED1B-19CB-41BD-BCBF-12F810C29428}" srcOrd="0" destOrd="0" presId="urn:microsoft.com/office/officeart/2005/8/layout/radial5"/>
    <dgm:cxn modelId="{EC88D873-9EC8-49E7-A809-548614945B10}" type="presParOf" srcId="{C246B883-5153-48F5-ABBC-6F5677589A81}" destId="{FFA35784-C97A-4563-9B05-5EFE5D4E0AFA}" srcOrd="6" destOrd="0" presId="urn:microsoft.com/office/officeart/2005/8/layout/radial5"/>
    <dgm:cxn modelId="{6D7E2205-BCBF-49B3-9E1E-2FD8CE5A61E8}" type="presParOf" srcId="{C246B883-5153-48F5-ABBC-6F5677589A81}" destId="{8F5E4685-72E4-481C-8A89-03724EE342BE}" srcOrd="7" destOrd="0" presId="urn:microsoft.com/office/officeart/2005/8/layout/radial5"/>
    <dgm:cxn modelId="{AF0C18A0-1AA4-456C-A576-6CB3C11C0477}" type="presParOf" srcId="{8F5E4685-72E4-481C-8A89-03724EE342BE}" destId="{9AA536BE-A084-404E-8D00-1AD396F2FF4C}" srcOrd="0" destOrd="0" presId="urn:microsoft.com/office/officeart/2005/8/layout/radial5"/>
    <dgm:cxn modelId="{92C29838-8D3E-4CFD-9C4A-B13327F297DC}" type="presParOf" srcId="{C246B883-5153-48F5-ABBC-6F5677589A81}" destId="{93389CD0-7FE8-4939-B0D6-C953A1A91465}" srcOrd="8" destOrd="0" presId="urn:microsoft.com/office/officeart/2005/8/layout/radial5"/>
    <dgm:cxn modelId="{FD72C4C5-E1DB-42A9-BDED-2FAE2A831C20}" type="presParOf" srcId="{C246B883-5153-48F5-ABBC-6F5677589A81}" destId="{5947195A-A3DD-4B15-B1C1-9C8CB708E392}" srcOrd="9" destOrd="0" presId="urn:microsoft.com/office/officeart/2005/8/layout/radial5"/>
    <dgm:cxn modelId="{D8109A75-0C86-4FF6-8D23-85F7DB92E8E6}" type="presParOf" srcId="{5947195A-A3DD-4B15-B1C1-9C8CB708E392}" destId="{F0C7804D-0B8B-47AC-9000-8E8BA537E67C}" srcOrd="0" destOrd="0" presId="urn:microsoft.com/office/officeart/2005/8/layout/radial5"/>
    <dgm:cxn modelId="{7462C569-C406-4380-8C7D-5D290FD0A549}" type="presParOf" srcId="{C246B883-5153-48F5-ABBC-6F5677589A81}" destId="{D33DDBBA-1671-4656-B092-1D8EBABD6E7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4EDE8-65F0-47DD-B076-EB79FCAD056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MY"/>
        </a:p>
      </dgm:t>
    </dgm:pt>
    <dgm:pt modelId="{AA950AA1-CAB4-4B5E-8A08-D185E580848A}">
      <dgm:prSet phldrT="[Text]"/>
      <dgm:spPr/>
      <dgm:t>
        <a:bodyPr/>
        <a:lstStyle/>
        <a:p>
          <a:r>
            <a:rPr lang="en-MY" dirty="0" err="1"/>
            <a:t>Jenis</a:t>
          </a:r>
          <a:r>
            <a:rPr lang="en-MY" dirty="0"/>
            <a:t> </a:t>
          </a:r>
          <a:r>
            <a:rPr lang="en-MY" dirty="0" err="1"/>
            <a:t>Nafsu</a:t>
          </a:r>
          <a:endParaRPr lang="en-MY" dirty="0"/>
        </a:p>
      </dgm:t>
    </dgm:pt>
    <dgm:pt modelId="{BB05F3BE-813D-43EE-87F9-08ECCDADA25F}" type="parTrans" cxnId="{AF86DBD6-91B3-4E48-9326-EA58EF8F1F6E}">
      <dgm:prSet/>
      <dgm:spPr/>
      <dgm:t>
        <a:bodyPr/>
        <a:lstStyle/>
        <a:p>
          <a:endParaRPr lang="en-MY"/>
        </a:p>
      </dgm:t>
    </dgm:pt>
    <dgm:pt modelId="{D5C9CDC6-2A54-47CF-8AF5-D480375B8412}" type="sibTrans" cxnId="{AF86DBD6-91B3-4E48-9326-EA58EF8F1F6E}">
      <dgm:prSet/>
      <dgm:spPr/>
      <dgm:t>
        <a:bodyPr/>
        <a:lstStyle/>
        <a:p>
          <a:endParaRPr lang="en-MY"/>
        </a:p>
      </dgm:t>
    </dgm:pt>
    <dgm:pt modelId="{F81D5310-EE27-4019-81DA-9AC00D3636F2}">
      <dgm:prSet phldrT="[Text]"/>
      <dgm:spPr/>
      <dgm:t>
        <a:bodyPr/>
        <a:lstStyle/>
        <a:p>
          <a:r>
            <a:rPr lang="ms-MY" dirty="0"/>
            <a:t>Nafsu Amarah</a:t>
          </a:r>
        </a:p>
        <a:p>
          <a:endParaRPr lang="en-MY" dirty="0"/>
        </a:p>
      </dgm:t>
    </dgm:pt>
    <dgm:pt modelId="{F97371D1-5DBF-4CDF-8E48-39C4CE388CBD}" type="parTrans" cxnId="{EA52277C-550D-4C0A-B450-9C479CBFA335}">
      <dgm:prSet/>
      <dgm:spPr/>
      <dgm:t>
        <a:bodyPr/>
        <a:lstStyle/>
        <a:p>
          <a:endParaRPr lang="en-MY"/>
        </a:p>
      </dgm:t>
    </dgm:pt>
    <dgm:pt modelId="{49B31BA9-7A54-4154-B1B0-32A3C593CBD1}" type="sibTrans" cxnId="{EA52277C-550D-4C0A-B450-9C479CBFA335}">
      <dgm:prSet/>
      <dgm:spPr/>
      <dgm:t>
        <a:bodyPr/>
        <a:lstStyle/>
        <a:p>
          <a:endParaRPr lang="en-MY"/>
        </a:p>
      </dgm:t>
    </dgm:pt>
    <dgm:pt modelId="{762DED42-C33C-4C7A-84A4-74F9F0ACFCF7}">
      <dgm:prSet phldrT="[Text]"/>
      <dgm:spPr/>
      <dgm:t>
        <a:bodyPr/>
        <a:lstStyle/>
        <a:p>
          <a:r>
            <a:rPr lang="ms-MY" dirty="0"/>
            <a:t>Nafsu Mutmainnah</a:t>
          </a:r>
          <a:endParaRPr lang="en-MY" dirty="0"/>
        </a:p>
      </dgm:t>
    </dgm:pt>
    <dgm:pt modelId="{C0F5C3B0-3A88-4444-8911-B82CD22D8C1D}" type="parTrans" cxnId="{B68D0A11-A191-4AB7-87F0-86219723968E}">
      <dgm:prSet/>
      <dgm:spPr/>
      <dgm:t>
        <a:bodyPr/>
        <a:lstStyle/>
        <a:p>
          <a:endParaRPr lang="en-MY"/>
        </a:p>
      </dgm:t>
    </dgm:pt>
    <dgm:pt modelId="{637008F0-C98F-4E1C-84B5-4DF7F7129F77}" type="sibTrans" cxnId="{B68D0A11-A191-4AB7-87F0-86219723968E}">
      <dgm:prSet/>
      <dgm:spPr/>
      <dgm:t>
        <a:bodyPr/>
        <a:lstStyle/>
        <a:p>
          <a:endParaRPr lang="en-MY"/>
        </a:p>
      </dgm:t>
    </dgm:pt>
    <dgm:pt modelId="{C9932175-E465-4E58-AFDE-25D9E94D1A1A}">
      <dgm:prSet phldrT="[Text]"/>
      <dgm:spPr/>
      <dgm:t>
        <a:bodyPr/>
        <a:lstStyle/>
        <a:p>
          <a:r>
            <a:rPr lang="ms-MY" dirty="0"/>
            <a:t>Nafsu Lawwamah</a:t>
          </a:r>
          <a:endParaRPr lang="en-MY" dirty="0"/>
        </a:p>
      </dgm:t>
    </dgm:pt>
    <dgm:pt modelId="{D3B90809-3202-4415-908A-907F212F894E}" type="parTrans" cxnId="{BD0CCA28-F3F1-470B-9FA7-A9B48216B004}">
      <dgm:prSet/>
      <dgm:spPr/>
      <dgm:t>
        <a:bodyPr/>
        <a:lstStyle/>
        <a:p>
          <a:endParaRPr lang="en-MY"/>
        </a:p>
      </dgm:t>
    </dgm:pt>
    <dgm:pt modelId="{80CEACE9-56C7-486F-944E-D64C9F97BFD9}" type="sibTrans" cxnId="{BD0CCA28-F3F1-470B-9FA7-A9B48216B004}">
      <dgm:prSet/>
      <dgm:spPr/>
      <dgm:t>
        <a:bodyPr/>
        <a:lstStyle/>
        <a:p>
          <a:endParaRPr lang="en-MY"/>
        </a:p>
      </dgm:t>
    </dgm:pt>
    <dgm:pt modelId="{DA09BD24-4EAF-491A-9539-BFB4F251B07A}">
      <dgm:prSet/>
      <dgm:spPr/>
      <dgm:t>
        <a:bodyPr/>
        <a:lstStyle/>
        <a:p>
          <a:endParaRPr lang="en-US"/>
        </a:p>
      </dgm:t>
    </dgm:pt>
    <dgm:pt modelId="{5DABF6CF-6F66-4A50-AFE1-E6D4A4C87B25}" type="parTrans" cxnId="{860AA2E6-5706-4E4D-9B51-985603DC104E}">
      <dgm:prSet/>
      <dgm:spPr/>
      <dgm:t>
        <a:bodyPr/>
        <a:lstStyle/>
        <a:p>
          <a:endParaRPr lang="en-MY"/>
        </a:p>
      </dgm:t>
    </dgm:pt>
    <dgm:pt modelId="{EF9502C8-B203-4372-8D10-FC1ADE1151D0}" type="sibTrans" cxnId="{860AA2E6-5706-4E4D-9B51-985603DC104E}">
      <dgm:prSet/>
      <dgm:spPr/>
      <dgm:t>
        <a:bodyPr/>
        <a:lstStyle/>
        <a:p>
          <a:endParaRPr lang="en-MY"/>
        </a:p>
      </dgm:t>
    </dgm:pt>
    <dgm:pt modelId="{0D890746-155E-4BC2-BF5C-B12E37714877}" type="pres">
      <dgm:prSet presAssocID="{6D54EDE8-65F0-47DD-B076-EB79FCAD0561}" presName="Name0" presStyleCnt="0">
        <dgm:presLayoutVars>
          <dgm:chMax val="1"/>
          <dgm:chPref val="1"/>
          <dgm:dir/>
          <dgm:animOne val="branch"/>
          <dgm:animLvl val="lvl"/>
        </dgm:presLayoutVars>
      </dgm:prSet>
      <dgm:spPr/>
      <dgm:t>
        <a:bodyPr/>
        <a:lstStyle/>
        <a:p>
          <a:endParaRPr lang="en-US"/>
        </a:p>
      </dgm:t>
    </dgm:pt>
    <dgm:pt modelId="{6CB0B4E8-0F06-4C8A-8280-18BB4F693A27}" type="pres">
      <dgm:prSet presAssocID="{AA950AA1-CAB4-4B5E-8A08-D185E580848A}" presName="singleCycle" presStyleCnt="0"/>
      <dgm:spPr/>
    </dgm:pt>
    <dgm:pt modelId="{C72A1DC1-1404-4E9F-A47D-BFCAF6F284DA}" type="pres">
      <dgm:prSet presAssocID="{AA950AA1-CAB4-4B5E-8A08-D185E580848A}" presName="singleCenter" presStyleLbl="node1" presStyleIdx="0" presStyleCnt="4">
        <dgm:presLayoutVars>
          <dgm:chMax val="7"/>
          <dgm:chPref val="7"/>
        </dgm:presLayoutVars>
      </dgm:prSet>
      <dgm:spPr/>
      <dgm:t>
        <a:bodyPr/>
        <a:lstStyle/>
        <a:p>
          <a:endParaRPr lang="en-US"/>
        </a:p>
      </dgm:t>
    </dgm:pt>
    <dgm:pt modelId="{521E9D3D-4B66-4384-B4A9-1E6BDC164575}" type="pres">
      <dgm:prSet presAssocID="{F97371D1-5DBF-4CDF-8E48-39C4CE388CBD}" presName="Name56" presStyleLbl="parChTrans1D2" presStyleIdx="0" presStyleCnt="3"/>
      <dgm:spPr/>
      <dgm:t>
        <a:bodyPr/>
        <a:lstStyle/>
        <a:p>
          <a:endParaRPr lang="en-US"/>
        </a:p>
      </dgm:t>
    </dgm:pt>
    <dgm:pt modelId="{94155DA9-0597-44D7-A0DF-C660DC53D5A3}" type="pres">
      <dgm:prSet presAssocID="{F81D5310-EE27-4019-81DA-9AC00D3636F2}" presName="text0" presStyleLbl="node1" presStyleIdx="1" presStyleCnt="4" custRadScaleRad="69355" custRadScaleInc="-3676">
        <dgm:presLayoutVars>
          <dgm:bulletEnabled val="1"/>
        </dgm:presLayoutVars>
      </dgm:prSet>
      <dgm:spPr/>
      <dgm:t>
        <a:bodyPr/>
        <a:lstStyle/>
        <a:p>
          <a:endParaRPr lang="en-US"/>
        </a:p>
      </dgm:t>
    </dgm:pt>
    <dgm:pt modelId="{FE4C135C-F5B9-42A0-AC11-1387D5F54597}" type="pres">
      <dgm:prSet presAssocID="{C0F5C3B0-3A88-4444-8911-B82CD22D8C1D}" presName="Name56" presStyleLbl="parChTrans1D2" presStyleIdx="1" presStyleCnt="3"/>
      <dgm:spPr/>
      <dgm:t>
        <a:bodyPr/>
        <a:lstStyle/>
        <a:p>
          <a:endParaRPr lang="en-US"/>
        </a:p>
      </dgm:t>
    </dgm:pt>
    <dgm:pt modelId="{10EF4291-334A-4854-A00E-06138E2DB99D}" type="pres">
      <dgm:prSet presAssocID="{762DED42-C33C-4C7A-84A4-74F9F0ACFCF7}" presName="text0" presStyleLbl="node1" presStyleIdx="2" presStyleCnt="4" custRadScaleRad="84721" custRadScaleInc="-2369">
        <dgm:presLayoutVars>
          <dgm:bulletEnabled val="1"/>
        </dgm:presLayoutVars>
      </dgm:prSet>
      <dgm:spPr/>
      <dgm:t>
        <a:bodyPr/>
        <a:lstStyle/>
        <a:p>
          <a:endParaRPr lang="en-US"/>
        </a:p>
      </dgm:t>
    </dgm:pt>
    <dgm:pt modelId="{362A37CA-DB04-49C5-93AB-5E09E6C1C7FB}" type="pres">
      <dgm:prSet presAssocID="{D3B90809-3202-4415-908A-907F212F894E}" presName="Name56" presStyleLbl="parChTrans1D2" presStyleIdx="2" presStyleCnt="3"/>
      <dgm:spPr/>
      <dgm:t>
        <a:bodyPr/>
        <a:lstStyle/>
        <a:p>
          <a:endParaRPr lang="en-US"/>
        </a:p>
      </dgm:t>
    </dgm:pt>
    <dgm:pt modelId="{E07BCDC0-DBC2-4E05-A2A7-E0FE7B02A3EF}" type="pres">
      <dgm:prSet presAssocID="{C9932175-E465-4E58-AFDE-25D9E94D1A1A}" presName="text0" presStyleLbl="node1" presStyleIdx="3" presStyleCnt="4" custRadScaleRad="84387" custRadScaleInc="2163">
        <dgm:presLayoutVars>
          <dgm:bulletEnabled val="1"/>
        </dgm:presLayoutVars>
      </dgm:prSet>
      <dgm:spPr/>
      <dgm:t>
        <a:bodyPr/>
        <a:lstStyle/>
        <a:p>
          <a:endParaRPr lang="en-US"/>
        </a:p>
      </dgm:t>
    </dgm:pt>
  </dgm:ptLst>
  <dgm:cxnLst>
    <dgm:cxn modelId="{6F940EF3-9E6B-4F12-8857-CE127ECCE901}" type="presOf" srcId="{762DED42-C33C-4C7A-84A4-74F9F0ACFCF7}" destId="{10EF4291-334A-4854-A00E-06138E2DB99D}" srcOrd="0" destOrd="0" presId="urn:microsoft.com/office/officeart/2008/layout/RadialCluster"/>
    <dgm:cxn modelId="{EA52277C-550D-4C0A-B450-9C479CBFA335}" srcId="{AA950AA1-CAB4-4B5E-8A08-D185E580848A}" destId="{F81D5310-EE27-4019-81DA-9AC00D3636F2}" srcOrd="0" destOrd="0" parTransId="{F97371D1-5DBF-4CDF-8E48-39C4CE388CBD}" sibTransId="{49B31BA9-7A54-4154-B1B0-32A3C593CBD1}"/>
    <dgm:cxn modelId="{916ECF6D-3B53-43F9-AF65-DBBA4F482EB3}" type="presOf" srcId="{F81D5310-EE27-4019-81DA-9AC00D3636F2}" destId="{94155DA9-0597-44D7-A0DF-C660DC53D5A3}" srcOrd="0" destOrd="0" presId="urn:microsoft.com/office/officeart/2008/layout/RadialCluster"/>
    <dgm:cxn modelId="{B68D0A11-A191-4AB7-87F0-86219723968E}" srcId="{AA950AA1-CAB4-4B5E-8A08-D185E580848A}" destId="{762DED42-C33C-4C7A-84A4-74F9F0ACFCF7}" srcOrd="1" destOrd="0" parTransId="{C0F5C3B0-3A88-4444-8911-B82CD22D8C1D}" sibTransId="{637008F0-C98F-4E1C-84B5-4DF7F7129F77}"/>
    <dgm:cxn modelId="{6862C6F3-0EA0-4E95-996A-E4860BEFAD80}" type="presOf" srcId="{C9932175-E465-4E58-AFDE-25D9E94D1A1A}" destId="{E07BCDC0-DBC2-4E05-A2A7-E0FE7B02A3EF}" srcOrd="0" destOrd="0" presId="urn:microsoft.com/office/officeart/2008/layout/RadialCluster"/>
    <dgm:cxn modelId="{55A4537D-8574-4D0F-B5C7-9F8A8107FFF8}" type="presOf" srcId="{D3B90809-3202-4415-908A-907F212F894E}" destId="{362A37CA-DB04-49C5-93AB-5E09E6C1C7FB}" srcOrd="0" destOrd="0" presId="urn:microsoft.com/office/officeart/2008/layout/RadialCluster"/>
    <dgm:cxn modelId="{D3476147-1DE1-43B6-8D70-FC71134C8DCE}" type="presOf" srcId="{6D54EDE8-65F0-47DD-B076-EB79FCAD0561}" destId="{0D890746-155E-4BC2-BF5C-B12E37714877}" srcOrd="0" destOrd="0" presId="urn:microsoft.com/office/officeart/2008/layout/RadialCluster"/>
    <dgm:cxn modelId="{BD0CCA28-F3F1-470B-9FA7-A9B48216B004}" srcId="{AA950AA1-CAB4-4B5E-8A08-D185E580848A}" destId="{C9932175-E465-4E58-AFDE-25D9E94D1A1A}" srcOrd="2" destOrd="0" parTransId="{D3B90809-3202-4415-908A-907F212F894E}" sibTransId="{80CEACE9-56C7-486F-944E-D64C9F97BFD9}"/>
    <dgm:cxn modelId="{18B3B475-CEC6-4A21-A415-E60F17C04308}" type="presOf" srcId="{AA950AA1-CAB4-4B5E-8A08-D185E580848A}" destId="{C72A1DC1-1404-4E9F-A47D-BFCAF6F284DA}" srcOrd="0" destOrd="0" presId="urn:microsoft.com/office/officeart/2008/layout/RadialCluster"/>
    <dgm:cxn modelId="{AF86DBD6-91B3-4E48-9326-EA58EF8F1F6E}" srcId="{6D54EDE8-65F0-47DD-B076-EB79FCAD0561}" destId="{AA950AA1-CAB4-4B5E-8A08-D185E580848A}" srcOrd="0" destOrd="0" parTransId="{BB05F3BE-813D-43EE-87F9-08ECCDADA25F}" sibTransId="{D5C9CDC6-2A54-47CF-8AF5-D480375B8412}"/>
    <dgm:cxn modelId="{860AA2E6-5706-4E4D-9B51-985603DC104E}" srcId="{6D54EDE8-65F0-47DD-B076-EB79FCAD0561}" destId="{DA09BD24-4EAF-491A-9539-BFB4F251B07A}" srcOrd="1" destOrd="0" parTransId="{5DABF6CF-6F66-4A50-AFE1-E6D4A4C87B25}" sibTransId="{EF9502C8-B203-4372-8D10-FC1ADE1151D0}"/>
    <dgm:cxn modelId="{5BB2D5B2-8C33-4822-A2FC-6F125B8AD0C0}" type="presOf" srcId="{C0F5C3B0-3A88-4444-8911-B82CD22D8C1D}" destId="{FE4C135C-F5B9-42A0-AC11-1387D5F54597}" srcOrd="0" destOrd="0" presId="urn:microsoft.com/office/officeart/2008/layout/RadialCluster"/>
    <dgm:cxn modelId="{58240330-1337-4F5C-AB2F-B8640C6BE260}" type="presOf" srcId="{F97371D1-5DBF-4CDF-8E48-39C4CE388CBD}" destId="{521E9D3D-4B66-4384-B4A9-1E6BDC164575}" srcOrd="0" destOrd="0" presId="urn:microsoft.com/office/officeart/2008/layout/RadialCluster"/>
    <dgm:cxn modelId="{F2A8E7D4-BDB5-4771-9254-A420B810111A}" type="presParOf" srcId="{0D890746-155E-4BC2-BF5C-B12E37714877}" destId="{6CB0B4E8-0F06-4C8A-8280-18BB4F693A27}" srcOrd="0" destOrd="0" presId="urn:microsoft.com/office/officeart/2008/layout/RadialCluster"/>
    <dgm:cxn modelId="{24BE6585-8CBF-48A5-A220-52D88A1F7AC1}" type="presParOf" srcId="{6CB0B4E8-0F06-4C8A-8280-18BB4F693A27}" destId="{C72A1DC1-1404-4E9F-A47D-BFCAF6F284DA}" srcOrd="0" destOrd="0" presId="urn:microsoft.com/office/officeart/2008/layout/RadialCluster"/>
    <dgm:cxn modelId="{C643691D-390F-4FE2-8152-475F5B59FC34}" type="presParOf" srcId="{6CB0B4E8-0F06-4C8A-8280-18BB4F693A27}" destId="{521E9D3D-4B66-4384-B4A9-1E6BDC164575}" srcOrd="1" destOrd="0" presId="urn:microsoft.com/office/officeart/2008/layout/RadialCluster"/>
    <dgm:cxn modelId="{6495AC64-232F-4615-BF06-09EC5E9EEA7D}" type="presParOf" srcId="{6CB0B4E8-0F06-4C8A-8280-18BB4F693A27}" destId="{94155DA9-0597-44D7-A0DF-C660DC53D5A3}" srcOrd="2" destOrd="0" presId="urn:microsoft.com/office/officeart/2008/layout/RadialCluster"/>
    <dgm:cxn modelId="{D08E20DF-CA70-4366-BD43-7229AA8A17FD}" type="presParOf" srcId="{6CB0B4E8-0F06-4C8A-8280-18BB4F693A27}" destId="{FE4C135C-F5B9-42A0-AC11-1387D5F54597}" srcOrd="3" destOrd="0" presId="urn:microsoft.com/office/officeart/2008/layout/RadialCluster"/>
    <dgm:cxn modelId="{7EF5D455-02FA-4FEC-9F9C-07BC66A5F805}" type="presParOf" srcId="{6CB0B4E8-0F06-4C8A-8280-18BB4F693A27}" destId="{10EF4291-334A-4854-A00E-06138E2DB99D}" srcOrd="4" destOrd="0" presId="urn:microsoft.com/office/officeart/2008/layout/RadialCluster"/>
    <dgm:cxn modelId="{C0089C1F-061D-4732-B583-0D3E7C053F3F}" type="presParOf" srcId="{6CB0B4E8-0F06-4C8A-8280-18BB4F693A27}" destId="{362A37CA-DB04-49C5-93AB-5E09E6C1C7FB}" srcOrd="5" destOrd="0" presId="urn:microsoft.com/office/officeart/2008/layout/RadialCluster"/>
    <dgm:cxn modelId="{BF419711-CA8E-46A3-AE3A-5FE911792991}" type="presParOf" srcId="{6CB0B4E8-0F06-4C8A-8280-18BB4F693A27}" destId="{E07BCDC0-DBC2-4E05-A2A7-E0FE7B02A3E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BF079E-4B2D-4B70-B10B-DBB45EFBC754}" type="doc">
      <dgm:prSet loTypeId="urn:microsoft.com/office/officeart/2005/8/layout/radial3" loCatId="cycle" qsTypeId="urn:microsoft.com/office/officeart/2005/8/quickstyle/simple1" qsCatId="simple" csTypeId="urn:microsoft.com/office/officeart/2005/8/colors/accent1_5" csCatId="accent1" phldr="1"/>
      <dgm:spPr/>
      <dgm:t>
        <a:bodyPr/>
        <a:lstStyle/>
        <a:p>
          <a:endParaRPr lang="en-MY"/>
        </a:p>
      </dgm:t>
    </dgm:pt>
    <dgm:pt modelId="{21DCA401-0ED8-4CAB-9E9A-4FE1A934413A}">
      <dgm:prSet phldrT="[Text]"/>
      <dgm:spPr/>
      <dgm:t>
        <a:bodyPr/>
        <a:lstStyle/>
        <a:p>
          <a:r>
            <a:rPr lang="en-MY" dirty="0"/>
            <a:t>“</a:t>
          </a:r>
          <a:r>
            <a:rPr lang="en-MY" dirty="0" err="1"/>
            <a:t>Sila</a:t>
          </a:r>
          <a:r>
            <a:rPr lang="en-MY" dirty="0"/>
            <a:t>”</a:t>
          </a:r>
        </a:p>
      </dgm:t>
    </dgm:pt>
    <dgm:pt modelId="{1A1FD42B-FD13-43DE-9392-7D43E2B25173}" type="parTrans" cxnId="{8D249CF8-9F6E-4DF9-9290-206F848AC992}">
      <dgm:prSet/>
      <dgm:spPr/>
      <dgm:t>
        <a:bodyPr/>
        <a:lstStyle/>
        <a:p>
          <a:endParaRPr lang="en-MY"/>
        </a:p>
      </dgm:t>
    </dgm:pt>
    <dgm:pt modelId="{380743B7-701C-4CC6-B26F-6C54B42DA810}" type="sibTrans" cxnId="{8D249CF8-9F6E-4DF9-9290-206F848AC992}">
      <dgm:prSet/>
      <dgm:spPr/>
      <dgm:t>
        <a:bodyPr/>
        <a:lstStyle/>
        <a:p>
          <a:endParaRPr lang="en-MY"/>
        </a:p>
      </dgm:t>
    </dgm:pt>
    <dgm:pt modelId="{67F56EE4-029F-44F3-BC94-00E0BF66D598}">
      <dgm:prSet phldrT="[Text]"/>
      <dgm:spPr/>
      <dgm:t>
        <a:bodyPr/>
        <a:lstStyle/>
        <a:p>
          <a:r>
            <a:rPr lang="en-US" dirty="0">
              <a:solidFill>
                <a:schemeClr val="bg1"/>
              </a:solidFill>
            </a:rPr>
            <a:t>Sifat</a:t>
          </a:r>
          <a:endParaRPr lang="en-MY" dirty="0">
            <a:solidFill>
              <a:schemeClr val="bg1"/>
            </a:solidFill>
          </a:endParaRPr>
        </a:p>
      </dgm:t>
    </dgm:pt>
    <dgm:pt modelId="{10A05CAF-8E93-4D3B-8884-3E3A62C40261}" type="parTrans" cxnId="{DD70F221-F204-4BB8-AB8F-091B2A138A01}">
      <dgm:prSet/>
      <dgm:spPr/>
      <dgm:t>
        <a:bodyPr/>
        <a:lstStyle/>
        <a:p>
          <a:endParaRPr lang="en-MY"/>
        </a:p>
      </dgm:t>
    </dgm:pt>
    <dgm:pt modelId="{F315AAFE-85C4-457D-8CEA-12EFC03DB846}" type="sibTrans" cxnId="{DD70F221-F204-4BB8-AB8F-091B2A138A01}">
      <dgm:prSet/>
      <dgm:spPr/>
      <dgm:t>
        <a:bodyPr/>
        <a:lstStyle/>
        <a:p>
          <a:endParaRPr lang="en-MY"/>
        </a:p>
      </dgm:t>
    </dgm:pt>
    <dgm:pt modelId="{D8261B29-63A9-46B8-AE94-F158A46F5468}">
      <dgm:prSet phldrT="[Text]"/>
      <dgm:spPr/>
      <dgm:t>
        <a:bodyPr/>
        <a:lstStyle/>
        <a:p>
          <a:r>
            <a:rPr lang="en-US" dirty="0" err="1">
              <a:solidFill>
                <a:schemeClr val="bg1"/>
              </a:solidFill>
            </a:rPr>
            <a:t>Watak</a:t>
          </a:r>
          <a:r>
            <a:rPr lang="en-US" dirty="0">
              <a:solidFill>
                <a:schemeClr val="bg1"/>
              </a:solidFill>
            </a:rPr>
            <a:t> </a:t>
          </a:r>
          <a:r>
            <a:rPr lang="en-US" dirty="0" err="1">
              <a:solidFill>
                <a:schemeClr val="bg1"/>
              </a:solidFill>
            </a:rPr>
            <a:t>Kebiasaan</a:t>
          </a:r>
          <a:endParaRPr lang="en-MY" dirty="0">
            <a:solidFill>
              <a:schemeClr val="bg1"/>
            </a:solidFill>
          </a:endParaRPr>
        </a:p>
      </dgm:t>
    </dgm:pt>
    <dgm:pt modelId="{21A6A136-251A-4B18-8F2A-8FF2DA3C3959}" type="parTrans" cxnId="{6B7555C1-C849-4D80-877C-01D019305966}">
      <dgm:prSet/>
      <dgm:spPr/>
      <dgm:t>
        <a:bodyPr/>
        <a:lstStyle/>
        <a:p>
          <a:endParaRPr lang="en-MY"/>
        </a:p>
      </dgm:t>
    </dgm:pt>
    <dgm:pt modelId="{5D3AF556-A9D9-4300-9C4D-AF01D32CB82C}" type="sibTrans" cxnId="{6B7555C1-C849-4D80-877C-01D019305966}">
      <dgm:prSet/>
      <dgm:spPr/>
      <dgm:t>
        <a:bodyPr/>
        <a:lstStyle/>
        <a:p>
          <a:endParaRPr lang="en-MY"/>
        </a:p>
      </dgm:t>
    </dgm:pt>
    <dgm:pt modelId="{8D519F05-E6A0-48D7-8F68-F7247CBABB3D}">
      <dgm:prSet phldrT="[Text]"/>
      <dgm:spPr/>
      <dgm:t>
        <a:bodyPr/>
        <a:lstStyle/>
        <a:p>
          <a:r>
            <a:rPr lang="en-US" dirty="0" err="1">
              <a:solidFill>
                <a:schemeClr val="bg1"/>
              </a:solidFill>
            </a:rPr>
            <a:t>Tingkah</a:t>
          </a:r>
          <a:r>
            <a:rPr lang="en-US" dirty="0"/>
            <a:t> </a:t>
          </a:r>
          <a:r>
            <a:rPr lang="en-US" dirty="0" err="1">
              <a:solidFill>
                <a:schemeClr val="bg1"/>
              </a:solidFill>
            </a:rPr>
            <a:t>Laku</a:t>
          </a:r>
          <a:r>
            <a:rPr lang="en-US" dirty="0"/>
            <a:t> </a:t>
          </a:r>
          <a:endParaRPr lang="en-MY" dirty="0"/>
        </a:p>
      </dgm:t>
    </dgm:pt>
    <dgm:pt modelId="{1BC08BB0-3F98-453A-A2C6-85116FF501BC}" type="parTrans" cxnId="{C3552795-C381-4660-8A2D-1FFD8828E163}">
      <dgm:prSet/>
      <dgm:spPr/>
      <dgm:t>
        <a:bodyPr/>
        <a:lstStyle/>
        <a:p>
          <a:endParaRPr lang="en-MY"/>
        </a:p>
      </dgm:t>
    </dgm:pt>
    <dgm:pt modelId="{699ADA10-AAB0-4EB7-87FD-17A9491098A2}" type="sibTrans" cxnId="{C3552795-C381-4660-8A2D-1FFD8828E163}">
      <dgm:prSet/>
      <dgm:spPr/>
      <dgm:t>
        <a:bodyPr/>
        <a:lstStyle/>
        <a:p>
          <a:endParaRPr lang="en-MY"/>
        </a:p>
      </dgm:t>
    </dgm:pt>
    <dgm:pt modelId="{CEE0574F-1FF0-4B50-A5A7-73466B00934F}">
      <dgm:prSet phldrT="[Text]"/>
      <dgm:spPr/>
      <dgm:t>
        <a:bodyPr/>
        <a:lstStyle/>
        <a:p>
          <a:r>
            <a:rPr lang="en-US" dirty="0" err="1">
              <a:solidFill>
                <a:schemeClr val="bg1"/>
              </a:solidFill>
            </a:rPr>
            <a:t>Kelakuan</a:t>
          </a:r>
          <a:endParaRPr lang="en-MY" dirty="0">
            <a:solidFill>
              <a:schemeClr val="bg1"/>
            </a:solidFill>
          </a:endParaRPr>
        </a:p>
      </dgm:t>
    </dgm:pt>
    <dgm:pt modelId="{F9B72628-AECB-4AFD-8181-2496E0318BC3}" type="parTrans" cxnId="{CD5A82D9-083A-4E1C-B097-52A49D8EF9DC}">
      <dgm:prSet/>
      <dgm:spPr/>
      <dgm:t>
        <a:bodyPr/>
        <a:lstStyle/>
        <a:p>
          <a:endParaRPr lang="en-MY"/>
        </a:p>
      </dgm:t>
    </dgm:pt>
    <dgm:pt modelId="{37E9E558-F270-486F-9560-78C25AE69B56}" type="sibTrans" cxnId="{CD5A82D9-083A-4E1C-B097-52A49D8EF9DC}">
      <dgm:prSet/>
      <dgm:spPr/>
      <dgm:t>
        <a:bodyPr/>
        <a:lstStyle/>
        <a:p>
          <a:endParaRPr lang="en-MY"/>
        </a:p>
      </dgm:t>
    </dgm:pt>
    <dgm:pt modelId="{F499BEA2-3EC7-48E1-880C-9E4EA9A70844}">
      <dgm:prSet phldrT="[Text]"/>
      <dgm:spPr/>
      <dgm:t>
        <a:bodyPr/>
        <a:lstStyle/>
        <a:p>
          <a:r>
            <a:rPr lang="en-US" dirty="0">
              <a:solidFill>
                <a:schemeClr val="bg1"/>
              </a:solidFill>
            </a:rPr>
            <a:t>Latihan Moral</a:t>
          </a:r>
          <a:endParaRPr lang="en-MY" dirty="0">
            <a:solidFill>
              <a:schemeClr val="bg1"/>
            </a:solidFill>
          </a:endParaRPr>
        </a:p>
      </dgm:t>
    </dgm:pt>
    <dgm:pt modelId="{018219A0-B7E2-483A-A77D-60A561EEC29B}" type="parTrans" cxnId="{EF3ECEBA-2ACA-431D-ADBC-E4E8C3D52070}">
      <dgm:prSet/>
      <dgm:spPr/>
      <dgm:t>
        <a:bodyPr/>
        <a:lstStyle/>
        <a:p>
          <a:endParaRPr lang="en-MY"/>
        </a:p>
      </dgm:t>
    </dgm:pt>
    <dgm:pt modelId="{73CD96F8-C15D-4BFF-9FCA-E8F0C29C78DB}" type="sibTrans" cxnId="{EF3ECEBA-2ACA-431D-ADBC-E4E8C3D52070}">
      <dgm:prSet/>
      <dgm:spPr/>
      <dgm:t>
        <a:bodyPr/>
        <a:lstStyle/>
        <a:p>
          <a:endParaRPr lang="en-MY"/>
        </a:p>
      </dgm:t>
    </dgm:pt>
    <dgm:pt modelId="{0EB2E45A-D71F-43BF-9F36-CF2B1F8A0908}">
      <dgm:prSet phldrT="[Text]"/>
      <dgm:spPr/>
      <dgm:t>
        <a:bodyPr/>
        <a:lstStyle/>
        <a:p>
          <a:r>
            <a:rPr lang="en-US" dirty="0" err="1">
              <a:solidFill>
                <a:schemeClr val="bg1"/>
              </a:solidFill>
            </a:rPr>
            <a:t>Pelaksanaan</a:t>
          </a:r>
          <a:r>
            <a:rPr lang="en-US" dirty="0">
              <a:solidFill>
                <a:schemeClr val="bg1"/>
              </a:solidFill>
            </a:rPr>
            <a:t> Moral </a:t>
          </a:r>
          <a:endParaRPr lang="en-MY" dirty="0">
            <a:solidFill>
              <a:schemeClr val="bg1"/>
            </a:solidFill>
          </a:endParaRPr>
        </a:p>
      </dgm:t>
    </dgm:pt>
    <dgm:pt modelId="{C22BED6A-5DC7-4EAC-9137-B476433C653D}" type="parTrans" cxnId="{6AA328AD-DE8B-404A-A444-5349834FA90B}">
      <dgm:prSet/>
      <dgm:spPr/>
      <dgm:t>
        <a:bodyPr/>
        <a:lstStyle/>
        <a:p>
          <a:endParaRPr lang="en-MY"/>
        </a:p>
      </dgm:t>
    </dgm:pt>
    <dgm:pt modelId="{2407BDE3-037E-474E-ACBA-5AC92803BBAA}" type="sibTrans" cxnId="{6AA328AD-DE8B-404A-A444-5349834FA90B}">
      <dgm:prSet/>
      <dgm:spPr/>
      <dgm:t>
        <a:bodyPr/>
        <a:lstStyle/>
        <a:p>
          <a:endParaRPr lang="en-MY"/>
        </a:p>
      </dgm:t>
    </dgm:pt>
    <dgm:pt modelId="{F03376E3-70DA-4B02-8AA4-24F8A21ACDE2}">
      <dgm:prSet phldrT="[Text]"/>
      <dgm:spPr/>
      <dgm:t>
        <a:bodyPr/>
        <a:lstStyle/>
        <a:p>
          <a:r>
            <a:rPr lang="en-US" dirty="0">
              <a:solidFill>
                <a:schemeClr val="bg1"/>
              </a:solidFill>
            </a:rPr>
            <a:t>Etika Buddha</a:t>
          </a:r>
          <a:endParaRPr lang="en-MY" dirty="0">
            <a:solidFill>
              <a:schemeClr val="bg1"/>
            </a:solidFill>
          </a:endParaRPr>
        </a:p>
      </dgm:t>
    </dgm:pt>
    <dgm:pt modelId="{D872CD2C-E7FC-422E-A19F-43178B8756D9}" type="parTrans" cxnId="{91125029-429C-4B0A-8627-134EF506FE6A}">
      <dgm:prSet/>
      <dgm:spPr/>
      <dgm:t>
        <a:bodyPr/>
        <a:lstStyle/>
        <a:p>
          <a:endParaRPr lang="en-MY"/>
        </a:p>
      </dgm:t>
    </dgm:pt>
    <dgm:pt modelId="{AE62126E-4312-4D6A-B7F6-B28D02F79C16}" type="sibTrans" cxnId="{91125029-429C-4B0A-8627-134EF506FE6A}">
      <dgm:prSet/>
      <dgm:spPr/>
      <dgm:t>
        <a:bodyPr/>
        <a:lstStyle/>
        <a:p>
          <a:endParaRPr lang="en-MY"/>
        </a:p>
      </dgm:t>
    </dgm:pt>
    <dgm:pt modelId="{9F6F8D9C-4B92-49A1-B864-CF3D9E308215}" type="pres">
      <dgm:prSet presAssocID="{57BF079E-4B2D-4B70-B10B-DBB45EFBC754}" presName="composite" presStyleCnt="0">
        <dgm:presLayoutVars>
          <dgm:chMax val="1"/>
          <dgm:dir/>
          <dgm:resizeHandles val="exact"/>
        </dgm:presLayoutVars>
      </dgm:prSet>
      <dgm:spPr/>
      <dgm:t>
        <a:bodyPr/>
        <a:lstStyle/>
        <a:p>
          <a:endParaRPr lang="en-US"/>
        </a:p>
      </dgm:t>
    </dgm:pt>
    <dgm:pt modelId="{2B1AD340-BA4C-4399-8C8F-922EF847D098}" type="pres">
      <dgm:prSet presAssocID="{57BF079E-4B2D-4B70-B10B-DBB45EFBC754}" presName="radial" presStyleCnt="0">
        <dgm:presLayoutVars>
          <dgm:animLvl val="ctr"/>
        </dgm:presLayoutVars>
      </dgm:prSet>
      <dgm:spPr/>
    </dgm:pt>
    <dgm:pt modelId="{F6B06ED8-057D-4DB4-91E2-9FA2F9AE1F98}" type="pres">
      <dgm:prSet presAssocID="{21DCA401-0ED8-4CAB-9E9A-4FE1A934413A}" presName="centerShape" presStyleLbl="vennNode1" presStyleIdx="0" presStyleCnt="8"/>
      <dgm:spPr/>
      <dgm:t>
        <a:bodyPr/>
        <a:lstStyle/>
        <a:p>
          <a:endParaRPr lang="en-US"/>
        </a:p>
      </dgm:t>
    </dgm:pt>
    <dgm:pt modelId="{4FA7246C-B402-43A4-B08A-DA412D35DCFC}" type="pres">
      <dgm:prSet presAssocID="{67F56EE4-029F-44F3-BC94-00E0BF66D598}" presName="node" presStyleLbl="vennNode1" presStyleIdx="1" presStyleCnt="8">
        <dgm:presLayoutVars>
          <dgm:bulletEnabled val="1"/>
        </dgm:presLayoutVars>
      </dgm:prSet>
      <dgm:spPr/>
      <dgm:t>
        <a:bodyPr/>
        <a:lstStyle/>
        <a:p>
          <a:endParaRPr lang="en-US"/>
        </a:p>
      </dgm:t>
    </dgm:pt>
    <dgm:pt modelId="{093356C2-D35E-4558-8F42-6B81B0D0F17F}" type="pres">
      <dgm:prSet presAssocID="{D8261B29-63A9-46B8-AE94-F158A46F5468}" presName="node" presStyleLbl="vennNode1" presStyleIdx="2" presStyleCnt="8">
        <dgm:presLayoutVars>
          <dgm:bulletEnabled val="1"/>
        </dgm:presLayoutVars>
      </dgm:prSet>
      <dgm:spPr/>
      <dgm:t>
        <a:bodyPr/>
        <a:lstStyle/>
        <a:p>
          <a:endParaRPr lang="en-US"/>
        </a:p>
      </dgm:t>
    </dgm:pt>
    <dgm:pt modelId="{774FBF3C-2137-4579-9A0B-60649D82420F}" type="pres">
      <dgm:prSet presAssocID="{8D519F05-E6A0-48D7-8F68-F7247CBABB3D}" presName="node" presStyleLbl="vennNode1" presStyleIdx="3" presStyleCnt="8">
        <dgm:presLayoutVars>
          <dgm:bulletEnabled val="1"/>
        </dgm:presLayoutVars>
      </dgm:prSet>
      <dgm:spPr/>
      <dgm:t>
        <a:bodyPr/>
        <a:lstStyle/>
        <a:p>
          <a:endParaRPr lang="en-US"/>
        </a:p>
      </dgm:t>
    </dgm:pt>
    <dgm:pt modelId="{E3C9E3E4-1423-47B0-B942-070CB512EB58}" type="pres">
      <dgm:prSet presAssocID="{CEE0574F-1FF0-4B50-A5A7-73466B00934F}" presName="node" presStyleLbl="vennNode1" presStyleIdx="4" presStyleCnt="8">
        <dgm:presLayoutVars>
          <dgm:bulletEnabled val="1"/>
        </dgm:presLayoutVars>
      </dgm:prSet>
      <dgm:spPr/>
      <dgm:t>
        <a:bodyPr/>
        <a:lstStyle/>
        <a:p>
          <a:endParaRPr lang="en-US"/>
        </a:p>
      </dgm:t>
    </dgm:pt>
    <dgm:pt modelId="{ACB53B95-9570-4EE9-971F-CB60F19254B7}" type="pres">
      <dgm:prSet presAssocID="{F499BEA2-3EC7-48E1-880C-9E4EA9A70844}" presName="node" presStyleLbl="vennNode1" presStyleIdx="5" presStyleCnt="8" custRadScaleRad="103790" custRadScaleInc="3766">
        <dgm:presLayoutVars>
          <dgm:bulletEnabled val="1"/>
        </dgm:presLayoutVars>
      </dgm:prSet>
      <dgm:spPr/>
      <dgm:t>
        <a:bodyPr/>
        <a:lstStyle/>
        <a:p>
          <a:endParaRPr lang="en-US"/>
        </a:p>
      </dgm:t>
    </dgm:pt>
    <dgm:pt modelId="{7D4AD0E7-997E-4AA3-B7BF-B7C2CEC9EF32}" type="pres">
      <dgm:prSet presAssocID="{0EB2E45A-D71F-43BF-9F36-CF2B1F8A0908}" presName="node" presStyleLbl="vennNode1" presStyleIdx="6" presStyleCnt="8">
        <dgm:presLayoutVars>
          <dgm:bulletEnabled val="1"/>
        </dgm:presLayoutVars>
      </dgm:prSet>
      <dgm:spPr/>
      <dgm:t>
        <a:bodyPr/>
        <a:lstStyle/>
        <a:p>
          <a:endParaRPr lang="en-US"/>
        </a:p>
      </dgm:t>
    </dgm:pt>
    <dgm:pt modelId="{F1631204-A8FD-4DF1-A7A8-9BE8635857A5}" type="pres">
      <dgm:prSet presAssocID="{F03376E3-70DA-4B02-8AA4-24F8A21ACDE2}" presName="node" presStyleLbl="vennNode1" presStyleIdx="7" presStyleCnt="8">
        <dgm:presLayoutVars>
          <dgm:bulletEnabled val="1"/>
        </dgm:presLayoutVars>
      </dgm:prSet>
      <dgm:spPr/>
      <dgm:t>
        <a:bodyPr/>
        <a:lstStyle/>
        <a:p>
          <a:endParaRPr lang="en-US"/>
        </a:p>
      </dgm:t>
    </dgm:pt>
  </dgm:ptLst>
  <dgm:cxnLst>
    <dgm:cxn modelId="{8C361FEB-50B0-43A3-BCD5-79DF2451C453}" type="presOf" srcId="{D8261B29-63A9-46B8-AE94-F158A46F5468}" destId="{093356C2-D35E-4558-8F42-6B81B0D0F17F}" srcOrd="0" destOrd="0" presId="urn:microsoft.com/office/officeart/2005/8/layout/radial3"/>
    <dgm:cxn modelId="{B8A229B1-CC45-4041-95FF-8656CE089119}" type="presOf" srcId="{21DCA401-0ED8-4CAB-9E9A-4FE1A934413A}" destId="{F6B06ED8-057D-4DB4-91E2-9FA2F9AE1F98}" srcOrd="0" destOrd="0" presId="urn:microsoft.com/office/officeart/2005/8/layout/radial3"/>
    <dgm:cxn modelId="{91125029-429C-4B0A-8627-134EF506FE6A}" srcId="{21DCA401-0ED8-4CAB-9E9A-4FE1A934413A}" destId="{F03376E3-70DA-4B02-8AA4-24F8A21ACDE2}" srcOrd="6" destOrd="0" parTransId="{D872CD2C-E7FC-422E-A19F-43178B8756D9}" sibTransId="{AE62126E-4312-4D6A-B7F6-B28D02F79C16}"/>
    <dgm:cxn modelId="{6B7555C1-C849-4D80-877C-01D019305966}" srcId="{21DCA401-0ED8-4CAB-9E9A-4FE1A934413A}" destId="{D8261B29-63A9-46B8-AE94-F158A46F5468}" srcOrd="1" destOrd="0" parTransId="{21A6A136-251A-4B18-8F2A-8FF2DA3C3959}" sibTransId="{5D3AF556-A9D9-4300-9C4D-AF01D32CB82C}"/>
    <dgm:cxn modelId="{25AD38BC-2A76-4659-AEBB-21A44B491186}" type="presOf" srcId="{CEE0574F-1FF0-4B50-A5A7-73466B00934F}" destId="{E3C9E3E4-1423-47B0-B942-070CB512EB58}" srcOrd="0" destOrd="0" presId="urn:microsoft.com/office/officeart/2005/8/layout/radial3"/>
    <dgm:cxn modelId="{6AA328AD-DE8B-404A-A444-5349834FA90B}" srcId="{21DCA401-0ED8-4CAB-9E9A-4FE1A934413A}" destId="{0EB2E45A-D71F-43BF-9F36-CF2B1F8A0908}" srcOrd="5" destOrd="0" parTransId="{C22BED6A-5DC7-4EAC-9137-B476433C653D}" sibTransId="{2407BDE3-037E-474E-ACBA-5AC92803BBAA}"/>
    <dgm:cxn modelId="{B432DF9C-2F14-4D3C-AE7D-8F39BCB45C0A}" type="presOf" srcId="{8D519F05-E6A0-48D7-8F68-F7247CBABB3D}" destId="{774FBF3C-2137-4579-9A0B-60649D82420F}" srcOrd="0" destOrd="0" presId="urn:microsoft.com/office/officeart/2005/8/layout/radial3"/>
    <dgm:cxn modelId="{B3C6E289-6F66-462C-A212-9F3C462EA205}" type="presOf" srcId="{0EB2E45A-D71F-43BF-9F36-CF2B1F8A0908}" destId="{7D4AD0E7-997E-4AA3-B7BF-B7C2CEC9EF32}" srcOrd="0" destOrd="0" presId="urn:microsoft.com/office/officeart/2005/8/layout/radial3"/>
    <dgm:cxn modelId="{5E1F18B3-4197-4B4F-93FC-523ACBE2FC14}" type="presOf" srcId="{57BF079E-4B2D-4B70-B10B-DBB45EFBC754}" destId="{9F6F8D9C-4B92-49A1-B864-CF3D9E308215}" srcOrd="0" destOrd="0" presId="urn:microsoft.com/office/officeart/2005/8/layout/radial3"/>
    <dgm:cxn modelId="{84BE6CE8-22B5-4810-B1CE-B51EDE16B49C}" type="presOf" srcId="{F03376E3-70DA-4B02-8AA4-24F8A21ACDE2}" destId="{F1631204-A8FD-4DF1-A7A8-9BE8635857A5}" srcOrd="0" destOrd="0" presId="urn:microsoft.com/office/officeart/2005/8/layout/radial3"/>
    <dgm:cxn modelId="{8D249CF8-9F6E-4DF9-9290-206F848AC992}" srcId="{57BF079E-4B2D-4B70-B10B-DBB45EFBC754}" destId="{21DCA401-0ED8-4CAB-9E9A-4FE1A934413A}" srcOrd="0" destOrd="0" parTransId="{1A1FD42B-FD13-43DE-9392-7D43E2B25173}" sibTransId="{380743B7-701C-4CC6-B26F-6C54B42DA810}"/>
    <dgm:cxn modelId="{13322D4A-17CD-4FEE-8BD9-6F70588D2DDF}" type="presOf" srcId="{67F56EE4-029F-44F3-BC94-00E0BF66D598}" destId="{4FA7246C-B402-43A4-B08A-DA412D35DCFC}" srcOrd="0" destOrd="0" presId="urn:microsoft.com/office/officeart/2005/8/layout/radial3"/>
    <dgm:cxn modelId="{CD5A82D9-083A-4E1C-B097-52A49D8EF9DC}" srcId="{21DCA401-0ED8-4CAB-9E9A-4FE1A934413A}" destId="{CEE0574F-1FF0-4B50-A5A7-73466B00934F}" srcOrd="3" destOrd="0" parTransId="{F9B72628-AECB-4AFD-8181-2496E0318BC3}" sibTransId="{37E9E558-F270-486F-9560-78C25AE69B56}"/>
    <dgm:cxn modelId="{5A6AE83E-CAE2-49FB-B507-C5C9B50E7B52}" type="presOf" srcId="{F499BEA2-3EC7-48E1-880C-9E4EA9A70844}" destId="{ACB53B95-9570-4EE9-971F-CB60F19254B7}" srcOrd="0" destOrd="0" presId="urn:microsoft.com/office/officeart/2005/8/layout/radial3"/>
    <dgm:cxn modelId="{EF3ECEBA-2ACA-431D-ADBC-E4E8C3D52070}" srcId="{21DCA401-0ED8-4CAB-9E9A-4FE1A934413A}" destId="{F499BEA2-3EC7-48E1-880C-9E4EA9A70844}" srcOrd="4" destOrd="0" parTransId="{018219A0-B7E2-483A-A77D-60A561EEC29B}" sibTransId="{73CD96F8-C15D-4BFF-9FCA-E8F0C29C78DB}"/>
    <dgm:cxn modelId="{DD70F221-F204-4BB8-AB8F-091B2A138A01}" srcId="{21DCA401-0ED8-4CAB-9E9A-4FE1A934413A}" destId="{67F56EE4-029F-44F3-BC94-00E0BF66D598}" srcOrd="0" destOrd="0" parTransId="{10A05CAF-8E93-4D3B-8884-3E3A62C40261}" sibTransId="{F315AAFE-85C4-457D-8CEA-12EFC03DB846}"/>
    <dgm:cxn modelId="{C3552795-C381-4660-8A2D-1FFD8828E163}" srcId="{21DCA401-0ED8-4CAB-9E9A-4FE1A934413A}" destId="{8D519F05-E6A0-48D7-8F68-F7247CBABB3D}" srcOrd="2" destOrd="0" parTransId="{1BC08BB0-3F98-453A-A2C6-85116FF501BC}" sibTransId="{699ADA10-AAB0-4EB7-87FD-17A9491098A2}"/>
    <dgm:cxn modelId="{244BE46D-EDA6-4B8E-A6A3-4B73B4D8B406}" type="presParOf" srcId="{9F6F8D9C-4B92-49A1-B864-CF3D9E308215}" destId="{2B1AD340-BA4C-4399-8C8F-922EF847D098}" srcOrd="0" destOrd="0" presId="urn:microsoft.com/office/officeart/2005/8/layout/radial3"/>
    <dgm:cxn modelId="{999BE5E5-B68B-4300-A364-8CEC3F28A58E}" type="presParOf" srcId="{2B1AD340-BA4C-4399-8C8F-922EF847D098}" destId="{F6B06ED8-057D-4DB4-91E2-9FA2F9AE1F98}" srcOrd="0" destOrd="0" presId="urn:microsoft.com/office/officeart/2005/8/layout/radial3"/>
    <dgm:cxn modelId="{D0BF216C-28CB-40BD-9589-60D6E29CDC3C}" type="presParOf" srcId="{2B1AD340-BA4C-4399-8C8F-922EF847D098}" destId="{4FA7246C-B402-43A4-B08A-DA412D35DCFC}" srcOrd="1" destOrd="0" presId="urn:microsoft.com/office/officeart/2005/8/layout/radial3"/>
    <dgm:cxn modelId="{A71ECF37-8D3E-4F6D-89DF-DA6A9B278D2D}" type="presParOf" srcId="{2B1AD340-BA4C-4399-8C8F-922EF847D098}" destId="{093356C2-D35E-4558-8F42-6B81B0D0F17F}" srcOrd="2" destOrd="0" presId="urn:microsoft.com/office/officeart/2005/8/layout/radial3"/>
    <dgm:cxn modelId="{E32B711B-78F7-41B7-A945-78B135F308E0}" type="presParOf" srcId="{2B1AD340-BA4C-4399-8C8F-922EF847D098}" destId="{774FBF3C-2137-4579-9A0B-60649D82420F}" srcOrd="3" destOrd="0" presId="urn:microsoft.com/office/officeart/2005/8/layout/radial3"/>
    <dgm:cxn modelId="{840020F7-C3CF-4859-B685-51E21E6C9775}" type="presParOf" srcId="{2B1AD340-BA4C-4399-8C8F-922EF847D098}" destId="{E3C9E3E4-1423-47B0-B942-070CB512EB58}" srcOrd="4" destOrd="0" presId="urn:microsoft.com/office/officeart/2005/8/layout/radial3"/>
    <dgm:cxn modelId="{33BA570A-8EFA-4551-9413-4A178BFB46A6}" type="presParOf" srcId="{2B1AD340-BA4C-4399-8C8F-922EF847D098}" destId="{ACB53B95-9570-4EE9-971F-CB60F19254B7}" srcOrd="5" destOrd="0" presId="urn:microsoft.com/office/officeart/2005/8/layout/radial3"/>
    <dgm:cxn modelId="{1A0872EE-951C-497E-BA8A-9F4DD4ECFF87}" type="presParOf" srcId="{2B1AD340-BA4C-4399-8C8F-922EF847D098}" destId="{7D4AD0E7-997E-4AA3-B7BF-B7C2CEC9EF32}" srcOrd="6" destOrd="0" presId="urn:microsoft.com/office/officeart/2005/8/layout/radial3"/>
    <dgm:cxn modelId="{B29F00A1-0F7F-47D6-A1AD-7214A46740A8}" type="presParOf" srcId="{2B1AD340-BA4C-4399-8C8F-922EF847D098}" destId="{F1631204-A8FD-4DF1-A7A8-9BE8635857A5}"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904D1-658A-4110-9177-7E85FBA193E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MY"/>
        </a:p>
      </dgm:t>
    </dgm:pt>
    <dgm:pt modelId="{C55CA158-E217-4326-AB3D-8CC83663DB77}">
      <dgm:prSet phldrT="[Text]"/>
      <dgm:spPr/>
      <dgm:t>
        <a:bodyPr/>
        <a:lstStyle/>
        <a:p>
          <a:r>
            <a:rPr lang="en-MY" dirty="0"/>
            <a:t>Candi Borobudur dan </a:t>
          </a:r>
          <a:r>
            <a:rPr lang="en-MY" dirty="0" err="1"/>
            <a:t>Palambanan</a:t>
          </a:r>
          <a:r>
            <a:rPr lang="en-MY" dirty="0"/>
            <a:t> di </a:t>
          </a:r>
          <a:r>
            <a:rPr lang="en-MY" dirty="0" err="1"/>
            <a:t>Jawa</a:t>
          </a:r>
          <a:endParaRPr lang="en-MY" dirty="0"/>
        </a:p>
      </dgm:t>
    </dgm:pt>
    <dgm:pt modelId="{39BBC68E-815A-46B5-BF9E-6E12B80AE785}" type="parTrans" cxnId="{1EE01990-D793-40E1-BFA9-383065232CFA}">
      <dgm:prSet/>
      <dgm:spPr/>
      <dgm:t>
        <a:bodyPr/>
        <a:lstStyle/>
        <a:p>
          <a:endParaRPr lang="en-MY"/>
        </a:p>
      </dgm:t>
    </dgm:pt>
    <dgm:pt modelId="{4E8FD8E3-97E8-4E5E-AC61-DE2AF065D857}" type="sibTrans" cxnId="{1EE01990-D793-40E1-BFA9-383065232CFA}">
      <dgm:prSet/>
      <dgm:spPr/>
      <dgm:t>
        <a:bodyPr/>
        <a:lstStyle/>
        <a:p>
          <a:endParaRPr lang="en-MY"/>
        </a:p>
      </dgm:t>
    </dgm:pt>
    <dgm:pt modelId="{2CDE0901-AAAC-48E2-AADC-88BE4D88D073}">
      <dgm:prSet phldrT="[Text]"/>
      <dgm:spPr/>
      <dgm:t>
        <a:bodyPr/>
        <a:lstStyle/>
        <a:p>
          <a:r>
            <a:rPr lang="en-MY" dirty="0"/>
            <a:t>Lembah </a:t>
          </a:r>
          <a:r>
            <a:rPr lang="en-MY" dirty="0" err="1"/>
            <a:t>Bujang</a:t>
          </a:r>
          <a:r>
            <a:rPr lang="en-MY" dirty="0"/>
            <a:t> di Negeri Kedah </a:t>
          </a:r>
        </a:p>
      </dgm:t>
    </dgm:pt>
    <dgm:pt modelId="{542494F4-B61B-4E88-ADD3-772A3C3590C9}" type="parTrans" cxnId="{106A90D8-2F5E-4782-B837-457A846FFFA6}">
      <dgm:prSet/>
      <dgm:spPr/>
      <dgm:t>
        <a:bodyPr/>
        <a:lstStyle/>
        <a:p>
          <a:endParaRPr lang="en-MY"/>
        </a:p>
      </dgm:t>
    </dgm:pt>
    <dgm:pt modelId="{CF2F68FB-C6AE-4C02-9605-262D51A9A19D}" type="sibTrans" cxnId="{106A90D8-2F5E-4782-B837-457A846FFFA6}">
      <dgm:prSet/>
      <dgm:spPr/>
      <dgm:t>
        <a:bodyPr/>
        <a:lstStyle/>
        <a:p>
          <a:endParaRPr lang="en-MY"/>
        </a:p>
      </dgm:t>
    </dgm:pt>
    <dgm:pt modelId="{BCDFEF36-C9F2-423E-8AC3-60BC0861332E}">
      <dgm:prSet phldrT="[Text]"/>
      <dgm:spPr/>
      <dgm:t>
        <a:bodyPr/>
        <a:lstStyle/>
        <a:p>
          <a:r>
            <a:rPr lang="en-MY" dirty="0"/>
            <a:t>Orang Bali</a:t>
          </a:r>
        </a:p>
      </dgm:t>
    </dgm:pt>
    <dgm:pt modelId="{D33EFE08-CF14-4F62-A66C-53184AB0869A}" type="parTrans" cxnId="{333CD659-5016-4951-BD64-ABCCDCAD0BB6}">
      <dgm:prSet/>
      <dgm:spPr/>
      <dgm:t>
        <a:bodyPr/>
        <a:lstStyle/>
        <a:p>
          <a:endParaRPr lang="en-MY"/>
        </a:p>
      </dgm:t>
    </dgm:pt>
    <dgm:pt modelId="{63DCE6D1-ACE4-4027-8873-AF328D548770}" type="sibTrans" cxnId="{333CD659-5016-4951-BD64-ABCCDCAD0BB6}">
      <dgm:prSet/>
      <dgm:spPr/>
      <dgm:t>
        <a:bodyPr/>
        <a:lstStyle/>
        <a:p>
          <a:endParaRPr lang="en-MY"/>
        </a:p>
      </dgm:t>
    </dgm:pt>
    <dgm:pt modelId="{5DFB5EAA-F336-441C-9274-1A5994CBC938}">
      <dgm:prSet phldrT="[Text]"/>
      <dgm:spPr/>
      <dgm:t>
        <a:bodyPr/>
        <a:lstStyle/>
        <a:p>
          <a:r>
            <a:rPr lang="en-MY" dirty="0"/>
            <a:t>Bukti </a:t>
          </a:r>
          <a:r>
            <a:rPr lang="en-MY" dirty="0" err="1"/>
            <a:t>Pengaruh</a:t>
          </a:r>
          <a:r>
            <a:rPr lang="en-MY" dirty="0"/>
            <a:t> Hindu</a:t>
          </a:r>
        </a:p>
      </dgm:t>
    </dgm:pt>
    <dgm:pt modelId="{D3CBDBD7-DCD3-42AF-94DD-F0D0D76948F7}" type="parTrans" cxnId="{EA7A9921-1874-44A7-AD0D-159162BFCD39}">
      <dgm:prSet/>
      <dgm:spPr/>
      <dgm:t>
        <a:bodyPr/>
        <a:lstStyle/>
        <a:p>
          <a:endParaRPr lang="en-MY"/>
        </a:p>
      </dgm:t>
    </dgm:pt>
    <dgm:pt modelId="{AF0D684A-B05A-4A21-94D3-E7FD9C37794B}" type="sibTrans" cxnId="{EA7A9921-1874-44A7-AD0D-159162BFCD39}">
      <dgm:prSet/>
      <dgm:spPr/>
      <dgm:t>
        <a:bodyPr/>
        <a:lstStyle/>
        <a:p>
          <a:endParaRPr lang="en-MY"/>
        </a:p>
      </dgm:t>
    </dgm:pt>
    <dgm:pt modelId="{50D427DA-BB2B-41D5-B26E-8B6A0D63DCB9}" type="pres">
      <dgm:prSet presAssocID="{7DC904D1-658A-4110-9177-7E85FBA193E9}" presName="Name0" presStyleCnt="0">
        <dgm:presLayoutVars>
          <dgm:chMax val="4"/>
          <dgm:resizeHandles val="exact"/>
        </dgm:presLayoutVars>
      </dgm:prSet>
      <dgm:spPr/>
      <dgm:t>
        <a:bodyPr/>
        <a:lstStyle/>
        <a:p>
          <a:endParaRPr lang="en-US"/>
        </a:p>
      </dgm:t>
    </dgm:pt>
    <dgm:pt modelId="{F5114C4A-EFFC-43BF-9EB0-5BFA8A32372E}" type="pres">
      <dgm:prSet presAssocID="{7DC904D1-658A-4110-9177-7E85FBA193E9}" presName="ellipse" presStyleLbl="trBgShp" presStyleIdx="0" presStyleCnt="1"/>
      <dgm:spPr/>
    </dgm:pt>
    <dgm:pt modelId="{B00F9AC2-2352-4A00-BD7E-7B7E85FC2287}" type="pres">
      <dgm:prSet presAssocID="{7DC904D1-658A-4110-9177-7E85FBA193E9}" presName="arrow1" presStyleLbl="fgShp" presStyleIdx="0" presStyleCnt="1"/>
      <dgm:spPr/>
    </dgm:pt>
    <dgm:pt modelId="{1A55AD9F-A3D8-4B8A-B816-B7B5D465841F}" type="pres">
      <dgm:prSet presAssocID="{7DC904D1-658A-4110-9177-7E85FBA193E9}" presName="rectangle" presStyleLbl="revTx" presStyleIdx="0" presStyleCnt="1">
        <dgm:presLayoutVars>
          <dgm:bulletEnabled val="1"/>
        </dgm:presLayoutVars>
      </dgm:prSet>
      <dgm:spPr/>
      <dgm:t>
        <a:bodyPr/>
        <a:lstStyle/>
        <a:p>
          <a:endParaRPr lang="en-US"/>
        </a:p>
      </dgm:t>
    </dgm:pt>
    <dgm:pt modelId="{D266DFF1-7B6B-4A6D-8183-A6470FFE5241}" type="pres">
      <dgm:prSet presAssocID="{2CDE0901-AAAC-48E2-AADC-88BE4D88D073}" presName="item1" presStyleLbl="node1" presStyleIdx="0" presStyleCnt="3">
        <dgm:presLayoutVars>
          <dgm:bulletEnabled val="1"/>
        </dgm:presLayoutVars>
      </dgm:prSet>
      <dgm:spPr/>
      <dgm:t>
        <a:bodyPr/>
        <a:lstStyle/>
        <a:p>
          <a:endParaRPr lang="en-US"/>
        </a:p>
      </dgm:t>
    </dgm:pt>
    <dgm:pt modelId="{5040473C-5624-4E12-BBF1-1C5A025D85C5}" type="pres">
      <dgm:prSet presAssocID="{BCDFEF36-C9F2-423E-8AC3-60BC0861332E}" presName="item2" presStyleLbl="node1" presStyleIdx="1" presStyleCnt="3">
        <dgm:presLayoutVars>
          <dgm:bulletEnabled val="1"/>
        </dgm:presLayoutVars>
      </dgm:prSet>
      <dgm:spPr/>
      <dgm:t>
        <a:bodyPr/>
        <a:lstStyle/>
        <a:p>
          <a:endParaRPr lang="en-US"/>
        </a:p>
      </dgm:t>
    </dgm:pt>
    <dgm:pt modelId="{8AFB39F2-6132-4170-9022-FFD9279146AA}" type="pres">
      <dgm:prSet presAssocID="{5DFB5EAA-F336-441C-9274-1A5994CBC938}" presName="item3" presStyleLbl="node1" presStyleIdx="2" presStyleCnt="3">
        <dgm:presLayoutVars>
          <dgm:bulletEnabled val="1"/>
        </dgm:presLayoutVars>
      </dgm:prSet>
      <dgm:spPr/>
      <dgm:t>
        <a:bodyPr/>
        <a:lstStyle/>
        <a:p>
          <a:endParaRPr lang="en-US"/>
        </a:p>
      </dgm:t>
    </dgm:pt>
    <dgm:pt modelId="{77B47712-CCF6-41DC-9618-19E23C727064}" type="pres">
      <dgm:prSet presAssocID="{7DC904D1-658A-4110-9177-7E85FBA193E9}" presName="funnel" presStyleLbl="trAlignAcc1" presStyleIdx="0" presStyleCnt="1" custLinFactNeighborX="-16" custLinFactNeighborY="1032"/>
      <dgm:spPr/>
    </dgm:pt>
  </dgm:ptLst>
  <dgm:cxnLst>
    <dgm:cxn modelId="{106A90D8-2F5E-4782-B837-457A846FFFA6}" srcId="{7DC904D1-658A-4110-9177-7E85FBA193E9}" destId="{2CDE0901-AAAC-48E2-AADC-88BE4D88D073}" srcOrd="1" destOrd="0" parTransId="{542494F4-B61B-4E88-ADD3-772A3C3590C9}" sibTransId="{CF2F68FB-C6AE-4C02-9605-262D51A9A19D}"/>
    <dgm:cxn modelId="{333CD659-5016-4951-BD64-ABCCDCAD0BB6}" srcId="{7DC904D1-658A-4110-9177-7E85FBA193E9}" destId="{BCDFEF36-C9F2-423E-8AC3-60BC0861332E}" srcOrd="2" destOrd="0" parTransId="{D33EFE08-CF14-4F62-A66C-53184AB0869A}" sibTransId="{63DCE6D1-ACE4-4027-8873-AF328D548770}"/>
    <dgm:cxn modelId="{640DBC94-1B54-4C0E-B635-0024B2D69BB6}" type="presOf" srcId="{5DFB5EAA-F336-441C-9274-1A5994CBC938}" destId="{1A55AD9F-A3D8-4B8A-B816-B7B5D465841F}" srcOrd="0" destOrd="0" presId="urn:microsoft.com/office/officeart/2005/8/layout/funnel1"/>
    <dgm:cxn modelId="{47773CB8-E5D9-4592-BBD3-6088751877DC}" type="presOf" srcId="{7DC904D1-658A-4110-9177-7E85FBA193E9}" destId="{50D427DA-BB2B-41D5-B26E-8B6A0D63DCB9}" srcOrd="0" destOrd="0" presId="urn:microsoft.com/office/officeart/2005/8/layout/funnel1"/>
    <dgm:cxn modelId="{1EE01990-D793-40E1-BFA9-383065232CFA}" srcId="{7DC904D1-658A-4110-9177-7E85FBA193E9}" destId="{C55CA158-E217-4326-AB3D-8CC83663DB77}" srcOrd="0" destOrd="0" parTransId="{39BBC68E-815A-46B5-BF9E-6E12B80AE785}" sibTransId="{4E8FD8E3-97E8-4E5E-AC61-DE2AF065D857}"/>
    <dgm:cxn modelId="{EA7A9921-1874-44A7-AD0D-159162BFCD39}" srcId="{7DC904D1-658A-4110-9177-7E85FBA193E9}" destId="{5DFB5EAA-F336-441C-9274-1A5994CBC938}" srcOrd="3" destOrd="0" parTransId="{D3CBDBD7-DCD3-42AF-94DD-F0D0D76948F7}" sibTransId="{AF0D684A-B05A-4A21-94D3-E7FD9C37794B}"/>
    <dgm:cxn modelId="{91BDAA21-68A7-4BF0-B875-F1FBDB8F1F02}" type="presOf" srcId="{BCDFEF36-C9F2-423E-8AC3-60BC0861332E}" destId="{D266DFF1-7B6B-4A6D-8183-A6470FFE5241}" srcOrd="0" destOrd="0" presId="urn:microsoft.com/office/officeart/2005/8/layout/funnel1"/>
    <dgm:cxn modelId="{DE4780B4-B763-4FFC-B235-C92F47B0C586}" type="presOf" srcId="{2CDE0901-AAAC-48E2-AADC-88BE4D88D073}" destId="{5040473C-5624-4E12-BBF1-1C5A025D85C5}" srcOrd="0" destOrd="0" presId="urn:microsoft.com/office/officeart/2005/8/layout/funnel1"/>
    <dgm:cxn modelId="{BCEDF52C-936F-4BBA-98C9-95D37ED3DF46}" type="presOf" srcId="{C55CA158-E217-4326-AB3D-8CC83663DB77}" destId="{8AFB39F2-6132-4170-9022-FFD9279146AA}" srcOrd="0" destOrd="0" presId="urn:microsoft.com/office/officeart/2005/8/layout/funnel1"/>
    <dgm:cxn modelId="{115E6E3D-D643-48AF-A037-1FF7DC2A393C}" type="presParOf" srcId="{50D427DA-BB2B-41D5-B26E-8B6A0D63DCB9}" destId="{F5114C4A-EFFC-43BF-9EB0-5BFA8A32372E}" srcOrd="0" destOrd="0" presId="urn:microsoft.com/office/officeart/2005/8/layout/funnel1"/>
    <dgm:cxn modelId="{F0765D41-74EA-4098-A8A2-54B2162BD0BA}" type="presParOf" srcId="{50D427DA-BB2B-41D5-B26E-8B6A0D63DCB9}" destId="{B00F9AC2-2352-4A00-BD7E-7B7E85FC2287}" srcOrd="1" destOrd="0" presId="urn:microsoft.com/office/officeart/2005/8/layout/funnel1"/>
    <dgm:cxn modelId="{A51181E3-E824-43DF-BF5B-5A73D9010841}" type="presParOf" srcId="{50D427DA-BB2B-41D5-B26E-8B6A0D63DCB9}" destId="{1A55AD9F-A3D8-4B8A-B816-B7B5D465841F}" srcOrd="2" destOrd="0" presId="urn:microsoft.com/office/officeart/2005/8/layout/funnel1"/>
    <dgm:cxn modelId="{F81AF598-7645-4E20-9889-B700321F966A}" type="presParOf" srcId="{50D427DA-BB2B-41D5-B26E-8B6A0D63DCB9}" destId="{D266DFF1-7B6B-4A6D-8183-A6470FFE5241}" srcOrd="3" destOrd="0" presId="urn:microsoft.com/office/officeart/2005/8/layout/funnel1"/>
    <dgm:cxn modelId="{6AB075A1-71EC-45E9-BA0B-D9D5245047B3}" type="presParOf" srcId="{50D427DA-BB2B-41D5-B26E-8B6A0D63DCB9}" destId="{5040473C-5624-4E12-BBF1-1C5A025D85C5}" srcOrd="4" destOrd="0" presId="urn:microsoft.com/office/officeart/2005/8/layout/funnel1"/>
    <dgm:cxn modelId="{7B2E1EB3-8791-42D2-9EDA-654C1BD4CF05}" type="presParOf" srcId="{50D427DA-BB2B-41D5-B26E-8B6A0D63DCB9}" destId="{8AFB39F2-6132-4170-9022-FFD9279146AA}" srcOrd="5" destOrd="0" presId="urn:microsoft.com/office/officeart/2005/8/layout/funnel1"/>
    <dgm:cxn modelId="{41180937-5675-487A-A2DB-896572CB4616}" type="presParOf" srcId="{50D427DA-BB2B-41D5-B26E-8B6A0D63DCB9}" destId="{77B47712-CCF6-41DC-9618-19E23C72706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0FC999-D838-4776-B8A0-92064E42390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MY"/>
        </a:p>
      </dgm:t>
    </dgm:pt>
    <dgm:pt modelId="{E666D739-CB7D-4D83-B282-BB735A64643B}">
      <dgm:prSet phldrT="[Text]"/>
      <dgm:spPr/>
      <dgm:t>
        <a:bodyPr/>
        <a:lstStyle/>
        <a:p>
          <a:r>
            <a:rPr lang="en-MY" dirty="0">
              <a:latin typeface="Times New Roman" panose="02020603050405020304" pitchFamily="18" charset="0"/>
              <a:cs typeface="Times New Roman" panose="02020603050405020304" pitchFamily="18" charset="0"/>
            </a:rPr>
            <a:t>Sifat </a:t>
          </a:r>
          <a:r>
            <a:rPr lang="en-MY" dirty="0" err="1">
              <a:latin typeface="Times New Roman" panose="02020603050405020304" pitchFamily="18" charset="0"/>
              <a:cs typeface="Times New Roman" panose="02020603050405020304" pitchFamily="18" charset="0"/>
            </a:rPr>
            <a:t>kepatuhan</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disiplin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untuk</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melaksanakan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upacara</a:t>
          </a:r>
          <a:r>
            <a:rPr lang="en-MY" dirty="0">
              <a:latin typeface="Times New Roman" panose="02020603050405020304" pitchFamily="18" charset="0"/>
              <a:cs typeface="Times New Roman" panose="02020603050405020304" pitchFamily="18" charset="0"/>
            </a:rPr>
            <a:t> yang </a:t>
          </a:r>
          <a:r>
            <a:rPr lang="en-MY" dirty="0" err="1">
              <a:latin typeface="Times New Roman" panose="02020603050405020304" pitchFamily="18" charset="0"/>
              <a:cs typeface="Times New Roman" panose="02020603050405020304" pitchFamily="18" charset="0"/>
            </a:rPr>
            <a:t>terkandung</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dalam</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ajarannya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sebagaimana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mestinya</a:t>
          </a:r>
          <a:endParaRPr lang="en-MY" dirty="0">
            <a:latin typeface="Times New Roman" panose="02020603050405020304" pitchFamily="18" charset="0"/>
            <a:cs typeface="Times New Roman" panose="02020603050405020304" pitchFamily="18" charset="0"/>
          </a:endParaRPr>
        </a:p>
      </dgm:t>
    </dgm:pt>
    <dgm:pt modelId="{7EEE61E6-9A59-4A54-A5EE-6E4F5FCDA01E}" type="parTrans" cxnId="{99A5F212-6D04-477B-A736-DEA67ECB1F8A}">
      <dgm:prSet/>
      <dgm:spPr/>
      <dgm:t>
        <a:bodyPr/>
        <a:lstStyle/>
        <a:p>
          <a:endParaRPr lang="en-MY"/>
        </a:p>
      </dgm:t>
    </dgm:pt>
    <dgm:pt modelId="{BA9CB66E-66E3-4C9A-9058-3AF145DD95B0}" type="sibTrans" cxnId="{99A5F212-6D04-477B-A736-DEA67ECB1F8A}">
      <dgm:prSet/>
      <dgm:spPr/>
      <dgm:t>
        <a:bodyPr/>
        <a:lstStyle/>
        <a:p>
          <a:endParaRPr lang="en-MY"/>
        </a:p>
      </dgm:t>
    </dgm:pt>
    <dgm:pt modelId="{53A13FCA-800E-4962-BA7E-0B3248B3E778}">
      <dgm:prSet phldrT="[Text]"/>
      <dgm:spPr/>
      <dgm:t>
        <a:bodyPr/>
        <a:lstStyle/>
        <a:p>
          <a:r>
            <a:rPr lang="en-MY" dirty="0" err="1">
              <a:latin typeface="Times New Roman" panose="02020603050405020304" pitchFamily="18" charset="0"/>
              <a:cs typeface="Times New Roman" panose="02020603050405020304" pitchFamily="18" charset="0"/>
            </a:rPr>
            <a:t>Menjaga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perpaduan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antara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ahli</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keluarga</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menjaga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kasih</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sayang</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menjaga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semua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kumpulan</a:t>
          </a:r>
          <a:endParaRPr lang="en-MY" dirty="0">
            <a:latin typeface="Times New Roman" panose="02020603050405020304" pitchFamily="18" charset="0"/>
            <a:cs typeface="Times New Roman" panose="02020603050405020304" pitchFamily="18" charset="0"/>
          </a:endParaRPr>
        </a:p>
      </dgm:t>
    </dgm:pt>
    <dgm:pt modelId="{828703CC-741F-4E0E-997F-A42E0CD4BF51}" type="parTrans" cxnId="{177DB66A-C036-4F58-AECF-1E826436792D}">
      <dgm:prSet/>
      <dgm:spPr/>
      <dgm:t>
        <a:bodyPr/>
        <a:lstStyle/>
        <a:p>
          <a:endParaRPr lang="en-MY"/>
        </a:p>
      </dgm:t>
    </dgm:pt>
    <dgm:pt modelId="{53FFBC43-3B7C-4AD3-B0A4-01300399C7E8}" type="sibTrans" cxnId="{177DB66A-C036-4F58-AECF-1E826436792D}">
      <dgm:prSet/>
      <dgm:spPr/>
      <dgm:t>
        <a:bodyPr/>
        <a:lstStyle/>
        <a:p>
          <a:endParaRPr lang="en-MY"/>
        </a:p>
      </dgm:t>
    </dgm:pt>
    <dgm:pt modelId="{717DF7EB-DDCA-4B6D-8C7C-CEA836F7B994}">
      <dgm:prSet phldrT="[Text]"/>
      <dgm:spPr/>
      <dgm:t>
        <a:bodyPr/>
        <a:lstStyle/>
        <a:p>
          <a:r>
            <a:rPr lang="en-MY" dirty="0" err="1">
              <a:latin typeface="Times New Roman" panose="02020603050405020304" pitchFamily="18" charset="0"/>
              <a:cs typeface="Times New Roman" panose="02020603050405020304" pitchFamily="18" charset="0"/>
            </a:rPr>
            <a:t>Kitaran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kelahiran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kematian</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kelahiran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semula</a:t>
          </a:r>
          <a:endParaRPr lang="en-MY" dirty="0">
            <a:latin typeface="Times New Roman" panose="02020603050405020304" pitchFamily="18" charset="0"/>
            <a:cs typeface="Times New Roman" panose="02020603050405020304" pitchFamily="18" charset="0"/>
          </a:endParaRPr>
        </a:p>
      </dgm:t>
    </dgm:pt>
    <dgm:pt modelId="{EC849356-0459-4741-9A52-B2C4BCAE9876}" type="parTrans" cxnId="{37FBD6A8-A667-4DFC-8DF1-EB31482DAD45}">
      <dgm:prSet/>
      <dgm:spPr/>
      <dgm:t>
        <a:bodyPr/>
        <a:lstStyle/>
        <a:p>
          <a:endParaRPr lang="en-MY"/>
        </a:p>
      </dgm:t>
    </dgm:pt>
    <dgm:pt modelId="{A194F2F9-83F8-4AC2-97AB-1E7BC358C01B}" type="sibTrans" cxnId="{37FBD6A8-A667-4DFC-8DF1-EB31482DAD45}">
      <dgm:prSet/>
      <dgm:spPr/>
      <dgm:t>
        <a:bodyPr/>
        <a:lstStyle/>
        <a:p>
          <a:endParaRPr lang="en-MY"/>
        </a:p>
      </dgm:t>
    </dgm:pt>
    <dgm:pt modelId="{7E477719-DD49-4192-A7EE-087E38ED3560}" type="pres">
      <dgm:prSet presAssocID="{590FC999-D838-4776-B8A0-92064E42390F}" presName="Name0" presStyleCnt="0">
        <dgm:presLayoutVars>
          <dgm:dir/>
          <dgm:resizeHandles val="exact"/>
        </dgm:presLayoutVars>
      </dgm:prSet>
      <dgm:spPr/>
      <dgm:t>
        <a:bodyPr/>
        <a:lstStyle/>
        <a:p>
          <a:endParaRPr lang="en-US"/>
        </a:p>
      </dgm:t>
    </dgm:pt>
    <dgm:pt modelId="{E308E978-FB36-4428-B2FB-27E6213278A4}" type="pres">
      <dgm:prSet presAssocID="{E666D739-CB7D-4D83-B282-BB735A64643B}" presName="node" presStyleLbl="node1" presStyleIdx="0" presStyleCnt="3">
        <dgm:presLayoutVars>
          <dgm:bulletEnabled val="1"/>
        </dgm:presLayoutVars>
      </dgm:prSet>
      <dgm:spPr/>
      <dgm:t>
        <a:bodyPr/>
        <a:lstStyle/>
        <a:p>
          <a:endParaRPr lang="en-US"/>
        </a:p>
      </dgm:t>
    </dgm:pt>
    <dgm:pt modelId="{4A9FD924-274A-4A3A-9274-6C4EA437E1BA}" type="pres">
      <dgm:prSet presAssocID="{BA9CB66E-66E3-4C9A-9058-3AF145DD95B0}" presName="sibTrans" presStyleLbl="sibTrans2D1" presStyleIdx="0" presStyleCnt="3"/>
      <dgm:spPr/>
      <dgm:t>
        <a:bodyPr/>
        <a:lstStyle/>
        <a:p>
          <a:endParaRPr lang="en-US"/>
        </a:p>
      </dgm:t>
    </dgm:pt>
    <dgm:pt modelId="{EF64DB14-C2D0-426A-9312-BC9CE2A5C5E8}" type="pres">
      <dgm:prSet presAssocID="{BA9CB66E-66E3-4C9A-9058-3AF145DD95B0}" presName="connectorText" presStyleLbl="sibTrans2D1" presStyleIdx="0" presStyleCnt="3"/>
      <dgm:spPr/>
      <dgm:t>
        <a:bodyPr/>
        <a:lstStyle/>
        <a:p>
          <a:endParaRPr lang="en-US"/>
        </a:p>
      </dgm:t>
    </dgm:pt>
    <dgm:pt modelId="{60798686-FBFB-4A9D-9C78-528CB179AAA0}" type="pres">
      <dgm:prSet presAssocID="{53A13FCA-800E-4962-BA7E-0B3248B3E778}" presName="node" presStyleLbl="node1" presStyleIdx="1" presStyleCnt="3">
        <dgm:presLayoutVars>
          <dgm:bulletEnabled val="1"/>
        </dgm:presLayoutVars>
      </dgm:prSet>
      <dgm:spPr/>
      <dgm:t>
        <a:bodyPr/>
        <a:lstStyle/>
        <a:p>
          <a:endParaRPr lang="en-US"/>
        </a:p>
      </dgm:t>
    </dgm:pt>
    <dgm:pt modelId="{47BB1D40-E90E-4500-AD2B-1E027CF43592}" type="pres">
      <dgm:prSet presAssocID="{53FFBC43-3B7C-4AD3-B0A4-01300399C7E8}" presName="sibTrans" presStyleLbl="sibTrans2D1" presStyleIdx="1" presStyleCnt="3"/>
      <dgm:spPr/>
      <dgm:t>
        <a:bodyPr/>
        <a:lstStyle/>
        <a:p>
          <a:endParaRPr lang="en-US"/>
        </a:p>
      </dgm:t>
    </dgm:pt>
    <dgm:pt modelId="{E0C6AF44-9E49-48CF-87C4-CB397BBF625F}" type="pres">
      <dgm:prSet presAssocID="{53FFBC43-3B7C-4AD3-B0A4-01300399C7E8}" presName="connectorText" presStyleLbl="sibTrans2D1" presStyleIdx="1" presStyleCnt="3"/>
      <dgm:spPr/>
      <dgm:t>
        <a:bodyPr/>
        <a:lstStyle/>
        <a:p>
          <a:endParaRPr lang="en-US"/>
        </a:p>
      </dgm:t>
    </dgm:pt>
    <dgm:pt modelId="{174CACD7-A441-4D02-85B8-2C67930351AB}" type="pres">
      <dgm:prSet presAssocID="{717DF7EB-DDCA-4B6D-8C7C-CEA836F7B994}" presName="node" presStyleLbl="node1" presStyleIdx="2" presStyleCnt="3">
        <dgm:presLayoutVars>
          <dgm:bulletEnabled val="1"/>
        </dgm:presLayoutVars>
      </dgm:prSet>
      <dgm:spPr/>
      <dgm:t>
        <a:bodyPr/>
        <a:lstStyle/>
        <a:p>
          <a:endParaRPr lang="en-US"/>
        </a:p>
      </dgm:t>
    </dgm:pt>
    <dgm:pt modelId="{CD9DF85F-DE15-4E04-AF05-F94B60A49F1F}" type="pres">
      <dgm:prSet presAssocID="{A194F2F9-83F8-4AC2-97AB-1E7BC358C01B}" presName="sibTrans" presStyleLbl="sibTrans2D1" presStyleIdx="2" presStyleCnt="3"/>
      <dgm:spPr/>
      <dgm:t>
        <a:bodyPr/>
        <a:lstStyle/>
        <a:p>
          <a:endParaRPr lang="en-US"/>
        </a:p>
      </dgm:t>
    </dgm:pt>
    <dgm:pt modelId="{2FD5127A-46C6-4481-979A-E8527638F762}" type="pres">
      <dgm:prSet presAssocID="{A194F2F9-83F8-4AC2-97AB-1E7BC358C01B}" presName="connectorText" presStyleLbl="sibTrans2D1" presStyleIdx="2" presStyleCnt="3"/>
      <dgm:spPr/>
      <dgm:t>
        <a:bodyPr/>
        <a:lstStyle/>
        <a:p>
          <a:endParaRPr lang="en-US"/>
        </a:p>
      </dgm:t>
    </dgm:pt>
  </dgm:ptLst>
  <dgm:cxnLst>
    <dgm:cxn modelId="{5500FF9E-3CF0-4889-80EC-BE519D62341A}" type="presOf" srcId="{717DF7EB-DDCA-4B6D-8C7C-CEA836F7B994}" destId="{174CACD7-A441-4D02-85B8-2C67930351AB}" srcOrd="0" destOrd="0" presId="urn:microsoft.com/office/officeart/2005/8/layout/cycle7"/>
    <dgm:cxn modelId="{755AFF0C-E3AF-423F-AD26-F1A79658F172}" type="presOf" srcId="{53A13FCA-800E-4962-BA7E-0B3248B3E778}" destId="{60798686-FBFB-4A9D-9C78-528CB179AAA0}" srcOrd="0" destOrd="0" presId="urn:microsoft.com/office/officeart/2005/8/layout/cycle7"/>
    <dgm:cxn modelId="{99A5F212-6D04-477B-A736-DEA67ECB1F8A}" srcId="{590FC999-D838-4776-B8A0-92064E42390F}" destId="{E666D739-CB7D-4D83-B282-BB735A64643B}" srcOrd="0" destOrd="0" parTransId="{7EEE61E6-9A59-4A54-A5EE-6E4F5FCDA01E}" sibTransId="{BA9CB66E-66E3-4C9A-9058-3AF145DD95B0}"/>
    <dgm:cxn modelId="{065EEEC1-3A13-49A6-8CE6-5B4C24F63505}" type="presOf" srcId="{BA9CB66E-66E3-4C9A-9058-3AF145DD95B0}" destId="{4A9FD924-274A-4A3A-9274-6C4EA437E1BA}" srcOrd="0" destOrd="0" presId="urn:microsoft.com/office/officeart/2005/8/layout/cycle7"/>
    <dgm:cxn modelId="{37FBD6A8-A667-4DFC-8DF1-EB31482DAD45}" srcId="{590FC999-D838-4776-B8A0-92064E42390F}" destId="{717DF7EB-DDCA-4B6D-8C7C-CEA836F7B994}" srcOrd="2" destOrd="0" parTransId="{EC849356-0459-4741-9A52-B2C4BCAE9876}" sibTransId="{A194F2F9-83F8-4AC2-97AB-1E7BC358C01B}"/>
    <dgm:cxn modelId="{223F5313-F5A6-4C6D-9992-FA532C086E3B}" type="presOf" srcId="{590FC999-D838-4776-B8A0-92064E42390F}" destId="{7E477719-DD49-4192-A7EE-087E38ED3560}" srcOrd="0" destOrd="0" presId="urn:microsoft.com/office/officeart/2005/8/layout/cycle7"/>
    <dgm:cxn modelId="{5FDA8E8A-C80F-4FCC-9F55-958B7049571A}" type="presOf" srcId="{BA9CB66E-66E3-4C9A-9058-3AF145DD95B0}" destId="{EF64DB14-C2D0-426A-9312-BC9CE2A5C5E8}" srcOrd="1" destOrd="0" presId="urn:microsoft.com/office/officeart/2005/8/layout/cycle7"/>
    <dgm:cxn modelId="{96AEE97B-5BE6-4E3C-91E1-DD337C6D758B}" type="presOf" srcId="{A194F2F9-83F8-4AC2-97AB-1E7BC358C01B}" destId="{2FD5127A-46C6-4481-979A-E8527638F762}" srcOrd="1" destOrd="0" presId="urn:microsoft.com/office/officeart/2005/8/layout/cycle7"/>
    <dgm:cxn modelId="{177DB66A-C036-4F58-AECF-1E826436792D}" srcId="{590FC999-D838-4776-B8A0-92064E42390F}" destId="{53A13FCA-800E-4962-BA7E-0B3248B3E778}" srcOrd="1" destOrd="0" parTransId="{828703CC-741F-4E0E-997F-A42E0CD4BF51}" sibTransId="{53FFBC43-3B7C-4AD3-B0A4-01300399C7E8}"/>
    <dgm:cxn modelId="{9181A60D-C15E-4CC2-8998-1A0D7705633C}" type="presOf" srcId="{53FFBC43-3B7C-4AD3-B0A4-01300399C7E8}" destId="{47BB1D40-E90E-4500-AD2B-1E027CF43592}" srcOrd="0" destOrd="0" presId="urn:microsoft.com/office/officeart/2005/8/layout/cycle7"/>
    <dgm:cxn modelId="{CB47F180-3C40-4FF3-8C6D-1124ED476461}" type="presOf" srcId="{E666D739-CB7D-4D83-B282-BB735A64643B}" destId="{E308E978-FB36-4428-B2FB-27E6213278A4}" srcOrd="0" destOrd="0" presId="urn:microsoft.com/office/officeart/2005/8/layout/cycle7"/>
    <dgm:cxn modelId="{92F2403C-E827-430E-8EFE-12BDD2FA364B}" type="presOf" srcId="{53FFBC43-3B7C-4AD3-B0A4-01300399C7E8}" destId="{E0C6AF44-9E49-48CF-87C4-CB397BBF625F}" srcOrd="1" destOrd="0" presId="urn:microsoft.com/office/officeart/2005/8/layout/cycle7"/>
    <dgm:cxn modelId="{3307F5AC-4942-47DF-AC1A-7484E3FD24B1}" type="presOf" srcId="{A194F2F9-83F8-4AC2-97AB-1E7BC358C01B}" destId="{CD9DF85F-DE15-4E04-AF05-F94B60A49F1F}" srcOrd="0" destOrd="0" presId="urn:microsoft.com/office/officeart/2005/8/layout/cycle7"/>
    <dgm:cxn modelId="{56DD10C5-45B4-4423-B777-CC25FCA5F6A4}" type="presParOf" srcId="{7E477719-DD49-4192-A7EE-087E38ED3560}" destId="{E308E978-FB36-4428-B2FB-27E6213278A4}" srcOrd="0" destOrd="0" presId="urn:microsoft.com/office/officeart/2005/8/layout/cycle7"/>
    <dgm:cxn modelId="{82055B94-27BA-4790-BE03-F3251841CA14}" type="presParOf" srcId="{7E477719-DD49-4192-A7EE-087E38ED3560}" destId="{4A9FD924-274A-4A3A-9274-6C4EA437E1BA}" srcOrd="1" destOrd="0" presId="urn:microsoft.com/office/officeart/2005/8/layout/cycle7"/>
    <dgm:cxn modelId="{9380B767-DE37-4894-B0D4-D0D28D63E028}" type="presParOf" srcId="{4A9FD924-274A-4A3A-9274-6C4EA437E1BA}" destId="{EF64DB14-C2D0-426A-9312-BC9CE2A5C5E8}" srcOrd="0" destOrd="0" presId="urn:microsoft.com/office/officeart/2005/8/layout/cycle7"/>
    <dgm:cxn modelId="{DAE12232-0B90-4FA0-8ABA-85B17B9981E3}" type="presParOf" srcId="{7E477719-DD49-4192-A7EE-087E38ED3560}" destId="{60798686-FBFB-4A9D-9C78-528CB179AAA0}" srcOrd="2" destOrd="0" presId="urn:microsoft.com/office/officeart/2005/8/layout/cycle7"/>
    <dgm:cxn modelId="{D2A34812-BE4D-4B48-B64A-AB0B17C136B9}" type="presParOf" srcId="{7E477719-DD49-4192-A7EE-087E38ED3560}" destId="{47BB1D40-E90E-4500-AD2B-1E027CF43592}" srcOrd="3" destOrd="0" presId="urn:microsoft.com/office/officeart/2005/8/layout/cycle7"/>
    <dgm:cxn modelId="{05D9E731-DC5C-4A49-A12F-C1C13264EC4D}" type="presParOf" srcId="{47BB1D40-E90E-4500-AD2B-1E027CF43592}" destId="{E0C6AF44-9E49-48CF-87C4-CB397BBF625F}" srcOrd="0" destOrd="0" presId="urn:microsoft.com/office/officeart/2005/8/layout/cycle7"/>
    <dgm:cxn modelId="{E8222263-A921-4DAB-BD43-F9585F8E17F1}" type="presParOf" srcId="{7E477719-DD49-4192-A7EE-087E38ED3560}" destId="{174CACD7-A441-4D02-85B8-2C67930351AB}" srcOrd="4" destOrd="0" presId="urn:microsoft.com/office/officeart/2005/8/layout/cycle7"/>
    <dgm:cxn modelId="{B1C746C9-CB3C-4DDC-9DFE-A0F0E79F29BB}" type="presParOf" srcId="{7E477719-DD49-4192-A7EE-087E38ED3560}" destId="{CD9DF85F-DE15-4E04-AF05-F94B60A49F1F}" srcOrd="5" destOrd="0" presId="urn:microsoft.com/office/officeart/2005/8/layout/cycle7"/>
    <dgm:cxn modelId="{541EC29B-C469-460B-B3F2-BD8793A804AB}" type="presParOf" srcId="{CD9DF85F-DE15-4E04-AF05-F94B60A49F1F}" destId="{2FD5127A-46C6-4481-979A-E8527638F76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B52964-8DC4-4708-81D7-56EA66D8D237}"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MY"/>
        </a:p>
      </dgm:t>
    </dgm:pt>
    <dgm:pt modelId="{A09A3D4E-37D0-4FCD-B94C-FB4669D8935A}">
      <dgm:prSet phldrT="[Text]" custT="1"/>
      <dgm:spPr/>
      <dgm:t>
        <a:bodyPr/>
        <a:lstStyle/>
        <a:p>
          <a:r>
            <a:rPr lang="ms-MY" sz="1800" dirty="0"/>
            <a:t>Era sebelum kehadiran Jesus Christ </a:t>
          </a:r>
          <a:endParaRPr lang="en-MY" sz="1800" b="1" dirty="0"/>
        </a:p>
      </dgm:t>
    </dgm:pt>
    <dgm:pt modelId="{E54C8E1E-3D0C-4358-A886-ABB71465338B}" type="parTrans" cxnId="{8511DB42-6EC3-4856-A668-BFDB93E55AEF}">
      <dgm:prSet/>
      <dgm:spPr/>
      <dgm:t>
        <a:bodyPr/>
        <a:lstStyle/>
        <a:p>
          <a:endParaRPr lang="en-MY"/>
        </a:p>
      </dgm:t>
    </dgm:pt>
    <dgm:pt modelId="{85145183-423B-40D7-92B9-B43A0870320B}" type="sibTrans" cxnId="{8511DB42-6EC3-4856-A668-BFDB93E55AEF}">
      <dgm:prSet/>
      <dgm:spPr/>
      <dgm:t>
        <a:bodyPr/>
        <a:lstStyle/>
        <a:p>
          <a:endParaRPr lang="en-MY"/>
        </a:p>
      </dgm:t>
    </dgm:pt>
    <dgm:pt modelId="{73B64EFA-AAF3-4FA5-9056-A7D92D06E8B6}">
      <dgm:prSet phldrT="[Text]" custT="1"/>
      <dgm:spPr/>
      <dgm:t>
        <a:bodyPr/>
        <a:lstStyle/>
        <a:p>
          <a:r>
            <a:rPr lang="ms-MY" sz="1800" dirty="0"/>
            <a:t>Era selepas kehadiaran Jesus Christ </a:t>
          </a:r>
          <a:endParaRPr lang="en-MY" sz="1800" dirty="0"/>
        </a:p>
      </dgm:t>
    </dgm:pt>
    <dgm:pt modelId="{C212F6C7-A54F-465B-B40B-C8A9ADE209D9}" type="parTrans" cxnId="{9CC99BE5-835F-43C8-873F-52074A1B08DD}">
      <dgm:prSet/>
      <dgm:spPr/>
      <dgm:t>
        <a:bodyPr/>
        <a:lstStyle/>
        <a:p>
          <a:endParaRPr lang="en-MY"/>
        </a:p>
      </dgm:t>
    </dgm:pt>
    <dgm:pt modelId="{8F0C4288-115E-4290-B183-3F85003F1073}" type="sibTrans" cxnId="{9CC99BE5-835F-43C8-873F-52074A1B08DD}">
      <dgm:prSet/>
      <dgm:spPr/>
      <dgm:t>
        <a:bodyPr/>
        <a:lstStyle/>
        <a:p>
          <a:endParaRPr lang="en-MY"/>
        </a:p>
      </dgm:t>
    </dgm:pt>
    <dgm:pt modelId="{9CC204A0-6118-48FC-8BEF-17B443BC9F1B}">
      <dgm:prSet phldrT="[Text]" phldr="1"/>
      <dgm:spPr/>
      <dgm:t>
        <a:bodyPr/>
        <a:lstStyle/>
        <a:p>
          <a:endParaRPr lang="en-MY" dirty="0"/>
        </a:p>
      </dgm:t>
    </dgm:pt>
    <dgm:pt modelId="{0DDDFA89-817F-49FA-BDCD-B4D729A147F6}" type="parTrans" cxnId="{43C686C4-083D-450C-B525-44D55D73A516}">
      <dgm:prSet/>
      <dgm:spPr/>
      <dgm:t>
        <a:bodyPr/>
        <a:lstStyle/>
        <a:p>
          <a:endParaRPr lang="en-MY"/>
        </a:p>
      </dgm:t>
    </dgm:pt>
    <dgm:pt modelId="{ADF4286B-282F-4E62-8EF4-D5653B520F33}" type="sibTrans" cxnId="{43C686C4-083D-450C-B525-44D55D73A516}">
      <dgm:prSet/>
      <dgm:spPr/>
      <dgm:t>
        <a:bodyPr/>
        <a:lstStyle/>
        <a:p>
          <a:endParaRPr lang="en-MY"/>
        </a:p>
      </dgm:t>
    </dgm:pt>
    <dgm:pt modelId="{183754BA-1056-41B8-89CE-4807C69E75E8}">
      <dgm:prSet phldrT="[Text]"/>
      <dgm:spPr/>
      <dgm:t>
        <a:bodyPr/>
        <a:lstStyle/>
        <a:p>
          <a:endParaRPr lang="en-MY" dirty="0"/>
        </a:p>
      </dgm:t>
    </dgm:pt>
    <dgm:pt modelId="{E1303E51-616F-45B9-87D5-6227CF21FD2A}" type="parTrans" cxnId="{602CC03D-A1CB-447C-BFFE-96FE52809570}">
      <dgm:prSet/>
      <dgm:spPr/>
      <dgm:t>
        <a:bodyPr/>
        <a:lstStyle/>
        <a:p>
          <a:endParaRPr lang="en-MY"/>
        </a:p>
      </dgm:t>
    </dgm:pt>
    <dgm:pt modelId="{0B2F34B8-7D0E-4901-BFB6-B356EDC24B14}" type="sibTrans" cxnId="{602CC03D-A1CB-447C-BFFE-96FE52809570}">
      <dgm:prSet/>
      <dgm:spPr/>
      <dgm:t>
        <a:bodyPr/>
        <a:lstStyle/>
        <a:p>
          <a:endParaRPr lang="en-MY"/>
        </a:p>
      </dgm:t>
    </dgm:pt>
    <dgm:pt modelId="{BBB8A2FC-08FB-4BAD-898A-6FCDC069E143}" type="pres">
      <dgm:prSet presAssocID="{8AB52964-8DC4-4708-81D7-56EA66D8D237}" presName="Name0" presStyleCnt="0">
        <dgm:presLayoutVars>
          <dgm:dir/>
        </dgm:presLayoutVars>
      </dgm:prSet>
      <dgm:spPr/>
      <dgm:t>
        <a:bodyPr/>
        <a:lstStyle/>
        <a:p>
          <a:endParaRPr lang="en-US"/>
        </a:p>
      </dgm:t>
    </dgm:pt>
    <dgm:pt modelId="{714DFA54-9385-472B-BC83-B65270612005}" type="pres">
      <dgm:prSet presAssocID="{A09A3D4E-37D0-4FCD-B94C-FB4669D8935A}" presName="composite" presStyleCnt="0"/>
      <dgm:spPr/>
    </dgm:pt>
    <dgm:pt modelId="{09422CC6-6ADB-4842-A7AA-241B7E75399F}" type="pres">
      <dgm:prSet presAssocID="{A09A3D4E-37D0-4FCD-B94C-FB4669D8935A}" presName="Accent" presStyleLbl="alignAcc1" presStyleIdx="0" presStyleCnt="2" custLinFactX="-2400000" custLinFactNeighborX="-2475236" custLinFactNeighborY="-10599"/>
      <dgm:spPr/>
    </dgm:pt>
    <dgm:pt modelId="{0CD7E69A-8B15-4E8F-9CAC-389941AFC3DC}" type="pres">
      <dgm:prSet presAssocID="{A09A3D4E-37D0-4FCD-B94C-FB4669D8935A}" presName="Image" presStyleLbl="node1" presStyleIdx="0" presStyleCnt="2" custLinFactNeighborX="-78536" custLinFactNeighborY="10551"/>
      <dgm:spPr/>
    </dgm:pt>
    <dgm:pt modelId="{858CF6EE-E815-4931-8F80-3AFEFECDEA98}" type="pres">
      <dgm:prSet presAssocID="{A09A3D4E-37D0-4FCD-B94C-FB4669D8935A}" presName="Child" presStyleLbl="revTx" presStyleIdx="0" presStyleCnt="2" custLinFactNeighborY="1344">
        <dgm:presLayoutVars>
          <dgm:bulletEnabled val="1"/>
        </dgm:presLayoutVars>
      </dgm:prSet>
      <dgm:spPr/>
    </dgm:pt>
    <dgm:pt modelId="{31F4BC61-B957-42A8-BAFB-A8262D234B41}" type="pres">
      <dgm:prSet presAssocID="{A09A3D4E-37D0-4FCD-B94C-FB4669D8935A}" presName="Parent" presStyleLbl="alignNode1" presStyleIdx="0" presStyleCnt="2" custScaleX="123014" custLinFactNeighborX="-43167" custLinFactNeighborY="-4214">
        <dgm:presLayoutVars>
          <dgm:bulletEnabled val="1"/>
        </dgm:presLayoutVars>
      </dgm:prSet>
      <dgm:spPr/>
      <dgm:t>
        <a:bodyPr/>
        <a:lstStyle/>
        <a:p>
          <a:endParaRPr lang="en-US"/>
        </a:p>
      </dgm:t>
    </dgm:pt>
    <dgm:pt modelId="{89C9599E-BFF7-4D38-92BE-6E465F16EA32}" type="pres">
      <dgm:prSet presAssocID="{85145183-423B-40D7-92B9-B43A0870320B}" presName="sibTrans" presStyleCnt="0"/>
      <dgm:spPr/>
    </dgm:pt>
    <dgm:pt modelId="{C919B494-3375-49F7-B0EC-E36E7766A570}" type="pres">
      <dgm:prSet presAssocID="{73B64EFA-AAF3-4FA5-9056-A7D92D06E8B6}" presName="composite" presStyleCnt="0"/>
      <dgm:spPr/>
    </dgm:pt>
    <dgm:pt modelId="{FF287228-E431-4863-99DC-7C601DD4BEC1}" type="pres">
      <dgm:prSet presAssocID="{73B64EFA-AAF3-4FA5-9056-A7D92D06E8B6}" presName="Accent" presStyleLbl="alignAcc1" presStyleIdx="1" presStyleCnt="2" custLinFactX="-170417" custLinFactNeighborX="-200000" custLinFactNeighborY="-10352"/>
      <dgm:spPr/>
    </dgm:pt>
    <dgm:pt modelId="{B7F83AC9-FBAE-4D0C-887D-658504FE3C60}" type="pres">
      <dgm:prSet presAssocID="{73B64EFA-AAF3-4FA5-9056-A7D92D06E8B6}" presName="Image" presStyleLbl="node1" presStyleIdx="1" presStyleCnt="2" custLinFactNeighborX="24914" custLinFactNeighborY="25065"/>
      <dgm:spPr/>
    </dgm:pt>
    <dgm:pt modelId="{A2A3F10F-01F1-43BD-8705-12F6A5CD87D5}" type="pres">
      <dgm:prSet presAssocID="{73B64EFA-AAF3-4FA5-9056-A7D92D06E8B6}" presName="Child" presStyleLbl="revTx" presStyleIdx="1" presStyleCnt="2">
        <dgm:presLayoutVars>
          <dgm:bulletEnabled val="1"/>
        </dgm:presLayoutVars>
      </dgm:prSet>
      <dgm:spPr/>
      <dgm:t>
        <a:bodyPr/>
        <a:lstStyle/>
        <a:p>
          <a:endParaRPr lang="en-US"/>
        </a:p>
      </dgm:t>
    </dgm:pt>
    <dgm:pt modelId="{6A7F9C2B-C73E-4CCD-BC57-251685C843EF}" type="pres">
      <dgm:prSet presAssocID="{73B64EFA-AAF3-4FA5-9056-A7D92D06E8B6}" presName="Parent" presStyleLbl="alignNode1" presStyleIdx="1" presStyleCnt="2" custScaleX="112212" custLinFactNeighborX="32734" custLinFactNeighborY="-4609">
        <dgm:presLayoutVars>
          <dgm:bulletEnabled val="1"/>
        </dgm:presLayoutVars>
      </dgm:prSet>
      <dgm:spPr/>
      <dgm:t>
        <a:bodyPr/>
        <a:lstStyle/>
        <a:p>
          <a:endParaRPr lang="en-US"/>
        </a:p>
      </dgm:t>
    </dgm:pt>
  </dgm:ptLst>
  <dgm:cxnLst>
    <dgm:cxn modelId="{6D9C34B6-75FC-461B-8911-447B3DA418F9}" type="presOf" srcId="{73B64EFA-AAF3-4FA5-9056-A7D92D06E8B6}" destId="{6A7F9C2B-C73E-4CCD-BC57-251685C843EF}" srcOrd="0" destOrd="0" presId="urn:microsoft.com/office/officeart/2008/layout/TitlePictureLineup"/>
    <dgm:cxn modelId="{8511DB42-6EC3-4856-A668-BFDB93E55AEF}" srcId="{8AB52964-8DC4-4708-81D7-56EA66D8D237}" destId="{A09A3D4E-37D0-4FCD-B94C-FB4669D8935A}" srcOrd="0" destOrd="0" parTransId="{E54C8E1E-3D0C-4358-A886-ABB71465338B}" sibTransId="{85145183-423B-40D7-92B9-B43A0870320B}"/>
    <dgm:cxn modelId="{43C686C4-083D-450C-B525-44D55D73A516}" srcId="{73B64EFA-AAF3-4FA5-9056-A7D92D06E8B6}" destId="{9CC204A0-6118-48FC-8BEF-17B443BC9F1B}" srcOrd="0" destOrd="0" parTransId="{0DDDFA89-817F-49FA-BDCD-B4D729A147F6}" sibTransId="{ADF4286B-282F-4E62-8EF4-D5653B520F33}"/>
    <dgm:cxn modelId="{7524EF27-0974-43E4-842F-9E11ECBAD46C}" type="presOf" srcId="{A09A3D4E-37D0-4FCD-B94C-FB4669D8935A}" destId="{31F4BC61-B957-42A8-BAFB-A8262D234B41}" srcOrd="0" destOrd="0" presId="urn:microsoft.com/office/officeart/2008/layout/TitlePictureLineup"/>
    <dgm:cxn modelId="{B7B44D64-42EC-4AB9-AEBC-D4B84B47FCD7}" type="presOf" srcId="{8AB52964-8DC4-4708-81D7-56EA66D8D237}" destId="{BBB8A2FC-08FB-4BAD-898A-6FCDC069E143}" srcOrd="0" destOrd="0" presId="urn:microsoft.com/office/officeart/2008/layout/TitlePictureLineup"/>
    <dgm:cxn modelId="{602CC03D-A1CB-447C-BFFE-96FE52809570}" srcId="{73B64EFA-AAF3-4FA5-9056-A7D92D06E8B6}" destId="{183754BA-1056-41B8-89CE-4807C69E75E8}" srcOrd="1" destOrd="0" parTransId="{E1303E51-616F-45B9-87D5-6227CF21FD2A}" sibTransId="{0B2F34B8-7D0E-4901-BFB6-B356EDC24B14}"/>
    <dgm:cxn modelId="{9CC99BE5-835F-43C8-873F-52074A1B08DD}" srcId="{8AB52964-8DC4-4708-81D7-56EA66D8D237}" destId="{73B64EFA-AAF3-4FA5-9056-A7D92D06E8B6}" srcOrd="1" destOrd="0" parTransId="{C212F6C7-A54F-465B-B40B-C8A9ADE209D9}" sibTransId="{8F0C4288-115E-4290-B183-3F85003F1073}"/>
    <dgm:cxn modelId="{DC83BD92-E315-4611-B7B8-61353B06B663}" type="presOf" srcId="{9CC204A0-6118-48FC-8BEF-17B443BC9F1B}" destId="{A2A3F10F-01F1-43BD-8705-12F6A5CD87D5}" srcOrd="0" destOrd="0" presId="urn:microsoft.com/office/officeart/2008/layout/TitlePictureLineup"/>
    <dgm:cxn modelId="{E87877BE-95CC-45B6-820D-CA794CF5CC72}" type="presOf" srcId="{183754BA-1056-41B8-89CE-4807C69E75E8}" destId="{A2A3F10F-01F1-43BD-8705-12F6A5CD87D5}" srcOrd="0" destOrd="1" presId="urn:microsoft.com/office/officeart/2008/layout/TitlePictureLineup"/>
    <dgm:cxn modelId="{977E6D47-B84B-47A4-8CD2-4DA046129F52}" type="presParOf" srcId="{BBB8A2FC-08FB-4BAD-898A-6FCDC069E143}" destId="{714DFA54-9385-472B-BC83-B65270612005}" srcOrd="0" destOrd="0" presId="urn:microsoft.com/office/officeart/2008/layout/TitlePictureLineup"/>
    <dgm:cxn modelId="{08EEAFF5-4689-44FC-A676-70F3DD28DCF3}" type="presParOf" srcId="{714DFA54-9385-472B-BC83-B65270612005}" destId="{09422CC6-6ADB-4842-A7AA-241B7E75399F}" srcOrd="0" destOrd="0" presId="urn:microsoft.com/office/officeart/2008/layout/TitlePictureLineup"/>
    <dgm:cxn modelId="{449191F1-1650-4337-91C3-F6F8FB0120DD}" type="presParOf" srcId="{714DFA54-9385-472B-BC83-B65270612005}" destId="{0CD7E69A-8B15-4E8F-9CAC-389941AFC3DC}" srcOrd="1" destOrd="0" presId="urn:microsoft.com/office/officeart/2008/layout/TitlePictureLineup"/>
    <dgm:cxn modelId="{5B151831-D470-4E3F-9382-CCA00EFC961C}" type="presParOf" srcId="{714DFA54-9385-472B-BC83-B65270612005}" destId="{858CF6EE-E815-4931-8F80-3AFEFECDEA98}" srcOrd="2" destOrd="0" presId="urn:microsoft.com/office/officeart/2008/layout/TitlePictureLineup"/>
    <dgm:cxn modelId="{3C5D8F44-8F82-4C1E-8D85-1E935184A67B}" type="presParOf" srcId="{714DFA54-9385-472B-BC83-B65270612005}" destId="{31F4BC61-B957-42A8-BAFB-A8262D234B41}" srcOrd="3" destOrd="0" presId="urn:microsoft.com/office/officeart/2008/layout/TitlePictureLineup"/>
    <dgm:cxn modelId="{47EBBD5B-9EAA-412D-899C-3A6A23C751FE}" type="presParOf" srcId="{BBB8A2FC-08FB-4BAD-898A-6FCDC069E143}" destId="{89C9599E-BFF7-4D38-92BE-6E465F16EA32}" srcOrd="1" destOrd="0" presId="urn:microsoft.com/office/officeart/2008/layout/TitlePictureLineup"/>
    <dgm:cxn modelId="{DAEC63E3-82AB-4295-A2A6-F33B17A5380D}" type="presParOf" srcId="{BBB8A2FC-08FB-4BAD-898A-6FCDC069E143}" destId="{C919B494-3375-49F7-B0EC-E36E7766A570}" srcOrd="2" destOrd="0" presId="urn:microsoft.com/office/officeart/2008/layout/TitlePictureLineup"/>
    <dgm:cxn modelId="{6C2F4AC6-4D86-4346-B131-68B77B586959}" type="presParOf" srcId="{C919B494-3375-49F7-B0EC-E36E7766A570}" destId="{FF287228-E431-4863-99DC-7C601DD4BEC1}" srcOrd="0" destOrd="0" presId="urn:microsoft.com/office/officeart/2008/layout/TitlePictureLineup"/>
    <dgm:cxn modelId="{017AE083-B4F2-4698-A3F9-6E8CE8033872}" type="presParOf" srcId="{C919B494-3375-49F7-B0EC-E36E7766A570}" destId="{B7F83AC9-FBAE-4D0C-887D-658504FE3C60}" srcOrd="1" destOrd="0" presId="urn:microsoft.com/office/officeart/2008/layout/TitlePictureLineup"/>
    <dgm:cxn modelId="{8C7BF656-92F7-4C57-9410-5AF6BE15A5DD}" type="presParOf" srcId="{C919B494-3375-49F7-B0EC-E36E7766A570}" destId="{A2A3F10F-01F1-43BD-8705-12F6A5CD87D5}" srcOrd="2" destOrd="0" presId="urn:microsoft.com/office/officeart/2008/layout/TitlePictureLineup"/>
    <dgm:cxn modelId="{80A7BB83-FD2E-4106-8467-3A3E1EFAE9B7}" type="presParOf" srcId="{C919B494-3375-49F7-B0EC-E36E7766A570}" destId="{6A7F9C2B-C73E-4CCD-BC57-251685C843EF}"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080F44-4E2C-4227-956D-2E9FB2BF5D8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MY"/>
        </a:p>
      </dgm:t>
    </dgm:pt>
    <dgm:pt modelId="{80852214-8F5A-4B81-B0C1-04EECC6A62BB}">
      <dgm:prSet phldrT="[Text]"/>
      <dgm:spPr/>
      <dgm:t>
        <a:bodyPr/>
        <a:lstStyle/>
        <a:p>
          <a:r>
            <a:rPr lang="en-MY" dirty="0" err="1"/>
            <a:t>Sumber</a:t>
          </a:r>
          <a:r>
            <a:rPr lang="en-MY" dirty="0"/>
            <a:t> </a:t>
          </a:r>
          <a:r>
            <a:rPr lang="en-MY" dirty="0" err="1"/>
            <a:t>Rujukan</a:t>
          </a:r>
          <a:endParaRPr lang="en-MY" dirty="0"/>
        </a:p>
      </dgm:t>
    </dgm:pt>
    <dgm:pt modelId="{C368F675-D8EC-431F-9079-736343B6375A}" type="parTrans" cxnId="{D45FCE5E-00AC-4512-9BC6-CE6C930035E8}">
      <dgm:prSet/>
      <dgm:spPr/>
      <dgm:t>
        <a:bodyPr/>
        <a:lstStyle/>
        <a:p>
          <a:endParaRPr lang="en-MY"/>
        </a:p>
      </dgm:t>
    </dgm:pt>
    <dgm:pt modelId="{50DD2354-6851-4A62-9AA5-F8B41AD64C9C}" type="sibTrans" cxnId="{D45FCE5E-00AC-4512-9BC6-CE6C930035E8}">
      <dgm:prSet/>
      <dgm:spPr/>
      <dgm:t>
        <a:bodyPr/>
        <a:lstStyle/>
        <a:p>
          <a:endParaRPr lang="en-MY"/>
        </a:p>
      </dgm:t>
    </dgm:pt>
    <dgm:pt modelId="{F805D861-5082-4C03-A4A9-D54DC602BC7C}">
      <dgm:prSet phldrT="[Text]"/>
      <dgm:spPr/>
      <dgm:t>
        <a:bodyPr/>
        <a:lstStyle/>
        <a:p>
          <a:r>
            <a:rPr lang="en-MY" dirty="0"/>
            <a:t>Bible</a:t>
          </a:r>
        </a:p>
      </dgm:t>
    </dgm:pt>
    <dgm:pt modelId="{CCFD0AD2-8A6B-4705-94C0-4623BB0EAEBF}" type="parTrans" cxnId="{F435815E-0D74-4447-B616-D5E8C1443B92}">
      <dgm:prSet/>
      <dgm:spPr/>
      <dgm:t>
        <a:bodyPr/>
        <a:lstStyle/>
        <a:p>
          <a:endParaRPr lang="en-MY"/>
        </a:p>
      </dgm:t>
    </dgm:pt>
    <dgm:pt modelId="{5446F888-9DC3-46E0-A1D1-2D7D4A7C02C4}" type="sibTrans" cxnId="{F435815E-0D74-4447-B616-D5E8C1443B92}">
      <dgm:prSet/>
      <dgm:spPr/>
      <dgm:t>
        <a:bodyPr/>
        <a:lstStyle/>
        <a:p>
          <a:endParaRPr lang="en-MY"/>
        </a:p>
      </dgm:t>
    </dgm:pt>
    <dgm:pt modelId="{7683E4DE-DA85-4138-9FFB-425FDA97DB8B}">
      <dgm:prSet phldrT="[Text]"/>
      <dgm:spPr/>
      <dgm:t>
        <a:bodyPr/>
        <a:lstStyle/>
        <a:p>
          <a:r>
            <a:rPr lang="ms-MY" dirty="0"/>
            <a:t>Institusi gereja</a:t>
          </a:r>
          <a:endParaRPr lang="en-MY" dirty="0"/>
        </a:p>
      </dgm:t>
    </dgm:pt>
    <dgm:pt modelId="{3DB5FC99-6DA3-4A03-91AA-F658A07B8A08}" type="parTrans" cxnId="{ECF2D170-7205-4F58-A6BC-ACA70413321A}">
      <dgm:prSet/>
      <dgm:spPr/>
      <dgm:t>
        <a:bodyPr/>
        <a:lstStyle/>
        <a:p>
          <a:endParaRPr lang="en-MY"/>
        </a:p>
      </dgm:t>
    </dgm:pt>
    <dgm:pt modelId="{73301FB9-A479-44FE-8813-4E6159826AD3}" type="sibTrans" cxnId="{ECF2D170-7205-4F58-A6BC-ACA70413321A}">
      <dgm:prSet/>
      <dgm:spPr/>
      <dgm:t>
        <a:bodyPr/>
        <a:lstStyle/>
        <a:p>
          <a:endParaRPr lang="en-MY"/>
        </a:p>
      </dgm:t>
    </dgm:pt>
    <dgm:pt modelId="{22768AEE-F097-416A-B4B8-A3127E85B71D}">
      <dgm:prSet phldrT="[Text]"/>
      <dgm:spPr/>
      <dgm:t>
        <a:bodyPr/>
        <a:lstStyle/>
        <a:p>
          <a:r>
            <a:rPr lang="ms-MY" dirty="0" smtClean="0"/>
            <a:t>Akal </a:t>
          </a:r>
          <a:endParaRPr lang="en-MY" dirty="0"/>
        </a:p>
      </dgm:t>
    </dgm:pt>
    <dgm:pt modelId="{454092E2-F8AC-49A4-85ED-5E22001A40C8}" type="parTrans" cxnId="{169832F3-E113-441D-9278-BDD98C47DC40}">
      <dgm:prSet/>
      <dgm:spPr/>
      <dgm:t>
        <a:bodyPr/>
        <a:lstStyle/>
        <a:p>
          <a:endParaRPr lang="en-MY"/>
        </a:p>
      </dgm:t>
    </dgm:pt>
    <dgm:pt modelId="{CA815C98-92BC-4E55-9E84-E1C5B428D1E4}" type="sibTrans" cxnId="{169832F3-E113-441D-9278-BDD98C47DC40}">
      <dgm:prSet/>
      <dgm:spPr/>
      <dgm:t>
        <a:bodyPr/>
        <a:lstStyle/>
        <a:p>
          <a:endParaRPr lang="en-MY"/>
        </a:p>
      </dgm:t>
    </dgm:pt>
    <dgm:pt modelId="{4611D87E-A218-4F25-A6E3-2703C906987C}">
      <dgm:prSet phldrT="[Text]"/>
      <dgm:spPr/>
      <dgm:t>
        <a:bodyPr/>
        <a:lstStyle/>
        <a:p>
          <a:r>
            <a:rPr lang="ms-MY" dirty="0"/>
            <a:t>Pengalaman penganut Kristian itu sendiri</a:t>
          </a:r>
          <a:endParaRPr lang="en-MY" dirty="0"/>
        </a:p>
      </dgm:t>
    </dgm:pt>
    <dgm:pt modelId="{125EEA4B-4B8C-4AB5-A046-14DA706C7D56}" type="parTrans" cxnId="{80BE89FE-703E-4EE3-87F1-5E424788511F}">
      <dgm:prSet/>
      <dgm:spPr/>
      <dgm:t>
        <a:bodyPr/>
        <a:lstStyle/>
        <a:p>
          <a:endParaRPr lang="en-MY"/>
        </a:p>
      </dgm:t>
    </dgm:pt>
    <dgm:pt modelId="{45FB3B09-D546-460C-9B83-137CCF7BF38D}" type="sibTrans" cxnId="{80BE89FE-703E-4EE3-87F1-5E424788511F}">
      <dgm:prSet/>
      <dgm:spPr/>
      <dgm:t>
        <a:bodyPr/>
        <a:lstStyle/>
        <a:p>
          <a:endParaRPr lang="en-MY"/>
        </a:p>
      </dgm:t>
    </dgm:pt>
    <dgm:pt modelId="{A22216AC-A0C7-46C5-80D0-23001A3AB5AA}" type="pres">
      <dgm:prSet presAssocID="{AB080F44-4E2C-4227-956D-2E9FB2BF5D8E}" presName="Name0" presStyleCnt="0">
        <dgm:presLayoutVars>
          <dgm:chMax val="1"/>
          <dgm:dir/>
          <dgm:animLvl val="ctr"/>
          <dgm:resizeHandles val="exact"/>
        </dgm:presLayoutVars>
      </dgm:prSet>
      <dgm:spPr/>
      <dgm:t>
        <a:bodyPr/>
        <a:lstStyle/>
        <a:p>
          <a:endParaRPr lang="en-US"/>
        </a:p>
      </dgm:t>
    </dgm:pt>
    <dgm:pt modelId="{89161815-803F-417B-88B3-A7E5410F43F9}" type="pres">
      <dgm:prSet presAssocID="{80852214-8F5A-4B81-B0C1-04EECC6A62BB}" presName="centerShape" presStyleLbl="node0" presStyleIdx="0" presStyleCnt="1"/>
      <dgm:spPr/>
      <dgm:t>
        <a:bodyPr/>
        <a:lstStyle/>
        <a:p>
          <a:endParaRPr lang="en-US"/>
        </a:p>
      </dgm:t>
    </dgm:pt>
    <dgm:pt modelId="{19E65B20-3A88-4C22-908B-B9FE2E6AE117}" type="pres">
      <dgm:prSet presAssocID="{CCFD0AD2-8A6B-4705-94C0-4623BB0EAEBF}" presName="parTrans" presStyleLbl="sibTrans2D1" presStyleIdx="0" presStyleCnt="4"/>
      <dgm:spPr/>
      <dgm:t>
        <a:bodyPr/>
        <a:lstStyle/>
        <a:p>
          <a:endParaRPr lang="en-US"/>
        </a:p>
      </dgm:t>
    </dgm:pt>
    <dgm:pt modelId="{3D059823-0C5A-4D92-A273-DCF8FF46A2E1}" type="pres">
      <dgm:prSet presAssocID="{CCFD0AD2-8A6B-4705-94C0-4623BB0EAEBF}" presName="connectorText" presStyleLbl="sibTrans2D1" presStyleIdx="0" presStyleCnt="4"/>
      <dgm:spPr/>
      <dgm:t>
        <a:bodyPr/>
        <a:lstStyle/>
        <a:p>
          <a:endParaRPr lang="en-US"/>
        </a:p>
      </dgm:t>
    </dgm:pt>
    <dgm:pt modelId="{AFDC5B0B-774A-4ED0-8DA3-43816FBC4F54}" type="pres">
      <dgm:prSet presAssocID="{F805D861-5082-4C03-A4A9-D54DC602BC7C}" presName="node" presStyleLbl="node1" presStyleIdx="0" presStyleCnt="4">
        <dgm:presLayoutVars>
          <dgm:bulletEnabled val="1"/>
        </dgm:presLayoutVars>
      </dgm:prSet>
      <dgm:spPr/>
      <dgm:t>
        <a:bodyPr/>
        <a:lstStyle/>
        <a:p>
          <a:endParaRPr lang="en-US"/>
        </a:p>
      </dgm:t>
    </dgm:pt>
    <dgm:pt modelId="{D7149375-4B4E-4445-B455-B90F63BE5AAC}" type="pres">
      <dgm:prSet presAssocID="{3DB5FC99-6DA3-4A03-91AA-F658A07B8A08}" presName="parTrans" presStyleLbl="sibTrans2D1" presStyleIdx="1" presStyleCnt="4"/>
      <dgm:spPr/>
      <dgm:t>
        <a:bodyPr/>
        <a:lstStyle/>
        <a:p>
          <a:endParaRPr lang="en-US"/>
        </a:p>
      </dgm:t>
    </dgm:pt>
    <dgm:pt modelId="{4F64FB5E-435B-4BC1-9FA6-B207F51E2363}" type="pres">
      <dgm:prSet presAssocID="{3DB5FC99-6DA3-4A03-91AA-F658A07B8A08}" presName="connectorText" presStyleLbl="sibTrans2D1" presStyleIdx="1" presStyleCnt="4"/>
      <dgm:spPr/>
      <dgm:t>
        <a:bodyPr/>
        <a:lstStyle/>
        <a:p>
          <a:endParaRPr lang="en-US"/>
        </a:p>
      </dgm:t>
    </dgm:pt>
    <dgm:pt modelId="{304006C6-97FE-475D-91A6-C9D233E1AFA7}" type="pres">
      <dgm:prSet presAssocID="{7683E4DE-DA85-4138-9FFB-425FDA97DB8B}" presName="node" presStyleLbl="node1" presStyleIdx="1" presStyleCnt="4">
        <dgm:presLayoutVars>
          <dgm:bulletEnabled val="1"/>
        </dgm:presLayoutVars>
      </dgm:prSet>
      <dgm:spPr/>
      <dgm:t>
        <a:bodyPr/>
        <a:lstStyle/>
        <a:p>
          <a:endParaRPr lang="en-US"/>
        </a:p>
      </dgm:t>
    </dgm:pt>
    <dgm:pt modelId="{FE5991E1-52EA-497B-9E0F-B657599D8B97}" type="pres">
      <dgm:prSet presAssocID="{454092E2-F8AC-49A4-85ED-5E22001A40C8}" presName="parTrans" presStyleLbl="sibTrans2D1" presStyleIdx="2" presStyleCnt="4"/>
      <dgm:spPr/>
      <dgm:t>
        <a:bodyPr/>
        <a:lstStyle/>
        <a:p>
          <a:endParaRPr lang="en-US"/>
        </a:p>
      </dgm:t>
    </dgm:pt>
    <dgm:pt modelId="{6650CC31-AB36-4A08-9EC4-8331729FE7EF}" type="pres">
      <dgm:prSet presAssocID="{454092E2-F8AC-49A4-85ED-5E22001A40C8}" presName="connectorText" presStyleLbl="sibTrans2D1" presStyleIdx="2" presStyleCnt="4"/>
      <dgm:spPr/>
      <dgm:t>
        <a:bodyPr/>
        <a:lstStyle/>
        <a:p>
          <a:endParaRPr lang="en-US"/>
        </a:p>
      </dgm:t>
    </dgm:pt>
    <dgm:pt modelId="{B9F0295F-FD6D-480B-BE51-48D528EB9E70}" type="pres">
      <dgm:prSet presAssocID="{22768AEE-F097-416A-B4B8-A3127E85B71D}" presName="node" presStyleLbl="node1" presStyleIdx="2" presStyleCnt="4">
        <dgm:presLayoutVars>
          <dgm:bulletEnabled val="1"/>
        </dgm:presLayoutVars>
      </dgm:prSet>
      <dgm:spPr/>
      <dgm:t>
        <a:bodyPr/>
        <a:lstStyle/>
        <a:p>
          <a:endParaRPr lang="en-US"/>
        </a:p>
      </dgm:t>
    </dgm:pt>
    <dgm:pt modelId="{971B301C-31C1-4A5E-8A46-67FEF26DFFD4}" type="pres">
      <dgm:prSet presAssocID="{125EEA4B-4B8C-4AB5-A046-14DA706C7D56}" presName="parTrans" presStyleLbl="sibTrans2D1" presStyleIdx="3" presStyleCnt="4"/>
      <dgm:spPr/>
      <dgm:t>
        <a:bodyPr/>
        <a:lstStyle/>
        <a:p>
          <a:endParaRPr lang="en-US"/>
        </a:p>
      </dgm:t>
    </dgm:pt>
    <dgm:pt modelId="{B2A6F5EE-7D27-426E-8058-5162E36013E9}" type="pres">
      <dgm:prSet presAssocID="{125EEA4B-4B8C-4AB5-A046-14DA706C7D56}" presName="connectorText" presStyleLbl="sibTrans2D1" presStyleIdx="3" presStyleCnt="4"/>
      <dgm:spPr/>
      <dgm:t>
        <a:bodyPr/>
        <a:lstStyle/>
        <a:p>
          <a:endParaRPr lang="en-US"/>
        </a:p>
      </dgm:t>
    </dgm:pt>
    <dgm:pt modelId="{A5593B8A-8267-40F2-B72E-F506DCA01C90}" type="pres">
      <dgm:prSet presAssocID="{4611D87E-A218-4F25-A6E3-2703C906987C}" presName="node" presStyleLbl="node1" presStyleIdx="3" presStyleCnt="4">
        <dgm:presLayoutVars>
          <dgm:bulletEnabled val="1"/>
        </dgm:presLayoutVars>
      </dgm:prSet>
      <dgm:spPr/>
      <dgm:t>
        <a:bodyPr/>
        <a:lstStyle/>
        <a:p>
          <a:endParaRPr lang="en-US"/>
        </a:p>
      </dgm:t>
    </dgm:pt>
  </dgm:ptLst>
  <dgm:cxnLst>
    <dgm:cxn modelId="{1270A876-263F-494A-ADE4-16210DE41DCE}" type="presOf" srcId="{22768AEE-F097-416A-B4B8-A3127E85B71D}" destId="{B9F0295F-FD6D-480B-BE51-48D528EB9E70}" srcOrd="0" destOrd="0" presId="urn:microsoft.com/office/officeart/2005/8/layout/radial5"/>
    <dgm:cxn modelId="{D45FCE5E-00AC-4512-9BC6-CE6C930035E8}" srcId="{AB080F44-4E2C-4227-956D-2E9FB2BF5D8E}" destId="{80852214-8F5A-4B81-B0C1-04EECC6A62BB}" srcOrd="0" destOrd="0" parTransId="{C368F675-D8EC-431F-9079-736343B6375A}" sibTransId="{50DD2354-6851-4A62-9AA5-F8B41AD64C9C}"/>
    <dgm:cxn modelId="{52C9CC5E-0458-4A55-B2DE-7DC78CE7C565}" type="presOf" srcId="{3DB5FC99-6DA3-4A03-91AA-F658A07B8A08}" destId="{D7149375-4B4E-4445-B455-B90F63BE5AAC}" srcOrd="0" destOrd="0" presId="urn:microsoft.com/office/officeart/2005/8/layout/radial5"/>
    <dgm:cxn modelId="{0937F80B-829E-4E45-8D98-C8DA52D0A400}" type="presOf" srcId="{7683E4DE-DA85-4138-9FFB-425FDA97DB8B}" destId="{304006C6-97FE-475D-91A6-C9D233E1AFA7}" srcOrd="0" destOrd="0" presId="urn:microsoft.com/office/officeart/2005/8/layout/radial5"/>
    <dgm:cxn modelId="{9CBA6093-449D-47D2-8F1B-B4A7EF8C9595}" type="presOf" srcId="{4611D87E-A218-4F25-A6E3-2703C906987C}" destId="{A5593B8A-8267-40F2-B72E-F506DCA01C90}" srcOrd="0" destOrd="0" presId="urn:microsoft.com/office/officeart/2005/8/layout/radial5"/>
    <dgm:cxn modelId="{EA2140A0-C3E0-41A1-9C7E-D16EA122C962}" type="presOf" srcId="{3DB5FC99-6DA3-4A03-91AA-F658A07B8A08}" destId="{4F64FB5E-435B-4BC1-9FA6-B207F51E2363}" srcOrd="1" destOrd="0" presId="urn:microsoft.com/office/officeart/2005/8/layout/radial5"/>
    <dgm:cxn modelId="{479F8E0E-8C36-4251-B6B7-460788308992}" type="presOf" srcId="{80852214-8F5A-4B81-B0C1-04EECC6A62BB}" destId="{89161815-803F-417B-88B3-A7E5410F43F9}" srcOrd="0" destOrd="0" presId="urn:microsoft.com/office/officeart/2005/8/layout/radial5"/>
    <dgm:cxn modelId="{FF995A1F-3D76-4C29-A21B-7F10006815A6}" type="presOf" srcId="{125EEA4B-4B8C-4AB5-A046-14DA706C7D56}" destId="{B2A6F5EE-7D27-426E-8058-5162E36013E9}" srcOrd="1" destOrd="0" presId="urn:microsoft.com/office/officeart/2005/8/layout/radial5"/>
    <dgm:cxn modelId="{169832F3-E113-441D-9278-BDD98C47DC40}" srcId="{80852214-8F5A-4B81-B0C1-04EECC6A62BB}" destId="{22768AEE-F097-416A-B4B8-A3127E85B71D}" srcOrd="2" destOrd="0" parTransId="{454092E2-F8AC-49A4-85ED-5E22001A40C8}" sibTransId="{CA815C98-92BC-4E55-9E84-E1C5B428D1E4}"/>
    <dgm:cxn modelId="{80BE89FE-703E-4EE3-87F1-5E424788511F}" srcId="{80852214-8F5A-4B81-B0C1-04EECC6A62BB}" destId="{4611D87E-A218-4F25-A6E3-2703C906987C}" srcOrd="3" destOrd="0" parTransId="{125EEA4B-4B8C-4AB5-A046-14DA706C7D56}" sibTransId="{45FB3B09-D546-460C-9B83-137CCF7BF38D}"/>
    <dgm:cxn modelId="{ECF2D170-7205-4F58-A6BC-ACA70413321A}" srcId="{80852214-8F5A-4B81-B0C1-04EECC6A62BB}" destId="{7683E4DE-DA85-4138-9FFB-425FDA97DB8B}" srcOrd="1" destOrd="0" parTransId="{3DB5FC99-6DA3-4A03-91AA-F658A07B8A08}" sibTransId="{73301FB9-A479-44FE-8813-4E6159826AD3}"/>
    <dgm:cxn modelId="{31B9EC42-41A3-4D79-96C1-87E6E013D964}" type="presOf" srcId="{CCFD0AD2-8A6B-4705-94C0-4623BB0EAEBF}" destId="{3D059823-0C5A-4D92-A273-DCF8FF46A2E1}" srcOrd="1" destOrd="0" presId="urn:microsoft.com/office/officeart/2005/8/layout/radial5"/>
    <dgm:cxn modelId="{C69898BE-A2DF-4348-A029-89030FEBECC6}" type="presOf" srcId="{F805D861-5082-4C03-A4A9-D54DC602BC7C}" destId="{AFDC5B0B-774A-4ED0-8DA3-43816FBC4F54}" srcOrd="0" destOrd="0" presId="urn:microsoft.com/office/officeart/2005/8/layout/radial5"/>
    <dgm:cxn modelId="{34BC84AC-A503-4EEA-B69D-B5E6590B067B}" type="presOf" srcId="{AB080F44-4E2C-4227-956D-2E9FB2BF5D8E}" destId="{A22216AC-A0C7-46C5-80D0-23001A3AB5AA}" srcOrd="0" destOrd="0" presId="urn:microsoft.com/office/officeart/2005/8/layout/radial5"/>
    <dgm:cxn modelId="{F435815E-0D74-4447-B616-D5E8C1443B92}" srcId="{80852214-8F5A-4B81-B0C1-04EECC6A62BB}" destId="{F805D861-5082-4C03-A4A9-D54DC602BC7C}" srcOrd="0" destOrd="0" parTransId="{CCFD0AD2-8A6B-4705-94C0-4623BB0EAEBF}" sibTransId="{5446F888-9DC3-46E0-A1D1-2D7D4A7C02C4}"/>
    <dgm:cxn modelId="{B1D7C7FE-88D4-4E23-89EC-96520C2766B6}" type="presOf" srcId="{125EEA4B-4B8C-4AB5-A046-14DA706C7D56}" destId="{971B301C-31C1-4A5E-8A46-67FEF26DFFD4}" srcOrd="0" destOrd="0" presId="urn:microsoft.com/office/officeart/2005/8/layout/radial5"/>
    <dgm:cxn modelId="{E9E35FE7-7C47-4382-9B4B-1654AA0AB24C}" type="presOf" srcId="{454092E2-F8AC-49A4-85ED-5E22001A40C8}" destId="{FE5991E1-52EA-497B-9E0F-B657599D8B97}" srcOrd="0" destOrd="0" presId="urn:microsoft.com/office/officeart/2005/8/layout/radial5"/>
    <dgm:cxn modelId="{820F16C5-63BD-47F4-8D69-6430528EB1BE}" type="presOf" srcId="{454092E2-F8AC-49A4-85ED-5E22001A40C8}" destId="{6650CC31-AB36-4A08-9EC4-8331729FE7EF}" srcOrd="1" destOrd="0" presId="urn:microsoft.com/office/officeart/2005/8/layout/radial5"/>
    <dgm:cxn modelId="{D11A168D-6851-44F9-B310-6012195CDC1A}" type="presOf" srcId="{CCFD0AD2-8A6B-4705-94C0-4623BB0EAEBF}" destId="{19E65B20-3A88-4C22-908B-B9FE2E6AE117}" srcOrd="0" destOrd="0" presId="urn:microsoft.com/office/officeart/2005/8/layout/radial5"/>
    <dgm:cxn modelId="{E4366C81-5B23-4398-86AE-0EB0434740BC}" type="presParOf" srcId="{A22216AC-A0C7-46C5-80D0-23001A3AB5AA}" destId="{89161815-803F-417B-88B3-A7E5410F43F9}" srcOrd="0" destOrd="0" presId="urn:microsoft.com/office/officeart/2005/8/layout/radial5"/>
    <dgm:cxn modelId="{9DDDBA39-5CE0-4ABB-A087-26FF8B9A77F6}" type="presParOf" srcId="{A22216AC-A0C7-46C5-80D0-23001A3AB5AA}" destId="{19E65B20-3A88-4C22-908B-B9FE2E6AE117}" srcOrd="1" destOrd="0" presId="urn:microsoft.com/office/officeart/2005/8/layout/radial5"/>
    <dgm:cxn modelId="{89685A66-C5E3-4482-AA19-82678B597153}" type="presParOf" srcId="{19E65B20-3A88-4C22-908B-B9FE2E6AE117}" destId="{3D059823-0C5A-4D92-A273-DCF8FF46A2E1}" srcOrd="0" destOrd="0" presId="urn:microsoft.com/office/officeart/2005/8/layout/radial5"/>
    <dgm:cxn modelId="{1F6F05D2-90B8-41FB-B68A-DBB2EDB3EED9}" type="presParOf" srcId="{A22216AC-A0C7-46C5-80D0-23001A3AB5AA}" destId="{AFDC5B0B-774A-4ED0-8DA3-43816FBC4F54}" srcOrd="2" destOrd="0" presId="urn:microsoft.com/office/officeart/2005/8/layout/radial5"/>
    <dgm:cxn modelId="{E6886034-C337-465F-8CD3-F92F72F57E58}" type="presParOf" srcId="{A22216AC-A0C7-46C5-80D0-23001A3AB5AA}" destId="{D7149375-4B4E-4445-B455-B90F63BE5AAC}" srcOrd="3" destOrd="0" presId="urn:microsoft.com/office/officeart/2005/8/layout/radial5"/>
    <dgm:cxn modelId="{E94A51F8-59E9-457D-A164-1FC43D067867}" type="presParOf" srcId="{D7149375-4B4E-4445-B455-B90F63BE5AAC}" destId="{4F64FB5E-435B-4BC1-9FA6-B207F51E2363}" srcOrd="0" destOrd="0" presId="urn:microsoft.com/office/officeart/2005/8/layout/radial5"/>
    <dgm:cxn modelId="{0776BB55-6318-400E-856F-05E728A73561}" type="presParOf" srcId="{A22216AC-A0C7-46C5-80D0-23001A3AB5AA}" destId="{304006C6-97FE-475D-91A6-C9D233E1AFA7}" srcOrd="4" destOrd="0" presId="urn:microsoft.com/office/officeart/2005/8/layout/radial5"/>
    <dgm:cxn modelId="{B1BD5E3C-98A8-414D-A594-873A5F73D2EB}" type="presParOf" srcId="{A22216AC-A0C7-46C5-80D0-23001A3AB5AA}" destId="{FE5991E1-52EA-497B-9E0F-B657599D8B97}" srcOrd="5" destOrd="0" presId="urn:microsoft.com/office/officeart/2005/8/layout/radial5"/>
    <dgm:cxn modelId="{9D1FFDE0-F03B-43E1-AB2B-48E9EA7581E8}" type="presParOf" srcId="{FE5991E1-52EA-497B-9E0F-B657599D8B97}" destId="{6650CC31-AB36-4A08-9EC4-8331729FE7EF}" srcOrd="0" destOrd="0" presId="urn:microsoft.com/office/officeart/2005/8/layout/radial5"/>
    <dgm:cxn modelId="{51ECEE28-B128-4692-91D6-28B21614217C}" type="presParOf" srcId="{A22216AC-A0C7-46C5-80D0-23001A3AB5AA}" destId="{B9F0295F-FD6D-480B-BE51-48D528EB9E70}" srcOrd="6" destOrd="0" presId="urn:microsoft.com/office/officeart/2005/8/layout/radial5"/>
    <dgm:cxn modelId="{D633CA90-84EB-452A-8C73-DDF1C2277094}" type="presParOf" srcId="{A22216AC-A0C7-46C5-80D0-23001A3AB5AA}" destId="{971B301C-31C1-4A5E-8A46-67FEF26DFFD4}" srcOrd="7" destOrd="0" presId="urn:microsoft.com/office/officeart/2005/8/layout/radial5"/>
    <dgm:cxn modelId="{EAD1F1C7-CE9B-4468-8C6A-974E7AF323B4}" type="presParOf" srcId="{971B301C-31C1-4A5E-8A46-67FEF26DFFD4}" destId="{B2A6F5EE-7D27-426E-8058-5162E36013E9}" srcOrd="0" destOrd="0" presId="urn:microsoft.com/office/officeart/2005/8/layout/radial5"/>
    <dgm:cxn modelId="{8E99D757-DC7B-4FF1-A5E2-FBDCD9B3FC0E}" type="presParOf" srcId="{A22216AC-A0C7-46C5-80D0-23001A3AB5AA}" destId="{A5593B8A-8267-40F2-B72E-F506DCA01C9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55BF-0128-4DB7-AEB5-0B78B4107ADC}">
      <dsp:nvSpPr>
        <dsp:cNvPr id="0" name=""/>
        <dsp:cNvSpPr/>
      </dsp:nvSpPr>
      <dsp:spPr>
        <a:xfrm>
          <a:off x="1724041" y="1299120"/>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MY" sz="1500" kern="1200" dirty="0" err="1"/>
            <a:t>Konsep</a:t>
          </a:r>
          <a:r>
            <a:rPr lang="en-MY" sz="1500" kern="1200" dirty="0"/>
            <a:t> Etika</a:t>
          </a:r>
        </a:p>
      </dsp:txBody>
      <dsp:txXfrm>
        <a:off x="1868641" y="1443720"/>
        <a:ext cx="698191" cy="698191"/>
      </dsp:txXfrm>
    </dsp:sp>
    <dsp:sp modelId="{04FCC3FD-C284-465B-98D4-543BB00D1796}">
      <dsp:nvSpPr>
        <dsp:cNvPr id="0" name=""/>
        <dsp:cNvSpPr/>
      </dsp:nvSpPr>
      <dsp:spPr>
        <a:xfrm rot="16200000">
          <a:off x="2068722" y="1130070"/>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MY" sz="500" kern="1200"/>
        </a:p>
      </dsp:txBody>
      <dsp:txXfrm>
        <a:off x="2210286" y="1142654"/>
        <a:ext cx="14901" cy="14901"/>
      </dsp:txXfrm>
    </dsp:sp>
    <dsp:sp modelId="{D57F7081-67EF-49CB-B04E-168169483BFF}">
      <dsp:nvSpPr>
        <dsp:cNvPr id="0" name=""/>
        <dsp:cNvSpPr/>
      </dsp:nvSpPr>
      <dsp:spPr>
        <a:xfrm>
          <a:off x="1724041" y="13698"/>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MY" sz="1500" kern="1200" dirty="0"/>
            <a:t>Islam</a:t>
          </a:r>
        </a:p>
      </dsp:txBody>
      <dsp:txXfrm>
        <a:off x="1868641" y="158298"/>
        <a:ext cx="698191" cy="698191"/>
      </dsp:txXfrm>
    </dsp:sp>
    <dsp:sp modelId="{2E522D4F-21F5-4F15-9ED0-27F25FF09225}">
      <dsp:nvSpPr>
        <dsp:cNvPr id="0" name=""/>
        <dsp:cNvSpPr/>
      </dsp:nvSpPr>
      <dsp:spPr>
        <a:xfrm>
          <a:off x="2711433" y="1772781"/>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MY" sz="500" kern="1200"/>
        </a:p>
      </dsp:txBody>
      <dsp:txXfrm>
        <a:off x="2852997" y="1785365"/>
        <a:ext cx="14901" cy="14901"/>
      </dsp:txXfrm>
    </dsp:sp>
    <dsp:sp modelId="{F6F73681-E7C7-4771-B09B-C00C553D8BB4}">
      <dsp:nvSpPr>
        <dsp:cNvPr id="0" name=""/>
        <dsp:cNvSpPr/>
      </dsp:nvSpPr>
      <dsp:spPr>
        <a:xfrm>
          <a:off x="3009463" y="1299120"/>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MY" sz="1500" kern="1200" dirty="0"/>
            <a:t>Buddha</a:t>
          </a:r>
        </a:p>
      </dsp:txBody>
      <dsp:txXfrm>
        <a:off x="3154063" y="1443720"/>
        <a:ext cx="698191" cy="698191"/>
      </dsp:txXfrm>
    </dsp:sp>
    <dsp:sp modelId="{9CFA4ACE-E975-4C53-9EB4-2B3A96E737BA}">
      <dsp:nvSpPr>
        <dsp:cNvPr id="0" name=""/>
        <dsp:cNvSpPr/>
      </dsp:nvSpPr>
      <dsp:spPr>
        <a:xfrm rot="5400000">
          <a:off x="2068722" y="2415492"/>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MY" sz="500" kern="1200"/>
        </a:p>
      </dsp:txBody>
      <dsp:txXfrm>
        <a:off x="2210286" y="2428076"/>
        <a:ext cx="14901" cy="14901"/>
      </dsp:txXfrm>
    </dsp:sp>
    <dsp:sp modelId="{C3030EC7-BB9D-425F-B961-6109A716BAD1}">
      <dsp:nvSpPr>
        <dsp:cNvPr id="0" name=""/>
        <dsp:cNvSpPr/>
      </dsp:nvSpPr>
      <dsp:spPr>
        <a:xfrm>
          <a:off x="1724041" y="2584542"/>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MY" sz="1500" kern="1200" dirty="0"/>
            <a:t>Hindu</a:t>
          </a:r>
        </a:p>
      </dsp:txBody>
      <dsp:txXfrm>
        <a:off x="1868641" y="2729142"/>
        <a:ext cx="698191" cy="698191"/>
      </dsp:txXfrm>
    </dsp:sp>
    <dsp:sp modelId="{1F6A3F93-9FF1-4E23-BC48-D8CB1803C63A}">
      <dsp:nvSpPr>
        <dsp:cNvPr id="0" name=""/>
        <dsp:cNvSpPr/>
      </dsp:nvSpPr>
      <dsp:spPr>
        <a:xfrm rot="10800000">
          <a:off x="1426011" y="1772781"/>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MY" sz="500" kern="1200"/>
        </a:p>
      </dsp:txBody>
      <dsp:txXfrm rot="10800000">
        <a:off x="1567575" y="1785365"/>
        <a:ext cx="14901" cy="14901"/>
      </dsp:txXfrm>
    </dsp:sp>
    <dsp:sp modelId="{9FAC5219-6CF7-4322-B2BF-31CFE120659A}">
      <dsp:nvSpPr>
        <dsp:cNvPr id="0" name=""/>
        <dsp:cNvSpPr/>
      </dsp:nvSpPr>
      <dsp:spPr>
        <a:xfrm>
          <a:off x="438619" y="1299120"/>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MY" sz="1500" kern="1200" dirty="0"/>
            <a:t>Kristian</a:t>
          </a:r>
        </a:p>
      </dsp:txBody>
      <dsp:txXfrm>
        <a:off x="583219" y="1443720"/>
        <a:ext cx="698191" cy="698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89C8-B692-4DFD-A9DA-D21056FCE67D}">
      <dsp:nvSpPr>
        <dsp:cNvPr id="0" name=""/>
        <dsp:cNvSpPr/>
      </dsp:nvSpPr>
      <dsp:spPr>
        <a:xfrm>
          <a:off x="1227215" y="1485916"/>
          <a:ext cx="2222344" cy="202913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MY" sz="1600" kern="1200" dirty="0" err="1">
              <a:latin typeface="Times New Roman" panose="02020603050405020304" pitchFamily="18" charset="0"/>
              <a:cs typeface="Times New Roman" panose="02020603050405020304" pitchFamily="18" charset="0"/>
            </a:rPr>
            <a:t>Akhlak</a:t>
          </a:r>
          <a:r>
            <a:rPr lang="en-MY" sz="1600" kern="1200" dirty="0">
              <a:latin typeface="Times New Roman" panose="02020603050405020304" pitchFamily="18" charset="0"/>
              <a:cs typeface="Times New Roman" panose="02020603050405020304" pitchFamily="18" charset="0"/>
            </a:rPr>
            <a:t>=</a:t>
          </a:r>
          <a:r>
            <a:rPr lang="en-MY" sz="1600" kern="1200" dirty="0" err="1">
              <a:latin typeface="Times New Roman" panose="02020603050405020304" pitchFamily="18" charset="0"/>
              <a:cs typeface="Times New Roman" panose="02020603050405020304" pitchFamily="18" charset="0"/>
            </a:rPr>
            <a:t>khuluq</a:t>
          </a:r>
          <a:r>
            <a:rPr lang="en-MY" sz="1600" kern="1200" dirty="0">
              <a:latin typeface="Times New Roman" panose="02020603050405020304" pitchFamily="18" charset="0"/>
              <a:cs typeface="Times New Roman" panose="02020603050405020304" pitchFamily="18" charset="0"/>
            </a:rPr>
            <a:t> (Bahasa Arab</a:t>
          </a:r>
          <a:r>
            <a:rPr lang="en-MY" sz="800" kern="1200" dirty="0"/>
            <a:t>)</a:t>
          </a:r>
        </a:p>
      </dsp:txBody>
      <dsp:txXfrm>
        <a:off x="1552670" y="1783075"/>
        <a:ext cx="1571434" cy="1434813"/>
      </dsp:txXfrm>
    </dsp:sp>
    <dsp:sp modelId="{5DD465BB-3F4E-4A42-B91B-54DD636F1228}">
      <dsp:nvSpPr>
        <dsp:cNvPr id="0" name=""/>
        <dsp:cNvSpPr/>
      </dsp:nvSpPr>
      <dsp:spPr>
        <a:xfrm rot="16102699">
          <a:off x="2259611" y="1229894"/>
          <a:ext cx="95193"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MY" sz="1400" kern="1200"/>
        </a:p>
      </dsp:txBody>
      <dsp:txXfrm rot="10800000">
        <a:off x="2274294" y="1311881"/>
        <a:ext cx="66635" cy="203141"/>
      </dsp:txXfrm>
    </dsp:sp>
    <dsp:sp modelId="{DBCE6680-02E5-4C54-AC62-4241AAB152EC}">
      <dsp:nvSpPr>
        <dsp:cNvPr id="0" name=""/>
        <dsp:cNvSpPr/>
      </dsp:nvSpPr>
      <dsp:spPr>
        <a:xfrm>
          <a:off x="1632607" y="0"/>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MY" sz="1400" kern="1200" dirty="0"/>
            <a:t>Sifat </a:t>
          </a:r>
          <a:r>
            <a:rPr lang="en-MY" sz="1400" kern="1200" dirty="0" err="1"/>
            <a:t>Semulajadi</a:t>
          </a:r>
          <a:endParaRPr lang="en-MY" sz="1400" kern="1200" dirty="0"/>
        </a:p>
      </dsp:txBody>
      <dsp:txXfrm>
        <a:off x="1824009" y="191402"/>
        <a:ext cx="924174" cy="924174"/>
      </dsp:txXfrm>
    </dsp:sp>
    <dsp:sp modelId="{F14DB200-23A6-490A-A547-F766FC4E1E70}">
      <dsp:nvSpPr>
        <dsp:cNvPr id="0" name=""/>
        <dsp:cNvSpPr/>
      </dsp:nvSpPr>
      <dsp:spPr>
        <a:xfrm rot="19634367">
          <a:off x="3285237" y="1675869"/>
          <a:ext cx="143115"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MY" sz="1400" kern="1200"/>
        </a:p>
      </dsp:txBody>
      <dsp:txXfrm>
        <a:off x="3288652" y="1755199"/>
        <a:ext cx="100181" cy="203141"/>
      </dsp:txXfrm>
    </dsp:sp>
    <dsp:sp modelId="{0F726101-85AE-431F-AB0D-351DA100FBD1}">
      <dsp:nvSpPr>
        <dsp:cNvPr id="0" name=""/>
        <dsp:cNvSpPr/>
      </dsp:nvSpPr>
      <dsp:spPr>
        <a:xfrm>
          <a:off x="3369796" y="762791"/>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MY" sz="1400" kern="1200" dirty="0" err="1"/>
            <a:t>Tabiat</a:t>
          </a:r>
          <a:endParaRPr lang="en-MY" sz="1400" kern="1200" dirty="0"/>
        </a:p>
      </dsp:txBody>
      <dsp:txXfrm>
        <a:off x="3561198" y="954193"/>
        <a:ext cx="924174" cy="924174"/>
      </dsp:txXfrm>
    </dsp:sp>
    <dsp:sp modelId="{A328B997-16C5-40FF-9AA0-557B633E2ECC}">
      <dsp:nvSpPr>
        <dsp:cNvPr id="0" name=""/>
        <dsp:cNvSpPr/>
      </dsp:nvSpPr>
      <dsp:spPr>
        <a:xfrm rot="1952510">
          <a:off x="3287274" y="2981452"/>
          <a:ext cx="140334"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MY" sz="1400" kern="1200"/>
        </a:p>
      </dsp:txBody>
      <dsp:txXfrm>
        <a:off x="3290579" y="3037843"/>
        <a:ext cx="98234" cy="203141"/>
      </dsp:txXfrm>
    </dsp:sp>
    <dsp:sp modelId="{FFA35784-C97A-4563-9B05-5EFE5D4E0AFA}">
      <dsp:nvSpPr>
        <dsp:cNvPr id="0" name=""/>
        <dsp:cNvSpPr/>
      </dsp:nvSpPr>
      <dsp:spPr>
        <a:xfrm>
          <a:off x="3369796" y="2922121"/>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MY" sz="1400" kern="1200" dirty="0"/>
            <a:t>Moral</a:t>
          </a:r>
        </a:p>
      </dsp:txBody>
      <dsp:txXfrm>
        <a:off x="3561198" y="3113523"/>
        <a:ext cx="924174" cy="924174"/>
      </dsp:txXfrm>
    </dsp:sp>
    <dsp:sp modelId="{8F5E4685-72E4-481C-8A89-03724EE342BE}">
      <dsp:nvSpPr>
        <dsp:cNvPr id="0" name=""/>
        <dsp:cNvSpPr/>
      </dsp:nvSpPr>
      <dsp:spPr>
        <a:xfrm rot="8882386">
          <a:off x="1251090" y="2968053"/>
          <a:ext cx="133075"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MY" sz="1400" kern="1200"/>
        </a:p>
      </dsp:txBody>
      <dsp:txXfrm rot="10800000">
        <a:off x="1287986" y="3025201"/>
        <a:ext cx="93153" cy="203141"/>
      </dsp:txXfrm>
    </dsp:sp>
    <dsp:sp modelId="{93389CD0-7FE8-4939-B0D6-C953A1A91465}">
      <dsp:nvSpPr>
        <dsp:cNvPr id="0" name=""/>
        <dsp:cNvSpPr/>
      </dsp:nvSpPr>
      <dsp:spPr>
        <a:xfrm>
          <a:off x="0" y="2898208"/>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MY" sz="1400" kern="1200" dirty="0" err="1"/>
            <a:t>Perlakuan</a:t>
          </a:r>
          <a:r>
            <a:rPr lang="en-MY" sz="1400" kern="1200" dirty="0"/>
            <a:t> </a:t>
          </a:r>
          <a:r>
            <a:rPr lang="en-MY" sz="1400" kern="1200" dirty="0" err="1"/>
            <a:t>Seseorang</a:t>
          </a:r>
          <a:r>
            <a:rPr lang="en-MY" sz="1400" kern="1200" dirty="0"/>
            <a:t> </a:t>
          </a:r>
          <a:r>
            <a:rPr lang="en-MY" sz="1400" kern="1200" dirty="0" err="1"/>
            <a:t>Individu</a:t>
          </a:r>
          <a:endParaRPr lang="en-MY" sz="1400" kern="1200" dirty="0"/>
        </a:p>
      </dsp:txBody>
      <dsp:txXfrm>
        <a:off x="191402" y="3089610"/>
        <a:ext cx="924174" cy="924174"/>
      </dsp:txXfrm>
    </dsp:sp>
    <dsp:sp modelId="{5947195A-A3DD-4B15-B1C1-9C8CB708E392}">
      <dsp:nvSpPr>
        <dsp:cNvPr id="0" name=""/>
        <dsp:cNvSpPr/>
      </dsp:nvSpPr>
      <dsp:spPr>
        <a:xfrm rot="12929245">
          <a:off x="1238091" y="1611002"/>
          <a:ext cx="180301"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MY" sz="1400" kern="1200"/>
        </a:p>
      </dsp:txBody>
      <dsp:txXfrm rot="10800000">
        <a:off x="1287157" y="1694416"/>
        <a:ext cx="126211" cy="203141"/>
      </dsp:txXfrm>
    </dsp:sp>
    <dsp:sp modelId="{D33DDBBA-1671-4656-B092-1D8EBABD6E7B}">
      <dsp:nvSpPr>
        <dsp:cNvPr id="0" name=""/>
        <dsp:cNvSpPr/>
      </dsp:nvSpPr>
      <dsp:spPr>
        <a:xfrm>
          <a:off x="0" y="645724"/>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MY" sz="1400" kern="1200" dirty="0" err="1"/>
            <a:t>Maruah</a:t>
          </a:r>
          <a:endParaRPr lang="en-MY" sz="1400" kern="1200" dirty="0"/>
        </a:p>
      </dsp:txBody>
      <dsp:txXfrm>
        <a:off x="191402" y="837126"/>
        <a:ext cx="924174" cy="924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1DC1-1404-4E9F-A47D-BFCAF6F284DA}">
      <dsp:nvSpPr>
        <dsp:cNvPr id="0" name=""/>
        <dsp:cNvSpPr/>
      </dsp:nvSpPr>
      <dsp:spPr>
        <a:xfrm>
          <a:off x="3251199" y="2520950"/>
          <a:ext cx="1625600"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MY" sz="3600" kern="1200" dirty="0" err="1"/>
            <a:t>Jenis</a:t>
          </a:r>
          <a:r>
            <a:rPr lang="en-MY" sz="3600" kern="1200" dirty="0"/>
            <a:t> </a:t>
          </a:r>
          <a:r>
            <a:rPr lang="en-MY" sz="3600" kern="1200" dirty="0" err="1"/>
            <a:t>Nafsu</a:t>
          </a:r>
          <a:endParaRPr lang="en-MY" sz="3600" kern="1200" dirty="0"/>
        </a:p>
      </dsp:txBody>
      <dsp:txXfrm>
        <a:off x="3330554" y="2600305"/>
        <a:ext cx="1466890" cy="1466890"/>
      </dsp:txXfrm>
    </dsp:sp>
    <dsp:sp modelId="{521E9D3D-4B66-4384-B4A9-1E6BDC164575}">
      <dsp:nvSpPr>
        <dsp:cNvPr id="0" name=""/>
        <dsp:cNvSpPr/>
      </dsp:nvSpPr>
      <dsp:spPr>
        <a:xfrm rot="16067664">
          <a:off x="3838564" y="2334151"/>
          <a:ext cx="373874" cy="0"/>
        </a:xfrm>
        <a:custGeom>
          <a:avLst/>
          <a:gdLst/>
          <a:ahLst/>
          <a:cxnLst/>
          <a:rect l="0" t="0" r="0" b="0"/>
          <a:pathLst>
            <a:path>
              <a:moveTo>
                <a:pt x="0" y="0"/>
              </a:moveTo>
              <a:lnTo>
                <a:pt x="373874"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55DA9-0597-44D7-A0DF-C660DC53D5A3}">
      <dsp:nvSpPr>
        <dsp:cNvPr id="0" name=""/>
        <dsp:cNvSpPr/>
      </dsp:nvSpPr>
      <dsp:spPr>
        <a:xfrm>
          <a:off x="3452757" y="1058200"/>
          <a:ext cx="1089152" cy="108915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ms-MY" sz="1900" kern="1200" dirty="0"/>
            <a:t>Nafsu Amarah</a:t>
          </a:r>
        </a:p>
        <a:p>
          <a:pPr lvl="0" algn="ctr" defTabSz="844550">
            <a:lnSpc>
              <a:spcPct val="90000"/>
            </a:lnSpc>
            <a:spcBef>
              <a:spcPct val="0"/>
            </a:spcBef>
            <a:spcAft>
              <a:spcPct val="35000"/>
            </a:spcAft>
          </a:pPr>
          <a:endParaRPr lang="en-MY" sz="1900" kern="1200" dirty="0"/>
        </a:p>
      </dsp:txBody>
      <dsp:txXfrm>
        <a:off x="3505925" y="1111368"/>
        <a:ext cx="982816" cy="982816"/>
      </dsp:txXfrm>
    </dsp:sp>
    <dsp:sp modelId="{FE4C135C-F5B9-42A0-AC11-1387D5F54597}">
      <dsp:nvSpPr>
        <dsp:cNvPr id="0" name=""/>
        <dsp:cNvSpPr/>
      </dsp:nvSpPr>
      <dsp:spPr>
        <a:xfrm rot="1714716">
          <a:off x="4842055" y="3912926"/>
          <a:ext cx="570346" cy="0"/>
        </a:xfrm>
        <a:custGeom>
          <a:avLst/>
          <a:gdLst/>
          <a:ahLst/>
          <a:cxnLst/>
          <a:rect l="0" t="0" r="0" b="0"/>
          <a:pathLst>
            <a:path>
              <a:moveTo>
                <a:pt x="0" y="0"/>
              </a:moveTo>
              <a:lnTo>
                <a:pt x="570346"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F4291-334A-4854-A00E-06138E2DB99D}">
      <dsp:nvSpPr>
        <dsp:cNvPr id="0" name=""/>
        <dsp:cNvSpPr/>
      </dsp:nvSpPr>
      <dsp:spPr>
        <a:xfrm>
          <a:off x="5377656" y="3801415"/>
          <a:ext cx="1089152" cy="108915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ms-MY" sz="1300" kern="1200" dirty="0"/>
            <a:t>Nafsu Mutmainnah</a:t>
          </a:r>
          <a:endParaRPr lang="en-MY" sz="1300" kern="1200" dirty="0"/>
        </a:p>
      </dsp:txBody>
      <dsp:txXfrm>
        <a:off x="5430824" y="3854583"/>
        <a:ext cx="982816" cy="982816"/>
      </dsp:txXfrm>
    </dsp:sp>
    <dsp:sp modelId="{362A37CA-DB04-49C5-93AB-5E09E6C1C7FB}">
      <dsp:nvSpPr>
        <dsp:cNvPr id="0" name=""/>
        <dsp:cNvSpPr/>
      </dsp:nvSpPr>
      <dsp:spPr>
        <a:xfrm rot="9077868">
          <a:off x="2725433" y="3913301"/>
          <a:ext cx="560182" cy="0"/>
        </a:xfrm>
        <a:custGeom>
          <a:avLst/>
          <a:gdLst/>
          <a:ahLst/>
          <a:cxnLst/>
          <a:rect l="0" t="0" r="0" b="0"/>
          <a:pathLst>
            <a:path>
              <a:moveTo>
                <a:pt x="0" y="0"/>
              </a:moveTo>
              <a:lnTo>
                <a:pt x="560182"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BCDC0-DBC2-4E05-A2A7-E0FE7B02A3EF}">
      <dsp:nvSpPr>
        <dsp:cNvPr id="0" name=""/>
        <dsp:cNvSpPr/>
      </dsp:nvSpPr>
      <dsp:spPr>
        <a:xfrm>
          <a:off x="1670696" y="3801415"/>
          <a:ext cx="1089152" cy="108915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ms-MY" sz="1400" kern="1200" dirty="0"/>
            <a:t>Nafsu Lawwamah</a:t>
          </a:r>
          <a:endParaRPr lang="en-MY" sz="1400" kern="1200" dirty="0"/>
        </a:p>
      </dsp:txBody>
      <dsp:txXfrm>
        <a:off x="1723864" y="3854583"/>
        <a:ext cx="982816" cy="98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6ED8-057D-4DB4-91E2-9FA2F9AE1F98}">
      <dsp:nvSpPr>
        <dsp:cNvPr id="0" name=""/>
        <dsp:cNvSpPr/>
      </dsp:nvSpPr>
      <dsp:spPr>
        <a:xfrm>
          <a:off x="2188497" y="1095657"/>
          <a:ext cx="2620704" cy="2620704"/>
        </a:xfrm>
        <a:prstGeom prst="ellipse">
          <a:avLst/>
        </a:prstGeom>
        <a:solidFill>
          <a:schemeClr val="accent1">
            <a:shade val="80000"/>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MY" sz="5700" kern="1200" dirty="0"/>
            <a:t>“</a:t>
          </a:r>
          <a:r>
            <a:rPr lang="en-MY" sz="5700" kern="1200" dirty="0" err="1"/>
            <a:t>Sila</a:t>
          </a:r>
          <a:r>
            <a:rPr lang="en-MY" sz="5700" kern="1200" dirty="0"/>
            <a:t>”</a:t>
          </a:r>
        </a:p>
      </dsp:txBody>
      <dsp:txXfrm>
        <a:off x="2572290" y="1479450"/>
        <a:ext cx="1853118" cy="1853118"/>
      </dsp:txXfrm>
    </dsp:sp>
    <dsp:sp modelId="{4FA7246C-B402-43A4-B08A-DA412D35DCFC}">
      <dsp:nvSpPr>
        <dsp:cNvPr id="0" name=""/>
        <dsp:cNvSpPr/>
      </dsp:nvSpPr>
      <dsp:spPr>
        <a:xfrm>
          <a:off x="2843673" y="43189"/>
          <a:ext cx="1310352" cy="1310352"/>
        </a:xfrm>
        <a:prstGeom prst="ellipse">
          <a:avLst/>
        </a:prstGeom>
        <a:solidFill>
          <a:schemeClr val="accent1">
            <a:shade val="80000"/>
            <a:alpha val="50000"/>
            <a:hueOff val="-103"/>
            <a:satOff val="-26"/>
            <a:lumOff val="438"/>
            <a:alphaOff val="4286"/>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Sifat</a:t>
          </a:r>
          <a:endParaRPr lang="en-MY" sz="1200" kern="1200" dirty="0">
            <a:solidFill>
              <a:schemeClr val="bg1"/>
            </a:solidFill>
          </a:endParaRPr>
        </a:p>
      </dsp:txBody>
      <dsp:txXfrm>
        <a:off x="3035570" y="235086"/>
        <a:ext cx="926558" cy="926558"/>
      </dsp:txXfrm>
    </dsp:sp>
    <dsp:sp modelId="{093356C2-D35E-4558-8F42-6B81B0D0F17F}">
      <dsp:nvSpPr>
        <dsp:cNvPr id="0" name=""/>
        <dsp:cNvSpPr/>
      </dsp:nvSpPr>
      <dsp:spPr>
        <a:xfrm>
          <a:off x="4178763" y="686134"/>
          <a:ext cx="1310352" cy="1310352"/>
        </a:xfrm>
        <a:prstGeom prst="ellipse">
          <a:avLst/>
        </a:prstGeom>
        <a:solidFill>
          <a:schemeClr val="accent1">
            <a:shade val="80000"/>
            <a:alpha val="50000"/>
            <a:hueOff val="-205"/>
            <a:satOff val="-51"/>
            <a:lumOff val="876"/>
            <a:alphaOff val="8571"/>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solidFill>
                <a:schemeClr val="bg1"/>
              </a:solidFill>
            </a:rPr>
            <a:t>Watak</a:t>
          </a:r>
          <a:r>
            <a:rPr lang="en-US" sz="1200" kern="1200" dirty="0">
              <a:solidFill>
                <a:schemeClr val="bg1"/>
              </a:solidFill>
            </a:rPr>
            <a:t> </a:t>
          </a:r>
          <a:r>
            <a:rPr lang="en-US" sz="1200" kern="1200" dirty="0" err="1">
              <a:solidFill>
                <a:schemeClr val="bg1"/>
              </a:solidFill>
            </a:rPr>
            <a:t>Kebiasaan</a:t>
          </a:r>
          <a:endParaRPr lang="en-MY" sz="1200" kern="1200" dirty="0">
            <a:solidFill>
              <a:schemeClr val="bg1"/>
            </a:solidFill>
          </a:endParaRPr>
        </a:p>
      </dsp:txBody>
      <dsp:txXfrm>
        <a:off x="4370660" y="878031"/>
        <a:ext cx="926558" cy="926558"/>
      </dsp:txXfrm>
    </dsp:sp>
    <dsp:sp modelId="{774FBF3C-2137-4579-9A0B-60649D82420F}">
      <dsp:nvSpPr>
        <dsp:cNvPr id="0" name=""/>
        <dsp:cNvSpPr/>
      </dsp:nvSpPr>
      <dsp:spPr>
        <a:xfrm>
          <a:off x="4508504" y="2130819"/>
          <a:ext cx="1310352" cy="1310352"/>
        </a:xfrm>
        <a:prstGeom prst="ellipse">
          <a:avLst/>
        </a:prstGeom>
        <a:solidFill>
          <a:schemeClr val="accent1">
            <a:shade val="80000"/>
            <a:alpha val="50000"/>
            <a:hueOff val="-308"/>
            <a:satOff val="-77"/>
            <a:lumOff val="1314"/>
            <a:alphaOff val="12857"/>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solidFill>
                <a:schemeClr val="bg1"/>
              </a:solidFill>
            </a:rPr>
            <a:t>Tingkah</a:t>
          </a:r>
          <a:r>
            <a:rPr lang="en-US" sz="1200" kern="1200" dirty="0"/>
            <a:t> </a:t>
          </a:r>
          <a:r>
            <a:rPr lang="en-US" sz="1200" kern="1200" dirty="0" err="1">
              <a:solidFill>
                <a:schemeClr val="bg1"/>
              </a:solidFill>
            </a:rPr>
            <a:t>Laku</a:t>
          </a:r>
          <a:r>
            <a:rPr lang="en-US" sz="1200" kern="1200" dirty="0"/>
            <a:t> </a:t>
          </a:r>
          <a:endParaRPr lang="en-MY" sz="1200" kern="1200" dirty="0"/>
        </a:p>
      </dsp:txBody>
      <dsp:txXfrm>
        <a:off x="4700401" y="2322716"/>
        <a:ext cx="926558" cy="926558"/>
      </dsp:txXfrm>
    </dsp:sp>
    <dsp:sp modelId="{E3C9E3E4-1423-47B0-B942-070CB512EB58}">
      <dsp:nvSpPr>
        <dsp:cNvPr id="0" name=""/>
        <dsp:cNvSpPr/>
      </dsp:nvSpPr>
      <dsp:spPr>
        <a:xfrm>
          <a:off x="3584592" y="3289367"/>
          <a:ext cx="1310352" cy="1310352"/>
        </a:xfrm>
        <a:prstGeom prst="ellipse">
          <a:avLst/>
        </a:prstGeom>
        <a:solidFill>
          <a:schemeClr val="accent1">
            <a:shade val="80000"/>
            <a:alpha val="50000"/>
            <a:hueOff val="-411"/>
            <a:satOff val="-102"/>
            <a:lumOff val="1752"/>
            <a:alphaOff val="17143"/>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solidFill>
                <a:schemeClr val="bg1"/>
              </a:solidFill>
            </a:rPr>
            <a:t>Kelakuan</a:t>
          </a:r>
          <a:endParaRPr lang="en-MY" sz="1200" kern="1200" dirty="0">
            <a:solidFill>
              <a:schemeClr val="bg1"/>
            </a:solidFill>
          </a:endParaRPr>
        </a:p>
      </dsp:txBody>
      <dsp:txXfrm>
        <a:off x="3776489" y="3481264"/>
        <a:ext cx="926558" cy="926558"/>
      </dsp:txXfrm>
    </dsp:sp>
    <dsp:sp modelId="{ACB53B95-9570-4EE9-971F-CB60F19254B7}">
      <dsp:nvSpPr>
        <dsp:cNvPr id="0" name=""/>
        <dsp:cNvSpPr/>
      </dsp:nvSpPr>
      <dsp:spPr>
        <a:xfrm>
          <a:off x="2021144" y="3320775"/>
          <a:ext cx="1310352" cy="1310352"/>
        </a:xfrm>
        <a:prstGeom prst="ellipse">
          <a:avLst/>
        </a:prstGeom>
        <a:solidFill>
          <a:schemeClr val="accent1">
            <a:shade val="80000"/>
            <a:alpha val="50000"/>
            <a:hueOff val="-514"/>
            <a:satOff val="-128"/>
            <a:lumOff val="2190"/>
            <a:alphaOff val="21429"/>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Latihan Moral</a:t>
          </a:r>
          <a:endParaRPr lang="en-MY" sz="1200" kern="1200" dirty="0">
            <a:solidFill>
              <a:schemeClr val="bg1"/>
            </a:solidFill>
          </a:endParaRPr>
        </a:p>
      </dsp:txBody>
      <dsp:txXfrm>
        <a:off x="2213041" y="3512672"/>
        <a:ext cx="926558" cy="926558"/>
      </dsp:txXfrm>
    </dsp:sp>
    <dsp:sp modelId="{7D4AD0E7-997E-4AA3-B7BF-B7C2CEC9EF32}">
      <dsp:nvSpPr>
        <dsp:cNvPr id="0" name=""/>
        <dsp:cNvSpPr/>
      </dsp:nvSpPr>
      <dsp:spPr>
        <a:xfrm>
          <a:off x="1178843" y="2130819"/>
          <a:ext cx="1310352" cy="1310352"/>
        </a:xfrm>
        <a:prstGeom prst="ellipse">
          <a:avLst/>
        </a:prstGeom>
        <a:solidFill>
          <a:schemeClr val="accent1">
            <a:shade val="80000"/>
            <a:alpha val="50000"/>
            <a:hueOff val="-616"/>
            <a:satOff val="-153"/>
            <a:lumOff val="2628"/>
            <a:alphaOff val="25714"/>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solidFill>
                <a:schemeClr val="bg1"/>
              </a:solidFill>
            </a:rPr>
            <a:t>Pelaksanaan</a:t>
          </a:r>
          <a:r>
            <a:rPr lang="en-US" sz="1200" kern="1200" dirty="0">
              <a:solidFill>
                <a:schemeClr val="bg1"/>
              </a:solidFill>
            </a:rPr>
            <a:t> Moral </a:t>
          </a:r>
          <a:endParaRPr lang="en-MY" sz="1200" kern="1200" dirty="0">
            <a:solidFill>
              <a:schemeClr val="bg1"/>
            </a:solidFill>
          </a:endParaRPr>
        </a:p>
      </dsp:txBody>
      <dsp:txXfrm>
        <a:off x="1370740" y="2322716"/>
        <a:ext cx="926558" cy="926558"/>
      </dsp:txXfrm>
    </dsp:sp>
    <dsp:sp modelId="{F1631204-A8FD-4DF1-A7A8-9BE8635857A5}">
      <dsp:nvSpPr>
        <dsp:cNvPr id="0" name=""/>
        <dsp:cNvSpPr/>
      </dsp:nvSpPr>
      <dsp:spPr>
        <a:xfrm>
          <a:off x="1508583" y="686134"/>
          <a:ext cx="1310352" cy="1310352"/>
        </a:xfrm>
        <a:prstGeom prst="ellipse">
          <a:avLst/>
        </a:prstGeom>
        <a:solidFill>
          <a:schemeClr val="accent1">
            <a:shade val="80000"/>
            <a:alpha val="50000"/>
            <a:hueOff val="-719"/>
            <a:satOff val="-179"/>
            <a:lumOff val="3066"/>
            <a:alphaOff val="3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Etika Buddha</a:t>
          </a:r>
          <a:endParaRPr lang="en-MY" sz="1200" kern="1200" dirty="0">
            <a:solidFill>
              <a:schemeClr val="bg1"/>
            </a:solidFill>
          </a:endParaRPr>
        </a:p>
      </dsp:txBody>
      <dsp:txXfrm>
        <a:off x="1700480" y="878031"/>
        <a:ext cx="926558" cy="926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14C4A-EFFC-43BF-9EB0-5BFA8A32372E}">
      <dsp:nvSpPr>
        <dsp:cNvPr id="0" name=""/>
        <dsp:cNvSpPr/>
      </dsp:nvSpPr>
      <dsp:spPr>
        <a:xfrm>
          <a:off x="1442768" y="175461"/>
          <a:ext cx="3482241" cy="12093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F9AC2-2352-4A00-BD7E-7B7E85FC2287}">
      <dsp:nvSpPr>
        <dsp:cNvPr id="0" name=""/>
        <dsp:cNvSpPr/>
      </dsp:nvSpPr>
      <dsp:spPr>
        <a:xfrm>
          <a:off x="2851861" y="3136716"/>
          <a:ext cx="674852" cy="431905"/>
        </a:xfrm>
        <a:prstGeom prst="downArrow">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5AD9F-A3D8-4B8A-B816-B7B5D465841F}">
      <dsp:nvSpPr>
        <dsp:cNvPr id="0" name=""/>
        <dsp:cNvSpPr/>
      </dsp:nvSpPr>
      <dsp:spPr>
        <a:xfrm>
          <a:off x="1569640" y="3482241"/>
          <a:ext cx="3239294" cy="80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MY" sz="2300" kern="1200" dirty="0"/>
            <a:t>Bukti </a:t>
          </a:r>
          <a:r>
            <a:rPr lang="en-MY" sz="2300" kern="1200" dirty="0" err="1"/>
            <a:t>Pengaruh</a:t>
          </a:r>
          <a:r>
            <a:rPr lang="en-MY" sz="2300" kern="1200" dirty="0"/>
            <a:t> Hindu</a:t>
          </a:r>
        </a:p>
      </dsp:txBody>
      <dsp:txXfrm>
        <a:off x="1569640" y="3482241"/>
        <a:ext cx="3239294" cy="809823"/>
      </dsp:txXfrm>
    </dsp:sp>
    <dsp:sp modelId="{D266DFF1-7B6B-4A6D-8183-A6470FFE5241}">
      <dsp:nvSpPr>
        <dsp:cNvPr id="0" name=""/>
        <dsp:cNvSpPr/>
      </dsp:nvSpPr>
      <dsp:spPr>
        <a:xfrm>
          <a:off x="2708792" y="1478197"/>
          <a:ext cx="1214735" cy="1214735"/>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MY" sz="1100" kern="1200" dirty="0"/>
            <a:t>Orang Bali</a:t>
          </a:r>
        </a:p>
      </dsp:txBody>
      <dsp:txXfrm>
        <a:off x="2886686" y="1656091"/>
        <a:ext cx="858947" cy="858947"/>
      </dsp:txXfrm>
    </dsp:sp>
    <dsp:sp modelId="{5040473C-5624-4E12-BBF1-1C5A025D85C5}">
      <dsp:nvSpPr>
        <dsp:cNvPr id="0" name=""/>
        <dsp:cNvSpPr/>
      </dsp:nvSpPr>
      <dsp:spPr>
        <a:xfrm>
          <a:off x="1839581" y="566876"/>
          <a:ext cx="1214735" cy="1214735"/>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MY" sz="1100" kern="1200" dirty="0"/>
            <a:t>Lembah </a:t>
          </a:r>
          <a:r>
            <a:rPr lang="en-MY" sz="1100" kern="1200" dirty="0" err="1"/>
            <a:t>Bujang</a:t>
          </a:r>
          <a:r>
            <a:rPr lang="en-MY" sz="1100" kern="1200" dirty="0"/>
            <a:t> di Negeri Kedah </a:t>
          </a:r>
        </a:p>
      </dsp:txBody>
      <dsp:txXfrm>
        <a:off x="2017475" y="744770"/>
        <a:ext cx="858947" cy="858947"/>
      </dsp:txXfrm>
    </dsp:sp>
    <dsp:sp modelId="{8AFB39F2-6132-4170-9022-FFD9279146AA}">
      <dsp:nvSpPr>
        <dsp:cNvPr id="0" name=""/>
        <dsp:cNvSpPr/>
      </dsp:nvSpPr>
      <dsp:spPr>
        <a:xfrm>
          <a:off x="3081311" y="273180"/>
          <a:ext cx="1214735" cy="1214735"/>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MY" sz="1100" kern="1200" dirty="0"/>
            <a:t>Candi Borobudur dan </a:t>
          </a:r>
          <a:r>
            <a:rPr lang="en-MY" sz="1100" kern="1200" dirty="0" err="1"/>
            <a:t>Palambanan</a:t>
          </a:r>
          <a:r>
            <a:rPr lang="en-MY" sz="1100" kern="1200" dirty="0"/>
            <a:t> di </a:t>
          </a:r>
          <a:r>
            <a:rPr lang="en-MY" sz="1100" kern="1200" dirty="0" err="1"/>
            <a:t>Jawa</a:t>
          </a:r>
          <a:endParaRPr lang="en-MY" sz="1100" kern="1200" dirty="0"/>
        </a:p>
      </dsp:txBody>
      <dsp:txXfrm>
        <a:off x="3259205" y="451074"/>
        <a:ext cx="858947" cy="858947"/>
      </dsp:txXfrm>
    </dsp:sp>
    <dsp:sp modelId="{77B47712-CCF6-41DC-9618-19E23C727064}">
      <dsp:nvSpPr>
        <dsp:cNvPr id="0" name=""/>
        <dsp:cNvSpPr/>
      </dsp:nvSpPr>
      <dsp:spPr>
        <a:xfrm>
          <a:off x="1299094" y="58195"/>
          <a:ext cx="3779176" cy="3023341"/>
        </a:xfrm>
        <a:prstGeom prst="funnel">
          <a:avLst/>
        </a:prstGeom>
        <a:solidFill>
          <a:schemeClr val="lt1">
            <a:alpha val="4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8E978-FB36-4428-B2FB-27E6213278A4}">
      <dsp:nvSpPr>
        <dsp:cNvPr id="0" name=""/>
        <dsp:cNvSpPr/>
      </dsp:nvSpPr>
      <dsp:spPr>
        <a:xfrm>
          <a:off x="3806688" y="960"/>
          <a:ext cx="2368822" cy="118441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MY" sz="1500" kern="1200" dirty="0">
              <a:latin typeface="Times New Roman" panose="02020603050405020304" pitchFamily="18" charset="0"/>
              <a:cs typeface="Times New Roman" panose="02020603050405020304" pitchFamily="18" charset="0"/>
            </a:rPr>
            <a:t>Sifat </a:t>
          </a:r>
          <a:r>
            <a:rPr lang="en-MY" sz="1500" kern="1200" dirty="0" err="1">
              <a:latin typeface="Times New Roman" panose="02020603050405020304" pitchFamily="18" charset="0"/>
              <a:cs typeface="Times New Roman" panose="02020603050405020304" pitchFamily="18" charset="0"/>
            </a:rPr>
            <a:t>kepatuhan</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disiplin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untuk</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melaksanakan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upacara</a:t>
          </a:r>
          <a:r>
            <a:rPr lang="en-MY" sz="1500" kern="1200" dirty="0">
              <a:latin typeface="Times New Roman" panose="02020603050405020304" pitchFamily="18" charset="0"/>
              <a:cs typeface="Times New Roman" panose="02020603050405020304" pitchFamily="18" charset="0"/>
            </a:rPr>
            <a:t> yang </a:t>
          </a:r>
          <a:r>
            <a:rPr lang="en-MY" sz="1500" kern="1200" dirty="0" err="1">
              <a:latin typeface="Times New Roman" panose="02020603050405020304" pitchFamily="18" charset="0"/>
              <a:cs typeface="Times New Roman" panose="02020603050405020304" pitchFamily="18" charset="0"/>
            </a:rPr>
            <a:t>terkandung</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dalam</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ajarannya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sebagaimana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mestinya</a:t>
          </a:r>
          <a:endParaRPr lang="en-MY" sz="1500" kern="1200" dirty="0">
            <a:latin typeface="Times New Roman" panose="02020603050405020304" pitchFamily="18" charset="0"/>
            <a:cs typeface="Times New Roman" panose="02020603050405020304" pitchFamily="18" charset="0"/>
          </a:endParaRPr>
        </a:p>
      </dsp:txBody>
      <dsp:txXfrm>
        <a:off x="3841378" y="35650"/>
        <a:ext cx="2299442" cy="1115031"/>
      </dsp:txXfrm>
    </dsp:sp>
    <dsp:sp modelId="{4A9FD924-274A-4A3A-9274-6C4EA437E1BA}">
      <dsp:nvSpPr>
        <dsp:cNvPr id="0" name=""/>
        <dsp:cNvSpPr/>
      </dsp:nvSpPr>
      <dsp:spPr>
        <a:xfrm rot="3600000">
          <a:off x="5352214" y="2078728"/>
          <a:ext cx="1232486" cy="4145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a:off x="5476577" y="2161637"/>
        <a:ext cx="983760" cy="248725"/>
      </dsp:txXfrm>
    </dsp:sp>
    <dsp:sp modelId="{60798686-FBFB-4A9D-9C78-528CB179AAA0}">
      <dsp:nvSpPr>
        <dsp:cNvPr id="0" name=""/>
        <dsp:cNvSpPr/>
      </dsp:nvSpPr>
      <dsp:spPr>
        <a:xfrm>
          <a:off x="5761404" y="3386627"/>
          <a:ext cx="2368822" cy="118441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MY" sz="1500" kern="1200" dirty="0" err="1">
              <a:latin typeface="Times New Roman" panose="02020603050405020304" pitchFamily="18" charset="0"/>
              <a:cs typeface="Times New Roman" panose="02020603050405020304" pitchFamily="18" charset="0"/>
            </a:rPr>
            <a:t>Menjaga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perpaduan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antara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ahli</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keluarga</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menjaga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kasih</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sayang</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menjaga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semua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kumpulan</a:t>
          </a:r>
          <a:endParaRPr lang="en-MY" sz="1500" kern="1200" dirty="0">
            <a:latin typeface="Times New Roman" panose="02020603050405020304" pitchFamily="18" charset="0"/>
            <a:cs typeface="Times New Roman" panose="02020603050405020304" pitchFamily="18" charset="0"/>
          </a:endParaRPr>
        </a:p>
      </dsp:txBody>
      <dsp:txXfrm>
        <a:off x="5796094" y="3421317"/>
        <a:ext cx="2299442" cy="1115031"/>
      </dsp:txXfrm>
    </dsp:sp>
    <dsp:sp modelId="{47BB1D40-E90E-4500-AD2B-1E027CF43592}">
      <dsp:nvSpPr>
        <dsp:cNvPr id="0" name=""/>
        <dsp:cNvSpPr/>
      </dsp:nvSpPr>
      <dsp:spPr>
        <a:xfrm rot="10800000">
          <a:off x="4374856" y="3771561"/>
          <a:ext cx="1232486" cy="4145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rot="10800000">
        <a:off x="4499219" y="3854470"/>
        <a:ext cx="983760" cy="248725"/>
      </dsp:txXfrm>
    </dsp:sp>
    <dsp:sp modelId="{174CACD7-A441-4D02-85B8-2C67930351AB}">
      <dsp:nvSpPr>
        <dsp:cNvPr id="0" name=""/>
        <dsp:cNvSpPr/>
      </dsp:nvSpPr>
      <dsp:spPr>
        <a:xfrm>
          <a:off x="1851972" y="3386627"/>
          <a:ext cx="2368822" cy="118441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MY" sz="1500" kern="1200" dirty="0" err="1">
              <a:latin typeface="Times New Roman" panose="02020603050405020304" pitchFamily="18" charset="0"/>
              <a:cs typeface="Times New Roman" panose="02020603050405020304" pitchFamily="18" charset="0"/>
            </a:rPr>
            <a:t>Kitaran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kelahiran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kematian</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kelahiran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semula</a:t>
          </a:r>
          <a:endParaRPr lang="en-MY" sz="1500" kern="1200" dirty="0">
            <a:latin typeface="Times New Roman" panose="02020603050405020304" pitchFamily="18" charset="0"/>
            <a:cs typeface="Times New Roman" panose="02020603050405020304" pitchFamily="18" charset="0"/>
          </a:endParaRPr>
        </a:p>
      </dsp:txBody>
      <dsp:txXfrm>
        <a:off x="1886662" y="3421317"/>
        <a:ext cx="2299442" cy="1115031"/>
      </dsp:txXfrm>
    </dsp:sp>
    <dsp:sp modelId="{CD9DF85F-DE15-4E04-AF05-F94B60A49F1F}">
      <dsp:nvSpPr>
        <dsp:cNvPr id="0" name=""/>
        <dsp:cNvSpPr/>
      </dsp:nvSpPr>
      <dsp:spPr>
        <a:xfrm rot="18000000">
          <a:off x="3397498" y="2078728"/>
          <a:ext cx="1232486" cy="4145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p>
      </dsp:txBody>
      <dsp:txXfrm>
        <a:off x="3521861" y="2161637"/>
        <a:ext cx="983760" cy="248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22CC6-6ADB-4842-A7AA-241B7E75399F}">
      <dsp:nvSpPr>
        <dsp:cNvPr id="0" name=""/>
        <dsp:cNvSpPr/>
      </dsp:nvSpPr>
      <dsp:spPr>
        <a:xfrm>
          <a:off x="187918" y="22704"/>
          <a:ext cx="0" cy="4008488"/>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7E69A-8B15-4E8F-9CAC-389941AFC3DC}">
      <dsp:nvSpPr>
        <dsp:cNvPr id="0" name=""/>
        <dsp:cNvSpPr/>
      </dsp:nvSpPr>
      <dsp:spPr>
        <a:xfrm>
          <a:off x="398621" y="771501"/>
          <a:ext cx="2108242" cy="180381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CF6EE-E815-4931-8F80-3AFEFECDEA98}">
      <dsp:nvSpPr>
        <dsp:cNvPr id="0" name=""/>
        <dsp:cNvSpPr/>
      </dsp:nvSpPr>
      <dsp:spPr>
        <a:xfrm>
          <a:off x="2054350" y="2387177"/>
          <a:ext cx="2108242" cy="2071052"/>
        </a:xfrm>
        <a:prstGeom prst="rect">
          <a:avLst/>
        </a:prstGeom>
        <a:noFill/>
        <a:ln>
          <a:noFill/>
        </a:ln>
        <a:effectLst/>
      </dsp:spPr>
      <dsp:style>
        <a:lnRef idx="0">
          <a:scrgbClr r="0" g="0" b="0"/>
        </a:lnRef>
        <a:fillRef idx="0">
          <a:scrgbClr r="0" g="0" b="0"/>
        </a:fillRef>
        <a:effectRef idx="0">
          <a:scrgbClr r="0" g="0" b="0"/>
        </a:effectRef>
        <a:fontRef idx="minor"/>
      </dsp:style>
    </dsp:sp>
    <dsp:sp modelId="{31F4BC61-B957-42A8-BAFB-A8262D234B41}">
      <dsp:nvSpPr>
        <dsp:cNvPr id="0" name=""/>
        <dsp:cNvSpPr/>
      </dsp:nvSpPr>
      <dsp:spPr>
        <a:xfrm>
          <a:off x="725447" y="0"/>
          <a:ext cx="2739445" cy="445387"/>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ms-MY" sz="1800" kern="1200" dirty="0"/>
            <a:t>Era sebelum kehadiran Jesus Christ </a:t>
          </a:r>
          <a:endParaRPr lang="en-MY" sz="1800" b="1" kern="1200" dirty="0"/>
        </a:p>
      </dsp:txBody>
      <dsp:txXfrm>
        <a:off x="725447" y="0"/>
        <a:ext cx="2739445" cy="445387"/>
      </dsp:txXfrm>
    </dsp:sp>
    <dsp:sp modelId="{FF287228-E431-4863-99DC-7C601DD4BEC1}">
      <dsp:nvSpPr>
        <dsp:cNvPr id="0" name=""/>
        <dsp:cNvSpPr/>
      </dsp:nvSpPr>
      <dsp:spPr>
        <a:xfrm>
          <a:off x="4881610" y="32605"/>
          <a:ext cx="0" cy="4008488"/>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83AC9-FBAE-4D0C-887D-658504FE3C60}">
      <dsp:nvSpPr>
        <dsp:cNvPr id="0" name=""/>
        <dsp:cNvSpPr/>
      </dsp:nvSpPr>
      <dsp:spPr>
        <a:xfrm>
          <a:off x="5651555" y="1033308"/>
          <a:ext cx="2108242" cy="180381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3F10F-01F1-43BD-8705-12F6A5CD87D5}">
      <dsp:nvSpPr>
        <dsp:cNvPr id="0" name=""/>
        <dsp:cNvSpPr/>
      </dsp:nvSpPr>
      <dsp:spPr>
        <a:xfrm>
          <a:off x="5126308" y="2385000"/>
          <a:ext cx="2108242" cy="207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1" indent="-285750" algn="l" defTabSz="1244600">
            <a:lnSpc>
              <a:spcPct val="90000"/>
            </a:lnSpc>
            <a:spcBef>
              <a:spcPct val="0"/>
            </a:spcBef>
            <a:spcAft>
              <a:spcPct val="15000"/>
            </a:spcAft>
            <a:buChar char="••"/>
          </a:pPr>
          <a:endParaRPr lang="en-MY" sz="2800" kern="1200" dirty="0"/>
        </a:p>
        <a:p>
          <a:pPr marL="285750" lvl="1" indent="-285750" algn="l" defTabSz="1244600">
            <a:lnSpc>
              <a:spcPct val="90000"/>
            </a:lnSpc>
            <a:spcBef>
              <a:spcPct val="0"/>
            </a:spcBef>
            <a:spcAft>
              <a:spcPct val="15000"/>
            </a:spcAft>
            <a:buChar char="••"/>
          </a:pPr>
          <a:endParaRPr lang="en-MY" sz="2800" kern="1200" dirty="0"/>
        </a:p>
      </dsp:txBody>
      <dsp:txXfrm>
        <a:off x="5126308" y="2385000"/>
        <a:ext cx="2108242" cy="2071052"/>
      </dsp:txXfrm>
    </dsp:sp>
    <dsp:sp modelId="{6A7F9C2B-C73E-4CCD-BC57-251685C843EF}">
      <dsp:nvSpPr>
        <dsp:cNvPr id="0" name=""/>
        <dsp:cNvSpPr/>
      </dsp:nvSpPr>
      <dsp:spPr>
        <a:xfrm>
          <a:off x="5607950" y="0"/>
          <a:ext cx="2498891" cy="445387"/>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ms-MY" sz="1800" kern="1200" dirty="0"/>
            <a:t>Era selepas kehadiaran Jesus Christ </a:t>
          </a:r>
          <a:endParaRPr lang="en-MY" sz="1800" kern="1200" dirty="0"/>
        </a:p>
      </dsp:txBody>
      <dsp:txXfrm>
        <a:off x="5607950" y="0"/>
        <a:ext cx="2498891" cy="445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61815-803F-417B-88B3-A7E5410F43F9}">
      <dsp:nvSpPr>
        <dsp:cNvPr id="0" name=""/>
        <dsp:cNvSpPr/>
      </dsp:nvSpPr>
      <dsp:spPr>
        <a:xfrm>
          <a:off x="3351609" y="1996942"/>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MY" sz="2000" kern="1200" dirty="0" err="1"/>
            <a:t>Sumber</a:t>
          </a:r>
          <a:r>
            <a:rPr lang="en-MY" sz="2000" kern="1200" dirty="0"/>
            <a:t> </a:t>
          </a:r>
          <a:r>
            <a:rPr lang="en-MY" sz="2000" kern="1200" dirty="0" err="1"/>
            <a:t>Rujukan</a:t>
          </a:r>
          <a:endParaRPr lang="en-MY" sz="2000" kern="1200" dirty="0"/>
        </a:p>
      </dsp:txBody>
      <dsp:txXfrm>
        <a:off x="3560263" y="2205596"/>
        <a:ext cx="1007473" cy="1007473"/>
      </dsp:txXfrm>
    </dsp:sp>
    <dsp:sp modelId="{19E65B20-3A88-4C22-908B-B9FE2E6AE117}">
      <dsp:nvSpPr>
        <dsp:cNvPr id="0" name=""/>
        <dsp:cNvSpPr/>
      </dsp:nvSpPr>
      <dsp:spPr>
        <a:xfrm rot="16200000">
          <a:off x="3913169" y="1478682"/>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MY" sz="1300" kern="1200"/>
        </a:p>
      </dsp:txBody>
      <dsp:txXfrm>
        <a:off x="3958418" y="1620816"/>
        <a:ext cx="211162" cy="290655"/>
      </dsp:txXfrm>
    </dsp:sp>
    <dsp:sp modelId="{AFDC5B0B-774A-4ED0-8DA3-43816FBC4F54}">
      <dsp:nvSpPr>
        <dsp:cNvPr id="0" name=""/>
        <dsp:cNvSpPr/>
      </dsp:nvSpPr>
      <dsp:spPr>
        <a:xfrm>
          <a:off x="3351609" y="2990"/>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MY" sz="1300" kern="1200" dirty="0"/>
            <a:t>Bible</a:t>
          </a:r>
        </a:p>
      </dsp:txBody>
      <dsp:txXfrm>
        <a:off x="3560263" y="211644"/>
        <a:ext cx="1007473" cy="1007473"/>
      </dsp:txXfrm>
    </dsp:sp>
    <dsp:sp modelId="{D7149375-4B4E-4445-B455-B90F63BE5AAC}">
      <dsp:nvSpPr>
        <dsp:cNvPr id="0" name=""/>
        <dsp:cNvSpPr/>
      </dsp:nvSpPr>
      <dsp:spPr>
        <a:xfrm>
          <a:off x="4901608" y="2467120"/>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MY" sz="1300" kern="1200"/>
        </a:p>
      </dsp:txBody>
      <dsp:txXfrm>
        <a:off x="4901608" y="2564005"/>
        <a:ext cx="211162" cy="290655"/>
      </dsp:txXfrm>
    </dsp:sp>
    <dsp:sp modelId="{304006C6-97FE-475D-91A6-C9D233E1AFA7}">
      <dsp:nvSpPr>
        <dsp:cNvPr id="0" name=""/>
        <dsp:cNvSpPr/>
      </dsp:nvSpPr>
      <dsp:spPr>
        <a:xfrm>
          <a:off x="5345561" y="1996942"/>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ms-MY" sz="1300" kern="1200" dirty="0"/>
            <a:t>Institusi gereja</a:t>
          </a:r>
          <a:endParaRPr lang="en-MY" sz="1300" kern="1200" dirty="0"/>
        </a:p>
      </dsp:txBody>
      <dsp:txXfrm>
        <a:off x="5554215" y="2205596"/>
        <a:ext cx="1007473" cy="1007473"/>
      </dsp:txXfrm>
    </dsp:sp>
    <dsp:sp modelId="{FE5991E1-52EA-497B-9E0F-B657599D8B97}">
      <dsp:nvSpPr>
        <dsp:cNvPr id="0" name=""/>
        <dsp:cNvSpPr/>
      </dsp:nvSpPr>
      <dsp:spPr>
        <a:xfrm rot="5400000">
          <a:off x="3913169" y="3455559"/>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MY" sz="1300" kern="1200"/>
        </a:p>
      </dsp:txBody>
      <dsp:txXfrm>
        <a:off x="3958418" y="3507195"/>
        <a:ext cx="211162" cy="290655"/>
      </dsp:txXfrm>
    </dsp:sp>
    <dsp:sp modelId="{B9F0295F-FD6D-480B-BE51-48D528EB9E70}">
      <dsp:nvSpPr>
        <dsp:cNvPr id="0" name=""/>
        <dsp:cNvSpPr/>
      </dsp:nvSpPr>
      <dsp:spPr>
        <a:xfrm>
          <a:off x="3351609" y="3990894"/>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ms-MY" sz="1300" kern="1200" dirty="0" smtClean="0"/>
            <a:t>Akal </a:t>
          </a:r>
          <a:endParaRPr lang="en-MY" sz="1300" kern="1200" dirty="0"/>
        </a:p>
      </dsp:txBody>
      <dsp:txXfrm>
        <a:off x="3560263" y="4199548"/>
        <a:ext cx="1007473" cy="1007473"/>
      </dsp:txXfrm>
    </dsp:sp>
    <dsp:sp modelId="{971B301C-31C1-4A5E-8A46-67FEF26DFFD4}">
      <dsp:nvSpPr>
        <dsp:cNvPr id="0" name=""/>
        <dsp:cNvSpPr/>
      </dsp:nvSpPr>
      <dsp:spPr>
        <a:xfrm rot="10800000">
          <a:off x="2924731" y="2467120"/>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MY" sz="1300" kern="1200"/>
        </a:p>
      </dsp:txBody>
      <dsp:txXfrm rot="10800000">
        <a:off x="3015229" y="2564005"/>
        <a:ext cx="211162" cy="290655"/>
      </dsp:txXfrm>
    </dsp:sp>
    <dsp:sp modelId="{A5593B8A-8267-40F2-B72E-F506DCA01C90}">
      <dsp:nvSpPr>
        <dsp:cNvPr id="0" name=""/>
        <dsp:cNvSpPr/>
      </dsp:nvSpPr>
      <dsp:spPr>
        <a:xfrm>
          <a:off x="1357657" y="1996942"/>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ms-MY" sz="1300" kern="1200" dirty="0"/>
            <a:t>Pengalaman penganut Kristian itu sendiri</a:t>
          </a:r>
          <a:endParaRPr lang="en-MY" sz="1300" kern="1200" dirty="0"/>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1/17/2021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1/17/2021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1/17/2021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1/17/2021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1/17/2021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1/17/2021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1/17/2021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7.xml"/><Relationship Id="rId7" Type="http://schemas.openxmlformats.org/officeDocument/2006/relationships/image" Target="../media/image1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8.xml"/><Relationship Id="rId7" Type="http://schemas.openxmlformats.org/officeDocument/2006/relationships/image" Target="../media/image2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24.jpeg"/><Relationship Id="rId4" Type="http://schemas.openxmlformats.org/officeDocument/2006/relationships/diagramQuickStyle" Target="../diagrams/quickStyle8.xm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latin typeface="Algerian" panose="04020705040A02060702" pitchFamily="82" charset="0"/>
              </a:rPr>
              <a:t>BAB 8: EPISTIMOLOGI</a:t>
            </a:r>
          </a:p>
        </p:txBody>
      </p:sp>
      <p:sp>
        <p:nvSpPr>
          <p:cNvPr id="7" name="Subtitle 6"/>
          <p:cNvSpPr>
            <a:spLocks noGrp="1"/>
          </p:cNvSpPr>
          <p:nvPr>
            <p:ph type="subTitle" idx="1"/>
          </p:nvPr>
        </p:nvSpPr>
        <p:spPr/>
        <p:txBody>
          <a:bodyPr>
            <a:normAutofit/>
          </a:bodyPr>
          <a:lstStyle/>
          <a:p>
            <a:r>
              <a:rPr lang="en-US" sz="2000" dirty="0" err="1"/>
              <a:t>Konsep</a:t>
            </a:r>
            <a:r>
              <a:rPr lang="en-US" sz="2000" dirty="0"/>
              <a:t> Etika </a:t>
            </a:r>
            <a:r>
              <a:rPr lang="en-US" sz="2000" dirty="0" err="1"/>
              <a:t>Dalam</a:t>
            </a:r>
            <a:r>
              <a:rPr lang="en-US" sz="2000" dirty="0"/>
              <a:t> </a:t>
            </a:r>
            <a:r>
              <a:rPr lang="en-US" sz="2000" dirty="0" err="1"/>
              <a:t>Pelbagai</a:t>
            </a:r>
            <a:r>
              <a:rPr lang="en-US" sz="2000" dirty="0"/>
              <a:t> Agama</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7EE4-6F4F-47EB-9518-6771B39DA2D6}"/>
              </a:ext>
            </a:extLst>
          </p:cNvPr>
          <p:cNvSpPr>
            <a:spLocks noGrp="1"/>
          </p:cNvSpPr>
          <p:nvPr>
            <p:ph type="title"/>
          </p:nvPr>
        </p:nvSpPr>
        <p:spPr/>
        <p:txBody>
          <a:bodyPr/>
          <a:lstStyle/>
          <a:p>
            <a:r>
              <a:rPr lang="en-MY" dirty="0" err="1">
                <a:latin typeface="Algerian" panose="04020705040A02060702" pitchFamily="82" charset="0"/>
              </a:rPr>
              <a:t>Nafsu</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2653B5E3-97E4-4EE7-8236-3C343130BEB2}"/>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Islam menyatakan bahawa nafsu merupakan penyumbang kepada kelakuan moral dan etika seseorang individu.</a:t>
            </a:r>
            <a:endParaRPr lang="en-MY" dirty="0"/>
          </a:p>
        </p:txBody>
      </p:sp>
      <p:graphicFrame>
        <p:nvGraphicFramePr>
          <p:cNvPr id="4" name="Diagram 3">
            <a:extLst>
              <a:ext uri="{FF2B5EF4-FFF2-40B4-BE49-F238E27FC236}">
                <a16:creationId xmlns:a16="http://schemas.microsoft.com/office/drawing/2014/main" id="{700587AA-56FC-44FE-87BB-65A337842864}"/>
              </a:ext>
            </a:extLst>
          </p:cNvPr>
          <p:cNvGraphicFramePr/>
          <p:nvPr>
            <p:extLst/>
          </p:nvPr>
        </p:nvGraphicFramePr>
        <p:xfrm>
          <a:off x="2031241" y="12816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C82F40D-04FC-451B-88EF-553890018F39}"/>
              </a:ext>
            </a:extLst>
          </p:cNvPr>
          <p:cNvSpPr txBox="1"/>
          <p:nvPr/>
        </p:nvSpPr>
        <p:spPr>
          <a:xfrm>
            <a:off x="6636774" y="2376948"/>
            <a:ext cx="5289755" cy="646331"/>
          </a:xfrm>
          <a:prstGeom prst="rect">
            <a:avLst/>
          </a:prstGeom>
          <a:noFill/>
        </p:spPr>
        <p:txBody>
          <a:bodyPr wrap="square" rtlCol="0">
            <a:spAutoFit/>
          </a:bodyPr>
          <a:lstStyle/>
          <a:p>
            <a:r>
              <a:rPr lang="ms-MY" sz="1800" dirty="0">
                <a:effectLst/>
                <a:latin typeface="Times New Roman" panose="02020603050405020304" pitchFamily="18" charset="0"/>
                <a:ea typeface="Calibri" panose="020F0502020204030204" pitchFamily="34" charset="0"/>
              </a:rPr>
              <a:t>nafsu yang mendorong seseorang untuk melakukan </a:t>
            </a:r>
          </a:p>
          <a:p>
            <a:r>
              <a:rPr lang="ms-MY" sz="1800" dirty="0">
                <a:effectLst/>
                <a:latin typeface="Times New Roman" panose="02020603050405020304" pitchFamily="18" charset="0"/>
                <a:ea typeface="Calibri" panose="020F0502020204030204" pitchFamily="34" charset="0"/>
              </a:rPr>
              <a:t>maksiat dan kemungkaran kepada Allah s.w.t</a:t>
            </a:r>
            <a:endParaRPr lang="en-MY" dirty="0"/>
          </a:p>
        </p:txBody>
      </p:sp>
      <p:sp>
        <p:nvSpPr>
          <p:cNvPr id="6" name="TextBox 5">
            <a:extLst>
              <a:ext uri="{FF2B5EF4-FFF2-40B4-BE49-F238E27FC236}">
                <a16:creationId xmlns:a16="http://schemas.microsoft.com/office/drawing/2014/main" id="{3F779123-4FA9-49D1-887B-824E874E7601}"/>
              </a:ext>
            </a:extLst>
          </p:cNvPr>
          <p:cNvSpPr txBox="1"/>
          <p:nvPr/>
        </p:nvSpPr>
        <p:spPr>
          <a:xfrm>
            <a:off x="8421943" y="5019983"/>
            <a:ext cx="3916457" cy="1477328"/>
          </a:xfrm>
          <a:prstGeom prst="rect">
            <a:avLst/>
          </a:prstGeom>
          <a:noFill/>
        </p:spPr>
        <p:txBody>
          <a:bodyPr wrap="none" rtlCol="0">
            <a:spAutoFit/>
          </a:bodyPr>
          <a:lstStyle/>
          <a:p>
            <a:pPr algn="just"/>
            <a:r>
              <a:rPr lang="ms-MY" sz="1800" dirty="0">
                <a:effectLst/>
                <a:latin typeface="Times New Roman" panose="02020603050405020304" pitchFamily="18" charset="0"/>
                <a:ea typeface="Calibri" panose="020F0502020204030204" pitchFamily="34" charset="0"/>
              </a:rPr>
              <a:t>tahap tertinggi bagi seseorang individu </a:t>
            </a:r>
          </a:p>
          <a:p>
            <a:pPr algn="just"/>
            <a:r>
              <a:rPr lang="ms-MY" sz="1800" dirty="0">
                <a:effectLst/>
                <a:latin typeface="Times New Roman" panose="02020603050405020304" pitchFamily="18" charset="0"/>
                <a:ea typeface="Calibri" panose="020F0502020204030204" pitchFamily="34" charset="0"/>
              </a:rPr>
              <a:t>di mana dia dapat mengawal </a:t>
            </a:r>
          </a:p>
          <a:p>
            <a:pPr algn="just"/>
            <a:r>
              <a:rPr lang="ms-MY" sz="1800" dirty="0">
                <a:effectLst/>
                <a:latin typeface="Times New Roman" panose="02020603050405020304" pitchFamily="18" charset="0"/>
                <a:ea typeface="Calibri" panose="020F0502020204030204" pitchFamily="34" charset="0"/>
              </a:rPr>
              <a:t>kehendaknya daripada cenderung untuk </a:t>
            </a:r>
          </a:p>
          <a:p>
            <a:pPr algn="just"/>
            <a:r>
              <a:rPr lang="ms-MY" sz="1800" dirty="0">
                <a:effectLst/>
                <a:latin typeface="Times New Roman" panose="02020603050405020304" pitchFamily="18" charset="0"/>
                <a:ea typeface="Calibri" panose="020F0502020204030204" pitchFamily="34" charset="0"/>
              </a:rPr>
              <a:t>melakukan perkara yang salah dan </a:t>
            </a:r>
          </a:p>
          <a:p>
            <a:pPr algn="just"/>
            <a:r>
              <a:rPr lang="ms-MY" sz="1800" dirty="0">
                <a:effectLst/>
                <a:latin typeface="Times New Roman" panose="02020603050405020304" pitchFamily="18" charset="0"/>
                <a:ea typeface="Calibri" panose="020F0502020204030204" pitchFamily="34" charset="0"/>
              </a:rPr>
              <a:t>tidak beretika</a:t>
            </a:r>
            <a:endParaRPr lang="en-MY" dirty="0"/>
          </a:p>
        </p:txBody>
      </p:sp>
      <p:sp>
        <p:nvSpPr>
          <p:cNvPr id="7" name="TextBox 6">
            <a:extLst>
              <a:ext uri="{FF2B5EF4-FFF2-40B4-BE49-F238E27FC236}">
                <a16:creationId xmlns:a16="http://schemas.microsoft.com/office/drawing/2014/main" id="{C32DC7C0-017A-4FCE-BC7F-AF9DB8B120FB}"/>
              </a:ext>
            </a:extLst>
          </p:cNvPr>
          <p:cNvSpPr txBox="1"/>
          <p:nvPr/>
        </p:nvSpPr>
        <p:spPr>
          <a:xfrm>
            <a:off x="0" y="5073134"/>
            <a:ext cx="3813865" cy="1477328"/>
          </a:xfrm>
          <a:prstGeom prst="rect">
            <a:avLst/>
          </a:prstGeom>
          <a:noFill/>
        </p:spPr>
        <p:txBody>
          <a:bodyPr wrap="none" rtlCol="0">
            <a:spAutoFit/>
          </a:bodyPr>
          <a:lstStyle/>
          <a:p>
            <a:r>
              <a:rPr lang="ms-MY" sz="1800" dirty="0">
                <a:effectLst/>
                <a:latin typeface="Times New Roman" panose="02020603050405020304" pitchFamily="18" charset="0"/>
                <a:ea typeface="Calibri" panose="020F0502020204030204" pitchFamily="34" charset="0"/>
              </a:rPr>
              <a:t>membezakan antara sesuatu perkara itu</a:t>
            </a:r>
          </a:p>
          <a:p>
            <a:r>
              <a:rPr lang="ms-MY" sz="1800" dirty="0">
                <a:effectLst/>
                <a:latin typeface="Times New Roman" panose="02020603050405020304" pitchFamily="18" charset="0"/>
                <a:ea typeface="Calibri" panose="020F0502020204030204" pitchFamily="34" charset="0"/>
              </a:rPr>
              <a:t>sama ada baik atau buruk dan mereka</a:t>
            </a:r>
          </a:p>
          <a:p>
            <a:r>
              <a:rPr lang="ms-MY" sz="1800" dirty="0">
                <a:effectLst/>
                <a:latin typeface="Times New Roman" panose="02020603050405020304" pitchFamily="18" charset="0"/>
                <a:ea typeface="Calibri" panose="020F0502020204030204" pitchFamily="34" charset="0"/>
              </a:rPr>
              <a:t>biasanya menyesali setiap dosa yang </a:t>
            </a:r>
          </a:p>
          <a:p>
            <a:r>
              <a:rPr lang="ms-MY" sz="1800" dirty="0">
                <a:effectLst/>
                <a:latin typeface="Times New Roman" panose="02020603050405020304" pitchFamily="18" charset="0"/>
                <a:ea typeface="Calibri" panose="020F0502020204030204" pitchFamily="34" charset="0"/>
              </a:rPr>
              <a:t>dilakukan tetapi tidak mampu untuk </a:t>
            </a:r>
          </a:p>
          <a:p>
            <a:r>
              <a:rPr lang="ms-MY" sz="1800" dirty="0">
                <a:effectLst/>
                <a:latin typeface="Times New Roman" panose="02020603050405020304" pitchFamily="18" charset="0"/>
                <a:ea typeface="Calibri" panose="020F0502020204030204" pitchFamily="34" charset="0"/>
              </a:rPr>
              <a:t>menghalangnya</a:t>
            </a:r>
            <a:endParaRPr lang="en-MY" dirty="0"/>
          </a:p>
        </p:txBody>
      </p:sp>
    </p:spTree>
    <p:extLst>
      <p:ext uri="{BB962C8B-B14F-4D97-AF65-F5344CB8AC3E}">
        <p14:creationId xmlns:p14="http://schemas.microsoft.com/office/powerpoint/2010/main" val="355042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519A-83FE-4769-8E78-CE22B24481AA}"/>
              </a:ext>
            </a:extLst>
          </p:cNvPr>
          <p:cNvSpPr>
            <a:spLocks noGrp="1"/>
          </p:cNvSpPr>
          <p:nvPr>
            <p:ph type="title"/>
          </p:nvPr>
        </p:nvSpPr>
        <p:spPr>
          <a:xfrm>
            <a:off x="747712" y="3200406"/>
            <a:ext cx="11444288" cy="1933569"/>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BUDDHA</a:t>
            </a:r>
            <a:endParaRPr lang="en-MY" dirty="0">
              <a:latin typeface="Algerian" panose="04020705040A02060702" pitchFamily="82" charset="0"/>
            </a:endParaRPr>
          </a:p>
        </p:txBody>
      </p:sp>
    </p:spTree>
    <p:extLst>
      <p:ext uri="{BB962C8B-B14F-4D97-AF65-F5344CB8AC3E}">
        <p14:creationId xmlns:p14="http://schemas.microsoft.com/office/powerpoint/2010/main" val="206931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14ED-5527-437E-80BA-946CA2E30A32}"/>
              </a:ext>
            </a:extLst>
          </p:cNvPr>
          <p:cNvSpPr>
            <a:spLocks noGrp="1"/>
          </p:cNvSpPr>
          <p:nvPr>
            <p:ph type="title"/>
          </p:nvPr>
        </p:nvSpPr>
        <p:spPr/>
        <p:txBody>
          <a:bodyPr/>
          <a:lstStyle/>
          <a:p>
            <a:r>
              <a:rPr lang="en-MY" dirty="0">
                <a:latin typeface="Algerian" panose="04020705040A02060702" pitchFamily="82" charset="0"/>
              </a:rPr>
              <a:t>Agama Buddha</a:t>
            </a:r>
          </a:p>
        </p:txBody>
      </p:sp>
      <p:sp>
        <p:nvSpPr>
          <p:cNvPr id="3" name="Content Placeholder 2">
            <a:extLst>
              <a:ext uri="{FF2B5EF4-FFF2-40B4-BE49-F238E27FC236}">
                <a16:creationId xmlns:a16="http://schemas.microsoft.com/office/drawing/2014/main" id="{FB0228DB-5092-4022-AF7C-2CB52B0A5BF5}"/>
              </a:ext>
            </a:extLst>
          </p:cNvPr>
          <p:cNvSpPr>
            <a:spLocks noGrp="1"/>
          </p:cNvSpPr>
          <p:nvPr>
            <p:ph idx="1"/>
          </p:nvPr>
        </p:nvSpPr>
        <p:spPr/>
        <p:txBody>
          <a:bodyPr/>
          <a:lstStyle/>
          <a:p>
            <a:r>
              <a:rPr lang="ms-MY" sz="1800" dirty="0">
                <a:latin typeface="Times New Roman" panose="02020603050405020304" pitchFamily="18" charset="0"/>
                <a:ea typeface="DengXian" panose="02010600030101010101" pitchFamily="2" charset="-122"/>
              </a:rPr>
              <a:t>A</a:t>
            </a:r>
            <a:r>
              <a:rPr lang="ms-MY" sz="1800" dirty="0">
                <a:effectLst/>
                <a:latin typeface="Times New Roman" panose="02020603050405020304" pitchFamily="18" charset="0"/>
                <a:ea typeface="DengXian" panose="02010600030101010101" pitchFamily="2" charset="-122"/>
              </a:rPr>
              <a:t>gama dan falsafah yang berasaskan ajaran Buddha Sakyamuni.</a:t>
            </a:r>
          </a:p>
          <a:p>
            <a:r>
              <a:rPr lang="en-US" sz="1800" dirty="0" err="1">
                <a:latin typeface="Times New Roman" panose="02020603050405020304" pitchFamily="18" charset="0"/>
                <a:ea typeface="DengXian" panose="02010600030101010101" pitchFamily="2" charset="-122"/>
              </a:rPr>
              <a:t>T</a:t>
            </a:r>
            <a:r>
              <a:rPr lang="en-US" sz="1800" dirty="0" err="1">
                <a:effectLst/>
                <a:latin typeface="Times New Roman" panose="02020603050405020304" pitchFamily="18" charset="0"/>
                <a:ea typeface="DengXian" panose="02010600030101010101" pitchFamily="2" charset="-122"/>
              </a:rPr>
              <a:t>ersebar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benua</a:t>
            </a:r>
            <a:r>
              <a:rPr lang="en-US" sz="1800" dirty="0">
                <a:effectLst/>
                <a:latin typeface="Times New Roman" panose="02020603050405020304" pitchFamily="18" charset="0"/>
                <a:ea typeface="DengXian" panose="02010600030101010101" pitchFamily="2" charset="-122"/>
              </a:rPr>
              <a:t> India dan </a:t>
            </a:r>
            <a:r>
              <a:rPr lang="en-US" sz="1800" dirty="0" err="1">
                <a:effectLst/>
                <a:latin typeface="Times New Roman" panose="02020603050405020304" pitchFamily="18" charset="0"/>
                <a:ea typeface="DengXian" panose="02010600030101010101" pitchFamily="2" charset="-122"/>
              </a:rPr>
              <a:t>telah</a:t>
            </a:r>
            <a:r>
              <a:rPr lang="en-US" sz="1800" dirty="0">
                <a:effectLst/>
                <a:latin typeface="Times New Roman" panose="02020603050405020304" pitchFamily="18" charset="0"/>
                <a:ea typeface="DengXian" panose="02010600030101010101" pitchFamily="2" charset="-122"/>
              </a:rPr>
              <a:t> pun </a:t>
            </a:r>
            <a:r>
              <a:rPr lang="en-US" sz="1800" dirty="0" err="1">
                <a:effectLst/>
                <a:latin typeface="Times New Roman" panose="02020603050405020304" pitchFamily="18" charset="0"/>
                <a:ea typeface="DengXian" panose="02010600030101010101" pitchFamily="2" charset="-122"/>
              </a:rPr>
              <a:t>tersebar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a:t>
            </a:r>
            <a:r>
              <a:rPr lang="en-US" sz="1800" dirty="0">
                <a:effectLst/>
                <a:latin typeface="Times New Roman" panose="02020603050405020304" pitchFamily="18" charset="0"/>
                <a:ea typeface="DengXian" panose="02010600030101010101" pitchFamily="2" charset="-122"/>
              </a:rPr>
              <a:t> China, Korea, </a:t>
            </a:r>
            <a:r>
              <a:rPr lang="en-US" sz="1800" dirty="0" err="1">
                <a:effectLst/>
                <a:latin typeface="Times New Roman" panose="02020603050405020304" pitchFamily="18" charset="0"/>
                <a:ea typeface="DengXian" panose="02010600030101010101" pitchFamily="2" charset="-122"/>
              </a:rPr>
              <a:t>Jepun</a:t>
            </a:r>
            <a:r>
              <a:rPr lang="en-US" sz="1800" dirty="0">
                <a:effectLst/>
                <a:latin typeface="Times New Roman" panose="02020603050405020304" pitchFamily="18" charset="0"/>
                <a:ea typeface="DengXian" panose="02010600030101010101" pitchFamily="2" charset="-122"/>
              </a:rPr>
              <a:t> dan Asia Tenggara.</a:t>
            </a:r>
          </a:p>
          <a:p>
            <a:endParaRPr lang="en-MY" dirty="0"/>
          </a:p>
        </p:txBody>
      </p:sp>
      <p:pic>
        <p:nvPicPr>
          <p:cNvPr id="2050" name="Picture 2" descr="Belajar Agama Buddha - 254 Photos - Community College -">
            <a:extLst>
              <a:ext uri="{FF2B5EF4-FFF2-40B4-BE49-F238E27FC236}">
                <a16:creationId xmlns:a16="http://schemas.microsoft.com/office/drawing/2014/main" id="{F875691C-D4C1-450C-8495-863AA5782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3109912"/>
            <a:ext cx="3713498" cy="24622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mat Buddha Rayakan Hari Raya Asalha di Candi Borobudur">
            <a:extLst>
              <a:ext uri="{FF2B5EF4-FFF2-40B4-BE49-F238E27FC236}">
                <a16:creationId xmlns:a16="http://schemas.microsoft.com/office/drawing/2014/main" id="{CC0173C1-819F-4C20-A344-891DB8C10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3109913"/>
            <a:ext cx="4356221" cy="24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0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D4AD-16D9-4901-A6CD-1EF3DFBD9066}"/>
              </a:ext>
            </a:extLst>
          </p:cNvPr>
          <p:cNvSpPr>
            <a:spLocks noGrp="1"/>
          </p:cNvSpPr>
          <p:nvPr>
            <p:ph type="title"/>
          </p:nvPr>
        </p:nvSpPr>
        <p:spPr/>
        <p:txBody>
          <a:bodyPr/>
          <a:lstStyle/>
          <a:p>
            <a:r>
              <a:rPr lang="en-MY" dirty="0" err="1">
                <a:latin typeface="Algerian" panose="04020705040A02060702" pitchFamily="82" charset="0"/>
              </a:rPr>
              <a:t>Konsep</a:t>
            </a:r>
            <a:r>
              <a:rPr lang="en-MY" dirty="0">
                <a:latin typeface="Algerian" panose="04020705040A02060702" pitchFamily="82" charset="0"/>
              </a:rPr>
              <a:t> Etika </a:t>
            </a:r>
            <a:r>
              <a:rPr lang="en-MY" dirty="0" err="1">
                <a:latin typeface="Algerian" panose="04020705040A02060702" pitchFamily="82" charset="0"/>
              </a:rPr>
              <a:t>Dalam</a:t>
            </a:r>
            <a:r>
              <a:rPr lang="en-MY" dirty="0">
                <a:latin typeface="Algerian" panose="04020705040A02060702" pitchFamily="82" charset="0"/>
              </a:rPr>
              <a:t> Agama Buddha</a:t>
            </a:r>
          </a:p>
        </p:txBody>
      </p:sp>
      <p:sp>
        <p:nvSpPr>
          <p:cNvPr id="3" name="Content Placeholder 2">
            <a:extLst>
              <a:ext uri="{FF2B5EF4-FFF2-40B4-BE49-F238E27FC236}">
                <a16:creationId xmlns:a16="http://schemas.microsoft.com/office/drawing/2014/main" id="{EF33E84D-2537-4D5C-83AD-2C191F90036D}"/>
              </a:ext>
            </a:extLst>
          </p:cNvPr>
          <p:cNvSpPr>
            <a:spLocks noGrp="1"/>
          </p:cNvSpPr>
          <p:nvPr>
            <p:ph idx="1"/>
          </p:nvPr>
        </p:nvSpPr>
        <p:spPr/>
        <p:txBody>
          <a:bodyPr/>
          <a:lstStyle/>
          <a:p>
            <a:r>
              <a:rPr lang="en-US" sz="1800" dirty="0">
                <a:latin typeface="Times New Roman" panose="02020603050405020304" pitchFamily="18" charset="0"/>
                <a:ea typeface="DengXian" panose="02010600030101010101" pitchFamily="2" charset="-122"/>
              </a:rPr>
              <a:t>E</a:t>
            </a:r>
            <a:r>
              <a:rPr lang="en-US" sz="1800" dirty="0">
                <a:effectLst/>
                <a:latin typeface="Times New Roman" panose="02020603050405020304" pitchFamily="18" charset="0"/>
                <a:ea typeface="DengXian" panose="02010600030101010101" pitchFamily="2" charset="-122"/>
              </a:rPr>
              <a:t>tika </a:t>
            </a:r>
            <a:r>
              <a:rPr lang="en-US" sz="1800" dirty="0" err="1">
                <a:effectLst/>
                <a:latin typeface="Times New Roman" panose="02020603050405020304" pitchFamily="18" charset="0"/>
                <a:ea typeface="DengXian" panose="02010600030101010101" pitchFamily="2" charset="-122"/>
              </a:rPr>
              <a:t>diartikan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dalam</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perkataan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sila</a:t>
            </a:r>
            <a:r>
              <a:rPr lang="en-US" sz="1800" dirty="0">
                <a:effectLst/>
                <a:latin typeface="Times New Roman" panose="02020603050405020304" pitchFamily="18" charset="0"/>
                <a:ea typeface="DengXian" panose="02010600030101010101" pitchFamily="2" charset="-122"/>
              </a:rPr>
              <a:t>”. </a:t>
            </a:r>
          </a:p>
          <a:p>
            <a:pPr marL="0" indent="0">
              <a:buNone/>
            </a:pPr>
            <a:endParaRPr lang="en-MY" dirty="0"/>
          </a:p>
        </p:txBody>
      </p:sp>
      <p:graphicFrame>
        <p:nvGraphicFramePr>
          <p:cNvPr id="4" name="Diagram 3">
            <a:extLst>
              <a:ext uri="{FF2B5EF4-FFF2-40B4-BE49-F238E27FC236}">
                <a16:creationId xmlns:a16="http://schemas.microsoft.com/office/drawing/2014/main" id="{DE09CA12-92C4-450E-9D87-8DD6567B4E4D}"/>
              </a:ext>
            </a:extLst>
          </p:cNvPr>
          <p:cNvGraphicFramePr/>
          <p:nvPr>
            <p:extLst>
              <p:ext uri="{D42A27DB-BD31-4B8C-83A1-F6EECF244321}">
                <p14:modId xmlns:p14="http://schemas.microsoft.com/office/powerpoint/2010/main" val="2910426784"/>
              </p:ext>
            </p:extLst>
          </p:nvPr>
        </p:nvGraphicFramePr>
        <p:xfrm>
          <a:off x="2174875" y="1815041"/>
          <a:ext cx="6997700" cy="4642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42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FDDC-0310-4B05-A3CF-C7C99AD2DD0B}"/>
              </a:ext>
            </a:extLst>
          </p:cNvPr>
          <p:cNvSpPr>
            <a:spLocks noGrp="1"/>
          </p:cNvSpPr>
          <p:nvPr>
            <p:ph type="title"/>
          </p:nvPr>
        </p:nvSpPr>
        <p:spPr/>
        <p:txBody>
          <a:bodyPr>
            <a:normAutofit/>
          </a:bodyPr>
          <a:lstStyle/>
          <a:p>
            <a:r>
              <a:rPr lang="en-US" dirty="0" err="1">
                <a:effectLst/>
                <a:latin typeface="Algerian" panose="04020705040A02060702" pitchFamily="82" charset="0"/>
                <a:ea typeface="DengXian" panose="02010600030101010101" pitchFamily="2" charset="-122"/>
              </a:rPr>
              <a:t>Penafsiran</a:t>
            </a:r>
            <a:r>
              <a:rPr lang="en-US" dirty="0">
                <a:effectLst/>
                <a:latin typeface="Algerian" panose="04020705040A02060702" pitchFamily="82" charset="0"/>
                <a:ea typeface="DengXian" panose="02010600030101010101" pitchFamily="2" charset="-122"/>
              </a:rPr>
              <a:t> “</a:t>
            </a:r>
            <a:r>
              <a:rPr lang="en-US" dirty="0" err="1">
                <a:effectLst/>
                <a:latin typeface="Algerian" panose="04020705040A02060702" pitchFamily="82" charset="0"/>
                <a:ea typeface="DengXian" panose="02010600030101010101" pitchFamily="2" charset="-122"/>
              </a:rPr>
              <a:t>sila</a:t>
            </a:r>
            <a:r>
              <a:rPr lang="en-US" dirty="0">
                <a:effectLst/>
                <a:latin typeface="Algerian" panose="04020705040A02060702" pitchFamily="82" charset="0"/>
                <a:ea typeface="DengXian" panose="02010600030101010101" pitchFamily="2" charset="-122"/>
              </a:rPr>
              <a:t>”</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A15FD9D6-E0F9-47AF-854F-CB781D8B8BF5}"/>
              </a:ext>
            </a:extLst>
          </p:cNvPr>
          <p:cNvSpPr>
            <a:spLocks noGrp="1"/>
          </p:cNvSpPr>
          <p:nvPr>
            <p:ph idx="1"/>
          </p:nvPr>
        </p:nvSpPr>
        <p:spPr/>
        <p:txBody>
          <a:bodyPr/>
          <a:lstStyle/>
          <a:p>
            <a:pPr algn="just">
              <a:lnSpc>
                <a:spcPct val="200000"/>
              </a:lnSpc>
            </a:pPr>
            <a:r>
              <a:rPr lang="en-US" sz="1800" dirty="0" err="1">
                <a:effectLst/>
                <a:latin typeface="Times New Roman" panose="02020603050405020304" pitchFamily="18" charset="0"/>
                <a:ea typeface="DengXian" panose="02010600030101010101" pitchFamily="2" charset="-122"/>
              </a:rPr>
              <a:t>Pertama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sikap</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batin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atau</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kehendak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kedua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menunjukkan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hanya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penghindaran</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merupakan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unsur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batin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ketiga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menunjukkan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pengendalian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diri</a:t>
            </a:r>
            <a:r>
              <a:rPr lang="en-US" sz="1800" dirty="0">
                <a:effectLst/>
                <a:latin typeface="Times New Roman" panose="02020603050405020304" pitchFamily="18" charset="0"/>
                <a:ea typeface="DengXian" panose="02010600030101010101" pitchFamily="2" charset="-122"/>
              </a:rPr>
              <a:t> dan </a:t>
            </a:r>
            <a:r>
              <a:rPr lang="en-US" sz="1800" dirty="0" err="1">
                <a:effectLst/>
                <a:latin typeface="Times New Roman" panose="02020603050405020304" pitchFamily="18" charset="0"/>
                <a:ea typeface="DengXian" panose="02010600030101010101" pitchFamily="2" charset="-122"/>
              </a:rPr>
              <a:t>akhir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sekali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menunjukkan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tidak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melanggar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peraturan</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telah</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ditetapkan</a:t>
            </a:r>
            <a:r>
              <a:rPr lang="en-US" sz="1800" dirty="0">
                <a:effectLst/>
                <a:latin typeface="Times New Roman" panose="02020603050405020304" pitchFamily="18" charset="0"/>
                <a:ea typeface="DengXian" panose="02010600030101010101" pitchFamily="2" charset="-122"/>
              </a:rPr>
              <a:t>. </a:t>
            </a:r>
          </a:p>
          <a:p>
            <a:pPr algn="just">
              <a:lnSpc>
                <a:spcPct val="200000"/>
              </a:lnSpc>
            </a:pPr>
            <a:r>
              <a:rPr lang="en-US" sz="1800" dirty="0" err="1">
                <a:latin typeface="Times New Roman" panose="02020603050405020304" pitchFamily="18" charset="0"/>
                <a:ea typeface="DengXian" panose="02010600030101010101" pitchFamily="2" charset="-122"/>
              </a:rPr>
              <a:t>P</a:t>
            </a:r>
            <a:r>
              <a:rPr lang="en-US" sz="1800" dirty="0" err="1">
                <a:effectLst/>
                <a:latin typeface="Times New Roman" panose="02020603050405020304" pitchFamily="18" charset="0"/>
                <a:ea typeface="DengXian" panose="02010600030101010101" pitchFamily="2" charset="-122"/>
              </a:rPr>
              <a:t>erbuatan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baik</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dilakukan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melalui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fikiran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ucapan</a:t>
            </a:r>
            <a:r>
              <a:rPr lang="en-US" sz="1800" dirty="0">
                <a:effectLst/>
                <a:latin typeface="Times New Roman" panose="02020603050405020304" pitchFamily="18" charset="0"/>
                <a:ea typeface="DengXian" panose="02010600030101010101" pitchFamily="2" charset="-122"/>
              </a:rPr>
              <a:t> dan badan </a:t>
            </a:r>
            <a:r>
              <a:rPr lang="en-US" sz="1800" dirty="0" err="1">
                <a:effectLst/>
                <a:latin typeface="Times New Roman" panose="02020603050405020304" pitchFamily="18" charset="0"/>
                <a:ea typeface="DengXian" panose="02010600030101010101" pitchFamily="2" charset="-122"/>
              </a:rPr>
              <a:t>jasmani</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tidak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merugikan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diri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sendiri</a:t>
            </a:r>
            <a:r>
              <a:rPr lang="en-US" sz="1800" dirty="0">
                <a:effectLst/>
                <a:latin typeface="Times New Roman" panose="02020603050405020304" pitchFamily="18" charset="0"/>
                <a:ea typeface="DengXian" panose="02010600030101010101" pitchFamily="2" charset="-122"/>
              </a:rPr>
              <a:t> dan orang lain </a:t>
            </a:r>
            <a:r>
              <a:rPr lang="en-US" sz="1800" dirty="0" err="1">
                <a:effectLst/>
                <a:latin typeface="Times New Roman" panose="02020603050405020304" pitchFamily="18" charset="0"/>
                <a:ea typeface="DengXian" panose="02010600030101010101" pitchFamily="2" charset="-122"/>
              </a:rPr>
              <a:t>sehingga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memberi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kebajikan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dalam</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kehidupan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seseorang</a:t>
            </a:r>
            <a:r>
              <a:rPr lang="en-US" sz="1800" dirty="0">
                <a:effectLst/>
                <a:latin typeface="Times New Roman" panose="02020603050405020304" pitchFamily="18" charset="0"/>
                <a:ea typeface="DengXian" panose="02010600030101010101" pitchFamily="2" charset="-122"/>
              </a:rPr>
              <a:t>. </a:t>
            </a:r>
            <a:endParaRPr lang="en-US" sz="1800" dirty="0">
              <a:latin typeface="Times New Roman" panose="02020603050405020304" pitchFamily="18" charset="0"/>
              <a:ea typeface="DengXian" panose="02010600030101010101" pitchFamily="2" charset="-122"/>
            </a:endParaRPr>
          </a:p>
          <a:p>
            <a:pPr algn="just">
              <a:lnSpc>
                <a:spcPct val="200000"/>
              </a:lnSpc>
            </a:pPr>
            <a:r>
              <a:rPr lang="en-US" sz="1800" dirty="0" err="1">
                <a:latin typeface="Times New Roman" panose="02020603050405020304" pitchFamily="18" charset="0"/>
                <a:ea typeface="DengXian" panose="02010600030101010101" pitchFamily="2" charset="-122"/>
              </a:rPr>
              <a:t>M</a:t>
            </a:r>
            <a:r>
              <a:rPr lang="en-US" sz="1800" dirty="0" err="1">
                <a:effectLst/>
                <a:latin typeface="Times New Roman" panose="02020603050405020304" pitchFamily="18" charset="0"/>
                <a:ea typeface="DengXian" panose="02010600030101010101" pitchFamily="2" charset="-122"/>
              </a:rPr>
              <a:t>enghilangkan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pembawaan</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tidak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baik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seperti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keserakahan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niat</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buruk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iri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hati</a:t>
            </a:r>
            <a:r>
              <a:rPr lang="en-US" sz="1800" dirty="0">
                <a:effectLst/>
                <a:latin typeface="Times New Roman" panose="02020603050405020304" pitchFamily="18" charset="0"/>
                <a:ea typeface="DengXian" panose="02010600030101010101" pitchFamily="2" charset="-122"/>
              </a:rPr>
              <a:t> dan </a:t>
            </a:r>
            <a:r>
              <a:rPr lang="en-US" sz="1800" dirty="0" err="1">
                <a:effectLst/>
                <a:latin typeface="Times New Roman" panose="02020603050405020304" pitchFamily="18" charset="0"/>
                <a:ea typeface="DengXian" panose="02010600030101010101" pitchFamily="2" charset="-122"/>
              </a:rPr>
              <a:t>sebagainya</a:t>
            </a:r>
            <a:r>
              <a:rPr lang="en-US" sz="1800" dirty="0">
                <a:effectLst/>
                <a:latin typeface="Times New Roman" panose="02020603050405020304" pitchFamily="18" charset="0"/>
                <a:ea typeface="DengXian" panose="02010600030101010101" pitchFamily="2" charset="-122"/>
              </a:rPr>
              <a:t>. </a:t>
            </a:r>
          </a:p>
          <a:p>
            <a:endParaRPr lang="en-US" sz="1800" dirty="0">
              <a:effectLst/>
              <a:latin typeface="Times New Roman" panose="02020603050405020304" pitchFamily="18" charset="0"/>
              <a:ea typeface="DengXian" panose="02010600030101010101" pitchFamily="2" charset="-122"/>
            </a:endParaRPr>
          </a:p>
          <a:p>
            <a:endParaRPr lang="en-MY" dirty="0"/>
          </a:p>
        </p:txBody>
      </p:sp>
    </p:spTree>
    <p:extLst>
      <p:ext uri="{BB962C8B-B14F-4D97-AF65-F5344CB8AC3E}">
        <p14:creationId xmlns:p14="http://schemas.microsoft.com/office/powerpoint/2010/main" val="7410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0211-F241-4ED0-AFE8-9C77ED36D81C}"/>
              </a:ext>
            </a:extLst>
          </p:cNvPr>
          <p:cNvSpPr>
            <a:spLocks noGrp="1"/>
          </p:cNvSpPr>
          <p:nvPr>
            <p:ph type="title"/>
          </p:nvPr>
        </p:nvSpPr>
        <p:spPr/>
        <p:txBody>
          <a:bodyPr>
            <a:normAutofit/>
          </a:bodyPr>
          <a:lstStyle/>
          <a:p>
            <a:r>
              <a:rPr lang="en-US" dirty="0">
                <a:effectLst/>
                <a:latin typeface="Algerian" panose="04020705040A02060702" pitchFamily="82" charset="0"/>
                <a:ea typeface="DengXian" panose="02010600030101010101" pitchFamily="2" charset="-122"/>
              </a:rPr>
              <a:t>Etika </a:t>
            </a:r>
            <a:r>
              <a:rPr lang="en-US" dirty="0" err="1">
                <a:effectLst/>
                <a:latin typeface="Algerian" panose="04020705040A02060702" pitchFamily="82" charset="0"/>
                <a:ea typeface="DengXian" panose="02010600030101010101" pitchFamily="2" charset="-122"/>
              </a:rPr>
              <a:t>dalam</a:t>
            </a:r>
            <a:r>
              <a:rPr lang="en-US" dirty="0">
                <a:effectLst/>
                <a:latin typeface="Algerian" panose="04020705040A02060702" pitchFamily="82" charset="0"/>
                <a:ea typeface="DengXian" panose="02010600030101010101" pitchFamily="2" charset="-122"/>
              </a:rPr>
              <a:t> agama Buddha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AE6C0096-C85A-4E5C-83EC-FBD39FC753C9}"/>
              </a:ext>
            </a:extLst>
          </p:cNvPr>
          <p:cNvSpPr>
            <a:spLocks noGrp="1"/>
          </p:cNvSpPr>
          <p:nvPr>
            <p:ph idx="1"/>
          </p:nvPr>
        </p:nvSpPr>
        <p:spPr/>
        <p:txBody>
          <a:bodyPr>
            <a:normAutofit lnSpcReduction="10000"/>
          </a:bodyPr>
          <a:lstStyle/>
          <a:p>
            <a:r>
              <a:rPr lang="en-US" sz="1800" dirty="0" err="1">
                <a:effectLst/>
                <a:latin typeface="Times New Roman" panose="02020603050405020304" pitchFamily="18" charset="0"/>
                <a:ea typeface="DengXian" panose="02010600030101010101" pitchFamily="2" charset="-122"/>
              </a:rPr>
              <a:t>Peraturan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hidup</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kepada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umat</a:t>
            </a:r>
            <a:r>
              <a:rPr lang="en-US" sz="1800" dirty="0">
                <a:effectLst/>
                <a:latin typeface="Times New Roman" panose="02020603050405020304" pitchFamily="18" charset="0"/>
                <a:ea typeface="DengXian" panose="02010600030101010101" pitchFamily="2" charset="-122"/>
              </a:rPr>
              <a:t> Buddhis. </a:t>
            </a:r>
          </a:p>
          <a:p>
            <a:r>
              <a:rPr lang="en-US" sz="1800" dirty="0" err="1">
                <a:latin typeface="Times New Roman" panose="02020603050405020304" pitchFamily="18" charset="0"/>
                <a:ea typeface="DengXian" panose="02010600030101010101" pitchFamily="2" charset="-122"/>
              </a:rPr>
              <a:t>T</a:t>
            </a:r>
            <a:r>
              <a:rPr lang="en-US" sz="1800" dirty="0" err="1">
                <a:effectLst/>
                <a:latin typeface="Times New Roman" panose="02020603050405020304" pitchFamily="18" charset="0"/>
                <a:ea typeface="DengXian" panose="02010600030101010101" pitchFamily="2" charset="-122"/>
              </a:rPr>
              <a:t>ingkah</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laku</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diaplikasikan</a:t>
            </a:r>
            <a:r>
              <a:rPr lang="en-US" sz="1800" dirty="0">
                <a:effectLst/>
                <a:latin typeface="Times New Roman" panose="02020603050405020304" pitchFamily="18" charset="0"/>
                <a:ea typeface="DengXian" panose="02010600030101010101" pitchFamily="2" charset="-122"/>
              </a:rPr>
              <a:t> oleh </a:t>
            </a:r>
            <a:r>
              <a:rPr lang="en-US" sz="1800" dirty="0" err="1">
                <a:effectLst/>
                <a:latin typeface="Times New Roman" panose="02020603050405020304" pitchFamily="18" charset="0"/>
                <a:ea typeface="DengXian" panose="02010600030101010101" pitchFamily="2" charset="-122"/>
              </a:rPr>
              <a:t>manusia</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dapat</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dikategorikan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kepada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tiga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bentuk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iaitu</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jasmani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ucapan</a:t>
            </a:r>
            <a:r>
              <a:rPr lang="en-US" sz="1800" dirty="0">
                <a:effectLst/>
                <a:latin typeface="Times New Roman" panose="02020603050405020304" pitchFamily="18" charset="0"/>
                <a:ea typeface="DengXian" panose="02010600030101010101" pitchFamily="2" charset="-122"/>
              </a:rPr>
              <a:t> dan </a:t>
            </a:r>
            <a:r>
              <a:rPr lang="en-US" sz="1800" dirty="0" err="1">
                <a:effectLst/>
                <a:latin typeface="Times New Roman" panose="02020603050405020304" pitchFamily="18" charset="0"/>
                <a:ea typeface="DengXian" panose="02010600030101010101" pitchFamily="2" charset="-122"/>
              </a:rPr>
              <a:t>fikiran</a:t>
            </a:r>
            <a:r>
              <a:rPr lang="en-US" sz="1800" dirty="0">
                <a:effectLst/>
                <a:latin typeface="Times New Roman" panose="02020603050405020304" pitchFamily="18" charset="0"/>
                <a:ea typeface="DengXian" panose="02010600030101010101" pitchFamily="2" charset="-122"/>
              </a:rPr>
              <a:t>.</a:t>
            </a:r>
          </a:p>
          <a:p>
            <a:r>
              <a:rPr lang="en-US" sz="1800" dirty="0" err="1">
                <a:effectLst/>
                <a:latin typeface="Times New Roman" panose="02020603050405020304" pitchFamily="18" charset="0"/>
                <a:ea typeface="DengXian" panose="02010600030101010101" pitchFamily="2" charset="-122"/>
              </a:rPr>
              <a:t>Peraturan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dalam</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ajaran</a:t>
            </a:r>
            <a:r>
              <a:rPr lang="en-US" sz="1800" dirty="0">
                <a:effectLst/>
                <a:latin typeface="Times New Roman" panose="02020603050405020304" pitchFamily="18" charset="0"/>
                <a:ea typeface="DengXian" panose="02010600030101010101" pitchFamily="2" charset="-122"/>
              </a:rPr>
              <a:t> Buddha yang </a:t>
            </a:r>
            <a:r>
              <a:rPr lang="en-US" sz="1800" dirty="0" err="1">
                <a:effectLst/>
                <a:latin typeface="Times New Roman" panose="02020603050405020304" pitchFamily="18" charset="0"/>
                <a:ea typeface="DengXian" panose="02010600030101010101" pitchFamily="2" charset="-122"/>
              </a:rPr>
              <a:t>harus</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diimplementasikan</a:t>
            </a:r>
            <a:r>
              <a:rPr lang="en-US" sz="1800" dirty="0">
                <a:effectLst/>
                <a:latin typeface="Times New Roman" panose="02020603050405020304" pitchFamily="18" charset="0"/>
                <a:ea typeface="DengXian" panose="02010600030101010101" pitchFamily="2" charset="-122"/>
              </a:rPr>
              <a:t> oleh </a:t>
            </a:r>
            <a:r>
              <a:rPr lang="en-US" sz="1800" dirty="0" err="1">
                <a:effectLst/>
                <a:latin typeface="Times New Roman" panose="02020603050405020304" pitchFamily="18" charset="0"/>
                <a:ea typeface="DengXian" panose="02010600030101010101" pitchFamily="2" charset="-122"/>
              </a:rPr>
              <a:t>umat</a:t>
            </a:r>
            <a:r>
              <a:rPr lang="en-US" sz="1800" dirty="0">
                <a:effectLst/>
                <a:latin typeface="Times New Roman" panose="02020603050405020304" pitchFamily="18" charset="0"/>
                <a:ea typeface="DengXian" panose="02010600030101010101" pitchFamily="2" charset="-122"/>
              </a:rPr>
              <a:t> Buddhis:</a:t>
            </a: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membunuh</a:t>
            </a:r>
            <a:endParaRPr lang="en-US" sz="1600" dirty="0">
              <a:effectLst/>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mencuri</a:t>
            </a:r>
            <a:endParaRPr lang="en-US" sz="1600" dirty="0">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melakukan</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hubungan</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kelamin</a:t>
            </a:r>
            <a:r>
              <a:rPr lang="en-US" sz="1600" dirty="0">
                <a:effectLst/>
                <a:latin typeface="Times New Roman" panose="02020603050405020304" pitchFamily="18" charset="0"/>
                <a:ea typeface="DengXian" panose="02010600030101010101" pitchFamily="2" charset="-122"/>
              </a:rPr>
              <a:t> yang salah</a:t>
            </a: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berbohong</a:t>
            </a:r>
            <a:endParaRPr lang="en-US" sz="1600" dirty="0">
              <a:effectLst/>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menfitnah</a:t>
            </a:r>
            <a:endParaRPr lang="en-US" sz="1600" dirty="0">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berkata</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kasar</a:t>
            </a:r>
            <a:endParaRPr lang="en-US" sz="1600" dirty="0">
              <a:effectLst/>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membicarakan</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hal</a:t>
            </a:r>
            <a:r>
              <a:rPr lang="en-US" sz="1600" dirty="0">
                <a:effectLst/>
                <a:latin typeface="Times New Roman" panose="02020603050405020304" pitchFamily="18" charset="0"/>
                <a:ea typeface="DengXian" panose="02010600030101010101" pitchFamily="2" charset="-122"/>
              </a:rPr>
              <a:t> yang </a:t>
            </a: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berfaedah</a:t>
            </a:r>
            <a:endParaRPr lang="en-MY" sz="1600" dirty="0"/>
          </a:p>
        </p:txBody>
      </p:sp>
    </p:spTree>
    <p:extLst>
      <p:ext uri="{BB962C8B-B14F-4D97-AF65-F5344CB8AC3E}">
        <p14:creationId xmlns:p14="http://schemas.microsoft.com/office/powerpoint/2010/main" val="396350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9F24-F452-4609-A3CA-ABC0E94CB3A4}"/>
              </a:ext>
            </a:extLst>
          </p:cNvPr>
          <p:cNvSpPr>
            <a:spLocks noGrp="1"/>
          </p:cNvSpPr>
          <p:nvPr>
            <p:ph type="title"/>
          </p:nvPr>
        </p:nvSpPr>
        <p:spPr/>
        <p:txBody>
          <a:bodyPr>
            <a:normAutofit/>
          </a:bodyPr>
          <a:lstStyle/>
          <a:p>
            <a:r>
              <a:rPr lang="en-US" sz="2800" dirty="0" err="1">
                <a:latin typeface="Algerian" panose="04020705040A02060702" pitchFamily="82" charset="0"/>
                <a:ea typeface="DengXian" panose="02010600030101010101" pitchFamily="2" charset="-122"/>
              </a:rPr>
              <a:t>E</a:t>
            </a:r>
            <a:r>
              <a:rPr lang="en-US" sz="2800" dirty="0" err="1">
                <a:effectLst/>
                <a:latin typeface="Algerian" panose="04020705040A02060702" pitchFamily="82" charset="0"/>
                <a:ea typeface="DengXian" panose="02010600030101010101" pitchFamily="2" charset="-122"/>
              </a:rPr>
              <a:t>mpat</a:t>
            </a:r>
            <a:r>
              <a:rPr lang="en-US" sz="2800" dirty="0">
                <a:effectLst/>
                <a:latin typeface="Algerian" panose="04020705040A02060702" pitchFamily="82" charset="0"/>
                <a:ea typeface="DengXian" panose="02010600030101010101" pitchFamily="2" charset="-122"/>
              </a:rPr>
              <a:t> </a:t>
            </a:r>
            <a:r>
              <a:rPr lang="en-US" sz="2800" dirty="0" err="1">
                <a:effectLst/>
                <a:latin typeface="Algerian" panose="04020705040A02060702" pitchFamily="82" charset="0"/>
                <a:ea typeface="DengXian" panose="02010600030101010101" pitchFamily="2" charset="-122"/>
              </a:rPr>
              <a:t>Kebenaran</a:t>
            </a:r>
            <a:r>
              <a:rPr lang="en-US" sz="2800" dirty="0">
                <a:effectLst/>
                <a:latin typeface="Algerian" panose="04020705040A02060702" pitchFamily="82" charset="0"/>
                <a:ea typeface="DengXian" panose="02010600030101010101" pitchFamily="2" charset="-122"/>
              </a:rPr>
              <a:t> </a:t>
            </a:r>
            <a:r>
              <a:rPr lang="en-US" sz="2800" dirty="0" err="1">
                <a:latin typeface="Algerian" panose="04020705040A02060702" pitchFamily="82" charset="0"/>
                <a:ea typeface="DengXian" panose="02010600030101010101" pitchFamily="2" charset="-122"/>
              </a:rPr>
              <a:t>M</a:t>
            </a:r>
            <a:r>
              <a:rPr lang="en-US" sz="2800" dirty="0" err="1">
                <a:effectLst/>
                <a:latin typeface="Algerian" panose="04020705040A02060702" pitchFamily="82" charset="0"/>
                <a:ea typeface="DengXian" panose="02010600030101010101" pitchFamily="2" charset="-122"/>
              </a:rPr>
              <a:t>ulia</a:t>
            </a:r>
            <a:r>
              <a:rPr lang="en-US" sz="2800" dirty="0">
                <a:effectLst/>
                <a:latin typeface="Algerian" panose="04020705040A02060702" pitchFamily="82" charset="0"/>
                <a:ea typeface="DengXian" panose="02010600030101010101" pitchFamily="2" charset="-122"/>
              </a:rPr>
              <a:t> Dan Jalan </a:t>
            </a:r>
            <a:r>
              <a:rPr lang="en-US" sz="2800" dirty="0" err="1">
                <a:effectLst/>
                <a:latin typeface="Algerian" panose="04020705040A02060702" pitchFamily="82" charset="0"/>
                <a:ea typeface="DengXian" panose="02010600030101010101" pitchFamily="2" charset="-122"/>
              </a:rPr>
              <a:t>Lapan</a:t>
            </a:r>
            <a:r>
              <a:rPr lang="en-US" sz="2800" dirty="0">
                <a:effectLst/>
                <a:latin typeface="Algerian" panose="04020705040A02060702" pitchFamily="82" charset="0"/>
                <a:ea typeface="DengXian" panose="02010600030101010101" pitchFamily="2" charset="-122"/>
              </a:rPr>
              <a:t> Lapis </a:t>
            </a:r>
            <a:r>
              <a:rPr lang="en-US" sz="2800" dirty="0" err="1">
                <a:effectLst/>
                <a:latin typeface="Algerian" panose="04020705040A02060702" pitchFamily="82" charset="0"/>
                <a:ea typeface="DengXian" panose="02010600030101010101" pitchFamily="2" charset="-122"/>
              </a:rPr>
              <a:t>Mulia</a:t>
            </a:r>
            <a:r>
              <a:rPr lang="en-US" sz="2800" dirty="0">
                <a:effectLst/>
                <a:latin typeface="Algerian" panose="04020705040A02060702" pitchFamily="82" charset="0"/>
                <a:ea typeface="DengXian" panose="02010600030101010101" pitchFamily="2" charset="-122"/>
              </a:rPr>
              <a:t> </a:t>
            </a:r>
            <a:endParaRPr lang="en-MY" sz="2800" dirty="0">
              <a:latin typeface="Algerian" panose="04020705040A02060702" pitchFamily="82" charset="0"/>
            </a:endParaRPr>
          </a:p>
        </p:txBody>
      </p:sp>
      <p:pic>
        <p:nvPicPr>
          <p:cNvPr id="3076" name="Picture 4" descr="没有照片描述。">
            <a:extLst>
              <a:ext uri="{FF2B5EF4-FFF2-40B4-BE49-F238E27FC236}">
                <a16:creationId xmlns:a16="http://schemas.microsoft.com/office/drawing/2014/main" id="{199282C5-2811-4E77-B307-A3BF220B087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604" b="2604"/>
          <a:stretch>
            <a:fillRect/>
          </a:stretch>
        </p:blipFill>
        <p:spPr bwMode="auto">
          <a:xfrm>
            <a:off x="349941" y="2076449"/>
            <a:ext cx="5412684" cy="38481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uddha 9">
            <a:extLst>
              <a:ext uri="{FF2B5EF4-FFF2-40B4-BE49-F238E27FC236}">
                <a16:creationId xmlns:a16="http://schemas.microsoft.com/office/drawing/2014/main" id="{F1AB3407-3872-4BC5-B66B-03FC15766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40" y="2076449"/>
            <a:ext cx="5130801"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2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3209931"/>
            <a:ext cx="10658476" cy="1828794"/>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Hindu</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CAAE-8204-49D6-8742-AF90F79E2F57}"/>
              </a:ext>
            </a:extLst>
          </p:cNvPr>
          <p:cNvSpPr>
            <a:spLocks noGrp="1"/>
          </p:cNvSpPr>
          <p:nvPr>
            <p:ph type="title"/>
          </p:nvPr>
        </p:nvSpPr>
        <p:spPr/>
        <p:txBody>
          <a:bodyPr>
            <a:normAutofit/>
          </a:bodyPr>
          <a:lstStyle/>
          <a:p>
            <a:r>
              <a:rPr lang="en-US" dirty="0" err="1">
                <a:effectLst/>
                <a:latin typeface="Algerian" panose="04020705040A02060702" pitchFamily="82" charset="0"/>
                <a:ea typeface="DengXian" panose="02010600030101010101" pitchFamily="2" charset="-122"/>
                <a:cs typeface="Times New Roman" panose="02020603050405020304" pitchFamily="18" charset="0"/>
              </a:rPr>
              <a:t>Pengenalan</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C9AF4341-5E65-49B0-B6C8-F8E96034CBD0}"/>
              </a:ext>
            </a:extLst>
          </p:cNvPr>
          <p:cNvSpPr>
            <a:spLocks noGrp="1"/>
          </p:cNvSpPr>
          <p:nvPr>
            <p:ph idx="1"/>
          </p:nvPr>
        </p:nvSpPr>
        <p:spPr/>
        <p:txBody>
          <a:bodyPr/>
          <a:lstStyle/>
          <a:p>
            <a:r>
              <a:rPr lang="en-US" sz="1800" dirty="0">
                <a:effectLst/>
                <a:latin typeface="Times New Roman" panose="02020603050405020304" pitchFamily="18" charset="0"/>
                <a:ea typeface="DengXian" panose="02010600030101010101" pitchFamily="2" charset="-122"/>
              </a:rPr>
              <a:t>Agama Hindu juga </a:t>
            </a:r>
            <a:r>
              <a:rPr lang="en-US" sz="1800" dirty="0" err="1">
                <a:effectLst/>
                <a:latin typeface="Times New Roman" panose="02020603050405020304" pitchFamily="18" charset="0"/>
                <a:ea typeface="DengXian" panose="02010600030101010101" pitchFamily="2" charset="-122"/>
              </a:rPr>
              <a:t>dikenali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sebagai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Vaidika</a:t>
            </a:r>
            <a:r>
              <a:rPr lang="en-US" sz="1800" dirty="0">
                <a:effectLst/>
                <a:latin typeface="Times New Roman" panose="02020603050405020304" pitchFamily="18" charset="0"/>
                <a:ea typeface="DengXian" panose="02010600030101010101" pitchFamily="2" charset="-122"/>
              </a:rPr>
              <a:t>-Dharma</a:t>
            </a:r>
          </a:p>
          <a:p>
            <a:r>
              <a:rPr lang="en-US" sz="1800" dirty="0">
                <a:effectLst/>
                <a:latin typeface="Times New Roman" panose="02020603050405020304" pitchFamily="18" charset="0"/>
                <a:ea typeface="DengXian" panose="02010600030101010101" pitchFamily="2" charset="-122"/>
              </a:rPr>
              <a:t>Agama yang </a:t>
            </a:r>
            <a:r>
              <a:rPr lang="en-US" sz="1800" dirty="0" err="1">
                <a:effectLst/>
                <a:latin typeface="Times New Roman" panose="02020603050405020304" pitchFamily="18" charset="0"/>
                <a:ea typeface="DengXian" panose="02010600030101010101" pitchFamily="2" charset="-122"/>
              </a:rPr>
              <a:t>tertua</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bertahan</a:t>
            </a:r>
            <a:r>
              <a:rPr lang="en-US" sz="1800" dirty="0">
                <a:effectLst/>
                <a:latin typeface="Times New Roman" panose="02020603050405020304" pitchFamily="18" charset="0"/>
                <a:ea typeface="DengXian" panose="02010600030101010101" pitchFamily="2" charset="-122"/>
              </a:rPr>
              <a:t> di dunia </a:t>
            </a:r>
            <a:r>
              <a:rPr lang="en-US" sz="1800" dirty="0" err="1">
                <a:effectLst/>
                <a:latin typeface="Times New Roman" panose="02020603050405020304" pitchFamily="18" charset="0"/>
                <a:ea typeface="DengXian" panose="02010600030101010101" pitchFamily="2" charset="-122"/>
              </a:rPr>
              <a:t>sampai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kini</a:t>
            </a:r>
            <a:endParaRPr lang="en-US" sz="1800" dirty="0">
              <a:effectLst/>
              <a:latin typeface="Times New Roman" panose="02020603050405020304" pitchFamily="18" charset="0"/>
              <a:ea typeface="DengXian" panose="02010600030101010101" pitchFamily="2" charset="-122"/>
            </a:endParaRPr>
          </a:p>
          <a:p>
            <a:r>
              <a:rPr lang="en-MY" sz="1800" spc="5" dirty="0" err="1">
                <a:solidFill>
                  <a:srgbClr val="000000"/>
                </a:solidFill>
                <a:effectLst/>
                <a:latin typeface="Times New Roman" panose="02020603050405020304" pitchFamily="18" charset="0"/>
                <a:ea typeface="Helvetica" panose="020B0604020202020204" pitchFamily="34" charset="0"/>
              </a:rPr>
              <a:t>Tersebar</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luas</a:t>
            </a:r>
            <a:r>
              <a:rPr lang="en-MY" sz="1800" spc="5" dirty="0">
                <a:solidFill>
                  <a:srgbClr val="000000"/>
                </a:solidFill>
                <a:effectLst/>
                <a:latin typeface="Times New Roman" panose="02020603050405020304" pitchFamily="18" charset="0"/>
                <a:ea typeface="Helvetica" panose="020B0604020202020204" pitchFamily="34" charset="0"/>
              </a:rPr>
              <a:t> di Asia Tenggara </a:t>
            </a:r>
            <a:r>
              <a:rPr lang="en-MY" sz="1800" spc="5" dirty="0" err="1">
                <a:solidFill>
                  <a:srgbClr val="000000"/>
                </a:solidFill>
                <a:effectLst/>
                <a:latin typeface="Times New Roman" panose="02020603050405020304" pitchFamily="18" charset="0"/>
                <a:ea typeface="Helvetica" panose="020B0604020202020204" pitchFamily="34" charset="0"/>
              </a:rPr>
              <a:t>hingga</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sekitar</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abad</a:t>
            </a:r>
            <a:r>
              <a:rPr lang="en-MY" sz="1800" spc="5" dirty="0">
                <a:solidFill>
                  <a:srgbClr val="000000"/>
                </a:solidFill>
                <a:effectLst/>
                <a:latin typeface="Times New Roman" panose="02020603050405020304" pitchFamily="18" charset="0"/>
                <a:ea typeface="Helvetica" panose="020B0604020202020204" pitchFamily="34" charset="0"/>
              </a:rPr>
              <a:t> ke-15, </a:t>
            </a:r>
            <a:r>
              <a:rPr lang="en-MY" sz="1800" spc="5" dirty="0" err="1">
                <a:solidFill>
                  <a:srgbClr val="000000"/>
                </a:solidFill>
                <a:effectLst/>
                <a:latin typeface="Times New Roman" panose="02020603050405020304" pitchFamily="18" charset="0"/>
                <a:ea typeface="Helvetica" panose="020B0604020202020204" pitchFamily="34" charset="0"/>
              </a:rPr>
              <a:t>atau</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lebih</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tepatnya</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ketika</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Majapahit</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jatuh</a:t>
            </a:r>
            <a:r>
              <a:rPr lang="en-MY" sz="1800" spc="5" dirty="0">
                <a:solidFill>
                  <a:srgbClr val="000000"/>
                </a:solidFill>
                <a:effectLst/>
                <a:latin typeface="Times New Roman" panose="02020603050405020304" pitchFamily="18" charset="0"/>
                <a:ea typeface="Helvetica" panose="020B0604020202020204" pitchFamily="34" charset="0"/>
              </a:rPr>
              <a:t>.</a:t>
            </a:r>
          </a:p>
          <a:p>
            <a:r>
              <a:rPr lang="en-MY" sz="1800" spc="5" dirty="0">
                <a:effectLst/>
                <a:latin typeface="Times New Roman" panose="02020603050405020304" pitchFamily="18" charset="0"/>
                <a:ea typeface="Helvetica" panose="020B0604020202020204" pitchFamily="34" charset="0"/>
              </a:rPr>
              <a:t>Agama </a:t>
            </a:r>
            <a:r>
              <a:rPr lang="en-MY" sz="1800" spc="5" dirty="0" err="1">
                <a:effectLst/>
                <a:latin typeface="Times New Roman" panose="02020603050405020304" pitchFamily="18" charset="0"/>
                <a:ea typeface="Helvetica" panose="020B0604020202020204" pitchFamily="34" charset="0"/>
              </a:rPr>
              <a:t>ketiga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terbesar</a:t>
            </a:r>
            <a:r>
              <a:rPr lang="en-MY" sz="1800" spc="5" dirty="0">
                <a:effectLst/>
                <a:latin typeface="Times New Roman" panose="02020603050405020304" pitchFamily="18" charset="0"/>
                <a:ea typeface="Helvetica" panose="020B0604020202020204" pitchFamily="34" charset="0"/>
              </a:rPr>
              <a:t> di dunia.</a:t>
            </a:r>
          </a:p>
          <a:p>
            <a:pPr marL="0" indent="0">
              <a:buNone/>
            </a:pPr>
            <a:endParaRPr lang="en-MY" dirty="0"/>
          </a:p>
        </p:txBody>
      </p:sp>
      <p:pic>
        <p:nvPicPr>
          <p:cNvPr id="4100" name="Picture 4" descr="Sejarah Lengkap Agama Hindu - Mantra Hindu Bali">
            <a:extLst>
              <a:ext uri="{FF2B5EF4-FFF2-40B4-BE49-F238E27FC236}">
                <a16:creationId xmlns:a16="http://schemas.microsoft.com/office/drawing/2014/main" id="{70CC09F7-1719-4A5E-B605-56541E9B0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3633788"/>
            <a:ext cx="5162550" cy="278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8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8CC7-B204-4E09-99C9-962F3812A240}"/>
              </a:ext>
            </a:extLst>
          </p:cNvPr>
          <p:cNvSpPr>
            <a:spLocks noGrp="1"/>
          </p:cNvSpPr>
          <p:nvPr>
            <p:ph type="title"/>
          </p:nvPr>
        </p:nvSpPr>
        <p:spPr/>
        <p:txBody>
          <a:bodyPr>
            <a:normAutofit/>
          </a:bodyPr>
          <a:lstStyle/>
          <a:p>
            <a:r>
              <a:rPr lang="en-US" spc="5" dirty="0">
                <a:solidFill>
                  <a:srgbClr val="000000"/>
                </a:solidFill>
                <a:effectLst/>
                <a:latin typeface="Algerian" panose="04020705040A02060702" pitchFamily="82" charset="0"/>
                <a:ea typeface="Helvetica" panose="020B0604020202020204" pitchFamily="34" charset="0"/>
                <a:cs typeface="Times New Roman" panose="02020603050405020304" pitchFamily="18" charset="0"/>
              </a:rPr>
              <a:t>Sejarah</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87A4F05B-9245-498B-BAE1-10C5BE108373}"/>
              </a:ext>
            </a:extLst>
          </p:cNvPr>
          <p:cNvSpPr>
            <a:spLocks noGrp="1"/>
          </p:cNvSpPr>
          <p:nvPr>
            <p:ph idx="1"/>
          </p:nvPr>
        </p:nvSpPr>
        <p:spPr/>
        <p:txBody>
          <a:bodyPr/>
          <a:lstStyle/>
          <a:p>
            <a:r>
              <a:rPr lang="en-MY" sz="1800" spc="5" dirty="0" err="1">
                <a:effectLst/>
                <a:latin typeface="Times New Roman" panose="02020603050405020304" pitchFamily="18" charset="0"/>
                <a:ea typeface="Helvetica" panose="020B0604020202020204" pitchFamily="34" charset="0"/>
              </a:rPr>
              <a:t>Pengaruh</a:t>
            </a:r>
            <a:r>
              <a:rPr lang="en-MY" sz="1800" spc="5" dirty="0">
                <a:effectLst/>
                <a:latin typeface="Times New Roman" panose="02020603050405020304" pitchFamily="18" charset="0"/>
                <a:ea typeface="Helvetica" panose="020B0604020202020204" pitchFamily="34" charset="0"/>
              </a:rPr>
              <a:t> Hindu </a:t>
            </a:r>
            <a:r>
              <a:rPr lang="en-MY" sz="1800" spc="5" dirty="0" err="1">
                <a:effectLst/>
                <a:latin typeface="Times New Roman" panose="02020603050405020304" pitchFamily="18" charset="0"/>
                <a:ea typeface="Helvetica" panose="020B0604020202020204" pitchFamily="34" charset="0"/>
              </a:rPr>
              <a:t>mendahului</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pengenalan</a:t>
            </a:r>
            <a:r>
              <a:rPr lang="en-MY" sz="1800" spc="5" dirty="0">
                <a:effectLst/>
                <a:latin typeface="Times New Roman" panose="02020603050405020304" pitchFamily="18" charset="0"/>
                <a:ea typeface="Helvetica" panose="020B0604020202020204" pitchFamily="34" charset="0"/>
              </a:rPr>
              <a:t> Islam </a:t>
            </a:r>
            <a:r>
              <a:rPr lang="en-MY" sz="1800" spc="5" dirty="0" err="1">
                <a:effectLst/>
                <a:latin typeface="Times New Roman" panose="02020603050405020304" pitchFamily="18" charset="0"/>
                <a:ea typeface="Helvetica" panose="020B0604020202020204" pitchFamily="34" charset="0"/>
              </a:rPr>
              <a:t>ke</a:t>
            </a:r>
            <a:r>
              <a:rPr lang="en-MY" sz="1800" spc="5" dirty="0">
                <a:effectLst/>
                <a:latin typeface="Times New Roman" panose="02020603050405020304" pitchFamily="18" charset="0"/>
                <a:ea typeface="Helvetica" panose="020B0604020202020204" pitchFamily="34" charset="0"/>
              </a:rPr>
              <a:t> Malaysia. </a:t>
            </a:r>
          </a:p>
          <a:p>
            <a:endParaRPr lang="en-MY" dirty="0"/>
          </a:p>
        </p:txBody>
      </p:sp>
      <p:graphicFrame>
        <p:nvGraphicFramePr>
          <p:cNvPr id="4" name="Diagram 3">
            <a:extLst>
              <a:ext uri="{FF2B5EF4-FFF2-40B4-BE49-F238E27FC236}">
                <a16:creationId xmlns:a16="http://schemas.microsoft.com/office/drawing/2014/main" id="{DB539DA7-A6D7-4D9C-883F-D584D8CC6F85}"/>
              </a:ext>
            </a:extLst>
          </p:cNvPr>
          <p:cNvGraphicFramePr/>
          <p:nvPr>
            <p:extLst>
              <p:ext uri="{D42A27DB-BD31-4B8C-83A1-F6EECF244321}">
                <p14:modId xmlns:p14="http://schemas.microsoft.com/office/powerpoint/2010/main" val="969313820"/>
              </p:ext>
            </p:extLst>
          </p:nvPr>
        </p:nvGraphicFramePr>
        <p:xfrm>
          <a:off x="2746375" y="2129366"/>
          <a:ext cx="6378575" cy="4319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0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2375" y="2530219"/>
            <a:ext cx="10182225" cy="2251331"/>
          </a:xfrm>
        </p:spPr>
        <p:txBody>
          <a:bodyPr/>
          <a:lstStyle/>
          <a:p>
            <a:r>
              <a:rPr lang="en-US"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rPr>
              <a:t>PENGENALAN</a:t>
            </a:r>
          </a:p>
        </p:txBody>
      </p:sp>
    </p:spTree>
    <p:extLst>
      <p:ext uri="{BB962C8B-B14F-4D97-AF65-F5344CB8AC3E}">
        <p14:creationId xmlns:p14="http://schemas.microsoft.com/office/powerpoint/2010/main" val="405705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B894-FD66-4A02-AF2E-534F6F6DAD7F}"/>
              </a:ext>
            </a:extLst>
          </p:cNvPr>
          <p:cNvSpPr>
            <a:spLocks noGrp="1"/>
          </p:cNvSpPr>
          <p:nvPr>
            <p:ph type="title"/>
          </p:nvPr>
        </p:nvSpPr>
        <p:spPr/>
        <p:txBody>
          <a:bodyPr>
            <a:normAutofit/>
          </a:bodyPr>
          <a:lstStyle/>
          <a:p>
            <a:r>
              <a:rPr lang="en-US" spc="5" dirty="0" err="1">
                <a:effectLst/>
                <a:latin typeface="Algerian" panose="04020705040A02060702" pitchFamily="82" charset="0"/>
                <a:ea typeface="Helvetica" panose="020B0604020202020204" pitchFamily="34" charset="0"/>
                <a:cs typeface="Times New Roman" panose="02020603050405020304" pitchFamily="18" charset="0"/>
              </a:rPr>
              <a:t>Konsep</a:t>
            </a:r>
            <a:r>
              <a:rPr lang="en-US" spc="5" dirty="0">
                <a:effectLst/>
                <a:latin typeface="Algerian" panose="04020705040A02060702" pitchFamily="82" charset="0"/>
                <a:ea typeface="Helvetica" panose="020B0604020202020204" pitchFamily="34" charset="0"/>
                <a:cs typeface="Times New Roman" panose="02020603050405020304" pitchFamily="18" charset="0"/>
              </a:rPr>
              <a:t> </a:t>
            </a:r>
            <a:r>
              <a:rPr lang="en-US" spc="5" dirty="0" err="1">
                <a:effectLst/>
                <a:latin typeface="Algerian" panose="04020705040A02060702" pitchFamily="82" charset="0"/>
                <a:ea typeface="Helvetica" panose="020B0604020202020204" pitchFamily="34" charset="0"/>
                <a:cs typeface="Times New Roman" panose="02020603050405020304" pitchFamily="18" charset="0"/>
              </a:rPr>
              <a:t>etika</a:t>
            </a:r>
            <a:endParaRPr lang="en-MY" dirty="0">
              <a:latin typeface="Algerian" panose="04020705040A02060702" pitchFamily="82" charset="0"/>
            </a:endParaRPr>
          </a:p>
        </p:txBody>
      </p:sp>
      <p:graphicFrame>
        <p:nvGraphicFramePr>
          <p:cNvPr id="6" name="Content Placeholder 5">
            <a:extLst>
              <a:ext uri="{FF2B5EF4-FFF2-40B4-BE49-F238E27FC236}">
                <a16:creationId xmlns:a16="http://schemas.microsoft.com/office/drawing/2014/main" id="{BEEB3CC9-0464-44F2-9512-D54EA1E22056}"/>
              </a:ext>
            </a:extLst>
          </p:cNvPr>
          <p:cNvGraphicFramePr>
            <a:graphicFrameLocks noGrp="1"/>
          </p:cNvGraphicFramePr>
          <p:nvPr>
            <p:ph idx="1"/>
            <p:extLst>
              <p:ext uri="{D42A27DB-BD31-4B8C-83A1-F6EECF244321}">
                <p14:modId xmlns:p14="http://schemas.microsoft.com/office/powerpoint/2010/main" val="76647332"/>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18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8345-ED18-4C31-9221-438EB5005F73}"/>
              </a:ext>
            </a:extLst>
          </p:cNvPr>
          <p:cNvSpPr>
            <a:spLocks noGrp="1"/>
          </p:cNvSpPr>
          <p:nvPr>
            <p:ph type="title"/>
          </p:nvPr>
        </p:nvSpPr>
        <p:spPr/>
        <p:txBody>
          <a:bodyPr>
            <a:normAutofit/>
          </a:bodyPr>
          <a:lstStyle/>
          <a:p>
            <a:r>
              <a:rPr lang="en-US" spc="5" dirty="0" err="1">
                <a:effectLst/>
                <a:latin typeface="Algerian" panose="04020705040A02060702" pitchFamily="82" charset="0"/>
                <a:ea typeface="Helvetica" panose="020B0604020202020204" pitchFamily="34" charset="0"/>
                <a:cs typeface="Times New Roman" panose="02020603050405020304" pitchFamily="18" charset="0"/>
              </a:rPr>
              <a:t>Konsep</a:t>
            </a:r>
            <a:r>
              <a:rPr lang="en-US" spc="5" dirty="0">
                <a:effectLst/>
                <a:latin typeface="Algerian" panose="04020705040A02060702" pitchFamily="82" charset="0"/>
                <a:ea typeface="Helvetica" panose="020B0604020202020204" pitchFamily="34" charset="0"/>
                <a:cs typeface="Times New Roman" panose="02020603050405020304" pitchFamily="18" charset="0"/>
              </a:rPr>
              <a:t> </a:t>
            </a:r>
            <a:r>
              <a:rPr lang="en-US" spc="5" dirty="0" err="1" smtClean="0">
                <a:latin typeface="Algerian" panose="04020705040A02060702" pitchFamily="82" charset="0"/>
                <a:ea typeface="Helvetica" panose="020B0604020202020204" pitchFamily="34" charset="0"/>
                <a:cs typeface="Times New Roman" panose="02020603050405020304" pitchFamily="18" charset="0"/>
              </a:rPr>
              <a:t>K</a:t>
            </a:r>
            <a:r>
              <a:rPr lang="en-US" spc="5" dirty="0" err="1" smtClean="0">
                <a:effectLst/>
                <a:latin typeface="Algerian" panose="04020705040A02060702" pitchFamily="82" charset="0"/>
                <a:ea typeface="Helvetica" panose="020B0604020202020204" pitchFamily="34" charset="0"/>
                <a:cs typeface="Times New Roman" panose="02020603050405020304" pitchFamily="18" charset="0"/>
              </a:rPr>
              <a:t>etuhanan</a:t>
            </a:r>
            <a:r>
              <a:rPr lang="en-US" spc="5" dirty="0" smtClean="0">
                <a:effectLst/>
                <a:latin typeface="Algerian" panose="04020705040A02060702" pitchFamily="82" charset="0"/>
                <a:ea typeface="Helvetica" panose="020B0604020202020204" pitchFamily="34" charset="0"/>
                <a:cs typeface="Times New Roman" panose="02020603050405020304" pitchFamily="18" charset="0"/>
              </a:rPr>
              <a:t>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3B527AA6-F61B-4CF9-881C-DDC92744A2A4}"/>
              </a:ext>
            </a:extLst>
          </p:cNvPr>
          <p:cNvSpPr>
            <a:spLocks noGrp="1"/>
          </p:cNvSpPr>
          <p:nvPr>
            <p:ph idx="1"/>
          </p:nvPr>
        </p:nvSpPr>
        <p:spPr/>
        <p:txBody>
          <a:bodyPr/>
          <a:lstStyle/>
          <a:p>
            <a:r>
              <a:rPr lang="en-MY" sz="1800" spc="5" dirty="0" err="1">
                <a:effectLst/>
                <a:latin typeface="Times New Roman" panose="02020603050405020304" pitchFamily="18" charset="0"/>
                <a:ea typeface="Helvetica" panose="020B0604020202020204" pitchFamily="34" charset="0"/>
              </a:rPr>
              <a:t>Konsep</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ketuhanan</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dalam</a:t>
            </a:r>
            <a:r>
              <a:rPr lang="en-MY" sz="1800" spc="5" dirty="0">
                <a:effectLst/>
                <a:latin typeface="Times New Roman" panose="02020603050405020304" pitchFamily="18" charset="0"/>
                <a:ea typeface="Helvetica" panose="020B0604020202020204" pitchFamily="34" charset="0"/>
              </a:rPr>
              <a:t> Veda di India (dunia Timur) dan </a:t>
            </a:r>
            <a:r>
              <a:rPr lang="en-MY" sz="1800" spc="5" dirty="0" err="1">
                <a:effectLst/>
                <a:latin typeface="Times New Roman" panose="02020603050405020304" pitchFamily="18" charset="0"/>
                <a:ea typeface="Helvetica" panose="020B0604020202020204" pitchFamily="34" charset="0"/>
              </a:rPr>
              <a:t>Eropah</a:t>
            </a:r>
            <a:r>
              <a:rPr lang="en-MY" sz="1800" spc="5" dirty="0">
                <a:effectLst/>
                <a:latin typeface="Times New Roman" panose="02020603050405020304" pitchFamily="18" charset="0"/>
                <a:ea typeface="Helvetica" panose="020B0604020202020204" pitchFamily="34" charset="0"/>
              </a:rPr>
              <a:t> (dunia Barat), garis </a:t>
            </a:r>
            <a:r>
              <a:rPr lang="en-MY" sz="1800" spc="5" dirty="0" err="1">
                <a:effectLst/>
                <a:latin typeface="Times New Roman" panose="02020603050405020304" pitchFamily="18" charset="0"/>
                <a:ea typeface="Helvetica" panose="020B0604020202020204" pitchFamily="34" charset="0"/>
              </a:rPr>
              <a:t>pemisah</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antara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falsafah</a:t>
            </a:r>
            <a:r>
              <a:rPr lang="en-MY" sz="1800" spc="5" dirty="0">
                <a:effectLst/>
                <a:latin typeface="Times New Roman" panose="02020603050405020304" pitchFamily="18" charset="0"/>
                <a:ea typeface="Helvetica" panose="020B0604020202020204" pitchFamily="34" charset="0"/>
              </a:rPr>
              <a:t> dan agama </a:t>
            </a:r>
            <a:r>
              <a:rPr lang="en-MY" sz="1800" spc="5" dirty="0" err="1">
                <a:effectLst/>
                <a:latin typeface="Times New Roman" panose="02020603050405020304" pitchFamily="18" charset="0"/>
                <a:ea typeface="Helvetica" panose="020B0604020202020204" pitchFamily="34" charset="0"/>
              </a:rPr>
              <a:t>sangat</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sempit</a:t>
            </a:r>
            <a:r>
              <a:rPr lang="en-MY" sz="1800" spc="5" dirty="0">
                <a:effectLst/>
                <a:latin typeface="Times New Roman" panose="02020603050405020304" pitchFamily="18" charset="0"/>
                <a:ea typeface="Helvetica" panose="020B0604020202020204" pitchFamily="34" charset="0"/>
              </a:rPr>
              <a:t>. </a:t>
            </a:r>
          </a:p>
          <a:p>
            <a:r>
              <a:rPr lang="en-MY" sz="1800" spc="5" dirty="0" err="1">
                <a:latin typeface="Times New Roman" panose="02020603050405020304" pitchFamily="18" charset="0"/>
                <a:ea typeface="Helvetica" panose="020B0604020202020204" pitchFamily="34" charset="0"/>
              </a:rPr>
              <a:t>F</a:t>
            </a:r>
            <a:r>
              <a:rPr lang="en-MY" sz="1800" spc="5" dirty="0" err="1">
                <a:effectLst/>
                <a:latin typeface="Times New Roman" panose="02020603050405020304" pitchFamily="18" charset="0"/>
                <a:ea typeface="Helvetica" panose="020B0604020202020204" pitchFamily="34" charset="0"/>
              </a:rPr>
              <a:t>alsafah</a:t>
            </a:r>
            <a:r>
              <a:rPr lang="en-MY" sz="1800" spc="5" dirty="0">
                <a:effectLst/>
                <a:latin typeface="Times New Roman" panose="02020603050405020304" pitchFamily="18" charset="0"/>
                <a:ea typeface="Helvetica" panose="020B0604020202020204" pitchFamily="34" charset="0"/>
              </a:rPr>
              <a:t> India </a:t>
            </a:r>
            <a:r>
              <a:rPr lang="en-MY" sz="1800" spc="5" dirty="0" err="1">
                <a:effectLst/>
                <a:latin typeface="Times New Roman" panose="02020603050405020304" pitchFamily="18" charset="0"/>
                <a:ea typeface="Helvetica" panose="020B0604020202020204" pitchFamily="34" charset="0"/>
              </a:rPr>
              <a:t>serupa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dengan</a:t>
            </a:r>
            <a:r>
              <a:rPr lang="en-MY" sz="1800" spc="5" dirty="0">
                <a:effectLst/>
                <a:latin typeface="Times New Roman" panose="02020603050405020304" pitchFamily="18" charset="0"/>
                <a:ea typeface="Helvetica" panose="020B0604020202020204" pitchFamily="34" charset="0"/>
              </a:rPr>
              <a:t> agama Hindu, dan agama Hindu </a:t>
            </a:r>
            <a:r>
              <a:rPr lang="en-MY" sz="1800" spc="5" dirty="0" err="1">
                <a:effectLst/>
                <a:latin typeface="Times New Roman" panose="02020603050405020304" pitchFamily="18" charset="0"/>
                <a:ea typeface="Helvetica" panose="020B0604020202020204" pitchFamily="34" charset="0"/>
              </a:rPr>
              <a:t>serupa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dengan</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falsafah</a:t>
            </a:r>
            <a:r>
              <a:rPr lang="en-MY" sz="1800" spc="5" dirty="0">
                <a:effectLst/>
                <a:latin typeface="Times New Roman" panose="02020603050405020304" pitchFamily="18" charset="0"/>
                <a:ea typeface="Helvetica" panose="020B0604020202020204" pitchFamily="34" charset="0"/>
              </a:rPr>
              <a:t> India (</a:t>
            </a:r>
            <a:r>
              <a:rPr lang="en-MY" sz="1800" spc="5" dirty="0" err="1">
                <a:effectLst/>
                <a:latin typeface="Times New Roman" panose="02020603050405020304" pitchFamily="18" charset="0"/>
                <a:ea typeface="Helvetica" panose="020B0604020202020204" pitchFamily="34" charset="0"/>
              </a:rPr>
              <a:t>Dharsana</a:t>
            </a:r>
            <a:r>
              <a:rPr lang="en-MY" sz="1800" spc="5" dirty="0">
                <a:effectLst/>
                <a:latin typeface="Times New Roman" panose="02020603050405020304" pitchFamily="18" charset="0"/>
                <a:ea typeface="Helvetica" panose="020B0604020202020204" pitchFamily="34" charset="0"/>
              </a:rPr>
              <a:t>).</a:t>
            </a:r>
          </a:p>
          <a:p>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Konsep</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Tuhan</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dalam</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agama Hindu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adalah</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konsep</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Tuhan</a:t>
            </a:r>
            <a:r>
              <a:rPr lang="en-US"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US" sz="1800" spc="5" dirty="0" err="1">
                <a:effectLst/>
                <a:latin typeface="Times New Roman" panose="02020603050405020304" pitchFamily="18" charset="0"/>
                <a:ea typeface="Helvetica" panose="020B0604020202020204" pitchFamily="34" charset="0"/>
                <a:cs typeface="Times New Roman" panose="02020603050405020304" pitchFamily="18" charset="0"/>
              </a:rPr>
              <a:t>menurut</a:t>
            </a:r>
            <a:r>
              <a:rPr lang="en-US" sz="1800" spc="5" dirty="0">
                <a:effectLst/>
                <a:latin typeface="Times New Roman" panose="02020603050405020304" pitchFamily="18" charset="0"/>
                <a:ea typeface="Helvetica" panose="020B0604020202020204" pitchFamily="34" charset="0"/>
                <a:cs typeface="Times New Roman" panose="02020603050405020304" pitchFamily="18" charset="0"/>
              </a:rPr>
              <a:t> Veda. </a:t>
            </a:r>
            <a:endParaRPr lang="en-MY" sz="1800" spc="5" dirty="0">
              <a:effectLst/>
              <a:latin typeface="Times New Roman" panose="02020603050405020304" pitchFamily="18" charset="0"/>
              <a:ea typeface="Helvetica" panose="020B0604020202020204" pitchFamily="34" charset="0"/>
            </a:endParaRPr>
          </a:p>
          <a:p>
            <a:r>
              <a:rPr lang="en-MY" sz="1800" spc="5" dirty="0">
                <a:effectLst/>
                <a:latin typeface="Times New Roman" panose="02020603050405020304" pitchFamily="18" charset="0"/>
                <a:ea typeface="Helvetica" panose="020B0604020202020204" pitchFamily="34" charset="0"/>
              </a:rPr>
              <a:t>Veda </a:t>
            </a:r>
            <a:r>
              <a:rPr lang="en-MY" sz="1800" spc="5" dirty="0" err="1">
                <a:effectLst/>
                <a:latin typeface="Times New Roman" panose="02020603050405020304" pitchFamily="18" charset="0"/>
                <a:ea typeface="Helvetica" panose="020B0604020202020204" pitchFamily="34" charset="0"/>
              </a:rPr>
              <a:t>adalah</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kuasa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mutlak</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dari</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enam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sistem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utama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Gereja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Ortodoks</a:t>
            </a:r>
            <a:r>
              <a:rPr lang="en-MY" sz="1800" spc="5" dirty="0">
                <a:effectLst/>
                <a:latin typeface="Times New Roman" panose="02020603050405020304" pitchFamily="18" charset="0"/>
                <a:ea typeface="Helvetica" panose="020B0604020202020204" pitchFamily="34" charset="0"/>
              </a:rPr>
              <a:t> Hindu (</a:t>
            </a:r>
            <a:r>
              <a:rPr lang="en-MY" sz="1800" spc="5" dirty="0" err="1">
                <a:effectLst/>
                <a:latin typeface="Times New Roman" panose="02020603050405020304" pitchFamily="18" charset="0"/>
                <a:ea typeface="Helvetica" panose="020B0604020202020204" pitchFamily="34" charset="0"/>
              </a:rPr>
              <a:t>Saddharsana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astika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dharsana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dalam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sistem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falsafah</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keenam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Saddharsana</a:t>
            </a:r>
            <a:r>
              <a:rPr lang="en-MY" sz="1800" spc="5" dirty="0">
                <a:effectLst/>
                <a:latin typeface="Times New Roman" panose="02020603050405020304" pitchFamily="18" charset="0"/>
                <a:ea typeface="Helvetica" panose="020B0604020202020204" pitchFamily="34" charset="0"/>
              </a:rPr>
              <a:t>).  </a:t>
            </a:r>
          </a:p>
          <a:p>
            <a:endParaRPr lang="en-MY" dirty="0"/>
          </a:p>
        </p:txBody>
      </p:sp>
      <p:pic>
        <p:nvPicPr>
          <p:cNvPr id="1026" name="Picture 2" descr="What is the essence of the Vedas? - Quora">
            <a:extLst>
              <a:ext uri="{FF2B5EF4-FFF2-40B4-BE49-F238E27FC236}">
                <a16:creationId xmlns:a16="http://schemas.microsoft.com/office/drawing/2014/main" id="{46E9FD28-6B90-45FC-950A-9B132C39B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335" y="4079240"/>
            <a:ext cx="3437467" cy="2357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Vedas | Veda Yoga Shala">
            <a:extLst>
              <a:ext uri="{FF2B5EF4-FFF2-40B4-BE49-F238E27FC236}">
                <a16:creationId xmlns:a16="http://schemas.microsoft.com/office/drawing/2014/main" id="{4125D942-71DB-42D1-BBFD-5FE3A3BBEE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060" y="3973512"/>
            <a:ext cx="3881402" cy="256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9CAE-371F-4797-A918-82C40B507085}"/>
              </a:ext>
            </a:extLst>
          </p:cNvPr>
          <p:cNvSpPr>
            <a:spLocks noGrp="1"/>
          </p:cNvSpPr>
          <p:nvPr>
            <p:ph type="title"/>
          </p:nvPr>
        </p:nvSpPr>
        <p:spPr/>
        <p:txBody>
          <a:bodyPr/>
          <a:lstStyle/>
          <a:p>
            <a:r>
              <a:rPr lang="en-US" spc="5" dirty="0" err="1">
                <a:effectLst/>
                <a:latin typeface="Algerian" panose="04020705040A02060702" pitchFamily="82" charset="0"/>
                <a:ea typeface="Helvetica" panose="020B0604020202020204" pitchFamily="34" charset="0"/>
                <a:cs typeface="Times New Roman" panose="02020603050405020304" pitchFamily="18" charset="0"/>
              </a:rPr>
              <a:t>Kebudayaan</a:t>
            </a:r>
            <a:r>
              <a:rPr lang="en-US" sz="1800" spc="5" dirty="0">
                <a:effectLst/>
                <a:latin typeface="Algerian" panose="04020705040A02060702" pitchFamily="82" charset="0"/>
                <a:ea typeface="Helvetica" panose="020B0604020202020204" pitchFamily="34" charset="0"/>
                <a:cs typeface="Times New Roman" panose="02020603050405020304" pitchFamily="18" charset="0"/>
              </a:rPr>
              <a:t>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1DC77DDA-1702-4393-B944-0C009919AB75}"/>
              </a:ext>
            </a:extLst>
          </p:cNvPr>
          <p:cNvSpPr>
            <a:spLocks noGrp="1"/>
          </p:cNvSpPr>
          <p:nvPr>
            <p:ph sz="half" idx="1"/>
          </p:nvPr>
        </p:nvSpPr>
        <p:spPr/>
        <p:txBody>
          <a:bodyPr/>
          <a:lstStyle/>
          <a:p>
            <a:r>
              <a:rPr lang="en-MY" sz="1800" spc="5" dirty="0" err="1">
                <a:latin typeface="Times New Roman" panose="02020603050405020304" pitchFamily="18" charset="0"/>
                <a:ea typeface="Helvetica" panose="020B0604020202020204" pitchFamily="34" charset="0"/>
              </a:rPr>
              <a:t>K</a:t>
            </a:r>
            <a:r>
              <a:rPr lang="en-MY" sz="1800" spc="5" dirty="0" err="1">
                <a:effectLst/>
                <a:latin typeface="Times New Roman" panose="02020603050405020304" pitchFamily="18" charset="0"/>
                <a:ea typeface="Helvetica" panose="020B0604020202020204" pitchFamily="34" charset="0"/>
              </a:rPr>
              <a:t>uil</a:t>
            </a:r>
            <a:endParaRPr lang="en-MY" sz="1800" spc="5" dirty="0">
              <a:effectLst/>
              <a:latin typeface="Times New Roman" panose="02020603050405020304" pitchFamily="18" charset="0"/>
              <a:ea typeface="Helvetica" panose="020B0604020202020204" pitchFamily="34" charset="0"/>
            </a:endParaRPr>
          </a:p>
          <a:p>
            <a:pPr marL="0" indent="0">
              <a:buNone/>
            </a:pPr>
            <a:endParaRPr lang="en-MY" dirty="0"/>
          </a:p>
        </p:txBody>
      </p:sp>
      <p:sp>
        <p:nvSpPr>
          <p:cNvPr id="4" name="Content Placeholder 3">
            <a:extLst>
              <a:ext uri="{FF2B5EF4-FFF2-40B4-BE49-F238E27FC236}">
                <a16:creationId xmlns:a16="http://schemas.microsoft.com/office/drawing/2014/main" id="{9C095AC4-5DC1-4775-968B-80AF4846499C}"/>
              </a:ext>
            </a:extLst>
          </p:cNvPr>
          <p:cNvSpPr>
            <a:spLocks noGrp="1"/>
          </p:cNvSpPr>
          <p:nvPr>
            <p:ph sz="half" idx="2"/>
          </p:nvPr>
        </p:nvSpPr>
        <p:spPr/>
        <p:txBody>
          <a:bodyPr/>
          <a:lstStyle/>
          <a:p>
            <a:r>
              <a:rPr lang="en-US" sz="1800" spc="5" dirty="0">
                <a:effectLst/>
                <a:latin typeface="Times New Roman" panose="02020603050405020304" pitchFamily="18" charset="0"/>
                <a:ea typeface="Helvetica" panose="020B0604020202020204" pitchFamily="34" charset="0"/>
              </a:rPr>
              <a:t>Hari </a:t>
            </a:r>
            <a:r>
              <a:rPr lang="en-MY" sz="1800" spc="5" dirty="0">
                <a:effectLst/>
                <a:latin typeface="Times New Roman" panose="02020603050405020304" pitchFamily="18" charset="0"/>
                <a:ea typeface="Helvetica" panose="020B0604020202020204" pitchFamily="34" charset="0"/>
              </a:rPr>
              <a:t>Deepavali</a:t>
            </a:r>
            <a:endParaRPr lang="en-MY" dirty="0"/>
          </a:p>
        </p:txBody>
      </p:sp>
      <p:pic>
        <p:nvPicPr>
          <p:cNvPr id="2050" name="Picture 2" descr="Kukke Subramanya Temple - Wikipedia">
            <a:extLst>
              <a:ext uri="{FF2B5EF4-FFF2-40B4-BE49-F238E27FC236}">
                <a16:creationId xmlns:a16="http://schemas.microsoft.com/office/drawing/2014/main" id="{BB9E400A-B88D-4D7F-BEA3-9ECB48DCC3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520" y="2382519"/>
            <a:ext cx="4009813" cy="3007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80E97-2AE1-4994-A93C-128DAFC2CCBB}"/>
              </a:ext>
            </a:extLst>
          </p:cNvPr>
          <p:cNvSpPr txBox="1"/>
          <p:nvPr/>
        </p:nvSpPr>
        <p:spPr>
          <a:xfrm>
            <a:off x="1869440" y="5674678"/>
            <a:ext cx="2532103"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MY" spc="5" dirty="0" err="1">
                <a:latin typeface="Times New Roman" panose="02020603050405020304" pitchFamily="18" charset="0"/>
                <a:ea typeface="Helvetica" panose="020B0604020202020204" pitchFamily="34" charset="0"/>
              </a:rPr>
              <a:t>K</a:t>
            </a:r>
            <a:r>
              <a:rPr lang="en-MY" sz="1800" spc="5" dirty="0" err="1">
                <a:effectLst/>
                <a:latin typeface="Times New Roman" panose="02020603050405020304" pitchFamily="18" charset="0"/>
                <a:ea typeface="Helvetica" panose="020B0604020202020204" pitchFamily="34" charset="0"/>
              </a:rPr>
              <a:t>uil</a:t>
            </a:r>
            <a:r>
              <a:rPr lang="en-MY" sz="1800" spc="5" dirty="0">
                <a:effectLst/>
                <a:latin typeface="Times New Roman" panose="02020603050405020304" pitchFamily="18" charset="0"/>
                <a:ea typeface="Helvetica" panose="020B0604020202020204" pitchFamily="34" charset="0"/>
              </a:rPr>
              <a:t> Dewa </a:t>
            </a:r>
            <a:r>
              <a:rPr lang="en-MY" sz="1800" spc="5" dirty="0" err="1">
                <a:effectLst/>
                <a:latin typeface="Times New Roman" panose="02020603050405020304" pitchFamily="18" charset="0"/>
                <a:ea typeface="Helvetica" panose="020B0604020202020204" pitchFamily="34" charset="0"/>
              </a:rPr>
              <a:t>Subrahmaṇya</a:t>
            </a:r>
            <a:endParaRPr lang="en-MY" dirty="0"/>
          </a:p>
        </p:txBody>
      </p:sp>
      <p:pic>
        <p:nvPicPr>
          <p:cNvPr id="2054" name="Picture 6" descr="Hari Deepavali - Wikipedia Bahasa Melayu, ensiklopedia bebas">
            <a:extLst>
              <a:ext uri="{FF2B5EF4-FFF2-40B4-BE49-F238E27FC236}">
                <a16:creationId xmlns:a16="http://schemas.microsoft.com/office/drawing/2014/main" id="{B9400733-EA56-4DDE-8AF3-320E9C836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9083" y="2253757"/>
            <a:ext cx="3981133" cy="3136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47C6D1-2D1E-47B9-A98F-7084B422D83F}"/>
              </a:ext>
            </a:extLst>
          </p:cNvPr>
          <p:cNvSpPr txBox="1"/>
          <p:nvPr/>
        </p:nvSpPr>
        <p:spPr>
          <a:xfrm>
            <a:off x="7170595" y="5674678"/>
            <a:ext cx="2918107" cy="646331"/>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MY" sz="1800" spc="5" dirty="0">
                <a:effectLst/>
                <a:latin typeface="Times New Roman" panose="02020603050405020304" pitchFamily="18" charset="0"/>
                <a:ea typeface="Helvetica" panose="020B0604020202020204" pitchFamily="34" charset="0"/>
              </a:rPr>
              <a:t>"</a:t>
            </a:r>
            <a:r>
              <a:rPr lang="en-MY" sz="1800" spc="5" dirty="0" err="1">
                <a:effectLst/>
                <a:latin typeface="Times New Roman" panose="02020603050405020304" pitchFamily="18" charset="0"/>
                <a:ea typeface="Helvetica" panose="020B0604020202020204" pitchFamily="34" charset="0"/>
              </a:rPr>
              <a:t>Dipa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bermaksud</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cahaya</a:t>
            </a:r>
            <a:r>
              <a:rPr lang="en-MY" sz="1800" spc="5" dirty="0">
                <a:effectLst/>
                <a:latin typeface="Times New Roman" panose="02020603050405020304" pitchFamily="18" charset="0"/>
                <a:ea typeface="Helvetica" panose="020B0604020202020204" pitchFamily="34" charset="0"/>
              </a:rPr>
              <a:t>) </a:t>
            </a:r>
            <a:endParaRPr lang="en-MY" spc="5" dirty="0">
              <a:latin typeface="Times New Roman" panose="02020603050405020304" pitchFamily="18" charset="0"/>
              <a:ea typeface="Helvetica" panose="020B0604020202020204" pitchFamily="34" charset="0"/>
            </a:endParaRPr>
          </a:p>
          <a:p>
            <a:r>
              <a:rPr lang="en-MY" sz="1800" spc="5" dirty="0">
                <a:effectLst/>
                <a:latin typeface="Times New Roman" panose="02020603050405020304" pitchFamily="18" charset="0"/>
                <a:ea typeface="Helvetica" panose="020B0604020202020204" pitchFamily="34" charset="0"/>
              </a:rPr>
              <a:t>"</a:t>
            </a:r>
            <a:r>
              <a:rPr lang="en-MY" sz="1800" spc="5" dirty="0" err="1">
                <a:effectLst/>
                <a:latin typeface="Times New Roman" panose="02020603050405020304" pitchFamily="18" charset="0"/>
                <a:ea typeface="Helvetica" panose="020B0604020202020204" pitchFamily="34" charset="0"/>
              </a:rPr>
              <a:t>Gavali</a:t>
            </a:r>
            <a:r>
              <a:rPr lang="en-MY" sz="1800" spc="5" dirty="0">
                <a:effectLst/>
                <a:latin typeface="Times New Roman" panose="02020603050405020304" pitchFamily="18" charset="0"/>
                <a:ea typeface="Helvetica" panose="020B0604020202020204" pitchFamily="34" charset="0"/>
              </a:rPr>
              <a:t>" (garis </a:t>
            </a:r>
            <a:r>
              <a:rPr lang="en-MY" sz="1800" spc="5" dirty="0" err="1">
                <a:effectLst/>
                <a:latin typeface="Times New Roman" panose="02020603050405020304" pitchFamily="18" charset="0"/>
                <a:ea typeface="Helvetica" panose="020B0604020202020204" pitchFamily="34" charset="0"/>
              </a:rPr>
              <a:t>makna</a:t>
            </a:r>
            <a:r>
              <a:rPr lang="en-MY" sz="1800" spc="5" dirty="0">
                <a:effectLst/>
                <a:latin typeface="Times New Roman" panose="02020603050405020304" pitchFamily="18" charset="0"/>
                <a:ea typeface="Helvetica" panose="020B0604020202020204" pitchFamily="34" charset="0"/>
              </a:rPr>
              <a:t>)</a:t>
            </a:r>
            <a:endParaRPr lang="en-MY" dirty="0"/>
          </a:p>
        </p:txBody>
      </p:sp>
    </p:spTree>
    <p:extLst>
      <p:ext uri="{BB962C8B-B14F-4D97-AF65-F5344CB8AC3E}">
        <p14:creationId xmlns:p14="http://schemas.microsoft.com/office/powerpoint/2010/main" val="31825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E143-1F40-4E5B-8364-52184C27ED2F}"/>
              </a:ext>
            </a:extLst>
          </p:cNvPr>
          <p:cNvSpPr>
            <a:spLocks noGrp="1"/>
          </p:cNvSpPr>
          <p:nvPr>
            <p:ph type="title"/>
          </p:nvPr>
        </p:nvSpPr>
        <p:spPr>
          <a:xfrm>
            <a:off x="428624" y="3124205"/>
            <a:ext cx="11572876" cy="1933569"/>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KRISTIAN</a:t>
            </a:r>
            <a:endParaRPr lang="en-MY" dirty="0">
              <a:latin typeface="Algerian" panose="04020705040A02060702" pitchFamily="82" charset="0"/>
            </a:endParaRPr>
          </a:p>
        </p:txBody>
      </p:sp>
    </p:spTree>
    <p:extLst>
      <p:ext uri="{BB962C8B-B14F-4D97-AF65-F5344CB8AC3E}">
        <p14:creationId xmlns:p14="http://schemas.microsoft.com/office/powerpoint/2010/main" val="8496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54FB-57C8-45D4-AC9E-B025D24A746C}"/>
              </a:ext>
            </a:extLst>
          </p:cNvPr>
          <p:cNvSpPr>
            <a:spLocks noGrp="1"/>
          </p:cNvSpPr>
          <p:nvPr>
            <p:ph type="title"/>
          </p:nvPr>
        </p:nvSpPr>
        <p:spPr/>
        <p:txBody>
          <a:bodyPr/>
          <a:lstStyle/>
          <a:p>
            <a:r>
              <a:rPr lang="en-MY" dirty="0">
                <a:latin typeface="Algerian" panose="04020705040A02060702" pitchFamily="82" charset="0"/>
              </a:rPr>
              <a:t>Agama Kristian</a:t>
            </a:r>
          </a:p>
        </p:txBody>
      </p:sp>
      <p:sp>
        <p:nvSpPr>
          <p:cNvPr id="3" name="Content Placeholder 2">
            <a:extLst>
              <a:ext uri="{FF2B5EF4-FFF2-40B4-BE49-F238E27FC236}">
                <a16:creationId xmlns:a16="http://schemas.microsoft.com/office/drawing/2014/main" id="{B78E665E-B720-4B48-B6F9-3E18AE238E6D}"/>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Agama yang paling ramai dianut oleh penduduk di dunia.</a:t>
            </a:r>
          </a:p>
          <a:p>
            <a:pPr marL="0" indent="0">
              <a:buNone/>
            </a:pPr>
            <a:endParaRPr lang="en-MY" dirty="0"/>
          </a:p>
        </p:txBody>
      </p:sp>
      <p:graphicFrame>
        <p:nvGraphicFramePr>
          <p:cNvPr id="4" name="Diagram 3">
            <a:extLst>
              <a:ext uri="{FF2B5EF4-FFF2-40B4-BE49-F238E27FC236}">
                <a16:creationId xmlns:a16="http://schemas.microsoft.com/office/drawing/2014/main" id="{9FD5ABE3-0919-4B19-9697-D901A20887AB}"/>
              </a:ext>
            </a:extLst>
          </p:cNvPr>
          <p:cNvGraphicFramePr/>
          <p:nvPr>
            <p:extLst>
              <p:ext uri="{D42A27DB-BD31-4B8C-83A1-F6EECF244321}">
                <p14:modId xmlns:p14="http://schemas.microsoft.com/office/powerpoint/2010/main" val="37397875"/>
              </p:ext>
            </p:extLst>
          </p:nvPr>
        </p:nvGraphicFramePr>
        <p:xfrm>
          <a:off x="1289049" y="2141008"/>
          <a:ext cx="9064626" cy="4458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Jesus Christ - Wikipedia Bahasa Melayu, ensiklopedia bebas">
            <a:extLst>
              <a:ext uri="{FF2B5EF4-FFF2-40B4-BE49-F238E27FC236}">
                <a16:creationId xmlns:a16="http://schemas.microsoft.com/office/drawing/2014/main" id="{9F813619-1456-4441-B58E-FCB88BDED4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5162" y="2765160"/>
            <a:ext cx="3462558" cy="3209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1736518" y="2765160"/>
            <a:ext cx="3562847" cy="3209925"/>
          </a:xfrm>
          <a:prstGeom prst="rect">
            <a:avLst/>
          </a:prstGeom>
        </p:spPr>
      </p:pic>
      <p:sp>
        <p:nvSpPr>
          <p:cNvPr id="6" name="Rectangle 5"/>
          <p:cNvSpPr/>
          <p:nvPr/>
        </p:nvSpPr>
        <p:spPr>
          <a:xfrm>
            <a:off x="2106584" y="6172200"/>
            <a:ext cx="2822713" cy="42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t>Old Testament</a:t>
            </a:r>
            <a:endParaRPr lang="en-MY" dirty="0"/>
          </a:p>
        </p:txBody>
      </p:sp>
      <p:sp>
        <p:nvSpPr>
          <p:cNvPr id="9" name="Rectangle 8"/>
          <p:cNvSpPr/>
          <p:nvPr/>
        </p:nvSpPr>
        <p:spPr>
          <a:xfrm>
            <a:off x="6735085" y="6172200"/>
            <a:ext cx="2822713" cy="42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t>New Testament</a:t>
            </a:r>
            <a:endParaRPr lang="en-MY" dirty="0"/>
          </a:p>
        </p:txBody>
      </p:sp>
    </p:spTree>
    <p:extLst>
      <p:ext uri="{BB962C8B-B14F-4D97-AF65-F5344CB8AC3E}">
        <p14:creationId xmlns:p14="http://schemas.microsoft.com/office/powerpoint/2010/main" val="134806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75BD-7566-4E72-9BD9-7EDC9FEA1C9B}"/>
              </a:ext>
            </a:extLst>
          </p:cNvPr>
          <p:cNvSpPr>
            <a:spLocks noGrp="1"/>
          </p:cNvSpPr>
          <p:nvPr>
            <p:ph type="title"/>
          </p:nvPr>
        </p:nvSpPr>
        <p:spPr/>
        <p:txBody>
          <a:bodyPr/>
          <a:lstStyle/>
          <a:p>
            <a:r>
              <a:rPr lang="en-MY" dirty="0" err="1">
                <a:latin typeface="Algerian" panose="04020705040A02060702" pitchFamily="82" charset="0"/>
              </a:rPr>
              <a:t>Sumber</a:t>
            </a:r>
            <a:r>
              <a:rPr lang="en-MY" dirty="0">
                <a:latin typeface="Algerian" panose="04020705040A02060702" pitchFamily="82" charset="0"/>
              </a:rPr>
              <a:t> </a:t>
            </a:r>
            <a:r>
              <a:rPr lang="en-MY" dirty="0" err="1">
                <a:latin typeface="Algerian" panose="04020705040A02060702" pitchFamily="82" charset="0"/>
              </a:rPr>
              <a:t>Rujukan</a:t>
            </a:r>
            <a:endParaRPr lang="en-MY" dirty="0">
              <a:latin typeface="Algerian" panose="04020705040A02060702" pitchFamily="82" charset="0"/>
            </a:endParaRPr>
          </a:p>
        </p:txBody>
      </p:sp>
      <p:graphicFrame>
        <p:nvGraphicFramePr>
          <p:cNvPr id="4" name="Diagram 3">
            <a:extLst>
              <a:ext uri="{FF2B5EF4-FFF2-40B4-BE49-F238E27FC236}">
                <a16:creationId xmlns:a16="http://schemas.microsoft.com/office/drawing/2014/main" id="{63FB9073-FA56-4314-8B32-241664A8635B}"/>
              </a:ext>
            </a:extLst>
          </p:cNvPr>
          <p:cNvGraphicFramePr/>
          <p:nvPr>
            <p:extLst>
              <p:ext uri="{D42A27DB-BD31-4B8C-83A1-F6EECF244321}">
                <p14:modId xmlns:p14="http://schemas.microsoft.com/office/powerpoint/2010/main" val="2975129707"/>
              </p:ext>
            </p:extLst>
          </p:nvPr>
        </p:nvGraphicFramePr>
        <p:xfrm>
          <a:off x="2031241" y="13631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A Groundbreaking New Bible Translation Was Released This Year, and It  Charts a Different Course">
            <a:extLst>
              <a:ext uri="{FF2B5EF4-FFF2-40B4-BE49-F238E27FC236}">
                <a16:creationId xmlns:a16="http://schemas.microsoft.com/office/drawing/2014/main" id="{187DE1FD-B769-46B3-9B25-20FCB0812E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4838" y="1363133"/>
            <a:ext cx="1514701" cy="18557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reja Katolik di Jawa Barat Rayakan Ibadat Pekan Paskah Melalui Daring -  Pikiran-Rakyat.com">
            <a:extLst>
              <a:ext uri="{FF2B5EF4-FFF2-40B4-BE49-F238E27FC236}">
                <a16:creationId xmlns:a16="http://schemas.microsoft.com/office/drawing/2014/main" id="{FF364B37-24AA-4FC8-A3DF-1D0A6320B6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86850" y="3429000"/>
            <a:ext cx="237172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kal Buku - 照片| Facebook">
            <a:extLst>
              <a:ext uri="{FF2B5EF4-FFF2-40B4-BE49-F238E27FC236}">
                <a16:creationId xmlns:a16="http://schemas.microsoft.com/office/drawing/2014/main" id="{353007AA-F9B7-48D0-ACC2-949BE1A50A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4738" y="5200649"/>
            <a:ext cx="1581151" cy="158115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Belajar Dari Pengalaman">
            <a:extLst>
              <a:ext uri="{FF2B5EF4-FFF2-40B4-BE49-F238E27FC236}">
                <a16:creationId xmlns:a16="http://schemas.microsoft.com/office/drawing/2014/main" id="{68BD4DA6-F034-4B52-98EC-86F88E52A5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930" y="321892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F65B-9378-4D14-AB48-FFF49DBF9E1E}"/>
              </a:ext>
            </a:extLst>
          </p:cNvPr>
          <p:cNvSpPr>
            <a:spLocks noGrp="1"/>
          </p:cNvSpPr>
          <p:nvPr>
            <p:ph type="title"/>
          </p:nvPr>
        </p:nvSpPr>
        <p:spPr/>
        <p:txBody>
          <a:bodyPr>
            <a:normAutofit/>
          </a:bodyPr>
          <a:lstStyle/>
          <a:p>
            <a:r>
              <a:rPr lang="ms-MY" dirty="0" smtClean="0">
                <a:effectLst/>
                <a:latin typeface="Algerian" panose="04020705040A02060702" pitchFamily="82" charset="0"/>
                <a:ea typeface="Calibri" panose="020F0502020204030204" pitchFamily="34" charset="0"/>
              </a:rPr>
              <a:t>Perjanjian </a:t>
            </a:r>
            <a:r>
              <a:rPr lang="ms-MY" dirty="0">
                <a:effectLst/>
                <a:latin typeface="Algerian" panose="04020705040A02060702" pitchFamily="82" charset="0"/>
                <a:ea typeface="Calibri" panose="020F0502020204030204" pitchFamily="34" charset="0"/>
              </a:rPr>
              <a:t>Lama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67EA29C5-1CF6-4C61-9E24-76C28A889597}"/>
              </a:ext>
            </a:extLst>
          </p:cNvPr>
          <p:cNvSpPr>
            <a:spLocks noGrp="1"/>
          </p:cNvSpPr>
          <p:nvPr>
            <p:ph idx="1"/>
          </p:nvPr>
        </p:nvSpPr>
        <p:spPr/>
        <p:txBody>
          <a:bodyPr>
            <a:normAutofit fontScale="92500" lnSpcReduction="20000"/>
          </a:bodyPr>
          <a:lstStyle/>
          <a:p>
            <a:r>
              <a:rPr lang="ms-MY" sz="1800" dirty="0">
                <a:latin typeface="Times New Roman" panose="02020603050405020304" pitchFamily="18" charset="0"/>
                <a:ea typeface="Calibri" panose="020F0502020204030204" pitchFamily="34" charset="0"/>
              </a:rPr>
              <a:t>M</a:t>
            </a:r>
            <a:r>
              <a:rPr lang="ms-MY" sz="1800" dirty="0">
                <a:effectLst/>
                <a:latin typeface="Times New Roman" panose="02020603050405020304" pitchFamily="18" charset="0"/>
                <a:ea typeface="Calibri" panose="020F0502020204030204" pitchFamily="34" charset="0"/>
              </a:rPr>
              <a:t>enyampaikan undang-undang iaitu ‘Ten Commandments’ yang menggariskan sepuluh dasar etika. </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S</a:t>
            </a:r>
            <a:r>
              <a:rPr lang="ms-MY" sz="1800" dirty="0">
                <a:effectLst/>
                <a:latin typeface="Times New Roman" panose="02020603050405020304" pitchFamily="18" charset="0"/>
                <a:ea typeface="DengXian" panose="02010600030101010101" pitchFamily="2" charset="-122"/>
              </a:rPr>
              <a:t>atu-satunya Tuhan adalah Tuhan kita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smtClean="0">
                <a:effectLst/>
                <a:latin typeface="Times New Roman" panose="02020603050405020304" pitchFamily="18" charset="0"/>
                <a:ea typeface="DengXian" panose="02010600030101010101" pitchFamily="2" charset="-122"/>
              </a:rPr>
              <a:t>angan </a:t>
            </a:r>
            <a:r>
              <a:rPr lang="ms-MY" sz="1800" dirty="0">
                <a:effectLst/>
                <a:latin typeface="Times New Roman" panose="02020603050405020304" pitchFamily="18" charset="0"/>
                <a:ea typeface="DengXian" panose="02010600030101010101" pitchFamily="2" charset="-122"/>
              </a:rPr>
              <a:t>menyembah berhala dalam apa bentuk sekalipun</a:t>
            </a:r>
            <a:endParaRPr lang="ms-MY" sz="1800" dirty="0">
              <a:latin typeface="Times New Roman" panose="02020603050405020304" pitchFamily="18" charset="0"/>
              <a:ea typeface="DengXian" panose="02010600030101010101" pitchFamily="2" charset="-122"/>
            </a:endParaRP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smtClean="0">
                <a:effectLst/>
                <a:latin typeface="Times New Roman" panose="02020603050405020304" pitchFamily="18" charset="0"/>
                <a:ea typeface="DengXian" panose="02010600030101010101" pitchFamily="2" charset="-122"/>
              </a:rPr>
              <a:t>angan </a:t>
            </a:r>
            <a:r>
              <a:rPr lang="ms-MY" sz="1800" dirty="0">
                <a:effectLst/>
                <a:latin typeface="Times New Roman" panose="02020603050405020304" pitchFamily="18" charset="0"/>
                <a:ea typeface="DengXian" panose="02010600030101010101" pitchFamily="2" charset="-122"/>
              </a:rPr>
              <a:t>menyalahguna nama Tuhan</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H</a:t>
            </a:r>
            <a:r>
              <a:rPr lang="ms-MY" sz="1800" dirty="0" smtClean="0">
                <a:effectLst/>
                <a:latin typeface="Times New Roman" panose="02020603050405020304" pitchFamily="18" charset="0"/>
                <a:ea typeface="DengXian" panose="02010600030101010101" pitchFamily="2" charset="-122"/>
              </a:rPr>
              <a:t>ormat </a:t>
            </a:r>
            <a:r>
              <a:rPr lang="ms-MY" sz="1800" dirty="0">
                <a:effectLst/>
                <a:latin typeface="Times New Roman" panose="02020603050405020304" pitchFamily="18" charset="0"/>
                <a:ea typeface="DengXian" panose="02010600030101010101" pitchFamily="2" charset="-122"/>
              </a:rPr>
              <a:t>dan muliakan hari Sabbath (iaitu satu hari dalam seminggu ketika ahliahli dalam sesuatu kumpulan agama terutama orang Yahudi dan Kristian tidak bekerja)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H</a:t>
            </a:r>
            <a:r>
              <a:rPr lang="ms-MY" sz="1800" dirty="0" smtClean="0">
                <a:effectLst/>
                <a:latin typeface="Times New Roman" panose="02020603050405020304" pitchFamily="18" charset="0"/>
                <a:ea typeface="DengXian" panose="02010600030101010101" pitchFamily="2" charset="-122"/>
              </a:rPr>
              <a:t>ormat </a:t>
            </a:r>
            <a:r>
              <a:rPr lang="ms-MY" sz="1800" dirty="0">
                <a:effectLst/>
                <a:latin typeface="Times New Roman" panose="02020603050405020304" pitchFamily="18" charset="0"/>
                <a:ea typeface="DengXian" panose="02010600030101010101" pitchFamily="2" charset="-122"/>
              </a:rPr>
              <a:t>kepada ibu bapa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smtClean="0">
                <a:effectLst/>
                <a:latin typeface="Times New Roman" panose="02020603050405020304" pitchFamily="18" charset="0"/>
                <a:ea typeface="DengXian" panose="02010600030101010101" pitchFamily="2" charset="-122"/>
              </a:rPr>
              <a:t>angan </a:t>
            </a:r>
            <a:r>
              <a:rPr lang="ms-MY" sz="1800" dirty="0">
                <a:effectLst/>
                <a:latin typeface="Times New Roman" panose="02020603050405020304" pitchFamily="18" charset="0"/>
                <a:ea typeface="DengXian" panose="02010600030101010101" pitchFamily="2" charset="-122"/>
              </a:rPr>
              <a:t>membunuh</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smtClean="0">
                <a:effectLst/>
                <a:latin typeface="Times New Roman" panose="02020603050405020304" pitchFamily="18" charset="0"/>
                <a:ea typeface="DengXian" panose="02010600030101010101" pitchFamily="2" charset="-122"/>
              </a:rPr>
              <a:t>angan </a:t>
            </a:r>
            <a:r>
              <a:rPr lang="ms-MY" sz="1800" dirty="0">
                <a:effectLst/>
                <a:latin typeface="Times New Roman" panose="02020603050405020304" pitchFamily="18" charset="0"/>
                <a:ea typeface="DengXian" panose="02010600030101010101" pitchFamily="2" charset="-122"/>
              </a:rPr>
              <a:t>berzina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smtClean="0">
                <a:effectLst/>
                <a:latin typeface="Times New Roman" panose="02020603050405020304" pitchFamily="18" charset="0"/>
                <a:ea typeface="DengXian" panose="02010600030101010101" pitchFamily="2" charset="-122"/>
              </a:rPr>
              <a:t>angan </a:t>
            </a:r>
            <a:r>
              <a:rPr lang="ms-MY" sz="1800" dirty="0">
                <a:effectLst/>
                <a:latin typeface="Times New Roman" panose="02020603050405020304" pitchFamily="18" charset="0"/>
                <a:ea typeface="DengXian" panose="02010600030101010101" pitchFamily="2" charset="-122"/>
              </a:rPr>
              <a:t>mencuri</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smtClean="0">
                <a:effectLst/>
                <a:latin typeface="Times New Roman" panose="02020603050405020304" pitchFamily="18" charset="0"/>
                <a:ea typeface="DengXian" panose="02010600030101010101" pitchFamily="2" charset="-122"/>
              </a:rPr>
              <a:t>angan </a:t>
            </a:r>
            <a:r>
              <a:rPr lang="ms-MY" sz="1800" dirty="0">
                <a:effectLst/>
                <a:latin typeface="Times New Roman" panose="02020603050405020304" pitchFamily="18" charset="0"/>
                <a:ea typeface="DengXian" panose="02010600030101010101" pitchFamily="2" charset="-122"/>
              </a:rPr>
              <a:t>memberi keterangan/saksi palsu tentang jiran </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smtClean="0">
                <a:effectLst/>
                <a:latin typeface="Times New Roman" panose="02020603050405020304" pitchFamily="18" charset="0"/>
                <a:ea typeface="DengXian" panose="02010600030101010101" pitchFamily="2" charset="-122"/>
              </a:rPr>
              <a:t>angan </a:t>
            </a:r>
            <a:r>
              <a:rPr lang="ms-MY" sz="1800" dirty="0">
                <a:effectLst/>
                <a:latin typeface="Times New Roman" panose="02020603050405020304" pitchFamily="18" charset="0"/>
                <a:ea typeface="DengXian" panose="02010600030101010101" pitchFamily="2" charset="-122"/>
              </a:rPr>
              <a:t>meminati isteri dan harta jiran </a:t>
            </a:r>
            <a:endParaRPr lang="en-MY" dirty="0"/>
          </a:p>
        </p:txBody>
      </p:sp>
    </p:spTree>
    <p:extLst>
      <p:ext uri="{BB962C8B-B14F-4D97-AF65-F5344CB8AC3E}">
        <p14:creationId xmlns:p14="http://schemas.microsoft.com/office/powerpoint/2010/main" val="24974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007D-B6D0-409B-B6BE-AB216550BC62}"/>
              </a:ext>
            </a:extLst>
          </p:cNvPr>
          <p:cNvSpPr>
            <a:spLocks noGrp="1"/>
          </p:cNvSpPr>
          <p:nvPr>
            <p:ph type="title"/>
          </p:nvPr>
        </p:nvSpPr>
        <p:spPr/>
        <p:txBody>
          <a:bodyPr>
            <a:normAutofit/>
          </a:bodyPr>
          <a:lstStyle/>
          <a:p>
            <a:r>
              <a:rPr lang="ms-MY" dirty="0" smtClean="0">
                <a:effectLst/>
                <a:latin typeface="Algerian" panose="04020705040A02060702" pitchFamily="82" charset="0"/>
                <a:ea typeface="Calibri" panose="020F0502020204030204" pitchFamily="34" charset="0"/>
              </a:rPr>
              <a:t>Perjanjian </a:t>
            </a:r>
            <a:r>
              <a:rPr lang="ms-MY" dirty="0">
                <a:effectLst/>
                <a:latin typeface="Algerian" panose="04020705040A02060702" pitchFamily="82" charset="0"/>
                <a:ea typeface="Calibri" panose="020F0502020204030204" pitchFamily="34" charset="0"/>
              </a:rPr>
              <a:t>Baru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9C40B67B-C308-4A8B-8DE5-2348CBA6DB59}"/>
              </a:ext>
            </a:extLst>
          </p:cNvPr>
          <p:cNvSpPr>
            <a:spLocks noGrp="1"/>
          </p:cNvSpPr>
          <p:nvPr>
            <p:ph idx="1"/>
          </p:nvPr>
        </p:nvSpPr>
        <p:spPr/>
        <p:txBody>
          <a:bodyPr/>
          <a:lstStyle/>
          <a:p>
            <a:r>
              <a:rPr lang="en-MY" dirty="0" err="1"/>
              <a:t>Prinsip</a:t>
            </a:r>
            <a:endParaRPr lang="en-MY" dirty="0"/>
          </a:p>
          <a:p>
            <a:pPr marL="457200" indent="-457200" algn="just">
              <a:lnSpc>
                <a:spcPct val="200000"/>
              </a:lnSpc>
              <a:buFont typeface="+mj-lt"/>
              <a:buAutoNum type="arabicPeriod"/>
            </a:pPr>
            <a:r>
              <a:rPr lang="ms-MY" sz="1800" dirty="0">
                <a:latin typeface="Times New Roman" panose="02020603050405020304" pitchFamily="18" charset="0"/>
                <a:ea typeface="Calibri" panose="020F0502020204030204" pitchFamily="34" charset="0"/>
              </a:rPr>
              <a:t>S</a:t>
            </a:r>
            <a:r>
              <a:rPr lang="ms-MY" sz="1800" dirty="0" smtClean="0">
                <a:effectLst/>
                <a:latin typeface="Times New Roman" panose="02020603050405020304" pitchFamily="18" charset="0"/>
                <a:ea typeface="Calibri" panose="020F0502020204030204" pitchFamily="34" charset="0"/>
              </a:rPr>
              <a:t>eseorang </a:t>
            </a:r>
            <a:r>
              <a:rPr lang="ms-MY" sz="1800" dirty="0">
                <a:effectLst/>
                <a:latin typeface="Times New Roman" panose="02020603050405020304" pitchFamily="18" charset="0"/>
                <a:ea typeface="Calibri" panose="020F0502020204030204" pitchFamily="34" charset="0"/>
              </a:rPr>
              <a:t>perlu mementingkan kehidupan selepas meninggal dunia dan bukan sahaja melihat kepada alam semester ini sahaja</a:t>
            </a:r>
          </a:p>
          <a:p>
            <a:pPr marL="457200" indent="-457200" algn="just">
              <a:lnSpc>
                <a:spcPct val="200000"/>
              </a:lnSpc>
              <a:buFont typeface="+mj-lt"/>
              <a:buAutoNum type="arabicPeriod"/>
            </a:pPr>
            <a:r>
              <a:rPr lang="ms-MY" sz="1800" dirty="0">
                <a:latin typeface="Times New Roman" panose="02020603050405020304" pitchFamily="18" charset="0"/>
                <a:ea typeface="Calibri" panose="020F0502020204030204" pitchFamily="34" charset="0"/>
              </a:rPr>
              <a:t>S</a:t>
            </a:r>
            <a:r>
              <a:rPr lang="ms-MY" sz="1800" dirty="0" smtClean="0">
                <a:effectLst/>
                <a:latin typeface="Times New Roman" panose="02020603050405020304" pitchFamily="18" charset="0"/>
                <a:ea typeface="Calibri" panose="020F0502020204030204" pitchFamily="34" charset="0"/>
              </a:rPr>
              <a:t>ebarang </a:t>
            </a:r>
            <a:r>
              <a:rPr lang="ms-MY" sz="1800" dirty="0">
                <a:effectLst/>
                <a:latin typeface="Times New Roman" panose="02020603050405020304" pitchFamily="18" charset="0"/>
                <a:ea typeface="Calibri" panose="020F0502020204030204" pitchFamily="34" charset="0"/>
              </a:rPr>
              <a:t>tindakan yang tidak bermoral dan tidak beretika seperti mencuri, menzina dan merogol adalah tidak dibenarkan</a:t>
            </a:r>
          </a:p>
          <a:p>
            <a:pPr marL="457200" indent="-457200" algn="just">
              <a:lnSpc>
                <a:spcPct val="200000"/>
              </a:lnSpc>
              <a:buFont typeface="+mj-lt"/>
              <a:buAutoNum type="arabicPeriod"/>
            </a:pPr>
            <a:r>
              <a:rPr lang="ms-MY" sz="1800" dirty="0">
                <a:latin typeface="Times New Roman" panose="02020603050405020304" pitchFamily="18" charset="0"/>
                <a:ea typeface="Calibri" panose="020F0502020204030204" pitchFamily="34" charset="0"/>
              </a:rPr>
              <a:t>S</a:t>
            </a:r>
            <a:r>
              <a:rPr lang="ms-MY" sz="1800" dirty="0" smtClean="0">
                <a:effectLst/>
                <a:latin typeface="Times New Roman" panose="02020603050405020304" pitchFamily="18" charset="0"/>
                <a:ea typeface="Calibri" panose="020F0502020204030204" pitchFamily="34" charset="0"/>
              </a:rPr>
              <a:t>etiap </a:t>
            </a:r>
            <a:r>
              <a:rPr lang="ms-MY" sz="1800" dirty="0">
                <a:effectLst/>
                <a:latin typeface="Times New Roman" panose="02020603050405020304" pitchFamily="18" charset="0"/>
                <a:ea typeface="Calibri" panose="020F0502020204030204" pitchFamily="34" charset="0"/>
              </a:rPr>
              <a:t>orang haruslah mengamalkan sifat kesederhanaan </a:t>
            </a:r>
            <a:endParaRPr lang="en-MY" dirty="0"/>
          </a:p>
        </p:txBody>
      </p:sp>
    </p:spTree>
    <p:extLst>
      <p:ext uri="{BB962C8B-B14F-4D97-AF65-F5344CB8AC3E}">
        <p14:creationId xmlns:p14="http://schemas.microsoft.com/office/powerpoint/2010/main" val="18865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003D-EB13-41D4-A1A8-7AA7813F0F82}"/>
              </a:ext>
            </a:extLst>
          </p:cNvPr>
          <p:cNvSpPr>
            <a:spLocks noGrp="1"/>
          </p:cNvSpPr>
          <p:nvPr>
            <p:ph type="ctrTitle"/>
          </p:nvPr>
        </p:nvSpPr>
        <p:spPr>
          <a:xfrm>
            <a:off x="3411220" y="2556254"/>
            <a:ext cx="6565900" cy="2219691"/>
          </a:xfrm>
        </p:spPr>
        <p:txBody>
          <a:bodyPr/>
          <a:lstStyle/>
          <a:p>
            <a:r>
              <a:rPr lang="en-MY" dirty="0">
                <a:latin typeface="Algerian" panose="04020705040A02060702" pitchFamily="82" charset="0"/>
              </a:rPr>
              <a:t>KESIMPULAN</a:t>
            </a:r>
          </a:p>
        </p:txBody>
      </p:sp>
    </p:spTree>
    <p:extLst>
      <p:ext uri="{BB962C8B-B14F-4D97-AF65-F5344CB8AC3E}">
        <p14:creationId xmlns:p14="http://schemas.microsoft.com/office/powerpoint/2010/main" val="140365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508D-69AE-4DD8-8497-0F64C8EF9FFB}"/>
              </a:ext>
            </a:extLst>
          </p:cNvPr>
          <p:cNvSpPr>
            <a:spLocks noGrp="1"/>
          </p:cNvSpPr>
          <p:nvPr>
            <p:ph type="title"/>
          </p:nvPr>
        </p:nvSpPr>
        <p:spPr/>
        <p:txBody>
          <a:bodyPr/>
          <a:lstStyle/>
          <a:p>
            <a:r>
              <a:rPr lang="en-MY" dirty="0">
                <a:latin typeface="Algerian" panose="04020705040A02060702" pitchFamily="82" charset="0"/>
              </a:rPr>
              <a:t>Kesimpulan</a:t>
            </a:r>
          </a:p>
        </p:txBody>
      </p:sp>
      <p:sp>
        <p:nvSpPr>
          <p:cNvPr id="3" name="Content Placeholder 2">
            <a:extLst>
              <a:ext uri="{FF2B5EF4-FFF2-40B4-BE49-F238E27FC236}">
                <a16:creationId xmlns:a16="http://schemas.microsoft.com/office/drawing/2014/main" id="{1D5BC5B5-A356-406B-896C-E73913F77FE9}"/>
              </a:ext>
            </a:extLst>
          </p:cNvPr>
          <p:cNvSpPr>
            <a:spLocks noGrp="1"/>
          </p:cNvSpPr>
          <p:nvPr>
            <p:ph idx="1"/>
          </p:nvPr>
        </p:nvSpPr>
        <p:spPr/>
        <p:txBody>
          <a:bodyPr/>
          <a:lstStyle/>
          <a:p>
            <a:r>
              <a:rPr lang="en-MY" sz="1800" dirty="0">
                <a:effectLst/>
                <a:latin typeface="Times New Roman" panose="02020603050405020304" pitchFamily="18" charset="0"/>
                <a:ea typeface="DengXian" panose="02010600030101010101" pitchFamily="2" charset="-122"/>
              </a:rPr>
              <a:t>Etika </a:t>
            </a:r>
            <a:r>
              <a:rPr lang="en-MY" sz="1800" dirty="0" err="1">
                <a:effectLst/>
                <a:latin typeface="Times New Roman" panose="02020603050405020304" pitchFamily="18" charset="0"/>
                <a:ea typeface="DengXian" panose="02010600030101010101" pitchFamily="2" charset="-122"/>
              </a:rPr>
              <a:t>mempunyai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pelbagai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konsep</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mengikut</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individu</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masyarakat</a:t>
            </a:r>
            <a:r>
              <a:rPr lang="en-MY" sz="1800" dirty="0">
                <a:effectLst/>
                <a:latin typeface="Times New Roman" panose="02020603050405020304" pitchFamily="18" charset="0"/>
                <a:ea typeface="DengXian" panose="02010600030101010101" pitchFamily="2" charset="-122"/>
              </a:rPr>
              <a:t>, negara, dunia </a:t>
            </a:r>
            <a:r>
              <a:rPr lang="en-MY" sz="1800" dirty="0" err="1">
                <a:effectLst/>
                <a:latin typeface="Times New Roman" panose="02020603050405020304" pitchFamily="18" charset="0"/>
                <a:ea typeface="DengXian" panose="02010600030101010101" pitchFamily="2" charset="-122"/>
              </a:rPr>
              <a:t>sejagat</a:t>
            </a:r>
            <a:r>
              <a:rPr lang="en-MY" sz="1800" dirty="0">
                <a:effectLst/>
                <a:latin typeface="Times New Roman" panose="02020603050405020304" pitchFamily="18" charset="0"/>
                <a:ea typeface="DengXian" panose="02010600030101010101" pitchFamily="2" charset="-122"/>
              </a:rPr>
              <a:t>, agama dan </a:t>
            </a:r>
            <a:r>
              <a:rPr lang="en-MY" sz="1800" dirty="0" err="1">
                <a:effectLst/>
                <a:latin typeface="Times New Roman" panose="02020603050405020304" pitchFamily="18" charset="0"/>
                <a:ea typeface="DengXian" panose="02010600030101010101" pitchFamily="2" charset="-122"/>
              </a:rPr>
              <a:t>budaya</a:t>
            </a:r>
            <a:r>
              <a:rPr lang="en-MY" sz="1800" dirty="0">
                <a:effectLst/>
                <a:latin typeface="Times New Roman" panose="02020603050405020304" pitchFamily="18" charset="0"/>
                <a:ea typeface="DengXian" panose="02010600030101010101" pitchFamily="2" charset="-122"/>
              </a:rPr>
              <a:t> masing-masing.</a:t>
            </a:r>
          </a:p>
          <a:p>
            <a:r>
              <a:rPr lang="en-MY" sz="1800" dirty="0" err="1">
                <a:effectLst/>
                <a:latin typeface="Times New Roman" panose="02020603050405020304" pitchFamily="18" charset="0"/>
                <a:ea typeface="DengXian" panose="02010600030101010101" pitchFamily="2" charset="-122"/>
              </a:rPr>
              <a:t>Secara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umumnya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adalah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sentiasa</a:t>
            </a:r>
            <a:r>
              <a:rPr lang="en-MY" sz="1800" dirty="0">
                <a:effectLst/>
                <a:latin typeface="Times New Roman" panose="02020603050405020304" pitchFamily="18" charset="0"/>
                <a:ea typeface="DengXian" panose="02010600030101010101" pitchFamily="2" charset="-122"/>
              </a:rPr>
              <a:t> di </a:t>
            </a:r>
            <a:r>
              <a:rPr lang="en-MY" sz="1800" dirty="0" err="1">
                <a:effectLst/>
                <a:latin typeface="Times New Roman" panose="02020603050405020304" pitchFamily="18" charset="0"/>
                <a:ea typeface="DengXian" panose="02010600030101010101" pitchFamily="2" charset="-122"/>
              </a:rPr>
              <a:t>sisi</a:t>
            </a:r>
            <a:r>
              <a:rPr lang="en-MY" sz="1800" dirty="0">
                <a:effectLst/>
                <a:latin typeface="Times New Roman" panose="02020603050405020304" pitchFamily="18" charset="0"/>
                <a:ea typeface="DengXian" panose="02010600030101010101" pitchFamily="2" charset="-122"/>
              </a:rPr>
              <a:t> agama</a:t>
            </a:r>
          </a:p>
          <a:p>
            <a:r>
              <a:rPr lang="en-MY" sz="1800" dirty="0">
                <a:effectLst/>
                <a:latin typeface="Times New Roman" panose="02020603050405020304" pitchFamily="18" charset="0"/>
                <a:ea typeface="DengXian" panose="02010600030101010101" pitchFamily="2" charset="-122"/>
              </a:rPr>
              <a:t>Agama </a:t>
            </a:r>
            <a:r>
              <a:rPr lang="en-MY" sz="1800" dirty="0" err="1">
                <a:effectLst/>
                <a:latin typeface="Times New Roman" panose="02020603050405020304" pitchFamily="18" charset="0"/>
                <a:ea typeface="DengXian" panose="02010600030101010101" pitchFamily="2" charset="-122"/>
              </a:rPr>
              <a:t>bukan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sahaja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mementingkan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aspek</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kebendaan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tetapi</a:t>
            </a:r>
            <a:r>
              <a:rPr lang="en-MY" sz="1800" dirty="0">
                <a:effectLst/>
                <a:latin typeface="Times New Roman" panose="02020603050405020304" pitchFamily="18" charset="0"/>
                <a:ea typeface="DengXian" panose="02010600030101010101" pitchFamily="2" charset="-122"/>
              </a:rPr>
              <a:t> juga </a:t>
            </a:r>
            <a:r>
              <a:rPr lang="en-MY" sz="1800" dirty="0" err="1">
                <a:effectLst/>
                <a:latin typeface="Times New Roman" panose="02020603050405020304" pitchFamily="18" charset="0"/>
                <a:ea typeface="DengXian" panose="02010600030101010101" pitchFamily="2" charset="-122"/>
              </a:rPr>
              <a:t>aspek</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bukan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kebendaan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dari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sudut</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endParaRPr lang="en-MY" sz="1800" dirty="0">
              <a:latin typeface="Times New Roman" panose="02020603050405020304" pitchFamily="18" charset="0"/>
              <a:ea typeface="DengXian" panose="02010600030101010101" pitchFamily="2" charset="-122"/>
            </a:endParaRPr>
          </a:p>
          <a:p>
            <a:r>
              <a:rPr lang="en-MY" sz="1800" dirty="0" err="1">
                <a:effectLst/>
                <a:latin typeface="Times New Roman" panose="02020603050405020304" pitchFamily="18" charset="0"/>
                <a:ea typeface="DengXian" panose="02010600030101010101" pitchFamily="2" charset="-122"/>
              </a:rPr>
              <a:t>Dengan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semua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warganegara</a:t>
            </a:r>
            <a:r>
              <a:rPr lang="en-MY" sz="1800" dirty="0">
                <a:effectLst/>
                <a:latin typeface="Times New Roman" panose="02020603050405020304" pitchFamily="18" charset="0"/>
                <a:ea typeface="DengXian" panose="02010600030101010101" pitchFamily="2" charset="-122"/>
              </a:rPr>
              <a:t> Malaysia </a:t>
            </a:r>
            <a:r>
              <a:rPr lang="en-MY" sz="1800" dirty="0" err="1">
                <a:effectLst/>
                <a:latin typeface="Times New Roman" panose="02020603050405020304" pitchFamily="18" charset="0"/>
                <a:ea typeface="DengXian" panose="02010600030101010101" pitchFamily="2" charset="-122"/>
              </a:rPr>
              <a:t>mengamalkan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barulah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dapat</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mewujudkan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sebuah</a:t>
            </a:r>
            <a:r>
              <a:rPr lang="en-MY" sz="1800" dirty="0">
                <a:effectLst/>
                <a:latin typeface="Times New Roman" panose="02020603050405020304" pitchFamily="18" charset="0"/>
                <a:ea typeface="DengXian" panose="02010600030101010101" pitchFamily="2" charset="-122"/>
              </a:rPr>
              <a:t> negara yang </a:t>
            </a:r>
            <a:r>
              <a:rPr lang="en-MY" sz="1800" dirty="0" err="1">
                <a:effectLst/>
                <a:latin typeface="Times New Roman" panose="02020603050405020304" pitchFamily="18" charset="0"/>
                <a:ea typeface="DengXian" panose="02010600030101010101" pitchFamily="2" charset="-122"/>
              </a:rPr>
              <a:t>maju</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aman</a:t>
            </a:r>
            <a:r>
              <a:rPr lang="en-MY" sz="1800" dirty="0">
                <a:effectLst/>
                <a:latin typeface="Times New Roman" panose="02020603050405020304" pitchFamily="18" charset="0"/>
                <a:ea typeface="DengXian" panose="02010600030101010101" pitchFamily="2" charset="-122"/>
              </a:rPr>
              <a:t> dan </a:t>
            </a:r>
            <a:r>
              <a:rPr lang="en-MY" sz="1800" dirty="0" err="1">
                <a:effectLst/>
                <a:latin typeface="Times New Roman" panose="02020603050405020304" pitchFamily="18" charset="0"/>
                <a:ea typeface="DengXian" panose="02010600030101010101" pitchFamily="2" charset="-122"/>
              </a:rPr>
              <a:t>harmoni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secara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holistik</a:t>
            </a:r>
            <a:r>
              <a:rPr lang="en-MY" sz="1800" dirty="0">
                <a:effectLst/>
                <a:latin typeface="Times New Roman" panose="02020603050405020304" pitchFamily="18" charset="0"/>
                <a:ea typeface="DengXian" panose="02010600030101010101" pitchFamily="2" charset="-122"/>
              </a:rPr>
              <a:t>.</a:t>
            </a:r>
            <a:endParaRPr lang="en-MY" dirty="0"/>
          </a:p>
        </p:txBody>
      </p:sp>
      <p:pic>
        <p:nvPicPr>
          <p:cNvPr id="7170" name="Picture 2" descr="Malaysia Harmoni - Home | Facebook">
            <a:extLst>
              <a:ext uri="{FF2B5EF4-FFF2-40B4-BE49-F238E27FC236}">
                <a16:creationId xmlns:a16="http://schemas.microsoft.com/office/drawing/2014/main" id="{62A79569-B81D-4AE8-9E31-80603483D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365" y="4317683"/>
            <a:ext cx="4308474" cy="21542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ju, Kuala Lumpur Review | PropertyGuru Malaysia">
            <a:extLst>
              <a:ext uri="{FF2B5EF4-FFF2-40B4-BE49-F238E27FC236}">
                <a16:creationId xmlns:a16="http://schemas.microsoft.com/office/drawing/2014/main" id="{A87EA716-830E-4547-92CF-A8455CA41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14" y="4384433"/>
            <a:ext cx="3242310" cy="202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3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28575"/>
            <a:ext cx="9980682" cy="1096962"/>
          </a:xfrm>
        </p:spPr>
        <p:txBody>
          <a:bodyPr/>
          <a:lstStyle/>
          <a:p>
            <a:r>
              <a:rPr lang="en-US" dirty="0" err="1">
                <a:latin typeface="Algerian" panose="04020705040A02060702" pitchFamily="82" charset="0"/>
                <a:cs typeface="Times New Roman" panose="02020603050405020304" pitchFamily="18" charset="0"/>
              </a:rPr>
              <a:t>Pengenalan</a:t>
            </a:r>
            <a:endParaRPr lang="en-US" dirty="0">
              <a:latin typeface="Algerian" panose="04020705040A02060702" pitchFamily="82" charset="0"/>
              <a:cs typeface="Times New Roman" panose="02020603050405020304" pitchFamily="18" charset="0"/>
            </a:endParaRPr>
          </a:p>
        </p:txBody>
      </p:sp>
      <p:sp>
        <p:nvSpPr>
          <p:cNvPr id="14" name="Content Placeholder 13"/>
          <p:cNvSpPr>
            <a:spLocks noGrp="1"/>
          </p:cNvSpPr>
          <p:nvPr>
            <p:ph idx="1"/>
          </p:nvPr>
        </p:nvSpPr>
        <p:spPr/>
        <p:txBody>
          <a:bodyPr/>
          <a:lstStyle/>
          <a:p>
            <a:r>
              <a:rPr lang="en-MY" sz="1800" dirty="0">
                <a:effectLst/>
                <a:latin typeface="Times New Roman" panose="02020603050405020304" pitchFamily="18" charset="0"/>
                <a:ea typeface="DengXian" panose="02010600030101010101" pitchFamily="2" charset="-122"/>
              </a:rPr>
              <a:t>Etika </a:t>
            </a:r>
            <a:r>
              <a:rPr lang="en-MY" sz="1800" dirty="0" err="1">
                <a:effectLst/>
                <a:latin typeface="Times New Roman" panose="02020603050405020304" pitchFamily="18" charset="0"/>
                <a:ea typeface="DengXian" panose="02010600030101010101" pitchFamily="2" charset="-122"/>
              </a:rPr>
              <a:t>ialah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elemen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penting</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dalam</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pengurusan</a:t>
            </a:r>
            <a:r>
              <a:rPr lang="en-MY" sz="1800" dirty="0">
                <a:effectLst/>
                <a:latin typeface="Times New Roman" panose="02020603050405020304" pitchFamily="18" charset="0"/>
                <a:ea typeface="DengXian" panose="02010600030101010101" pitchFamily="2" charset="-122"/>
              </a:rPr>
              <a:t> dan </a:t>
            </a:r>
            <a:r>
              <a:rPr lang="en-MY" sz="1800" dirty="0" err="1">
                <a:effectLst/>
                <a:latin typeface="Times New Roman" panose="02020603050405020304" pitchFamily="18" charset="0"/>
                <a:ea typeface="DengXian" panose="02010600030101010101" pitchFamily="2" charset="-122"/>
              </a:rPr>
              <a:t>pentadbiran</a:t>
            </a:r>
            <a:r>
              <a:rPr lang="en-MY" sz="1800" dirty="0">
                <a:effectLst/>
                <a:latin typeface="Times New Roman" panose="02020603050405020304" pitchFamily="18" charset="0"/>
                <a:ea typeface="DengXian" panose="02010600030101010101" pitchFamily="2" charset="-122"/>
              </a:rPr>
              <a:t>.</a:t>
            </a:r>
          </a:p>
          <a:p>
            <a:r>
              <a:rPr lang="en-MY" sz="1800" dirty="0" err="1">
                <a:latin typeface="Times New Roman" panose="02020603050405020304" pitchFamily="18" charset="0"/>
                <a:ea typeface="DengXian" panose="02010600030101010101" pitchFamily="2" charset="-122"/>
              </a:rPr>
              <a:t>P</a:t>
            </a:r>
            <a:r>
              <a:rPr lang="en-MY" sz="1800" dirty="0" err="1">
                <a:effectLst/>
                <a:latin typeface="Times New Roman" panose="02020603050405020304" pitchFamily="18" charset="0"/>
                <a:ea typeface="DengXian" panose="02010600030101010101" pitchFamily="2" charset="-122"/>
              </a:rPr>
              <a:t>erlanggaran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sering</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dikaitkan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dengan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persoalan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keperihatinan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terhadap</a:t>
            </a:r>
            <a:r>
              <a:rPr lang="en-MY" sz="1800" dirty="0">
                <a:effectLst/>
                <a:latin typeface="Times New Roman" panose="02020603050405020304" pitchFamily="18" charset="0"/>
                <a:ea typeface="DengXian" panose="02010600030101010101" pitchFamily="2" charset="-122"/>
              </a:rPr>
              <a:t> agama.</a:t>
            </a:r>
          </a:p>
          <a:p>
            <a:r>
              <a:rPr lang="en-MY" sz="1800" dirty="0" err="1">
                <a:effectLst/>
                <a:latin typeface="Times New Roman" panose="02020603050405020304" pitchFamily="18" charset="0"/>
                <a:ea typeface="DengXian" panose="02010600030101010101" pitchFamily="2" charset="-122"/>
              </a:rPr>
              <a:t>Perbincangan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adalah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merujuk</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kepada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beberapa</a:t>
            </a:r>
            <a:r>
              <a:rPr lang="en-MY" sz="1800" dirty="0">
                <a:effectLst/>
                <a:latin typeface="Times New Roman" panose="02020603050405020304" pitchFamily="18" charset="0"/>
                <a:ea typeface="DengXian" panose="02010600030101010101" pitchFamily="2" charset="-122"/>
              </a:rPr>
              <a:t> agama yang </a:t>
            </a:r>
            <a:r>
              <a:rPr lang="en-MY" sz="1800" dirty="0" err="1">
                <a:effectLst/>
                <a:latin typeface="Times New Roman" panose="02020603050405020304" pitchFamily="18" charset="0"/>
                <a:ea typeface="DengXian" panose="02010600030101010101" pitchFamily="2" charset="-122"/>
              </a:rPr>
              <a:t>dominan</a:t>
            </a:r>
            <a:r>
              <a:rPr lang="en-MY" sz="1800" dirty="0">
                <a:effectLst/>
                <a:latin typeface="Times New Roman" panose="02020603050405020304" pitchFamily="18" charset="0"/>
                <a:ea typeface="DengXian" panose="02010600030101010101" pitchFamily="2" charset="-122"/>
              </a:rPr>
              <a:t> di Malaysia </a:t>
            </a:r>
            <a:r>
              <a:rPr lang="en-MY" sz="1800" dirty="0" err="1">
                <a:effectLst/>
                <a:latin typeface="Times New Roman" panose="02020603050405020304" pitchFamily="18" charset="0"/>
                <a:ea typeface="DengXian" panose="02010600030101010101" pitchFamily="2" charset="-122"/>
              </a:rPr>
              <a:t>iaitu</a:t>
            </a:r>
            <a:r>
              <a:rPr lang="en-MY" sz="1800" dirty="0">
                <a:effectLst/>
                <a:latin typeface="Times New Roman" panose="02020603050405020304" pitchFamily="18" charset="0"/>
                <a:ea typeface="DengXian" panose="02010600030101010101" pitchFamily="2" charset="-122"/>
              </a:rPr>
              <a:t> agama Islam, Buddha, Hindu dan Kristian. </a:t>
            </a:r>
          </a:p>
          <a:p>
            <a:pPr marL="0" indent="0">
              <a:buNone/>
            </a:pPr>
            <a:endParaRPr lang="en-US" dirty="0"/>
          </a:p>
        </p:txBody>
      </p:sp>
      <p:graphicFrame>
        <p:nvGraphicFramePr>
          <p:cNvPr id="2" name="Diagram 1">
            <a:extLst>
              <a:ext uri="{FF2B5EF4-FFF2-40B4-BE49-F238E27FC236}">
                <a16:creationId xmlns:a16="http://schemas.microsoft.com/office/drawing/2014/main" id="{685BCB3C-F9D8-4ED1-8124-4708F38B0D86}"/>
              </a:ext>
            </a:extLst>
          </p:cNvPr>
          <p:cNvGraphicFramePr/>
          <p:nvPr>
            <p:extLst>
              <p:ext uri="{D42A27DB-BD31-4B8C-83A1-F6EECF244321}">
                <p14:modId xmlns:p14="http://schemas.microsoft.com/office/powerpoint/2010/main" val="831875792"/>
              </p:ext>
            </p:extLst>
          </p:nvPr>
        </p:nvGraphicFramePr>
        <p:xfrm>
          <a:off x="3327400" y="3013605"/>
          <a:ext cx="4435475" cy="358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3286131"/>
            <a:ext cx="10594973" cy="1771644"/>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a:t>
            </a:r>
            <a:r>
              <a:rPr lang="en-US" dirty="0" err="1">
                <a:latin typeface="Algerian" panose="04020705040A02060702" pitchFamily="82" charset="0"/>
              </a:rPr>
              <a:t>islam</a:t>
            </a:r>
            <a:endParaRPr lang="en-US" dirty="0">
              <a:latin typeface="Algerian" panose="04020705040A02060702" pitchFamily="82" charset="0"/>
            </a:endParaRPr>
          </a:p>
        </p:txBody>
      </p:sp>
    </p:spTree>
    <p:extLst>
      <p:ext uri="{BB962C8B-B14F-4D97-AF65-F5344CB8AC3E}">
        <p14:creationId xmlns:p14="http://schemas.microsoft.com/office/powerpoint/2010/main" val="22985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err="1">
                <a:effectLst/>
                <a:latin typeface="Algerian" panose="04020705040A02060702" pitchFamily="82" charset="0"/>
                <a:ea typeface="DengXian" panose="02010600030101010101" pitchFamily="2" charset="-122"/>
                <a:cs typeface="Times New Roman" panose="02020603050405020304" pitchFamily="18" charset="0"/>
              </a:rPr>
              <a:t>Konsep</a:t>
            </a:r>
            <a:r>
              <a:rPr lang="en-MY" dirty="0">
                <a:effectLst/>
                <a:latin typeface="Algerian" panose="04020705040A02060702" pitchFamily="82" charset="0"/>
                <a:ea typeface="DengXian" panose="02010600030101010101" pitchFamily="2" charset="-122"/>
                <a:cs typeface="Times New Roman" panose="02020603050405020304" pitchFamily="18" charset="0"/>
              </a:rPr>
              <a:t> Etika </a:t>
            </a:r>
            <a:r>
              <a:rPr lang="en-MY" dirty="0" err="1">
                <a:effectLst/>
                <a:latin typeface="Algerian" panose="04020705040A02060702" pitchFamily="82" charset="0"/>
                <a:ea typeface="DengXian" panose="02010600030101010101" pitchFamily="2" charset="-122"/>
                <a:cs typeface="Times New Roman" panose="02020603050405020304" pitchFamily="18" charset="0"/>
              </a:rPr>
              <a:t>Dalam</a:t>
            </a:r>
            <a:r>
              <a:rPr lang="en-MY" dirty="0">
                <a:effectLst/>
                <a:latin typeface="Algerian" panose="04020705040A02060702" pitchFamily="82" charset="0"/>
                <a:ea typeface="DengXian" panose="02010600030101010101" pitchFamily="2" charset="-122"/>
                <a:cs typeface="Times New Roman" panose="02020603050405020304" pitchFamily="18" charset="0"/>
              </a:rPr>
              <a:t> Agama Islam</a:t>
            </a:r>
            <a:endParaRPr lang="en-US" dirty="0">
              <a:latin typeface="Algerian" panose="04020705040A02060702" pitchFamily="82"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E190335-02BB-4A53-9D49-15AE87746A16}"/>
              </a:ext>
            </a:extLst>
          </p:cNvPr>
          <p:cNvSpPr>
            <a:spLocks noGrp="1"/>
          </p:cNvSpPr>
          <p:nvPr>
            <p:ph idx="1"/>
          </p:nvPr>
        </p:nvSpPr>
        <p:spPr/>
        <p:txBody>
          <a:bodyPr>
            <a:normAutofit fontScale="25000" lnSpcReduction="20000"/>
          </a:bodyPr>
          <a:lstStyle/>
          <a:p>
            <a:r>
              <a:rPr lang="en-MY" sz="7200" dirty="0">
                <a:effectLst/>
                <a:latin typeface="Times New Roman" panose="02020603050405020304" pitchFamily="18" charset="0"/>
                <a:ea typeface="DengXian" panose="02010600030101010101" pitchFamily="2" charset="-122"/>
              </a:rPr>
              <a:t>Islam </a:t>
            </a:r>
            <a:r>
              <a:rPr lang="en-MY" sz="7200" dirty="0" err="1">
                <a:effectLst/>
                <a:latin typeface="Times New Roman" panose="02020603050405020304" pitchFamily="18" charset="0"/>
                <a:ea typeface="DengXian" panose="02010600030101010101" pitchFamily="2" charset="-122"/>
              </a:rPr>
              <a:t>mempunyai</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sistem</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etika</a:t>
            </a:r>
            <a:r>
              <a:rPr lang="en-MY" sz="7200" dirty="0">
                <a:effectLst/>
                <a:latin typeface="Times New Roman" panose="02020603050405020304" pitchFamily="18" charset="0"/>
                <a:ea typeface="DengXian" panose="02010600030101010101" pitchFamily="2" charset="-122"/>
              </a:rPr>
              <a:t> yang </a:t>
            </a:r>
            <a:r>
              <a:rPr lang="en-MY" sz="7200" dirty="0" err="1">
                <a:effectLst/>
                <a:latin typeface="Times New Roman" panose="02020603050405020304" pitchFamily="18" charset="0"/>
                <a:ea typeface="DengXian" panose="02010600030101010101" pitchFamily="2" charset="-122"/>
              </a:rPr>
              <a:t>tersendiri</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iaitu</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konsep</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akhlak</a:t>
            </a:r>
            <a:r>
              <a:rPr lang="en-MY" sz="7200" dirty="0">
                <a:effectLst/>
                <a:latin typeface="Times New Roman" panose="02020603050405020304" pitchFamily="18" charset="0"/>
                <a:ea typeface="DengXian" panose="02010600030101010101" pitchFamily="2" charset="-122"/>
              </a:rPr>
              <a:t>.</a:t>
            </a: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pPr algn="just">
              <a:lnSpc>
                <a:spcPct val="120000"/>
              </a:lnSpc>
            </a:pP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Etika Islam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ini</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dapat</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juga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boleh</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didefinasikan</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sebagaimana</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berikut</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iaitu</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peribadi</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sikap</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watak</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kelakuan</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perangai</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dan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tabiat</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manusia</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p>
          <a:p>
            <a:endParaRPr lang="en-MY" sz="1800" dirty="0">
              <a:effectLst/>
              <a:latin typeface="Times New Roman" panose="02020603050405020304" pitchFamily="18" charset="0"/>
              <a:ea typeface="DengXian" panose="02010600030101010101" pitchFamily="2" charset="-122"/>
            </a:endParaRPr>
          </a:p>
          <a:p>
            <a:endParaRPr lang="en-MY" dirty="0"/>
          </a:p>
        </p:txBody>
      </p:sp>
      <p:graphicFrame>
        <p:nvGraphicFramePr>
          <p:cNvPr id="7" name="Diagram 6">
            <a:extLst>
              <a:ext uri="{FF2B5EF4-FFF2-40B4-BE49-F238E27FC236}">
                <a16:creationId xmlns:a16="http://schemas.microsoft.com/office/drawing/2014/main" id="{5D523163-5FE0-4D2D-ACD6-8AE3DF929686}"/>
              </a:ext>
            </a:extLst>
          </p:cNvPr>
          <p:cNvGraphicFramePr/>
          <p:nvPr>
            <p:extLst>
              <p:ext uri="{D42A27DB-BD31-4B8C-83A1-F6EECF244321}">
                <p14:modId xmlns:p14="http://schemas.microsoft.com/office/powerpoint/2010/main" val="4084081728"/>
              </p:ext>
            </p:extLst>
          </p:nvPr>
        </p:nvGraphicFramePr>
        <p:xfrm>
          <a:off x="2257425" y="1943100"/>
          <a:ext cx="4676775"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lgerian" panose="04020705040A02060702" pitchFamily="82" charset="0"/>
              </a:rPr>
              <a:t>Sumber</a:t>
            </a:r>
            <a:r>
              <a:rPr lang="en-US" dirty="0">
                <a:latin typeface="Algerian" panose="04020705040A02060702" pitchFamily="82" charset="0"/>
              </a:rPr>
              <a:t> </a:t>
            </a:r>
            <a:r>
              <a:rPr lang="en-US" dirty="0" err="1">
                <a:latin typeface="Algerian" panose="04020705040A02060702" pitchFamily="82" charset="0"/>
              </a:rPr>
              <a:t>rujukan</a:t>
            </a:r>
            <a:endParaRPr lang="en-US" dirty="0">
              <a:latin typeface="Algerian" panose="04020705040A02060702" pitchFamily="82" charset="0"/>
            </a:endParaRPr>
          </a:p>
        </p:txBody>
      </p:sp>
      <p:sp>
        <p:nvSpPr>
          <p:cNvPr id="8" name="Content Placeholder 7">
            <a:extLst>
              <a:ext uri="{FF2B5EF4-FFF2-40B4-BE49-F238E27FC236}">
                <a16:creationId xmlns:a16="http://schemas.microsoft.com/office/drawing/2014/main" id="{886028A9-B7A3-4D0C-823A-5519C09D1822}"/>
              </a:ext>
            </a:extLst>
          </p:cNvPr>
          <p:cNvSpPr>
            <a:spLocks noGrp="1"/>
          </p:cNvSpPr>
          <p:nvPr>
            <p:ph sz="half" idx="1"/>
          </p:nvPr>
        </p:nvSpPr>
        <p:spPr/>
        <p:txBody>
          <a:bodyPr/>
          <a:lstStyle/>
          <a:p>
            <a:r>
              <a:rPr lang="en-MY" dirty="0" smtClean="0"/>
              <a:t>Al-Quran (</a:t>
            </a:r>
            <a:r>
              <a:rPr lang="ar-AE" dirty="0" smtClean="0"/>
              <a:t>القرأن</a:t>
            </a:r>
            <a:r>
              <a:rPr lang="en-MY" dirty="0" smtClean="0"/>
              <a:t>)</a:t>
            </a:r>
            <a:endParaRPr lang="en-MY" dirty="0"/>
          </a:p>
          <a:p>
            <a:pPr marL="0" indent="0">
              <a:buNone/>
            </a:pPr>
            <a:endParaRPr lang="en-MY" dirty="0"/>
          </a:p>
        </p:txBody>
      </p:sp>
      <p:pic>
        <p:nvPicPr>
          <p:cNvPr id="1030" name="Picture 6" descr="Wallpaper Dinding Ayat Al Quran di 2020 | Quran, Hari ayah, Romantis">
            <a:extLst>
              <a:ext uri="{FF2B5EF4-FFF2-40B4-BE49-F238E27FC236}">
                <a16:creationId xmlns:a16="http://schemas.microsoft.com/office/drawing/2014/main" id="{09AEF39D-C11C-4720-A4FE-ADB090B1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405063"/>
            <a:ext cx="451485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Sunnah And Its Role In Islamic Legislation">
            <a:extLst>
              <a:ext uri="{FF2B5EF4-FFF2-40B4-BE49-F238E27FC236}">
                <a16:creationId xmlns:a16="http://schemas.microsoft.com/office/drawing/2014/main" id="{B5766339-18B9-4D1E-91CF-66039D90D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9963" y="2070544"/>
            <a:ext cx="2844904" cy="425996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6264965" y="1701355"/>
            <a:ext cx="4914900" cy="4571999"/>
          </a:xfrm>
        </p:spPr>
        <p:txBody>
          <a:bodyPr/>
          <a:lstStyle/>
          <a:p>
            <a:r>
              <a:rPr lang="en-MY" dirty="0" smtClean="0"/>
              <a:t>Sunnah (</a:t>
            </a:r>
            <a:r>
              <a:rPr lang="ar-AE" dirty="0" smtClean="0"/>
              <a:t>السنة</a:t>
            </a:r>
            <a:r>
              <a:rPr lang="en-MY" dirty="0" smtClean="0"/>
              <a:t>)</a:t>
            </a:r>
            <a:endParaRPr lang="en-MY" dirty="0"/>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lgerian" panose="04020705040A02060702" pitchFamily="82" charset="0"/>
              </a:rPr>
              <a:t>Pengertian</a:t>
            </a:r>
            <a:r>
              <a:rPr lang="en-US" dirty="0">
                <a:latin typeface="Algerian" panose="04020705040A02060702" pitchFamily="82" charset="0"/>
              </a:rPr>
              <a:t> </a:t>
            </a:r>
            <a:r>
              <a:rPr lang="en-US" dirty="0" err="1">
                <a:latin typeface="Algerian" panose="04020705040A02060702" pitchFamily="82" charset="0"/>
              </a:rPr>
              <a:t>Akhlak</a:t>
            </a:r>
            <a:r>
              <a:rPr lang="en-US" dirty="0">
                <a:latin typeface="Algerian" panose="04020705040A02060702" pitchFamily="82" charset="0"/>
              </a:rPr>
              <a:t> </a:t>
            </a:r>
          </a:p>
        </p:txBody>
      </p:sp>
      <p:sp>
        <p:nvSpPr>
          <p:cNvPr id="5" name="Content Placeholder 4">
            <a:extLst>
              <a:ext uri="{FF2B5EF4-FFF2-40B4-BE49-F238E27FC236}">
                <a16:creationId xmlns:a16="http://schemas.microsoft.com/office/drawing/2014/main" id="{8C82C915-64AC-46DE-9FA8-8CFEF0E8C72D}"/>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Islam tidak bergantung hanya kepada akal semata-mata dalam mencari asas akhlak sebaliknya ia ditentukan dan diberi penerangan melalui wahyu dan perbuatan Rasulullah s.a.w. </a:t>
            </a:r>
          </a:p>
          <a:p>
            <a:r>
              <a:rPr lang="ms-MY" sz="1800" dirty="0">
                <a:effectLst/>
                <a:latin typeface="Times New Roman" panose="02020603050405020304" pitchFamily="18" charset="0"/>
                <a:ea typeface="Calibri" panose="020F0502020204030204" pitchFamily="34" charset="0"/>
              </a:rPr>
              <a:t>Imam al-Razi : </a:t>
            </a:r>
            <a:r>
              <a:rPr lang="ms-MY" sz="1800" dirty="0">
                <a:effectLst/>
                <a:latin typeface="Times New Roman" panose="02020603050405020304" pitchFamily="18" charset="0"/>
                <a:ea typeface="Calibri" panose="020F0502020204030204" pitchFamily="34" charset="0"/>
                <a:cs typeface="Times New Roman" panose="02020603050405020304" pitchFamily="18" charset="0"/>
              </a:rPr>
              <a:t>Satu sifat dalaman yang berada dalam diri seseorang dan daripadanya lahir perlakuan tanpa berlu berfikir dan melakukan pertimbangan terlebih dahulu. </a:t>
            </a:r>
          </a:p>
          <a:p>
            <a:pPr marL="0" indent="0">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ms-MY" sz="1800" dirty="0">
              <a:effectLst/>
              <a:latin typeface="Times New Roman" panose="02020603050405020304" pitchFamily="18" charset="0"/>
              <a:ea typeface="Calibri" panose="020F0502020204030204" pitchFamily="34" charset="0"/>
            </a:endParaRPr>
          </a:p>
          <a:p>
            <a:r>
              <a:rPr lang="ms-MY" sz="1800" dirty="0">
                <a:effectLst/>
                <a:latin typeface="Times New Roman" panose="02020603050405020304" pitchFamily="18" charset="0"/>
                <a:ea typeface="Calibri" panose="020F0502020204030204" pitchFamily="34" charset="0"/>
              </a:rPr>
              <a:t>Imam Abu Hamid al-Ghazali : satu entiti yang berada dalam diri seseorang manusia yang mendorong untuk melakukan sesuatu perbuatan tanpa perlu berfikir dan biasanya berlaku secara spontan.</a:t>
            </a:r>
          </a:p>
          <a:p>
            <a:pPr marL="0" indent="0">
              <a:buNone/>
            </a:pPr>
            <a:endParaRPr lang="ms-MY" sz="1800" dirty="0">
              <a:effectLst/>
              <a:latin typeface="Times New Roman" panose="02020603050405020304" pitchFamily="18" charset="0"/>
              <a:ea typeface="Calibri" panose="020F0502020204030204" pitchFamily="34" charset="0"/>
            </a:endParaRPr>
          </a:p>
          <a:p>
            <a:endParaRPr lang="en-MY" dirty="0"/>
          </a:p>
        </p:txBody>
      </p:sp>
      <p:pic>
        <p:nvPicPr>
          <p:cNvPr id="6" name="Picture 5">
            <a:extLst>
              <a:ext uri="{FF2B5EF4-FFF2-40B4-BE49-F238E27FC236}">
                <a16:creationId xmlns:a16="http://schemas.microsoft.com/office/drawing/2014/main" id="{03BB721A-AFB6-4409-930F-A3137F552526}"/>
              </a:ext>
            </a:extLst>
          </p:cNvPr>
          <p:cNvPicPr/>
          <p:nvPr/>
        </p:nvPicPr>
        <p:blipFill>
          <a:blip r:embed="rId2"/>
          <a:stretch>
            <a:fillRect/>
          </a:stretch>
        </p:blipFill>
        <p:spPr>
          <a:xfrm>
            <a:off x="3458086" y="2967672"/>
            <a:ext cx="5274310" cy="922655"/>
          </a:xfrm>
          <a:prstGeom prst="rect">
            <a:avLst/>
          </a:prstGeom>
        </p:spPr>
      </p:pic>
      <p:pic>
        <p:nvPicPr>
          <p:cNvPr id="7" name="Picture 6">
            <a:extLst>
              <a:ext uri="{FF2B5EF4-FFF2-40B4-BE49-F238E27FC236}">
                <a16:creationId xmlns:a16="http://schemas.microsoft.com/office/drawing/2014/main" id="{7E906674-6450-4F2A-A371-ED4B21D6B7BF}"/>
              </a:ext>
            </a:extLst>
          </p:cNvPr>
          <p:cNvPicPr/>
          <p:nvPr/>
        </p:nvPicPr>
        <p:blipFill>
          <a:blip r:embed="rId3"/>
          <a:stretch>
            <a:fillRect/>
          </a:stretch>
        </p:blipFill>
        <p:spPr>
          <a:xfrm>
            <a:off x="3344545" y="4809330"/>
            <a:ext cx="5274310" cy="501015"/>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5381-8477-4B92-A988-9B9172996634}"/>
              </a:ext>
            </a:extLst>
          </p:cNvPr>
          <p:cNvSpPr>
            <a:spLocks noGrp="1"/>
          </p:cNvSpPr>
          <p:nvPr>
            <p:ph type="title"/>
          </p:nvPr>
        </p:nvSpPr>
        <p:spPr/>
        <p:txBody>
          <a:bodyPr/>
          <a:lstStyle/>
          <a:p>
            <a:r>
              <a:rPr lang="en-US" dirty="0" err="1">
                <a:latin typeface="Algerian" panose="04020705040A02060702" pitchFamily="82" charset="0"/>
              </a:rPr>
              <a:t>Pengertian</a:t>
            </a:r>
            <a:r>
              <a:rPr lang="en-US" dirty="0">
                <a:latin typeface="Algerian" panose="04020705040A02060702" pitchFamily="82" charset="0"/>
              </a:rPr>
              <a:t> </a:t>
            </a:r>
            <a:r>
              <a:rPr lang="en-US" dirty="0" err="1">
                <a:latin typeface="Algerian" panose="04020705040A02060702" pitchFamily="82" charset="0"/>
              </a:rPr>
              <a:t>Akhlak</a:t>
            </a:r>
            <a:r>
              <a:rPr lang="en-US" dirty="0">
                <a:latin typeface="Algerian" panose="04020705040A02060702" pitchFamily="82" charset="0"/>
              </a:rPr>
              <a:t>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D4059377-DC72-4BD5-922D-5812E9B0613D}"/>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Ibn Miskawayh: keadaan dan sifat yang berada di dalam jiwa yang menggerakkan seseorang untuk melakukan sesuatu tindakan secara spontan tanpa pertimbangan pemikiran terlebih dahulu.</a:t>
            </a:r>
          </a:p>
          <a:p>
            <a:pPr marL="0" indent="0">
              <a:buNone/>
            </a:pPr>
            <a:endParaRPr lang="ms-MY" sz="1800" dirty="0">
              <a:effectLst/>
              <a:latin typeface="Times New Roman" panose="02020603050405020304" pitchFamily="18" charset="0"/>
              <a:ea typeface="Calibri" panose="020F0502020204030204" pitchFamily="34" charset="0"/>
            </a:endParaRPr>
          </a:p>
          <a:p>
            <a:pPr marL="0" indent="0">
              <a:buNone/>
            </a:pPr>
            <a:endParaRPr lang="ms-MY" sz="1800" dirty="0">
              <a:effectLst/>
              <a:latin typeface="Times New Roman" panose="02020603050405020304" pitchFamily="18" charset="0"/>
              <a:ea typeface="Calibri" panose="020F0502020204030204" pitchFamily="34" charset="0"/>
            </a:endParaRPr>
          </a:p>
          <a:p>
            <a:r>
              <a:rPr lang="ms-MY" sz="1800" dirty="0">
                <a:effectLst/>
                <a:latin typeface="Times New Roman" panose="02020603050405020304" pitchFamily="18" charset="0"/>
                <a:ea typeface="Calibri" panose="020F0502020204030204" pitchFamily="34" charset="0"/>
              </a:rPr>
              <a:t>Said Abdul al-Azim </a:t>
            </a:r>
            <a:r>
              <a:rPr lang="ms-MY" sz="1800" dirty="0">
                <a:latin typeface="Times New Roman" panose="02020603050405020304" pitchFamily="18" charset="0"/>
                <a:ea typeface="Calibri" panose="020F0502020204030204" pitchFamily="34" charset="0"/>
              </a:rPr>
              <a:t>: </a:t>
            </a:r>
            <a:r>
              <a:rPr lang="ms-MY" sz="1800" dirty="0">
                <a:effectLst/>
                <a:latin typeface="Times New Roman" panose="02020603050405020304" pitchFamily="18" charset="0"/>
                <a:ea typeface="Calibri" panose="020F0502020204030204" pitchFamily="34" charset="0"/>
              </a:rPr>
              <a:t>keadaan dan tabiat sama ada yang baik, ataupun kebiasaan, ajaran agama dan maruah, atau sifat semulajadi yang berada dalam diri individu dan memberi kesan pada sikap seseorang dan masyarakat yang boleh terdiri daripada</a:t>
            </a:r>
            <a:r>
              <a:rPr lang="ms-MY" sz="1800" dirty="0">
                <a:effectLst/>
                <a:latin typeface="Calibri" panose="020F0502020204030204" pitchFamily="34" charset="0"/>
                <a:ea typeface="DengXian" panose="02010600030101010101" pitchFamily="2" charset="-122"/>
                <a:cs typeface="Times New Roman" panose="02020603050405020304" pitchFamily="18" charset="0"/>
              </a:rPr>
              <a:t> </a:t>
            </a:r>
            <a:r>
              <a:rPr lang="ms-MY" sz="1800" dirty="0">
                <a:effectLst/>
                <a:latin typeface="Times New Roman" panose="02020603050405020304" pitchFamily="18" charset="0"/>
                <a:ea typeface="Calibri" panose="020F0502020204030204" pitchFamily="34" charset="0"/>
              </a:rPr>
              <a:t>perbuatan terpuji ataupun perbuatan yang dikeji.</a:t>
            </a:r>
          </a:p>
          <a:p>
            <a:pPr marL="0" indent="0">
              <a:buNone/>
            </a:pPr>
            <a:endParaRPr lang="en-MY" dirty="0"/>
          </a:p>
        </p:txBody>
      </p:sp>
      <p:pic>
        <p:nvPicPr>
          <p:cNvPr id="4" name="Picture 3">
            <a:extLst>
              <a:ext uri="{FF2B5EF4-FFF2-40B4-BE49-F238E27FC236}">
                <a16:creationId xmlns:a16="http://schemas.microsoft.com/office/drawing/2014/main" id="{24CC1835-48AC-4F4E-8EE6-073150ABB0D0}"/>
              </a:ext>
            </a:extLst>
          </p:cNvPr>
          <p:cNvPicPr/>
          <p:nvPr/>
        </p:nvPicPr>
        <p:blipFill>
          <a:blip r:embed="rId2"/>
          <a:stretch>
            <a:fillRect/>
          </a:stretch>
        </p:blipFill>
        <p:spPr>
          <a:xfrm>
            <a:off x="3852862" y="2538412"/>
            <a:ext cx="4010025" cy="485775"/>
          </a:xfrm>
          <a:prstGeom prst="rect">
            <a:avLst/>
          </a:prstGeom>
        </p:spPr>
      </p:pic>
      <p:pic>
        <p:nvPicPr>
          <p:cNvPr id="5" name="Picture 4">
            <a:extLst>
              <a:ext uri="{FF2B5EF4-FFF2-40B4-BE49-F238E27FC236}">
                <a16:creationId xmlns:a16="http://schemas.microsoft.com/office/drawing/2014/main" id="{BB636793-1336-422F-BFAA-878018DE51F7}"/>
              </a:ext>
            </a:extLst>
          </p:cNvPr>
          <p:cNvPicPr/>
          <p:nvPr/>
        </p:nvPicPr>
        <p:blipFill>
          <a:blip r:embed="rId3"/>
          <a:stretch>
            <a:fillRect/>
          </a:stretch>
        </p:blipFill>
        <p:spPr>
          <a:xfrm>
            <a:off x="3573145" y="4439919"/>
            <a:ext cx="5274310" cy="330835"/>
          </a:xfrm>
          <a:prstGeom prst="rect">
            <a:avLst/>
          </a:prstGeom>
        </p:spPr>
      </p:pic>
      <p:pic>
        <p:nvPicPr>
          <p:cNvPr id="6" name="Picture 5">
            <a:extLst>
              <a:ext uri="{FF2B5EF4-FFF2-40B4-BE49-F238E27FC236}">
                <a16:creationId xmlns:a16="http://schemas.microsoft.com/office/drawing/2014/main" id="{3B7AFC4E-A1B6-4B35-8770-388DBD942B25}"/>
              </a:ext>
            </a:extLst>
          </p:cNvPr>
          <p:cNvPicPr/>
          <p:nvPr/>
        </p:nvPicPr>
        <p:blipFill>
          <a:blip r:embed="rId4"/>
          <a:stretch>
            <a:fillRect/>
          </a:stretch>
        </p:blipFill>
        <p:spPr>
          <a:xfrm>
            <a:off x="4295775" y="4783850"/>
            <a:ext cx="3829050" cy="514350"/>
          </a:xfrm>
          <a:prstGeom prst="rect">
            <a:avLst/>
          </a:prstGeom>
        </p:spPr>
      </p:pic>
    </p:spTree>
    <p:extLst>
      <p:ext uri="{BB962C8B-B14F-4D97-AF65-F5344CB8AC3E}">
        <p14:creationId xmlns:p14="http://schemas.microsoft.com/office/powerpoint/2010/main" val="16636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022574" y="2922102"/>
            <a:ext cx="1842052" cy="112643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MY" sz="2800" dirty="0" err="1" smtClean="0">
                <a:latin typeface="Algerian" panose="04020705040A02060702" pitchFamily="82" charset="0"/>
              </a:rPr>
              <a:t>Nafsu</a:t>
            </a:r>
            <a:endParaRPr lang="en-MY" sz="2800" dirty="0">
              <a:latin typeface="Algerian" panose="04020705040A02060702" pitchFamily="82" charset="0"/>
            </a:endParaRPr>
          </a:p>
        </p:txBody>
      </p:sp>
      <p:sp>
        <p:nvSpPr>
          <p:cNvPr id="3" name="Oval 2"/>
          <p:cNvSpPr/>
          <p:nvPr/>
        </p:nvSpPr>
        <p:spPr>
          <a:xfrm>
            <a:off x="8474764" y="3485320"/>
            <a:ext cx="2524540"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Mulhammah</a:t>
            </a:r>
            <a:endParaRPr lang="en-MY" sz="2000" dirty="0">
              <a:latin typeface="Algerian" panose="04020705040A02060702" pitchFamily="82" charset="0"/>
            </a:endParaRPr>
          </a:p>
        </p:txBody>
      </p:sp>
      <p:sp>
        <p:nvSpPr>
          <p:cNvPr id="4" name="Oval 3"/>
          <p:cNvSpPr/>
          <p:nvPr/>
        </p:nvSpPr>
        <p:spPr>
          <a:xfrm>
            <a:off x="5022574" y="437320"/>
            <a:ext cx="1842052"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Amarah</a:t>
            </a:r>
            <a:endParaRPr lang="en-MY" sz="2000" dirty="0">
              <a:latin typeface="Algerian" panose="04020705040A02060702" pitchFamily="82" charset="0"/>
            </a:endParaRPr>
          </a:p>
        </p:txBody>
      </p:sp>
      <p:sp>
        <p:nvSpPr>
          <p:cNvPr id="5" name="Oval 4"/>
          <p:cNvSpPr/>
          <p:nvPr/>
        </p:nvSpPr>
        <p:spPr>
          <a:xfrm>
            <a:off x="3180522" y="4969566"/>
            <a:ext cx="1842052"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Radhiah</a:t>
            </a:r>
            <a:endParaRPr lang="en-MY" sz="2000" dirty="0">
              <a:latin typeface="Algerian" panose="04020705040A02060702" pitchFamily="82" charset="0"/>
            </a:endParaRPr>
          </a:p>
        </p:txBody>
      </p:sp>
      <p:sp>
        <p:nvSpPr>
          <p:cNvPr id="6" name="Oval 5"/>
          <p:cNvSpPr/>
          <p:nvPr/>
        </p:nvSpPr>
        <p:spPr>
          <a:xfrm>
            <a:off x="6864625" y="4969566"/>
            <a:ext cx="2358887"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Mutmainah</a:t>
            </a:r>
            <a:endParaRPr lang="en-MY" sz="2000" dirty="0">
              <a:latin typeface="Algerian" panose="04020705040A02060702" pitchFamily="82" charset="0"/>
            </a:endParaRPr>
          </a:p>
        </p:txBody>
      </p:sp>
      <p:sp>
        <p:nvSpPr>
          <p:cNvPr id="7" name="Oval 6"/>
          <p:cNvSpPr/>
          <p:nvPr/>
        </p:nvSpPr>
        <p:spPr>
          <a:xfrm>
            <a:off x="1179443" y="3485320"/>
            <a:ext cx="2232993"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Mardhiah</a:t>
            </a:r>
            <a:endParaRPr lang="en-MY" sz="2000" dirty="0">
              <a:latin typeface="Algerian" panose="04020705040A02060702" pitchFamily="82" charset="0"/>
            </a:endParaRPr>
          </a:p>
        </p:txBody>
      </p:sp>
      <p:sp>
        <p:nvSpPr>
          <p:cNvPr id="8" name="Oval 7"/>
          <p:cNvSpPr/>
          <p:nvPr/>
        </p:nvSpPr>
        <p:spPr>
          <a:xfrm>
            <a:off x="7977809" y="1563755"/>
            <a:ext cx="2339007"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Lawammah</a:t>
            </a:r>
            <a:endParaRPr lang="en-MY" sz="2000" dirty="0">
              <a:latin typeface="Algerian" panose="04020705040A02060702" pitchFamily="82" charset="0"/>
            </a:endParaRPr>
          </a:p>
        </p:txBody>
      </p:sp>
      <p:sp>
        <p:nvSpPr>
          <p:cNvPr id="9" name="Oval 8"/>
          <p:cNvSpPr/>
          <p:nvPr/>
        </p:nvSpPr>
        <p:spPr>
          <a:xfrm>
            <a:off x="1749287" y="1563754"/>
            <a:ext cx="2160104"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Kamaliah</a:t>
            </a:r>
            <a:r>
              <a:rPr lang="en-MY" sz="2000" dirty="0">
                <a:latin typeface="Algerian" panose="04020705040A02060702" pitchFamily="82" charset="0"/>
              </a:rPr>
              <a:t> </a:t>
            </a:r>
          </a:p>
        </p:txBody>
      </p:sp>
      <p:cxnSp>
        <p:nvCxnSpPr>
          <p:cNvPr id="11" name="Straight Arrow Connector 10"/>
          <p:cNvCxnSpPr>
            <a:stCxn id="2" idx="1"/>
            <a:endCxn id="9" idx="6"/>
          </p:cNvCxnSpPr>
          <p:nvPr/>
        </p:nvCxnSpPr>
        <p:spPr>
          <a:xfrm flipH="1" flipV="1">
            <a:off x="3909391" y="2126972"/>
            <a:ext cx="1382945" cy="9600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2" idx="0"/>
            <a:endCxn id="4" idx="4"/>
          </p:cNvCxnSpPr>
          <p:nvPr/>
        </p:nvCxnSpPr>
        <p:spPr>
          <a:xfrm flipV="1">
            <a:off x="5943600" y="1563755"/>
            <a:ext cx="0" cy="13583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2" idx="7"/>
            <a:endCxn id="8" idx="2"/>
          </p:cNvCxnSpPr>
          <p:nvPr/>
        </p:nvCxnSpPr>
        <p:spPr>
          <a:xfrm flipV="1">
            <a:off x="6594864" y="2126973"/>
            <a:ext cx="1382945" cy="9600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 idx="6"/>
            <a:endCxn id="3" idx="2"/>
          </p:cNvCxnSpPr>
          <p:nvPr/>
        </p:nvCxnSpPr>
        <p:spPr>
          <a:xfrm>
            <a:off x="6864626" y="3485320"/>
            <a:ext cx="1610138" cy="5632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2" idx="5"/>
            <a:endCxn id="6" idx="1"/>
          </p:cNvCxnSpPr>
          <p:nvPr/>
        </p:nvCxnSpPr>
        <p:spPr>
          <a:xfrm>
            <a:off x="6594864" y="3883574"/>
            <a:ext cx="615212" cy="1250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2" idx="3"/>
            <a:endCxn id="5" idx="7"/>
          </p:cNvCxnSpPr>
          <p:nvPr/>
        </p:nvCxnSpPr>
        <p:spPr>
          <a:xfrm flipH="1">
            <a:off x="4752812" y="3883574"/>
            <a:ext cx="539524" cy="1250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2" idx="2"/>
            <a:endCxn id="7" idx="6"/>
          </p:cNvCxnSpPr>
          <p:nvPr/>
        </p:nvCxnSpPr>
        <p:spPr>
          <a:xfrm flipH="1">
            <a:off x="3412436" y="3485320"/>
            <a:ext cx="1610138" cy="5632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itle 1">
            <a:extLst>
              <a:ext uri="{FF2B5EF4-FFF2-40B4-BE49-F238E27FC236}">
                <a16:creationId xmlns:a16="http://schemas.microsoft.com/office/drawing/2014/main" id="{967E5381-8477-4B92-A988-9B9172996634}"/>
              </a:ext>
            </a:extLst>
          </p:cNvPr>
          <p:cNvSpPr txBox="1">
            <a:spLocks/>
          </p:cNvSpPr>
          <p:nvPr/>
        </p:nvSpPr>
        <p:spPr>
          <a:xfrm>
            <a:off x="177248" y="116750"/>
            <a:ext cx="9980682" cy="109696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u="sng" dirty="0" err="1" smtClean="0">
                <a:latin typeface="Algerian" panose="04020705040A02060702" pitchFamily="82" charset="0"/>
              </a:rPr>
              <a:t>Jenis-jenis</a:t>
            </a:r>
            <a:r>
              <a:rPr lang="en-US" u="sng" dirty="0" smtClean="0">
                <a:latin typeface="Algerian" panose="04020705040A02060702" pitchFamily="82" charset="0"/>
              </a:rPr>
              <a:t> </a:t>
            </a:r>
            <a:r>
              <a:rPr lang="en-US" u="sng" dirty="0" err="1" smtClean="0">
                <a:latin typeface="Algerian" panose="04020705040A02060702" pitchFamily="82" charset="0"/>
              </a:rPr>
              <a:t>nafsu</a:t>
            </a:r>
            <a:endParaRPr lang="en-MY" u="sng" dirty="0">
              <a:latin typeface="Algerian" panose="04020705040A02060702" pitchFamily="82" charset="0"/>
            </a:endParaRPr>
          </a:p>
        </p:txBody>
      </p:sp>
    </p:spTree>
    <p:extLst>
      <p:ext uri="{BB962C8B-B14F-4D97-AF65-F5344CB8AC3E}">
        <p14:creationId xmlns:p14="http://schemas.microsoft.com/office/powerpoint/2010/main" val="57158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www.w3.org/XML/1998/namespace"/>
    <ds:schemaRef ds:uri="4873beb7-5857-4685-be1f-d57550cc96cc"/>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643</TotalTime>
  <Words>1041</Words>
  <Application>Microsoft Office PowerPoint</Application>
  <PresentationFormat>Widescreen</PresentationFormat>
  <Paragraphs>174</Paragraphs>
  <Slides>29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DengXian</vt:lpstr>
      <vt:lpstr>Euphemia</vt:lpstr>
      <vt:lpstr>Plantagenet Cherokee</vt:lpstr>
      <vt:lpstr>Algerian</vt:lpstr>
      <vt:lpstr>Arial</vt:lpstr>
      <vt:lpstr>Calibri</vt:lpstr>
      <vt:lpstr>Helvetica</vt:lpstr>
      <vt:lpstr>Times New Roman</vt:lpstr>
      <vt:lpstr>Wingdings</vt:lpstr>
      <vt:lpstr>Academic Literature 16x9</vt:lpstr>
      <vt:lpstr>BAB 8: EPISTIMOLOGI</vt:lpstr>
      <vt:lpstr>PENGENALAN</vt:lpstr>
      <vt:lpstr>Pengenalan</vt:lpstr>
      <vt:lpstr>Konsep etika dalam agama islam</vt:lpstr>
      <vt:lpstr>Konsep Etika Dalam Agama Islam</vt:lpstr>
      <vt:lpstr>Sumber rujukan</vt:lpstr>
      <vt:lpstr>Pengertian Akhlak </vt:lpstr>
      <vt:lpstr>Pengertian Akhlak </vt:lpstr>
      <vt:lpstr>PowerPoint Presentation</vt:lpstr>
      <vt:lpstr>Nafsu</vt:lpstr>
      <vt:lpstr>Konsep etika dalam agama BUDDHA</vt:lpstr>
      <vt:lpstr>Agama Buddha</vt:lpstr>
      <vt:lpstr>Konsep Etika Dalam Agama Buddha</vt:lpstr>
      <vt:lpstr>Penafsiran “sila”</vt:lpstr>
      <vt:lpstr>Etika dalam agama Buddha </vt:lpstr>
      <vt:lpstr>Empat Kebenaran Mulia Dan Jalan Lapan Lapis Mulia </vt:lpstr>
      <vt:lpstr>Konsep etika dalam agama Hindu</vt:lpstr>
      <vt:lpstr>Pengenalan</vt:lpstr>
      <vt:lpstr>Sejarah</vt:lpstr>
      <vt:lpstr>Konsep etika</vt:lpstr>
      <vt:lpstr>Konsep Ketuhanan </vt:lpstr>
      <vt:lpstr>Kebudayaan </vt:lpstr>
      <vt:lpstr>Konsep etika dalam agama KRISTIAN</vt:lpstr>
      <vt:lpstr>Agama Kristian</vt:lpstr>
      <vt:lpstr>Sumber Rujukan</vt:lpstr>
      <vt:lpstr>Perjanjian Lama </vt:lpstr>
      <vt:lpstr>Perjanjian Baru </vt:lpstr>
      <vt:lpstr>KESIMPULAN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8: EPISTIMOLOGI</dc:title>
  <dc:creator>Hong Pei Geok</dc:creator>
  <cp:lastModifiedBy>Low Junyi</cp:lastModifiedBy>
  <cp:revision>27</cp:revision>
  <dcterms:created xsi:type="dcterms:W3CDTF">2020-12-17T02:08:23Z</dcterms:created>
  <dcterms:modified xsi:type="dcterms:W3CDTF">2021-01-17T01:16:52Z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