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5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theme/theme7.xml" ContentType="application/vnd.openxmlformats-officedocument.theme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8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theme/theme9.xml" ContentType="application/vnd.openxmlformats-officedocument.theme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theme/theme10.xml" ContentType="application/vnd.openxmlformats-officedocument.theme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theme/theme11.xml" ContentType="application/vnd.openxmlformats-officedocument.theme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theme/theme12.xml" ContentType="application/vnd.openxmlformats-officedocument.theme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theme/theme14.xml" ContentType="application/vnd.openxmlformats-officedocument.theme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theme/theme15.xml" ContentType="application/vnd.openxmlformats-officedocument.theme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theme/theme16.xml" ContentType="application/vnd.openxmlformats-officedocument.theme+xml"/>
  <Override PartName="/ppt/theme/theme17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heme/themeOverride1.xml" ContentType="application/vnd.openxmlformats-officedocument.themeOverr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heme/themeOverride2.xml" ContentType="application/vnd.openxmlformats-officedocument.themeOverr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  <p:sldMasterId id="2147483818" r:id="rId3"/>
    <p:sldMasterId id="2147483878" r:id="rId4"/>
    <p:sldMasterId id="2147483949" r:id="rId5"/>
    <p:sldMasterId id="2147483971" r:id="rId6"/>
    <p:sldMasterId id="2147483996" r:id="rId7"/>
    <p:sldMasterId id="2147484043" r:id="rId8"/>
    <p:sldMasterId id="2147484067" r:id="rId9"/>
    <p:sldMasterId id="2147484079" r:id="rId10"/>
    <p:sldMasterId id="2147484103" r:id="rId11"/>
    <p:sldMasterId id="2147484158" r:id="rId12"/>
    <p:sldMasterId id="2147484170" r:id="rId13"/>
    <p:sldMasterId id="2147484200" r:id="rId14"/>
    <p:sldMasterId id="2147484212" r:id="rId15"/>
    <p:sldMasterId id="2147484236" r:id="rId16"/>
  </p:sldMasterIdLst>
  <p:notesMasterIdLst>
    <p:notesMasterId r:id="rId61"/>
  </p:notesMasterIdLst>
  <p:sldIdLst>
    <p:sldId id="256" r:id="rId17"/>
    <p:sldId id="257" r:id="rId18"/>
    <p:sldId id="258" r:id="rId19"/>
    <p:sldId id="259" r:id="rId20"/>
    <p:sldId id="260" r:id="rId21"/>
    <p:sldId id="261" r:id="rId22"/>
    <p:sldId id="262" r:id="rId23"/>
    <p:sldId id="263" r:id="rId24"/>
    <p:sldId id="264" r:id="rId25"/>
    <p:sldId id="265" r:id="rId26"/>
    <p:sldId id="266" r:id="rId27"/>
    <p:sldId id="267" r:id="rId28"/>
    <p:sldId id="268" r:id="rId29"/>
    <p:sldId id="269" r:id="rId30"/>
    <p:sldId id="270" r:id="rId31"/>
    <p:sldId id="271" r:id="rId32"/>
    <p:sldId id="272" r:id="rId33"/>
    <p:sldId id="273" r:id="rId34"/>
    <p:sldId id="275" r:id="rId35"/>
    <p:sldId id="27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91" r:id="rId45"/>
    <p:sldId id="285" r:id="rId46"/>
    <p:sldId id="286" r:id="rId47"/>
    <p:sldId id="287" r:id="rId48"/>
    <p:sldId id="288" r:id="rId49"/>
    <p:sldId id="289" r:id="rId50"/>
    <p:sldId id="290" r:id="rId51"/>
    <p:sldId id="342" r:id="rId52"/>
    <p:sldId id="345" r:id="rId53"/>
    <p:sldId id="346" r:id="rId54"/>
    <p:sldId id="343" r:id="rId55"/>
    <p:sldId id="355" r:id="rId56"/>
    <p:sldId id="356" r:id="rId57"/>
    <p:sldId id="357" r:id="rId58"/>
    <p:sldId id="360" r:id="rId59"/>
    <p:sldId id="358" r:id="rId6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slide" Target="slides/slide18.xml"/><Relationship Id="rId42" Type="http://schemas.openxmlformats.org/officeDocument/2006/relationships/slide" Target="slides/slide26.xml"/><Relationship Id="rId47" Type="http://schemas.openxmlformats.org/officeDocument/2006/relationships/slide" Target="slides/slide31.xml"/><Relationship Id="rId50" Type="http://schemas.openxmlformats.org/officeDocument/2006/relationships/slide" Target="slides/slide34.xml"/><Relationship Id="rId55" Type="http://schemas.openxmlformats.org/officeDocument/2006/relationships/slide" Target="slides/slide39.xml"/><Relationship Id="rId63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13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8.xml"/><Relationship Id="rId32" Type="http://schemas.openxmlformats.org/officeDocument/2006/relationships/slide" Target="slides/slide16.xml"/><Relationship Id="rId37" Type="http://schemas.openxmlformats.org/officeDocument/2006/relationships/slide" Target="slides/slide21.xml"/><Relationship Id="rId40" Type="http://schemas.openxmlformats.org/officeDocument/2006/relationships/slide" Target="slides/slide24.xml"/><Relationship Id="rId45" Type="http://schemas.openxmlformats.org/officeDocument/2006/relationships/slide" Target="slides/slide29.xml"/><Relationship Id="rId53" Type="http://schemas.openxmlformats.org/officeDocument/2006/relationships/slide" Target="slides/slide37.xml"/><Relationship Id="rId58" Type="http://schemas.openxmlformats.org/officeDocument/2006/relationships/slide" Target="slides/slide42.xml"/><Relationship Id="rId5" Type="http://schemas.openxmlformats.org/officeDocument/2006/relationships/slideMaster" Target="slideMasters/slideMaster5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3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slide" Target="slides/slide19.xml"/><Relationship Id="rId43" Type="http://schemas.openxmlformats.org/officeDocument/2006/relationships/slide" Target="slides/slide27.xml"/><Relationship Id="rId48" Type="http://schemas.openxmlformats.org/officeDocument/2006/relationships/slide" Target="slides/slide32.xml"/><Relationship Id="rId56" Type="http://schemas.openxmlformats.org/officeDocument/2006/relationships/slide" Target="slides/slide40.xml"/><Relationship Id="rId64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5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slide" Target="slides/slide17.xml"/><Relationship Id="rId38" Type="http://schemas.openxmlformats.org/officeDocument/2006/relationships/slide" Target="slides/slide22.xml"/><Relationship Id="rId46" Type="http://schemas.openxmlformats.org/officeDocument/2006/relationships/slide" Target="slides/slide30.xml"/><Relationship Id="rId59" Type="http://schemas.openxmlformats.org/officeDocument/2006/relationships/slide" Target="slides/slide43.xml"/><Relationship Id="rId20" Type="http://schemas.openxmlformats.org/officeDocument/2006/relationships/slide" Target="slides/slide4.xml"/><Relationship Id="rId41" Type="http://schemas.openxmlformats.org/officeDocument/2006/relationships/slide" Target="slides/slide25.xml"/><Relationship Id="rId54" Type="http://schemas.openxmlformats.org/officeDocument/2006/relationships/slide" Target="slides/slide38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slide" Target="slides/slide20.xml"/><Relationship Id="rId49" Type="http://schemas.openxmlformats.org/officeDocument/2006/relationships/slide" Target="slides/slide33.xml"/><Relationship Id="rId57" Type="http://schemas.openxmlformats.org/officeDocument/2006/relationships/slide" Target="slides/slide41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5.xml"/><Relationship Id="rId44" Type="http://schemas.openxmlformats.org/officeDocument/2006/relationships/slide" Target="slides/slide28.xml"/><Relationship Id="rId52" Type="http://schemas.openxmlformats.org/officeDocument/2006/relationships/slide" Target="slides/slide36.xml"/><Relationship Id="rId60" Type="http://schemas.openxmlformats.org/officeDocument/2006/relationships/slide" Target="slides/slide44.xml"/><Relationship Id="rId65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2.xml"/><Relationship Id="rId39" Type="http://schemas.openxmlformats.org/officeDocument/2006/relationships/slide" Target="slides/slide2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3_4">
  <dgm:title val=""/>
  <dgm:desc val=""/>
  <dgm:catLst>
    <dgm:cat type="accent3" pri="11400"/>
  </dgm:catLst>
  <dgm:styleLbl name="node0">
    <dgm:fillClrLst meth="cycle">
      <a:schemeClr val="accent3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3">
        <a:shade val="50000"/>
      </a:schemeClr>
      <a:schemeClr val="accent3">
        <a:tint val="55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3">
        <a:shade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3">
        <a:shade val="80000"/>
        <a:alpha val="50000"/>
      </a:schemeClr>
      <a:schemeClr val="accent3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3">
        <a:shade val="90000"/>
      </a:schemeClr>
      <a:schemeClr val="accent3">
        <a:tint val="50000"/>
      </a:schemeClr>
    </dgm:fillClrLst>
    <dgm:linClrLst meth="cycle">
      <a:schemeClr val="accent3">
        <a:shade val="90000"/>
      </a:schemeClr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3">
        <a:shade val="50000"/>
      </a:schemeClr>
      <a:schemeClr val="accent3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55000"/>
      </a:schemeClr>
    </dgm:fillClrLst>
    <dgm:linClrLst meth="repeat">
      <a:schemeClr val="accent3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55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151DB56-7943-47E1-ACAC-A246F656123D}" type="doc">
      <dgm:prSet loTypeId="urn:microsoft.com/office/officeart/2005/8/layout/vProcess5" loCatId="process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F2561E00-B930-470A-B976-98C6A1EAC765}">
      <dgm:prSet phldrT="[Text]"/>
      <dgm:spPr/>
      <dgm:t>
        <a:bodyPr/>
        <a:lstStyle/>
        <a:p>
          <a:r>
            <a:rPr lang="en-US" dirty="0"/>
            <a:t>Explain connectivity, the wireless revolution and communication systems</a:t>
          </a:r>
          <a:endParaRPr lang="en-MY" dirty="0"/>
        </a:p>
      </dgm:t>
    </dgm:pt>
    <dgm:pt modelId="{F46FF8A3-F72D-4A3A-8F5E-E15D975E03E9}" type="parTrans" cxnId="{57264415-2FD7-4548-9ABD-19DA2A17B7B6}">
      <dgm:prSet/>
      <dgm:spPr/>
      <dgm:t>
        <a:bodyPr/>
        <a:lstStyle/>
        <a:p>
          <a:endParaRPr lang="en-MY"/>
        </a:p>
      </dgm:t>
    </dgm:pt>
    <dgm:pt modelId="{C40D2062-6EB8-4F29-890A-2F32731E4E39}" type="sibTrans" cxnId="{57264415-2FD7-4548-9ABD-19DA2A17B7B6}">
      <dgm:prSet/>
      <dgm:spPr/>
      <dgm:t>
        <a:bodyPr/>
        <a:lstStyle/>
        <a:p>
          <a:endParaRPr lang="en-MY"/>
        </a:p>
      </dgm:t>
    </dgm:pt>
    <dgm:pt modelId="{DF88CC0B-2248-4F39-BE96-15A407B58E67}">
      <dgm:prSet/>
      <dgm:spPr/>
      <dgm:t>
        <a:bodyPr/>
        <a:lstStyle/>
        <a:p>
          <a:r>
            <a:rPr lang="en-US" dirty="0"/>
            <a:t>Describe physical and wireless communications channels</a:t>
          </a:r>
          <a:endParaRPr lang="en-MY" dirty="0"/>
        </a:p>
      </dgm:t>
    </dgm:pt>
    <dgm:pt modelId="{CBBBAA14-5A5C-44DC-AF32-D0C3280E6336}" type="parTrans" cxnId="{B63B9A32-4669-4B49-A6E1-BFF7CDFD7765}">
      <dgm:prSet/>
      <dgm:spPr/>
      <dgm:t>
        <a:bodyPr/>
        <a:lstStyle/>
        <a:p>
          <a:endParaRPr lang="en-MY"/>
        </a:p>
      </dgm:t>
    </dgm:pt>
    <dgm:pt modelId="{334E15A0-0D2E-4FF6-A6C6-1E93EFA6BCF8}" type="sibTrans" cxnId="{B63B9A32-4669-4B49-A6E1-BFF7CDFD7765}">
      <dgm:prSet/>
      <dgm:spPr/>
      <dgm:t>
        <a:bodyPr/>
        <a:lstStyle/>
        <a:p>
          <a:endParaRPr lang="en-MY"/>
        </a:p>
      </dgm:t>
    </dgm:pt>
    <dgm:pt modelId="{83BDDB8E-EE09-4A7C-A36B-C85768E9D94D}">
      <dgm:prSet/>
      <dgm:spPr/>
      <dgm:t>
        <a:bodyPr/>
        <a:lstStyle/>
        <a:p>
          <a:r>
            <a:rPr lang="en-US" dirty="0"/>
            <a:t>Describe data transmission factors, including bandwidth and protocols</a:t>
          </a:r>
          <a:endParaRPr lang="en-MY" dirty="0"/>
        </a:p>
      </dgm:t>
    </dgm:pt>
    <dgm:pt modelId="{CF712791-E042-41C8-8D57-A0503842E07D}" type="parTrans" cxnId="{513A9D30-A6FD-4D4B-B544-6900495705B1}">
      <dgm:prSet/>
      <dgm:spPr/>
      <dgm:t>
        <a:bodyPr/>
        <a:lstStyle/>
        <a:p>
          <a:endParaRPr lang="en-MY"/>
        </a:p>
      </dgm:t>
    </dgm:pt>
    <dgm:pt modelId="{89D43644-D6CD-4BAA-9E48-61678CC7AA36}" type="sibTrans" cxnId="{513A9D30-A6FD-4D4B-B544-6900495705B1}">
      <dgm:prSet/>
      <dgm:spPr/>
      <dgm:t>
        <a:bodyPr/>
        <a:lstStyle/>
        <a:p>
          <a:endParaRPr lang="en-MY"/>
        </a:p>
      </dgm:t>
    </dgm:pt>
    <dgm:pt modelId="{79E47A3B-8567-47D3-AF90-2F3C7B9EF133}">
      <dgm:prSet/>
      <dgm:spPr/>
      <dgm:t>
        <a:bodyPr/>
        <a:lstStyle/>
        <a:p>
          <a:r>
            <a:rPr lang="en-US" dirty="0"/>
            <a:t>Differentiate between connection devices and services, including dial-up, DSL, cable, satellite and cellular</a:t>
          </a:r>
          <a:endParaRPr lang="en-MY" dirty="0"/>
        </a:p>
      </dgm:t>
    </dgm:pt>
    <dgm:pt modelId="{745CFB28-6426-45E3-A64B-093945A5B752}" type="parTrans" cxnId="{90842ED8-E772-47E9-9DFD-54A0C4D15F11}">
      <dgm:prSet/>
      <dgm:spPr/>
      <dgm:t>
        <a:bodyPr/>
        <a:lstStyle/>
        <a:p>
          <a:endParaRPr lang="en-MY"/>
        </a:p>
      </dgm:t>
    </dgm:pt>
    <dgm:pt modelId="{182131D4-A20A-4BA9-A199-F2A26CCC0406}" type="sibTrans" cxnId="{90842ED8-E772-47E9-9DFD-54A0C4D15F11}">
      <dgm:prSet/>
      <dgm:spPr/>
      <dgm:t>
        <a:bodyPr/>
        <a:lstStyle/>
        <a:p>
          <a:endParaRPr lang="en-MY"/>
        </a:p>
      </dgm:t>
    </dgm:pt>
    <dgm:pt modelId="{5923FCAC-0023-4AEE-A314-5CCB4D64AB4F}" type="pres">
      <dgm:prSet presAssocID="{9151DB56-7943-47E1-ACAC-A246F656123D}" presName="outerComposite" presStyleCnt="0">
        <dgm:presLayoutVars>
          <dgm:chMax val="5"/>
          <dgm:dir/>
          <dgm:resizeHandles val="exact"/>
        </dgm:presLayoutVars>
      </dgm:prSet>
      <dgm:spPr/>
    </dgm:pt>
    <dgm:pt modelId="{1AA43ABD-740E-4333-AC2D-9DC3B4A422C0}" type="pres">
      <dgm:prSet presAssocID="{9151DB56-7943-47E1-ACAC-A246F656123D}" presName="dummyMaxCanvas" presStyleCnt="0">
        <dgm:presLayoutVars/>
      </dgm:prSet>
      <dgm:spPr/>
    </dgm:pt>
    <dgm:pt modelId="{D83AE51E-BFFD-4E62-99DF-A1FDC2448B91}" type="pres">
      <dgm:prSet presAssocID="{9151DB56-7943-47E1-ACAC-A246F656123D}" presName="FourNodes_1" presStyleLbl="node1" presStyleIdx="0" presStyleCnt="4" custLinFactY="-30198" custLinFactNeighborX="-13261" custLinFactNeighborY="-100000">
        <dgm:presLayoutVars>
          <dgm:bulletEnabled val="1"/>
        </dgm:presLayoutVars>
      </dgm:prSet>
      <dgm:spPr/>
    </dgm:pt>
    <dgm:pt modelId="{73BAD730-85A4-4658-B0BC-08024100DAF7}" type="pres">
      <dgm:prSet presAssocID="{9151DB56-7943-47E1-ACAC-A246F656123D}" presName="FourNodes_2" presStyleLbl="node1" presStyleIdx="1" presStyleCnt="4">
        <dgm:presLayoutVars>
          <dgm:bulletEnabled val="1"/>
        </dgm:presLayoutVars>
      </dgm:prSet>
      <dgm:spPr/>
    </dgm:pt>
    <dgm:pt modelId="{CC176569-148E-407F-8FDA-D15D71209460}" type="pres">
      <dgm:prSet presAssocID="{9151DB56-7943-47E1-ACAC-A246F656123D}" presName="FourNodes_3" presStyleLbl="node1" presStyleIdx="2" presStyleCnt="4">
        <dgm:presLayoutVars>
          <dgm:bulletEnabled val="1"/>
        </dgm:presLayoutVars>
      </dgm:prSet>
      <dgm:spPr/>
    </dgm:pt>
    <dgm:pt modelId="{E6F4525B-2E3B-4247-99E2-B5EA4DDE6EF7}" type="pres">
      <dgm:prSet presAssocID="{9151DB56-7943-47E1-ACAC-A246F656123D}" presName="FourNodes_4" presStyleLbl="node1" presStyleIdx="3" presStyleCnt="4">
        <dgm:presLayoutVars>
          <dgm:bulletEnabled val="1"/>
        </dgm:presLayoutVars>
      </dgm:prSet>
      <dgm:spPr/>
    </dgm:pt>
    <dgm:pt modelId="{7D0217B9-F1E7-4090-8B2F-67A762DB3CA6}" type="pres">
      <dgm:prSet presAssocID="{9151DB56-7943-47E1-ACAC-A246F656123D}" presName="FourConn_1-2" presStyleLbl="fgAccFollowNode1" presStyleIdx="0" presStyleCnt="3">
        <dgm:presLayoutVars>
          <dgm:bulletEnabled val="1"/>
        </dgm:presLayoutVars>
      </dgm:prSet>
      <dgm:spPr/>
    </dgm:pt>
    <dgm:pt modelId="{DAE685BD-C1B6-46A1-B672-17F894BB3E1D}" type="pres">
      <dgm:prSet presAssocID="{9151DB56-7943-47E1-ACAC-A246F656123D}" presName="FourConn_2-3" presStyleLbl="fgAccFollowNode1" presStyleIdx="1" presStyleCnt="3">
        <dgm:presLayoutVars>
          <dgm:bulletEnabled val="1"/>
        </dgm:presLayoutVars>
      </dgm:prSet>
      <dgm:spPr/>
    </dgm:pt>
    <dgm:pt modelId="{2B3F15DB-F5F3-4E3F-B411-19146FA4199A}" type="pres">
      <dgm:prSet presAssocID="{9151DB56-7943-47E1-ACAC-A246F656123D}" presName="FourConn_3-4" presStyleLbl="fgAccFollowNode1" presStyleIdx="2" presStyleCnt="3">
        <dgm:presLayoutVars>
          <dgm:bulletEnabled val="1"/>
        </dgm:presLayoutVars>
      </dgm:prSet>
      <dgm:spPr/>
    </dgm:pt>
    <dgm:pt modelId="{A2FA3FDA-5066-45A2-A741-64624CB4D1BC}" type="pres">
      <dgm:prSet presAssocID="{9151DB56-7943-47E1-ACAC-A246F656123D}" presName="FourNodes_1_text" presStyleLbl="node1" presStyleIdx="3" presStyleCnt="4">
        <dgm:presLayoutVars>
          <dgm:bulletEnabled val="1"/>
        </dgm:presLayoutVars>
      </dgm:prSet>
      <dgm:spPr/>
    </dgm:pt>
    <dgm:pt modelId="{A694F5EC-6D8F-4884-B620-9C4F0A1CA2A5}" type="pres">
      <dgm:prSet presAssocID="{9151DB56-7943-47E1-ACAC-A246F656123D}" presName="FourNodes_2_text" presStyleLbl="node1" presStyleIdx="3" presStyleCnt="4">
        <dgm:presLayoutVars>
          <dgm:bulletEnabled val="1"/>
        </dgm:presLayoutVars>
      </dgm:prSet>
      <dgm:spPr/>
    </dgm:pt>
    <dgm:pt modelId="{D834EF2B-A2D6-494D-9B75-CB12956241CE}" type="pres">
      <dgm:prSet presAssocID="{9151DB56-7943-47E1-ACAC-A246F656123D}" presName="FourNodes_3_text" presStyleLbl="node1" presStyleIdx="3" presStyleCnt="4">
        <dgm:presLayoutVars>
          <dgm:bulletEnabled val="1"/>
        </dgm:presLayoutVars>
      </dgm:prSet>
      <dgm:spPr/>
    </dgm:pt>
    <dgm:pt modelId="{96497497-7ABE-4ECD-BA68-C5C8B2A39640}" type="pres">
      <dgm:prSet presAssocID="{9151DB56-7943-47E1-ACAC-A246F656123D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57264415-2FD7-4548-9ABD-19DA2A17B7B6}" srcId="{9151DB56-7943-47E1-ACAC-A246F656123D}" destId="{F2561E00-B930-470A-B976-98C6A1EAC765}" srcOrd="0" destOrd="0" parTransId="{F46FF8A3-F72D-4A3A-8F5E-E15D975E03E9}" sibTransId="{C40D2062-6EB8-4F29-890A-2F32731E4E39}"/>
    <dgm:cxn modelId="{66979B17-DF5F-4CB7-9D96-0C1B47276BA6}" type="presOf" srcId="{C40D2062-6EB8-4F29-890A-2F32731E4E39}" destId="{7D0217B9-F1E7-4090-8B2F-67A762DB3CA6}" srcOrd="0" destOrd="0" presId="urn:microsoft.com/office/officeart/2005/8/layout/vProcess5"/>
    <dgm:cxn modelId="{BACFA92C-2A96-4F99-A660-DCACAEB81D59}" type="presOf" srcId="{79E47A3B-8567-47D3-AF90-2F3C7B9EF133}" destId="{D834EF2B-A2D6-494D-9B75-CB12956241CE}" srcOrd="1" destOrd="0" presId="urn:microsoft.com/office/officeart/2005/8/layout/vProcess5"/>
    <dgm:cxn modelId="{513A9D30-A6FD-4D4B-B544-6900495705B1}" srcId="{9151DB56-7943-47E1-ACAC-A246F656123D}" destId="{83BDDB8E-EE09-4A7C-A36B-C85768E9D94D}" srcOrd="3" destOrd="0" parTransId="{CF712791-E042-41C8-8D57-A0503842E07D}" sibTransId="{89D43644-D6CD-4BAA-9E48-61678CC7AA36}"/>
    <dgm:cxn modelId="{B63B9A32-4669-4B49-A6E1-BFF7CDFD7765}" srcId="{9151DB56-7943-47E1-ACAC-A246F656123D}" destId="{DF88CC0B-2248-4F39-BE96-15A407B58E67}" srcOrd="1" destOrd="0" parTransId="{CBBBAA14-5A5C-44DC-AF32-D0C3280E6336}" sibTransId="{334E15A0-0D2E-4FF6-A6C6-1E93EFA6BCF8}"/>
    <dgm:cxn modelId="{0D2E1C3C-CA5B-4006-A9F1-ECCE969BC4ED}" type="presOf" srcId="{DF88CC0B-2248-4F39-BE96-15A407B58E67}" destId="{A694F5EC-6D8F-4884-B620-9C4F0A1CA2A5}" srcOrd="1" destOrd="0" presId="urn:microsoft.com/office/officeart/2005/8/layout/vProcess5"/>
    <dgm:cxn modelId="{F1A5EA3E-DD95-45B1-B728-86FEE325105D}" type="presOf" srcId="{83BDDB8E-EE09-4A7C-A36B-C85768E9D94D}" destId="{E6F4525B-2E3B-4247-99E2-B5EA4DDE6EF7}" srcOrd="0" destOrd="0" presId="urn:microsoft.com/office/officeart/2005/8/layout/vProcess5"/>
    <dgm:cxn modelId="{FFAF295B-02B9-4BAA-AB1E-61D74B6DE148}" type="presOf" srcId="{79E47A3B-8567-47D3-AF90-2F3C7B9EF133}" destId="{CC176569-148E-407F-8FDA-D15D71209460}" srcOrd="0" destOrd="0" presId="urn:microsoft.com/office/officeart/2005/8/layout/vProcess5"/>
    <dgm:cxn modelId="{D831E383-E7C4-41CD-8BBD-793EE135010A}" type="presOf" srcId="{334E15A0-0D2E-4FF6-A6C6-1E93EFA6BCF8}" destId="{DAE685BD-C1B6-46A1-B672-17F894BB3E1D}" srcOrd="0" destOrd="0" presId="urn:microsoft.com/office/officeart/2005/8/layout/vProcess5"/>
    <dgm:cxn modelId="{6A9D148F-73CB-4A46-BF3B-23592069F98D}" type="presOf" srcId="{9151DB56-7943-47E1-ACAC-A246F656123D}" destId="{5923FCAC-0023-4AEE-A314-5CCB4D64AB4F}" srcOrd="0" destOrd="0" presId="urn:microsoft.com/office/officeart/2005/8/layout/vProcess5"/>
    <dgm:cxn modelId="{53018EAD-9060-412D-80EA-31076ED1D962}" type="presOf" srcId="{F2561E00-B930-470A-B976-98C6A1EAC765}" destId="{A2FA3FDA-5066-45A2-A741-64624CB4D1BC}" srcOrd="1" destOrd="0" presId="urn:microsoft.com/office/officeart/2005/8/layout/vProcess5"/>
    <dgm:cxn modelId="{EE55FBB0-410D-4089-A724-DA497845BE7C}" type="presOf" srcId="{182131D4-A20A-4BA9-A199-F2A26CCC0406}" destId="{2B3F15DB-F5F3-4E3F-B411-19146FA4199A}" srcOrd="0" destOrd="0" presId="urn:microsoft.com/office/officeart/2005/8/layout/vProcess5"/>
    <dgm:cxn modelId="{256A70B8-8A78-4F12-B540-1A5C938F5719}" type="presOf" srcId="{F2561E00-B930-470A-B976-98C6A1EAC765}" destId="{D83AE51E-BFFD-4E62-99DF-A1FDC2448B91}" srcOrd="0" destOrd="0" presId="urn:microsoft.com/office/officeart/2005/8/layout/vProcess5"/>
    <dgm:cxn modelId="{78A88DB9-475C-464C-92F6-4795FFBE2645}" type="presOf" srcId="{83BDDB8E-EE09-4A7C-A36B-C85768E9D94D}" destId="{96497497-7ABE-4ECD-BA68-C5C8B2A39640}" srcOrd="1" destOrd="0" presId="urn:microsoft.com/office/officeart/2005/8/layout/vProcess5"/>
    <dgm:cxn modelId="{F83FEEC3-5E4A-4272-A473-516D9E6C2A3B}" type="presOf" srcId="{DF88CC0B-2248-4F39-BE96-15A407B58E67}" destId="{73BAD730-85A4-4658-B0BC-08024100DAF7}" srcOrd="0" destOrd="0" presId="urn:microsoft.com/office/officeart/2005/8/layout/vProcess5"/>
    <dgm:cxn modelId="{90842ED8-E772-47E9-9DFD-54A0C4D15F11}" srcId="{9151DB56-7943-47E1-ACAC-A246F656123D}" destId="{79E47A3B-8567-47D3-AF90-2F3C7B9EF133}" srcOrd="2" destOrd="0" parTransId="{745CFB28-6426-45E3-A64B-093945A5B752}" sibTransId="{182131D4-A20A-4BA9-A199-F2A26CCC0406}"/>
    <dgm:cxn modelId="{22B923A5-7EB5-47EF-90E5-A059CDA2AFB2}" type="presParOf" srcId="{5923FCAC-0023-4AEE-A314-5CCB4D64AB4F}" destId="{1AA43ABD-740E-4333-AC2D-9DC3B4A422C0}" srcOrd="0" destOrd="0" presId="urn:microsoft.com/office/officeart/2005/8/layout/vProcess5"/>
    <dgm:cxn modelId="{04B30C8F-1D4A-4AC9-AA35-2FE8297736EF}" type="presParOf" srcId="{5923FCAC-0023-4AEE-A314-5CCB4D64AB4F}" destId="{D83AE51E-BFFD-4E62-99DF-A1FDC2448B91}" srcOrd="1" destOrd="0" presId="urn:microsoft.com/office/officeart/2005/8/layout/vProcess5"/>
    <dgm:cxn modelId="{6D0C8E0F-B055-4408-A633-0A7983C977F2}" type="presParOf" srcId="{5923FCAC-0023-4AEE-A314-5CCB4D64AB4F}" destId="{73BAD730-85A4-4658-B0BC-08024100DAF7}" srcOrd="2" destOrd="0" presId="urn:microsoft.com/office/officeart/2005/8/layout/vProcess5"/>
    <dgm:cxn modelId="{165D900A-9BCE-45E3-A659-3DB2325F25AD}" type="presParOf" srcId="{5923FCAC-0023-4AEE-A314-5CCB4D64AB4F}" destId="{CC176569-148E-407F-8FDA-D15D71209460}" srcOrd="3" destOrd="0" presId="urn:microsoft.com/office/officeart/2005/8/layout/vProcess5"/>
    <dgm:cxn modelId="{E823522B-B2E9-444E-BD08-D46238BB997A}" type="presParOf" srcId="{5923FCAC-0023-4AEE-A314-5CCB4D64AB4F}" destId="{E6F4525B-2E3B-4247-99E2-B5EA4DDE6EF7}" srcOrd="4" destOrd="0" presId="urn:microsoft.com/office/officeart/2005/8/layout/vProcess5"/>
    <dgm:cxn modelId="{E7D0107B-2896-4903-A7D7-F7CB67654BC0}" type="presParOf" srcId="{5923FCAC-0023-4AEE-A314-5CCB4D64AB4F}" destId="{7D0217B9-F1E7-4090-8B2F-67A762DB3CA6}" srcOrd="5" destOrd="0" presId="urn:microsoft.com/office/officeart/2005/8/layout/vProcess5"/>
    <dgm:cxn modelId="{4404B945-7AFE-4F48-B833-201E7F58F505}" type="presParOf" srcId="{5923FCAC-0023-4AEE-A314-5CCB4D64AB4F}" destId="{DAE685BD-C1B6-46A1-B672-17F894BB3E1D}" srcOrd="6" destOrd="0" presId="urn:microsoft.com/office/officeart/2005/8/layout/vProcess5"/>
    <dgm:cxn modelId="{6B04293B-CFFD-4734-B07A-0F0B7F910816}" type="presParOf" srcId="{5923FCAC-0023-4AEE-A314-5CCB4D64AB4F}" destId="{2B3F15DB-F5F3-4E3F-B411-19146FA4199A}" srcOrd="7" destOrd="0" presId="urn:microsoft.com/office/officeart/2005/8/layout/vProcess5"/>
    <dgm:cxn modelId="{2FFFCB54-B32C-4489-BF4D-70330D250ADB}" type="presParOf" srcId="{5923FCAC-0023-4AEE-A314-5CCB4D64AB4F}" destId="{A2FA3FDA-5066-45A2-A741-64624CB4D1BC}" srcOrd="8" destOrd="0" presId="urn:microsoft.com/office/officeart/2005/8/layout/vProcess5"/>
    <dgm:cxn modelId="{7EB488F7-929E-4ED0-955F-CAA5B569476A}" type="presParOf" srcId="{5923FCAC-0023-4AEE-A314-5CCB4D64AB4F}" destId="{A694F5EC-6D8F-4884-B620-9C4F0A1CA2A5}" srcOrd="9" destOrd="0" presId="urn:microsoft.com/office/officeart/2005/8/layout/vProcess5"/>
    <dgm:cxn modelId="{FBC19316-94E4-4958-9FEC-1DDB763336AD}" type="presParOf" srcId="{5923FCAC-0023-4AEE-A314-5CCB4D64AB4F}" destId="{D834EF2B-A2D6-494D-9B75-CB12956241CE}" srcOrd="10" destOrd="0" presId="urn:microsoft.com/office/officeart/2005/8/layout/vProcess5"/>
    <dgm:cxn modelId="{31F25037-2763-40CF-A93D-90DA8CC17618}" type="presParOf" srcId="{5923FCAC-0023-4AEE-A314-5CCB4D64AB4F}" destId="{96497497-7ABE-4ECD-BA68-C5C8B2A39640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F83AF3C8-A043-4F17-A535-3539804D451E}" type="doc">
      <dgm:prSet loTypeId="urn:microsoft.com/office/officeart/2005/8/layout/process4" loCatId="process" qsTypeId="urn:microsoft.com/office/officeart/2005/8/quickstyle/simple4" qsCatId="simple" csTypeId="urn:microsoft.com/office/officeart/2005/8/colors/accent1_5" csCatId="accent1" phldr="1"/>
      <dgm:spPr/>
      <dgm:t>
        <a:bodyPr/>
        <a:lstStyle/>
        <a:p>
          <a:endParaRPr lang="en-MY"/>
        </a:p>
      </dgm:t>
    </dgm:pt>
    <dgm:pt modelId="{2692A1C4-AE5E-4237-9039-921B1769EF50}">
      <dgm:prSet phldrT="[Text]" custT="1"/>
      <dgm:spPr/>
      <dgm:t>
        <a:bodyPr/>
        <a:lstStyle/>
        <a:p>
          <a:r>
            <a:rPr lang="en-US" sz="3600" dirty="0">
              <a:latin typeface="Comic Sans MS" panose="030F0702030302020204" pitchFamily="66" charset="0"/>
            </a:rPr>
            <a:t>Physical Connection</a:t>
          </a:r>
          <a:endParaRPr lang="en-MY" sz="3600" dirty="0">
            <a:latin typeface="Comic Sans MS" panose="030F0702030302020204" pitchFamily="66" charset="0"/>
          </a:endParaRPr>
        </a:p>
      </dgm:t>
    </dgm:pt>
    <dgm:pt modelId="{8A8AD043-7226-4762-88E7-26648E8F0491}" type="parTrans" cxnId="{C4A02CCB-8C68-4D16-B8C4-2E236F56F165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6E229D16-3616-4591-A2E9-8C9C06F73FC4}" type="sibTrans" cxnId="{C4A02CCB-8C68-4D16-B8C4-2E236F56F165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25081C62-18CD-42EA-A316-370E3528C862}">
      <dgm:prSet phldrT="[Text]" custT="1"/>
      <dgm:spPr/>
      <dgm:t>
        <a:bodyPr anchor="ctr"/>
        <a:lstStyle/>
        <a:p>
          <a:r>
            <a:rPr lang="en-US" sz="2800" dirty="0">
              <a:latin typeface="Comic Sans MS" panose="030F0702030302020204" pitchFamily="66" charset="0"/>
            </a:rPr>
            <a:t>Occur by sending and receiving device </a:t>
          </a:r>
          <a:endParaRPr lang="en-MY" sz="2800" dirty="0">
            <a:latin typeface="Comic Sans MS" panose="030F0702030302020204" pitchFamily="66" charset="0"/>
          </a:endParaRPr>
        </a:p>
      </dgm:t>
    </dgm:pt>
    <dgm:pt modelId="{F3DEF398-FF86-4672-8CBC-AB998B47C997}" type="parTrans" cxnId="{9878753B-FD52-41A6-A778-E6E9881E9650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A6131450-8C6E-4270-89F0-0A492BF1DE9B}" type="sibTrans" cxnId="{9878753B-FD52-41A6-A778-E6E9881E9650}">
      <dgm:prSet/>
      <dgm:spPr/>
      <dgm:t>
        <a:bodyPr/>
        <a:lstStyle/>
        <a:p>
          <a:endParaRPr lang="en-MY" sz="2800">
            <a:latin typeface="Comic Sans MS" panose="030F0702030302020204" pitchFamily="66" charset="0"/>
          </a:endParaRPr>
        </a:p>
      </dgm:t>
    </dgm:pt>
    <dgm:pt modelId="{4FBEF69D-196C-4C13-867B-4EF7DC075458}" type="pres">
      <dgm:prSet presAssocID="{F83AF3C8-A043-4F17-A535-3539804D451E}" presName="Name0" presStyleCnt="0">
        <dgm:presLayoutVars>
          <dgm:dir/>
          <dgm:animLvl val="lvl"/>
          <dgm:resizeHandles val="exact"/>
        </dgm:presLayoutVars>
      </dgm:prSet>
      <dgm:spPr/>
    </dgm:pt>
    <dgm:pt modelId="{EDD93BB9-5A91-4B6C-A090-52B17F3F051C}" type="pres">
      <dgm:prSet presAssocID="{2692A1C4-AE5E-4237-9039-921B1769EF50}" presName="boxAndChildren" presStyleCnt="0"/>
      <dgm:spPr/>
    </dgm:pt>
    <dgm:pt modelId="{BB4B936D-D8A8-4B58-853F-B87733EEFC62}" type="pres">
      <dgm:prSet presAssocID="{2692A1C4-AE5E-4237-9039-921B1769EF50}" presName="parentTextBox" presStyleLbl="node1" presStyleIdx="0" presStyleCnt="1"/>
      <dgm:spPr/>
    </dgm:pt>
    <dgm:pt modelId="{07AE195F-C4A6-4B2B-AA8B-F315C698C552}" type="pres">
      <dgm:prSet presAssocID="{2692A1C4-AE5E-4237-9039-921B1769EF50}" presName="entireBox" presStyleLbl="node1" presStyleIdx="0" presStyleCnt="1"/>
      <dgm:spPr/>
    </dgm:pt>
    <dgm:pt modelId="{42F86725-6B55-40A7-AFA1-6393C375A213}" type="pres">
      <dgm:prSet presAssocID="{2692A1C4-AE5E-4237-9039-921B1769EF50}" presName="descendantBox" presStyleCnt="0"/>
      <dgm:spPr/>
    </dgm:pt>
    <dgm:pt modelId="{33EE7699-0858-4A95-A3A1-F73AF8817584}" type="pres">
      <dgm:prSet presAssocID="{25081C62-18CD-42EA-A316-370E3528C862}" presName="childTextBox" presStyleLbl="fgAccFollowNode1" presStyleIdx="0" presStyleCnt="1" custLinFactNeighborX="8355" custLinFactNeighborY="10969">
        <dgm:presLayoutVars>
          <dgm:bulletEnabled val="1"/>
        </dgm:presLayoutVars>
      </dgm:prSet>
      <dgm:spPr/>
    </dgm:pt>
  </dgm:ptLst>
  <dgm:cxnLst>
    <dgm:cxn modelId="{8599F926-5A4E-4F2B-B6A5-BA850B8E1F8F}" type="presOf" srcId="{2692A1C4-AE5E-4237-9039-921B1769EF50}" destId="{BB4B936D-D8A8-4B58-853F-B87733EEFC62}" srcOrd="0" destOrd="0" presId="urn:microsoft.com/office/officeart/2005/8/layout/process4"/>
    <dgm:cxn modelId="{9878753B-FD52-41A6-A778-E6E9881E9650}" srcId="{2692A1C4-AE5E-4237-9039-921B1769EF50}" destId="{25081C62-18CD-42EA-A316-370E3528C862}" srcOrd="0" destOrd="0" parTransId="{F3DEF398-FF86-4672-8CBC-AB998B47C997}" sibTransId="{A6131450-8C6E-4270-89F0-0A492BF1DE9B}"/>
    <dgm:cxn modelId="{9D0E9E85-EA8C-421E-A36A-4C7CB51B6646}" type="presOf" srcId="{2692A1C4-AE5E-4237-9039-921B1769EF50}" destId="{07AE195F-C4A6-4B2B-AA8B-F315C698C552}" srcOrd="1" destOrd="0" presId="urn:microsoft.com/office/officeart/2005/8/layout/process4"/>
    <dgm:cxn modelId="{B7798997-520F-4E05-B494-C44532946FBC}" type="presOf" srcId="{25081C62-18CD-42EA-A316-370E3528C862}" destId="{33EE7699-0858-4A95-A3A1-F73AF8817584}" srcOrd="0" destOrd="0" presId="urn:microsoft.com/office/officeart/2005/8/layout/process4"/>
    <dgm:cxn modelId="{C4A02CCB-8C68-4D16-B8C4-2E236F56F165}" srcId="{F83AF3C8-A043-4F17-A535-3539804D451E}" destId="{2692A1C4-AE5E-4237-9039-921B1769EF50}" srcOrd="0" destOrd="0" parTransId="{8A8AD043-7226-4762-88E7-26648E8F0491}" sibTransId="{6E229D16-3616-4591-A2E9-8C9C06F73FC4}"/>
    <dgm:cxn modelId="{AC4061EB-510A-4635-9180-C2C8442993DF}" type="presOf" srcId="{F83AF3C8-A043-4F17-A535-3539804D451E}" destId="{4FBEF69D-196C-4C13-867B-4EF7DC075458}" srcOrd="0" destOrd="0" presId="urn:microsoft.com/office/officeart/2005/8/layout/process4"/>
    <dgm:cxn modelId="{FC2BCE3E-7948-460F-AE44-375061A23E37}" type="presParOf" srcId="{4FBEF69D-196C-4C13-867B-4EF7DC075458}" destId="{EDD93BB9-5A91-4B6C-A090-52B17F3F051C}" srcOrd="0" destOrd="0" presId="urn:microsoft.com/office/officeart/2005/8/layout/process4"/>
    <dgm:cxn modelId="{D67D2C86-F69F-4690-B3B7-FC08899CCD85}" type="presParOf" srcId="{EDD93BB9-5A91-4B6C-A090-52B17F3F051C}" destId="{BB4B936D-D8A8-4B58-853F-B87733EEFC62}" srcOrd="0" destOrd="0" presId="urn:microsoft.com/office/officeart/2005/8/layout/process4"/>
    <dgm:cxn modelId="{A06453D6-0357-454F-AAD8-CE34429C18CF}" type="presParOf" srcId="{EDD93BB9-5A91-4B6C-A090-52B17F3F051C}" destId="{07AE195F-C4A6-4B2B-AA8B-F315C698C552}" srcOrd="1" destOrd="0" presId="urn:microsoft.com/office/officeart/2005/8/layout/process4"/>
    <dgm:cxn modelId="{C3023067-E757-43EA-8715-AAA481263B09}" type="presParOf" srcId="{EDD93BB9-5A91-4B6C-A090-52B17F3F051C}" destId="{42F86725-6B55-40A7-AFA1-6393C375A213}" srcOrd="2" destOrd="0" presId="urn:microsoft.com/office/officeart/2005/8/layout/process4"/>
    <dgm:cxn modelId="{4D3BFEF4-8E54-4E4E-B080-AC708D242946}" type="presParOf" srcId="{42F86725-6B55-40A7-AFA1-6393C375A213}" destId="{33EE7699-0858-4A95-A3A1-F73AF8817584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Twisted pair cable</a:t>
          </a: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/>
      <dgm:spPr/>
      <dgm:t>
        <a:bodyPr/>
        <a:lstStyle/>
        <a:p>
          <a:r>
            <a:rPr lang="en-MY" dirty="0"/>
            <a:t>Example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1E3662D3-98CB-446C-9999-8B0355B5A26D}">
      <dgm:prSet phldrT="[Text]"/>
      <dgm:spPr/>
      <dgm:t>
        <a:bodyPr/>
        <a:lstStyle/>
        <a:p>
          <a:r>
            <a:rPr lang="en-MY" dirty="0"/>
            <a:t>Telephone lines</a:t>
          </a:r>
        </a:p>
      </dgm:t>
    </dgm:pt>
    <dgm:pt modelId="{C0306BC9-63D2-4170-AB8E-55FFBC0938FD}" type="parTrans" cxnId="{6C95D519-0537-4EE3-82B9-B49CA3479DA1}">
      <dgm:prSet/>
      <dgm:spPr/>
      <dgm:t>
        <a:bodyPr/>
        <a:lstStyle/>
        <a:p>
          <a:endParaRPr lang="en-MY"/>
        </a:p>
      </dgm:t>
    </dgm:pt>
    <dgm:pt modelId="{AD85F0F3-1B24-421C-BFC6-D54E10B13A9F}" type="sibTrans" cxnId="{6C95D519-0537-4EE3-82B9-B49CA3479DA1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US"/>
            <a:t>two pairs of copper wire twisted together</a:t>
          </a:r>
          <a:endParaRPr lang="en-MY"/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88817236-2AEF-4D96-94E6-F7A01D89FCA8}">
      <dgm:prSet phldrT="[Text]"/>
      <dgm:spPr/>
      <dgm:t>
        <a:bodyPr/>
        <a:lstStyle/>
        <a:p>
          <a:r>
            <a:rPr lang="en-MY" dirty="0"/>
            <a:t>Ethernet cables</a:t>
          </a:r>
        </a:p>
      </dgm:t>
    </dgm:pt>
    <dgm:pt modelId="{71BD540B-DE02-407D-8A22-7A6633C2195D}" type="sibTrans" cxnId="{E4485D13-E6B3-40A9-8485-214023A2BCE6}">
      <dgm:prSet/>
      <dgm:spPr/>
      <dgm:t>
        <a:bodyPr/>
        <a:lstStyle/>
        <a:p>
          <a:endParaRPr lang="en-MY"/>
        </a:p>
      </dgm:t>
    </dgm:pt>
    <dgm:pt modelId="{669153B1-5DDC-406A-8BC1-1A6059DBFC2E}" type="parTrans" cxnId="{E4485D13-E6B3-40A9-8485-214023A2BCE6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/>
      <dgm:spPr/>
    </dgm:pt>
    <dgm:pt modelId="{8FFC1C1B-F2CB-475F-8533-CAEF63BD05A7}" type="pres">
      <dgm:prSet presAssocID="{EDB824BB-BCE6-41A2-8AAD-9AD5365739E0}" presName="descendantBox" presStyleCnt="0"/>
      <dgm:spPr/>
    </dgm:pt>
    <dgm:pt modelId="{18676AFA-D9EA-4B91-9A46-3D73F4F3C659}" type="pres">
      <dgm:prSet presAssocID="{1E3662D3-98CB-446C-9999-8B0355B5A26D}" presName="childTextBox" presStyleLbl="fgAccFollowNode1" presStyleIdx="0" presStyleCnt="3">
        <dgm:presLayoutVars>
          <dgm:bulletEnabled val="1"/>
        </dgm:presLayoutVars>
      </dgm:prSet>
      <dgm:spPr/>
    </dgm:pt>
    <dgm:pt modelId="{4411B70C-3710-4A11-8C9B-ABAF83DC9DAC}" type="pres">
      <dgm:prSet presAssocID="{88817236-2AEF-4D96-94E6-F7A01D89FCA8}" presName="childTextBox" presStyleLbl="fgAccFollowNode1" presStyleIdx="1" presStyleCnt="3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E4485D13-E6B3-40A9-8485-214023A2BCE6}" srcId="{EDB824BB-BCE6-41A2-8AAD-9AD5365739E0}" destId="{88817236-2AEF-4D96-94E6-F7A01D89FCA8}" srcOrd="1" destOrd="0" parTransId="{669153B1-5DDC-406A-8BC1-1A6059DBFC2E}" sibTransId="{71BD540B-DE02-407D-8A22-7A6633C2195D}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C95D519-0537-4EE3-82B9-B49CA3479DA1}" srcId="{EDB824BB-BCE6-41A2-8AAD-9AD5365739E0}" destId="{1E3662D3-98CB-446C-9999-8B0355B5A26D}" srcOrd="0" destOrd="0" parTransId="{C0306BC9-63D2-4170-AB8E-55FFBC0938FD}" sibTransId="{AD85F0F3-1B24-421C-BFC6-D54E10B13A9F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768EB1A2-9E60-473A-B8EB-49E1DC31C3F1}" type="presOf" srcId="{88817236-2AEF-4D96-94E6-F7A01D89FCA8}" destId="{4411B70C-3710-4A11-8C9B-ABAF83DC9DAC}" srcOrd="0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1027E7CA-09B8-4125-84A7-08BC52C4DFDB}" type="presOf" srcId="{1E3662D3-98CB-446C-9999-8B0355B5A26D}" destId="{18676AFA-D9EA-4B91-9A46-3D73F4F3C659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6D5AC5D-A419-41C9-B0E7-089963D4F5CB}" type="presParOf" srcId="{8FFC1C1B-F2CB-475F-8533-CAEF63BD05A7}" destId="{18676AFA-D9EA-4B91-9A46-3D73F4F3C659}" srcOrd="0" destOrd="0" presId="urn:microsoft.com/office/officeart/2005/8/layout/process4"/>
    <dgm:cxn modelId="{A0A47463-D79E-44F0-B1A2-1F7E24A6AD38}" type="presParOf" srcId="{8FFC1C1B-F2CB-475F-8533-CAEF63BD05A7}" destId="{4411B70C-3710-4A11-8C9B-ABAF83DC9DAC}" srcOrd="1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 custT="1"/>
      <dgm:spPr/>
      <dgm:t>
        <a:bodyPr/>
        <a:lstStyle/>
        <a:p>
          <a:r>
            <a:rPr lang="en-MY" sz="4400" dirty="0">
              <a:latin typeface="Comic Sans MS" panose="030F0702030302020204" pitchFamily="66" charset="0"/>
            </a:rPr>
            <a:t>Coaxial Cable</a:t>
          </a: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 custT="1"/>
      <dgm:spPr/>
      <dgm:t>
        <a:bodyPr/>
        <a:lstStyle/>
        <a:p>
          <a:r>
            <a:rPr lang="en-MY" sz="4800" dirty="0">
              <a:latin typeface="Comic Sans MS" panose="030F0702030302020204" pitchFamily="66" charset="0"/>
              <a:cs typeface="Times New Roman" panose="02020603050405020304" pitchFamily="18" charset="0"/>
            </a:rPr>
            <a:t>Example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1E3662D3-98CB-446C-9999-8B0355B5A26D}">
      <dgm:prSet phldrT="[Text]"/>
      <dgm:spPr/>
      <dgm:t>
        <a:bodyPr/>
        <a:lstStyle/>
        <a:p>
          <a:r>
            <a:rPr lang="en-MY" dirty="0"/>
            <a:t>Cable TV</a:t>
          </a:r>
        </a:p>
      </dgm:t>
    </dgm:pt>
    <dgm:pt modelId="{C0306BC9-63D2-4170-AB8E-55FFBC0938FD}" type="parTrans" cxnId="{6C95D519-0537-4EE3-82B9-B49CA3479DA1}">
      <dgm:prSet/>
      <dgm:spPr/>
      <dgm:t>
        <a:bodyPr/>
        <a:lstStyle/>
        <a:p>
          <a:endParaRPr lang="en-MY"/>
        </a:p>
      </dgm:t>
    </dgm:pt>
    <dgm:pt modelId="{AD85F0F3-1B24-421C-BFC6-D54E10B13A9F}" type="sibTrans" cxnId="{6C95D519-0537-4EE3-82B9-B49CA3479DA1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MY" dirty="0"/>
            <a:t>single solid copper core</a:t>
          </a:r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 custLinFactNeighborX="-2953" custLinFactNeighborY="3113"/>
      <dgm:spPr/>
    </dgm:pt>
    <dgm:pt modelId="{8FFC1C1B-F2CB-475F-8533-CAEF63BD05A7}" type="pres">
      <dgm:prSet presAssocID="{EDB824BB-BCE6-41A2-8AAD-9AD5365739E0}" presName="descendantBox" presStyleCnt="0"/>
      <dgm:spPr/>
    </dgm:pt>
    <dgm:pt modelId="{18676AFA-D9EA-4B91-9A46-3D73F4F3C659}" type="pres">
      <dgm:prSet presAssocID="{1E3662D3-98CB-446C-9999-8B0355B5A26D}" presName="childTextBox" presStyleLbl="fgAccFollowNode1" presStyleIdx="0" presStyleCnt="2" custLinFactNeighborX="-30234" custLinFactNeighborY="5737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1" presStyleCnt="2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C95D519-0537-4EE3-82B9-B49CA3479DA1}" srcId="{EDB824BB-BCE6-41A2-8AAD-9AD5365739E0}" destId="{1E3662D3-98CB-446C-9999-8B0355B5A26D}" srcOrd="0" destOrd="0" parTransId="{C0306BC9-63D2-4170-AB8E-55FFBC0938FD}" sibTransId="{AD85F0F3-1B24-421C-BFC6-D54E10B13A9F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1027E7CA-09B8-4125-84A7-08BC52C4DFDB}" type="presOf" srcId="{1E3662D3-98CB-446C-9999-8B0355B5A26D}" destId="{18676AFA-D9EA-4B91-9A46-3D73F4F3C659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6D5AC5D-A419-41C9-B0E7-089963D4F5CB}" type="presParOf" srcId="{8FFC1C1B-F2CB-475F-8533-CAEF63BD05A7}" destId="{18676AFA-D9EA-4B91-9A46-3D73F4F3C659}" srcOrd="0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 err="1"/>
            <a:t>Fiber</a:t>
          </a:r>
          <a:r>
            <a:rPr lang="en-MY" dirty="0"/>
            <a:t>-optic Cable</a:t>
          </a:r>
          <a:endParaRPr lang="en-MY" dirty="0">
            <a:latin typeface="Comic Sans MS" panose="030F0702030302020204" pitchFamily="66" charset="0"/>
          </a:endParaRP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EDB824BB-BCE6-41A2-8AAD-9AD5365739E0}">
      <dgm:prSet phldrT="[Text]"/>
      <dgm:spPr/>
      <dgm:t>
        <a:bodyPr/>
        <a:lstStyle/>
        <a:p>
          <a:r>
            <a:rPr lang="en-MY" dirty="0"/>
            <a:t>Characteristics</a:t>
          </a:r>
        </a:p>
      </dgm:t>
    </dgm:pt>
    <dgm:pt modelId="{8160FC0E-23A6-4CF8-889A-A52C5FF0C953}" type="parTrans" cxnId="{435CAB64-CE30-4C3C-9F5F-B77011B2CB19}">
      <dgm:prSet/>
      <dgm:spPr/>
      <dgm:t>
        <a:bodyPr/>
        <a:lstStyle/>
        <a:p>
          <a:endParaRPr lang="en-MY"/>
        </a:p>
      </dgm:t>
    </dgm:pt>
    <dgm:pt modelId="{4B798E8C-6827-4D45-BF01-A3B951603D7E}" type="sibTrans" cxnId="{435CAB64-CE30-4C3C-9F5F-B77011B2CB19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MY" dirty="0"/>
            <a:t>tiny glass tubes</a:t>
          </a:r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505B24C0-247D-465D-900D-FECEDCE7EDCC}">
      <dgm:prSet/>
      <dgm:spPr/>
      <dgm:t>
        <a:bodyPr/>
        <a:lstStyle/>
        <a:p>
          <a:r>
            <a:rPr lang="en-US" dirty="0"/>
            <a:t>Faster and more reliable than coax</a:t>
          </a:r>
          <a:endParaRPr lang="en-MY" dirty="0"/>
        </a:p>
      </dgm:t>
    </dgm:pt>
    <dgm:pt modelId="{4904F8A0-E9A7-4977-BAFE-8E6F1DA97B38}" type="parTrans" cxnId="{65D96029-52BD-4179-B519-4FB0726353E1}">
      <dgm:prSet/>
      <dgm:spPr/>
      <dgm:t>
        <a:bodyPr/>
        <a:lstStyle/>
        <a:p>
          <a:endParaRPr lang="en-MY"/>
        </a:p>
      </dgm:t>
    </dgm:pt>
    <dgm:pt modelId="{C248611E-52BA-4D0E-9E88-E8661F005116}" type="sibTrans" cxnId="{65D96029-52BD-4179-B519-4FB0726353E1}">
      <dgm:prSet/>
      <dgm:spPr/>
      <dgm:t>
        <a:bodyPr/>
        <a:lstStyle/>
        <a:p>
          <a:endParaRPr lang="en-MY"/>
        </a:p>
      </dgm:t>
    </dgm:pt>
    <dgm:pt modelId="{6B34DF8D-FBA6-4743-97AA-593D7D29BD8E}">
      <dgm:prSet/>
      <dgm:spPr/>
      <dgm:t>
        <a:bodyPr/>
        <a:lstStyle/>
        <a:p>
          <a:r>
            <a:rPr lang="en-MY" dirty="0"/>
            <a:t>Rapidly twisted pair</a:t>
          </a:r>
        </a:p>
      </dgm:t>
    </dgm:pt>
    <dgm:pt modelId="{D416083B-8FCC-4DA0-AFAA-464413433453}" type="parTrans" cxnId="{A523069D-7C95-44BA-94B2-F7B2B4048A0C}">
      <dgm:prSet/>
      <dgm:spPr/>
      <dgm:t>
        <a:bodyPr/>
        <a:lstStyle/>
        <a:p>
          <a:endParaRPr lang="en-MY"/>
        </a:p>
      </dgm:t>
    </dgm:pt>
    <dgm:pt modelId="{691F1954-7DA4-4194-B8E8-DCDCC1D5FED3}" type="sibTrans" cxnId="{A523069D-7C95-44BA-94B2-F7B2B4048A0C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A4FE11A3-060B-4D9D-A75D-BEE04E0E0391}" type="pres">
      <dgm:prSet presAssocID="{EDB824BB-BCE6-41A2-8AAD-9AD5365739E0}" presName="boxAndChildren" presStyleCnt="0"/>
      <dgm:spPr/>
    </dgm:pt>
    <dgm:pt modelId="{C635FFA9-0ED9-458D-BC77-A525C060BD60}" type="pres">
      <dgm:prSet presAssocID="{EDB824BB-BCE6-41A2-8AAD-9AD5365739E0}" presName="parentTextBox" presStyleLbl="node1" presStyleIdx="0" presStyleCnt="2"/>
      <dgm:spPr/>
    </dgm:pt>
    <dgm:pt modelId="{EC01D461-51BB-4DC4-AF1D-3B1B2EC6E3CD}" type="pres">
      <dgm:prSet presAssocID="{EDB824BB-BCE6-41A2-8AAD-9AD5365739E0}" presName="entireBox" presStyleLbl="node1" presStyleIdx="0" presStyleCnt="2"/>
      <dgm:spPr/>
    </dgm:pt>
    <dgm:pt modelId="{8FFC1C1B-F2CB-475F-8533-CAEF63BD05A7}" type="pres">
      <dgm:prSet presAssocID="{EDB824BB-BCE6-41A2-8AAD-9AD5365739E0}" presName="descendantBox" presStyleCnt="0"/>
      <dgm:spPr/>
    </dgm:pt>
    <dgm:pt modelId="{AD813C4E-5E03-453F-A700-5E307E524DAF}" type="pres">
      <dgm:prSet presAssocID="{505B24C0-247D-465D-900D-FECEDCE7EDCC}" presName="childTextBox" presStyleLbl="fgAccFollowNode1" presStyleIdx="0" presStyleCnt="3">
        <dgm:presLayoutVars>
          <dgm:bulletEnabled val="1"/>
        </dgm:presLayoutVars>
      </dgm:prSet>
      <dgm:spPr/>
    </dgm:pt>
    <dgm:pt modelId="{AEFA73D1-B551-4F6E-BA50-F903C766CEB3}" type="pres">
      <dgm:prSet presAssocID="{6B34DF8D-FBA6-4743-97AA-593D7D29BD8E}" presName="childTextBox" presStyleLbl="fgAccFollowNode1" presStyleIdx="1" presStyleCnt="3">
        <dgm:presLayoutVars>
          <dgm:bulletEnabled val="1"/>
        </dgm:presLayoutVars>
      </dgm:prSet>
      <dgm:spPr/>
    </dgm:pt>
    <dgm:pt modelId="{7DED1A23-7541-4BCF-A167-4B60C47CAE2C}" type="pres">
      <dgm:prSet presAssocID="{D9C5C7B8-6E63-474E-AECD-D9FC17E5B929}" presName="sp" presStyleCnt="0"/>
      <dgm:spPr/>
    </dgm:pt>
    <dgm:pt modelId="{E9458115-7BF7-485E-AC48-AC1DA49AB246}" type="pres">
      <dgm:prSet presAssocID="{87F60947-5511-4D2B-AFB2-19EA04226888}" presName="arrowAndChildren" presStyleCnt="0"/>
      <dgm:spPr/>
    </dgm:pt>
    <dgm:pt modelId="{DD99213C-6120-4074-B8A1-B882D6981136}" type="pres">
      <dgm:prSet presAssocID="{87F60947-5511-4D2B-AFB2-19EA04226888}" presName="parentTextArrow" presStyleLbl="node1" presStyleIdx="0" presStyleCnt="2"/>
      <dgm:spPr/>
    </dgm:pt>
    <dgm:pt modelId="{FB3D5C44-E4F5-4E4B-9991-F26E4D1928EA}" type="pres">
      <dgm:prSet presAssocID="{87F60947-5511-4D2B-AFB2-19EA04226888}" presName="arrow" presStyleLbl="node1" presStyleIdx="1" presStyleCnt="2" custLinFactNeighborX="-117" custLinFactNeighborY="975"/>
      <dgm:spPr/>
    </dgm:pt>
    <dgm:pt modelId="{8A287D0A-BC84-4691-BF2C-D610AE8BC009}" type="pres">
      <dgm:prSet presAssocID="{87F60947-5511-4D2B-AFB2-19EA04226888}" presName="descendantArrow" presStyleCnt="0"/>
      <dgm:spPr/>
    </dgm:pt>
    <dgm:pt modelId="{6DB2B171-5788-4E58-9563-7A9B4B6991BF}" type="pres">
      <dgm:prSet presAssocID="{A4A1413D-51D3-4EF5-A16A-BFBAC2887D83}" presName="childTextArrow" presStyleLbl="fgAccFollowNode1" presStyleIdx="2" presStyleCnt="3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CBFFAB07-3135-470E-9880-F99B8D849D76}" type="presOf" srcId="{6B34DF8D-FBA6-4743-97AA-593D7D29BD8E}" destId="{AEFA73D1-B551-4F6E-BA50-F903C766CEB3}" srcOrd="0" destOrd="0" presId="urn:microsoft.com/office/officeart/2005/8/layout/process4"/>
    <dgm:cxn modelId="{CD21C418-E5D9-45FF-B3D3-D6A50089B7E1}" type="presOf" srcId="{EDB824BB-BCE6-41A2-8AAD-9AD5365739E0}" destId="{EC01D461-51BB-4DC4-AF1D-3B1B2EC6E3CD}" srcOrd="1" destOrd="0" presId="urn:microsoft.com/office/officeart/2005/8/layout/process4"/>
    <dgm:cxn modelId="{65D96029-52BD-4179-B519-4FB0726353E1}" srcId="{EDB824BB-BCE6-41A2-8AAD-9AD5365739E0}" destId="{505B24C0-247D-465D-900D-FECEDCE7EDCC}" srcOrd="0" destOrd="0" parTransId="{4904F8A0-E9A7-4977-BAFE-8E6F1DA97B38}" sibTransId="{C248611E-52BA-4D0E-9E88-E8661F005116}"/>
    <dgm:cxn modelId="{FBE95B5E-68CF-46D0-9E25-F017B38627B7}" type="presOf" srcId="{EDB824BB-BCE6-41A2-8AAD-9AD5365739E0}" destId="{C635FFA9-0ED9-458D-BC77-A525C060BD60}" srcOrd="0" destOrd="0" presId="urn:microsoft.com/office/officeart/2005/8/layout/process4"/>
    <dgm:cxn modelId="{435CAB64-CE30-4C3C-9F5F-B77011B2CB19}" srcId="{8F11113C-9048-450B-BDCC-28ECF140B178}" destId="{EDB824BB-BCE6-41A2-8AAD-9AD5365739E0}" srcOrd="1" destOrd="0" parTransId="{8160FC0E-23A6-4CF8-889A-A52C5FF0C953}" sibTransId="{4B798E8C-6827-4D45-BF01-A3B951603D7E}"/>
    <dgm:cxn modelId="{304B1753-7DF6-4A0B-9525-250B5918448E}" type="presOf" srcId="{87F60947-5511-4D2B-AFB2-19EA04226888}" destId="{FB3D5C44-E4F5-4E4B-9991-F26E4D1928EA}" srcOrd="1" destOrd="0" presId="urn:microsoft.com/office/officeart/2005/8/layout/process4"/>
    <dgm:cxn modelId="{A523069D-7C95-44BA-94B2-F7B2B4048A0C}" srcId="{EDB824BB-BCE6-41A2-8AAD-9AD5365739E0}" destId="{6B34DF8D-FBA6-4743-97AA-593D7D29BD8E}" srcOrd="1" destOrd="0" parTransId="{D416083B-8FCC-4DA0-AFAA-464413433453}" sibTransId="{691F1954-7DA4-4194-B8E8-DCDCC1D5FED3}"/>
    <dgm:cxn modelId="{26CA6A9F-1245-405E-A8A6-05B6B05A3198}" type="presOf" srcId="{505B24C0-247D-465D-900D-FECEDCE7EDCC}" destId="{AD813C4E-5E03-453F-A700-5E307E524DAF}" srcOrd="0" destOrd="0" presId="urn:microsoft.com/office/officeart/2005/8/layout/process4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42286DB3-976D-40F1-8D4C-1899187F23A4}" type="presOf" srcId="{A4A1413D-51D3-4EF5-A16A-BFBAC2887D83}" destId="{6DB2B171-5788-4E58-9563-7A9B4B6991BF}" srcOrd="0" destOrd="0" presId="urn:microsoft.com/office/officeart/2005/8/layout/process4"/>
    <dgm:cxn modelId="{E7B67FBE-FB4E-4490-BB72-FD7484F75298}" type="presOf" srcId="{87F60947-5511-4D2B-AFB2-19EA04226888}" destId="{DD99213C-6120-4074-B8A1-B882D6981136}" srcOrd="0" destOrd="0" presId="urn:microsoft.com/office/officeart/2005/8/layout/process4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C1553394-44EC-4315-BC8A-51BE86C2F163}" type="presParOf" srcId="{D00922AD-AA04-4440-AB0E-1F9600D61D13}" destId="{A4FE11A3-060B-4D9D-A75D-BEE04E0E0391}" srcOrd="0" destOrd="0" presId="urn:microsoft.com/office/officeart/2005/8/layout/process4"/>
    <dgm:cxn modelId="{02813035-7D49-473C-9C94-EFE538B1B4EE}" type="presParOf" srcId="{A4FE11A3-060B-4D9D-A75D-BEE04E0E0391}" destId="{C635FFA9-0ED9-458D-BC77-A525C060BD60}" srcOrd="0" destOrd="0" presId="urn:microsoft.com/office/officeart/2005/8/layout/process4"/>
    <dgm:cxn modelId="{D62F969E-CD2E-4EED-87D0-8611DE11404E}" type="presParOf" srcId="{A4FE11A3-060B-4D9D-A75D-BEE04E0E0391}" destId="{EC01D461-51BB-4DC4-AF1D-3B1B2EC6E3CD}" srcOrd="1" destOrd="0" presId="urn:microsoft.com/office/officeart/2005/8/layout/process4"/>
    <dgm:cxn modelId="{25D4FA1B-3EF2-4276-9A40-A4AFC3AF9300}" type="presParOf" srcId="{A4FE11A3-060B-4D9D-A75D-BEE04E0E0391}" destId="{8FFC1C1B-F2CB-475F-8533-CAEF63BD05A7}" srcOrd="2" destOrd="0" presId="urn:microsoft.com/office/officeart/2005/8/layout/process4"/>
    <dgm:cxn modelId="{3846E59D-CEAF-4596-915E-4BF840B664EE}" type="presParOf" srcId="{8FFC1C1B-F2CB-475F-8533-CAEF63BD05A7}" destId="{AD813C4E-5E03-453F-A700-5E307E524DAF}" srcOrd="0" destOrd="0" presId="urn:microsoft.com/office/officeart/2005/8/layout/process4"/>
    <dgm:cxn modelId="{361A6CAF-BCF7-40FE-84C2-B8320257982B}" type="presParOf" srcId="{8FFC1C1B-F2CB-475F-8533-CAEF63BD05A7}" destId="{AEFA73D1-B551-4F6E-BA50-F903C766CEB3}" srcOrd="1" destOrd="0" presId="urn:microsoft.com/office/officeart/2005/8/layout/process4"/>
    <dgm:cxn modelId="{09FB6E62-2866-4B64-8124-F61E1CEC6CBC}" type="presParOf" srcId="{D00922AD-AA04-4440-AB0E-1F9600D61D13}" destId="{7DED1A23-7541-4BCF-A167-4B60C47CAE2C}" srcOrd="1" destOrd="0" presId="urn:microsoft.com/office/officeart/2005/8/layout/process4"/>
    <dgm:cxn modelId="{C9134A29-FC4E-4922-863C-69782015183F}" type="presParOf" srcId="{D00922AD-AA04-4440-AB0E-1F9600D61D13}" destId="{E9458115-7BF7-485E-AC48-AC1DA49AB246}" srcOrd="2" destOrd="0" presId="urn:microsoft.com/office/officeart/2005/8/layout/process4"/>
    <dgm:cxn modelId="{1472855C-75DE-4E5B-B401-BFA49836D801}" type="presParOf" srcId="{E9458115-7BF7-485E-AC48-AC1DA49AB246}" destId="{DD99213C-6120-4074-B8A1-B882D6981136}" srcOrd="0" destOrd="0" presId="urn:microsoft.com/office/officeart/2005/8/layout/process4"/>
    <dgm:cxn modelId="{1C0D64E7-2225-49DA-8A4A-3A7B37F4DBCA}" type="presParOf" srcId="{E9458115-7BF7-485E-AC48-AC1DA49AB246}" destId="{FB3D5C44-E4F5-4E4B-9991-F26E4D1928EA}" srcOrd="1" destOrd="0" presId="urn:microsoft.com/office/officeart/2005/8/layout/process4"/>
    <dgm:cxn modelId="{097767B3-B339-411A-9BAB-64222F895A82}" type="presParOf" srcId="{E9458115-7BF7-485E-AC48-AC1DA49AB246}" destId="{8A287D0A-BC84-4691-BF2C-D610AE8BC009}" srcOrd="2" destOrd="0" presId="urn:microsoft.com/office/officeart/2005/8/layout/process4"/>
    <dgm:cxn modelId="{D8C43C24-F0EC-436D-AF3B-9F2982D560D3}" type="presParOf" srcId="{8A287D0A-BC84-4691-BF2C-D610AE8BC009}" destId="{6DB2B171-5788-4E58-9563-7A9B4B6991BF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8F11113C-9048-450B-BDCC-28ECF140B178}" type="doc">
      <dgm:prSet loTypeId="urn:microsoft.com/office/officeart/2005/8/layout/process4" loCatId="process" qsTypeId="urn:microsoft.com/office/officeart/2005/8/quickstyle/simple4" qsCatId="simple" csTypeId="urn:microsoft.com/office/officeart/2005/8/colors/colorful4" csCatId="colorful" phldr="1"/>
      <dgm:spPr/>
      <dgm:t>
        <a:bodyPr/>
        <a:lstStyle/>
        <a:p>
          <a:endParaRPr lang="en-MY"/>
        </a:p>
      </dgm:t>
    </dgm:pt>
    <dgm:pt modelId="{87F60947-5511-4D2B-AFB2-19EA04226888}">
      <dgm:prSet phldrT="[Text]"/>
      <dgm:spPr/>
      <dgm:t>
        <a:bodyPr/>
        <a:lstStyle/>
        <a:p>
          <a:r>
            <a:rPr lang="en-MY" dirty="0"/>
            <a:t>Wireless Connections</a:t>
          </a:r>
          <a:endParaRPr lang="en-MY" dirty="0">
            <a:latin typeface="Comic Sans MS" panose="030F0702030302020204" pitchFamily="66" charset="0"/>
          </a:endParaRPr>
        </a:p>
      </dgm:t>
    </dgm:pt>
    <dgm:pt modelId="{D69CFA9B-92A9-45DC-AAFF-B41A8BEBDB4E}" type="parTrans" cxnId="{E679BE04-FEFB-49F6-88FF-AE5F4A8A6462}">
      <dgm:prSet/>
      <dgm:spPr/>
      <dgm:t>
        <a:bodyPr/>
        <a:lstStyle/>
        <a:p>
          <a:endParaRPr lang="en-MY"/>
        </a:p>
      </dgm:t>
    </dgm:pt>
    <dgm:pt modelId="{D9C5C7B8-6E63-474E-AECD-D9FC17E5B929}" type="sibTrans" cxnId="{E679BE04-FEFB-49F6-88FF-AE5F4A8A6462}">
      <dgm:prSet/>
      <dgm:spPr/>
      <dgm:t>
        <a:bodyPr/>
        <a:lstStyle/>
        <a:p>
          <a:endParaRPr lang="en-MY"/>
        </a:p>
      </dgm:t>
    </dgm:pt>
    <dgm:pt modelId="{A4A1413D-51D3-4EF5-A16A-BFBAC2887D83}">
      <dgm:prSet/>
      <dgm:spPr/>
      <dgm:t>
        <a:bodyPr/>
        <a:lstStyle/>
        <a:p>
          <a:r>
            <a:rPr lang="en-US" dirty="0"/>
            <a:t>do not use a solid substance to connect</a:t>
          </a:r>
          <a:endParaRPr lang="en-MY" dirty="0"/>
        </a:p>
      </dgm:t>
    </dgm:pt>
    <dgm:pt modelId="{6F38A1EB-51BA-45E3-BA32-2C1C7302097F}" type="parTrans" cxnId="{16BEF2A4-C525-45F7-875A-D650943181E5}">
      <dgm:prSet/>
      <dgm:spPr/>
      <dgm:t>
        <a:bodyPr/>
        <a:lstStyle/>
        <a:p>
          <a:endParaRPr lang="en-MY"/>
        </a:p>
      </dgm:t>
    </dgm:pt>
    <dgm:pt modelId="{AD577DA5-BED7-4EF9-B6DC-FC4AA6081501}" type="sibTrans" cxnId="{16BEF2A4-C525-45F7-875A-D650943181E5}">
      <dgm:prSet/>
      <dgm:spPr/>
      <dgm:t>
        <a:bodyPr/>
        <a:lstStyle/>
        <a:p>
          <a:endParaRPr lang="en-MY"/>
        </a:p>
      </dgm:t>
    </dgm:pt>
    <dgm:pt modelId="{15BAF808-6AB4-42A8-A9DB-F1F9E1AE408A}">
      <dgm:prSet/>
      <dgm:spPr>
        <a:solidFill>
          <a:schemeClr val="accent2">
            <a:lumMod val="20000"/>
            <a:lumOff val="80000"/>
            <a:alpha val="90000"/>
          </a:schemeClr>
        </a:solidFill>
      </dgm:spPr>
      <dgm:t>
        <a:bodyPr/>
        <a:lstStyle/>
        <a:p>
          <a:r>
            <a:rPr lang="en-MY" dirty="0"/>
            <a:t>uses the air itself</a:t>
          </a:r>
        </a:p>
      </dgm:t>
    </dgm:pt>
    <dgm:pt modelId="{425B1FD2-2D71-4487-A3B6-E33045DE42FA}" type="parTrans" cxnId="{EC61069F-934D-43AF-A914-DFE2590E062F}">
      <dgm:prSet/>
      <dgm:spPr/>
      <dgm:t>
        <a:bodyPr/>
        <a:lstStyle/>
        <a:p>
          <a:endParaRPr lang="en-MY"/>
        </a:p>
      </dgm:t>
    </dgm:pt>
    <dgm:pt modelId="{D094D515-8DBD-4C48-9DCE-50C0BDC6AE60}" type="sibTrans" cxnId="{EC61069F-934D-43AF-A914-DFE2590E062F}">
      <dgm:prSet/>
      <dgm:spPr/>
      <dgm:t>
        <a:bodyPr/>
        <a:lstStyle/>
        <a:p>
          <a:endParaRPr lang="en-MY"/>
        </a:p>
      </dgm:t>
    </dgm:pt>
    <dgm:pt modelId="{9930EDF6-EF6E-4E98-91BC-36987DF77ED6}">
      <dgm:prSet/>
      <dgm:spPr/>
      <dgm:t>
        <a:bodyPr/>
        <a:lstStyle/>
        <a:p>
          <a:r>
            <a:rPr lang="en-US" dirty="0"/>
            <a:t>Most use radio waves to communicate</a:t>
          </a:r>
          <a:endParaRPr lang="en-MY" dirty="0"/>
        </a:p>
      </dgm:t>
    </dgm:pt>
    <dgm:pt modelId="{AB2438D3-8F8E-43BD-AE19-661E60D771BF}" type="parTrans" cxnId="{2B647137-49DD-4C1F-B5FD-AA801C8CAC24}">
      <dgm:prSet/>
      <dgm:spPr/>
      <dgm:t>
        <a:bodyPr/>
        <a:lstStyle/>
        <a:p>
          <a:endParaRPr lang="en-MY"/>
        </a:p>
      </dgm:t>
    </dgm:pt>
    <dgm:pt modelId="{3FE8E126-CFF4-43B1-996D-B1B444D2C4AB}" type="sibTrans" cxnId="{2B647137-49DD-4C1F-B5FD-AA801C8CAC24}">
      <dgm:prSet/>
      <dgm:spPr/>
      <dgm:t>
        <a:bodyPr/>
        <a:lstStyle/>
        <a:p>
          <a:endParaRPr lang="en-MY"/>
        </a:p>
      </dgm:t>
    </dgm:pt>
    <dgm:pt modelId="{D00922AD-AA04-4440-AB0E-1F9600D61D13}" type="pres">
      <dgm:prSet presAssocID="{8F11113C-9048-450B-BDCC-28ECF140B178}" presName="Name0" presStyleCnt="0">
        <dgm:presLayoutVars>
          <dgm:dir/>
          <dgm:animLvl val="lvl"/>
          <dgm:resizeHandles val="exact"/>
        </dgm:presLayoutVars>
      </dgm:prSet>
      <dgm:spPr/>
    </dgm:pt>
    <dgm:pt modelId="{C6176439-C672-4461-A69C-CDB29ED17292}" type="pres">
      <dgm:prSet presAssocID="{87F60947-5511-4D2B-AFB2-19EA04226888}" presName="boxAndChildren" presStyleCnt="0"/>
      <dgm:spPr/>
    </dgm:pt>
    <dgm:pt modelId="{46152F62-17D8-44FE-943F-E2EE8AD92846}" type="pres">
      <dgm:prSet presAssocID="{87F60947-5511-4D2B-AFB2-19EA04226888}" presName="parentTextBox" presStyleLbl="node1" presStyleIdx="0" presStyleCnt="1"/>
      <dgm:spPr/>
    </dgm:pt>
    <dgm:pt modelId="{992C7374-ADDC-4DF8-8DDE-7D1558A8649A}" type="pres">
      <dgm:prSet presAssocID="{87F60947-5511-4D2B-AFB2-19EA04226888}" presName="entireBox" presStyleLbl="node1" presStyleIdx="0" presStyleCnt="1" custLinFactNeighborX="-479" custLinFactNeighborY="25000"/>
      <dgm:spPr/>
    </dgm:pt>
    <dgm:pt modelId="{586D7D63-922D-4425-B2AC-C7F3A3315481}" type="pres">
      <dgm:prSet presAssocID="{87F60947-5511-4D2B-AFB2-19EA04226888}" presName="descendantBox" presStyleCnt="0"/>
      <dgm:spPr/>
    </dgm:pt>
    <dgm:pt modelId="{323B3188-E3FD-4C63-AE2B-A54675CBF698}" type="pres">
      <dgm:prSet presAssocID="{A4A1413D-51D3-4EF5-A16A-BFBAC2887D83}" presName="childTextBox" presStyleLbl="fgAccFollowNode1" presStyleIdx="0" presStyleCnt="3" custLinFactNeighborX="-842" custLinFactNeighborY="5020">
        <dgm:presLayoutVars>
          <dgm:bulletEnabled val="1"/>
        </dgm:presLayoutVars>
      </dgm:prSet>
      <dgm:spPr/>
    </dgm:pt>
    <dgm:pt modelId="{F92E887C-199B-4CF7-BC72-BDA5F0AB7942}" type="pres">
      <dgm:prSet presAssocID="{15BAF808-6AB4-42A8-A9DB-F1F9E1AE408A}" presName="childTextBox" presStyleLbl="fgAccFollowNode1" presStyleIdx="1" presStyleCnt="3" custLinFactNeighborY="6564">
        <dgm:presLayoutVars>
          <dgm:bulletEnabled val="1"/>
        </dgm:presLayoutVars>
      </dgm:prSet>
      <dgm:spPr/>
    </dgm:pt>
    <dgm:pt modelId="{72BCF782-7DA1-40BD-906D-9087221C0006}" type="pres">
      <dgm:prSet presAssocID="{9930EDF6-EF6E-4E98-91BC-36987DF77ED6}" presName="childTextBox" presStyleLbl="fgAccFollowNode1" presStyleIdx="2" presStyleCnt="3" custLinFactNeighborX="4629" custLinFactNeighborY="5406">
        <dgm:presLayoutVars>
          <dgm:bulletEnabled val="1"/>
        </dgm:presLayoutVars>
      </dgm:prSet>
      <dgm:spPr/>
    </dgm:pt>
  </dgm:ptLst>
  <dgm:cxnLst>
    <dgm:cxn modelId="{E679BE04-FEFB-49F6-88FF-AE5F4A8A6462}" srcId="{8F11113C-9048-450B-BDCC-28ECF140B178}" destId="{87F60947-5511-4D2B-AFB2-19EA04226888}" srcOrd="0" destOrd="0" parTransId="{D69CFA9B-92A9-45DC-AAFF-B41A8BEBDB4E}" sibTransId="{D9C5C7B8-6E63-474E-AECD-D9FC17E5B929}"/>
    <dgm:cxn modelId="{A103A81C-CFDB-4A2F-A993-13A302D71693}" type="presOf" srcId="{A4A1413D-51D3-4EF5-A16A-BFBAC2887D83}" destId="{323B3188-E3FD-4C63-AE2B-A54675CBF698}" srcOrd="0" destOrd="0" presId="urn:microsoft.com/office/officeart/2005/8/layout/process4"/>
    <dgm:cxn modelId="{CFC6942E-9B69-41CC-9AFF-92A417DEACC3}" type="presOf" srcId="{9930EDF6-EF6E-4E98-91BC-36987DF77ED6}" destId="{72BCF782-7DA1-40BD-906D-9087221C0006}" srcOrd="0" destOrd="0" presId="urn:microsoft.com/office/officeart/2005/8/layout/process4"/>
    <dgm:cxn modelId="{2B647137-49DD-4C1F-B5FD-AA801C8CAC24}" srcId="{87F60947-5511-4D2B-AFB2-19EA04226888}" destId="{9930EDF6-EF6E-4E98-91BC-36987DF77ED6}" srcOrd="2" destOrd="0" parTransId="{AB2438D3-8F8E-43BD-AE19-661E60D771BF}" sibTransId="{3FE8E126-CFF4-43B1-996D-B1B444D2C4AB}"/>
    <dgm:cxn modelId="{5CC4B560-9BC3-47A0-9F6C-7838B0BA2AC5}" type="presOf" srcId="{87F60947-5511-4D2B-AFB2-19EA04226888}" destId="{992C7374-ADDC-4DF8-8DDE-7D1558A8649A}" srcOrd="1" destOrd="0" presId="urn:microsoft.com/office/officeart/2005/8/layout/process4"/>
    <dgm:cxn modelId="{D4CBD669-007A-47D3-B66D-08674767ADA0}" type="presOf" srcId="{87F60947-5511-4D2B-AFB2-19EA04226888}" destId="{46152F62-17D8-44FE-943F-E2EE8AD92846}" srcOrd="0" destOrd="0" presId="urn:microsoft.com/office/officeart/2005/8/layout/process4"/>
    <dgm:cxn modelId="{52BD8175-8474-4986-A605-5087EA68F6C0}" type="presOf" srcId="{15BAF808-6AB4-42A8-A9DB-F1F9E1AE408A}" destId="{F92E887C-199B-4CF7-BC72-BDA5F0AB7942}" srcOrd="0" destOrd="0" presId="urn:microsoft.com/office/officeart/2005/8/layout/process4"/>
    <dgm:cxn modelId="{EC61069F-934D-43AF-A914-DFE2590E062F}" srcId="{87F60947-5511-4D2B-AFB2-19EA04226888}" destId="{15BAF808-6AB4-42A8-A9DB-F1F9E1AE408A}" srcOrd="1" destOrd="0" parTransId="{425B1FD2-2D71-4487-A3B6-E33045DE42FA}" sibTransId="{D094D515-8DBD-4C48-9DCE-50C0BDC6AE60}"/>
    <dgm:cxn modelId="{16BEF2A4-C525-45F7-875A-D650943181E5}" srcId="{87F60947-5511-4D2B-AFB2-19EA04226888}" destId="{A4A1413D-51D3-4EF5-A16A-BFBAC2887D83}" srcOrd="0" destOrd="0" parTransId="{6F38A1EB-51BA-45E3-BA32-2C1C7302097F}" sibTransId="{AD577DA5-BED7-4EF9-B6DC-FC4AA6081501}"/>
    <dgm:cxn modelId="{CD0309C2-FEDC-4534-80FA-55A0E7926413}" type="presOf" srcId="{8F11113C-9048-450B-BDCC-28ECF140B178}" destId="{D00922AD-AA04-4440-AB0E-1F9600D61D13}" srcOrd="0" destOrd="0" presId="urn:microsoft.com/office/officeart/2005/8/layout/process4"/>
    <dgm:cxn modelId="{D971D325-0E9B-44CF-B3E0-00E66BBD8C6E}" type="presParOf" srcId="{D00922AD-AA04-4440-AB0E-1F9600D61D13}" destId="{C6176439-C672-4461-A69C-CDB29ED17292}" srcOrd="0" destOrd="0" presId="urn:microsoft.com/office/officeart/2005/8/layout/process4"/>
    <dgm:cxn modelId="{FB0F7374-0C07-44A8-9D78-18BDF1E4D970}" type="presParOf" srcId="{C6176439-C672-4461-A69C-CDB29ED17292}" destId="{46152F62-17D8-44FE-943F-E2EE8AD92846}" srcOrd="0" destOrd="0" presId="urn:microsoft.com/office/officeart/2005/8/layout/process4"/>
    <dgm:cxn modelId="{538F7FCC-A8FC-44E1-933E-C3728AFF654B}" type="presParOf" srcId="{C6176439-C672-4461-A69C-CDB29ED17292}" destId="{992C7374-ADDC-4DF8-8DDE-7D1558A8649A}" srcOrd="1" destOrd="0" presId="urn:microsoft.com/office/officeart/2005/8/layout/process4"/>
    <dgm:cxn modelId="{6FC4EAD3-5440-4B77-BEB0-83C226D84E90}" type="presParOf" srcId="{C6176439-C672-4461-A69C-CDB29ED17292}" destId="{586D7D63-922D-4425-B2AC-C7F3A3315481}" srcOrd="2" destOrd="0" presId="urn:microsoft.com/office/officeart/2005/8/layout/process4"/>
    <dgm:cxn modelId="{C6FB55A9-CBE1-476E-8B3E-55A94DB9FC20}" type="presParOf" srcId="{586D7D63-922D-4425-B2AC-C7F3A3315481}" destId="{323B3188-E3FD-4C63-AE2B-A54675CBF698}" srcOrd="0" destOrd="0" presId="urn:microsoft.com/office/officeart/2005/8/layout/process4"/>
    <dgm:cxn modelId="{24F63A4F-D4CF-4742-966D-A65FEDDB658B}" type="presParOf" srcId="{586D7D63-922D-4425-B2AC-C7F3A3315481}" destId="{F92E887C-199B-4CF7-BC72-BDA5F0AB7942}" srcOrd="1" destOrd="0" presId="urn:microsoft.com/office/officeart/2005/8/layout/process4"/>
    <dgm:cxn modelId="{49689604-F443-463E-AA94-DE7C60281FEA}" type="presParOf" srcId="{586D7D63-922D-4425-B2AC-C7F3A3315481}" destId="{72BCF782-7DA1-40BD-906D-9087221C0006}" srcOrd="2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49B23C0B-2777-42A6-B3B8-7933EB237B33}" type="doc">
      <dgm:prSet loTypeId="urn:microsoft.com/office/officeart/2005/8/layout/list1" loCatId="list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86DD0E45-F0E3-4F7C-9F3A-54C1CBA95BE4}">
      <dgm:prSet phldrT="[Text]"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Bluetooth (short-range)</a:t>
          </a:r>
        </a:p>
      </dgm:t>
    </dgm:pt>
    <dgm:pt modelId="{B0E87599-9D12-497B-841B-4C6B958BF788}" type="parTrans" cxnId="{20E6A1F4-4BEE-4482-AF92-B6E026254AD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578E2E8-D8EC-474A-8C70-51D4541DE40E}" type="sibTrans" cxnId="{20E6A1F4-4BEE-4482-AF92-B6E026254AD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B83E4D55-3006-40E8-861E-B6733EF9B2D2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Wi-Fi (wireless fidelity)</a:t>
          </a:r>
        </a:p>
      </dgm:t>
    </dgm:pt>
    <dgm:pt modelId="{056C4699-D66E-4FD1-8ABA-CBF7C77CBED6}" type="parTrans" cxnId="{2AC9C50A-50DD-4F0D-8434-9E6042D23169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CC3EE07-F1A2-4709-9FFA-123B7ED2452E}" type="sibTrans" cxnId="{2AC9C50A-50DD-4F0D-8434-9E6042D23169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7DEF14-0202-4346-87E3-78B4A9BA72B2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Uses high frequency radio</a:t>
          </a:r>
        </a:p>
      </dgm:t>
    </dgm:pt>
    <dgm:pt modelId="{033A5E9D-37F6-4A81-A457-6FA7E386BE8A}" type="parTrans" cxnId="{892EE772-D847-4F4B-AF67-F267FEAD393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54CF8D7-49AD-4F32-A14E-B454F3C5D1B8}" type="sibTrans" cxnId="{892EE772-D847-4F4B-AF67-F267FEAD393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CEF635-D5AE-4486-9E57-9CA3BD4501B1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Microwave</a:t>
          </a:r>
        </a:p>
      </dgm:t>
    </dgm:pt>
    <dgm:pt modelId="{F6997113-CE6A-4DD1-A96D-BCC3A6084409}" type="parTrans" cxnId="{5CB50A14-109A-43EB-B442-04C96793DE1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A64805B-CEC4-4892-BA26-AAD0840D8897}" type="sibTrans" cxnId="{5CB50A14-109A-43EB-B442-04C96793DE1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AFCA3FA-951F-4D22-8BBB-1F1664244813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Uses high frequency radio wave signals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43EFBB90-9F4B-4034-A61F-36FDE99FCD84}" type="parTrans" cxnId="{0CDF6C7F-C803-46E1-81A0-AA577B59289A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E337BF6-788C-4495-A59B-7599B80C7AD3}" type="sibTrans" cxnId="{0CDF6C7F-C803-46E1-81A0-AA577B59289A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1AD497C-9822-4C13-80D0-56B2EB6951FF}">
      <dgm:prSet custT="1"/>
      <dgm:spPr/>
      <dgm:t>
        <a:bodyPr/>
        <a:lstStyle/>
        <a:p>
          <a:r>
            <a:rPr lang="en-MY" sz="1200" dirty="0" err="1">
              <a:latin typeface="Comic Sans MS" panose="030F0702030302020204" pitchFamily="66" charset="0"/>
            </a:rPr>
            <a:t>WiMax</a:t>
          </a:r>
          <a:r>
            <a:rPr lang="en-MY" sz="1200" dirty="0">
              <a:latin typeface="Comic Sans MS" panose="030F0702030302020204" pitchFamily="66" charset="0"/>
            </a:rPr>
            <a:t>(extends Wi-Fi)</a:t>
          </a:r>
        </a:p>
      </dgm:t>
    </dgm:pt>
    <dgm:pt modelId="{A9021569-83F7-4D07-A232-E59DDB07F148}" type="parTrans" cxnId="{C9C77103-AD9D-436C-8239-F887BC700A2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93E37F5-52D4-4830-9819-18349D27529A}" type="sibTrans" cxnId="{C9C77103-AD9D-436C-8239-F887BC700A2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CAAC0C30-8263-4150-B6E7-623F6C04B962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New standard that uses microwave to extend </a:t>
          </a:r>
          <a:r>
            <a:rPr lang="en-US" sz="1200" dirty="0" err="1">
              <a:latin typeface="Comic Sans MS" panose="030F0702030302020204" pitchFamily="66" charset="0"/>
            </a:rPr>
            <a:t>WiFirange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AB51FF28-345E-4695-9481-F542430884A3}" type="parTrans" cxnId="{905BD673-2386-45FE-81E9-04F54D5AAD2D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3E30D249-589F-4A1C-BC49-CE346A8CB121}" type="sibTrans" cxnId="{905BD673-2386-45FE-81E9-04F54D5AAD2D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0558F521-CF94-436A-BFF4-FDC1E8292F8E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Cellular</a:t>
          </a:r>
        </a:p>
      </dgm:t>
    </dgm:pt>
    <dgm:pt modelId="{A366065A-43D9-485E-872E-DD3CF6CB7F5D}" type="parTrans" cxnId="{8B4CDAE3-DA8F-4236-A896-BAC73CA023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D7333EF-53F1-4882-B761-545FD18977AD}" type="sibTrans" cxnId="{8B4CDAE3-DA8F-4236-A896-BAC73CA023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BC6C8D8C-052F-4289-BCC0-FB51C3231467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 multiple antennae to communication</a:t>
          </a:r>
        </a:p>
      </dgm:t>
    </dgm:pt>
    <dgm:pt modelId="{9FD159DD-6B1F-4D1A-9BDC-981065CCFCAD}" type="parTrans" cxnId="{C12A03FC-380F-41E5-878B-9FEA5B3D3F4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04DE55F-2C4C-4AF1-AF1B-F73888516611}" type="sibTrans" cxnId="{C12A03FC-380F-41E5-878B-9FEA5B3D3F4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0C9D7CA-C74F-43A0-9C19-6482A65A885F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Satellite</a:t>
          </a:r>
        </a:p>
      </dgm:t>
    </dgm:pt>
    <dgm:pt modelId="{CB5C3CA8-2002-4FFA-8772-06391D09CC5C}" type="parTrans" cxnId="{9F08616F-FABB-4C44-8B58-2BC27000B242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8CDBDD2C-6330-4B47-8A84-CC9A1E5D679F}" type="sibTrans" cxnId="{9F08616F-FABB-4C44-8B58-2BC27000B242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E233D8EB-9BB5-4804-9D84-372D621CCE5E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Uses satellites as microwave relay stations</a:t>
          </a:r>
        </a:p>
      </dgm:t>
    </dgm:pt>
    <dgm:pt modelId="{DBA35ABC-8660-4B70-8F45-C438359240C4}" type="parTrans" cxnId="{80DCBB1C-6224-43EB-AACD-C9BCDD6870B6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2916AF6A-7301-4FF0-B0FA-AFE9A883D4CB}" type="sibTrans" cxnId="{80DCBB1C-6224-43EB-AACD-C9BCDD6870B6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169DC893-A0AF-4A86-B935-A218A4674E4B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Infrared</a:t>
          </a:r>
        </a:p>
      </dgm:t>
    </dgm:pt>
    <dgm:pt modelId="{1AB5A12F-1F11-4CE3-8801-041048E635DF}" type="parTrans" cxnId="{586DE3C0-9B9C-4C38-9AE0-0234CA88449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66575661-73C6-4D78-9C62-B98E12A58873}" type="sibTrans" cxnId="{586DE3C0-9B9C-4C38-9AE0-0234CA884491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7C54C88B-DC71-40F5-A70D-DDEBEF7FA46C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Use infrared light wants to communication over short distances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2AC00C61-8437-4A3F-AE7F-6F9FE0BD5F0C}" type="parTrans" cxnId="{35611A01-DEA7-4964-B996-B9A63FE4D6AE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0AA24253-2E82-4112-89C5-1D2F1692A743}" type="sibTrans" cxnId="{35611A01-DEA7-4964-B996-B9A63FE4D6AE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570DD28-755A-4227-9666-E39D0D9F3A6F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GPS</a:t>
          </a:r>
        </a:p>
      </dgm:t>
    </dgm:pt>
    <dgm:pt modelId="{B7C6BBAC-237E-4BAF-A7EC-1549B5D94B90}" type="parTrans" cxnId="{E0BEA776-FEBA-4C2E-B22A-CF7EA1DFB76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1F0ADF0-DA7C-4CE3-8570-1F392DA6156C}" type="sibTrans" cxnId="{E0BEA776-FEBA-4C2E-B22A-CF7EA1DFB765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F592170E-3092-4AD5-9B68-8519B5A59A77}">
      <dgm:prSet custT="1"/>
      <dgm:spPr/>
      <dgm:t>
        <a:bodyPr/>
        <a:lstStyle/>
        <a:p>
          <a:r>
            <a:rPr lang="en-US" sz="1200" dirty="0">
              <a:latin typeface="Comic Sans MS" panose="030F0702030302020204" pitchFamily="66" charset="0"/>
            </a:rPr>
            <a:t>Determine geographic location of the devices</a:t>
          </a:r>
          <a:endParaRPr lang="en-MY" sz="1200" dirty="0">
            <a:latin typeface="Comic Sans MS" panose="030F0702030302020204" pitchFamily="66" charset="0"/>
          </a:endParaRPr>
        </a:p>
      </dgm:t>
    </dgm:pt>
    <dgm:pt modelId="{8D19EB62-CD06-4213-ACE3-36E28946B63F}" type="parTrans" cxnId="{2DDC4111-1AE4-4A91-B7BE-60733366798F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D69096D6-5541-4E93-8864-01968660A461}" type="sibTrans" cxnId="{2DDC4111-1AE4-4A91-B7BE-60733366798F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313673DB-C261-4D39-AAE7-D81AB9E5F703}">
      <dgm:prSet custT="1"/>
      <dgm:spPr/>
      <dgm:t>
        <a:bodyPr/>
        <a:lstStyle/>
        <a:p>
          <a:r>
            <a:rPr lang="en-MY" sz="1200" dirty="0">
              <a:latin typeface="Comic Sans MS" panose="030F0702030302020204" pitchFamily="66" charset="0"/>
            </a:rPr>
            <a:t>Radio communication standard</a:t>
          </a:r>
        </a:p>
      </dgm:t>
    </dgm:pt>
    <dgm:pt modelId="{D7077738-40A0-4DB8-8860-89321430BB87}" type="parTrans" cxnId="{1829E69E-94A5-4FFD-9152-8D99D6BDC8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7B03A52E-E5AD-4B2F-941B-2AA7BB6DE263}" type="sibTrans" cxnId="{1829E69E-94A5-4FFD-9152-8D99D6BDC8B4}">
      <dgm:prSet/>
      <dgm:spPr/>
      <dgm:t>
        <a:bodyPr/>
        <a:lstStyle/>
        <a:p>
          <a:endParaRPr lang="en-MY" sz="1200">
            <a:latin typeface="Comic Sans MS" panose="030F0702030302020204" pitchFamily="66" charset="0"/>
          </a:endParaRPr>
        </a:p>
      </dgm:t>
    </dgm:pt>
    <dgm:pt modelId="{5043A113-3410-487F-90BF-A5654CEA4AB3}" type="pres">
      <dgm:prSet presAssocID="{49B23C0B-2777-42A6-B3B8-7933EB237B33}" presName="linear" presStyleCnt="0">
        <dgm:presLayoutVars>
          <dgm:dir/>
          <dgm:animLvl val="lvl"/>
          <dgm:resizeHandles val="exact"/>
        </dgm:presLayoutVars>
      </dgm:prSet>
      <dgm:spPr/>
    </dgm:pt>
    <dgm:pt modelId="{FD324880-B3E2-40E5-9DB1-C3B748C133DE}" type="pres">
      <dgm:prSet presAssocID="{86DD0E45-F0E3-4F7C-9F3A-54C1CBA95BE4}" presName="parentLin" presStyleCnt="0"/>
      <dgm:spPr/>
    </dgm:pt>
    <dgm:pt modelId="{C6DDF07D-F910-4454-B933-4B9E351ACA68}" type="pres">
      <dgm:prSet presAssocID="{86DD0E45-F0E3-4F7C-9F3A-54C1CBA95BE4}" presName="parentLeftMargin" presStyleLbl="node1" presStyleIdx="0" presStyleCnt="8"/>
      <dgm:spPr/>
    </dgm:pt>
    <dgm:pt modelId="{E01076FD-2CE0-4B7B-964A-AFAE0FF8E8FF}" type="pres">
      <dgm:prSet presAssocID="{86DD0E45-F0E3-4F7C-9F3A-54C1CBA95BE4}" presName="parentText" presStyleLbl="node1" presStyleIdx="0" presStyleCnt="8">
        <dgm:presLayoutVars>
          <dgm:chMax val="0"/>
          <dgm:bulletEnabled val="1"/>
        </dgm:presLayoutVars>
      </dgm:prSet>
      <dgm:spPr/>
    </dgm:pt>
    <dgm:pt modelId="{3891D623-EAE0-4EB0-83E6-AEE8FFA786FA}" type="pres">
      <dgm:prSet presAssocID="{86DD0E45-F0E3-4F7C-9F3A-54C1CBA95BE4}" presName="negativeSpace" presStyleCnt="0"/>
      <dgm:spPr/>
    </dgm:pt>
    <dgm:pt modelId="{7824774C-8080-42ED-A9F7-4A5916B824FB}" type="pres">
      <dgm:prSet presAssocID="{86DD0E45-F0E3-4F7C-9F3A-54C1CBA95BE4}" presName="childText" presStyleLbl="conFgAcc1" presStyleIdx="0" presStyleCnt="8" custScaleX="83363" custLinFactY="7014" custLinFactNeighborX="-447" custLinFactNeighborY="100000">
        <dgm:presLayoutVars>
          <dgm:bulletEnabled val="1"/>
        </dgm:presLayoutVars>
      </dgm:prSet>
      <dgm:spPr/>
    </dgm:pt>
    <dgm:pt modelId="{30DA56F7-57CB-4FA9-ADCD-40F1AAEDAF86}" type="pres">
      <dgm:prSet presAssocID="{C578E2E8-D8EC-474A-8C70-51D4541DE40E}" presName="spaceBetweenRectangles" presStyleCnt="0"/>
      <dgm:spPr/>
    </dgm:pt>
    <dgm:pt modelId="{5A1040A7-FF11-415E-9994-915614A1713E}" type="pres">
      <dgm:prSet presAssocID="{B83E4D55-3006-40E8-861E-B6733EF9B2D2}" presName="parentLin" presStyleCnt="0"/>
      <dgm:spPr/>
    </dgm:pt>
    <dgm:pt modelId="{BC15384B-289C-4CB4-AA65-ED4FAA660BB7}" type="pres">
      <dgm:prSet presAssocID="{B83E4D55-3006-40E8-861E-B6733EF9B2D2}" presName="parentLeftMargin" presStyleLbl="node1" presStyleIdx="0" presStyleCnt="8"/>
      <dgm:spPr/>
    </dgm:pt>
    <dgm:pt modelId="{5752F1B1-6B6A-4965-860F-0E39EA47122D}" type="pres">
      <dgm:prSet presAssocID="{B83E4D55-3006-40E8-861E-B6733EF9B2D2}" presName="parentText" presStyleLbl="node1" presStyleIdx="1" presStyleCnt="8">
        <dgm:presLayoutVars>
          <dgm:chMax val="0"/>
          <dgm:bulletEnabled val="1"/>
        </dgm:presLayoutVars>
      </dgm:prSet>
      <dgm:spPr/>
    </dgm:pt>
    <dgm:pt modelId="{E620E1A2-235B-4FD6-A75B-27461CEB4D90}" type="pres">
      <dgm:prSet presAssocID="{B83E4D55-3006-40E8-861E-B6733EF9B2D2}" presName="negativeSpace" presStyleCnt="0"/>
      <dgm:spPr/>
    </dgm:pt>
    <dgm:pt modelId="{F415DE23-6321-4F1A-AC0C-95159DE9490F}" type="pres">
      <dgm:prSet presAssocID="{B83E4D55-3006-40E8-861E-B6733EF9B2D2}" presName="childText" presStyleLbl="conFgAcc1" presStyleIdx="1" presStyleCnt="8" custScaleX="83542">
        <dgm:presLayoutVars>
          <dgm:bulletEnabled val="1"/>
        </dgm:presLayoutVars>
      </dgm:prSet>
      <dgm:spPr/>
    </dgm:pt>
    <dgm:pt modelId="{A7D74BA4-D557-4512-ABAB-99DA668F0FF1}" type="pres">
      <dgm:prSet presAssocID="{CCC3EE07-F1A2-4709-9FFA-123B7ED2452E}" presName="spaceBetweenRectangles" presStyleCnt="0"/>
      <dgm:spPr/>
    </dgm:pt>
    <dgm:pt modelId="{849A075B-F9AD-4201-946B-A586142742FA}" type="pres">
      <dgm:prSet presAssocID="{50CEF635-D5AE-4486-9E57-9CA3BD4501B1}" presName="parentLin" presStyleCnt="0"/>
      <dgm:spPr/>
    </dgm:pt>
    <dgm:pt modelId="{994F812B-D164-4296-86DB-770A095939C9}" type="pres">
      <dgm:prSet presAssocID="{50CEF635-D5AE-4486-9E57-9CA3BD4501B1}" presName="parentLeftMargin" presStyleLbl="node1" presStyleIdx="1" presStyleCnt="8"/>
      <dgm:spPr/>
    </dgm:pt>
    <dgm:pt modelId="{727732A1-C445-4FE7-A48C-D7CA2CC4DDE7}" type="pres">
      <dgm:prSet presAssocID="{50CEF635-D5AE-4486-9E57-9CA3BD4501B1}" presName="parentText" presStyleLbl="node1" presStyleIdx="2" presStyleCnt="8">
        <dgm:presLayoutVars>
          <dgm:chMax val="0"/>
          <dgm:bulletEnabled val="1"/>
        </dgm:presLayoutVars>
      </dgm:prSet>
      <dgm:spPr/>
    </dgm:pt>
    <dgm:pt modelId="{6AA0AE06-6B10-402D-B5D4-2489E10AC7BD}" type="pres">
      <dgm:prSet presAssocID="{50CEF635-D5AE-4486-9E57-9CA3BD4501B1}" presName="negativeSpace" presStyleCnt="0"/>
      <dgm:spPr/>
    </dgm:pt>
    <dgm:pt modelId="{49870285-03EB-4689-A485-ED263116FB82}" type="pres">
      <dgm:prSet presAssocID="{50CEF635-D5AE-4486-9E57-9CA3BD4501B1}" presName="childText" presStyleLbl="conFgAcc1" presStyleIdx="2" presStyleCnt="8" custScaleX="84436">
        <dgm:presLayoutVars>
          <dgm:bulletEnabled val="1"/>
        </dgm:presLayoutVars>
      </dgm:prSet>
      <dgm:spPr/>
    </dgm:pt>
    <dgm:pt modelId="{6850C9E2-CAB6-4726-923F-9746C06E17C6}" type="pres">
      <dgm:prSet presAssocID="{1A64805B-CEC4-4892-BA26-AAD0840D8897}" presName="spaceBetweenRectangles" presStyleCnt="0"/>
      <dgm:spPr/>
    </dgm:pt>
    <dgm:pt modelId="{77979B87-AF2B-4409-A03F-B65B36A952EA}" type="pres">
      <dgm:prSet presAssocID="{61AD497C-9822-4C13-80D0-56B2EB6951FF}" presName="parentLin" presStyleCnt="0"/>
      <dgm:spPr/>
    </dgm:pt>
    <dgm:pt modelId="{20855A2C-E735-48CE-AFA7-892F41CC52D9}" type="pres">
      <dgm:prSet presAssocID="{61AD497C-9822-4C13-80D0-56B2EB6951FF}" presName="parentLeftMargin" presStyleLbl="node1" presStyleIdx="2" presStyleCnt="8"/>
      <dgm:spPr/>
    </dgm:pt>
    <dgm:pt modelId="{7425E9C5-7BF0-4E38-B84D-CC5343376BF4}" type="pres">
      <dgm:prSet presAssocID="{61AD497C-9822-4C13-80D0-56B2EB6951FF}" presName="parentText" presStyleLbl="node1" presStyleIdx="3" presStyleCnt="8">
        <dgm:presLayoutVars>
          <dgm:chMax val="0"/>
          <dgm:bulletEnabled val="1"/>
        </dgm:presLayoutVars>
      </dgm:prSet>
      <dgm:spPr/>
    </dgm:pt>
    <dgm:pt modelId="{B9A8E25F-FEFF-4B1A-B421-D6479255965E}" type="pres">
      <dgm:prSet presAssocID="{61AD497C-9822-4C13-80D0-56B2EB6951FF}" presName="negativeSpace" presStyleCnt="0"/>
      <dgm:spPr/>
    </dgm:pt>
    <dgm:pt modelId="{4E090D89-0412-4971-97D7-C21D1352D93B}" type="pres">
      <dgm:prSet presAssocID="{61AD497C-9822-4C13-80D0-56B2EB6951FF}" presName="childText" presStyleLbl="conFgAcc1" presStyleIdx="3" presStyleCnt="8" custScaleX="84258">
        <dgm:presLayoutVars>
          <dgm:bulletEnabled val="1"/>
        </dgm:presLayoutVars>
      </dgm:prSet>
      <dgm:spPr/>
    </dgm:pt>
    <dgm:pt modelId="{40113A46-8770-44A4-B88B-8AFBFF3B531A}" type="pres">
      <dgm:prSet presAssocID="{293E37F5-52D4-4830-9819-18349D27529A}" presName="spaceBetweenRectangles" presStyleCnt="0"/>
      <dgm:spPr/>
    </dgm:pt>
    <dgm:pt modelId="{CB853EF1-5C9D-41AE-815B-3158987442C5}" type="pres">
      <dgm:prSet presAssocID="{0558F521-CF94-436A-BFF4-FDC1E8292F8E}" presName="parentLin" presStyleCnt="0"/>
      <dgm:spPr/>
    </dgm:pt>
    <dgm:pt modelId="{0DA61731-4FED-4BF0-8810-1AED96BC11BC}" type="pres">
      <dgm:prSet presAssocID="{0558F521-CF94-436A-BFF4-FDC1E8292F8E}" presName="parentLeftMargin" presStyleLbl="node1" presStyleIdx="3" presStyleCnt="8"/>
      <dgm:spPr/>
    </dgm:pt>
    <dgm:pt modelId="{47DA4C32-FAFC-4E3A-B0FE-B7C79D6DD79C}" type="pres">
      <dgm:prSet presAssocID="{0558F521-CF94-436A-BFF4-FDC1E8292F8E}" presName="parentText" presStyleLbl="node1" presStyleIdx="4" presStyleCnt="8">
        <dgm:presLayoutVars>
          <dgm:chMax val="0"/>
          <dgm:bulletEnabled val="1"/>
        </dgm:presLayoutVars>
      </dgm:prSet>
      <dgm:spPr/>
    </dgm:pt>
    <dgm:pt modelId="{6919C2C6-062C-47EE-BEEE-E00104DEE8FF}" type="pres">
      <dgm:prSet presAssocID="{0558F521-CF94-436A-BFF4-FDC1E8292F8E}" presName="negativeSpace" presStyleCnt="0"/>
      <dgm:spPr/>
    </dgm:pt>
    <dgm:pt modelId="{9FC5C499-7E81-4B51-A835-21C3D03655B0}" type="pres">
      <dgm:prSet presAssocID="{0558F521-CF94-436A-BFF4-FDC1E8292F8E}" presName="childText" presStyleLbl="conFgAcc1" presStyleIdx="4" presStyleCnt="8" custScaleX="84079">
        <dgm:presLayoutVars>
          <dgm:bulletEnabled val="1"/>
        </dgm:presLayoutVars>
      </dgm:prSet>
      <dgm:spPr/>
    </dgm:pt>
    <dgm:pt modelId="{822A3596-EA8A-4F10-9F84-52AF827FF002}" type="pres">
      <dgm:prSet presAssocID="{DD7333EF-53F1-4882-B761-545FD18977AD}" presName="spaceBetweenRectangles" presStyleCnt="0"/>
      <dgm:spPr/>
    </dgm:pt>
    <dgm:pt modelId="{D12BF2B2-618E-48F6-BFA2-CF1BDC37F031}" type="pres">
      <dgm:prSet presAssocID="{10C9D7CA-C74F-43A0-9C19-6482A65A885F}" presName="parentLin" presStyleCnt="0"/>
      <dgm:spPr/>
    </dgm:pt>
    <dgm:pt modelId="{6FFFC56A-4574-4514-B451-C64B7EB72EC7}" type="pres">
      <dgm:prSet presAssocID="{10C9D7CA-C74F-43A0-9C19-6482A65A885F}" presName="parentLeftMargin" presStyleLbl="node1" presStyleIdx="4" presStyleCnt="8"/>
      <dgm:spPr/>
    </dgm:pt>
    <dgm:pt modelId="{C7833572-8092-459E-8EB2-199FC6CEC09A}" type="pres">
      <dgm:prSet presAssocID="{10C9D7CA-C74F-43A0-9C19-6482A65A885F}" presName="parentText" presStyleLbl="node1" presStyleIdx="5" presStyleCnt="8">
        <dgm:presLayoutVars>
          <dgm:chMax val="0"/>
          <dgm:bulletEnabled val="1"/>
        </dgm:presLayoutVars>
      </dgm:prSet>
      <dgm:spPr/>
    </dgm:pt>
    <dgm:pt modelId="{34FEFECA-38D5-421B-9AA7-76FD4F507D54}" type="pres">
      <dgm:prSet presAssocID="{10C9D7CA-C74F-43A0-9C19-6482A65A885F}" presName="negativeSpace" presStyleCnt="0"/>
      <dgm:spPr/>
    </dgm:pt>
    <dgm:pt modelId="{126BC4AD-84FD-4022-BFDE-CBF55DFC0F30}" type="pres">
      <dgm:prSet presAssocID="{10C9D7CA-C74F-43A0-9C19-6482A65A885F}" presName="childText" presStyleLbl="conFgAcc1" presStyleIdx="5" presStyleCnt="8" custScaleX="83900">
        <dgm:presLayoutVars>
          <dgm:bulletEnabled val="1"/>
        </dgm:presLayoutVars>
      </dgm:prSet>
      <dgm:spPr/>
    </dgm:pt>
    <dgm:pt modelId="{432F5021-554A-4079-AA0B-A9E9748D7A8E}" type="pres">
      <dgm:prSet presAssocID="{8CDBDD2C-6330-4B47-8A84-CC9A1E5D679F}" presName="spaceBetweenRectangles" presStyleCnt="0"/>
      <dgm:spPr/>
    </dgm:pt>
    <dgm:pt modelId="{87AF39A0-E21C-43CD-A2D3-4E19C9BD28AC}" type="pres">
      <dgm:prSet presAssocID="{169DC893-A0AF-4A86-B935-A218A4674E4B}" presName="parentLin" presStyleCnt="0"/>
      <dgm:spPr/>
    </dgm:pt>
    <dgm:pt modelId="{0ACBA4BC-8BCE-4B5C-88C3-4F4BE6910A4F}" type="pres">
      <dgm:prSet presAssocID="{169DC893-A0AF-4A86-B935-A218A4674E4B}" presName="parentLeftMargin" presStyleLbl="node1" presStyleIdx="5" presStyleCnt="8"/>
      <dgm:spPr/>
    </dgm:pt>
    <dgm:pt modelId="{0EE7C776-650A-41B2-B763-859DDF694822}" type="pres">
      <dgm:prSet presAssocID="{169DC893-A0AF-4A86-B935-A218A4674E4B}" presName="parentText" presStyleLbl="node1" presStyleIdx="6" presStyleCnt="8">
        <dgm:presLayoutVars>
          <dgm:chMax val="0"/>
          <dgm:bulletEnabled val="1"/>
        </dgm:presLayoutVars>
      </dgm:prSet>
      <dgm:spPr/>
    </dgm:pt>
    <dgm:pt modelId="{5A3EBECE-6DFA-456C-8AAF-1E2A1C3CD615}" type="pres">
      <dgm:prSet presAssocID="{169DC893-A0AF-4A86-B935-A218A4674E4B}" presName="negativeSpace" presStyleCnt="0"/>
      <dgm:spPr/>
    </dgm:pt>
    <dgm:pt modelId="{47157F9A-FD46-4CF3-8B23-C0E0F2C3B5B9}" type="pres">
      <dgm:prSet presAssocID="{169DC893-A0AF-4A86-B935-A218A4674E4B}" presName="childText" presStyleLbl="conFgAcc1" presStyleIdx="6" presStyleCnt="8" custScaleX="84616">
        <dgm:presLayoutVars>
          <dgm:bulletEnabled val="1"/>
        </dgm:presLayoutVars>
      </dgm:prSet>
      <dgm:spPr/>
    </dgm:pt>
    <dgm:pt modelId="{FC9A59F0-3739-4B0F-B635-200FC6217ADB}" type="pres">
      <dgm:prSet presAssocID="{66575661-73C6-4D78-9C62-B98E12A58873}" presName="spaceBetweenRectangles" presStyleCnt="0"/>
      <dgm:spPr/>
    </dgm:pt>
    <dgm:pt modelId="{65B3B5A0-35BF-4B8C-81B4-112B26B08238}" type="pres">
      <dgm:prSet presAssocID="{5570DD28-755A-4227-9666-E39D0D9F3A6F}" presName="parentLin" presStyleCnt="0"/>
      <dgm:spPr/>
    </dgm:pt>
    <dgm:pt modelId="{19D18F7A-51CD-459B-A4DB-70BCB4865473}" type="pres">
      <dgm:prSet presAssocID="{5570DD28-755A-4227-9666-E39D0D9F3A6F}" presName="parentLeftMargin" presStyleLbl="node1" presStyleIdx="6" presStyleCnt="8"/>
      <dgm:spPr/>
    </dgm:pt>
    <dgm:pt modelId="{AD730E21-2265-40C2-843F-717BEA5812C2}" type="pres">
      <dgm:prSet presAssocID="{5570DD28-755A-4227-9666-E39D0D9F3A6F}" presName="parentText" presStyleLbl="node1" presStyleIdx="7" presStyleCnt="8">
        <dgm:presLayoutVars>
          <dgm:chMax val="0"/>
          <dgm:bulletEnabled val="1"/>
        </dgm:presLayoutVars>
      </dgm:prSet>
      <dgm:spPr/>
    </dgm:pt>
    <dgm:pt modelId="{28CC1898-E892-4CB7-A9DF-0C6CF34D0EC8}" type="pres">
      <dgm:prSet presAssocID="{5570DD28-755A-4227-9666-E39D0D9F3A6F}" presName="negativeSpace" presStyleCnt="0"/>
      <dgm:spPr/>
    </dgm:pt>
    <dgm:pt modelId="{90544788-652F-4A2C-A56B-4A25CE4EA07E}" type="pres">
      <dgm:prSet presAssocID="{5570DD28-755A-4227-9666-E39D0D9F3A6F}" presName="childText" presStyleLbl="conFgAcc1" presStyleIdx="7" presStyleCnt="8" custScaleX="84973">
        <dgm:presLayoutVars>
          <dgm:bulletEnabled val="1"/>
        </dgm:presLayoutVars>
      </dgm:prSet>
      <dgm:spPr/>
    </dgm:pt>
  </dgm:ptLst>
  <dgm:cxnLst>
    <dgm:cxn modelId="{4FFF8100-0EE5-4EF2-9ACD-7456D718D19D}" type="presOf" srcId="{169DC893-A0AF-4A86-B935-A218A4674E4B}" destId="{0ACBA4BC-8BCE-4B5C-88C3-4F4BE6910A4F}" srcOrd="0" destOrd="0" presId="urn:microsoft.com/office/officeart/2005/8/layout/list1"/>
    <dgm:cxn modelId="{35611A01-DEA7-4964-B996-B9A63FE4D6AE}" srcId="{169DC893-A0AF-4A86-B935-A218A4674E4B}" destId="{7C54C88B-DC71-40F5-A70D-DDEBEF7FA46C}" srcOrd="0" destOrd="0" parTransId="{2AC00C61-8437-4A3F-AE7F-6F9FE0BD5F0C}" sibTransId="{0AA24253-2E82-4112-89C5-1D2F1692A743}"/>
    <dgm:cxn modelId="{E1ED4901-B347-45D3-AE7E-B6BD29A6FCE8}" type="presOf" srcId="{61AD497C-9822-4C13-80D0-56B2EB6951FF}" destId="{7425E9C5-7BF0-4E38-B84D-CC5343376BF4}" srcOrd="1" destOrd="0" presId="urn:microsoft.com/office/officeart/2005/8/layout/list1"/>
    <dgm:cxn modelId="{C9C77103-AD9D-436C-8239-F887BC700A24}" srcId="{49B23C0B-2777-42A6-B3B8-7933EB237B33}" destId="{61AD497C-9822-4C13-80D0-56B2EB6951FF}" srcOrd="3" destOrd="0" parTransId="{A9021569-83F7-4D07-A232-E59DDB07F148}" sibTransId="{293E37F5-52D4-4830-9819-18349D27529A}"/>
    <dgm:cxn modelId="{2AC9C50A-50DD-4F0D-8434-9E6042D23169}" srcId="{49B23C0B-2777-42A6-B3B8-7933EB237B33}" destId="{B83E4D55-3006-40E8-861E-B6733EF9B2D2}" srcOrd="1" destOrd="0" parTransId="{056C4699-D66E-4FD1-8ABA-CBF7C77CBED6}" sibTransId="{CCC3EE07-F1A2-4709-9FFA-123B7ED2452E}"/>
    <dgm:cxn modelId="{2DDC4111-1AE4-4A91-B7BE-60733366798F}" srcId="{5570DD28-755A-4227-9666-E39D0D9F3A6F}" destId="{F592170E-3092-4AD5-9B68-8519B5A59A77}" srcOrd="0" destOrd="0" parTransId="{8D19EB62-CD06-4213-ACE3-36E28946B63F}" sibTransId="{D69096D6-5541-4E93-8864-01968660A461}"/>
    <dgm:cxn modelId="{5CB50A14-109A-43EB-B442-04C96793DE15}" srcId="{49B23C0B-2777-42A6-B3B8-7933EB237B33}" destId="{50CEF635-D5AE-4486-9E57-9CA3BD4501B1}" srcOrd="2" destOrd="0" parTransId="{F6997113-CE6A-4DD1-A96D-BCC3A6084409}" sibTransId="{1A64805B-CEC4-4892-BA26-AAD0840D8897}"/>
    <dgm:cxn modelId="{3D3A0319-8466-48F2-A797-E254FB4FAE4E}" type="presOf" srcId="{0558F521-CF94-436A-BFF4-FDC1E8292F8E}" destId="{0DA61731-4FED-4BF0-8810-1AED96BC11BC}" srcOrd="0" destOrd="0" presId="urn:microsoft.com/office/officeart/2005/8/layout/list1"/>
    <dgm:cxn modelId="{80DCBB1C-6224-43EB-AACD-C9BCDD6870B6}" srcId="{10C9D7CA-C74F-43A0-9C19-6482A65A885F}" destId="{E233D8EB-9BB5-4804-9D84-372D621CCE5E}" srcOrd="0" destOrd="0" parTransId="{DBA35ABC-8660-4B70-8F45-C438359240C4}" sibTransId="{2916AF6A-7301-4FF0-B0FA-AFE9A883D4CB}"/>
    <dgm:cxn modelId="{74BE2337-95F7-4CB3-9CF5-40679A69B857}" type="presOf" srcId="{61AD497C-9822-4C13-80D0-56B2EB6951FF}" destId="{20855A2C-E735-48CE-AFA7-892F41CC52D9}" srcOrd="0" destOrd="0" presId="urn:microsoft.com/office/officeart/2005/8/layout/list1"/>
    <dgm:cxn modelId="{3ECB6437-F0FA-4A2B-95DE-E05AF7EC5D10}" type="presOf" srcId="{50CEF635-D5AE-4486-9E57-9CA3BD4501B1}" destId="{727732A1-C445-4FE7-A48C-D7CA2CC4DDE7}" srcOrd="1" destOrd="0" presId="urn:microsoft.com/office/officeart/2005/8/layout/list1"/>
    <dgm:cxn modelId="{2124763A-E253-43CB-B1D4-E43D7E572730}" type="presOf" srcId="{169DC893-A0AF-4A86-B935-A218A4674E4B}" destId="{0EE7C776-650A-41B2-B763-859DDF694822}" srcOrd="1" destOrd="0" presId="urn:microsoft.com/office/officeart/2005/8/layout/list1"/>
    <dgm:cxn modelId="{D834E83C-B4D5-4D8F-8C86-664EF1FED094}" type="presOf" srcId="{86DD0E45-F0E3-4F7C-9F3A-54C1CBA95BE4}" destId="{C6DDF07D-F910-4454-B933-4B9E351ACA68}" srcOrd="0" destOrd="0" presId="urn:microsoft.com/office/officeart/2005/8/layout/list1"/>
    <dgm:cxn modelId="{5E2EE366-410B-48B9-82EF-28E864BDFB16}" type="presOf" srcId="{7C54C88B-DC71-40F5-A70D-DDEBEF7FA46C}" destId="{47157F9A-FD46-4CF3-8B23-C0E0F2C3B5B9}" srcOrd="0" destOrd="0" presId="urn:microsoft.com/office/officeart/2005/8/layout/list1"/>
    <dgm:cxn modelId="{06928768-85EB-4877-BD4E-A8925152114B}" type="presOf" srcId="{507DEF14-0202-4346-87E3-78B4A9BA72B2}" destId="{F415DE23-6321-4F1A-AC0C-95159DE9490F}" srcOrd="0" destOrd="0" presId="urn:microsoft.com/office/officeart/2005/8/layout/list1"/>
    <dgm:cxn modelId="{D9854869-134C-4CC5-8EF0-9D8A8D3AD650}" type="presOf" srcId="{5570DD28-755A-4227-9666-E39D0D9F3A6F}" destId="{AD730E21-2265-40C2-843F-717BEA5812C2}" srcOrd="1" destOrd="0" presId="urn:microsoft.com/office/officeart/2005/8/layout/list1"/>
    <dgm:cxn modelId="{08213D4C-50A8-432A-9233-79B5B273EAE3}" type="presOf" srcId="{2AFCA3FA-951F-4D22-8BBB-1F1664244813}" destId="{49870285-03EB-4689-A485-ED263116FB82}" srcOrd="0" destOrd="0" presId="urn:microsoft.com/office/officeart/2005/8/layout/list1"/>
    <dgm:cxn modelId="{9F08616F-FABB-4C44-8B58-2BC27000B242}" srcId="{49B23C0B-2777-42A6-B3B8-7933EB237B33}" destId="{10C9D7CA-C74F-43A0-9C19-6482A65A885F}" srcOrd="5" destOrd="0" parTransId="{CB5C3CA8-2002-4FFA-8772-06391D09CC5C}" sibTransId="{8CDBDD2C-6330-4B47-8A84-CC9A1E5D679F}"/>
    <dgm:cxn modelId="{4D17656F-DFE8-41E1-B650-1542506C19C3}" type="presOf" srcId="{10C9D7CA-C74F-43A0-9C19-6482A65A885F}" destId="{6FFFC56A-4574-4514-B451-C64B7EB72EC7}" srcOrd="0" destOrd="0" presId="urn:microsoft.com/office/officeart/2005/8/layout/list1"/>
    <dgm:cxn modelId="{4B5CE050-EF06-46CA-8F9C-9A00E3D92E80}" type="presOf" srcId="{BC6C8D8C-052F-4289-BCC0-FB51C3231467}" destId="{9FC5C499-7E81-4B51-A835-21C3D03655B0}" srcOrd="0" destOrd="0" presId="urn:microsoft.com/office/officeart/2005/8/layout/list1"/>
    <dgm:cxn modelId="{892EE772-D847-4F4B-AF67-F267FEAD3935}" srcId="{B83E4D55-3006-40E8-861E-B6733EF9B2D2}" destId="{507DEF14-0202-4346-87E3-78B4A9BA72B2}" srcOrd="0" destOrd="0" parTransId="{033A5E9D-37F6-4A81-A457-6FA7E386BE8A}" sibTransId="{554CF8D7-49AD-4F32-A14E-B454F3C5D1B8}"/>
    <dgm:cxn modelId="{905BD673-2386-45FE-81E9-04F54D5AAD2D}" srcId="{61AD497C-9822-4C13-80D0-56B2EB6951FF}" destId="{CAAC0C30-8263-4150-B6E7-623F6C04B962}" srcOrd="0" destOrd="0" parTransId="{AB51FF28-345E-4695-9481-F542430884A3}" sibTransId="{3E30D249-589F-4A1C-BC49-CE346A8CB121}"/>
    <dgm:cxn modelId="{E0BEA776-FEBA-4C2E-B22A-CF7EA1DFB765}" srcId="{49B23C0B-2777-42A6-B3B8-7933EB237B33}" destId="{5570DD28-755A-4227-9666-E39D0D9F3A6F}" srcOrd="7" destOrd="0" parTransId="{B7C6BBAC-237E-4BAF-A7EC-1549B5D94B90}" sibTransId="{D1F0ADF0-DA7C-4CE3-8570-1F392DA6156C}"/>
    <dgm:cxn modelId="{DF343F79-EAD1-4C58-B716-64C8E0270D34}" type="presOf" srcId="{B83E4D55-3006-40E8-861E-B6733EF9B2D2}" destId="{BC15384B-289C-4CB4-AA65-ED4FAA660BB7}" srcOrd="0" destOrd="0" presId="urn:microsoft.com/office/officeart/2005/8/layout/list1"/>
    <dgm:cxn modelId="{0CDF6C7F-C803-46E1-81A0-AA577B59289A}" srcId="{50CEF635-D5AE-4486-9E57-9CA3BD4501B1}" destId="{2AFCA3FA-951F-4D22-8BBB-1F1664244813}" srcOrd="0" destOrd="0" parTransId="{43EFBB90-9F4B-4034-A61F-36FDE99FCD84}" sibTransId="{6E337BF6-788C-4495-A59B-7599B80C7AD3}"/>
    <dgm:cxn modelId="{75062B90-B2E4-4B35-A832-BCC66F52AF61}" type="presOf" srcId="{86DD0E45-F0E3-4F7C-9F3A-54C1CBA95BE4}" destId="{E01076FD-2CE0-4B7B-964A-AFAE0FF8E8FF}" srcOrd="1" destOrd="0" presId="urn:microsoft.com/office/officeart/2005/8/layout/list1"/>
    <dgm:cxn modelId="{98BBC497-8145-474C-B954-63EB69869A7C}" type="presOf" srcId="{10C9D7CA-C74F-43A0-9C19-6482A65A885F}" destId="{C7833572-8092-459E-8EB2-199FC6CEC09A}" srcOrd="1" destOrd="0" presId="urn:microsoft.com/office/officeart/2005/8/layout/list1"/>
    <dgm:cxn modelId="{1829E69E-94A5-4FFD-9152-8D99D6BDC8B4}" srcId="{86DD0E45-F0E3-4F7C-9F3A-54C1CBA95BE4}" destId="{313673DB-C261-4D39-AAE7-D81AB9E5F703}" srcOrd="0" destOrd="0" parTransId="{D7077738-40A0-4DB8-8860-89321430BB87}" sibTransId="{7B03A52E-E5AD-4B2F-941B-2AA7BB6DE263}"/>
    <dgm:cxn modelId="{08EBDBA0-373F-4A98-A42B-EA037E3A8EF1}" type="presOf" srcId="{F592170E-3092-4AD5-9B68-8519B5A59A77}" destId="{90544788-652F-4A2C-A56B-4A25CE4EA07E}" srcOrd="0" destOrd="0" presId="urn:microsoft.com/office/officeart/2005/8/layout/list1"/>
    <dgm:cxn modelId="{4FD42DA7-6477-4BB9-8268-0FE6ACAF813F}" type="presOf" srcId="{50CEF635-D5AE-4486-9E57-9CA3BD4501B1}" destId="{994F812B-D164-4296-86DB-770A095939C9}" srcOrd="0" destOrd="0" presId="urn:microsoft.com/office/officeart/2005/8/layout/list1"/>
    <dgm:cxn modelId="{2AE89FA8-DFF4-426F-8645-E9C225E84737}" type="presOf" srcId="{0558F521-CF94-436A-BFF4-FDC1E8292F8E}" destId="{47DA4C32-FAFC-4E3A-B0FE-B7C79D6DD79C}" srcOrd="1" destOrd="0" presId="urn:microsoft.com/office/officeart/2005/8/layout/list1"/>
    <dgm:cxn modelId="{5B0D1FAF-4130-4D48-806F-9C3C97B9A8E8}" type="presOf" srcId="{5570DD28-755A-4227-9666-E39D0D9F3A6F}" destId="{19D18F7A-51CD-459B-A4DB-70BCB4865473}" srcOrd="0" destOrd="0" presId="urn:microsoft.com/office/officeart/2005/8/layout/list1"/>
    <dgm:cxn modelId="{F9EAE2B9-52EE-48BF-94C7-FE575FB035C4}" type="presOf" srcId="{CAAC0C30-8263-4150-B6E7-623F6C04B962}" destId="{4E090D89-0412-4971-97D7-C21D1352D93B}" srcOrd="0" destOrd="0" presId="urn:microsoft.com/office/officeart/2005/8/layout/list1"/>
    <dgm:cxn modelId="{586DE3C0-9B9C-4C38-9AE0-0234CA884491}" srcId="{49B23C0B-2777-42A6-B3B8-7933EB237B33}" destId="{169DC893-A0AF-4A86-B935-A218A4674E4B}" srcOrd="6" destOrd="0" parTransId="{1AB5A12F-1F11-4CE3-8801-041048E635DF}" sibTransId="{66575661-73C6-4D78-9C62-B98E12A58873}"/>
    <dgm:cxn modelId="{A7ACDBC3-E768-42ED-A48F-1FE32BB33D53}" type="presOf" srcId="{313673DB-C261-4D39-AAE7-D81AB9E5F703}" destId="{7824774C-8080-42ED-A9F7-4A5916B824FB}" srcOrd="0" destOrd="0" presId="urn:microsoft.com/office/officeart/2005/8/layout/list1"/>
    <dgm:cxn modelId="{138C25C6-EB37-4E0C-A5D7-2F9D431A9E76}" type="presOf" srcId="{49B23C0B-2777-42A6-B3B8-7933EB237B33}" destId="{5043A113-3410-487F-90BF-A5654CEA4AB3}" srcOrd="0" destOrd="0" presId="urn:microsoft.com/office/officeart/2005/8/layout/list1"/>
    <dgm:cxn modelId="{8B4CDAE3-DA8F-4236-A896-BAC73CA023B4}" srcId="{49B23C0B-2777-42A6-B3B8-7933EB237B33}" destId="{0558F521-CF94-436A-BFF4-FDC1E8292F8E}" srcOrd="4" destOrd="0" parTransId="{A366065A-43D9-485E-872E-DD3CF6CB7F5D}" sibTransId="{DD7333EF-53F1-4882-B761-545FD18977AD}"/>
    <dgm:cxn modelId="{20E6A1F4-4BEE-4482-AF92-B6E026254AD1}" srcId="{49B23C0B-2777-42A6-B3B8-7933EB237B33}" destId="{86DD0E45-F0E3-4F7C-9F3A-54C1CBA95BE4}" srcOrd="0" destOrd="0" parTransId="{B0E87599-9D12-497B-841B-4C6B958BF788}" sibTransId="{C578E2E8-D8EC-474A-8C70-51D4541DE40E}"/>
    <dgm:cxn modelId="{8AE553F6-DBF6-4201-B325-837CFFBBF225}" type="presOf" srcId="{B83E4D55-3006-40E8-861E-B6733EF9B2D2}" destId="{5752F1B1-6B6A-4965-860F-0E39EA47122D}" srcOrd="1" destOrd="0" presId="urn:microsoft.com/office/officeart/2005/8/layout/list1"/>
    <dgm:cxn modelId="{C12A03FC-380F-41E5-878B-9FEA5B3D3F41}" srcId="{0558F521-CF94-436A-BFF4-FDC1E8292F8E}" destId="{BC6C8D8C-052F-4289-BCC0-FB51C3231467}" srcOrd="0" destOrd="0" parTransId="{9FD159DD-6B1F-4D1A-9BDC-981065CCFCAD}" sibTransId="{104DE55F-2C4C-4AF1-AF1B-F73888516611}"/>
    <dgm:cxn modelId="{8797B4FC-41C0-447F-B663-0E14D22565EF}" type="presOf" srcId="{E233D8EB-9BB5-4804-9D84-372D621CCE5E}" destId="{126BC4AD-84FD-4022-BFDE-CBF55DFC0F30}" srcOrd="0" destOrd="0" presId="urn:microsoft.com/office/officeart/2005/8/layout/list1"/>
    <dgm:cxn modelId="{967CD732-A675-431C-9F79-E990AC2DF6CD}" type="presParOf" srcId="{5043A113-3410-487F-90BF-A5654CEA4AB3}" destId="{FD324880-B3E2-40E5-9DB1-C3B748C133DE}" srcOrd="0" destOrd="0" presId="urn:microsoft.com/office/officeart/2005/8/layout/list1"/>
    <dgm:cxn modelId="{260D22FC-731F-4AFD-962C-83FA6BF8F7DC}" type="presParOf" srcId="{FD324880-B3E2-40E5-9DB1-C3B748C133DE}" destId="{C6DDF07D-F910-4454-B933-4B9E351ACA68}" srcOrd="0" destOrd="0" presId="urn:microsoft.com/office/officeart/2005/8/layout/list1"/>
    <dgm:cxn modelId="{FC98CD9B-B1BC-41ED-95F7-A16ACC69028F}" type="presParOf" srcId="{FD324880-B3E2-40E5-9DB1-C3B748C133DE}" destId="{E01076FD-2CE0-4B7B-964A-AFAE0FF8E8FF}" srcOrd="1" destOrd="0" presId="urn:microsoft.com/office/officeart/2005/8/layout/list1"/>
    <dgm:cxn modelId="{39DD0544-3C68-4A1D-AC07-185711A41537}" type="presParOf" srcId="{5043A113-3410-487F-90BF-A5654CEA4AB3}" destId="{3891D623-EAE0-4EB0-83E6-AEE8FFA786FA}" srcOrd="1" destOrd="0" presId="urn:microsoft.com/office/officeart/2005/8/layout/list1"/>
    <dgm:cxn modelId="{3E855021-7D0F-43DD-8AD8-B1D7485E75AA}" type="presParOf" srcId="{5043A113-3410-487F-90BF-A5654CEA4AB3}" destId="{7824774C-8080-42ED-A9F7-4A5916B824FB}" srcOrd="2" destOrd="0" presId="urn:microsoft.com/office/officeart/2005/8/layout/list1"/>
    <dgm:cxn modelId="{C0BC80DF-CF46-4E22-89BC-F28CFD4914B8}" type="presParOf" srcId="{5043A113-3410-487F-90BF-A5654CEA4AB3}" destId="{30DA56F7-57CB-4FA9-ADCD-40F1AAEDAF86}" srcOrd="3" destOrd="0" presId="urn:microsoft.com/office/officeart/2005/8/layout/list1"/>
    <dgm:cxn modelId="{C8FF95BD-96C8-4E03-875D-6EC8F792E410}" type="presParOf" srcId="{5043A113-3410-487F-90BF-A5654CEA4AB3}" destId="{5A1040A7-FF11-415E-9994-915614A1713E}" srcOrd="4" destOrd="0" presId="urn:microsoft.com/office/officeart/2005/8/layout/list1"/>
    <dgm:cxn modelId="{D0280669-99D8-42BA-A5F6-F55F74A22797}" type="presParOf" srcId="{5A1040A7-FF11-415E-9994-915614A1713E}" destId="{BC15384B-289C-4CB4-AA65-ED4FAA660BB7}" srcOrd="0" destOrd="0" presId="urn:microsoft.com/office/officeart/2005/8/layout/list1"/>
    <dgm:cxn modelId="{6DC78303-6A7A-4498-ADBD-8B11EFE92447}" type="presParOf" srcId="{5A1040A7-FF11-415E-9994-915614A1713E}" destId="{5752F1B1-6B6A-4965-860F-0E39EA47122D}" srcOrd="1" destOrd="0" presId="urn:microsoft.com/office/officeart/2005/8/layout/list1"/>
    <dgm:cxn modelId="{4B046A9F-1598-4E7B-8C4F-C77611839329}" type="presParOf" srcId="{5043A113-3410-487F-90BF-A5654CEA4AB3}" destId="{E620E1A2-235B-4FD6-A75B-27461CEB4D90}" srcOrd="5" destOrd="0" presId="urn:microsoft.com/office/officeart/2005/8/layout/list1"/>
    <dgm:cxn modelId="{EFDFEDC6-68AF-48B3-8808-1CC74F4F2020}" type="presParOf" srcId="{5043A113-3410-487F-90BF-A5654CEA4AB3}" destId="{F415DE23-6321-4F1A-AC0C-95159DE9490F}" srcOrd="6" destOrd="0" presId="urn:microsoft.com/office/officeart/2005/8/layout/list1"/>
    <dgm:cxn modelId="{E5FEA005-A198-4F08-BC8E-00D3ADBE9FEE}" type="presParOf" srcId="{5043A113-3410-487F-90BF-A5654CEA4AB3}" destId="{A7D74BA4-D557-4512-ABAB-99DA668F0FF1}" srcOrd="7" destOrd="0" presId="urn:microsoft.com/office/officeart/2005/8/layout/list1"/>
    <dgm:cxn modelId="{17B08694-691C-4A6E-A181-04F54C41CAA6}" type="presParOf" srcId="{5043A113-3410-487F-90BF-A5654CEA4AB3}" destId="{849A075B-F9AD-4201-946B-A586142742FA}" srcOrd="8" destOrd="0" presId="urn:microsoft.com/office/officeart/2005/8/layout/list1"/>
    <dgm:cxn modelId="{E496995E-4A7C-499D-B55A-3538A909D966}" type="presParOf" srcId="{849A075B-F9AD-4201-946B-A586142742FA}" destId="{994F812B-D164-4296-86DB-770A095939C9}" srcOrd="0" destOrd="0" presId="urn:microsoft.com/office/officeart/2005/8/layout/list1"/>
    <dgm:cxn modelId="{7A36E47A-C37A-4216-91FF-144C35235C07}" type="presParOf" srcId="{849A075B-F9AD-4201-946B-A586142742FA}" destId="{727732A1-C445-4FE7-A48C-D7CA2CC4DDE7}" srcOrd="1" destOrd="0" presId="urn:microsoft.com/office/officeart/2005/8/layout/list1"/>
    <dgm:cxn modelId="{E6CA113B-05EB-4D1A-BB90-F0D43617EEC2}" type="presParOf" srcId="{5043A113-3410-487F-90BF-A5654CEA4AB3}" destId="{6AA0AE06-6B10-402D-B5D4-2489E10AC7BD}" srcOrd="9" destOrd="0" presId="urn:microsoft.com/office/officeart/2005/8/layout/list1"/>
    <dgm:cxn modelId="{7F6383E7-6F42-44BB-A8B0-2515EC8A203F}" type="presParOf" srcId="{5043A113-3410-487F-90BF-A5654CEA4AB3}" destId="{49870285-03EB-4689-A485-ED263116FB82}" srcOrd="10" destOrd="0" presId="urn:microsoft.com/office/officeart/2005/8/layout/list1"/>
    <dgm:cxn modelId="{5C79B17B-A8B2-4387-A513-34167442EB13}" type="presParOf" srcId="{5043A113-3410-487F-90BF-A5654CEA4AB3}" destId="{6850C9E2-CAB6-4726-923F-9746C06E17C6}" srcOrd="11" destOrd="0" presId="urn:microsoft.com/office/officeart/2005/8/layout/list1"/>
    <dgm:cxn modelId="{29C16CBB-804C-4560-964B-D396805C7B34}" type="presParOf" srcId="{5043A113-3410-487F-90BF-A5654CEA4AB3}" destId="{77979B87-AF2B-4409-A03F-B65B36A952EA}" srcOrd="12" destOrd="0" presId="urn:microsoft.com/office/officeart/2005/8/layout/list1"/>
    <dgm:cxn modelId="{B977F968-911C-489C-A042-84F0E0FDFD6A}" type="presParOf" srcId="{77979B87-AF2B-4409-A03F-B65B36A952EA}" destId="{20855A2C-E735-48CE-AFA7-892F41CC52D9}" srcOrd="0" destOrd="0" presId="urn:microsoft.com/office/officeart/2005/8/layout/list1"/>
    <dgm:cxn modelId="{9914E544-5426-4516-9DA1-AF840B0836C8}" type="presParOf" srcId="{77979B87-AF2B-4409-A03F-B65B36A952EA}" destId="{7425E9C5-7BF0-4E38-B84D-CC5343376BF4}" srcOrd="1" destOrd="0" presId="urn:microsoft.com/office/officeart/2005/8/layout/list1"/>
    <dgm:cxn modelId="{175C9B19-3C36-415B-89C2-01DBA4CB24E7}" type="presParOf" srcId="{5043A113-3410-487F-90BF-A5654CEA4AB3}" destId="{B9A8E25F-FEFF-4B1A-B421-D6479255965E}" srcOrd="13" destOrd="0" presId="urn:microsoft.com/office/officeart/2005/8/layout/list1"/>
    <dgm:cxn modelId="{8537DE0D-01FC-47DA-8CF9-5461539BC51E}" type="presParOf" srcId="{5043A113-3410-487F-90BF-A5654CEA4AB3}" destId="{4E090D89-0412-4971-97D7-C21D1352D93B}" srcOrd="14" destOrd="0" presId="urn:microsoft.com/office/officeart/2005/8/layout/list1"/>
    <dgm:cxn modelId="{0D6BCC07-4C57-4E1A-8052-8FD3155E6489}" type="presParOf" srcId="{5043A113-3410-487F-90BF-A5654CEA4AB3}" destId="{40113A46-8770-44A4-B88B-8AFBFF3B531A}" srcOrd="15" destOrd="0" presId="urn:microsoft.com/office/officeart/2005/8/layout/list1"/>
    <dgm:cxn modelId="{FADDED27-D3A9-4891-82C0-23EE05E3D013}" type="presParOf" srcId="{5043A113-3410-487F-90BF-A5654CEA4AB3}" destId="{CB853EF1-5C9D-41AE-815B-3158987442C5}" srcOrd="16" destOrd="0" presId="urn:microsoft.com/office/officeart/2005/8/layout/list1"/>
    <dgm:cxn modelId="{53A17A60-F173-42FD-8274-82F8F14A8BC7}" type="presParOf" srcId="{CB853EF1-5C9D-41AE-815B-3158987442C5}" destId="{0DA61731-4FED-4BF0-8810-1AED96BC11BC}" srcOrd="0" destOrd="0" presId="urn:microsoft.com/office/officeart/2005/8/layout/list1"/>
    <dgm:cxn modelId="{792CDDFF-1F18-4FEA-82C9-1F98C33F5CBF}" type="presParOf" srcId="{CB853EF1-5C9D-41AE-815B-3158987442C5}" destId="{47DA4C32-FAFC-4E3A-B0FE-B7C79D6DD79C}" srcOrd="1" destOrd="0" presId="urn:microsoft.com/office/officeart/2005/8/layout/list1"/>
    <dgm:cxn modelId="{7CA2947B-9805-4C00-BFD6-A962EBA6F84E}" type="presParOf" srcId="{5043A113-3410-487F-90BF-A5654CEA4AB3}" destId="{6919C2C6-062C-47EE-BEEE-E00104DEE8FF}" srcOrd="17" destOrd="0" presId="urn:microsoft.com/office/officeart/2005/8/layout/list1"/>
    <dgm:cxn modelId="{319C54FB-3D16-4B58-A8BE-1B414B5C77C9}" type="presParOf" srcId="{5043A113-3410-487F-90BF-A5654CEA4AB3}" destId="{9FC5C499-7E81-4B51-A835-21C3D03655B0}" srcOrd="18" destOrd="0" presId="urn:microsoft.com/office/officeart/2005/8/layout/list1"/>
    <dgm:cxn modelId="{9A65DDCA-1608-4FEC-8770-7F2D016DA52F}" type="presParOf" srcId="{5043A113-3410-487F-90BF-A5654CEA4AB3}" destId="{822A3596-EA8A-4F10-9F84-52AF827FF002}" srcOrd="19" destOrd="0" presId="urn:microsoft.com/office/officeart/2005/8/layout/list1"/>
    <dgm:cxn modelId="{B224F5B3-2637-4ACC-BEE0-E293F7FB7C98}" type="presParOf" srcId="{5043A113-3410-487F-90BF-A5654CEA4AB3}" destId="{D12BF2B2-618E-48F6-BFA2-CF1BDC37F031}" srcOrd="20" destOrd="0" presId="urn:microsoft.com/office/officeart/2005/8/layout/list1"/>
    <dgm:cxn modelId="{B31C8FDA-2573-4F2B-BE53-6FCADB9F35E7}" type="presParOf" srcId="{D12BF2B2-618E-48F6-BFA2-CF1BDC37F031}" destId="{6FFFC56A-4574-4514-B451-C64B7EB72EC7}" srcOrd="0" destOrd="0" presId="urn:microsoft.com/office/officeart/2005/8/layout/list1"/>
    <dgm:cxn modelId="{95A187F3-EA9E-49CF-8447-EEDDAE9C7CCC}" type="presParOf" srcId="{D12BF2B2-618E-48F6-BFA2-CF1BDC37F031}" destId="{C7833572-8092-459E-8EB2-199FC6CEC09A}" srcOrd="1" destOrd="0" presId="urn:microsoft.com/office/officeart/2005/8/layout/list1"/>
    <dgm:cxn modelId="{84A8F8AE-0E6A-46ED-8C0B-848DD15ED526}" type="presParOf" srcId="{5043A113-3410-487F-90BF-A5654CEA4AB3}" destId="{34FEFECA-38D5-421B-9AA7-76FD4F507D54}" srcOrd="21" destOrd="0" presId="urn:microsoft.com/office/officeart/2005/8/layout/list1"/>
    <dgm:cxn modelId="{AAEFB811-09B9-497E-AD70-E8AC3B1BFA13}" type="presParOf" srcId="{5043A113-3410-487F-90BF-A5654CEA4AB3}" destId="{126BC4AD-84FD-4022-BFDE-CBF55DFC0F30}" srcOrd="22" destOrd="0" presId="urn:microsoft.com/office/officeart/2005/8/layout/list1"/>
    <dgm:cxn modelId="{7ACD517C-BAF0-4A2C-A584-1ACC87AB5623}" type="presParOf" srcId="{5043A113-3410-487F-90BF-A5654CEA4AB3}" destId="{432F5021-554A-4079-AA0B-A9E9748D7A8E}" srcOrd="23" destOrd="0" presId="urn:microsoft.com/office/officeart/2005/8/layout/list1"/>
    <dgm:cxn modelId="{D0A4F99C-E8A7-4455-9A54-B5294FC7D456}" type="presParOf" srcId="{5043A113-3410-487F-90BF-A5654CEA4AB3}" destId="{87AF39A0-E21C-43CD-A2D3-4E19C9BD28AC}" srcOrd="24" destOrd="0" presId="urn:microsoft.com/office/officeart/2005/8/layout/list1"/>
    <dgm:cxn modelId="{CC4CBE38-4023-4F50-BEBB-BDAF06750BFA}" type="presParOf" srcId="{87AF39A0-E21C-43CD-A2D3-4E19C9BD28AC}" destId="{0ACBA4BC-8BCE-4B5C-88C3-4F4BE6910A4F}" srcOrd="0" destOrd="0" presId="urn:microsoft.com/office/officeart/2005/8/layout/list1"/>
    <dgm:cxn modelId="{AB6F79AA-4B96-415C-9636-18DC1744DB3C}" type="presParOf" srcId="{87AF39A0-E21C-43CD-A2D3-4E19C9BD28AC}" destId="{0EE7C776-650A-41B2-B763-859DDF694822}" srcOrd="1" destOrd="0" presId="urn:microsoft.com/office/officeart/2005/8/layout/list1"/>
    <dgm:cxn modelId="{E9BBB743-2DE6-4A50-A757-E46320071D5D}" type="presParOf" srcId="{5043A113-3410-487F-90BF-A5654CEA4AB3}" destId="{5A3EBECE-6DFA-456C-8AAF-1E2A1C3CD615}" srcOrd="25" destOrd="0" presId="urn:microsoft.com/office/officeart/2005/8/layout/list1"/>
    <dgm:cxn modelId="{54F5EE19-3482-43C0-BDBE-E73B9AE021E9}" type="presParOf" srcId="{5043A113-3410-487F-90BF-A5654CEA4AB3}" destId="{47157F9A-FD46-4CF3-8B23-C0E0F2C3B5B9}" srcOrd="26" destOrd="0" presId="urn:microsoft.com/office/officeart/2005/8/layout/list1"/>
    <dgm:cxn modelId="{CF3240EE-5CEF-4CC2-A870-49F875E7C42A}" type="presParOf" srcId="{5043A113-3410-487F-90BF-A5654CEA4AB3}" destId="{FC9A59F0-3739-4B0F-B635-200FC6217ADB}" srcOrd="27" destOrd="0" presId="urn:microsoft.com/office/officeart/2005/8/layout/list1"/>
    <dgm:cxn modelId="{16075413-2483-4D28-9916-EA13C634F3B3}" type="presParOf" srcId="{5043A113-3410-487F-90BF-A5654CEA4AB3}" destId="{65B3B5A0-35BF-4B8C-81B4-112B26B08238}" srcOrd="28" destOrd="0" presId="urn:microsoft.com/office/officeart/2005/8/layout/list1"/>
    <dgm:cxn modelId="{8F72D464-E49A-465D-AE8F-04E841B84835}" type="presParOf" srcId="{65B3B5A0-35BF-4B8C-81B4-112B26B08238}" destId="{19D18F7A-51CD-459B-A4DB-70BCB4865473}" srcOrd="0" destOrd="0" presId="urn:microsoft.com/office/officeart/2005/8/layout/list1"/>
    <dgm:cxn modelId="{A44B690F-4375-44E1-B4F8-6F2B0CECA226}" type="presParOf" srcId="{65B3B5A0-35BF-4B8C-81B4-112B26B08238}" destId="{AD730E21-2265-40C2-843F-717BEA5812C2}" srcOrd="1" destOrd="0" presId="urn:microsoft.com/office/officeart/2005/8/layout/list1"/>
    <dgm:cxn modelId="{231052D5-D3B0-4D09-B880-732CCB66A1C5}" type="presParOf" srcId="{5043A113-3410-487F-90BF-A5654CEA4AB3}" destId="{28CC1898-E892-4CB7-A9DF-0C6CF34D0EC8}" srcOrd="29" destOrd="0" presId="urn:microsoft.com/office/officeart/2005/8/layout/list1"/>
    <dgm:cxn modelId="{1EF3179A-B3EC-4F65-8783-637F6A155FBF}" type="presParOf" srcId="{5043A113-3410-487F-90BF-A5654CEA4AB3}" destId="{90544788-652F-4A2C-A56B-4A25CE4EA07E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F1BF93F-BE0C-40E4-8D03-DE6A4EDF70D2}" type="doc">
      <dgm:prSet loTypeId="urn:microsoft.com/office/officeart/2005/8/layout/vProcess5" loCatId="process" qsTypeId="urn:microsoft.com/office/officeart/2005/8/quickstyle/simple4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109BB4D9-5094-4CB0-9985-3B9BEDCE1897}">
      <dgm:prSet phldrT="[Text]"/>
      <dgm:spPr/>
      <dgm:t>
        <a:bodyPr/>
        <a:lstStyle/>
        <a:p>
          <a:r>
            <a:rPr lang="en-US" dirty="0"/>
            <a:t>Seeks to create the illusion that you are actually at a remote location</a:t>
          </a:r>
          <a:endParaRPr lang="en-MY" dirty="0"/>
        </a:p>
      </dgm:t>
    </dgm:pt>
    <dgm:pt modelId="{09EECC53-BB89-419A-B107-E8AA0E9A12EC}" type="parTrans" cxnId="{C808D387-D60A-4A98-A1E3-13CA4F144F00}">
      <dgm:prSet/>
      <dgm:spPr/>
      <dgm:t>
        <a:bodyPr/>
        <a:lstStyle/>
        <a:p>
          <a:endParaRPr lang="en-MY"/>
        </a:p>
      </dgm:t>
    </dgm:pt>
    <dgm:pt modelId="{18130768-4DA9-4B01-AEE0-3C1D024CA9C4}" type="sibTrans" cxnId="{C808D387-D60A-4A98-A1E3-13CA4F144F00}">
      <dgm:prSet/>
      <dgm:spPr/>
      <dgm:t>
        <a:bodyPr/>
        <a:lstStyle/>
        <a:p>
          <a:endParaRPr lang="en-MY"/>
        </a:p>
      </dgm:t>
    </dgm:pt>
    <dgm:pt modelId="{25C1FFCF-8BB6-48E6-A9D4-DAB0A669E2C6}">
      <dgm:prSet/>
      <dgm:spPr/>
      <dgm:t>
        <a:bodyPr/>
        <a:lstStyle/>
        <a:p>
          <a:r>
            <a:rPr lang="en-US" dirty="0"/>
            <a:t>Early implementations mainly focus on an extension of video-conferencing</a:t>
          </a:r>
          <a:endParaRPr lang="en-MY" dirty="0"/>
        </a:p>
      </dgm:t>
    </dgm:pt>
    <dgm:pt modelId="{3A1A4176-E2FF-4800-9C99-684090D2C24F}" type="parTrans" cxnId="{20CF59E8-E4DE-447A-8363-5DF3AFF94B3C}">
      <dgm:prSet/>
      <dgm:spPr/>
      <dgm:t>
        <a:bodyPr/>
        <a:lstStyle/>
        <a:p>
          <a:endParaRPr lang="en-MY"/>
        </a:p>
      </dgm:t>
    </dgm:pt>
    <dgm:pt modelId="{B2673014-63F3-4879-B215-A9087A9E32AB}" type="sibTrans" cxnId="{20CF59E8-E4DE-447A-8363-5DF3AFF94B3C}">
      <dgm:prSet/>
      <dgm:spPr/>
      <dgm:t>
        <a:bodyPr/>
        <a:lstStyle/>
        <a:p>
          <a:endParaRPr lang="en-MY"/>
        </a:p>
      </dgm:t>
    </dgm:pt>
    <dgm:pt modelId="{B3C1F18B-2A15-48EC-8C6D-482E7FFF2D99}" type="pres">
      <dgm:prSet presAssocID="{7F1BF93F-BE0C-40E4-8D03-DE6A4EDF70D2}" presName="outerComposite" presStyleCnt="0">
        <dgm:presLayoutVars>
          <dgm:chMax val="5"/>
          <dgm:dir/>
          <dgm:resizeHandles val="exact"/>
        </dgm:presLayoutVars>
      </dgm:prSet>
      <dgm:spPr/>
    </dgm:pt>
    <dgm:pt modelId="{B78C6D33-6CA8-4DBF-B445-B1991F2F4E42}" type="pres">
      <dgm:prSet presAssocID="{7F1BF93F-BE0C-40E4-8D03-DE6A4EDF70D2}" presName="dummyMaxCanvas" presStyleCnt="0">
        <dgm:presLayoutVars/>
      </dgm:prSet>
      <dgm:spPr/>
    </dgm:pt>
    <dgm:pt modelId="{14943A2B-2E54-4A34-98C2-181AF79967C9}" type="pres">
      <dgm:prSet presAssocID="{7F1BF93F-BE0C-40E4-8D03-DE6A4EDF70D2}" presName="TwoNodes_1" presStyleLbl="node1" presStyleIdx="0" presStyleCnt="2">
        <dgm:presLayoutVars>
          <dgm:bulletEnabled val="1"/>
        </dgm:presLayoutVars>
      </dgm:prSet>
      <dgm:spPr/>
    </dgm:pt>
    <dgm:pt modelId="{43E73E1B-18AA-433C-AA63-F20152FA2ADA}" type="pres">
      <dgm:prSet presAssocID="{7F1BF93F-BE0C-40E4-8D03-DE6A4EDF70D2}" presName="TwoNodes_2" presStyleLbl="node1" presStyleIdx="1" presStyleCnt="2">
        <dgm:presLayoutVars>
          <dgm:bulletEnabled val="1"/>
        </dgm:presLayoutVars>
      </dgm:prSet>
      <dgm:spPr/>
    </dgm:pt>
    <dgm:pt modelId="{ADC8E57A-0634-41A9-BBF9-6BBDBEDEE7C7}" type="pres">
      <dgm:prSet presAssocID="{7F1BF93F-BE0C-40E4-8D03-DE6A4EDF70D2}" presName="TwoConn_1-2" presStyleLbl="fgAccFollowNode1" presStyleIdx="0" presStyleCnt="1">
        <dgm:presLayoutVars>
          <dgm:bulletEnabled val="1"/>
        </dgm:presLayoutVars>
      </dgm:prSet>
      <dgm:spPr/>
    </dgm:pt>
    <dgm:pt modelId="{64A2C9A1-65A2-4915-9CB9-6BE45D36AD60}" type="pres">
      <dgm:prSet presAssocID="{7F1BF93F-BE0C-40E4-8D03-DE6A4EDF70D2}" presName="TwoNodes_1_text" presStyleLbl="node1" presStyleIdx="1" presStyleCnt="2">
        <dgm:presLayoutVars>
          <dgm:bulletEnabled val="1"/>
        </dgm:presLayoutVars>
      </dgm:prSet>
      <dgm:spPr/>
    </dgm:pt>
    <dgm:pt modelId="{7B5D4CBB-0678-48BC-9F17-431BE518D53B}" type="pres">
      <dgm:prSet presAssocID="{7F1BF93F-BE0C-40E4-8D03-DE6A4EDF70D2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3638F05A-D87D-438C-ABE9-ABB69E227A4E}" type="presOf" srcId="{18130768-4DA9-4B01-AEE0-3C1D024CA9C4}" destId="{ADC8E57A-0634-41A9-BBF9-6BBDBEDEE7C7}" srcOrd="0" destOrd="0" presId="urn:microsoft.com/office/officeart/2005/8/layout/vProcess5"/>
    <dgm:cxn modelId="{C808D387-D60A-4A98-A1E3-13CA4F144F00}" srcId="{7F1BF93F-BE0C-40E4-8D03-DE6A4EDF70D2}" destId="{109BB4D9-5094-4CB0-9985-3B9BEDCE1897}" srcOrd="0" destOrd="0" parTransId="{09EECC53-BB89-419A-B107-E8AA0E9A12EC}" sibTransId="{18130768-4DA9-4B01-AEE0-3C1D024CA9C4}"/>
    <dgm:cxn modelId="{FF12E287-0237-48F5-8F9A-DED2BA4AF9ED}" type="presOf" srcId="{25C1FFCF-8BB6-48E6-A9D4-DAB0A669E2C6}" destId="{7B5D4CBB-0678-48BC-9F17-431BE518D53B}" srcOrd="1" destOrd="0" presId="urn:microsoft.com/office/officeart/2005/8/layout/vProcess5"/>
    <dgm:cxn modelId="{30EA3498-74F2-41BB-AB97-DFD46C2FBB19}" type="presOf" srcId="{25C1FFCF-8BB6-48E6-A9D4-DAB0A669E2C6}" destId="{43E73E1B-18AA-433C-AA63-F20152FA2ADA}" srcOrd="0" destOrd="0" presId="urn:microsoft.com/office/officeart/2005/8/layout/vProcess5"/>
    <dgm:cxn modelId="{073101BC-FADA-4DEE-AE81-9628DCB6ED6C}" type="presOf" srcId="{7F1BF93F-BE0C-40E4-8D03-DE6A4EDF70D2}" destId="{B3C1F18B-2A15-48EC-8C6D-482E7FFF2D99}" srcOrd="0" destOrd="0" presId="urn:microsoft.com/office/officeart/2005/8/layout/vProcess5"/>
    <dgm:cxn modelId="{20CF59E8-E4DE-447A-8363-5DF3AFF94B3C}" srcId="{7F1BF93F-BE0C-40E4-8D03-DE6A4EDF70D2}" destId="{25C1FFCF-8BB6-48E6-A9D4-DAB0A669E2C6}" srcOrd="1" destOrd="0" parTransId="{3A1A4176-E2FF-4800-9C99-684090D2C24F}" sibTransId="{B2673014-63F3-4879-B215-A9087A9E32AB}"/>
    <dgm:cxn modelId="{49C212EA-9340-492E-894E-FBA1F2D1BEC8}" type="presOf" srcId="{109BB4D9-5094-4CB0-9985-3B9BEDCE1897}" destId="{14943A2B-2E54-4A34-98C2-181AF79967C9}" srcOrd="0" destOrd="0" presId="urn:microsoft.com/office/officeart/2005/8/layout/vProcess5"/>
    <dgm:cxn modelId="{29E25BF3-F56A-48EF-A4E3-4D5F872FA283}" type="presOf" srcId="{109BB4D9-5094-4CB0-9985-3B9BEDCE1897}" destId="{64A2C9A1-65A2-4915-9CB9-6BE45D36AD60}" srcOrd="1" destOrd="0" presId="urn:microsoft.com/office/officeart/2005/8/layout/vProcess5"/>
    <dgm:cxn modelId="{8C7F2FA1-084F-43A8-AF89-3251AC6F55A1}" type="presParOf" srcId="{B3C1F18B-2A15-48EC-8C6D-482E7FFF2D99}" destId="{B78C6D33-6CA8-4DBF-B445-B1991F2F4E42}" srcOrd="0" destOrd="0" presId="urn:microsoft.com/office/officeart/2005/8/layout/vProcess5"/>
    <dgm:cxn modelId="{F9C40762-8531-4142-B268-CF48A9548066}" type="presParOf" srcId="{B3C1F18B-2A15-48EC-8C6D-482E7FFF2D99}" destId="{14943A2B-2E54-4A34-98C2-181AF79967C9}" srcOrd="1" destOrd="0" presId="urn:microsoft.com/office/officeart/2005/8/layout/vProcess5"/>
    <dgm:cxn modelId="{BB91D3B1-17A9-4901-A2A3-B0F4E36E555A}" type="presParOf" srcId="{B3C1F18B-2A15-48EC-8C6D-482E7FFF2D99}" destId="{43E73E1B-18AA-433C-AA63-F20152FA2ADA}" srcOrd="2" destOrd="0" presId="urn:microsoft.com/office/officeart/2005/8/layout/vProcess5"/>
    <dgm:cxn modelId="{E1D9AD8C-C623-4704-AFAB-14019CC5DC75}" type="presParOf" srcId="{B3C1F18B-2A15-48EC-8C6D-482E7FFF2D99}" destId="{ADC8E57A-0634-41A9-BBF9-6BBDBEDEE7C7}" srcOrd="3" destOrd="0" presId="urn:microsoft.com/office/officeart/2005/8/layout/vProcess5"/>
    <dgm:cxn modelId="{BE2F966F-A90C-424D-8C93-8B12944826AA}" type="presParOf" srcId="{B3C1F18B-2A15-48EC-8C6D-482E7FFF2D99}" destId="{64A2C9A1-65A2-4915-9CB9-6BE45D36AD60}" srcOrd="4" destOrd="0" presId="urn:microsoft.com/office/officeart/2005/8/layout/vProcess5"/>
    <dgm:cxn modelId="{522CCCB0-898F-418F-ACBF-DCE8586543EC}" type="presParOf" srcId="{B3C1F18B-2A15-48EC-8C6D-482E7FFF2D99}" destId="{7B5D4CBB-0678-48BC-9F17-431BE518D53B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315E5B15-7B8C-49F9-A607-7C69DCEB1DB4}" type="doc">
      <dgm:prSet loTypeId="urn:microsoft.com/office/officeart/2005/8/layout/vProcess5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094C80DA-1E67-4106-88B7-9366BB59684A}">
      <dgm:prSet phldrT="[Text]"/>
      <dgm:spPr/>
      <dgm:t>
        <a:bodyPr/>
        <a:lstStyle/>
        <a:p>
          <a:r>
            <a:rPr lang="en-US" dirty="0"/>
            <a:t>Define networks and key network terminology including network interface cards and network operating systems</a:t>
          </a:r>
          <a:endParaRPr lang="en-MY" dirty="0"/>
        </a:p>
      </dgm:t>
    </dgm:pt>
    <dgm:pt modelId="{5EE13F01-A178-4724-A6B6-377A856C9F18}" type="parTrans" cxnId="{93A3C605-BEEC-430D-BCD9-7121082D3019}">
      <dgm:prSet/>
      <dgm:spPr/>
      <dgm:t>
        <a:bodyPr/>
        <a:lstStyle/>
        <a:p>
          <a:endParaRPr lang="en-MY"/>
        </a:p>
      </dgm:t>
    </dgm:pt>
    <dgm:pt modelId="{A7006E16-373C-44A4-A261-74E8B2CFE40C}" type="sibTrans" cxnId="{93A3C605-BEEC-430D-BCD9-7121082D3019}">
      <dgm:prSet/>
      <dgm:spPr/>
      <dgm:t>
        <a:bodyPr/>
        <a:lstStyle/>
        <a:p>
          <a:endParaRPr lang="en-MY"/>
        </a:p>
      </dgm:t>
    </dgm:pt>
    <dgm:pt modelId="{E050C3D1-85D3-4F6A-AFD3-D9BA4BCD78D9}">
      <dgm:prSet/>
      <dgm:spPr/>
      <dgm:t>
        <a:bodyPr/>
        <a:lstStyle/>
        <a:p>
          <a:r>
            <a:rPr lang="en-US" dirty="0"/>
            <a:t>Describe different types of networks, including local, home, wireless, personal, metropolitan and wide area networks</a:t>
          </a:r>
          <a:endParaRPr lang="en-MY" dirty="0"/>
        </a:p>
      </dgm:t>
    </dgm:pt>
    <dgm:pt modelId="{9AB1BFFD-4503-48CC-BA92-E6F57EFAB0D8}" type="parTrans" cxnId="{034CEFCB-37B6-4E17-A804-5AB0E236000A}">
      <dgm:prSet/>
      <dgm:spPr/>
      <dgm:t>
        <a:bodyPr/>
        <a:lstStyle/>
        <a:p>
          <a:endParaRPr lang="en-MY"/>
        </a:p>
      </dgm:t>
    </dgm:pt>
    <dgm:pt modelId="{28C89CC6-F5DF-4631-89D7-88A35A789D37}" type="sibTrans" cxnId="{034CEFCB-37B6-4E17-A804-5AB0E236000A}">
      <dgm:prSet/>
      <dgm:spPr/>
      <dgm:t>
        <a:bodyPr/>
        <a:lstStyle/>
        <a:p>
          <a:endParaRPr lang="en-MY"/>
        </a:p>
      </dgm:t>
    </dgm:pt>
    <dgm:pt modelId="{DA6F3897-BD32-43D8-8071-B86CA90BEB61}">
      <dgm:prSet/>
      <dgm:spPr/>
      <dgm:t>
        <a:bodyPr/>
        <a:lstStyle/>
        <a:p>
          <a:r>
            <a:rPr lang="en-US" dirty="0"/>
            <a:t>Explain the organization issues related to Internet technologies and network security</a:t>
          </a:r>
          <a:endParaRPr lang="en-MY" dirty="0"/>
        </a:p>
      </dgm:t>
    </dgm:pt>
    <dgm:pt modelId="{436D118D-C11D-4A3C-8268-46EE781C063E}" type="parTrans" cxnId="{E24137D1-AB30-444B-9AB0-C7BC15D21BDC}">
      <dgm:prSet/>
      <dgm:spPr/>
      <dgm:t>
        <a:bodyPr/>
        <a:lstStyle/>
        <a:p>
          <a:endParaRPr lang="en-MY"/>
        </a:p>
      </dgm:t>
    </dgm:pt>
    <dgm:pt modelId="{6F4AE806-BBBA-4691-AE5C-EC238158C428}" type="sibTrans" cxnId="{E24137D1-AB30-444B-9AB0-C7BC15D21BDC}">
      <dgm:prSet/>
      <dgm:spPr/>
      <dgm:t>
        <a:bodyPr/>
        <a:lstStyle/>
        <a:p>
          <a:endParaRPr lang="en-MY"/>
        </a:p>
      </dgm:t>
    </dgm:pt>
    <dgm:pt modelId="{05A85E5A-985D-4C39-96C8-0BC7984B6854}">
      <dgm:prSet/>
      <dgm:spPr/>
      <dgm:t>
        <a:bodyPr/>
        <a:lstStyle/>
        <a:p>
          <a:r>
            <a:rPr lang="en-US" dirty="0"/>
            <a:t>Describe network architectures, including topologies and strategies</a:t>
          </a:r>
          <a:endParaRPr lang="en-MY" dirty="0"/>
        </a:p>
      </dgm:t>
    </dgm:pt>
    <dgm:pt modelId="{D5126A64-D0C1-4669-B58A-F5464E687FC8}" type="sibTrans" cxnId="{D7E4D1AD-8753-4088-B58F-7D5C4EC8F5CB}">
      <dgm:prSet/>
      <dgm:spPr/>
      <dgm:t>
        <a:bodyPr/>
        <a:lstStyle/>
        <a:p>
          <a:endParaRPr lang="en-MY"/>
        </a:p>
      </dgm:t>
    </dgm:pt>
    <dgm:pt modelId="{5091E700-1EAF-46B0-B180-DF6A0184A518}" type="parTrans" cxnId="{D7E4D1AD-8753-4088-B58F-7D5C4EC8F5CB}">
      <dgm:prSet/>
      <dgm:spPr/>
      <dgm:t>
        <a:bodyPr/>
        <a:lstStyle/>
        <a:p>
          <a:endParaRPr lang="en-MY"/>
        </a:p>
      </dgm:t>
    </dgm:pt>
    <dgm:pt modelId="{8EF8BB04-661B-4D62-A9B8-41D0C6958DBB}" type="pres">
      <dgm:prSet presAssocID="{315E5B15-7B8C-49F9-A607-7C69DCEB1DB4}" presName="outerComposite" presStyleCnt="0">
        <dgm:presLayoutVars>
          <dgm:chMax val="5"/>
          <dgm:dir/>
          <dgm:resizeHandles val="exact"/>
        </dgm:presLayoutVars>
      </dgm:prSet>
      <dgm:spPr/>
    </dgm:pt>
    <dgm:pt modelId="{239DD734-768C-438A-A652-76E622648916}" type="pres">
      <dgm:prSet presAssocID="{315E5B15-7B8C-49F9-A607-7C69DCEB1DB4}" presName="dummyMaxCanvas" presStyleCnt="0">
        <dgm:presLayoutVars/>
      </dgm:prSet>
      <dgm:spPr/>
    </dgm:pt>
    <dgm:pt modelId="{1D0EFD7F-0B92-48DC-8D39-0C3EF0BD3994}" type="pres">
      <dgm:prSet presAssocID="{315E5B15-7B8C-49F9-A607-7C69DCEB1DB4}" presName="FourNodes_1" presStyleLbl="node1" presStyleIdx="0" presStyleCnt="4">
        <dgm:presLayoutVars>
          <dgm:bulletEnabled val="1"/>
        </dgm:presLayoutVars>
      </dgm:prSet>
      <dgm:spPr/>
    </dgm:pt>
    <dgm:pt modelId="{8790764C-8A06-4564-92CB-146592C2835D}" type="pres">
      <dgm:prSet presAssocID="{315E5B15-7B8C-49F9-A607-7C69DCEB1DB4}" presName="FourNodes_2" presStyleLbl="node1" presStyleIdx="1" presStyleCnt="4">
        <dgm:presLayoutVars>
          <dgm:bulletEnabled val="1"/>
        </dgm:presLayoutVars>
      </dgm:prSet>
      <dgm:spPr/>
    </dgm:pt>
    <dgm:pt modelId="{CCDD2AC5-4D18-47B2-98F6-7D50A554997A}" type="pres">
      <dgm:prSet presAssocID="{315E5B15-7B8C-49F9-A607-7C69DCEB1DB4}" presName="FourNodes_3" presStyleLbl="node1" presStyleIdx="2" presStyleCnt="4">
        <dgm:presLayoutVars>
          <dgm:bulletEnabled val="1"/>
        </dgm:presLayoutVars>
      </dgm:prSet>
      <dgm:spPr/>
    </dgm:pt>
    <dgm:pt modelId="{60678BD6-C44D-4FE4-B62D-C062759229BF}" type="pres">
      <dgm:prSet presAssocID="{315E5B15-7B8C-49F9-A607-7C69DCEB1DB4}" presName="FourNodes_4" presStyleLbl="node1" presStyleIdx="3" presStyleCnt="4">
        <dgm:presLayoutVars>
          <dgm:bulletEnabled val="1"/>
        </dgm:presLayoutVars>
      </dgm:prSet>
      <dgm:spPr/>
    </dgm:pt>
    <dgm:pt modelId="{BF75F83C-488B-4016-9CCB-556F53906A2A}" type="pres">
      <dgm:prSet presAssocID="{315E5B15-7B8C-49F9-A607-7C69DCEB1DB4}" presName="FourConn_1-2" presStyleLbl="fgAccFollowNode1" presStyleIdx="0" presStyleCnt="3">
        <dgm:presLayoutVars>
          <dgm:bulletEnabled val="1"/>
        </dgm:presLayoutVars>
      </dgm:prSet>
      <dgm:spPr/>
    </dgm:pt>
    <dgm:pt modelId="{51CF6D97-1626-481D-992B-5604AD6EDADE}" type="pres">
      <dgm:prSet presAssocID="{315E5B15-7B8C-49F9-A607-7C69DCEB1DB4}" presName="FourConn_2-3" presStyleLbl="fgAccFollowNode1" presStyleIdx="1" presStyleCnt="3">
        <dgm:presLayoutVars>
          <dgm:bulletEnabled val="1"/>
        </dgm:presLayoutVars>
      </dgm:prSet>
      <dgm:spPr/>
    </dgm:pt>
    <dgm:pt modelId="{D1694D86-22AA-4C7D-B7EB-47B5F3AE542F}" type="pres">
      <dgm:prSet presAssocID="{315E5B15-7B8C-49F9-A607-7C69DCEB1DB4}" presName="FourConn_3-4" presStyleLbl="fgAccFollowNode1" presStyleIdx="2" presStyleCnt="3">
        <dgm:presLayoutVars>
          <dgm:bulletEnabled val="1"/>
        </dgm:presLayoutVars>
      </dgm:prSet>
      <dgm:spPr/>
    </dgm:pt>
    <dgm:pt modelId="{80280378-1591-445A-9415-BF3E0B3C1820}" type="pres">
      <dgm:prSet presAssocID="{315E5B15-7B8C-49F9-A607-7C69DCEB1DB4}" presName="FourNodes_1_text" presStyleLbl="node1" presStyleIdx="3" presStyleCnt="4">
        <dgm:presLayoutVars>
          <dgm:bulletEnabled val="1"/>
        </dgm:presLayoutVars>
      </dgm:prSet>
      <dgm:spPr/>
    </dgm:pt>
    <dgm:pt modelId="{87896200-AA7E-4322-9C09-936468329C14}" type="pres">
      <dgm:prSet presAssocID="{315E5B15-7B8C-49F9-A607-7C69DCEB1DB4}" presName="FourNodes_2_text" presStyleLbl="node1" presStyleIdx="3" presStyleCnt="4">
        <dgm:presLayoutVars>
          <dgm:bulletEnabled val="1"/>
        </dgm:presLayoutVars>
      </dgm:prSet>
      <dgm:spPr/>
    </dgm:pt>
    <dgm:pt modelId="{6E02E6F8-6B58-4201-AD74-3A004FD4A6A9}" type="pres">
      <dgm:prSet presAssocID="{315E5B15-7B8C-49F9-A607-7C69DCEB1DB4}" presName="FourNodes_3_text" presStyleLbl="node1" presStyleIdx="3" presStyleCnt="4">
        <dgm:presLayoutVars>
          <dgm:bulletEnabled val="1"/>
        </dgm:presLayoutVars>
      </dgm:prSet>
      <dgm:spPr/>
    </dgm:pt>
    <dgm:pt modelId="{63F793AF-6B64-4352-BCBF-2248AF76029D}" type="pres">
      <dgm:prSet presAssocID="{315E5B15-7B8C-49F9-A607-7C69DCEB1DB4}" presName="FourNodes_4_text" presStyleLbl="node1" presStyleIdx="3" presStyleCnt="4">
        <dgm:presLayoutVars>
          <dgm:bulletEnabled val="1"/>
        </dgm:presLayoutVars>
      </dgm:prSet>
      <dgm:spPr/>
    </dgm:pt>
  </dgm:ptLst>
  <dgm:cxnLst>
    <dgm:cxn modelId="{93A3C605-BEEC-430D-BCD9-7121082D3019}" srcId="{315E5B15-7B8C-49F9-A607-7C69DCEB1DB4}" destId="{094C80DA-1E67-4106-88B7-9366BB59684A}" srcOrd="0" destOrd="0" parTransId="{5EE13F01-A178-4724-A6B6-377A856C9F18}" sibTransId="{A7006E16-373C-44A4-A261-74E8B2CFE40C}"/>
    <dgm:cxn modelId="{D388D10F-D5A0-408A-A5E0-72EEC5135A1C}" type="presOf" srcId="{A7006E16-373C-44A4-A261-74E8B2CFE40C}" destId="{BF75F83C-488B-4016-9CCB-556F53906A2A}" srcOrd="0" destOrd="0" presId="urn:microsoft.com/office/officeart/2005/8/layout/vProcess5"/>
    <dgm:cxn modelId="{53E29865-1726-4725-A244-B009DCEFA347}" type="presOf" srcId="{28C89CC6-F5DF-4631-89D7-88A35A789D37}" destId="{51CF6D97-1626-481D-992B-5604AD6EDADE}" srcOrd="0" destOrd="0" presId="urn:microsoft.com/office/officeart/2005/8/layout/vProcess5"/>
    <dgm:cxn modelId="{0C661A6B-7EE8-4AF2-892E-0AFE659B17E0}" type="presOf" srcId="{DA6F3897-BD32-43D8-8071-B86CA90BEB61}" destId="{60678BD6-C44D-4FE4-B62D-C062759229BF}" srcOrd="0" destOrd="0" presId="urn:microsoft.com/office/officeart/2005/8/layout/vProcess5"/>
    <dgm:cxn modelId="{1DE62072-B47F-4244-90FC-3DFAFBDBAA4D}" type="presOf" srcId="{094C80DA-1E67-4106-88B7-9366BB59684A}" destId="{1D0EFD7F-0B92-48DC-8D39-0C3EF0BD3994}" srcOrd="0" destOrd="0" presId="urn:microsoft.com/office/officeart/2005/8/layout/vProcess5"/>
    <dgm:cxn modelId="{896E4172-3554-4622-BAEB-D2BC2E0FB35F}" type="presOf" srcId="{05A85E5A-985D-4C39-96C8-0BC7984B6854}" destId="{6E02E6F8-6B58-4201-AD74-3A004FD4A6A9}" srcOrd="1" destOrd="0" presId="urn:microsoft.com/office/officeart/2005/8/layout/vProcess5"/>
    <dgm:cxn modelId="{CF7A007C-729B-4E81-8865-2825F6093B19}" type="presOf" srcId="{D5126A64-D0C1-4669-B58A-F5464E687FC8}" destId="{D1694D86-22AA-4C7D-B7EB-47B5F3AE542F}" srcOrd="0" destOrd="0" presId="urn:microsoft.com/office/officeart/2005/8/layout/vProcess5"/>
    <dgm:cxn modelId="{54A1EF8C-6C89-48A6-B7DD-9690E6D60CE0}" type="presOf" srcId="{E050C3D1-85D3-4F6A-AFD3-D9BA4BCD78D9}" destId="{8790764C-8A06-4564-92CB-146592C2835D}" srcOrd="0" destOrd="0" presId="urn:microsoft.com/office/officeart/2005/8/layout/vProcess5"/>
    <dgm:cxn modelId="{A833D9AA-117D-47FC-B1B2-7F9A50B501E5}" type="presOf" srcId="{094C80DA-1E67-4106-88B7-9366BB59684A}" destId="{80280378-1591-445A-9415-BF3E0B3C1820}" srcOrd="1" destOrd="0" presId="urn:microsoft.com/office/officeart/2005/8/layout/vProcess5"/>
    <dgm:cxn modelId="{D3AFBCAB-0DB9-4809-A2C8-7918B9EF09B0}" type="presOf" srcId="{DA6F3897-BD32-43D8-8071-B86CA90BEB61}" destId="{63F793AF-6B64-4352-BCBF-2248AF76029D}" srcOrd="1" destOrd="0" presId="urn:microsoft.com/office/officeart/2005/8/layout/vProcess5"/>
    <dgm:cxn modelId="{D7E4D1AD-8753-4088-B58F-7D5C4EC8F5CB}" srcId="{315E5B15-7B8C-49F9-A607-7C69DCEB1DB4}" destId="{05A85E5A-985D-4C39-96C8-0BC7984B6854}" srcOrd="2" destOrd="0" parTransId="{5091E700-1EAF-46B0-B180-DF6A0184A518}" sibTransId="{D5126A64-D0C1-4669-B58A-F5464E687FC8}"/>
    <dgm:cxn modelId="{034CEFCB-37B6-4E17-A804-5AB0E236000A}" srcId="{315E5B15-7B8C-49F9-A607-7C69DCEB1DB4}" destId="{E050C3D1-85D3-4F6A-AFD3-D9BA4BCD78D9}" srcOrd="1" destOrd="0" parTransId="{9AB1BFFD-4503-48CC-BA92-E6F57EFAB0D8}" sibTransId="{28C89CC6-F5DF-4631-89D7-88A35A789D37}"/>
    <dgm:cxn modelId="{B37270CC-2DA3-44E4-BAD1-5051CAC0864E}" type="presOf" srcId="{05A85E5A-985D-4C39-96C8-0BC7984B6854}" destId="{CCDD2AC5-4D18-47B2-98F6-7D50A554997A}" srcOrd="0" destOrd="0" presId="urn:microsoft.com/office/officeart/2005/8/layout/vProcess5"/>
    <dgm:cxn modelId="{E24137D1-AB30-444B-9AB0-C7BC15D21BDC}" srcId="{315E5B15-7B8C-49F9-A607-7C69DCEB1DB4}" destId="{DA6F3897-BD32-43D8-8071-B86CA90BEB61}" srcOrd="3" destOrd="0" parTransId="{436D118D-C11D-4A3C-8268-46EE781C063E}" sibTransId="{6F4AE806-BBBA-4691-AE5C-EC238158C428}"/>
    <dgm:cxn modelId="{23F155D5-681B-47DA-A082-FD73EF94FA49}" type="presOf" srcId="{E050C3D1-85D3-4F6A-AFD3-D9BA4BCD78D9}" destId="{87896200-AA7E-4322-9C09-936468329C14}" srcOrd="1" destOrd="0" presId="urn:microsoft.com/office/officeart/2005/8/layout/vProcess5"/>
    <dgm:cxn modelId="{B25910ED-A017-4F02-BAA6-986D909FF844}" type="presOf" srcId="{315E5B15-7B8C-49F9-A607-7C69DCEB1DB4}" destId="{8EF8BB04-661B-4D62-A9B8-41D0C6958DBB}" srcOrd="0" destOrd="0" presId="urn:microsoft.com/office/officeart/2005/8/layout/vProcess5"/>
    <dgm:cxn modelId="{96AFD6FD-15C7-469D-803A-314B808620E0}" type="presParOf" srcId="{8EF8BB04-661B-4D62-A9B8-41D0C6958DBB}" destId="{239DD734-768C-438A-A652-76E622648916}" srcOrd="0" destOrd="0" presId="urn:microsoft.com/office/officeart/2005/8/layout/vProcess5"/>
    <dgm:cxn modelId="{402C2BE6-4959-4B49-AD7C-0A737AE43A2F}" type="presParOf" srcId="{8EF8BB04-661B-4D62-A9B8-41D0C6958DBB}" destId="{1D0EFD7F-0B92-48DC-8D39-0C3EF0BD3994}" srcOrd="1" destOrd="0" presId="urn:microsoft.com/office/officeart/2005/8/layout/vProcess5"/>
    <dgm:cxn modelId="{94BC4312-0D35-4FB2-96B0-3CAE80623766}" type="presParOf" srcId="{8EF8BB04-661B-4D62-A9B8-41D0C6958DBB}" destId="{8790764C-8A06-4564-92CB-146592C2835D}" srcOrd="2" destOrd="0" presId="urn:microsoft.com/office/officeart/2005/8/layout/vProcess5"/>
    <dgm:cxn modelId="{1EF63177-2C2D-4C6B-BBF7-7E2AA7151CFF}" type="presParOf" srcId="{8EF8BB04-661B-4D62-A9B8-41D0C6958DBB}" destId="{CCDD2AC5-4D18-47B2-98F6-7D50A554997A}" srcOrd="3" destOrd="0" presId="urn:microsoft.com/office/officeart/2005/8/layout/vProcess5"/>
    <dgm:cxn modelId="{EF67E737-298B-4FEA-A796-9616E55B0BDF}" type="presParOf" srcId="{8EF8BB04-661B-4D62-A9B8-41D0C6958DBB}" destId="{60678BD6-C44D-4FE4-B62D-C062759229BF}" srcOrd="4" destOrd="0" presId="urn:microsoft.com/office/officeart/2005/8/layout/vProcess5"/>
    <dgm:cxn modelId="{4CA8C1DE-F579-4FA2-8C2F-FB288D17C267}" type="presParOf" srcId="{8EF8BB04-661B-4D62-A9B8-41D0C6958DBB}" destId="{BF75F83C-488B-4016-9CCB-556F53906A2A}" srcOrd="5" destOrd="0" presId="urn:microsoft.com/office/officeart/2005/8/layout/vProcess5"/>
    <dgm:cxn modelId="{91337E18-7F8E-4CF7-B97D-6112B8D59EEF}" type="presParOf" srcId="{8EF8BB04-661B-4D62-A9B8-41D0C6958DBB}" destId="{51CF6D97-1626-481D-992B-5604AD6EDADE}" srcOrd="6" destOrd="0" presId="urn:microsoft.com/office/officeart/2005/8/layout/vProcess5"/>
    <dgm:cxn modelId="{6A8E9A57-3CFB-4AD8-8647-48B6DB1E640A}" type="presParOf" srcId="{8EF8BB04-661B-4D62-A9B8-41D0C6958DBB}" destId="{D1694D86-22AA-4C7D-B7EB-47B5F3AE542F}" srcOrd="7" destOrd="0" presId="urn:microsoft.com/office/officeart/2005/8/layout/vProcess5"/>
    <dgm:cxn modelId="{B28740B8-FE1A-4213-94CE-4A1B75144832}" type="presParOf" srcId="{8EF8BB04-661B-4D62-A9B8-41D0C6958DBB}" destId="{80280378-1591-445A-9415-BF3E0B3C1820}" srcOrd="8" destOrd="0" presId="urn:microsoft.com/office/officeart/2005/8/layout/vProcess5"/>
    <dgm:cxn modelId="{A7F75154-B897-4819-8F03-DF3F5AA1A188}" type="presParOf" srcId="{8EF8BB04-661B-4D62-A9B8-41D0C6958DBB}" destId="{87896200-AA7E-4322-9C09-936468329C14}" srcOrd="9" destOrd="0" presId="urn:microsoft.com/office/officeart/2005/8/layout/vProcess5"/>
    <dgm:cxn modelId="{3550CE03-AF84-49AB-8262-78CA6CC596ED}" type="presParOf" srcId="{8EF8BB04-661B-4D62-A9B8-41D0C6958DBB}" destId="{6E02E6F8-6B58-4201-AD74-3A004FD4A6A9}" srcOrd="10" destOrd="0" presId="urn:microsoft.com/office/officeart/2005/8/layout/vProcess5"/>
    <dgm:cxn modelId="{0DEDC9D3-1E6C-4DD9-85FB-289919D181F9}" type="presParOf" srcId="{8EF8BB04-661B-4D62-A9B8-41D0C6958DBB}" destId="{63F793AF-6B64-4352-BCBF-2248AF76029D}" srcOrd="11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17E2132-F898-47FF-9203-67232C1868A7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MY"/>
        </a:p>
      </dgm:t>
    </dgm:pt>
    <dgm:pt modelId="{507280E1-2343-4ABE-B40D-56C466B4507A}">
      <dgm:prSet phldrT="[Text]"/>
      <dgm:spPr/>
      <dgm:t>
        <a:bodyPr/>
        <a:lstStyle/>
        <a:p>
          <a:r>
            <a:rPr lang="en-US" dirty="0"/>
            <a:t>We live in a truly connected society</a:t>
          </a:r>
          <a:endParaRPr lang="en-MY" dirty="0"/>
        </a:p>
      </dgm:t>
    </dgm:pt>
    <dgm:pt modelId="{5AFEA3D6-CD24-42BC-A25D-3D5D38E8117F}" type="parTrans" cxnId="{B9C10ECA-F265-4711-B42F-C6C101D62B4E}">
      <dgm:prSet/>
      <dgm:spPr/>
      <dgm:t>
        <a:bodyPr/>
        <a:lstStyle/>
        <a:p>
          <a:endParaRPr lang="en-MY"/>
        </a:p>
      </dgm:t>
    </dgm:pt>
    <dgm:pt modelId="{172A726D-BAAB-42CA-B6CC-80C5CCD3A171}" type="sibTrans" cxnId="{B9C10ECA-F265-4711-B42F-C6C101D62B4E}">
      <dgm:prSet/>
      <dgm:spPr/>
      <dgm:t>
        <a:bodyPr/>
        <a:lstStyle/>
        <a:p>
          <a:endParaRPr lang="en-MY"/>
        </a:p>
      </dgm:t>
    </dgm:pt>
    <dgm:pt modelId="{871B109B-06D9-496D-80F1-E51C1184C92F}">
      <dgm:prSet phldrT="[Text]"/>
      <dgm:spPr/>
      <dgm:t>
        <a:bodyPr/>
        <a:lstStyle/>
        <a:p>
          <a:r>
            <a:rPr lang="en-US" dirty="0"/>
            <a:t>Increased connectivity potentially means increased productivity, especially in business</a:t>
          </a:r>
          <a:endParaRPr lang="en-MY" dirty="0"/>
        </a:p>
      </dgm:t>
    </dgm:pt>
    <dgm:pt modelId="{6178FB4C-8C3B-4ECF-985C-A17CA13066F0}" type="parTrans" cxnId="{9BBDE854-4932-4A9F-839E-C3B9CF6459BA}">
      <dgm:prSet/>
      <dgm:spPr/>
      <dgm:t>
        <a:bodyPr/>
        <a:lstStyle/>
        <a:p>
          <a:endParaRPr lang="en-MY"/>
        </a:p>
      </dgm:t>
    </dgm:pt>
    <dgm:pt modelId="{3B749C82-11A7-4294-892B-FCEF5FA5234C}" type="sibTrans" cxnId="{9BBDE854-4932-4A9F-839E-C3B9CF6459BA}">
      <dgm:prSet/>
      <dgm:spPr/>
      <dgm:t>
        <a:bodyPr/>
        <a:lstStyle/>
        <a:p>
          <a:endParaRPr lang="en-MY"/>
        </a:p>
      </dgm:t>
    </dgm:pt>
    <dgm:pt modelId="{61AE3D86-D01B-4AA3-B2AE-A9E312DD0C1C}">
      <dgm:prSet phldrT="[Text]"/>
      <dgm:spPr/>
      <dgm:t>
        <a:bodyPr/>
        <a:lstStyle/>
        <a:p>
          <a:r>
            <a:rPr lang="en-US" dirty="0"/>
            <a:t>Learn more about the concept of connectivity and the impact of the wireless revolution</a:t>
          </a:r>
          <a:endParaRPr lang="en-MY" dirty="0"/>
        </a:p>
      </dgm:t>
    </dgm:pt>
    <dgm:pt modelId="{EC2BA73A-DF88-4BEA-90A9-63D2A0F79833}" type="parTrans" cxnId="{3D34C628-0217-4958-B37A-70D0FE844C07}">
      <dgm:prSet/>
      <dgm:spPr/>
      <dgm:t>
        <a:bodyPr/>
        <a:lstStyle/>
        <a:p>
          <a:endParaRPr lang="en-MY"/>
        </a:p>
      </dgm:t>
    </dgm:pt>
    <dgm:pt modelId="{A26CB4DF-9D16-4D95-9225-D14C05A3A52A}" type="sibTrans" cxnId="{3D34C628-0217-4958-B37A-70D0FE844C07}">
      <dgm:prSet/>
      <dgm:spPr/>
      <dgm:t>
        <a:bodyPr/>
        <a:lstStyle/>
        <a:p>
          <a:endParaRPr lang="en-MY"/>
        </a:p>
      </dgm:t>
    </dgm:pt>
    <dgm:pt modelId="{7BBA60E9-3EA5-43F5-BA77-ADA260086ADE}" type="pres">
      <dgm:prSet presAssocID="{F17E2132-F898-47FF-9203-67232C1868A7}" presName="Name0" presStyleCnt="0">
        <dgm:presLayoutVars>
          <dgm:chMax val="7"/>
          <dgm:chPref val="7"/>
          <dgm:dir/>
        </dgm:presLayoutVars>
      </dgm:prSet>
      <dgm:spPr/>
    </dgm:pt>
    <dgm:pt modelId="{6FFCFCF5-2FEE-45B4-A7F4-6D38D7A48F56}" type="pres">
      <dgm:prSet presAssocID="{F17E2132-F898-47FF-9203-67232C1868A7}" presName="Name1" presStyleCnt="0"/>
      <dgm:spPr/>
    </dgm:pt>
    <dgm:pt modelId="{824733C5-B2CC-4238-AFEF-B4C0F65965EC}" type="pres">
      <dgm:prSet presAssocID="{F17E2132-F898-47FF-9203-67232C1868A7}" presName="cycle" presStyleCnt="0"/>
      <dgm:spPr/>
    </dgm:pt>
    <dgm:pt modelId="{1CA92A7F-9829-416F-BA28-17A2C8C72717}" type="pres">
      <dgm:prSet presAssocID="{F17E2132-F898-47FF-9203-67232C1868A7}" presName="srcNode" presStyleLbl="node1" presStyleIdx="0" presStyleCnt="3"/>
      <dgm:spPr/>
    </dgm:pt>
    <dgm:pt modelId="{60DD0FF7-60D8-4F4B-A8A2-D041F2E0BD7F}" type="pres">
      <dgm:prSet presAssocID="{F17E2132-F898-47FF-9203-67232C1868A7}" presName="conn" presStyleLbl="parChTrans1D2" presStyleIdx="0" presStyleCnt="1"/>
      <dgm:spPr/>
    </dgm:pt>
    <dgm:pt modelId="{7C0F8544-6181-4BCD-97A1-F8DBB88F1A41}" type="pres">
      <dgm:prSet presAssocID="{F17E2132-F898-47FF-9203-67232C1868A7}" presName="extraNode" presStyleLbl="node1" presStyleIdx="0" presStyleCnt="3"/>
      <dgm:spPr/>
    </dgm:pt>
    <dgm:pt modelId="{9DE1FB2B-F49B-431A-B35A-33AAA5E18235}" type="pres">
      <dgm:prSet presAssocID="{F17E2132-F898-47FF-9203-67232C1868A7}" presName="dstNode" presStyleLbl="node1" presStyleIdx="0" presStyleCnt="3"/>
      <dgm:spPr/>
    </dgm:pt>
    <dgm:pt modelId="{C9ED058D-AB2B-49AE-8192-710EEEDDDC59}" type="pres">
      <dgm:prSet presAssocID="{507280E1-2343-4ABE-B40D-56C466B4507A}" presName="text_1" presStyleLbl="node1" presStyleIdx="0" presStyleCnt="3">
        <dgm:presLayoutVars>
          <dgm:bulletEnabled val="1"/>
        </dgm:presLayoutVars>
      </dgm:prSet>
      <dgm:spPr/>
    </dgm:pt>
    <dgm:pt modelId="{667D4CC7-3E63-4C3E-9A94-B62ED19AAEB8}" type="pres">
      <dgm:prSet presAssocID="{507280E1-2343-4ABE-B40D-56C466B4507A}" presName="accent_1" presStyleCnt="0"/>
      <dgm:spPr/>
    </dgm:pt>
    <dgm:pt modelId="{E5457012-9819-4F41-8B83-4F330E0724AA}" type="pres">
      <dgm:prSet presAssocID="{507280E1-2343-4ABE-B40D-56C466B4507A}" presName="accentRepeatNode" presStyleLbl="solidFgAcc1" presStyleIdx="0" presStyleCnt="3"/>
      <dgm:spPr/>
    </dgm:pt>
    <dgm:pt modelId="{7EAB5033-F8C3-46AB-B924-E5294A337E08}" type="pres">
      <dgm:prSet presAssocID="{871B109B-06D9-496D-80F1-E51C1184C92F}" presName="text_2" presStyleLbl="node1" presStyleIdx="1" presStyleCnt="3">
        <dgm:presLayoutVars>
          <dgm:bulletEnabled val="1"/>
        </dgm:presLayoutVars>
      </dgm:prSet>
      <dgm:spPr/>
    </dgm:pt>
    <dgm:pt modelId="{518B18D0-6E81-4C17-9D2D-CDCB6891E342}" type="pres">
      <dgm:prSet presAssocID="{871B109B-06D9-496D-80F1-E51C1184C92F}" presName="accent_2" presStyleCnt="0"/>
      <dgm:spPr/>
    </dgm:pt>
    <dgm:pt modelId="{4240EE35-BC19-4B13-937C-83F8407419B1}" type="pres">
      <dgm:prSet presAssocID="{871B109B-06D9-496D-80F1-E51C1184C92F}" presName="accentRepeatNode" presStyleLbl="solidFgAcc1" presStyleIdx="1" presStyleCnt="3"/>
      <dgm:spPr/>
    </dgm:pt>
    <dgm:pt modelId="{BC6C4B26-C8CF-4F43-8776-40F753894C9A}" type="pres">
      <dgm:prSet presAssocID="{61AE3D86-D01B-4AA3-B2AE-A9E312DD0C1C}" presName="text_3" presStyleLbl="node1" presStyleIdx="2" presStyleCnt="3">
        <dgm:presLayoutVars>
          <dgm:bulletEnabled val="1"/>
        </dgm:presLayoutVars>
      </dgm:prSet>
      <dgm:spPr/>
    </dgm:pt>
    <dgm:pt modelId="{A38EC7F1-0066-4B20-A8D6-B7D5BBDC0F2E}" type="pres">
      <dgm:prSet presAssocID="{61AE3D86-D01B-4AA3-B2AE-A9E312DD0C1C}" presName="accent_3" presStyleCnt="0"/>
      <dgm:spPr/>
    </dgm:pt>
    <dgm:pt modelId="{A261C6B9-B8A9-427D-ABEE-7DFA0FC1FD22}" type="pres">
      <dgm:prSet presAssocID="{61AE3D86-D01B-4AA3-B2AE-A9E312DD0C1C}" presName="accentRepeatNode" presStyleLbl="solidFgAcc1" presStyleIdx="2" presStyleCnt="3"/>
      <dgm:spPr/>
    </dgm:pt>
  </dgm:ptLst>
  <dgm:cxnLst>
    <dgm:cxn modelId="{B7663A1E-5B64-4DF1-971D-80D65781080D}" type="presOf" srcId="{61AE3D86-D01B-4AA3-B2AE-A9E312DD0C1C}" destId="{BC6C4B26-C8CF-4F43-8776-40F753894C9A}" srcOrd="0" destOrd="0" presId="urn:microsoft.com/office/officeart/2008/layout/VerticalCurvedList"/>
    <dgm:cxn modelId="{3D34C628-0217-4958-B37A-70D0FE844C07}" srcId="{F17E2132-F898-47FF-9203-67232C1868A7}" destId="{61AE3D86-D01B-4AA3-B2AE-A9E312DD0C1C}" srcOrd="2" destOrd="0" parTransId="{EC2BA73A-DF88-4BEA-90A9-63D2A0F79833}" sibTransId="{A26CB4DF-9D16-4D95-9225-D14C05A3A52A}"/>
    <dgm:cxn modelId="{D34EC63E-C48D-4C60-A658-571BB0E6BB7C}" type="presOf" srcId="{871B109B-06D9-496D-80F1-E51C1184C92F}" destId="{7EAB5033-F8C3-46AB-B924-E5294A337E08}" srcOrd="0" destOrd="0" presId="urn:microsoft.com/office/officeart/2008/layout/VerticalCurvedList"/>
    <dgm:cxn modelId="{AE01054B-15C0-4969-8C72-A326AC3179F6}" type="presOf" srcId="{507280E1-2343-4ABE-B40D-56C466B4507A}" destId="{C9ED058D-AB2B-49AE-8192-710EEEDDDC59}" srcOrd="0" destOrd="0" presId="urn:microsoft.com/office/officeart/2008/layout/VerticalCurvedList"/>
    <dgm:cxn modelId="{9BBDE854-4932-4A9F-839E-C3B9CF6459BA}" srcId="{F17E2132-F898-47FF-9203-67232C1868A7}" destId="{871B109B-06D9-496D-80F1-E51C1184C92F}" srcOrd="1" destOrd="0" parTransId="{6178FB4C-8C3B-4ECF-985C-A17CA13066F0}" sibTransId="{3B749C82-11A7-4294-892B-FCEF5FA5234C}"/>
    <dgm:cxn modelId="{9C4FB695-7CCD-457D-A4A2-7117A71688B9}" type="presOf" srcId="{172A726D-BAAB-42CA-B6CC-80C5CCD3A171}" destId="{60DD0FF7-60D8-4F4B-A8A2-D041F2E0BD7F}" srcOrd="0" destOrd="0" presId="urn:microsoft.com/office/officeart/2008/layout/VerticalCurvedList"/>
    <dgm:cxn modelId="{BD34A7A6-7382-4D33-9EF0-53E52F2C27D4}" type="presOf" srcId="{F17E2132-F898-47FF-9203-67232C1868A7}" destId="{7BBA60E9-3EA5-43F5-BA77-ADA260086ADE}" srcOrd="0" destOrd="0" presId="urn:microsoft.com/office/officeart/2008/layout/VerticalCurvedList"/>
    <dgm:cxn modelId="{B9C10ECA-F265-4711-B42F-C6C101D62B4E}" srcId="{F17E2132-F898-47FF-9203-67232C1868A7}" destId="{507280E1-2343-4ABE-B40D-56C466B4507A}" srcOrd="0" destOrd="0" parTransId="{5AFEA3D6-CD24-42BC-A25D-3D5D38E8117F}" sibTransId="{172A726D-BAAB-42CA-B6CC-80C5CCD3A171}"/>
    <dgm:cxn modelId="{28089105-7AFF-46F2-BF61-BF35964232C7}" type="presParOf" srcId="{7BBA60E9-3EA5-43F5-BA77-ADA260086ADE}" destId="{6FFCFCF5-2FEE-45B4-A7F4-6D38D7A48F56}" srcOrd="0" destOrd="0" presId="urn:microsoft.com/office/officeart/2008/layout/VerticalCurvedList"/>
    <dgm:cxn modelId="{4254E646-4820-42D5-9119-1F2BA668D0E6}" type="presParOf" srcId="{6FFCFCF5-2FEE-45B4-A7F4-6D38D7A48F56}" destId="{824733C5-B2CC-4238-AFEF-B4C0F65965EC}" srcOrd="0" destOrd="0" presId="urn:microsoft.com/office/officeart/2008/layout/VerticalCurvedList"/>
    <dgm:cxn modelId="{BB8FAA96-7B51-4960-A36D-E1286BF91DA8}" type="presParOf" srcId="{824733C5-B2CC-4238-AFEF-B4C0F65965EC}" destId="{1CA92A7F-9829-416F-BA28-17A2C8C72717}" srcOrd="0" destOrd="0" presId="urn:microsoft.com/office/officeart/2008/layout/VerticalCurvedList"/>
    <dgm:cxn modelId="{34C565DC-FF66-4516-BA1A-00FFA6A6E57F}" type="presParOf" srcId="{824733C5-B2CC-4238-AFEF-B4C0F65965EC}" destId="{60DD0FF7-60D8-4F4B-A8A2-D041F2E0BD7F}" srcOrd="1" destOrd="0" presId="urn:microsoft.com/office/officeart/2008/layout/VerticalCurvedList"/>
    <dgm:cxn modelId="{878FD46F-A730-4442-AA58-E0916DCAE9D9}" type="presParOf" srcId="{824733C5-B2CC-4238-AFEF-B4C0F65965EC}" destId="{7C0F8544-6181-4BCD-97A1-F8DBB88F1A41}" srcOrd="2" destOrd="0" presId="urn:microsoft.com/office/officeart/2008/layout/VerticalCurvedList"/>
    <dgm:cxn modelId="{3C915EC1-E85F-4C84-86F7-FDFB2BA98B9E}" type="presParOf" srcId="{824733C5-B2CC-4238-AFEF-B4C0F65965EC}" destId="{9DE1FB2B-F49B-431A-B35A-33AAA5E18235}" srcOrd="3" destOrd="0" presId="urn:microsoft.com/office/officeart/2008/layout/VerticalCurvedList"/>
    <dgm:cxn modelId="{F1CEDD8C-BE2E-43CE-8D19-E66279405507}" type="presParOf" srcId="{6FFCFCF5-2FEE-45B4-A7F4-6D38D7A48F56}" destId="{C9ED058D-AB2B-49AE-8192-710EEEDDDC59}" srcOrd="1" destOrd="0" presId="urn:microsoft.com/office/officeart/2008/layout/VerticalCurvedList"/>
    <dgm:cxn modelId="{0CCE2284-8D98-4D8B-9C27-5B169D7F4CE2}" type="presParOf" srcId="{6FFCFCF5-2FEE-45B4-A7F4-6D38D7A48F56}" destId="{667D4CC7-3E63-4C3E-9A94-B62ED19AAEB8}" srcOrd="2" destOrd="0" presId="urn:microsoft.com/office/officeart/2008/layout/VerticalCurvedList"/>
    <dgm:cxn modelId="{D6C2322A-DB6A-4292-ACC8-84987778185F}" type="presParOf" srcId="{667D4CC7-3E63-4C3E-9A94-B62ED19AAEB8}" destId="{E5457012-9819-4F41-8B83-4F330E0724AA}" srcOrd="0" destOrd="0" presId="urn:microsoft.com/office/officeart/2008/layout/VerticalCurvedList"/>
    <dgm:cxn modelId="{5B7F1813-046C-4315-891B-C9F10E7522B1}" type="presParOf" srcId="{6FFCFCF5-2FEE-45B4-A7F4-6D38D7A48F56}" destId="{7EAB5033-F8C3-46AB-B924-E5294A337E08}" srcOrd="3" destOrd="0" presId="urn:microsoft.com/office/officeart/2008/layout/VerticalCurvedList"/>
    <dgm:cxn modelId="{277EBA5B-6D59-47C2-9023-B672EF72D878}" type="presParOf" srcId="{6FFCFCF5-2FEE-45B4-A7F4-6D38D7A48F56}" destId="{518B18D0-6E81-4C17-9D2D-CDCB6891E342}" srcOrd="4" destOrd="0" presId="urn:microsoft.com/office/officeart/2008/layout/VerticalCurvedList"/>
    <dgm:cxn modelId="{24DD339B-2CA5-44C5-A7E1-ADA5E570F8DC}" type="presParOf" srcId="{518B18D0-6E81-4C17-9D2D-CDCB6891E342}" destId="{4240EE35-BC19-4B13-937C-83F8407419B1}" srcOrd="0" destOrd="0" presId="urn:microsoft.com/office/officeart/2008/layout/VerticalCurvedList"/>
    <dgm:cxn modelId="{B0FD4F22-BDAE-4102-A423-C9D10B57A353}" type="presParOf" srcId="{6FFCFCF5-2FEE-45B4-A7F4-6D38D7A48F56}" destId="{BC6C4B26-C8CF-4F43-8776-40F753894C9A}" srcOrd="5" destOrd="0" presId="urn:microsoft.com/office/officeart/2008/layout/VerticalCurvedList"/>
    <dgm:cxn modelId="{810D1E8F-9002-4C24-AE08-D946D2E74250}" type="presParOf" srcId="{6FFCFCF5-2FEE-45B4-A7F4-6D38D7A48F56}" destId="{A38EC7F1-0066-4B20-A8D6-B7D5BBDC0F2E}" srcOrd="6" destOrd="0" presId="urn:microsoft.com/office/officeart/2008/layout/VerticalCurvedList"/>
    <dgm:cxn modelId="{9146C197-0E44-4C87-B056-1418D0AD8715}" type="presParOf" srcId="{A38EC7F1-0066-4B20-A8D6-B7D5BBDC0F2E}" destId="{A261C6B9-B8A9-427D-ABEE-7DFA0FC1FD22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83D74F4-7BF4-451C-A2A5-6E27E82A37B3}" type="doc">
      <dgm:prSet loTypeId="urn:microsoft.com/office/officeart/2005/8/layout/list1" loCatId="list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528798EB-D4F8-492C-A3B3-E292E7DE3193}">
      <dgm:prSet phldrT="[Text]"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Computer Communications</a:t>
          </a:r>
        </a:p>
      </dgm:t>
    </dgm:pt>
    <dgm:pt modelId="{6B33ECDA-F337-4010-8314-0ECB5CE5BA9B}" type="parTrans" cxnId="{90CA4E1B-74D7-481C-ACD9-A4AF0E09679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861D40EC-FB01-4DB1-8332-0E5118D5011B}" type="sibTrans" cxnId="{90CA4E1B-74D7-481C-ACD9-A4AF0E09679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FB747F3-6878-480E-ADA0-A9AF9D62A448}">
      <dgm:prSet custT="1"/>
      <dgm:spPr/>
      <dgm:t>
        <a:bodyPr/>
        <a:lstStyle/>
        <a:p>
          <a:r>
            <a:rPr lang="en-US" sz="2400">
              <a:latin typeface="Comic Sans MS" panose="030F0702030302020204" pitchFamily="66" charset="0"/>
            </a:rPr>
            <a:t>is the process of sharing data, programs, and information between two or more computers</a:t>
          </a:r>
          <a:endParaRPr lang="en-MY" sz="2400">
            <a:latin typeface="Comic Sans MS" panose="030F0702030302020204" pitchFamily="66" charset="0"/>
          </a:endParaRPr>
        </a:p>
      </dgm:t>
    </dgm:pt>
    <dgm:pt modelId="{9C119D56-21CE-4D6E-AEC1-8F14762F4988}" type="parTrans" cxnId="{55D9F25C-539E-492C-BD51-CA8498CC63B8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C443B1CD-9560-4894-9778-B9781B1F734C}" type="sibTrans" cxnId="{55D9F25C-539E-492C-BD51-CA8498CC63B8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11CA6CF3-3AB9-461E-B028-C121FA1417B6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Numerous applications depend on communication systems</a:t>
          </a:r>
        </a:p>
      </dgm:t>
    </dgm:pt>
    <dgm:pt modelId="{4266DDE0-4AE5-4FF9-97CC-E77EB40F93AB}" type="parTrans" cxnId="{E0B34498-005C-4E0D-96C4-025E9C417EC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68596C46-5B8C-45B8-8F71-747D32FED2CB}" type="sibTrans" cxnId="{E0B34498-005C-4E0D-96C4-025E9C417ECB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12C1D58-4B62-4A66-A9D9-4FB12484D95F}">
      <dgm:prSet custT="1"/>
      <dgm:spPr/>
      <dgm:t>
        <a:bodyPr/>
        <a:lstStyle/>
        <a:p>
          <a:r>
            <a:rPr lang="en-MY" sz="2400">
              <a:latin typeface="Comic Sans MS" panose="030F0702030302020204" pitchFamily="66" charset="0"/>
            </a:rPr>
            <a:t>E-mail</a:t>
          </a:r>
        </a:p>
      </dgm:t>
    </dgm:pt>
    <dgm:pt modelId="{8D61C782-2EFC-4D15-A7D8-CF5EADF0D159}" type="parTrans" cxnId="{C48E84A8-3582-4DD1-AFC4-C8321435AA26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F7294FA-D452-4073-BEF1-3E51437B0EB9}" type="sibTrans" cxnId="{C48E84A8-3582-4DD1-AFC4-C8321435AA26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049C09CE-63FC-494E-B364-26A01AFB12AA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Texting</a:t>
          </a:r>
        </a:p>
      </dgm:t>
    </dgm:pt>
    <dgm:pt modelId="{2D5ABD45-E7D1-4057-A90D-7E15FFC80882}" type="parTrans" cxnId="{F82F9C40-FEC0-4A4B-B3DB-D577776EC5CE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AC77BC2B-2A88-43C8-BC42-2AB74830F45E}" type="sibTrans" cxnId="{F82F9C40-FEC0-4A4B-B3DB-D577776EC5CE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A04AB46F-AC58-423D-9738-DC0F85E2D54F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Video Conferencing</a:t>
          </a:r>
        </a:p>
      </dgm:t>
    </dgm:pt>
    <dgm:pt modelId="{CB638F2D-6903-4EDC-8D0B-5EC6D9953108}" type="parTrans" cxnId="{FBCA002F-F29C-4B6E-9DF0-295256E27205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5D8EB89D-13A2-4319-8FE5-15B2993D9268}" type="sibTrans" cxnId="{FBCA002F-F29C-4B6E-9DF0-295256E27205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4EA772A-819A-460B-99F5-21A47A024EEB}">
      <dgm:prSet custT="1"/>
      <dgm:spPr/>
      <dgm:t>
        <a:bodyPr/>
        <a:lstStyle/>
        <a:p>
          <a:r>
            <a:rPr lang="en-MY" sz="2400" dirty="0">
              <a:latin typeface="Comic Sans MS" panose="030F0702030302020204" pitchFamily="66" charset="0"/>
            </a:rPr>
            <a:t>Electronic Commerce</a:t>
          </a:r>
        </a:p>
      </dgm:t>
    </dgm:pt>
    <dgm:pt modelId="{5EA635B3-19D7-4E33-8903-80D2D3336B27}" type="parTrans" cxnId="{D3075E4C-0BC8-472D-8225-4A87FC337F0D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D9B93113-728C-43A4-89AD-57EF9B47594E}" type="sibTrans" cxnId="{D3075E4C-0BC8-472D-8225-4A87FC337F0D}">
      <dgm:prSet/>
      <dgm:spPr/>
      <dgm:t>
        <a:bodyPr/>
        <a:lstStyle/>
        <a:p>
          <a:endParaRPr lang="en-MY" sz="2400">
            <a:latin typeface="Comic Sans MS" panose="030F0702030302020204" pitchFamily="66" charset="0"/>
          </a:endParaRPr>
        </a:p>
      </dgm:t>
    </dgm:pt>
    <dgm:pt modelId="{29C606FA-9D46-4291-B7F1-7E7646844339}" type="pres">
      <dgm:prSet presAssocID="{D83D74F4-7BF4-451C-A2A5-6E27E82A37B3}" presName="linear" presStyleCnt="0">
        <dgm:presLayoutVars>
          <dgm:dir/>
          <dgm:animLvl val="lvl"/>
          <dgm:resizeHandles val="exact"/>
        </dgm:presLayoutVars>
      </dgm:prSet>
      <dgm:spPr/>
    </dgm:pt>
    <dgm:pt modelId="{9A08BA2C-D08B-4108-A73F-567F2AF311D9}" type="pres">
      <dgm:prSet presAssocID="{528798EB-D4F8-492C-A3B3-E292E7DE3193}" presName="parentLin" presStyleCnt="0"/>
      <dgm:spPr/>
    </dgm:pt>
    <dgm:pt modelId="{82F3204B-177D-48AC-9DE9-68150C694C7A}" type="pres">
      <dgm:prSet presAssocID="{528798EB-D4F8-492C-A3B3-E292E7DE3193}" presName="parentLeftMargin" presStyleLbl="node1" presStyleIdx="0" presStyleCnt="2"/>
      <dgm:spPr/>
    </dgm:pt>
    <dgm:pt modelId="{A8AF58F9-79B4-4F0E-B2CD-3EB6586A921F}" type="pres">
      <dgm:prSet presAssocID="{528798EB-D4F8-492C-A3B3-E292E7DE3193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B8765848-BA0C-4398-83A0-6AF91B0698E2}" type="pres">
      <dgm:prSet presAssocID="{528798EB-D4F8-492C-A3B3-E292E7DE3193}" presName="negativeSpace" presStyleCnt="0"/>
      <dgm:spPr/>
    </dgm:pt>
    <dgm:pt modelId="{0C620EDD-9D53-4E1D-A040-9E0B8D6D9D33}" type="pres">
      <dgm:prSet presAssocID="{528798EB-D4F8-492C-A3B3-E292E7DE3193}" presName="childText" presStyleLbl="conFgAcc1" presStyleIdx="0" presStyleCnt="2">
        <dgm:presLayoutVars>
          <dgm:bulletEnabled val="1"/>
        </dgm:presLayoutVars>
      </dgm:prSet>
      <dgm:spPr/>
    </dgm:pt>
    <dgm:pt modelId="{AA006BEB-9901-4498-8408-D8248640DDFD}" type="pres">
      <dgm:prSet presAssocID="{861D40EC-FB01-4DB1-8332-0E5118D5011B}" presName="spaceBetweenRectangles" presStyleCnt="0"/>
      <dgm:spPr/>
    </dgm:pt>
    <dgm:pt modelId="{264811A9-C41D-4BA1-BF2B-DB5F89DD2D87}" type="pres">
      <dgm:prSet presAssocID="{11CA6CF3-3AB9-461E-B028-C121FA1417B6}" presName="parentLin" presStyleCnt="0"/>
      <dgm:spPr/>
    </dgm:pt>
    <dgm:pt modelId="{DF8ED9E0-E2B9-4B7E-8E70-585EC6820263}" type="pres">
      <dgm:prSet presAssocID="{11CA6CF3-3AB9-461E-B028-C121FA1417B6}" presName="parentLeftMargin" presStyleLbl="node1" presStyleIdx="0" presStyleCnt="2"/>
      <dgm:spPr/>
    </dgm:pt>
    <dgm:pt modelId="{860F67C8-2650-4704-876B-55A420F7CE6B}" type="pres">
      <dgm:prSet presAssocID="{11CA6CF3-3AB9-461E-B028-C121FA1417B6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4F39ACED-A8A3-4FAA-83B0-1BC2D6FD580A}" type="pres">
      <dgm:prSet presAssocID="{11CA6CF3-3AB9-461E-B028-C121FA1417B6}" presName="negativeSpace" presStyleCnt="0"/>
      <dgm:spPr/>
    </dgm:pt>
    <dgm:pt modelId="{992F7297-1DB4-4A5F-B576-E8086AF9D8B3}" type="pres">
      <dgm:prSet presAssocID="{11CA6CF3-3AB9-461E-B028-C121FA1417B6}" presName="childText" presStyleLbl="conFgAcc1" presStyleIdx="1" presStyleCnt="2">
        <dgm:presLayoutVars>
          <dgm:bulletEnabled val="1"/>
        </dgm:presLayoutVars>
      </dgm:prSet>
      <dgm:spPr/>
    </dgm:pt>
  </dgm:ptLst>
  <dgm:cxnLst>
    <dgm:cxn modelId="{11FD6B07-D8E2-45F0-B7C2-0807AD99E575}" type="presOf" srcId="{11CA6CF3-3AB9-461E-B028-C121FA1417B6}" destId="{860F67C8-2650-4704-876B-55A420F7CE6B}" srcOrd="1" destOrd="0" presId="urn:microsoft.com/office/officeart/2005/8/layout/list1"/>
    <dgm:cxn modelId="{01748B0F-91F9-4CFE-B7DF-CDAE55051E9C}" type="presOf" srcId="{049C09CE-63FC-494E-B364-26A01AFB12AA}" destId="{992F7297-1DB4-4A5F-B576-E8086AF9D8B3}" srcOrd="0" destOrd="1" presId="urn:microsoft.com/office/officeart/2005/8/layout/list1"/>
    <dgm:cxn modelId="{90CA4E1B-74D7-481C-ACD9-A4AF0E09679B}" srcId="{D83D74F4-7BF4-451C-A2A5-6E27E82A37B3}" destId="{528798EB-D4F8-492C-A3B3-E292E7DE3193}" srcOrd="0" destOrd="0" parTransId="{6B33ECDA-F337-4010-8314-0ECB5CE5BA9B}" sibTransId="{861D40EC-FB01-4DB1-8332-0E5118D5011B}"/>
    <dgm:cxn modelId="{FBCA002F-F29C-4B6E-9DF0-295256E27205}" srcId="{11CA6CF3-3AB9-461E-B028-C121FA1417B6}" destId="{A04AB46F-AC58-423D-9738-DC0F85E2D54F}" srcOrd="2" destOrd="0" parTransId="{CB638F2D-6903-4EDC-8D0B-5EC6D9953108}" sibTransId="{5D8EB89D-13A2-4319-8FE5-15B2993D9268}"/>
    <dgm:cxn modelId="{F82F9C40-FEC0-4A4B-B3DB-D577776EC5CE}" srcId="{11CA6CF3-3AB9-461E-B028-C121FA1417B6}" destId="{049C09CE-63FC-494E-B364-26A01AFB12AA}" srcOrd="1" destOrd="0" parTransId="{2D5ABD45-E7D1-4057-A90D-7E15FFC80882}" sibTransId="{AC77BC2B-2A88-43C8-BC42-2AB74830F45E}"/>
    <dgm:cxn modelId="{55D9F25C-539E-492C-BD51-CA8498CC63B8}" srcId="{528798EB-D4F8-492C-A3B3-E292E7DE3193}" destId="{5FB747F3-6878-480E-ADA0-A9AF9D62A448}" srcOrd="0" destOrd="0" parTransId="{9C119D56-21CE-4D6E-AEC1-8F14762F4988}" sibTransId="{C443B1CD-9560-4894-9778-B9781B1F734C}"/>
    <dgm:cxn modelId="{D3075E4C-0BC8-472D-8225-4A87FC337F0D}" srcId="{11CA6CF3-3AB9-461E-B028-C121FA1417B6}" destId="{24EA772A-819A-460B-99F5-21A47A024EEB}" srcOrd="3" destOrd="0" parTransId="{5EA635B3-19D7-4E33-8903-80D2D3336B27}" sibTransId="{D9B93113-728C-43A4-89AD-57EF9B47594E}"/>
    <dgm:cxn modelId="{AEF2454C-73E9-49CC-9134-2FB9BBA34761}" type="presOf" srcId="{5FB747F3-6878-480E-ADA0-A9AF9D62A448}" destId="{0C620EDD-9D53-4E1D-A040-9E0B8D6D9D33}" srcOrd="0" destOrd="0" presId="urn:microsoft.com/office/officeart/2005/8/layout/list1"/>
    <dgm:cxn modelId="{B703794C-891A-4170-A8A5-3CBC6C69F74A}" type="presOf" srcId="{212C1D58-4B62-4A66-A9D9-4FB12484D95F}" destId="{992F7297-1DB4-4A5F-B576-E8086AF9D8B3}" srcOrd="0" destOrd="0" presId="urn:microsoft.com/office/officeart/2005/8/layout/list1"/>
    <dgm:cxn modelId="{73B7BB78-2FF6-4DFB-9EFF-DF5A5285705E}" type="presOf" srcId="{11CA6CF3-3AB9-461E-B028-C121FA1417B6}" destId="{DF8ED9E0-E2B9-4B7E-8E70-585EC6820263}" srcOrd="0" destOrd="0" presId="urn:microsoft.com/office/officeart/2005/8/layout/list1"/>
    <dgm:cxn modelId="{911CF48A-15D0-420B-891D-24585790CB41}" type="presOf" srcId="{24EA772A-819A-460B-99F5-21A47A024EEB}" destId="{992F7297-1DB4-4A5F-B576-E8086AF9D8B3}" srcOrd="0" destOrd="3" presId="urn:microsoft.com/office/officeart/2005/8/layout/list1"/>
    <dgm:cxn modelId="{E0B34498-005C-4E0D-96C4-025E9C417ECB}" srcId="{D83D74F4-7BF4-451C-A2A5-6E27E82A37B3}" destId="{11CA6CF3-3AB9-461E-B028-C121FA1417B6}" srcOrd="1" destOrd="0" parTransId="{4266DDE0-4AE5-4FF9-97CC-E77EB40F93AB}" sibTransId="{68596C46-5B8C-45B8-8F71-747D32FED2CB}"/>
    <dgm:cxn modelId="{725513A5-7A3F-4F54-9B31-833F7B0A6B63}" type="presOf" srcId="{D83D74F4-7BF4-451C-A2A5-6E27E82A37B3}" destId="{29C606FA-9D46-4291-B7F1-7E7646844339}" srcOrd="0" destOrd="0" presId="urn:microsoft.com/office/officeart/2005/8/layout/list1"/>
    <dgm:cxn modelId="{C48E84A8-3582-4DD1-AFC4-C8321435AA26}" srcId="{11CA6CF3-3AB9-461E-B028-C121FA1417B6}" destId="{212C1D58-4B62-4A66-A9D9-4FB12484D95F}" srcOrd="0" destOrd="0" parTransId="{8D61C782-2EFC-4D15-A7D8-CF5EADF0D159}" sibTransId="{5F7294FA-D452-4073-BEF1-3E51437B0EB9}"/>
    <dgm:cxn modelId="{48DA95C2-4DF1-40E1-BF2D-BDA83CB46E4C}" type="presOf" srcId="{528798EB-D4F8-492C-A3B3-E292E7DE3193}" destId="{A8AF58F9-79B4-4F0E-B2CD-3EB6586A921F}" srcOrd="1" destOrd="0" presId="urn:microsoft.com/office/officeart/2005/8/layout/list1"/>
    <dgm:cxn modelId="{BB7066CF-2854-4190-AB6B-DEED8462B456}" type="presOf" srcId="{A04AB46F-AC58-423D-9738-DC0F85E2D54F}" destId="{992F7297-1DB4-4A5F-B576-E8086AF9D8B3}" srcOrd="0" destOrd="2" presId="urn:microsoft.com/office/officeart/2005/8/layout/list1"/>
    <dgm:cxn modelId="{9F12E2FF-DCB8-4F47-A6A4-DC103B641396}" type="presOf" srcId="{528798EB-D4F8-492C-A3B3-E292E7DE3193}" destId="{82F3204B-177D-48AC-9DE9-68150C694C7A}" srcOrd="0" destOrd="0" presId="urn:microsoft.com/office/officeart/2005/8/layout/list1"/>
    <dgm:cxn modelId="{F6AAEAF2-D918-469E-BD4A-43A54E5E65E9}" type="presParOf" srcId="{29C606FA-9D46-4291-B7F1-7E7646844339}" destId="{9A08BA2C-D08B-4108-A73F-567F2AF311D9}" srcOrd="0" destOrd="0" presId="urn:microsoft.com/office/officeart/2005/8/layout/list1"/>
    <dgm:cxn modelId="{AFA3C372-712F-435F-83F9-1E895120FC73}" type="presParOf" srcId="{9A08BA2C-D08B-4108-A73F-567F2AF311D9}" destId="{82F3204B-177D-48AC-9DE9-68150C694C7A}" srcOrd="0" destOrd="0" presId="urn:microsoft.com/office/officeart/2005/8/layout/list1"/>
    <dgm:cxn modelId="{7991BEF8-5FB7-4EF3-AFBC-55A808121AC1}" type="presParOf" srcId="{9A08BA2C-D08B-4108-A73F-567F2AF311D9}" destId="{A8AF58F9-79B4-4F0E-B2CD-3EB6586A921F}" srcOrd="1" destOrd="0" presId="urn:microsoft.com/office/officeart/2005/8/layout/list1"/>
    <dgm:cxn modelId="{5C8C50CF-4836-4A7C-8BE9-ED75797491BF}" type="presParOf" srcId="{29C606FA-9D46-4291-B7F1-7E7646844339}" destId="{B8765848-BA0C-4398-83A0-6AF91B0698E2}" srcOrd="1" destOrd="0" presId="urn:microsoft.com/office/officeart/2005/8/layout/list1"/>
    <dgm:cxn modelId="{FCD97F22-7C5F-4C06-AE9C-E1768B2EAA59}" type="presParOf" srcId="{29C606FA-9D46-4291-B7F1-7E7646844339}" destId="{0C620EDD-9D53-4E1D-A040-9E0B8D6D9D33}" srcOrd="2" destOrd="0" presId="urn:microsoft.com/office/officeart/2005/8/layout/list1"/>
    <dgm:cxn modelId="{8EE19FBB-7784-443C-B093-F5464637F0AC}" type="presParOf" srcId="{29C606FA-9D46-4291-B7F1-7E7646844339}" destId="{AA006BEB-9901-4498-8408-D8248640DDFD}" srcOrd="3" destOrd="0" presId="urn:microsoft.com/office/officeart/2005/8/layout/list1"/>
    <dgm:cxn modelId="{B5F93EBC-E407-4485-8BC7-F191E9D6C761}" type="presParOf" srcId="{29C606FA-9D46-4291-B7F1-7E7646844339}" destId="{264811A9-C41D-4BA1-BF2B-DB5F89DD2D87}" srcOrd="4" destOrd="0" presId="urn:microsoft.com/office/officeart/2005/8/layout/list1"/>
    <dgm:cxn modelId="{50C25418-BF38-4FF2-9B94-8E6C87EE319B}" type="presParOf" srcId="{264811A9-C41D-4BA1-BF2B-DB5F89DD2D87}" destId="{DF8ED9E0-E2B9-4B7E-8E70-585EC6820263}" srcOrd="0" destOrd="0" presId="urn:microsoft.com/office/officeart/2005/8/layout/list1"/>
    <dgm:cxn modelId="{81458D1B-8DA9-4E6E-BE31-1C34525A7158}" type="presParOf" srcId="{264811A9-C41D-4BA1-BF2B-DB5F89DD2D87}" destId="{860F67C8-2650-4704-876B-55A420F7CE6B}" srcOrd="1" destOrd="0" presId="urn:microsoft.com/office/officeart/2005/8/layout/list1"/>
    <dgm:cxn modelId="{C719F9CA-2A37-4D6E-BD90-15D55AE5357E}" type="presParOf" srcId="{29C606FA-9D46-4291-B7F1-7E7646844339}" destId="{4F39ACED-A8A3-4FAA-83B0-1BC2D6FD580A}" srcOrd="5" destOrd="0" presId="urn:microsoft.com/office/officeart/2005/8/layout/list1"/>
    <dgm:cxn modelId="{4DA15397-49D4-41F7-8917-CBCC34B7D1DE}" type="presParOf" srcId="{29C606FA-9D46-4291-B7F1-7E7646844339}" destId="{992F7297-1DB4-4A5F-B576-E8086AF9D8B3}" srcOrd="6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C6CF7BE-41E6-45B3-A427-822099C875B2}" type="doc">
      <dgm:prSet loTypeId="urn:microsoft.com/office/officeart/2005/8/layout/list1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MY"/>
        </a:p>
      </dgm:t>
    </dgm:pt>
    <dgm:pt modelId="{463DB0D9-2154-417D-A809-37803874CFEC}">
      <dgm:prSet phldrT="[Text]"/>
      <dgm:spPr/>
      <dgm:t>
        <a:bodyPr/>
        <a:lstStyle/>
        <a:p>
          <a:r>
            <a:rPr lang="en-MY" dirty="0"/>
            <a:t>Connectivity</a:t>
          </a:r>
        </a:p>
      </dgm:t>
    </dgm:pt>
    <dgm:pt modelId="{258F0713-0A70-4562-8579-52B88FC3CDA1}" type="parTrans" cxnId="{90C0B343-5350-4250-8F72-BB5E5BC89E1B}">
      <dgm:prSet/>
      <dgm:spPr/>
      <dgm:t>
        <a:bodyPr/>
        <a:lstStyle/>
        <a:p>
          <a:endParaRPr lang="en-MY"/>
        </a:p>
      </dgm:t>
    </dgm:pt>
    <dgm:pt modelId="{F926F7ED-06E3-405D-AB61-D699EA615F0E}" type="sibTrans" cxnId="{90C0B343-5350-4250-8F72-BB5E5BC89E1B}">
      <dgm:prSet/>
      <dgm:spPr/>
      <dgm:t>
        <a:bodyPr/>
        <a:lstStyle/>
        <a:p>
          <a:endParaRPr lang="en-MY"/>
        </a:p>
      </dgm:t>
    </dgm:pt>
    <dgm:pt modelId="{4C3B8EDE-C032-4097-A697-3B7DF0307A9C}">
      <dgm:prSet phldrT="[Text]"/>
      <dgm:spPr/>
      <dgm:t>
        <a:bodyPr/>
        <a:lstStyle/>
        <a:p>
          <a:r>
            <a:rPr lang="en-MY" dirty="0"/>
            <a:t>How it works ?</a:t>
          </a:r>
        </a:p>
      </dgm:t>
    </dgm:pt>
    <dgm:pt modelId="{E9E1995D-A45B-426B-8B67-B70528FB3D4E}" type="parTrans" cxnId="{D1F2639C-5681-45D3-8D2C-3DAD3BA78B1E}">
      <dgm:prSet/>
      <dgm:spPr/>
      <dgm:t>
        <a:bodyPr/>
        <a:lstStyle/>
        <a:p>
          <a:endParaRPr lang="en-MY"/>
        </a:p>
      </dgm:t>
    </dgm:pt>
    <dgm:pt modelId="{745DA1D7-0A14-4B95-B4D2-2050F0D44518}" type="sibTrans" cxnId="{D1F2639C-5681-45D3-8D2C-3DAD3BA78B1E}">
      <dgm:prSet/>
      <dgm:spPr/>
      <dgm:t>
        <a:bodyPr/>
        <a:lstStyle/>
        <a:p>
          <a:endParaRPr lang="en-MY"/>
        </a:p>
      </dgm:t>
    </dgm:pt>
    <dgm:pt modelId="{37F01601-A30E-4DEA-9B9C-FA73F3A876BD}">
      <dgm:prSet/>
      <dgm:spPr/>
      <dgm:t>
        <a:bodyPr/>
        <a:lstStyle/>
        <a:p>
          <a:r>
            <a:rPr lang="en-US"/>
            <a:t>uses computer networks to link people and resources</a:t>
          </a:r>
          <a:endParaRPr lang="en-MY"/>
        </a:p>
      </dgm:t>
    </dgm:pt>
    <dgm:pt modelId="{11D7BBF4-0183-46CD-BD9E-BBCE3B766EC9}" type="parTrans" cxnId="{7ED0901F-C75E-4272-AF2B-5424E7FE91C2}">
      <dgm:prSet/>
      <dgm:spPr/>
      <dgm:t>
        <a:bodyPr/>
        <a:lstStyle/>
        <a:p>
          <a:endParaRPr lang="en-MY"/>
        </a:p>
      </dgm:t>
    </dgm:pt>
    <dgm:pt modelId="{013233B0-2E5D-4A64-B5AE-E58AF589A2F0}" type="sibTrans" cxnId="{7ED0901F-C75E-4272-AF2B-5424E7FE91C2}">
      <dgm:prSet/>
      <dgm:spPr/>
      <dgm:t>
        <a:bodyPr/>
        <a:lstStyle/>
        <a:p>
          <a:endParaRPr lang="en-MY"/>
        </a:p>
      </dgm:t>
    </dgm:pt>
    <dgm:pt modelId="{AB23D37F-12CA-4A0C-B0BD-7267FC52C7E0}">
      <dgm:prSet/>
      <dgm:spPr/>
      <dgm:t>
        <a:bodyPr/>
        <a:lstStyle/>
        <a:p>
          <a:r>
            <a:rPr lang="en-US" dirty="0"/>
            <a:t>Connects your personal computer to other computers and resources on a network and the Internet</a:t>
          </a:r>
          <a:endParaRPr lang="en-MY" dirty="0"/>
        </a:p>
      </dgm:t>
    </dgm:pt>
    <dgm:pt modelId="{56776491-CA30-4009-95A3-B2223D8B98C3}" type="parTrans" cxnId="{43DF0B64-52CB-4D1E-B5A7-8FCC05E04E81}">
      <dgm:prSet/>
      <dgm:spPr/>
      <dgm:t>
        <a:bodyPr/>
        <a:lstStyle/>
        <a:p>
          <a:endParaRPr lang="en-MY"/>
        </a:p>
      </dgm:t>
    </dgm:pt>
    <dgm:pt modelId="{FFF790BB-AFA5-4B31-B7D4-02C6223CE6CF}" type="sibTrans" cxnId="{43DF0B64-52CB-4D1E-B5A7-8FCC05E04E81}">
      <dgm:prSet/>
      <dgm:spPr/>
      <dgm:t>
        <a:bodyPr/>
        <a:lstStyle/>
        <a:p>
          <a:endParaRPr lang="en-MY"/>
        </a:p>
      </dgm:t>
    </dgm:pt>
    <dgm:pt modelId="{359C1433-14B3-411F-A7C5-62CE98D80950}">
      <dgm:prSet/>
      <dgm:spPr/>
      <dgm:t>
        <a:bodyPr/>
        <a:lstStyle/>
        <a:p>
          <a:r>
            <a:rPr lang="en-MY" dirty="0"/>
            <a:t>Wireless Revolution</a:t>
          </a:r>
        </a:p>
      </dgm:t>
    </dgm:pt>
    <dgm:pt modelId="{F8865A68-FA3A-4D8A-8182-CF6AC41DE4AE}" type="parTrans" cxnId="{2B69D841-0027-4B53-B151-F77C7ACADEE3}">
      <dgm:prSet/>
      <dgm:spPr/>
      <dgm:t>
        <a:bodyPr/>
        <a:lstStyle/>
        <a:p>
          <a:endParaRPr lang="en-MY"/>
        </a:p>
      </dgm:t>
    </dgm:pt>
    <dgm:pt modelId="{AC7F09DF-168D-4C79-ADA2-58E1B4F7E235}" type="sibTrans" cxnId="{2B69D841-0027-4B53-B151-F77C7ACADEE3}">
      <dgm:prSet/>
      <dgm:spPr/>
      <dgm:t>
        <a:bodyPr/>
        <a:lstStyle/>
        <a:p>
          <a:endParaRPr lang="en-MY"/>
        </a:p>
      </dgm:t>
    </dgm:pt>
    <dgm:pt modelId="{F6A5E569-F716-4471-ACE6-DA65A1D33FA1}">
      <dgm:prSet/>
      <dgm:spPr/>
      <dgm:t>
        <a:bodyPr/>
        <a:lstStyle/>
        <a:p>
          <a:r>
            <a:rPr lang="en-US"/>
            <a:t>Single most dramatic change in connectivity in the past decade</a:t>
          </a:r>
          <a:endParaRPr lang="en-MY"/>
        </a:p>
      </dgm:t>
    </dgm:pt>
    <dgm:pt modelId="{10B96696-865E-4FB6-A39F-65FD19284DB6}" type="parTrans" cxnId="{D9EA9355-25C4-4087-B82D-21C8727FEEEA}">
      <dgm:prSet/>
      <dgm:spPr/>
      <dgm:t>
        <a:bodyPr/>
        <a:lstStyle/>
        <a:p>
          <a:endParaRPr lang="en-MY"/>
        </a:p>
      </dgm:t>
    </dgm:pt>
    <dgm:pt modelId="{4B72FD4F-FE86-4722-A64B-38E7E4C8C044}" type="sibTrans" cxnId="{D9EA9355-25C4-4087-B82D-21C8727FEEEA}">
      <dgm:prSet/>
      <dgm:spPr/>
      <dgm:t>
        <a:bodyPr/>
        <a:lstStyle/>
        <a:p>
          <a:endParaRPr lang="en-MY"/>
        </a:p>
      </dgm:t>
    </dgm:pt>
    <dgm:pt modelId="{42615E8E-1B3D-4F1D-8F06-36ED0BD35821}">
      <dgm:prSet/>
      <dgm:spPr/>
      <dgm:t>
        <a:bodyPr/>
        <a:lstStyle/>
        <a:p>
          <a:r>
            <a:rPr lang="en-US" dirty="0"/>
            <a:t>Allows connectivity with anyone from almost anywhere at any time</a:t>
          </a:r>
          <a:endParaRPr lang="en-MY" dirty="0"/>
        </a:p>
      </dgm:t>
    </dgm:pt>
    <dgm:pt modelId="{F088A539-2B20-47C7-87AC-E5AD0AF29B95}" type="parTrans" cxnId="{00029616-9F92-4902-8010-B2B42DE18775}">
      <dgm:prSet/>
      <dgm:spPr/>
      <dgm:t>
        <a:bodyPr/>
        <a:lstStyle/>
        <a:p>
          <a:endParaRPr lang="en-MY"/>
        </a:p>
      </dgm:t>
    </dgm:pt>
    <dgm:pt modelId="{8DED7ADD-471B-4217-B836-55436DFE33DF}" type="sibTrans" cxnId="{00029616-9F92-4902-8010-B2B42DE18775}">
      <dgm:prSet/>
      <dgm:spPr/>
      <dgm:t>
        <a:bodyPr/>
        <a:lstStyle/>
        <a:p>
          <a:endParaRPr lang="en-MY"/>
        </a:p>
      </dgm:t>
    </dgm:pt>
    <dgm:pt modelId="{86AD16AB-E0EA-4C5E-8F3E-C19B26A13FB3}" type="pres">
      <dgm:prSet presAssocID="{2C6CF7BE-41E6-45B3-A427-822099C875B2}" presName="linear" presStyleCnt="0">
        <dgm:presLayoutVars>
          <dgm:dir/>
          <dgm:animLvl val="lvl"/>
          <dgm:resizeHandles val="exact"/>
        </dgm:presLayoutVars>
      </dgm:prSet>
      <dgm:spPr/>
    </dgm:pt>
    <dgm:pt modelId="{361F9676-6652-4789-9A1F-DC6FA4843E59}" type="pres">
      <dgm:prSet presAssocID="{463DB0D9-2154-417D-A809-37803874CFEC}" presName="parentLin" presStyleCnt="0"/>
      <dgm:spPr/>
    </dgm:pt>
    <dgm:pt modelId="{3A41B3F9-3665-4017-A370-4507F1B25552}" type="pres">
      <dgm:prSet presAssocID="{463DB0D9-2154-417D-A809-37803874CFEC}" presName="parentLeftMargin" presStyleLbl="node1" presStyleIdx="0" presStyleCnt="3"/>
      <dgm:spPr/>
    </dgm:pt>
    <dgm:pt modelId="{9214CF2F-868C-4A81-89FE-32E08FD824D3}" type="pres">
      <dgm:prSet presAssocID="{463DB0D9-2154-417D-A809-37803874CFEC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2A66A8E-54F1-427D-B0D4-1EB3237E09A4}" type="pres">
      <dgm:prSet presAssocID="{463DB0D9-2154-417D-A809-37803874CFEC}" presName="negativeSpace" presStyleCnt="0"/>
      <dgm:spPr/>
    </dgm:pt>
    <dgm:pt modelId="{A3C9569E-6142-48FA-B5FA-BC6819EB12DC}" type="pres">
      <dgm:prSet presAssocID="{463DB0D9-2154-417D-A809-37803874CFEC}" presName="childText" presStyleLbl="conFgAcc1" presStyleIdx="0" presStyleCnt="3">
        <dgm:presLayoutVars>
          <dgm:bulletEnabled val="1"/>
        </dgm:presLayoutVars>
      </dgm:prSet>
      <dgm:spPr/>
    </dgm:pt>
    <dgm:pt modelId="{3904BDE9-D6C2-4D30-B911-04299A9F550F}" type="pres">
      <dgm:prSet presAssocID="{F926F7ED-06E3-405D-AB61-D699EA615F0E}" presName="spaceBetweenRectangles" presStyleCnt="0"/>
      <dgm:spPr/>
    </dgm:pt>
    <dgm:pt modelId="{286ABAB7-7515-41B4-9D92-A60F65E49FD6}" type="pres">
      <dgm:prSet presAssocID="{4C3B8EDE-C032-4097-A697-3B7DF0307A9C}" presName="parentLin" presStyleCnt="0"/>
      <dgm:spPr/>
    </dgm:pt>
    <dgm:pt modelId="{8F6AB844-FD28-4114-B373-E6A15D27D31A}" type="pres">
      <dgm:prSet presAssocID="{4C3B8EDE-C032-4097-A697-3B7DF0307A9C}" presName="parentLeftMargin" presStyleLbl="node1" presStyleIdx="0" presStyleCnt="3"/>
      <dgm:spPr/>
    </dgm:pt>
    <dgm:pt modelId="{75614A88-2B20-4007-9F48-13F490487234}" type="pres">
      <dgm:prSet presAssocID="{4C3B8EDE-C032-4097-A697-3B7DF0307A9C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30D63A3-E190-497F-80DF-A4D78FF5E7E6}" type="pres">
      <dgm:prSet presAssocID="{4C3B8EDE-C032-4097-A697-3B7DF0307A9C}" presName="negativeSpace" presStyleCnt="0"/>
      <dgm:spPr/>
    </dgm:pt>
    <dgm:pt modelId="{5474D63A-D82B-4E95-86EC-5E5F98ABFEF8}" type="pres">
      <dgm:prSet presAssocID="{4C3B8EDE-C032-4097-A697-3B7DF0307A9C}" presName="childText" presStyleLbl="conFgAcc1" presStyleIdx="1" presStyleCnt="3">
        <dgm:presLayoutVars>
          <dgm:bulletEnabled val="1"/>
        </dgm:presLayoutVars>
      </dgm:prSet>
      <dgm:spPr/>
    </dgm:pt>
    <dgm:pt modelId="{B1B31379-C687-4BEA-B8CA-0872EE61B5DB}" type="pres">
      <dgm:prSet presAssocID="{745DA1D7-0A14-4B95-B4D2-2050F0D44518}" presName="spaceBetweenRectangles" presStyleCnt="0"/>
      <dgm:spPr/>
    </dgm:pt>
    <dgm:pt modelId="{4D829107-7F94-4A52-A067-B275E60D3CE2}" type="pres">
      <dgm:prSet presAssocID="{359C1433-14B3-411F-A7C5-62CE98D80950}" presName="parentLin" presStyleCnt="0"/>
      <dgm:spPr/>
    </dgm:pt>
    <dgm:pt modelId="{F74A64B6-A803-4864-ABFB-3C18B7744D41}" type="pres">
      <dgm:prSet presAssocID="{359C1433-14B3-411F-A7C5-62CE98D80950}" presName="parentLeftMargin" presStyleLbl="node1" presStyleIdx="1" presStyleCnt="3"/>
      <dgm:spPr/>
    </dgm:pt>
    <dgm:pt modelId="{D49B8209-3E82-4B98-AAE0-A1FB556C3C9D}" type="pres">
      <dgm:prSet presAssocID="{359C1433-14B3-411F-A7C5-62CE98D80950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DBA700CB-E6CB-4404-BD9D-FBFD44BFA826}" type="pres">
      <dgm:prSet presAssocID="{359C1433-14B3-411F-A7C5-62CE98D80950}" presName="negativeSpace" presStyleCnt="0"/>
      <dgm:spPr/>
    </dgm:pt>
    <dgm:pt modelId="{3F274610-325A-4D7B-B4E2-D13CDF6EE5EF}" type="pres">
      <dgm:prSet presAssocID="{359C1433-14B3-411F-A7C5-62CE98D80950}" presName="childText" presStyleLbl="conFgAcc1" presStyleIdx="2" presStyleCnt="3" custLinFactNeighborX="986" custLinFactNeighborY="67338">
        <dgm:presLayoutVars>
          <dgm:bulletEnabled val="1"/>
        </dgm:presLayoutVars>
      </dgm:prSet>
      <dgm:spPr/>
    </dgm:pt>
  </dgm:ptLst>
  <dgm:cxnLst>
    <dgm:cxn modelId="{00029616-9F92-4902-8010-B2B42DE18775}" srcId="{359C1433-14B3-411F-A7C5-62CE98D80950}" destId="{42615E8E-1B3D-4F1D-8F06-36ED0BD35821}" srcOrd="1" destOrd="0" parTransId="{F088A539-2B20-47C7-87AC-E5AD0AF29B95}" sibTransId="{8DED7ADD-471B-4217-B836-55436DFE33DF}"/>
    <dgm:cxn modelId="{7ED0901F-C75E-4272-AF2B-5424E7FE91C2}" srcId="{463DB0D9-2154-417D-A809-37803874CFEC}" destId="{37F01601-A30E-4DEA-9B9C-FA73F3A876BD}" srcOrd="0" destOrd="0" parTransId="{11D7BBF4-0183-46CD-BD9E-BBCE3B766EC9}" sibTransId="{013233B0-2E5D-4A64-B5AE-E58AF589A2F0}"/>
    <dgm:cxn modelId="{F570462A-E5D8-4E06-ABC7-7F6699B3159B}" type="presOf" srcId="{4C3B8EDE-C032-4097-A697-3B7DF0307A9C}" destId="{8F6AB844-FD28-4114-B373-E6A15D27D31A}" srcOrd="0" destOrd="0" presId="urn:microsoft.com/office/officeart/2005/8/layout/list1"/>
    <dgm:cxn modelId="{53B3472A-FC0A-4ECC-819B-28E1BD1FFB11}" type="presOf" srcId="{4C3B8EDE-C032-4097-A697-3B7DF0307A9C}" destId="{75614A88-2B20-4007-9F48-13F490487234}" srcOrd="1" destOrd="0" presId="urn:microsoft.com/office/officeart/2005/8/layout/list1"/>
    <dgm:cxn modelId="{E02ED72E-508D-401E-9B8B-09947EEC0BA0}" type="presOf" srcId="{359C1433-14B3-411F-A7C5-62CE98D80950}" destId="{D49B8209-3E82-4B98-AAE0-A1FB556C3C9D}" srcOrd="1" destOrd="0" presId="urn:microsoft.com/office/officeart/2005/8/layout/list1"/>
    <dgm:cxn modelId="{1F57383E-1796-46DC-865F-567EC07F3F8B}" type="presOf" srcId="{37F01601-A30E-4DEA-9B9C-FA73F3A876BD}" destId="{A3C9569E-6142-48FA-B5FA-BC6819EB12DC}" srcOrd="0" destOrd="0" presId="urn:microsoft.com/office/officeart/2005/8/layout/list1"/>
    <dgm:cxn modelId="{2B69D841-0027-4B53-B151-F77C7ACADEE3}" srcId="{2C6CF7BE-41E6-45B3-A427-822099C875B2}" destId="{359C1433-14B3-411F-A7C5-62CE98D80950}" srcOrd="2" destOrd="0" parTransId="{F8865A68-FA3A-4D8A-8182-CF6AC41DE4AE}" sibTransId="{AC7F09DF-168D-4C79-ADA2-58E1B4F7E235}"/>
    <dgm:cxn modelId="{90C0B343-5350-4250-8F72-BB5E5BC89E1B}" srcId="{2C6CF7BE-41E6-45B3-A427-822099C875B2}" destId="{463DB0D9-2154-417D-A809-37803874CFEC}" srcOrd="0" destOrd="0" parTransId="{258F0713-0A70-4562-8579-52B88FC3CDA1}" sibTransId="{F926F7ED-06E3-405D-AB61-D699EA615F0E}"/>
    <dgm:cxn modelId="{43DF0B64-52CB-4D1E-B5A7-8FCC05E04E81}" srcId="{4C3B8EDE-C032-4097-A697-3B7DF0307A9C}" destId="{AB23D37F-12CA-4A0C-B0BD-7267FC52C7E0}" srcOrd="0" destOrd="0" parTransId="{56776491-CA30-4009-95A3-B2223D8B98C3}" sibTransId="{FFF790BB-AFA5-4B31-B7D4-02C6223CE6CF}"/>
    <dgm:cxn modelId="{E1493C6D-1BD3-4732-BEB8-4D1D2D5555E4}" type="presOf" srcId="{463DB0D9-2154-417D-A809-37803874CFEC}" destId="{9214CF2F-868C-4A81-89FE-32E08FD824D3}" srcOrd="1" destOrd="0" presId="urn:microsoft.com/office/officeart/2005/8/layout/list1"/>
    <dgm:cxn modelId="{A8879E52-3B83-42BB-A4EF-CD95191BA404}" type="presOf" srcId="{42615E8E-1B3D-4F1D-8F06-36ED0BD35821}" destId="{3F274610-325A-4D7B-B4E2-D13CDF6EE5EF}" srcOrd="0" destOrd="1" presId="urn:microsoft.com/office/officeart/2005/8/layout/list1"/>
    <dgm:cxn modelId="{D9EA9355-25C4-4087-B82D-21C8727FEEEA}" srcId="{359C1433-14B3-411F-A7C5-62CE98D80950}" destId="{F6A5E569-F716-4471-ACE6-DA65A1D33FA1}" srcOrd="0" destOrd="0" parTransId="{10B96696-865E-4FB6-A39F-65FD19284DB6}" sibTransId="{4B72FD4F-FE86-4722-A64B-38E7E4C8C044}"/>
    <dgm:cxn modelId="{D1F2639C-5681-45D3-8D2C-3DAD3BA78B1E}" srcId="{2C6CF7BE-41E6-45B3-A427-822099C875B2}" destId="{4C3B8EDE-C032-4097-A697-3B7DF0307A9C}" srcOrd="1" destOrd="0" parTransId="{E9E1995D-A45B-426B-8B67-B70528FB3D4E}" sibTransId="{745DA1D7-0A14-4B95-B4D2-2050F0D44518}"/>
    <dgm:cxn modelId="{8873D6C5-9E5A-4994-BAC1-2098E2107BFC}" type="presOf" srcId="{359C1433-14B3-411F-A7C5-62CE98D80950}" destId="{F74A64B6-A803-4864-ABFB-3C18B7744D41}" srcOrd="0" destOrd="0" presId="urn:microsoft.com/office/officeart/2005/8/layout/list1"/>
    <dgm:cxn modelId="{18E724CA-186D-4354-97E8-FB77279913ED}" type="presOf" srcId="{F6A5E569-F716-4471-ACE6-DA65A1D33FA1}" destId="{3F274610-325A-4D7B-B4E2-D13CDF6EE5EF}" srcOrd="0" destOrd="0" presId="urn:microsoft.com/office/officeart/2005/8/layout/list1"/>
    <dgm:cxn modelId="{9CFA20CE-A7B8-45BD-A5A4-80435772E741}" type="presOf" srcId="{463DB0D9-2154-417D-A809-37803874CFEC}" destId="{3A41B3F9-3665-4017-A370-4507F1B25552}" srcOrd="0" destOrd="0" presId="urn:microsoft.com/office/officeart/2005/8/layout/list1"/>
    <dgm:cxn modelId="{B7F025CF-3C84-44A7-B2B0-3A02ED4CD34B}" type="presOf" srcId="{2C6CF7BE-41E6-45B3-A427-822099C875B2}" destId="{86AD16AB-E0EA-4C5E-8F3E-C19B26A13FB3}" srcOrd="0" destOrd="0" presId="urn:microsoft.com/office/officeart/2005/8/layout/list1"/>
    <dgm:cxn modelId="{0BAA89F0-B36F-4659-8874-919882F45C05}" type="presOf" srcId="{AB23D37F-12CA-4A0C-B0BD-7267FC52C7E0}" destId="{5474D63A-D82B-4E95-86EC-5E5F98ABFEF8}" srcOrd="0" destOrd="0" presId="urn:microsoft.com/office/officeart/2005/8/layout/list1"/>
    <dgm:cxn modelId="{72C4604E-D731-468E-A8BD-D1677EC936A3}" type="presParOf" srcId="{86AD16AB-E0EA-4C5E-8F3E-C19B26A13FB3}" destId="{361F9676-6652-4789-9A1F-DC6FA4843E59}" srcOrd="0" destOrd="0" presId="urn:microsoft.com/office/officeart/2005/8/layout/list1"/>
    <dgm:cxn modelId="{8E5E4AB6-022E-495A-A132-A63A47C9B11B}" type="presParOf" srcId="{361F9676-6652-4789-9A1F-DC6FA4843E59}" destId="{3A41B3F9-3665-4017-A370-4507F1B25552}" srcOrd="0" destOrd="0" presId="urn:microsoft.com/office/officeart/2005/8/layout/list1"/>
    <dgm:cxn modelId="{E93BA249-1E3C-46CC-B031-A20975D0AD35}" type="presParOf" srcId="{361F9676-6652-4789-9A1F-DC6FA4843E59}" destId="{9214CF2F-868C-4A81-89FE-32E08FD824D3}" srcOrd="1" destOrd="0" presId="urn:microsoft.com/office/officeart/2005/8/layout/list1"/>
    <dgm:cxn modelId="{423D34B4-1E87-4A3D-9EFE-69E0CE4D773C}" type="presParOf" srcId="{86AD16AB-E0EA-4C5E-8F3E-C19B26A13FB3}" destId="{42A66A8E-54F1-427D-B0D4-1EB3237E09A4}" srcOrd="1" destOrd="0" presId="urn:microsoft.com/office/officeart/2005/8/layout/list1"/>
    <dgm:cxn modelId="{3390E9D7-EBBD-4C46-BE76-98A0BD32DE1A}" type="presParOf" srcId="{86AD16AB-E0EA-4C5E-8F3E-C19B26A13FB3}" destId="{A3C9569E-6142-48FA-B5FA-BC6819EB12DC}" srcOrd="2" destOrd="0" presId="urn:microsoft.com/office/officeart/2005/8/layout/list1"/>
    <dgm:cxn modelId="{0D318E50-3D0F-4631-9A52-3E4D85D87189}" type="presParOf" srcId="{86AD16AB-E0EA-4C5E-8F3E-C19B26A13FB3}" destId="{3904BDE9-D6C2-4D30-B911-04299A9F550F}" srcOrd="3" destOrd="0" presId="urn:microsoft.com/office/officeart/2005/8/layout/list1"/>
    <dgm:cxn modelId="{CC14048D-2439-42CC-8BE9-27CD071927A0}" type="presParOf" srcId="{86AD16AB-E0EA-4C5E-8F3E-C19B26A13FB3}" destId="{286ABAB7-7515-41B4-9D92-A60F65E49FD6}" srcOrd="4" destOrd="0" presId="urn:microsoft.com/office/officeart/2005/8/layout/list1"/>
    <dgm:cxn modelId="{EBFFD36A-3BB1-4136-BEF5-E3FD2D950526}" type="presParOf" srcId="{286ABAB7-7515-41B4-9D92-A60F65E49FD6}" destId="{8F6AB844-FD28-4114-B373-E6A15D27D31A}" srcOrd="0" destOrd="0" presId="urn:microsoft.com/office/officeart/2005/8/layout/list1"/>
    <dgm:cxn modelId="{6552D8FB-F329-4A44-8D75-00C4DFAE3F45}" type="presParOf" srcId="{286ABAB7-7515-41B4-9D92-A60F65E49FD6}" destId="{75614A88-2B20-4007-9F48-13F490487234}" srcOrd="1" destOrd="0" presId="urn:microsoft.com/office/officeart/2005/8/layout/list1"/>
    <dgm:cxn modelId="{B2361828-D73C-4B69-9701-112DA1CA6D65}" type="presParOf" srcId="{86AD16AB-E0EA-4C5E-8F3E-C19B26A13FB3}" destId="{730D63A3-E190-497F-80DF-A4D78FF5E7E6}" srcOrd="5" destOrd="0" presId="urn:microsoft.com/office/officeart/2005/8/layout/list1"/>
    <dgm:cxn modelId="{49DEA869-A2C6-4A0C-B28C-EF758EACA8FD}" type="presParOf" srcId="{86AD16AB-E0EA-4C5E-8F3E-C19B26A13FB3}" destId="{5474D63A-D82B-4E95-86EC-5E5F98ABFEF8}" srcOrd="6" destOrd="0" presId="urn:microsoft.com/office/officeart/2005/8/layout/list1"/>
    <dgm:cxn modelId="{25284A47-2E1C-46AE-BE2F-274A1105ACD2}" type="presParOf" srcId="{86AD16AB-E0EA-4C5E-8F3E-C19B26A13FB3}" destId="{B1B31379-C687-4BEA-B8CA-0872EE61B5DB}" srcOrd="7" destOrd="0" presId="urn:microsoft.com/office/officeart/2005/8/layout/list1"/>
    <dgm:cxn modelId="{BE4EE56E-EC16-4C84-A9A1-9C641014B901}" type="presParOf" srcId="{86AD16AB-E0EA-4C5E-8F3E-C19B26A13FB3}" destId="{4D829107-7F94-4A52-A067-B275E60D3CE2}" srcOrd="8" destOrd="0" presId="urn:microsoft.com/office/officeart/2005/8/layout/list1"/>
    <dgm:cxn modelId="{2E930F53-7B9F-4A1A-8EF9-DD6A1EBBA253}" type="presParOf" srcId="{4D829107-7F94-4A52-A067-B275E60D3CE2}" destId="{F74A64B6-A803-4864-ABFB-3C18B7744D41}" srcOrd="0" destOrd="0" presId="urn:microsoft.com/office/officeart/2005/8/layout/list1"/>
    <dgm:cxn modelId="{E65A255E-CE6A-4391-8CDB-83040F4D262E}" type="presParOf" srcId="{4D829107-7F94-4A52-A067-B275E60D3CE2}" destId="{D49B8209-3E82-4B98-AAE0-A1FB556C3C9D}" srcOrd="1" destOrd="0" presId="urn:microsoft.com/office/officeart/2005/8/layout/list1"/>
    <dgm:cxn modelId="{C41FCE0C-399E-45E6-83A7-164AE126719E}" type="presParOf" srcId="{86AD16AB-E0EA-4C5E-8F3E-C19B26A13FB3}" destId="{DBA700CB-E6CB-4404-BD9D-FBFD44BFA826}" srcOrd="9" destOrd="0" presId="urn:microsoft.com/office/officeart/2005/8/layout/list1"/>
    <dgm:cxn modelId="{84FC4B84-31FA-4AD8-83E3-8B471D96D7B6}" type="presParOf" srcId="{86AD16AB-E0EA-4C5E-8F3E-C19B26A13FB3}" destId="{3F274610-325A-4D7B-B4E2-D13CDF6EE5EF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2429C890-75BD-4C01-A7DF-6E5DC3F32A90}" type="doc">
      <dgm:prSet loTypeId="urn:microsoft.com/office/officeart/2005/8/layout/process1" loCatId="process" qsTypeId="urn:microsoft.com/office/officeart/2005/8/quickstyle/simple1" qsCatId="simple" csTypeId="urn:microsoft.com/office/officeart/2005/8/colors/colorful1" csCatId="colorful" phldr="1"/>
      <dgm:spPr/>
    </dgm:pt>
    <dgm:pt modelId="{BC05E01D-CDA1-47D3-A989-6640C1ECC340}">
      <dgm:prSet phldrT="[Text]"/>
      <dgm:spPr/>
      <dgm:t>
        <a:bodyPr/>
        <a:lstStyle/>
        <a:p>
          <a:r>
            <a:rPr lang="en-MY" dirty="0"/>
            <a:t>Sending Device</a:t>
          </a:r>
        </a:p>
      </dgm:t>
    </dgm:pt>
    <dgm:pt modelId="{D6A3A361-4DE6-460F-8FAF-FCC93009F70F}" type="parTrans" cxnId="{39D6AAD8-401F-4C95-AFCE-27F2304B21D4}">
      <dgm:prSet/>
      <dgm:spPr/>
      <dgm:t>
        <a:bodyPr/>
        <a:lstStyle/>
        <a:p>
          <a:endParaRPr lang="en-MY"/>
        </a:p>
      </dgm:t>
    </dgm:pt>
    <dgm:pt modelId="{479A0467-87B6-4095-A4DD-85C20A91EF0D}" type="sibTrans" cxnId="{39D6AAD8-401F-4C95-AFCE-27F2304B21D4}">
      <dgm:prSet/>
      <dgm:spPr/>
      <dgm:t>
        <a:bodyPr/>
        <a:lstStyle/>
        <a:p>
          <a:endParaRPr lang="en-MY"/>
        </a:p>
      </dgm:t>
    </dgm:pt>
    <dgm:pt modelId="{FEF0F709-496B-4903-B1A8-FB0AEE965875}">
      <dgm:prSet phldrT="[Text]"/>
      <dgm:spPr/>
      <dgm:t>
        <a:bodyPr/>
        <a:lstStyle/>
        <a:p>
          <a:r>
            <a:rPr lang="en-MY" dirty="0"/>
            <a:t>Message</a:t>
          </a:r>
        </a:p>
      </dgm:t>
    </dgm:pt>
    <dgm:pt modelId="{AA790E50-8275-49C7-AB05-7FA5E486B496}" type="parTrans" cxnId="{004668F6-F361-4670-A054-EE3A133C308E}">
      <dgm:prSet/>
      <dgm:spPr/>
      <dgm:t>
        <a:bodyPr/>
        <a:lstStyle/>
        <a:p>
          <a:endParaRPr lang="en-MY"/>
        </a:p>
      </dgm:t>
    </dgm:pt>
    <dgm:pt modelId="{EA4864B3-9D2E-4860-BBDF-C455CB50A19D}" type="sibTrans" cxnId="{004668F6-F361-4670-A054-EE3A133C308E}">
      <dgm:prSet/>
      <dgm:spPr/>
      <dgm:t>
        <a:bodyPr/>
        <a:lstStyle/>
        <a:p>
          <a:endParaRPr lang="en-MY"/>
        </a:p>
      </dgm:t>
    </dgm:pt>
    <dgm:pt modelId="{48E0773C-A0D2-497D-A1B2-F12AE4AF6CE8}">
      <dgm:prSet phldrT="[Text]"/>
      <dgm:spPr/>
      <dgm:t>
        <a:bodyPr/>
        <a:lstStyle/>
        <a:p>
          <a:r>
            <a:rPr lang="en-MY" dirty="0"/>
            <a:t>Connection Device</a:t>
          </a:r>
        </a:p>
      </dgm:t>
    </dgm:pt>
    <dgm:pt modelId="{DC8E92C6-BDA1-48CD-BB55-A54AC501EC47}" type="parTrans" cxnId="{D5E39F6E-0BE2-4C19-BEEB-21DE93D82CFD}">
      <dgm:prSet/>
      <dgm:spPr/>
      <dgm:t>
        <a:bodyPr/>
        <a:lstStyle/>
        <a:p>
          <a:endParaRPr lang="en-MY"/>
        </a:p>
      </dgm:t>
    </dgm:pt>
    <dgm:pt modelId="{8BF4CC55-C17C-4E8D-9E37-AD8A20B62DF6}" type="sibTrans" cxnId="{D5E39F6E-0BE2-4C19-BEEB-21DE93D82CFD}">
      <dgm:prSet/>
      <dgm:spPr/>
      <dgm:t>
        <a:bodyPr/>
        <a:lstStyle/>
        <a:p>
          <a:endParaRPr lang="en-MY"/>
        </a:p>
      </dgm:t>
    </dgm:pt>
    <dgm:pt modelId="{EDFB3F4A-1E13-468F-95D4-3AD9EC11EE72}">
      <dgm:prSet phldrT="[Text]"/>
      <dgm:spPr/>
      <dgm:t>
        <a:bodyPr/>
        <a:lstStyle/>
        <a:p>
          <a:r>
            <a:rPr lang="en-MY" dirty="0"/>
            <a:t>Receiving Device</a:t>
          </a:r>
        </a:p>
      </dgm:t>
    </dgm:pt>
    <dgm:pt modelId="{54406748-3CDB-4E59-85F4-20A2B3850A0F}" type="parTrans" cxnId="{5367CCCA-BC34-4C43-82C7-F3D3A9F0A768}">
      <dgm:prSet/>
      <dgm:spPr/>
      <dgm:t>
        <a:bodyPr/>
        <a:lstStyle/>
        <a:p>
          <a:endParaRPr lang="en-MY"/>
        </a:p>
      </dgm:t>
    </dgm:pt>
    <dgm:pt modelId="{E19F4250-5C65-4FD0-8CD3-A36F6B319370}" type="sibTrans" cxnId="{5367CCCA-BC34-4C43-82C7-F3D3A9F0A768}">
      <dgm:prSet/>
      <dgm:spPr/>
      <dgm:t>
        <a:bodyPr/>
        <a:lstStyle/>
        <a:p>
          <a:endParaRPr lang="en-MY"/>
        </a:p>
      </dgm:t>
    </dgm:pt>
    <dgm:pt modelId="{786B5568-059E-44C2-B06F-A2C89E09C7F3}">
      <dgm:prSet phldrT="[Text]" custT="1"/>
      <dgm:spPr/>
      <dgm:t>
        <a:bodyPr/>
        <a:lstStyle/>
        <a:p>
          <a:r>
            <a:rPr lang="en-MY" sz="1400" dirty="0">
              <a:latin typeface="Comic Sans MS" panose="030F0702030302020204" pitchFamily="66" charset="0"/>
            </a:rPr>
            <a:t>Communication Channel</a:t>
          </a:r>
        </a:p>
      </dgm:t>
    </dgm:pt>
    <dgm:pt modelId="{86E9E5DC-1B5C-4B19-98D9-D62A447BE07C}" type="parTrans" cxnId="{27EE48F0-CBB9-4BED-B7AB-847DA90B97DC}">
      <dgm:prSet/>
      <dgm:spPr/>
      <dgm:t>
        <a:bodyPr/>
        <a:lstStyle/>
        <a:p>
          <a:endParaRPr lang="en-MY"/>
        </a:p>
      </dgm:t>
    </dgm:pt>
    <dgm:pt modelId="{0E3CC0E2-C26D-41E5-8298-514772218ECC}" type="sibTrans" cxnId="{27EE48F0-CBB9-4BED-B7AB-847DA90B97DC}">
      <dgm:prSet/>
      <dgm:spPr/>
      <dgm:t>
        <a:bodyPr/>
        <a:lstStyle/>
        <a:p>
          <a:endParaRPr lang="en-MY"/>
        </a:p>
      </dgm:t>
    </dgm:pt>
    <dgm:pt modelId="{89C42FEA-2D6B-4BF3-A8A9-4AF2A78749EE}">
      <dgm:prSet phldrT="[Text]"/>
      <dgm:spPr/>
      <dgm:t>
        <a:bodyPr/>
        <a:lstStyle/>
        <a:p>
          <a:r>
            <a:rPr lang="en-MY" dirty="0"/>
            <a:t>Connection Device</a:t>
          </a:r>
        </a:p>
      </dgm:t>
    </dgm:pt>
    <dgm:pt modelId="{A2CFDF2D-6E2D-4CD2-8F49-9366C51A75D9}" type="parTrans" cxnId="{BC60B460-BCB1-427B-BB47-ACD4D2F01808}">
      <dgm:prSet/>
      <dgm:spPr/>
      <dgm:t>
        <a:bodyPr/>
        <a:lstStyle/>
        <a:p>
          <a:endParaRPr lang="en-MY"/>
        </a:p>
      </dgm:t>
    </dgm:pt>
    <dgm:pt modelId="{34FD5FB1-A1D0-492B-AB52-F0E7C4EB18DC}" type="sibTrans" cxnId="{BC60B460-BCB1-427B-BB47-ACD4D2F01808}">
      <dgm:prSet/>
      <dgm:spPr/>
      <dgm:t>
        <a:bodyPr/>
        <a:lstStyle/>
        <a:p>
          <a:endParaRPr lang="en-MY"/>
        </a:p>
      </dgm:t>
    </dgm:pt>
    <dgm:pt modelId="{FF90B01C-1904-4BBD-857F-DC7FEA84CF37}">
      <dgm:prSet phldrT="[Text]"/>
      <dgm:spPr/>
      <dgm:t>
        <a:bodyPr/>
        <a:lstStyle/>
        <a:p>
          <a:r>
            <a:rPr lang="en-MY" dirty="0"/>
            <a:t>Message</a:t>
          </a:r>
        </a:p>
      </dgm:t>
    </dgm:pt>
    <dgm:pt modelId="{51A77871-6A2D-4193-B567-E8897D4673D8}" type="parTrans" cxnId="{8CEB15A7-FA86-4083-B05F-DE2BA6496338}">
      <dgm:prSet/>
      <dgm:spPr/>
      <dgm:t>
        <a:bodyPr/>
        <a:lstStyle/>
        <a:p>
          <a:endParaRPr lang="en-MY"/>
        </a:p>
      </dgm:t>
    </dgm:pt>
    <dgm:pt modelId="{E6409A28-7AC4-4101-8E1C-5757DABCC383}" type="sibTrans" cxnId="{8CEB15A7-FA86-4083-B05F-DE2BA6496338}">
      <dgm:prSet/>
      <dgm:spPr/>
      <dgm:t>
        <a:bodyPr/>
        <a:lstStyle/>
        <a:p>
          <a:endParaRPr lang="en-MY"/>
        </a:p>
      </dgm:t>
    </dgm:pt>
    <dgm:pt modelId="{090EA13D-B5C4-4997-B5A3-3F73C0FFF52F}" type="pres">
      <dgm:prSet presAssocID="{2429C890-75BD-4C01-A7DF-6E5DC3F32A90}" presName="Name0" presStyleCnt="0">
        <dgm:presLayoutVars>
          <dgm:dir/>
          <dgm:resizeHandles val="exact"/>
        </dgm:presLayoutVars>
      </dgm:prSet>
      <dgm:spPr/>
    </dgm:pt>
    <dgm:pt modelId="{92CA40B4-1944-4A19-97D0-F9E863A16526}" type="pres">
      <dgm:prSet presAssocID="{BC05E01D-CDA1-47D3-A989-6640C1ECC340}" presName="node" presStyleLbl="node1" presStyleIdx="0" presStyleCnt="7" custLinFactY="-100000" custLinFactNeighborX="-9828" custLinFactNeighborY="-168663">
        <dgm:presLayoutVars>
          <dgm:bulletEnabled val="1"/>
        </dgm:presLayoutVars>
      </dgm:prSet>
      <dgm:spPr/>
    </dgm:pt>
    <dgm:pt modelId="{D431E5BA-5E9E-4866-885F-F0A41BE2CEBE}" type="pres">
      <dgm:prSet presAssocID="{479A0467-87B6-4095-A4DD-85C20A91EF0D}" presName="sibTrans" presStyleLbl="sibTrans2D1" presStyleIdx="0" presStyleCnt="6"/>
      <dgm:spPr/>
    </dgm:pt>
    <dgm:pt modelId="{CB997ACE-5846-4A4B-AE59-25562C1EC4DF}" type="pres">
      <dgm:prSet presAssocID="{479A0467-87B6-4095-A4DD-85C20A91EF0D}" presName="connectorText" presStyleLbl="sibTrans2D1" presStyleIdx="0" presStyleCnt="6"/>
      <dgm:spPr/>
    </dgm:pt>
    <dgm:pt modelId="{D5A5DA60-375C-4BBB-A21A-AA265133190B}" type="pres">
      <dgm:prSet presAssocID="{FEF0F709-496B-4903-B1A8-FB0AEE965875}" presName="node" presStyleLbl="node1" presStyleIdx="1" presStyleCnt="7">
        <dgm:presLayoutVars>
          <dgm:bulletEnabled val="1"/>
        </dgm:presLayoutVars>
      </dgm:prSet>
      <dgm:spPr/>
    </dgm:pt>
    <dgm:pt modelId="{123F776A-121E-4ED7-822B-3437978AE744}" type="pres">
      <dgm:prSet presAssocID="{EA4864B3-9D2E-4860-BBDF-C455CB50A19D}" presName="sibTrans" presStyleLbl="sibTrans2D1" presStyleIdx="1" presStyleCnt="6"/>
      <dgm:spPr/>
    </dgm:pt>
    <dgm:pt modelId="{A47324E9-D254-4DAD-9F61-E0DD005789FB}" type="pres">
      <dgm:prSet presAssocID="{EA4864B3-9D2E-4860-BBDF-C455CB50A19D}" presName="connectorText" presStyleLbl="sibTrans2D1" presStyleIdx="1" presStyleCnt="6"/>
      <dgm:spPr/>
    </dgm:pt>
    <dgm:pt modelId="{F0CC4608-404F-4EA6-8C20-9FC345E07097}" type="pres">
      <dgm:prSet presAssocID="{48E0773C-A0D2-497D-A1B2-F12AE4AF6CE8}" presName="node" presStyleLbl="node1" presStyleIdx="2" presStyleCnt="7" custLinFactY="-55496" custLinFactNeighborX="12755" custLinFactNeighborY="-100000">
        <dgm:presLayoutVars>
          <dgm:bulletEnabled val="1"/>
        </dgm:presLayoutVars>
      </dgm:prSet>
      <dgm:spPr/>
    </dgm:pt>
    <dgm:pt modelId="{DDA53FCA-9129-44A2-AF39-0A4B18BF8A5C}" type="pres">
      <dgm:prSet presAssocID="{8BF4CC55-C17C-4E8D-9E37-AD8A20B62DF6}" presName="sibTrans" presStyleLbl="sibTrans2D1" presStyleIdx="2" presStyleCnt="6"/>
      <dgm:spPr/>
    </dgm:pt>
    <dgm:pt modelId="{6C6B7A3C-7F9C-4929-9C67-611D0CDF8598}" type="pres">
      <dgm:prSet presAssocID="{8BF4CC55-C17C-4E8D-9E37-AD8A20B62DF6}" presName="connectorText" presStyleLbl="sibTrans2D1" presStyleIdx="2" presStyleCnt="6"/>
      <dgm:spPr/>
    </dgm:pt>
    <dgm:pt modelId="{72E40F28-0FE1-48D5-8A54-C26A8831C126}" type="pres">
      <dgm:prSet presAssocID="{786B5568-059E-44C2-B06F-A2C89E09C7F3}" presName="node" presStyleLbl="node1" presStyleIdx="3" presStyleCnt="7" custScaleX="155255">
        <dgm:presLayoutVars>
          <dgm:bulletEnabled val="1"/>
        </dgm:presLayoutVars>
      </dgm:prSet>
      <dgm:spPr/>
    </dgm:pt>
    <dgm:pt modelId="{FEF667B6-F0DA-4322-A7C2-E6721E235C09}" type="pres">
      <dgm:prSet presAssocID="{0E3CC0E2-C26D-41E5-8298-514772218ECC}" presName="sibTrans" presStyleLbl="sibTrans2D1" presStyleIdx="3" presStyleCnt="6"/>
      <dgm:spPr/>
    </dgm:pt>
    <dgm:pt modelId="{23697A89-AEDB-4928-93D1-5FEAA5B7129B}" type="pres">
      <dgm:prSet presAssocID="{0E3CC0E2-C26D-41E5-8298-514772218ECC}" presName="connectorText" presStyleLbl="sibTrans2D1" presStyleIdx="3" presStyleCnt="6"/>
      <dgm:spPr/>
    </dgm:pt>
    <dgm:pt modelId="{80C7EEE8-F6B8-41D0-B5F0-C06254E64EFF}" type="pres">
      <dgm:prSet presAssocID="{89C42FEA-2D6B-4BF3-A8A9-4AF2A78749EE}" presName="node" presStyleLbl="node1" presStyleIdx="4" presStyleCnt="7" custLinFactY="-36259" custLinFactNeighborX="-41366" custLinFactNeighborY="-100000">
        <dgm:presLayoutVars>
          <dgm:bulletEnabled val="1"/>
        </dgm:presLayoutVars>
      </dgm:prSet>
      <dgm:spPr/>
    </dgm:pt>
    <dgm:pt modelId="{95F9E695-62F5-46D9-9DF9-9A078C9E983D}" type="pres">
      <dgm:prSet presAssocID="{34FD5FB1-A1D0-492B-AB52-F0E7C4EB18DC}" presName="sibTrans" presStyleLbl="sibTrans2D1" presStyleIdx="4" presStyleCnt="6"/>
      <dgm:spPr/>
    </dgm:pt>
    <dgm:pt modelId="{FE21AC48-1FFA-4B87-B2A5-32D9424AC540}" type="pres">
      <dgm:prSet presAssocID="{34FD5FB1-A1D0-492B-AB52-F0E7C4EB18DC}" presName="connectorText" presStyleLbl="sibTrans2D1" presStyleIdx="4" presStyleCnt="6"/>
      <dgm:spPr/>
    </dgm:pt>
    <dgm:pt modelId="{42374CEE-1D01-4E7C-9215-6A45E1388834}" type="pres">
      <dgm:prSet presAssocID="{FF90B01C-1904-4BBD-857F-DC7FEA84CF37}" presName="node" presStyleLbl="node1" presStyleIdx="5" presStyleCnt="7">
        <dgm:presLayoutVars>
          <dgm:bulletEnabled val="1"/>
        </dgm:presLayoutVars>
      </dgm:prSet>
      <dgm:spPr/>
    </dgm:pt>
    <dgm:pt modelId="{284D0375-8DE0-44F1-A272-02EA12C0A7CF}" type="pres">
      <dgm:prSet presAssocID="{E6409A28-7AC4-4101-8E1C-5757DABCC383}" presName="sibTrans" presStyleLbl="sibTrans2D1" presStyleIdx="5" presStyleCnt="6"/>
      <dgm:spPr/>
    </dgm:pt>
    <dgm:pt modelId="{D945BD61-CBEC-44A3-B294-B60072BDB4BE}" type="pres">
      <dgm:prSet presAssocID="{E6409A28-7AC4-4101-8E1C-5757DABCC383}" presName="connectorText" presStyleLbl="sibTrans2D1" presStyleIdx="5" presStyleCnt="6"/>
      <dgm:spPr/>
    </dgm:pt>
    <dgm:pt modelId="{B04B94C0-CA12-4D40-9F91-BCE5FD62A06B}" type="pres">
      <dgm:prSet presAssocID="{EDFB3F4A-1E13-468F-95D4-3AD9EC11EE72}" presName="node" presStyleLbl="node1" presStyleIdx="6" presStyleCnt="7" custLinFactY="-74209" custLinFactNeighborX="10753" custLinFactNeighborY="-100000">
        <dgm:presLayoutVars>
          <dgm:bulletEnabled val="1"/>
        </dgm:presLayoutVars>
      </dgm:prSet>
      <dgm:spPr/>
    </dgm:pt>
  </dgm:ptLst>
  <dgm:cxnLst>
    <dgm:cxn modelId="{A3CB0F02-B8BE-4109-8562-5D5CB3CFC8E9}" type="presOf" srcId="{EA4864B3-9D2E-4860-BBDF-C455CB50A19D}" destId="{A47324E9-D254-4DAD-9F61-E0DD005789FB}" srcOrd="1" destOrd="0" presId="urn:microsoft.com/office/officeart/2005/8/layout/process1"/>
    <dgm:cxn modelId="{23FAFD05-CE67-4A80-9C9C-A30718F629FF}" type="presOf" srcId="{0E3CC0E2-C26D-41E5-8298-514772218ECC}" destId="{23697A89-AEDB-4928-93D1-5FEAA5B7129B}" srcOrd="1" destOrd="0" presId="urn:microsoft.com/office/officeart/2005/8/layout/process1"/>
    <dgm:cxn modelId="{1FA5C60E-E2D2-4799-A7C3-6AAAAFFE5F9E}" type="presOf" srcId="{FF90B01C-1904-4BBD-857F-DC7FEA84CF37}" destId="{42374CEE-1D01-4E7C-9215-6A45E1388834}" srcOrd="0" destOrd="0" presId="urn:microsoft.com/office/officeart/2005/8/layout/process1"/>
    <dgm:cxn modelId="{D5F6871F-4514-47B5-9538-549BEC47D8FA}" type="presOf" srcId="{EA4864B3-9D2E-4860-BBDF-C455CB50A19D}" destId="{123F776A-121E-4ED7-822B-3437978AE744}" srcOrd="0" destOrd="0" presId="urn:microsoft.com/office/officeart/2005/8/layout/process1"/>
    <dgm:cxn modelId="{60AD1E2A-77F0-4FAA-A12D-0B71F69F6E67}" type="presOf" srcId="{FEF0F709-496B-4903-B1A8-FB0AEE965875}" destId="{D5A5DA60-375C-4BBB-A21A-AA265133190B}" srcOrd="0" destOrd="0" presId="urn:microsoft.com/office/officeart/2005/8/layout/process1"/>
    <dgm:cxn modelId="{510BD42C-E087-4723-801C-6AB205BB9E6C}" type="presOf" srcId="{BC05E01D-CDA1-47D3-A989-6640C1ECC340}" destId="{92CA40B4-1944-4A19-97D0-F9E863A16526}" srcOrd="0" destOrd="0" presId="urn:microsoft.com/office/officeart/2005/8/layout/process1"/>
    <dgm:cxn modelId="{72DA4532-3A3D-4E82-85D5-9F048A5E367A}" type="presOf" srcId="{8BF4CC55-C17C-4E8D-9E37-AD8A20B62DF6}" destId="{6C6B7A3C-7F9C-4929-9C67-611D0CDF8598}" srcOrd="1" destOrd="0" presId="urn:microsoft.com/office/officeart/2005/8/layout/process1"/>
    <dgm:cxn modelId="{BC60B460-BCB1-427B-BB47-ACD4D2F01808}" srcId="{2429C890-75BD-4C01-A7DF-6E5DC3F32A90}" destId="{89C42FEA-2D6B-4BF3-A8A9-4AF2A78749EE}" srcOrd="4" destOrd="0" parTransId="{A2CFDF2D-6E2D-4CD2-8F49-9366C51A75D9}" sibTransId="{34FD5FB1-A1D0-492B-AB52-F0E7C4EB18DC}"/>
    <dgm:cxn modelId="{D5E39F6E-0BE2-4C19-BEEB-21DE93D82CFD}" srcId="{2429C890-75BD-4C01-A7DF-6E5DC3F32A90}" destId="{48E0773C-A0D2-497D-A1B2-F12AE4AF6CE8}" srcOrd="2" destOrd="0" parTransId="{DC8E92C6-BDA1-48CD-BB55-A54AC501EC47}" sibTransId="{8BF4CC55-C17C-4E8D-9E37-AD8A20B62DF6}"/>
    <dgm:cxn modelId="{AA1FDE6F-2065-4B41-8C7E-06800E04D79B}" type="presOf" srcId="{EDFB3F4A-1E13-468F-95D4-3AD9EC11EE72}" destId="{B04B94C0-CA12-4D40-9F91-BCE5FD62A06B}" srcOrd="0" destOrd="0" presId="urn:microsoft.com/office/officeart/2005/8/layout/process1"/>
    <dgm:cxn modelId="{49BF2651-A5E8-4E47-AF84-95EA64574BD4}" type="presOf" srcId="{34FD5FB1-A1D0-492B-AB52-F0E7C4EB18DC}" destId="{95F9E695-62F5-46D9-9DF9-9A078C9E983D}" srcOrd="0" destOrd="0" presId="urn:microsoft.com/office/officeart/2005/8/layout/process1"/>
    <dgm:cxn modelId="{7E344A81-9EB6-451E-B8E3-8CFF102139AE}" type="presOf" srcId="{479A0467-87B6-4095-A4DD-85C20A91EF0D}" destId="{CB997ACE-5846-4A4B-AE59-25562C1EC4DF}" srcOrd="1" destOrd="0" presId="urn:microsoft.com/office/officeart/2005/8/layout/process1"/>
    <dgm:cxn modelId="{B6522E93-C6E0-4BA4-B8DD-331521AEE931}" type="presOf" srcId="{8BF4CC55-C17C-4E8D-9E37-AD8A20B62DF6}" destId="{DDA53FCA-9129-44A2-AF39-0A4B18BF8A5C}" srcOrd="0" destOrd="0" presId="urn:microsoft.com/office/officeart/2005/8/layout/process1"/>
    <dgm:cxn modelId="{D83B9893-F965-4A19-8886-7BD1CD3774FA}" type="presOf" srcId="{E6409A28-7AC4-4101-8E1C-5757DABCC383}" destId="{D945BD61-CBEC-44A3-B294-B60072BDB4BE}" srcOrd="1" destOrd="0" presId="urn:microsoft.com/office/officeart/2005/8/layout/process1"/>
    <dgm:cxn modelId="{534B859D-B762-444D-BF3E-BF43040D2B74}" type="presOf" srcId="{0E3CC0E2-C26D-41E5-8298-514772218ECC}" destId="{FEF667B6-F0DA-4322-A7C2-E6721E235C09}" srcOrd="0" destOrd="0" presId="urn:microsoft.com/office/officeart/2005/8/layout/process1"/>
    <dgm:cxn modelId="{8CEB15A7-FA86-4083-B05F-DE2BA6496338}" srcId="{2429C890-75BD-4C01-A7DF-6E5DC3F32A90}" destId="{FF90B01C-1904-4BBD-857F-DC7FEA84CF37}" srcOrd="5" destOrd="0" parTransId="{51A77871-6A2D-4193-B567-E8897D4673D8}" sibTransId="{E6409A28-7AC4-4101-8E1C-5757DABCC383}"/>
    <dgm:cxn modelId="{EED415AE-7A06-4BD8-B666-862A23E145AC}" type="presOf" srcId="{48E0773C-A0D2-497D-A1B2-F12AE4AF6CE8}" destId="{F0CC4608-404F-4EA6-8C20-9FC345E07097}" srcOrd="0" destOrd="0" presId="urn:microsoft.com/office/officeart/2005/8/layout/process1"/>
    <dgm:cxn modelId="{224122BB-7DAF-45CB-9C62-B5CB7D24FF4D}" type="presOf" srcId="{E6409A28-7AC4-4101-8E1C-5757DABCC383}" destId="{284D0375-8DE0-44F1-A272-02EA12C0A7CF}" srcOrd="0" destOrd="0" presId="urn:microsoft.com/office/officeart/2005/8/layout/process1"/>
    <dgm:cxn modelId="{0B203BBD-4276-4570-9C59-6BAEA2DB1361}" type="presOf" srcId="{479A0467-87B6-4095-A4DD-85C20A91EF0D}" destId="{D431E5BA-5E9E-4866-885F-F0A41BE2CEBE}" srcOrd="0" destOrd="0" presId="urn:microsoft.com/office/officeart/2005/8/layout/process1"/>
    <dgm:cxn modelId="{F6F36EBF-1FB4-406B-B2C9-6DBCD96CD0EB}" type="presOf" srcId="{786B5568-059E-44C2-B06F-A2C89E09C7F3}" destId="{72E40F28-0FE1-48D5-8A54-C26A8831C126}" srcOrd="0" destOrd="0" presId="urn:microsoft.com/office/officeart/2005/8/layout/process1"/>
    <dgm:cxn modelId="{B6FDBDBF-3B9F-488C-AB23-45B02F406B94}" type="presOf" srcId="{89C42FEA-2D6B-4BF3-A8A9-4AF2A78749EE}" destId="{80C7EEE8-F6B8-41D0-B5F0-C06254E64EFF}" srcOrd="0" destOrd="0" presId="urn:microsoft.com/office/officeart/2005/8/layout/process1"/>
    <dgm:cxn modelId="{5367CCCA-BC34-4C43-82C7-F3D3A9F0A768}" srcId="{2429C890-75BD-4C01-A7DF-6E5DC3F32A90}" destId="{EDFB3F4A-1E13-468F-95D4-3AD9EC11EE72}" srcOrd="6" destOrd="0" parTransId="{54406748-3CDB-4E59-85F4-20A2B3850A0F}" sibTransId="{E19F4250-5C65-4FD0-8CD3-A36F6B319370}"/>
    <dgm:cxn modelId="{39D6AAD8-401F-4C95-AFCE-27F2304B21D4}" srcId="{2429C890-75BD-4C01-A7DF-6E5DC3F32A90}" destId="{BC05E01D-CDA1-47D3-A989-6640C1ECC340}" srcOrd="0" destOrd="0" parTransId="{D6A3A361-4DE6-460F-8FAF-FCC93009F70F}" sibTransId="{479A0467-87B6-4095-A4DD-85C20A91EF0D}"/>
    <dgm:cxn modelId="{E759D2DD-DB8B-4298-9DFE-175B1C0FD368}" type="presOf" srcId="{2429C890-75BD-4C01-A7DF-6E5DC3F32A90}" destId="{090EA13D-B5C4-4997-B5A3-3F73C0FFF52F}" srcOrd="0" destOrd="0" presId="urn:microsoft.com/office/officeart/2005/8/layout/process1"/>
    <dgm:cxn modelId="{04373EEC-8B69-4D38-A910-B0096B6AEF0F}" type="presOf" srcId="{34FD5FB1-A1D0-492B-AB52-F0E7C4EB18DC}" destId="{FE21AC48-1FFA-4B87-B2A5-32D9424AC540}" srcOrd="1" destOrd="0" presId="urn:microsoft.com/office/officeart/2005/8/layout/process1"/>
    <dgm:cxn modelId="{27EE48F0-CBB9-4BED-B7AB-847DA90B97DC}" srcId="{2429C890-75BD-4C01-A7DF-6E5DC3F32A90}" destId="{786B5568-059E-44C2-B06F-A2C89E09C7F3}" srcOrd="3" destOrd="0" parTransId="{86E9E5DC-1B5C-4B19-98D9-D62A447BE07C}" sibTransId="{0E3CC0E2-C26D-41E5-8298-514772218ECC}"/>
    <dgm:cxn modelId="{004668F6-F361-4670-A054-EE3A133C308E}" srcId="{2429C890-75BD-4C01-A7DF-6E5DC3F32A90}" destId="{FEF0F709-496B-4903-B1A8-FB0AEE965875}" srcOrd="1" destOrd="0" parTransId="{AA790E50-8275-49C7-AB05-7FA5E486B496}" sibTransId="{EA4864B3-9D2E-4860-BBDF-C455CB50A19D}"/>
    <dgm:cxn modelId="{D71C6705-0E5D-4A07-9B69-6ED84746010B}" type="presParOf" srcId="{090EA13D-B5C4-4997-B5A3-3F73C0FFF52F}" destId="{92CA40B4-1944-4A19-97D0-F9E863A16526}" srcOrd="0" destOrd="0" presId="urn:microsoft.com/office/officeart/2005/8/layout/process1"/>
    <dgm:cxn modelId="{2768D6A1-0311-4C18-830B-EB0E44338F4D}" type="presParOf" srcId="{090EA13D-B5C4-4997-B5A3-3F73C0FFF52F}" destId="{D431E5BA-5E9E-4866-885F-F0A41BE2CEBE}" srcOrd="1" destOrd="0" presId="urn:microsoft.com/office/officeart/2005/8/layout/process1"/>
    <dgm:cxn modelId="{C90C74C7-A24D-4F3A-B50D-B1254771B67A}" type="presParOf" srcId="{D431E5BA-5E9E-4866-885F-F0A41BE2CEBE}" destId="{CB997ACE-5846-4A4B-AE59-25562C1EC4DF}" srcOrd="0" destOrd="0" presId="urn:microsoft.com/office/officeart/2005/8/layout/process1"/>
    <dgm:cxn modelId="{7DB46593-8476-42C7-8E71-0AF0CC7D2F88}" type="presParOf" srcId="{090EA13D-B5C4-4997-B5A3-3F73C0FFF52F}" destId="{D5A5DA60-375C-4BBB-A21A-AA265133190B}" srcOrd="2" destOrd="0" presId="urn:microsoft.com/office/officeart/2005/8/layout/process1"/>
    <dgm:cxn modelId="{BB33ABEF-B93B-4C1C-A89A-0DEFDCCB9D69}" type="presParOf" srcId="{090EA13D-B5C4-4997-B5A3-3F73C0FFF52F}" destId="{123F776A-121E-4ED7-822B-3437978AE744}" srcOrd="3" destOrd="0" presId="urn:microsoft.com/office/officeart/2005/8/layout/process1"/>
    <dgm:cxn modelId="{9A04F299-8EDB-4538-9A5F-54563027E9B7}" type="presParOf" srcId="{123F776A-121E-4ED7-822B-3437978AE744}" destId="{A47324E9-D254-4DAD-9F61-E0DD005789FB}" srcOrd="0" destOrd="0" presId="urn:microsoft.com/office/officeart/2005/8/layout/process1"/>
    <dgm:cxn modelId="{CF0C640A-5A6F-4A00-BE29-47021954453C}" type="presParOf" srcId="{090EA13D-B5C4-4997-B5A3-3F73C0FFF52F}" destId="{F0CC4608-404F-4EA6-8C20-9FC345E07097}" srcOrd="4" destOrd="0" presId="urn:microsoft.com/office/officeart/2005/8/layout/process1"/>
    <dgm:cxn modelId="{3644FFC5-0E8C-4927-8031-3D1B0E3D539C}" type="presParOf" srcId="{090EA13D-B5C4-4997-B5A3-3F73C0FFF52F}" destId="{DDA53FCA-9129-44A2-AF39-0A4B18BF8A5C}" srcOrd="5" destOrd="0" presId="urn:microsoft.com/office/officeart/2005/8/layout/process1"/>
    <dgm:cxn modelId="{54F68217-1D12-47F5-826D-341FEBDC8806}" type="presParOf" srcId="{DDA53FCA-9129-44A2-AF39-0A4B18BF8A5C}" destId="{6C6B7A3C-7F9C-4929-9C67-611D0CDF8598}" srcOrd="0" destOrd="0" presId="urn:microsoft.com/office/officeart/2005/8/layout/process1"/>
    <dgm:cxn modelId="{A8F94CDE-13B7-4890-94A7-40B43C5A2296}" type="presParOf" srcId="{090EA13D-B5C4-4997-B5A3-3F73C0FFF52F}" destId="{72E40F28-0FE1-48D5-8A54-C26A8831C126}" srcOrd="6" destOrd="0" presId="urn:microsoft.com/office/officeart/2005/8/layout/process1"/>
    <dgm:cxn modelId="{746E7151-5579-4C14-AA32-B355312854A9}" type="presParOf" srcId="{090EA13D-B5C4-4997-B5A3-3F73C0FFF52F}" destId="{FEF667B6-F0DA-4322-A7C2-E6721E235C09}" srcOrd="7" destOrd="0" presId="urn:microsoft.com/office/officeart/2005/8/layout/process1"/>
    <dgm:cxn modelId="{37AACC11-363E-4DBC-8715-A8DB6E6495C8}" type="presParOf" srcId="{FEF667B6-F0DA-4322-A7C2-E6721E235C09}" destId="{23697A89-AEDB-4928-93D1-5FEAA5B7129B}" srcOrd="0" destOrd="0" presId="urn:microsoft.com/office/officeart/2005/8/layout/process1"/>
    <dgm:cxn modelId="{F9CB98A0-8F81-4DC8-A212-10EFA19A3B3B}" type="presParOf" srcId="{090EA13D-B5C4-4997-B5A3-3F73C0FFF52F}" destId="{80C7EEE8-F6B8-41D0-B5F0-C06254E64EFF}" srcOrd="8" destOrd="0" presId="urn:microsoft.com/office/officeart/2005/8/layout/process1"/>
    <dgm:cxn modelId="{5EC64DE5-3264-4D61-983E-CDA4B400529F}" type="presParOf" srcId="{090EA13D-B5C4-4997-B5A3-3F73C0FFF52F}" destId="{95F9E695-62F5-46D9-9DF9-9A078C9E983D}" srcOrd="9" destOrd="0" presId="urn:microsoft.com/office/officeart/2005/8/layout/process1"/>
    <dgm:cxn modelId="{9370A89F-C20C-4CA2-BE3B-C194B120D885}" type="presParOf" srcId="{95F9E695-62F5-46D9-9DF9-9A078C9E983D}" destId="{FE21AC48-1FFA-4B87-B2A5-32D9424AC540}" srcOrd="0" destOrd="0" presId="urn:microsoft.com/office/officeart/2005/8/layout/process1"/>
    <dgm:cxn modelId="{9C13E221-A1A8-4A4D-ACAB-2A5D451CABA0}" type="presParOf" srcId="{090EA13D-B5C4-4997-B5A3-3F73C0FFF52F}" destId="{42374CEE-1D01-4E7C-9215-6A45E1388834}" srcOrd="10" destOrd="0" presId="urn:microsoft.com/office/officeart/2005/8/layout/process1"/>
    <dgm:cxn modelId="{A4971A09-5362-4A8A-BD64-037F1C75BB5D}" type="presParOf" srcId="{090EA13D-B5C4-4997-B5A3-3F73C0FFF52F}" destId="{284D0375-8DE0-44F1-A272-02EA12C0A7CF}" srcOrd="11" destOrd="0" presId="urn:microsoft.com/office/officeart/2005/8/layout/process1"/>
    <dgm:cxn modelId="{4B085E16-27FD-437B-AEC3-69F8105392F4}" type="presParOf" srcId="{284D0375-8DE0-44F1-A272-02EA12C0A7CF}" destId="{D945BD61-CBEC-44A3-B294-B60072BDB4BE}" srcOrd="0" destOrd="0" presId="urn:microsoft.com/office/officeart/2005/8/layout/process1"/>
    <dgm:cxn modelId="{3A9BBC43-F675-4ADD-8655-6CBAAF5A038A}" type="presParOf" srcId="{090EA13D-B5C4-4997-B5A3-3F73C0FFF52F}" destId="{B04B94C0-CA12-4D40-9F91-BCE5FD62A06B}" srcOrd="1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DE9BB78-E788-4140-B675-7619AE2F9BB3}" type="doc">
      <dgm:prSet loTypeId="urn:microsoft.com/office/officeart/2005/8/layout/list1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en-MY"/>
        </a:p>
      </dgm:t>
    </dgm:pt>
    <dgm:pt modelId="{C71064AB-3AB6-48E3-AEBB-CF549C3BAACF}">
      <dgm:prSet phldrT="[Text]"/>
      <dgm:spPr/>
      <dgm:t>
        <a:bodyPr/>
        <a:lstStyle/>
        <a:p>
          <a:r>
            <a:rPr lang="en-MY" dirty="0"/>
            <a:t>Sending and receiving devices</a:t>
          </a:r>
        </a:p>
      </dgm:t>
    </dgm:pt>
    <dgm:pt modelId="{EC1E34F6-57C4-475C-8E3C-EE713623D511}" type="parTrans" cxnId="{421D7CE8-4FBE-499A-8F4A-11A0254690E1}">
      <dgm:prSet/>
      <dgm:spPr/>
      <dgm:t>
        <a:bodyPr/>
        <a:lstStyle/>
        <a:p>
          <a:endParaRPr lang="en-MY"/>
        </a:p>
      </dgm:t>
    </dgm:pt>
    <dgm:pt modelId="{1D29F38F-ACB3-4539-8584-5D2049C04298}" type="sibTrans" cxnId="{421D7CE8-4FBE-499A-8F4A-11A0254690E1}">
      <dgm:prSet/>
      <dgm:spPr/>
      <dgm:t>
        <a:bodyPr/>
        <a:lstStyle/>
        <a:p>
          <a:endParaRPr lang="en-MY"/>
        </a:p>
      </dgm:t>
    </dgm:pt>
    <dgm:pt modelId="{C638F6A8-03BA-434E-9B1D-E4C48C0641EA}">
      <dgm:prSet/>
      <dgm:spPr/>
      <dgm:t>
        <a:bodyPr/>
        <a:lstStyle/>
        <a:p>
          <a:r>
            <a:rPr lang="en-MY" dirty="0"/>
            <a:t>Connection devices</a:t>
          </a:r>
        </a:p>
      </dgm:t>
    </dgm:pt>
    <dgm:pt modelId="{5347EC6B-915E-4342-B3D5-CF8012E57ABD}" type="parTrans" cxnId="{78A204FD-94F7-4FFF-9D46-64776ED75D4E}">
      <dgm:prSet/>
      <dgm:spPr/>
      <dgm:t>
        <a:bodyPr/>
        <a:lstStyle/>
        <a:p>
          <a:endParaRPr lang="en-MY"/>
        </a:p>
      </dgm:t>
    </dgm:pt>
    <dgm:pt modelId="{9DA08168-BC3B-40FD-912C-E77F1F65A5D8}" type="sibTrans" cxnId="{78A204FD-94F7-4FFF-9D46-64776ED75D4E}">
      <dgm:prSet/>
      <dgm:spPr/>
      <dgm:t>
        <a:bodyPr/>
        <a:lstStyle/>
        <a:p>
          <a:endParaRPr lang="en-MY"/>
        </a:p>
      </dgm:t>
    </dgm:pt>
    <dgm:pt modelId="{7A633251-EF4D-44E2-951F-BB587778B9BA}">
      <dgm:prSet/>
      <dgm:spPr/>
      <dgm:t>
        <a:bodyPr/>
        <a:lstStyle/>
        <a:p>
          <a:r>
            <a:rPr lang="en-US"/>
            <a:t>Computer or a specialized communication device</a:t>
          </a:r>
          <a:endParaRPr lang="en-MY"/>
        </a:p>
      </dgm:t>
    </dgm:pt>
    <dgm:pt modelId="{F52A92E1-C798-47F6-B5EE-54592C341BF1}" type="parTrans" cxnId="{4A6ECAF9-F5DA-48B5-8711-6388102E8AEC}">
      <dgm:prSet/>
      <dgm:spPr/>
      <dgm:t>
        <a:bodyPr/>
        <a:lstStyle/>
        <a:p>
          <a:endParaRPr lang="en-MY"/>
        </a:p>
      </dgm:t>
    </dgm:pt>
    <dgm:pt modelId="{DA24C92C-E414-484D-A6AA-EAE38573A104}" type="sibTrans" cxnId="{4A6ECAF9-F5DA-48B5-8711-6388102E8AEC}">
      <dgm:prSet/>
      <dgm:spPr/>
      <dgm:t>
        <a:bodyPr/>
        <a:lstStyle/>
        <a:p>
          <a:endParaRPr lang="en-MY"/>
        </a:p>
      </dgm:t>
    </dgm:pt>
    <dgm:pt modelId="{FBFADF11-DE85-4CB3-825F-4BBF720FD822}">
      <dgm:prSet/>
      <dgm:spPr/>
      <dgm:t>
        <a:bodyPr/>
        <a:lstStyle/>
        <a:p>
          <a:r>
            <a:rPr lang="en-US"/>
            <a:t>Interface between sending and receiving device</a:t>
          </a:r>
          <a:endParaRPr lang="en-MY"/>
        </a:p>
      </dgm:t>
    </dgm:pt>
    <dgm:pt modelId="{62C7C0B0-C829-45A1-B20F-22F31B5F3AF4}" type="parTrans" cxnId="{3D3307F2-ACD1-4D77-9D96-F0B160917218}">
      <dgm:prSet/>
      <dgm:spPr/>
      <dgm:t>
        <a:bodyPr/>
        <a:lstStyle/>
        <a:p>
          <a:endParaRPr lang="en-MY"/>
        </a:p>
      </dgm:t>
    </dgm:pt>
    <dgm:pt modelId="{173202EA-8693-44CE-A904-0D45EC637E0F}" type="sibTrans" cxnId="{3D3307F2-ACD1-4D77-9D96-F0B160917218}">
      <dgm:prSet/>
      <dgm:spPr/>
      <dgm:t>
        <a:bodyPr/>
        <a:lstStyle/>
        <a:p>
          <a:endParaRPr lang="en-MY"/>
        </a:p>
      </dgm:t>
    </dgm:pt>
    <dgm:pt modelId="{90A3377E-FB1E-432B-8BAE-E7D4CEDDAA16}">
      <dgm:prSet/>
      <dgm:spPr/>
      <dgm:t>
        <a:bodyPr/>
        <a:lstStyle/>
        <a:p>
          <a:r>
            <a:rPr lang="en-MY" dirty="0"/>
            <a:t>Data transmission specifications</a:t>
          </a:r>
        </a:p>
      </dgm:t>
    </dgm:pt>
    <dgm:pt modelId="{A5FDDC54-DC38-48CB-8B95-E598210162C9}" type="parTrans" cxnId="{E1F10B21-06D5-428B-9484-2CC9392185A8}">
      <dgm:prSet/>
      <dgm:spPr/>
      <dgm:t>
        <a:bodyPr/>
        <a:lstStyle/>
        <a:p>
          <a:endParaRPr lang="en-MY"/>
        </a:p>
      </dgm:t>
    </dgm:pt>
    <dgm:pt modelId="{14C8DF47-923A-4185-837D-3256CFE4EE9D}" type="sibTrans" cxnId="{E1F10B21-06D5-428B-9484-2CC9392185A8}">
      <dgm:prSet/>
      <dgm:spPr/>
      <dgm:t>
        <a:bodyPr/>
        <a:lstStyle/>
        <a:p>
          <a:endParaRPr lang="en-MY"/>
        </a:p>
      </dgm:t>
    </dgm:pt>
    <dgm:pt modelId="{186BE65F-1ECE-4E2C-A413-C56AB06DE583}">
      <dgm:prSet/>
      <dgm:spPr/>
      <dgm:t>
        <a:bodyPr/>
        <a:lstStyle/>
        <a:p>
          <a:r>
            <a:rPr lang="en-US"/>
            <a:t>Rules and procedures that coordinate the devices</a:t>
          </a:r>
          <a:endParaRPr lang="en-MY"/>
        </a:p>
      </dgm:t>
    </dgm:pt>
    <dgm:pt modelId="{0F5FC40F-D79C-4CBF-B203-8855447F3AFE}" type="parTrans" cxnId="{F3893DDE-022B-4CFB-8A72-F051AD79429E}">
      <dgm:prSet/>
      <dgm:spPr/>
      <dgm:t>
        <a:bodyPr/>
        <a:lstStyle/>
        <a:p>
          <a:endParaRPr lang="en-MY"/>
        </a:p>
      </dgm:t>
    </dgm:pt>
    <dgm:pt modelId="{EDADD3E1-B3F9-49C4-81BA-6BCEDB799C06}" type="sibTrans" cxnId="{F3893DDE-022B-4CFB-8A72-F051AD79429E}">
      <dgm:prSet/>
      <dgm:spPr/>
      <dgm:t>
        <a:bodyPr/>
        <a:lstStyle/>
        <a:p>
          <a:endParaRPr lang="en-MY"/>
        </a:p>
      </dgm:t>
    </dgm:pt>
    <dgm:pt modelId="{8AF9388E-F08C-43AC-BAC9-BB0FD8D779E3}">
      <dgm:prSet/>
      <dgm:spPr/>
      <dgm:t>
        <a:bodyPr/>
        <a:lstStyle/>
        <a:p>
          <a:r>
            <a:rPr lang="en-MY"/>
            <a:t>Communication channel</a:t>
          </a:r>
        </a:p>
      </dgm:t>
    </dgm:pt>
    <dgm:pt modelId="{98A468F9-CA40-442B-852E-E31B903564F2}" type="parTrans" cxnId="{AC01E5C7-A4F4-42DB-B1D9-0FA60026E21D}">
      <dgm:prSet/>
      <dgm:spPr/>
      <dgm:t>
        <a:bodyPr/>
        <a:lstStyle/>
        <a:p>
          <a:endParaRPr lang="en-MY"/>
        </a:p>
      </dgm:t>
    </dgm:pt>
    <dgm:pt modelId="{AB5CDECD-634C-42EE-BD70-47F2171A3E73}" type="sibTrans" cxnId="{AC01E5C7-A4F4-42DB-B1D9-0FA60026E21D}">
      <dgm:prSet/>
      <dgm:spPr/>
      <dgm:t>
        <a:bodyPr/>
        <a:lstStyle/>
        <a:p>
          <a:endParaRPr lang="en-MY"/>
        </a:p>
      </dgm:t>
    </dgm:pt>
    <dgm:pt modelId="{6DBBB366-9349-407F-97C3-85A9B8EE7288}">
      <dgm:prSet/>
      <dgm:spPr/>
      <dgm:t>
        <a:bodyPr/>
        <a:lstStyle/>
        <a:p>
          <a:r>
            <a:rPr lang="en-MY"/>
            <a:t>Carries the message</a:t>
          </a:r>
        </a:p>
      </dgm:t>
    </dgm:pt>
    <dgm:pt modelId="{7890540B-33C6-4F8E-8EF6-446C8D01C9AC}" type="parTrans" cxnId="{EAF9AA05-BC76-4855-94AF-ADA49F642874}">
      <dgm:prSet/>
      <dgm:spPr/>
      <dgm:t>
        <a:bodyPr/>
        <a:lstStyle/>
        <a:p>
          <a:endParaRPr lang="en-MY"/>
        </a:p>
      </dgm:t>
    </dgm:pt>
    <dgm:pt modelId="{D7F7E09F-FA56-4BC4-BF50-B172EB8AD9AC}" type="sibTrans" cxnId="{EAF9AA05-BC76-4855-94AF-ADA49F642874}">
      <dgm:prSet/>
      <dgm:spPr/>
      <dgm:t>
        <a:bodyPr/>
        <a:lstStyle/>
        <a:p>
          <a:endParaRPr lang="en-MY"/>
        </a:p>
      </dgm:t>
    </dgm:pt>
    <dgm:pt modelId="{F1EF995C-91F8-43CF-8793-B961DAD68113}" type="pres">
      <dgm:prSet presAssocID="{ADE9BB78-E788-4140-B675-7619AE2F9BB3}" presName="linear" presStyleCnt="0">
        <dgm:presLayoutVars>
          <dgm:dir/>
          <dgm:animLvl val="lvl"/>
          <dgm:resizeHandles val="exact"/>
        </dgm:presLayoutVars>
      </dgm:prSet>
      <dgm:spPr/>
    </dgm:pt>
    <dgm:pt modelId="{AC3B380A-3A99-4B74-AF30-090A04FEBAA1}" type="pres">
      <dgm:prSet presAssocID="{C71064AB-3AB6-48E3-AEBB-CF549C3BAACF}" presName="parentLin" presStyleCnt="0"/>
      <dgm:spPr/>
    </dgm:pt>
    <dgm:pt modelId="{85881AA1-F35B-45CF-8465-F801A01FB29C}" type="pres">
      <dgm:prSet presAssocID="{C71064AB-3AB6-48E3-AEBB-CF549C3BAACF}" presName="parentLeftMargin" presStyleLbl="node1" presStyleIdx="0" presStyleCnt="4"/>
      <dgm:spPr/>
    </dgm:pt>
    <dgm:pt modelId="{9B6295AB-E08A-4A41-8D63-A75939C3F007}" type="pres">
      <dgm:prSet presAssocID="{C71064AB-3AB6-48E3-AEBB-CF549C3BAACF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58692F8E-0441-4EA8-A8B2-9F2096E7993B}" type="pres">
      <dgm:prSet presAssocID="{C71064AB-3AB6-48E3-AEBB-CF549C3BAACF}" presName="negativeSpace" presStyleCnt="0"/>
      <dgm:spPr/>
    </dgm:pt>
    <dgm:pt modelId="{6E2B5376-24BB-4FBD-A34A-C94E40CD85CA}" type="pres">
      <dgm:prSet presAssocID="{C71064AB-3AB6-48E3-AEBB-CF549C3BAACF}" presName="childText" presStyleLbl="conFgAcc1" presStyleIdx="0" presStyleCnt="4">
        <dgm:presLayoutVars>
          <dgm:bulletEnabled val="1"/>
        </dgm:presLayoutVars>
      </dgm:prSet>
      <dgm:spPr/>
    </dgm:pt>
    <dgm:pt modelId="{E6BBD6DD-E0F5-4F7A-A0C2-4FBBA06AE0AC}" type="pres">
      <dgm:prSet presAssocID="{1D29F38F-ACB3-4539-8584-5D2049C04298}" presName="spaceBetweenRectangles" presStyleCnt="0"/>
      <dgm:spPr/>
    </dgm:pt>
    <dgm:pt modelId="{BF39E7F4-1D59-4ED3-B50C-42140BA52E3A}" type="pres">
      <dgm:prSet presAssocID="{C638F6A8-03BA-434E-9B1D-E4C48C0641EA}" presName="parentLin" presStyleCnt="0"/>
      <dgm:spPr/>
    </dgm:pt>
    <dgm:pt modelId="{AFCE4435-F263-4406-9E9F-5B8B67F31E9E}" type="pres">
      <dgm:prSet presAssocID="{C638F6A8-03BA-434E-9B1D-E4C48C0641EA}" presName="parentLeftMargin" presStyleLbl="node1" presStyleIdx="0" presStyleCnt="4"/>
      <dgm:spPr/>
    </dgm:pt>
    <dgm:pt modelId="{FF16220A-8729-4F86-982D-D56BEB56E67D}" type="pres">
      <dgm:prSet presAssocID="{C638F6A8-03BA-434E-9B1D-E4C48C0641EA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C1E79025-F0C4-4B59-9EDA-686F1313A9BC}" type="pres">
      <dgm:prSet presAssocID="{C638F6A8-03BA-434E-9B1D-E4C48C0641EA}" presName="negativeSpace" presStyleCnt="0"/>
      <dgm:spPr/>
    </dgm:pt>
    <dgm:pt modelId="{B21C2951-C454-409E-BE2C-74A42677DA4C}" type="pres">
      <dgm:prSet presAssocID="{C638F6A8-03BA-434E-9B1D-E4C48C0641EA}" presName="childText" presStyleLbl="conFgAcc1" presStyleIdx="1" presStyleCnt="4">
        <dgm:presLayoutVars>
          <dgm:bulletEnabled val="1"/>
        </dgm:presLayoutVars>
      </dgm:prSet>
      <dgm:spPr/>
    </dgm:pt>
    <dgm:pt modelId="{90E7DB2B-4FE3-43FB-A517-168D0D619ADB}" type="pres">
      <dgm:prSet presAssocID="{9DA08168-BC3B-40FD-912C-E77F1F65A5D8}" presName="spaceBetweenRectangles" presStyleCnt="0"/>
      <dgm:spPr/>
    </dgm:pt>
    <dgm:pt modelId="{505A0AFA-0ED6-4FA1-AFFC-FAEB9C827DE6}" type="pres">
      <dgm:prSet presAssocID="{90A3377E-FB1E-432B-8BAE-E7D4CEDDAA16}" presName="parentLin" presStyleCnt="0"/>
      <dgm:spPr/>
    </dgm:pt>
    <dgm:pt modelId="{086F1279-F25A-4A29-AC6B-4BB260B41308}" type="pres">
      <dgm:prSet presAssocID="{90A3377E-FB1E-432B-8BAE-E7D4CEDDAA16}" presName="parentLeftMargin" presStyleLbl="node1" presStyleIdx="1" presStyleCnt="4"/>
      <dgm:spPr/>
    </dgm:pt>
    <dgm:pt modelId="{4972F05D-21EF-41B0-A2D9-1AD0CE3C56F5}" type="pres">
      <dgm:prSet presAssocID="{90A3377E-FB1E-432B-8BAE-E7D4CEDDAA16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27BF5119-68E2-4F87-B77E-DEB1842B650C}" type="pres">
      <dgm:prSet presAssocID="{90A3377E-FB1E-432B-8BAE-E7D4CEDDAA16}" presName="negativeSpace" presStyleCnt="0"/>
      <dgm:spPr/>
    </dgm:pt>
    <dgm:pt modelId="{AD9086D2-081F-4105-B9C9-92B140A3A0CB}" type="pres">
      <dgm:prSet presAssocID="{90A3377E-FB1E-432B-8BAE-E7D4CEDDAA16}" presName="childText" presStyleLbl="conFgAcc1" presStyleIdx="2" presStyleCnt="4">
        <dgm:presLayoutVars>
          <dgm:bulletEnabled val="1"/>
        </dgm:presLayoutVars>
      </dgm:prSet>
      <dgm:spPr/>
    </dgm:pt>
    <dgm:pt modelId="{2C5B838C-831C-4B65-A802-036E84DB7EE6}" type="pres">
      <dgm:prSet presAssocID="{14C8DF47-923A-4185-837D-3256CFE4EE9D}" presName="spaceBetweenRectangles" presStyleCnt="0"/>
      <dgm:spPr/>
    </dgm:pt>
    <dgm:pt modelId="{D9463D3F-C696-4657-A33B-6B592E3A665F}" type="pres">
      <dgm:prSet presAssocID="{8AF9388E-F08C-43AC-BAC9-BB0FD8D779E3}" presName="parentLin" presStyleCnt="0"/>
      <dgm:spPr/>
    </dgm:pt>
    <dgm:pt modelId="{E5B8C56F-8E8A-492B-874A-8A00E11029F2}" type="pres">
      <dgm:prSet presAssocID="{8AF9388E-F08C-43AC-BAC9-BB0FD8D779E3}" presName="parentLeftMargin" presStyleLbl="node1" presStyleIdx="2" presStyleCnt="4"/>
      <dgm:spPr/>
    </dgm:pt>
    <dgm:pt modelId="{24077876-C905-4378-A7FF-C15A1F273154}" type="pres">
      <dgm:prSet presAssocID="{8AF9388E-F08C-43AC-BAC9-BB0FD8D779E3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383FCE79-9E50-4C50-84C2-835EC3BF6DE9}" type="pres">
      <dgm:prSet presAssocID="{8AF9388E-F08C-43AC-BAC9-BB0FD8D779E3}" presName="negativeSpace" presStyleCnt="0"/>
      <dgm:spPr/>
    </dgm:pt>
    <dgm:pt modelId="{340BD9D2-5103-45BD-87E5-280639E91104}" type="pres">
      <dgm:prSet presAssocID="{8AF9388E-F08C-43AC-BAC9-BB0FD8D779E3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AF9AA05-BC76-4855-94AF-ADA49F642874}" srcId="{8AF9388E-F08C-43AC-BAC9-BB0FD8D779E3}" destId="{6DBBB366-9349-407F-97C3-85A9B8EE7288}" srcOrd="0" destOrd="0" parTransId="{7890540B-33C6-4F8E-8EF6-446C8D01C9AC}" sibTransId="{D7F7E09F-FA56-4BC4-BF50-B172EB8AD9AC}"/>
    <dgm:cxn modelId="{82B91E0C-3D0E-4FBD-A9AA-4E1C3D5C59C2}" type="presOf" srcId="{8AF9388E-F08C-43AC-BAC9-BB0FD8D779E3}" destId="{24077876-C905-4378-A7FF-C15A1F273154}" srcOrd="1" destOrd="0" presId="urn:microsoft.com/office/officeart/2005/8/layout/list1"/>
    <dgm:cxn modelId="{971DB917-217B-4E79-B975-8AFCAECAEA42}" type="presOf" srcId="{186BE65F-1ECE-4E2C-A413-C56AB06DE583}" destId="{AD9086D2-081F-4105-B9C9-92B140A3A0CB}" srcOrd="0" destOrd="0" presId="urn:microsoft.com/office/officeart/2005/8/layout/list1"/>
    <dgm:cxn modelId="{E132081F-CF28-4418-9BD1-628F1725AB64}" type="presOf" srcId="{90A3377E-FB1E-432B-8BAE-E7D4CEDDAA16}" destId="{4972F05D-21EF-41B0-A2D9-1AD0CE3C56F5}" srcOrd="1" destOrd="0" presId="urn:microsoft.com/office/officeart/2005/8/layout/list1"/>
    <dgm:cxn modelId="{E1F10B21-06D5-428B-9484-2CC9392185A8}" srcId="{ADE9BB78-E788-4140-B675-7619AE2F9BB3}" destId="{90A3377E-FB1E-432B-8BAE-E7D4CEDDAA16}" srcOrd="2" destOrd="0" parTransId="{A5FDDC54-DC38-48CB-8B95-E598210162C9}" sibTransId="{14C8DF47-923A-4185-837D-3256CFE4EE9D}"/>
    <dgm:cxn modelId="{D5582D22-6AAB-45B2-9A84-9724DDBD970A}" type="presOf" srcId="{90A3377E-FB1E-432B-8BAE-E7D4CEDDAA16}" destId="{086F1279-F25A-4A29-AC6B-4BB260B41308}" srcOrd="0" destOrd="0" presId="urn:microsoft.com/office/officeart/2005/8/layout/list1"/>
    <dgm:cxn modelId="{B5EACE4D-0BEB-4A01-8CA2-04C79C3ECA9E}" type="presOf" srcId="{C638F6A8-03BA-434E-9B1D-E4C48C0641EA}" destId="{AFCE4435-F263-4406-9E9F-5B8B67F31E9E}" srcOrd="0" destOrd="0" presId="urn:microsoft.com/office/officeart/2005/8/layout/list1"/>
    <dgm:cxn modelId="{FEB6F14E-D3E8-4DDB-B0AF-847604495B05}" type="presOf" srcId="{C71064AB-3AB6-48E3-AEBB-CF549C3BAACF}" destId="{9B6295AB-E08A-4A41-8D63-A75939C3F007}" srcOrd="1" destOrd="0" presId="urn:microsoft.com/office/officeart/2005/8/layout/list1"/>
    <dgm:cxn modelId="{668E8899-C109-49BC-9BB1-244A69999643}" type="presOf" srcId="{7A633251-EF4D-44E2-951F-BB587778B9BA}" destId="{6E2B5376-24BB-4FBD-A34A-C94E40CD85CA}" srcOrd="0" destOrd="0" presId="urn:microsoft.com/office/officeart/2005/8/layout/list1"/>
    <dgm:cxn modelId="{796E6E9B-95FD-4036-A117-F932E92DBEC7}" type="presOf" srcId="{FBFADF11-DE85-4CB3-825F-4BBF720FD822}" destId="{B21C2951-C454-409E-BE2C-74A42677DA4C}" srcOrd="0" destOrd="0" presId="urn:microsoft.com/office/officeart/2005/8/layout/list1"/>
    <dgm:cxn modelId="{B43579B5-5FE1-49C6-A34B-3BDAA432B9CC}" type="presOf" srcId="{C71064AB-3AB6-48E3-AEBB-CF549C3BAACF}" destId="{85881AA1-F35B-45CF-8465-F801A01FB29C}" srcOrd="0" destOrd="0" presId="urn:microsoft.com/office/officeart/2005/8/layout/list1"/>
    <dgm:cxn modelId="{FC5291B6-7790-4C3A-B73D-F780E04B6F42}" type="presOf" srcId="{6DBBB366-9349-407F-97C3-85A9B8EE7288}" destId="{340BD9D2-5103-45BD-87E5-280639E91104}" srcOrd="0" destOrd="0" presId="urn:microsoft.com/office/officeart/2005/8/layout/list1"/>
    <dgm:cxn modelId="{0FD5CEC3-07F7-44B9-AC0A-5D5BFB1C60FC}" type="presOf" srcId="{ADE9BB78-E788-4140-B675-7619AE2F9BB3}" destId="{F1EF995C-91F8-43CF-8793-B961DAD68113}" srcOrd="0" destOrd="0" presId="urn:microsoft.com/office/officeart/2005/8/layout/list1"/>
    <dgm:cxn modelId="{AC01E5C7-A4F4-42DB-B1D9-0FA60026E21D}" srcId="{ADE9BB78-E788-4140-B675-7619AE2F9BB3}" destId="{8AF9388E-F08C-43AC-BAC9-BB0FD8D779E3}" srcOrd="3" destOrd="0" parTransId="{98A468F9-CA40-442B-852E-E31B903564F2}" sibTransId="{AB5CDECD-634C-42EE-BD70-47F2171A3E73}"/>
    <dgm:cxn modelId="{DC88EFCC-D74B-4520-B757-959C21E86399}" type="presOf" srcId="{8AF9388E-F08C-43AC-BAC9-BB0FD8D779E3}" destId="{E5B8C56F-8E8A-492B-874A-8A00E11029F2}" srcOrd="0" destOrd="0" presId="urn:microsoft.com/office/officeart/2005/8/layout/list1"/>
    <dgm:cxn modelId="{D7392DD7-8115-4F40-B1F7-07E835F37093}" type="presOf" srcId="{C638F6A8-03BA-434E-9B1D-E4C48C0641EA}" destId="{FF16220A-8729-4F86-982D-D56BEB56E67D}" srcOrd="1" destOrd="0" presId="urn:microsoft.com/office/officeart/2005/8/layout/list1"/>
    <dgm:cxn modelId="{F3893DDE-022B-4CFB-8A72-F051AD79429E}" srcId="{90A3377E-FB1E-432B-8BAE-E7D4CEDDAA16}" destId="{186BE65F-1ECE-4E2C-A413-C56AB06DE583}" srcOrd="0" destOrd="0" parTransId="{0F5FC40F-D79C-4CBF-B203-8855447F3AFE}" sibTransId="{EDADD3E1-B3F9-49C4-81BA-6BCEDB799C06}"/>
    <dgm:cxn modelId="{421D7CE8-4FBE-499A-8F4A-11A0254690E1}" srcId="{ADE9BB78-E788-4140-B675-7619AE2F9BB3}" destId="{C71064AB-3AB6-48E3-AEBB-CF549C3BAACF}" srcOrd="0" destOrd="0" parTransId="{EC1E34F6-57C4-475C-8E3C-EE713623D511}" sibTransId="{1D29F38F-ACB3-4539-8584-5D2049C04298}"/>
    <dgm:cxn modelId="{3D3307F2-ACD1-4D77-9D96-F0B160917218}" srcId="{C638F6A8-03BA-434E-9B1D-E4C48C0641EA}" destId="{FBFADF11-DE85-4CB3-825F-4BBF720FD822}" srcOrd="0" destOrd="0" parTransId="{62C7C0B0-C829-45A1-B20F-22F31B5F3AF4}" sibTransId="{173202EA-8693-44CE-A904-0D45EC637E0F}"/>
    <dgm:cxn modelId="{4A6ECAF9-F5DA-48B5-8711-6388102E8AEC}" srcId="{C71064AB-3AB6-48E3-AEBB-CF549C3BAACF}" destId="{7A633251-EF4D-44E2-951F-BB587778B9BA}" srcOrd="0" destOrd="0" parTransId="{F52A92E1-C798-47F6-B5EE-54592C341BF1}" sibTransId="{DA24C92C-E414-484D-A6AA-EAE38573A104}"/>
    <dgm:cxn modelId="{78A204FD-94F7-4FFF-9D46-64776ED75D4E}" srcId="{ADE9BB78-E788-4140-B675-7619AE2F9BB3}" destId="{C638F6A8-03BA-434E-9B1D-E4C48C0641EA}" srcOrd="1" destOrd="0" parTransId="{5347EC6B-915E-4342-B3D5-CF8012E57ABD}" sibTransId="{9DA08168-BC3B-40FD-912C-E77F1F65A5D8}"/>
    <dgm:cxn modelId="{4A5A9B5D-A4B9-4A4A-84C1-48B427CE9AC1}" type="presParOf" srcId="{F1EF995C-91F8-43CF-8793-B961DAD68113}" destId="{AC3B380A-3A99-4B74-AF30-090A04FEBAA1}" srcOrd="0" destOrd="0" presId="urn:microsoft.com/office/officeart/2005/8/layout/list1"/>
    <dgm:cxn modelId="{066C1BFE-6831-4A41-85C5-B78B614B22B1}" type="presParOf" srcId="{AC3B380A-3A99-4B74-AF30-090A04FEBAA1}" destId="{85881AA1-F35B-45CF-8465-F801A01FB29C}" srcOrd="0" destOrd="0" presId="urn:microsoft.com/office/officeart/2005/8/layout/list1"/>
    <dgm:cxn modelId="{54EB5E64-A951-47F1-9CFF-62AC80F30434}" type="presParOf" srcId="{AC3B380A-3A99-4B74-AF30-090A04FEBAA1}" destId="{9B6295AB-E08A-4A41-8D63-A75939C3F007}" srcOrd="1" destOrd="0" presId="urn:microsoft.com/office/officeart/2005/8/layout/list1"/>
    <dgm:cxn modelId="{B687EE8F-CB8D-4C88-875E-821C3FF7AA55}" type="presParOf" srcId="{F1EF995C-91F8-43CF-8793-B961DAD68113}" destId="{58692F8E-0441-4EA8-A8B2-9F2096E7993B}" srcOrd="1" destOrd="0" presId="urn:microsoft.com/office/officeart/2005/8/layout/list1"/>
    <dgm:cxn modelId="{78273184-AC41-45DC-AFAB-62C87B798366}" type="presParOf" srcId="{F1EF995C-91F8-43CF-8793-B961DAD68113}" destId="{6E2B5376-24BB-4FBD-A34A-C94E40CD85CA}" srcOrd="2" destOrd="0" presId="urn:microsoft.com/office/officeart/2005/8/layout/list1"/>
    <dgm:cxn modelId="{4C135658-F223-48B8-BE9C-8A1BB5C4DECC}" type="presParOf" srcId="{F1EF995C-91F8-43CF-8793-B961DAD68113}" destId="{E6BBD6DD-E0F5-4F7A-A0C2-4FBBA06AE0AC}" srcOrd="3" destOrd="0" presId="urn:microsoft.com/office/officeart/2005/8/layout/list1"/>
    <dgm:cxn modelId="{4BDCA83E-09D6-422E-B97C-D6C26A5CA70D}" type="presParOf" srcId="{F1EF995C-91F8-43CF-8793-B961DAD68113}" destId="{BF39E7F4-1D59-4ED3-B50C-42140BA52E3A}" srcOrd="4" destOrd="0" presId="urn:microsoft.com/office/officeart/2005/8/layout/list1"/>
    <dgm:cxn modelId="{48D80C4D-0FD7-4AC3-A9B5-EDB4E8128DED}" type="presParOf" srcId="{BF39E7F4-1D59-4ED3-B50C-42140BA52E3A}" destId="{AFCE4435-F263-4406-9E9F-5B8B67F31E9E}" srcOrd="0" destOrd="0" presId="urn:microsoft.com/office/officeart/2005/8/layout/list1"/>
    <dgm:cxn modelId="{4866070B-5E0A-4795-82D9-2E89C1C41F22}" type="presParOf" srcId="{BF39E7F4-1D59-4ED3-B50C-42140BA52E3A}" destId="{FF16220A-8729-4F86-982D-D56BEB56E67D}" srcOrd="1" destOrd="0" presId="urn:microsoft.com/office/officeart/2005/8/layout/list1"/>
    <dgm:cxn modelId="{BEF7A049-D8AC-4ED6-852C-36E89C4C2E31}" type="presParOf" srcId="{F1EF995C-91F8-43CF-8793-B961DAD68113}" destId="{C1E79025-F0C4-4B59-9EDA-686F1313A9BC}" srcOrd="5" destOrd="0" presId="urn:microsoft.com/office/officeart/2005/8/layout/list1"/>
    <dgm:cxn modelId="{90D3424A-4485-4B93-A390-C36039E64BBB}" type="presParOf" srcId="{F1EF995C-91F8-43CF-8793-B961DAD68113}" destId="{B21C2951-C454-409E-BE2C-74A42677DA4C}" srcOrd="6" destOrd="0" presId="urn:microsoft.com/office/officeart/2005/8/layout/list1"/>
    <dgm:cxn modelId="{1BCF2246-0669-4904-92AF-9ECBB384E435}" type="presParOf" srcId="{F1EF995C-91F8-43CF-8793-B961DAD68113}" destId="{90E7DB2B-4FE3-43FB-A517-168D0D619ADB}" srcOrd="7" destOrd="0" presId="urn:microsoft.com/office/officeart/2005/8/layout/list1"/>
    <dgm:cxn modelId="{B805F284-D936-47E9-A02D-F2E968B22D6C}" type="presParOf" srcId="{F1EF995C-91F8-43CF-8793-B961DAD68113}" destId="{505A0AFA-0ED6-4FA1-AFFC-FAEB9C827DE6}" srcOrd="8" destOrd="0" presId="urn:microsoft.com/office/officeart/2005/8/layout/list1"/>
    <dgm:cxn modelId="{B45A8555-4999-4703-84E2-6F03D51B3C0C}" type="presParOf" srcId="{505A0AFA-0ED6-4FA1-AFFC-FAEB9C827DE6}" destId="{086F1279-F25A-4A29-AC6B-4BB260B41308}" srcOrd="0" destOrd="0" presId="urn:microsoft.com/office/officeart/2005/8/layout/list1"/>
    <dgm:cxn modelId="{4555D910-B585-4A62-B87E-3359EB797D7D}" type="presParOf" srcId="{505A0AFA-0ED6-4FA1-AFFC-FAEB9C827DE6}" destId="{4972F05D-21EF-41B0-A2D9-1AD0CE3C56F5}" srcOrd="1" destOrd="0" presId="urn:microsoft.com/office/officeart/2005/8/layout/list1"/>
    <dgm:cxn modelId="{CD8B47EF-8016-4383-BCB5-860CBD873F90}" type="presParOf" srcId="{F1EF995C-91F8-43CF-8793-B961DAD68113}" destId="{27BF5119-68E2-4F87-B77E-DEB1842B650C}" srcOrd="9" destOrd="0" presId="urn:microsoft.com/office/officeart/2005/8/layout/list1"/>
    <dgm:cxn modelId="{3A1E53B3-C5FA-49C2-B248-39DDF3FCE3A8}" type="presParOf" srcId="{F1EF995C-91F8-43CF-8793-B961DAD68113}" destId="{AD9086D2-081F-4105-B9C9-92B140A3A0CB}" srcOrd="10" destOrd="0" presId="urn:microsoft.com/office/officeart/2005/8/layout/list1"/>
    <dgm:cxn modelId="{8625481F-3F8B-436F-B8D5-B4C977A7CD57}" type="presParOf" srcId="{F1EF995C-91F8-43CF-8793-B961DAD68113}" destId="{2C5B838C-831C-4B65-A802-036E84DB7EE6}" srcOrd="11" destOrd="0" presId="urn:microsoft.com/office/officeart/2005/8/layout/list1"/>
    <dgm:cxn modelId="{4977C14D-FF17-4CB0-9307-DB9449A15750}" type="presParOf" srcId="{F1EF995C-91F8-43CF-8793-B961DAD68113}" destId="{D9463D3F-C696-4657-A33B-6B592E3A665F}" srcOrd="12" destOrd="0" presId="urn:microsoft.com/office/officeart/2005/8/layout/list1"/>
    <dgm:cxn modelId="{DF27AD02-A4F2-4BB3-8BE6-A523610F702D}" type="presParOf" srcId="{D9463D3F-C696-4657-A33B-6B592E3A665F}" destId="{E5B8C56F-8E8A-492B-874A-8A00E11029F2}" srcOrd="0" destOrd="0" presId="urn:microsoft.com/office/officeart/2005/8/layout/list1"/>
    <dgm:cxn modelId="{ACEB30DE-5628-4F1D-82C7-A9C91E56F65C}" type="presParOf" srcId="{D9463D3F-C696-4657-A33B-6B592E3A665F}" destId="{24077876-C905-4378-A7FF-C15A1F273154}" srcOrd="1" destOrd="0" presId="urn:microsoft.com/office/officeart/2005/8/layout/list1"/>
    <dgm:cxn modelId="{6BECDA30-F664-461F-A3FF-3742AF7C0460}" type="presParOf" srcId="{F1EF995C-91F8-43CF-8793-B961DAD68113}" destId="{383FCE79-9E50-4C50-84C2-835EC3BF6DE9}" srcOrd="13" destOrd="0" presId="urn:microsoft.com/office/officeart/2005/8/layout/list1"/>
    <dgm:cxn modelId="{4DAF9614-1B62-4EEA-8F00-BA613C17AA92}" type="presParOf" srcId="{F1EF995C-91F8-43CF-8793-B961DAD68113}" destId="{340BD9D2-5103-45BD-87E5-280639E9110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FF3C8F2-C3E2-4300-A6AE-FBBBD891961C}" type="doc">
      <dgm:prSet loTypeId="urn:microsoft.com/office/officeart/2005/8/layout/process4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MY"/>
        </a:p>
      </dgm:t>
    </dgm:pt>
    <dgm:pt modelId="{DF2CD4D4-C355-4BFA-9633-1E84D7304975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Communication Channels</a:t>
          </a:r>
        </a:p>
      </dgm:t>
    </dgm:pt>
    <dgm:pt modelId="{F0D621F3-D037-418E-8DBE-C787E3ADBC44}" type="parTrans" cxnId="{1E7334B0-468A-493D-ADED-6F96E4C38473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8DB6E2AB-39D7-4A8A-A275-9780B63EFEA5}" type="sibTrans" cxnId="{1E7334B0-468A-493D-ADED-6F96E4C38473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9885E468-D22F-45E8-821A-6C89E90A806C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carry the data from one computer to another</a:t>
          </a:r>
          <a:endParaRPr lang="en-MY" dirty="0">
            <a:latin typeface="Comic Sans MS" panose="030F0702030302020204" pitchFamily="66" charset="0"/>
          </a:endParaRPr>
        </a:p>
      </dgm:t>
    </dgm:pt>
    <dgm:pt modelId="{862FF240-681D-48D7-A753-CEF9F39E94C8}" type="parTrans" cxnId="{18DAB605-1944-487A-9174-B85513F777CE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D8975A8F-16DD-407C-BD59-685F1EC1563D}" type="sibTrans" cxnId="{18DAB605-1944-487A-9174-B85513F777CE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B46FF4B6-0CCC-408F-9B88-C29A64DD0B09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essential element of every communication system</a:t>
          </a:r>
          <a:endParaRPr lang="en-MY" dirty="0">
            <a:latin typeface="Comic Sans MS" panose="030F0702030302020204" pitchFamily="66" charset="0"/>
          </a:endParaRPr>
        </a:p>
      </dgm:t>
    </dgm:pt>
    <dgm:pt modelId="{B92260B9-F40E-4174-B15B-F7796A0962B1}" type="parTrans" cxnId="{2E7A1504-11F5-484B-9658-6F74385B4535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ED587396-DBE3-45B4-B270-7BC3E38B024E}" type="sibTrans" cxnId="{2E7A1504-11F5-484B-9658-6F74385B4535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5ADBE0DE-E728-4E8A-ADEB-679E8E0E7155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Two categories of communication channels</a:t>
          </a:r>
          <a:endParaRPr lang="en-MY" dirty="0">
            <a:latin typeface="Comic Sans MS" panose="030F0702030302020204" pitchFamily="66" charset="0"/>
          </a:endParaRPr>
        </a:p>
      </dgm:t>
    </dgm:pt>
    <dgm:pt modelId="{DCD5877E-EF7B-4570-92B6-3888705C0DB6}" type="parTrans" cxnId="{6E26D57E-AE4E-40E7-89E2-6DD4D58ED7F1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E05F9645-6DD0-453B-884D-A7AC78380E28}" type="sibTrans" cxnId="{6E26D57E-AE4E-40E7-89E2-6DD4D58ED7F1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60C15262-796D-4BA2-A184-3E944ED5CD56}">
      <dgm:prSet phldrT="[Text]"/>
      <dgm:spPr/>
      <dgm:t>
        <a:bodyPr/>
        <a:lstStyle/>
        <a:p>
          <a:r>
            <a:rPr lang="en-US" dirty="0">
              <a:latin typeface="Comic Sans MS" panose="030F0702030302020204" pitchFamily="66" charset="0"/>
            </a:rPr>
            <a:t>Physical Connections using wire or cable</a:t>
          </a:r>
          <a:endParaRPr lang="en-MY" dirty="0">
            <a:latin typeface="Comic Sans MS" panose="030F0702030302020204" pitchFamily="66" charset="0"/>
          </a:endParaRPr>
        </a:p>
      </dgm:t>
    </dgm:pt>
    <dgm:pt modelId="{72604C74-634B-40A5-AC62-57EE679DA18E}" type="parTrans" cxnId="{17F71083-FDA6-4D33-9142-EDB6B760E21F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C4FBA773-B50D-4498-8077-F379972E2CE7}" type="sibTrans" cxnId="{17F71083-FDA6-4D33-9142-EDB6B760E21F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4D89675B-90D3-444A-9AE4-2A45388B4456}">
      <dgm:prSet phldrT="[Text]"/>
      <dgm:spPr/>
      <dgm:t>
        <a:bodyPr/>
        <a:lstStyle/>
        <a:p>
          <a:r>
            <a:rPr lang="en-MY" dirty="0">
              <a:latin typeface="Comic Sans MS" panose="030F0702030302020204" pitchFamily="66" charset="0"/>
            </a:rPr>
            <a:t>Wireless Connections</a:t>
          </a:r>
        </a:p>
      </dgm:t>
    </dgm:pt>
    <dgm:pt modelId="{888641FE-F59C-42D1-B9BF-6F80C516F7EB}" type="parTrans" cxnId="{7A8BE7B7-8222-4164-A5F8-AA2AC98EC519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95E795A7-3F21-4C65-957D-932018349FF8}" type="sibTrans" cxnId="{7A8BE7B7-8222-4164-A5F8-AA2AC98EC519}">
      <dgm:prSet/>
      <dgm:spPr/>
      <dgm:t>
        <a:bodyPr/>
        <a:lstStyle/>
        <a:p>
          <a:endParaRPr lang="en-MY">
            <a:latin typeface="Comic Sans MS" panose="030F0702030302020204" pitchFamily="66" charset="0"/>
          </a:endParaRPr>
        </a:p>
      </dgm:t>
    </dgm:pt>
    <dgm:pt modelId="{CCFBDFE2-8A42-444E-821D-85605DEEC05B}" type="pres">
      <dgm:prSet presAssocID="{CFF3C8F2-C3E2-4300-A6AE-FBBBD891961C}" presName="Name0" presStyleCnt="0">
        <dgm:presLayoutVars>
          <dgm:dir/>
          <dgm:animLvl val="lvl"/>
          <dgm:resizeHandles val="exact"/>
        </dgm:presLayoutVars>
      </dgm:prSet>
      <dgm:spPr/>
    </dgm:pt>
    <dgm:pt modelId="{2E53C577-8B16-4C10-9E9C-86342EAA14E0}" type="pres">
      <dgm:prSet presAssocID="{5ADBE0DE-E728-4E8A-ADEB-679E8E0E7155}" presName="boxAndChildren" presStyleCnt="0"/>
      <dgm:spPr/>
    </dgm:pt>
    <dgm:pt modelId="{428B7F90-F9AF-4CFA-814F-F0A8A11D42C8}" type="pres">
      <dgm:prSet presAssocID="{5ADBE0DE-E728-4E8A-ADEB-679E8E0E7155}" presName="parentTextBox" presStyleLbl="node1" presStyleIdx="0" presStyleCnt="2"/>
      <dgm:spPr/>
    </dgm:pt>
    <dgm:pt modelId="{F8BDB2B6-047F-4B89-B4C1-48E03C19B35E}" type="pres">
      <dgm:prSet presAssocID="{5ADBE0DE-E728-4E8A-ADEB-679E8E0E7155}" presName="entireBox" presStyleLbl="node1" presStyleIdx="0" presStyleCnt="2"/>
      <dgm:spPr/>
    </dgm:pt>
    <dgm:pt modelId="{C8E6E1BC-EFE3-4A2D-920F-3D5DB6169BE9}" type="pres">
      <dgm:prSet presAssocID="{5ADBE0DE-E728-4E8A-ADEB-679E8E0E7155}" presName="descendantBox" presStyleCnt="0"/>
      <dgm:spPr/>
    </dgm:pt>
    <dgm:pt modelId="{8DAD3802-A27D-417E-9DF8-F788C9CB875A}" type="pres">
      <dgm:prSet presAssocID="{60C15262-796D-4BA2-A184-3E944ED5CD56}" presName="childTextBox" presStyleLbl="fgAccFollowNode1" presStyleIdx="0" presStyleCnt="4">
        <dgm:presLayoutVars>
          <dgm:bulletEnabled val="1"/>
        </dgm:presLayoutVars>
      </dgm:prSet>
      <dgm:spPr/>
    </dgm:pt>
    <dgm:pt modelId="{AB7B051B-03E7-4E72-8DBD-FDAA3C7AF4FF}" type="pres">
      <dgm:prSet presAssocID="{4D89675B-90D3-444A-9AE4-2A45388B4456}" presName="childTextBox" presStyleLbl="fgAccFollowNode1" presStyleIdx="1" presStyleCnt="4">
        <dgm:presLayoutVars>
          <dgm:bulletEnabled val="1"/>
        </dgm:presLayoutVars>
      </dgm:prSet>
      <dgm:spPr/>
    </dgm:pt>
    <dgm:pt modelId="{75043215-4373-4697-B5AE-605029A7F618}" type="pres">
      <dgm:prSet presAssocID="{8DB6E2AB-39D7-4A8A-A275-9780B63EFEA5}" presName="sp" presStyleCnt="0"/>
      <dgm:spPr/>
    </dgm:pt>
    <dgm:pt modelId="{69ECC675-944D-4210-867C-9E16CC86467C}" type="pres">
      <dgm:prSet presAssocID="{DF2CD4D4-C355-4BFA-9633-1E84D7304975}" presName="arrowAndChildren" presStyleCnt="0"/>
      <dgm:spPr/>
    </dgm:pt>
    <dgm:pt modelId="{49D31D77-012E-4353-9E42-97A8AC0C4C9F}" type="pres">
      <dgm:prSet presAssocID="{DF2CD4D4-C355-4BFA-9633-1E84D7304975}" presName="parentTextArrow" presStyleLbl="node1" presStyleIdx="0" presStyleCnt="2"/>
      <dgm:spPr/>
    </dgm:pt>
    <dgm:pt modelId="{B0CB8E67-0A34-4DF8-9BF4-9162D868E4F8}" type="pres">
      <dgm:prSet presAssocID="{DF2CD4D4-C355-4BFA-9633-1E84D7304975}" presName="arrow" presStyleLbl="node1" presStyleIdx="1" presStyleCnt="2" custLinFactNeighborX="110" custLinFactNeighborY="-3298"/>
      <dgm:spPr/>
    </dgm:pt>
    <dgm:pt modelId="{FDEABB6C-E068-4BB5-A6B7-7F953102184C}" type="pres">
      <dgm:prSet presAssocID="{DF2CD4D4-C355-4BFA-9633-1E84D7304975}" presName="descendantArrow" presStyleCnt="0"/>
      <dgm:spPr/>
    </dgm:pt>
    <dgm:pt modelId="{B03E95BC-6290-4C6A-A7DB-59D322FA0796}" type="pres">
      <dgm:prSet presAssocID="{9885E468-D22F-45E8-821A-6C89E90A806C}" presName="childTextArrow" presStyleLbl="fgAccFollowNode1" presStyleIdx="2" presStyleCnt="4">
        <dgm:presLayoutVars>
          <dgm:bulletEnabled val="1"/>
        </dgm:presLayoutVars>
      </dgm:prSet>
      <dgm:spPr/>
    </dgm:pt>
    <dgm:pt modelId="{888A6B2F-7F11-4969-9CF0-1621A838A404}" type="pres">
      <dgm:prSet presAssocID="{B46FF4B6-0CCC-408F-9B88-C29A64DD0B09}" presName="childTextArrow" presStyleLbl="fgAccFollowNode1" presStyleIdx="3" presStyleCnt="4">
        <dgm:presLayoutVars>
          <dgm:bulletEnabled val="1"/>
        </dgm:presLayoutVars>
      </dgm:prSet>
      <dgm:spPr/>
    </dgm:pt>
  </dgm:ptLst>
  <dgm:cxnLst>
    <dgm:cxn modelId="{2E7A1504-11F5-484B-9658-6F74385B4535}" srcId="{DF2CD4D4-C355-4BFA-9633-1E84D7304975}" destId="{B46FF4B6-0CCC-408F-9B88-C29A64DD0B09}" srcOrd="1" destOrd="0" parTransId="{B92260B9-F40E-4174-B15B-F7796A0962B1}" sibTransId="{ED587396-DBE3-45B4-B270-7BC3E38B024E}"/>
    <dgm:cxn modelId="{18DAB605-1944-487A-9174-B85513F777CE}" srcId="{DF2CD4D4-C355-4BFA-9633-1E84D7304975}" destId="{9885E468-D22F-45E8-821A-6C89E90A806C}" srcOrd="0" destOrd="0" parTransId="{862FF240-681D-48D7-A753-CEF9F39E94C8}" sibTransId="{D8975A8F-16DD-407C-BD59-685F1EC1563D}"/>
    <dgm:cxn modelId="{48531E22-7CF4-4B05-BF00-A839E4A6F0DA}" type="presOf" srcId="{5ADBE0DE-E728-4E8A-ADEB-679E8E0E7155}" destId="{428B7F90-F9AF-4CFA-814F-F0A8A11D42C8}" srcOrd="0" destOrd="0" presId="urn:microsoft.com/office/officeart/2005/8/layout/process4"/>
    <dgm:cxn modelId="{9B76AB28-D79C-4AAD-9FA9-F4F06ADB3B6A}" type="presOf" srcId="{60C15262-796D-4BA2-A184-3E944ED5CD56}" destId="{8DAD3802-A27D-417E-9DF8-F788C9CB875A}" srcOrd="0" destOrd="0" presId="urn:microsoft.com/office/officeart/2005/8/layout/process4"/>
    <dgm:cxn modelId="{3426833A-6640-477F-BDD0-F4CBB961F92C}" type="presOf" srcId="{5ADBE0DE-E728-4E8A-ADEB-679E8E0E7155}" destId="{F8BDB2B6-047F-4B89-B4C1-48E03C19B35E}" srcOrd="1" destOrd="0" presId="urn:microsoft.com/office/officeart/2005/8/layout/process4"/>
    <dgm:cxn modelId="{25A4DC43-33BD-45A7-952B-1684B4D301A5}" type="presOf" srcId="{9885E468-D22F-45E8-821A-6C89E90A806C}" destId="{B03E95BC-6290-4C6A-A7DB-59D322FA0796}" srcOrd="0" destOrd="0" presId="urn:microsoft.com/office/officeart/2005/8/layout/process4"/>
    <dgm:cxn modelId="{78C0BD4F-BA08-4887-9757-5E281E1AB47A}" type="presOf" srcId="{CFF3C8F2-C3E2-4300-A6AE-FBBBD891961C}" destId="{CCFBDFE2-8A42-444E-821D-85605DEEC05B}" srcOrd="0" destOrd="0" presId="urn:microsoft.com/office/officeart/2005/8/layout/process4"/>
    <dgm:cxn modelId="{C5984458-9761-4339-8818-59C44173052F}" type="presOf" srcId="{DF2CD4D4-C355-4BFA-9633-1E84D7304975}" destId="{B0CB8E67-0A34-4DF8-9BF4-9162D868E4F8}" srcOrd="1" destOrd="0" presId="urn:microsoft.com/office/officeart/2005/8/layout/process4"/>
    <dgm:cxn modelId="{05792059-2A36-485A-B73E-6CC95E36D524}" type="presOf" srcId="{B46FF4B6-0CCC-408F-9B88-C29A64DD0B09}" destId="{888A6B2F-7F11-4969-9CF0-1621A838A404}" srcOrd="0" destOrd="0" presId="urn:microsoft.com/office/officeart/2005/8/layout/process4"/>
    <dgm:cxn modelId="{6E26D57E-AE4E-40E7-89E2-6DD4D58ED7F1}" srcId="{CFF3C8F2-C3E2-4300-A6AE-FBBBD891961C}" destId="{5ADBE0DE-E728-4E8A-ADEB-679E8E0E7155}" srcOrd="1" destOrd="0" parTransId="{DCD5877E-EF7B-4570-92B6-3888705C0DB6}" sibTransId="{E05F9645-6DD0-453B-884D-A7AC78380E28}"/>
    <dgm:cxn modelId="{17F71083-FDA6-4D33-9142-EDB6B760E21F}" srcId="{5ADBE0DE-E728-4E8A-ADEB-679E8E0E7155}" destId="{60C15262-796D-4BA2-A184-3E944ED5CD56}" srcOrd="0" destOrd="0" parTransId="{72604C74-634B-40A5-AC62-57EE679DA18E}" sibTransId="{C4FBA773-B50D-4498-8077-F379972E2CE7}"/>
    <dgm:cxn modelId="{C857DA95-B108-4B21-ACEE-7E59DE84C22C}" type="presOf" srcId="{DF2CD4D4-C355-4BFA-9633-1E84D7304975}" destId="{49D31D77-012E-4353-9E42-97A8AC0C4C9F}" srcOrd="0" destOrd="0" presId="urn:microsoft.com/office/officeart/2005/8/layout/process4"/>
    <dgm:cxn modelId="{1E7334B0-468A-493D-ADED-6F96E4C38473}" srcId="{CFF3C8F2-C3E2-4300-A6AE-FBBBD891961C}" destId="{DF2CD4D4-C355-4BFA-9633-1E84D7304975}" srcOrd="0" destOrd="0" parTransId="{F0D621F3-D037-418E-8DBE-C787E3ADBC44}" sibTransId="{8DB6E2AB-39D7-4A8A-A275-9780B63EFEA5}"/>
    <dgm:cxn modelId="{7A8BE7B7-8222-4164-A5F8-AA2AC98EC519}" srcId="{5ADBE0DE-E728-4E8A-ADEB-679E8E0E7155}" destId="{4D89675B-90D3-444A-9AE4-2A45388B4456}" srcOrd="1" destOrd="0" parTransId="{888641FE-F59C-42D1-B9BF-6F80C516F7EB}" sibTransId="{95E795A7-3F21-4C65-957D-932018349FF8}"/>
    <dgm:cxn modelId="{997796C1-C60B-424C-B27E-E14CED92761C}" type="presOf" srcId="{4D89675B-90D3-444A-9AE4-2A45388B4456}" destId="{AB7B051B-03E7-4E72-8DBD-FDAA3C7AF4FF}" srcOrd="0" destOrd="0" presId="urn:microsoft.com/office/officeart/2005/8/layout/process4"/>
    <dgm:cxn modelId="{6ED9B659-2B99-49F8-A732-8E98EE19A168}" type="presParOf" srcId="{CCFBDFE2-8A42-444E-821D-85605DEEC05B}" destId="{2E53C577-8B16-4C10-9E9C-86342EAA14E0}" srcOrd="0" destOrd="0" presId="urn:microsoft.com/office/officeart/2005/8/layout/process4"/>
    <dgm:cxn modelId="{29032A7B-EB9F-41F2-8A68-64102DE38BB9}" type="presParOf" srcId="{2E53C577-8B16-4C10-9E9C-86342EAA14E0}" destId="{428B7F90-F9AF-4CFA-814F-F0A8A11D42C8}" srcOrd="0" destOrd="0" presId="urn:microsoft.com/office/officeart/2005/8/layout/process4"/>
    <dgm:cxn modelId="{FD8DC1E4-972F-4A0F-B6A5-1A4C4FE38D21}" type="presParOf" srcId="{2E53C577-8B16-4C10-9E9C-86342EAA14E0}" destId="{F8BDB2B6-047F-4B89-B4C1-48E03C19B35E}" srcOrd="1" destOrd="0" presId="urn:microsoft.com/office/officeart/2005/8/layout/process4"/>
    <dgm:cxn modelId="{0FC29F27-4561-4885-892D-3D47FCB79FE7}" type="presParOf" srcId="{2E53C577-8B16-4C10-9E9C-86342EAA14E0}" destId="{C8E6E1BC-EFE3-4A2D-920F-3D5DB6169BE9}" srcOrd="2" destOrd="0" presId="urn:microsoft.com/office/officeart/2005/8/layout/process4"/>
    <dgm:cxn modelId="{1B6B52CD-13A5-4451-BAF0-A4D77B7F664B}" type="presParOf" srcId="{C8E6E1BC-EFE3-4A2D-920F-3D5DB6169BE9}" destId="{8DAD3802-A27D-417E-9DF8-F788C9CB875A}" srcOrd="0" destOrd="0" presId="urn:microsoft.com/office/officeart/2005/8/layout/process4"/>
    <dgm:cxn modelId="{1195D852-7D39-4C11-B584-5329FA800E32}" type="presParOf" srcId="{C8E6E1BC-EFE3-4A2D-920F-3D5DB6169BE9}" destId="{AB7B051B-03E7-4E72-8DBD-FDAA3C7AF4FF}" srcOrd="1" destOrd="0" presId="urn:microsoft.com/office/officeart/2005/8/layout/process4"/>
    <dgm:cxn modelId="{FC2CCAC7-BEAD-45D8-A82E-E94D3A31B2CE}" type="presParOf" srcId="{CCFBDFE2-8A42-444E-821D-85605DEEC05B}" destId="{75043215-4373-4697-B5AE-605029A7F618}" srcOrd="1" destOrd="0" presId="urn:microsoft.com/office/officeart/2005/8/layout/process4"/>
    <dgm:cxn modelId="{297924DC-7740-4BBA-8C33-0DFDB04556E5}" type="presParOf" srcId="{CCFBDFE2-8A42-444E-821D-85605DEEC05B}" destId="{69ECC675-944D-4210-867C-9E16CC86467C}" srcOrd="2" destOrd="0" presId="urn:microsoft.com/office/officeart/2005/8/layout/process4"/>
    <dgm:cxn modelId="{E9EDBAEB-48D9-4020-BF91-03B5B140176B}" type="presParOf" srcId="{69ECC675-944D-4210-867C-9E16CC86467C}" destId="{49D31D77-012E-4353-9E42-97A8AC0C4C9F}" srcOrd="0" destOrd="0" presId="urn:microsoft.com/office/officeart/2005/8/layout/process4"/>
    <dgm:cxn modelId="{0768FAC4-1159-48FB-998F-B7DCB8E8BD21}" type="presParOf" srcId="{69ECC675-944D-4210-867C-9E16CC86467C}" destId="{B0CB8E67-0A34-4DF8-9BF4-9162D868E4F8}" srcOrd="1" destOrd="0" presId="urn:microsoft.com/office/officeart/2005/8/layout/process4"/>
    <dgm:cxn modelId="{D32BCB20-5B64-4B52-B07A-0DDE6DE2DF8D}" type="presParOf" srcId="{69ECC675-944D-4210-867C-9E16CC86467C}" destId="{FDEABB6C-E068-4BB5-A6B7-7F953102184C}" srcOrd="2" destOrd="0" presId="urn:microsoft.com/office/officeart/2005/8/layout/process4"/>
    <dgm:cxn modelId="{030C9014-2863-431F-8F73-C1FDE0814282}" type="presParOf" srcId="{FDEABB6C-E068-4BB5-A6B7-7F953102184C}" destId="{B03E95BC-6290-4C6A-A7DB-59D322FA0796}" srcOrd="0" destOrd="0" presId="urn:microsoft.com/office/officeart/2005/8/layout/process4"/>
    <dgm:cxn modelId="{14201B72-46C6-4B67-A7FA-B7BCF405B007}" type="presParOf" srcId="{FDEABB6C-E068-4BB5-A6B7-7F953102184C}" destId="{888A6B2F-7F11-4969-9CF0-1621A838A404}" srcOrd="1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23691B45-ED11-4629-BE25-B7100855A0B8}" type="doc">
      <dgm:prSet loTypeId="urn:microsoft.com/office/officeart/2005/8/layout/orgChart1" loCatId="hierarchy" qsTypeId="urn:microsoft.com/office/officeart/2005/8/quickstyle/simple4" qsCatId="simple" csTypeId="urn:microsoft.com/office/officeart/2005/8/colors/accent3_4" csCatId="accent3" phldr="1"/>
      <dgm:spPr/>
      <dgm:t>
        <a:bodyPr/>
        <a:lstStyle/>
        <a:p>
          <a:endParaRPr lang="en-MY"/>
        </a:p>
      </dgm:t>
    </dgm:pt>
    <dgm:pt modelId="{0E121D73-FC2B-4F3E-97C1-5B39B05BBC25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Consists of 3 types physical connection</a:t>
          </a:r>
        </a:p>
      </dgm:t>
    </dgm:pt>
    <dgm:pt modelId="{A77C4A6C-726F-464A-B410-47D3BD562BFD}" type="parTrans" cxnId="{BD43EBB4-5556-4FFE-BD33-A75A00260FBB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444FDDC2-325C-4D8A-81E1-12024DA8983E}" type="sibTrans" cxnId="{BD43EBB4-5556-4FFE-BD33-A75A00260FBB}">
      <dgm:prSet custT="1"/>
      <dgm:spPr/>
      <dgm:t>
        <a:bodyPr/>
        <a:lstStyle/>
        <a:p>
          <a:endParaRPr lang="en-MY" sz="1800" dirty="0">
            <a:latin typeface="Comic Sans MS" panose="030F0702030302020204" pitchFamily="66" charset="0"/>
          </a:endParaRPr>
        </a:p>
      </dgm:t>
    </dgm:pt>
    <dgm:pt modelId="{FE3889F5-B932-4DB8-A0B5-2BCCFAECBF45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Twisted pair cable</a:t>
          </a:r>
        </a:p>
      </dgm:t>
    </dgm:pt>
    <dgm:pt modelId="{1A236845-6D0F-4984-9BF0-A66E42C9C51B}" type="parTrans" cxnId="{EEB226D4-5D48-4163-99BB-2DDCFAC7D915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8CF17D5E-04A7-4B41-8761-73E314A39F7B}" type="sibTrans" cxnId="{EEB226D4-5D48-4163-99BB-2DDCFAC7D915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4DB33295-AEF3-46DA-BA0A-7F5C50B10C00}">
      <dgm:prSet phldrT="[Text]" custT="1"/>
      <dgm:spPr/>
      <dgm:t>
        <a:bodyPr/>
        <a:lstStyle/>
        <a:p>
          <a:r>
            <a:rPr lang="en-MY" sz="1800" dirty="0">
              <a:latin typeface="Comic Sans MS" panose="030F0702030302020204" pitchFamily="66" charset="0"/>
            </a:rPr>
            <a:t>Coaxial cable</a:t>
          </a:r>
        </a:p>
      </dgm:t>
    </dgm:pt>
    <dgm:pt modelId="{57F4FFAA-5C5A-4FB5-8212-A1FD14301A04}" type="parTrans" cxnId="{D42328E3-6286-4BB3-8140-2AE9EBF95434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91280022-D56F-4F8D-A8AB-A881ACB1CD09}" type="sibTrans" cxnId="{D42328E3-6286-4BB3-8140-2AE9EBF95434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E79CC8A3-27DB-4C25-881F-234009B27364}">
      <dgm:prSet phldrT="[Text]" custT="1"/>
      <dgm:spPr/>
      <dgm:t>
        <a:bodyPr/>
        <a:lstStyle/>
        <a:p>
          <a:r>
            <a:rPr lang="en-MY" sz="1800" dirty="0" err="1">
              <a:latin typeface="Comic Sans MS" panose="030F0702030302020204" pitchFamily="66" charset="0"/>
            </a:rPr>
            <a:t>Fiber</a:t>
          </a:r>
          <a:r>
            <a:rPr lang="en-MY" sz="1800" dirty="0">
              <a:latin typeface="Comic Sans MS" panose="030F0702030302020204" pitchFamily="66" charset="0"/>
            </a:rPr>
            <a:t>-optic cable</a:t>
          </a:r>
        </a:p>
      </dgm:t>
    </dgm:pt>
    <dgm:pt modelId="{569A7681-9F24-4744-A98D-20C6BEEF7818}" type="parTrans" cxnId="{05B8E585-FD58-4A9A-9797-CFFBB97C8642}">
      <dgm:prSet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84EC3497-86B4-4BDA-88CA-D11AAB251E61}" type="sibTrans" cxnId="{05B8E585-FD58-4A9A-9797-CFFBB97C8642}">
      <dgm:prSet custT="1"/>
      <dgm:spPr/>
      <dgm:t>
        <a:bodyPr/>
        <a:lstStyle/>
        <a:p>
          <a:endParaRPr lang="en-MY" sz="1800">
            <a:latin typeface="Comic Sans MS" panose="030F0702030302020204" pitchFamily="66" charset="0"/>
          </a:endParaRPr>
        </a:p>
      </dgm:t>
    </dgm:pt>
    <dgm:pt modelId="{AD0C7FFA-9707-4AA3-92DC-938DA1319399}" type="pres">
      <dgm:prSet presAssocID="{23691B45-ED11-4629-BE25-B7100855A0B8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B9D6975-1E48-4C49-9945-CFDA92B59B75}" type="pres">
      <dgm:prSet presAssocID="{0E121D73-FC2B-4F3E-97C1-5B39B05BBC25}" presName="hierRoot1" presStyleCnt="0">
        <dgm:presLayoutVars>
          <dgm:hierBranch val="init"/>
        </dgm:presLayoutVars>
      </dgm:prSet>
      <dgm:spPr/>
    </dgm:pt>
    <dgm:pt modelId="{C57E1363-FDCA-4DED-9330-8CC8B12CAAE7}" type="pres">
      <dgm:prSet presAssocID="{0E121D73-FC2B-4F3E-97C1-5B39B05BBC25}" presName="rootComposite1" presStyleCnt="0"/>
      <dgm:spPr/>
    </dgm:pt>
    <dgm:pt modelId="{DFE023D8-EC85-480E-918E-50EA7C74D954}" type="pres">
      <dgm:prSet presAssocID="{0E121D73-FC2B-4F3E-97C1-5B39B05BBC25}" presName="rootText1" presStyleLbl="node0" presStyleIdx="0" presStyleCnt="1">
        <dgm:presLayoutVars>
          <dgm:chPref val="3"/>
        </dgm:presLayoutVars>
      </dgm:prSet>
      <dgm:spPr/>
    </dgm:pt>
    <dgm:pt modelId="{AE0F0524-9028-4323-BCC6-B876A5C7B6C5}" type="pres">
      <dgm:prSet presAssocID="{0E121D73-FC2B-4F3E-97C1-5B39B05BBC25}" presName="rootConnector1" presStyleLbl="node1" presStyleIdx="0" presStyleCnt="0"/>
      <dgm:spPr/>
    </dgm:pt>
    <dgm:pt modelId="{A5A56E81-1586-4BFC-A73F-DA8ED37961AB}" type="pres">
      <dgm:prSet presAssocID="{0E121D73-FC2B-4F3E-97C1-5B39B05BBC25}" presName="hierChild2" presStyleCnt="0"/>
      <dgm:spPr/>
    </dgm:pt>
    <dgm:pt modelId="{487AB464-68A4-47FF-ACDA-70047B05AD06}" type="pres">
      <dgm:prSet presAssocID="{1A236845-6D0F-4984-9BF0-A66E42C9C51B}" presName="Name37" presStyleLbl="parChTrans1D2" presStyleIdx="0" presStyleCnt="3"/>
      <dgm:spPr/>
    </dgm:pt>
    <dgm:pt modelId="{1AE336E8-1F16-4EA4-849D-6D1EF67BBE73}" type="pres">
      <dgm:prSet presAssocID="{FE3889F5-B932-4DB8-A0B5-2BCCFAECBF45}" presName="hierRoot2" presStyleCnt="0">
        <dgm:presLayoutVars>
          <dgm:hierBranch val="init"/>
        </dgm:presLayoutVars>
      </dgm:prSet>
      <dgm:spPr/>
    </dgm:pt>
    <dgm:pt modelId="{5ACC4058-390E-43C2-B59A-DE0A47E4629D}" type="pres">
      <dgm:prSet presAssocID="{FE3889F5-B932-4DB8-A0B5-2BCCFAECBF45}" presName="rootComposite" presStyleCnt="0"/>
      <dgm:spPr/>
    </dgm:pt>
    <dgm:pt modelId="{54723DFA-F168-4161-A07E-8A44493F0E6F}" type="pres">
      <dgm:prSet presAssocID="{FE3889F5-B932-4DB8-A0B5-2BCCFAECBF45}" presName="rootText" presStyleLbl="node2" presStyleIdx="0" presStyleCnt="3">
        <dgm:presLayoutVars>
          <dgm:chPref val="3"/>
        </dgm:presLayoutVars>
      </dgm:prSet>
      <dgm:spPr/>
    </dgm:pt>
    <dgm:pt modelId="{7D7C3E76-3F2E-4EB0-8304-A00E368F5FC2}" type="pres">
      <dgm:prSet presAssocID="{FE3889F5-B932-4DB8-A0B5-2BCCFAECBF45}" presName="rootConnector" presStyleLbl="node2" presStyleIdx="0" presStyleCnt="3"/>
      <dgm:spPr/>
    </dgm:pt>
    <dgm:pt modelId="{99785518-682E-4638-8E74-AD76EF5FFE60}" type="pres">
      <dgm:prSet presAssocID="{FE3889F5-B932-4DB8-A0B5-2BCCFAECBF45}" presName="hierChild4" presStyleCnt="0"/>
      <dgm:spPr/>
    </dgm:pt>
    <dgm:pt modelId="{9B455AB6-AD60-4D76-B58B-FFC7C35223C3}" type="pres">
      <dgm:prSet presAssocID="{FE3889F5-B932-4DB8-A0B5-2BCCFAECBF45}" presName="hierChild5" presStyleCnt="0"/>
      <dgm:spPr/>
    </dgm:pt>
    <dgm:pt modelId="{6976873F-0F41-41C1-A0E6-CE5D85ED2F8F}" type="pres">
      <dgm:prSet presAssocID="{57F4FFAA-5C5A-4FB5-8212-A1FD14301A04}" presName="Name37" presStyleLbl="parChTrans1D2" presStyleIdx="1" presStyleCnt="3"/>
      <dgm:spPr/>
    </dgm:pt>
    <dgm:pt modelId="{63DE7B57-3641-4E6D-B5D5-F35418B67B1D}" type="pres">
      <dgm:prSet presAssocID="{4DB33295-AEF3-46DA-BA0A-7F5C50B10C00}" presName="hierRoot2" presStyleCnt="0">
        <dgm:presLayoutVars>
          <dgm:hierBranch val="init"/>
        </dgm:presLayoutVars>
      </dgm:prSet>
      <dgm:spPr/>
    </dgm:pt>
    <dgm:pt modelId="{3E09B75D-152A-45B1-AC4C-09E7DBA64DC4}" type="pres">
      <dgm:prSet presAssocID="{4DB33295-AEF3-46DA-BA0A-7F5C50B10C00}" presName="rootComposite" presStyleCnt="0"/>
      <dgm:spPr/>
    </dgm:pt>
    <dgm:pt modelId="{CA115E86-BE7F-4D1E-A2AE-A04A1E00AC50}" type="pres">
      <dgm:prSet presAssocID="{4DB33295-AEF3-46DA-BA0A-7F5C50B10C00}" presName="rootText" presStyleLbl="node2" presStyleIdx="1" presStyleCnt="3">
        <dgm:presLayoutVars>
          <dgm:chPref val="3"/>
        </dgm:presLayoutVars>
      </dgm:prSet>
      <dgm:spPr/>
    </dgm:pt>
    <dgm:pt modelId="{77B382A5-3F5F-425A-9A50-884C070C8012}" type="pres">
      <dgm:prSet presAssocID="{4DB33295-AEF3-46DA-BA0A-7F5C50B10C00}" presName="rootConnector" presStyleLbl="node2" presStyleIdx="1" presStyleCnt="3"/>
      <dgm:spPr/>
    </dgm:pt>
    <dgm:pt modelId="{8B767F66-495F-4B90-9548-233403AC3C2D}" type="pres">
      <dgm:prSet presAssocID="{4DB33295-AEF3-46DA-BA0A-7F5C50B10C00}" presName="hierChild4" presStyleCnt="0"/>
      <dgm:spPr/>
    </dgm:pt>
    <dgm:pt modelId="{42E4F38E-0D92-4CCA-B0CD-61D11D0FA4EB}" type="pres">
      <dgm:prSet presAssocID="{4DB33295-AEF3-46DA-BA0A-7F5C50B10C00}" presName="hierChild5" presStyleCnt="0"/>
      <dgm:spPr/>
    </dgm:pt>
    <dgm:pt modelId="{1F190995-90C6-441C-B580-AC625AF6B54A}" type="pres">
      <dgm:prSet presAssocID="{569A7681-9F24-4744-A98D-20C6BEEF7818}" presName="Name37" presStyleLbl="parChTrans1D2" presStyleIdx="2" presStyleCnt="3"/>
      <dgm:spPr/>
    </dgm:pt>
    <dgm:pt modelId="{8D9C97E2-C63A-4613-81C7-A545635F8BA7}" type="pres">
      <dgm:prSet presAssocID="{E79CC8A3-27DB-4C25-881F-234009B27364}" presName="hierRoot2" presStyleCnt="0">
        <dgm:presLayoutVars>
          <dgm:hierBranch val="init"/>
        </dgm:presLayoutVars>
      </dgm:prSet>
      <dgm:spPr/>
    </dgm:pt>
    <dgm:pt modelId="{BE57B360-D1A4-4C2A-AD52-0B938A3357C2}" type="pres">
      <dgm:prSet presAssocID="{E79CC8A3-27DB-4C25-881F-234009B27364}" presName="rootComposite" presStyleCnt="0"/>
      <dgm:spPr/>
    </dgm:pt>
    <dgm:pt modelId="{8DDDE721-E57F-4989-AC95-678807DFB860}" type="pres">
      <dgm:prSet presAssocID="{E79CC8A3-27DB-4C25-881F-234009B27364}" presName="rootText" presStyleLbl="node2" presStyleIdx="2" presStyleCnt="3">
        <dgm:presLayoutVars>
          <dgm:chPref val="3"/>
        </dgm:presLayoutVars>
      </dgm:prSet>
      <dgm:spPr/>
    </dgm:pt>
    <dgm:pt modelId="{8473CA2A-D250-42E1-A5C9-50D91C5CF84F}" type="pres">
      <dgm:prSet presAssocID="{E79CC8A3-27DB-4C25-881F-234009B27364}" presName="rootConnector" presStyleLbl="node2" presStyleIdx="2" presStyleCnt="3"/>
      <dgm:spPr/>
    </dgm:pt>
    <dgm:pt modelId="{7A2C584E-AE8F-4A2A-AB38-34A20CCE214B}" type="pres">
      <dgm:prSet presAssocID="{E79CC8A3-27DB-4C25-881F-234009B27364}" presName="hierChild4" presStyleCnt="0"/>
      <dgm:spPr/>
    </dgm:pt>
    <dgm:pt modelId="{28A5591B-F99C-403A-A346-556F6684BCCD}" type="pres">
      <dgm:prSet presAssocID="{E79CC8A3-27DB-4C25-881F-234009B27364}" presName="hierChild5" presStyleCnt="0"/>
      <dgm:spPr/>
    </dgm:pt>
    <dgm:pt modelId="{AB282A11-6EEA-40D6-B273-18745F730375}" type="pres">
      <dgm:prSet presAssocID="{0E121D73-FC2B-4F3E-97C1-5B39B05BBC25}" presName="hierChild3" presStyleCnt="0"/>
      <dgm:spPr/>
    </dgm:pt>
  </dgm:ptLst>
  <dgm:cxnLst>
    <dgm:cxn modelId="{7F96A600-490F-40E6-A2FE-29FB1FAF6B5B}" type="presOf" srcId="{23691B45-ED11-4629-BE25-B7100855A0B8}" destId="{AD0C7FFA-9707-4AA3-92DC-938DA1319399}" srcOrd="0" destOrd="0" presId="urn:microsoft.com/office/officeart/2005/8/layout/orgChart1"/>
    <dgm:cxn modelId="{1B287027-108C-4A5D-ACD9-8EFDC2A45379}" type="presOf" srcId="{E79CC8A3-27DB-4C25-881F-234009B27364}" destId="{8473CA2A-D250-42E1-A5C9-50D91C5CF84F}" srcOrd="1" destOrd="0" presId="urn:microsoft.com/office/officeart/2005/8/layout/orgChart1"/>
    <dgm:cxn modelId="{2DC6C936-B357-418F-9638-70D3536A14DC}" type="presOf" srcId="{0E121D73-FC2B-4F3E-97C1-5B39B05BBC25}" destId="{DFE023D8-EC85-480E-918E-50EA7C74D954}" srcOrd="0" destOrd="0" presId="urn:microsoft.com/office/officeart/2005/8/layout/orgChart1"/>
    <dgm:cxn modelId="{3542394C-146E-46AC-9EDA-C52D4BF13A9D}" type="presOf" srcId="{57F4FFAA-5C5A-4FB5-8212-A1FD14301A04}" destId="{6976873F-0F41-41C1-A0E6-CE5D85ED2F8F}" srcOrd="0" destOrd="0" presId="urn:microsoft.com/office/officeart/2005/8/layout/orgChart1"/>
    <dgm:cxn modelId="{31C89670-861E-4DDF-9A7E-09942EABC924}" type="presOf" srcId="{569A7681-9F24-4744-A98D-20C6BEEF7818}" destId="{1F190995-90C6-441C-B580-AC625AF6B54A}" srcOrd="0" destOrd="0" presId="urn:microsoft.com/office/officeart/2005/8/layout/orgChart1"/>
    <dgm:cxn modelId="{A50E7057-0EA3-4ECE-A73F-01EEE599404B}" type="presOf" srcId="{0E121D73-FC2B-4F3E-97C1-5B39B05BBC25}" destId="{AE0F0524-9028-4323-BCC6-B876A5C7B6C5}" srcOrd="1" destOrd="0" presId="urn:microsoft.com/office/officeart/2005/8/layout/orgChart1"/>
    <dgm:cxn modelId="{D23CD458-F15B-480F-A23E-432A5F19A771}" type="presOf" srcId="{4DB33295-AEF3-46DA-BA0A-7F5C50B10C00}" destId="{77B382A5-3F5F-425A-9A50-884C070C8012}" srcOrd="1" destOrd="0" presId="urn:microsoft.com/office/officeart/2005/8/layout/orgChart1"/>
    <dgm:cxn modelId="{05B8E585-FD58-4A9A-9797-CFFBB97C8642}" srcId="{0E121D73-FC2B-4F3E-97C1-5B39B05BBC25}" destId="{E79CC8A3-27DB-4C25-881F-234009B27364}" srcOrd="2" destOrd="0" parTransId="{569A7681-9F24-4744-A98D-20C6BEEF7818}" sibTransId="{84EC3497-86B4-4BDA-88CA-D11AAB251E61}"/>
    <dgm:cxn modelId="{87264290-86CC-43CA-A0A8-D49AF6FCDB86}" type="presOf" srcId="{FE3889F5-B932-4DB8-A0B5-2BCCFAECBF45}" destId="{54723DFA-F168-4161-A07E-8A44493F0E6F}" srcOrd="0" destOrd="0" presId="urn:microsoft.com/office/officeart/2005/8/layout/orgChart1"/>
    <dgm:cxn modelId="{BD43EBB4-5556-4FFE-BD33-A75A00260FBB}" srcId="{23691B45-ED11-4629-BE25-B7100855A0B8}" destId="{0E121D73-FC2B-4F3E-97C1-5B39B05BBC25}" srcOrd="0" destOrd="0" parTransId="{A77C4A6C-726F-464A-B410-47D3BD562BFD}" sibTransId="{444FDDC2-325C-4D8A-81E1-12024DA8983E}"/>
    <dgm:cxn modelId="{0DB5F1C3-86AC-4F58-8298-AC7FBEEB31AD}" type="presOf" srcId="{1A236845-6D0F-4984-9BF0-A66E42C9C51B}" destId="{487AB464-68A4-47FF-ACDA-70047B05AD06}" srcOrd="0" destOrd="0" presId="urn:microsoft.com/office/officeart/2005/8/layout/orgChart1"/>
    <dgm:cxn modelId="{8FBA9CC5-8C0F-4162-AD23-F3CD3EE1CE7A}" type="presOf" srcId="{FE3889F5-B932-4DB8-A0B5-2BCCFAECBF45}" destId="{7D7C3E76-3F2E-4EB0-8304-A00E368F5FC2}" srcOrd="1" destOrd="0" presId="urn:microsoft.com/office/officeart/2005/8/layout/orgChart1"/>
    <dgm:cxn modelId="{EEB226D4-5D48-4163-99BB-2DDCFAC7D915}" srcId="{0E121D73-FC2B-4F3E-97C1-5B39B05BBC25}" destId="{FE3889F5-B932-4DB8-A0B5-2BCCFAECBF45}" srcOrd="0" destOrd="0" parTransId="{1A236845-6D0F-4984-9BF0-A66E42C9C51B}" sibTransId="{8CF17D5E-04A7-4B41-8761-73E314A39F7B}"/>
    <dgm:cxn modelId="{C60564DA-362D-480F-9901-EC75F88C2689}" type="presOf" srcId="{4DB33295-AEF3-46DA-BA0A-7F5C50B10C00}" destId="{CA115E86-BE7F-4D1E-A2AE-A04A1E00AC50}" srcOrd="0" destOrd="0" presId="urn:microsoft.com/office/officeart/2005/8/layout/orgChart1"/>
    <dgm:cxn modelId="{D42328E3-6286-4BB3-8140-2AE9EBF95434}" srcId="{0E121D73-FC2B-4F3E-97C1-5B39B05BBC25}" destId="{4DB33295-AEF3-46DA-BA0A-7F5C50B10C00}" srcOrd="1" destOrd="0" parTransId="{57F4FFAA-5C5A-4FB5-8212-A1FD14301A04}" sibTransId="{91280022-D56F-4F8D-A8AB-A881ACB1CD09}"/>
    <dgm:cxn modelId="{3CAAB4F0-38B8-47AA-AE0A-4135C2446C9D}" type="presOf" srcId="{E79CC8A3-27DB-4C25-881F-234009B27364}" destId="{8DDDE721-E57F-4989-AC95-678807DFB860}" srcOrd="0" destOrd="0" presId="urn:microsoft.com/office/officeart/2005/8/layout/orgChart1"/>
    <dgm:cxn modelId="{83CCD922-4914-4F6F-909F-44B821F20C10}" type="presParOf" srcId="{AD0C7FFA-9707-4AA3-92DC-938DA1319399}" destId="{BB9D6975-1E48-4C49-9945-CFDA92B59B75}" srcOrd="0" destOrd="0" presId="urn:microsoft.com/office/officeart/2005/8/layout/orgChart1"/>
    <dgm:cxn modelId="{E1F50770-A154-4570-875B-74CCAEA483AD}" type="presParOf" srcId="{BB9D6975-1E48-4C49-9945-CFDA92B59B75}" destId="{C57E1363-FDCA-4DED-9330-8CC8B12CAAE7}" srcOrd="0" destOrd="0" presId="urn:microsoft.com/office/officeart/2005/8/layout/orgChart1"/>
    <dgm:cxn modelId="{945961B7-879A-440F-91BE-B73081B13F43}" type="presParOf" srcId="{C57E1363-FDCA-4DED-9330-8CC8B12CAAE7}" destId="{DFE023D8-EC85-480E-918E-50EA7C74D954}" srcOrd="0" destOrd="0" presId="urn:microsoft.com/office/officeart/2005/8/layout/orgChart1"/>
    <dgm:cxn modelId="{FDBB08C1-67F6-47E6-AB03-DC1F9D444DC0}" type="presParOf" srcId="{C57E1363-FDCA-4DED-9330-8CC8B12CAAE7}" destId="{AE0F0524-9028-4323-BCC6-B876A5C7B6C5}" srcOrd="1" destOrd="0" presId="urn:microsoft.com/office/officeart/2005/8/layout/orgChart1"/>
    <dgm:cxn modelId="{FBA5554B-4330-4AC2-B866-749FB15B0A1B}" type="presParOf" srcId="{BB9D6975-1E48-4C49-9945-CFDA92B59B75}" destId="{A5A56E81-1586-4BFC-A73F-DA8ED37961AB}" srcOrd="1" destOrd="0" presId="urn:microsoft.com/office/officeart/2005/8/layout/orgChart1"/>
    <dgm:cxn modelId="{B4E68F69-8316-434C-9FAE-7F8A491BF087}" type="presParOf" srcId="{A5A56E81-1586-4BFC-A73F-DA8ED37961AB}" destId="{487AB464-68A4-47FF-ACDA-70047B05AD06}" srcOrd="0" destOrd="0" presId="urn:microsoft.com/office/officeart/2005/8/layout/orgChart1"/>
    <dgm:cxn modelId="{481E22EA-CC68-44F7-B3DB-73648FD1ABF5}" type="presParOf" srcId="{A5A56E81-1586-4BFC-A73F-DA8ED37961AB}" destId="{1AE336E8-1F16-4EA4-849D-6D1EF67BBE73}" srcOrd="1" destOrd="0" presId="urn:microsoft.com/office/officeart/2005/8/layout/orgChart1"/>
    <dgm:cxn modelId="{BCA1796F-6AD9-4B37-B650-D85A29351570}" type="presParOf" srcId="{1AE336E8-1F16-4EA4-849D-6D1EF67BBE73}" destId="{5ACC4058-390E-43C2-B59A-DE0A47E4629D}" srcOrd="0" destOrd="0" presId="urn:microsoft.com/office/officeart/2005/8/layout/orgChart1"/>
    <dgm:cxn modelId="{28E5E348-AD6C-401D-B991-6DEA723A116E}" type="presParOf" srcId="{5ACC4058-390E-43C2-B59A-DE0A47E4629D}" destId="{54723DFA-F168-4161-A07E-8A44493F0E6F}" srcOrd="0" destOrd="0" presId="urn:microsoft.com/office/officeart/2005/8/layout/orgChart1"/>
    <dgm:cxn modelId="{F25D2BE5-E75C-4A44-B9F6-C885ACC4584B}" type="presParOf" srcId="{5ACC4058-390E-43C2-B59A-DE0A47E4629D}" destId="{7D7C3E76-3F2E-4EB0-8304-A00E368F5FC2}" srcOrd="1" destOrd="0" presId="urn:microsoft.com/office/officeart/2005/8/layout/orgChart1"/>
    <dgm:cxn modelId="{F475F536-F8FD-464C-8F01-5B0901CAA843}" type="presParOf" srcId="{1AE336E8-1F16-4EA4-849D-6D1EF67BBE73}" destId="{99785518-682E-4638-8E74-AD76EF5FFE60}" srcOrd="1" destOrd="0" presId="urn:microsoft.com/office/officeart/2005/8/layout/orgChart1"/>
    <dgm:cxn modelId="{62300BC1-15C2-49DC-A378-93EDD4178EF9}" type="presParOf" srcId="{1AE336E8-1F16-4EA4-849D-6D1EF67BBE73}" destId="{9B455AB6-AD60-4D76-B58B-FFC7C35223C3}" srcOrd="2" destOrd="0" presId="urn:microsoft.com/office/officeart/2005/8/layout/orgChart1"/>
    <dgm:cxn modelId="{8523DC4D-2A21-4AFC-96F1-67167FFE7994}" type="presParOf" srcId="{A5A56E81-1586-4BFC-A73F-DA8ED37961AB}" destId="{6976873F-0F41-41C1-A0E6-CE5D85ED2F8F}" srcOrd="2" destOrd="0" presId="urn:microsoft.com/office/officeart/2005/8/layout/orgChart1"/>
    <dgm:cxn modelId="{87872421-7BF8-484D-BD6E-0F8A5F122615}" type="presParOf" srcId="{A5A56E81-1586-4BFC-A73F-DA8ED37961AB}" destId="{63DE7B57-3641-4E6D-B5D5-F35418B67B1D}" srcOrd="3" destOrd="0" presId="urn:microsoft.com/office/officeart/2005/8/layout/orgChart1"/>
    <dgm:cxn modelId="{48C021E1-CF9C-4016-84D7-448F71BFFEB0}" type="presParOf" srcId="{63DE7B57-3641-4E6D-B5D5-F35418B67B1D}" destId="{3E09B75D-152A-45B1-AC4C-09E7DBA64DC4}" srcOrd="0" destOrd="0" presId="urn:microsoft.com/office/officeart/2005/8/layout/orgChart1"/>
    <dgm:cxn modelId="{6998B567-A214-4BB1-A372-4BE826ABCF66}" type="presParOf" srcId="{3E09B75D-152A-45B1-AC4C-09E7DBA64DC4}" destId="{CA115E86-BE7F-4D1E-A2AE-A04A1E00AC50}" srcOrd="0" destOrd="0" presId="urn:microsoft.com/office/officeart/2005/8/layout/orgChart1"/>
    <dgm:cxn modelId="{7BBD5A09-A354-4F05-ACD4-30426201B469}" type="presParOf" srcId="{3E09B75D-152A-45B1-AC4C-09E7DBA64DC4}" destId="{77B382A5-3F5F-425A-9A50-884C070C8012}" srcOrd="1" destOrd="0" presId="urn:microsoft.com/office/officeart/2005/8/layout/orgChart1"/>
    <dgm:cxn modelId="{3F33C657-DBC8-4202-A2F9-EE038B798A49}" type="presParOf" srcId="{63DE7B57-3641-4E6D-B5D5-F35418B67B1D}" destId="{8B767F66-495F-4B90-9548-233403AC3C2D}" srcOrd="1" destOrd="0" presId="urn:microsoft.com/office/officeart/2005/8/layout/orgChart1"/>
    <dgm:cxn modelId="{9C98906B-253E-4D81-BDB8-2D7BE208BD86}" type="presParOf" srcId="{63DE7B57-3641-4E6D-B5D5-F35418B67B1D}" destId="{42E4F38E-0D92-4CCA-B0CD-61D11D0FA4EB}" srcOrd="2" destOrd="0" presId="urn:microsoft.com/office/officeart/2005/8/layout/orgChart1"/>
    <dgm:cxn modelId="{3D4554C5-8947-4845-9B76-AB94EC813CAD}" type="presParOf" srcId="{A5A56E81-1586-4BFC-A73F-DA8ED37961AB}" destId="{1F190995-90C6-441C-B580-AC625AF6B54A}" srcOrd="4" destOrd="0" presId="urn:microsoft.com/office/officeart/2005/8/layout/orgChart1"/>
    <dgm:cxn modelId="{8489F629-F1B3-4FEE-9146-5016B6807895}" type="presParOf" srcId="{A5A56E81-1586-4BFC-A73F-DA8ED37961AB}" destId="{8D9C97E2-C63A-4613-81C7-A545635F8BA7}" srcOrd="5" destOrd="0" presId="urn:microsoft.com/office/officeart/2005/8/layout/orgChart1"/>
    <dgm:cxn modelId="{6D0F9165-6F85-48FF-96A8-46317CE24356}" type="presParOf" srcId="{8D9C97E2-C63A-4613-81C7-A545635F8BA7}" destId="{BE57B360-D1A4-4C2A-AD52-0B938A3357C2}" srcOrd="0" destOrd="0" presId="urn:microsoft.com/office/officeart/2005/8/layout/orgChart1"/>
    <dgm:cxn modelId="{BC36DBA8-BAC6-4053-87F1-6969194C54FB}" type="presParOf" srcId="{BE57B360-D1A4-4C2A-AD52-0B938A3357C2}" destId="{8DDDE721-E57F-4989-AC95-678807DFB860}" srcOrd="0" destOrd="0" presId="urn:microsoft.com/office/officeart/2005/8/layout/orgChart1"/>
    <dgm:cxn modelId="{0AA51FB3-344D-40ED-9DE5-C736E520B31A}" type="presParOf" srcId="{BE57B360-D1A4-4C2A-AD52-0B938A3357C2}" destId="{8473CA2A-D250-42E1-A5C9-50D91C5CF84F}" srcOrd="1" destOrd="0" presId="urn:microsoft.com/office/officeart/2005/8/layout/orgChart1"/>
    <dgm:cxn modelId="{0A3DA044-D184-4193-822C-281AD2066D41}" type="presParOf" srcId="{8D9C97E2-C63A-4613-81C7-A545635F8BA7}" destId="{7A2C584E-AE8F-4A2A-AB38-34A20CCE214B}" srcOrd="1" destOrd="0" presId="urn:microsoft.com/office/officeart/2005/8/layout/orgChart1"/>
    <dgm:cxn modelId="{F97E3B35-C92D-4E93-80ED-2AE77835E142}" type="presParOf" srcId="{8D9C97E2-C63A-4613-81C7-A545635F8BA7}" destId="{28A5591B-F99C-403A-A346-556F6684BCCD}" srcOrd="2" destOrd="0" presId="urn:microsoft.com/office/officeart/2005/8/layout/orgChart1"/>
    <dgm:cxn modelId="{33CDDB99-3F90-4612-A9C2-0C77519A2591}" type="presParOf" srcId="{BB9D6975-1E48-4C49-9945-CFDA92B59B75}" destId="{AB282A11-6EEA-40D6-B273-18745F730375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83AE51E-BFFD-4E62-99DF-A1FDC2448B91}">
      <dsp:nvSpPr>
        <dsp:cNvPr id="0" name=""/>
        <dsp:cNvSpPr/>
      </dsp:nvSpPr>
      <dsp:spPr>
        <a:xfrm>
          <a:off x="0" y="0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Explain connectivity, the wireless revolution and communication systems</a:t>
          </a:r>
          <a:endParaRPr lang="en-MY" sz="2400" kern="1200" dirty="0"/>
        </a:p>
      </dsp:txBody>
      <dsp:txXfrm>
        <a:off x="31410" y="31410"/>
        <a:ext cx="8018084" cy="1009592"/>
      </dsp:txXfrm>
    </dsp:sp>
    <dsp:sp modelId="{73BAD730-85A4-4658-B0BC-08024100DAF7}">
      <dsp:nvSpPr>
        <dsp:cNvPr id="0" name=""/>
        <dsp:cNvSpPr/>
      </dsp:nvSpPr>
      <dsp:spPr>
        <a:xfrm>
          <a:off x="776020" y="1267396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4096579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Describe physical and wireless communications channels</a:t>
          </a:r>
          <a:endParaRPr lang="en-MY" sz="2400" kern="1200" dirty="0"/>
        </a:p>
      </dsp:txBody>
      <dsp:txXfrm>
        <a:off x="807430" y="1298806"/>
        <a:ext cx="7730011" cy="1009592"/>
      </dsp:txXfrm>
    </dsp:sp>
    <dsp:sp modelId="{CC176569-148E-407F-8FDA-D15D71209460}">
      <dsp:nvSpPr>
        <dsp:cNvPr id="0" name=""/>
        <dsp:cNvSpPr/>
      </dsp:nvSpPr>
      <dsp:spPr>
        <a:xfrm>
          <a:off x="1540459" y="2534792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8193159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Differentiate between connection devices and services, including dial-up, DSL, cable, satellite and cellular</a:t>
          </a:r>
          <a:endParaRPr lang="en-MY" sz="2400" kern="1200" dirty="0"/>
        </a:p>
      </dsp:txBody>
      <dsp:txXfrm>
        <a:off x="1571869" y="2566202"/>
        <a:ext cx="7741593" cy="1009592"/>
      </dsp:txXfrm>
    </dsp:sp>
    <dsp:sp modelId="{E6F4525B-2E3B-4247-99E2-B5EA4DDE6EF7}">
      <dsp:nvSpPr>
        <dsp:cNvPr id="0" name=""/>
        <dsp:cNvSpPr/>
      </dsp:nvSpPr>
      <dsp:spPr>
        <a:xfrm>
          <a:off x="2316479" y="3802188"/>
          <a:ext cx="9265920" cy="1072412"/>
        </a:xfrm>
        <a:prstGeom prst="roundRect">
          <a:avLst>
            <a:gd name="adj" fmla="val 10000"/>
          </a:avLst>
        </a:prstGeom>
        <a:solidFill>
          <a:schemeClr val="accent4">
            <a:hueOff val="12289737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Describe data transmission factors, including bandwidth and protocols</a:t>
          </a:r>
          <a:endParaRPr lang="en-MY" sz="2400" kern="1200" dirty="0"/>
        </a:p>
      </dsp:txBody>
      <dsp:txXfrm>
        <a:off x="2347889" y="3833598"/>
        <a:ext cx="7730011" cy="1009592"/>
      </dsp:txXfrm>
    </dsp:sp>
    <dsp:sp modelId="{7D0217B9-F1E7-4090-8B2F-67A762DB3CA6}">
      <dsp:nvSpPr>
        <dsp:cNvPr id="0" name=""/>
        <dsp:cNvSpPr/>
      </dsp:nvSpPr>
      <dsp:spPr>
        <a:xfrm>
          <a:off x="8568852" y="821370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8725692" y="821370"/>
        <a:ext cx="383387" cy="524543"/>
      </dsp:txXfrm>
    </dsp:sp>
    <dsp:sp modelId="{DAE685BD-C1B6-46A1-B672-17F894BB3E1D}">
      <dsp:nvSpPr>
        <dsp:cNvPr id="0" name=""/>
        <dsp:cNvSpPr/>
      </dsp:nvSpPr>
      <dsp:spPr>
        <a:xfrm>
          <a:off x="9344872" y="2088766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6446695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6446695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9501712" y="2088766"/>
        <a:ext cx="383387" cy="524543"/>
      </dsp:txXfrm>
    </dsp:sp>
    <dsp:sp modelId="{2B3F15DB-F5F3-4E3F-B411-19146FA4199A}">
      <dsp:nvSpPr>
        <dsp:cNvPr id="0" name=""/>
        <dsp:cNvSpPr/>
      </dsp:nvSpPr>
      <dsp:spPr>
        <a:xfrm>
          <a:off x="10109311" y="3356162"/>
          <a:ext cx="697067" cy="697067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12893391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12893391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6830" tIns="36830" rIns="36830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2900" kern="1200"/>
        </a:p>
      </dsp:txBody>
      <dsp:txXfrm>
        <a:off x="10266151" y="3356162"/>
        <a:ext cx="383387" cy="52454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AE195F-C4A6-4B2B-AA8B-F315C698C552}">
      <dsp:nvSpPr>
        <dsp:cNvPr id="0" name=""/>
        <dsp:cNvSpPr/>
      </dsp:nvSpPr>
      <dsp:spPr>
        <a:xfrm>
          <a:off x="0" y="0"/>
          <a:ext cx="8550275" cy="2265363"/>
        </a:xfrm>
        <a:prstGeom prst="rect">
          <a:avLst/>
        </a:prstGeom>
        <a:gradFill rotWithShape="0">
          <a:gsLst>
            <a:gs pos="0">
              <a:schemeClr val="accent1">
                <a:alpha val="9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1">
                <a:alpha val="9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1">
                <a:alpha val="9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6032" tIns="256032" rIns="256032" bIns="256032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>
              <a:latin typeface="Comic Sans MS" panose="030F0702030302020204" pitchFamily="66" charset="0"/>
            </a:rPr>
            <a:t>Physical Connection</a:t>
          </a:r>
          <a:endParaRPr lang="en-MY" sz="3600" kern="1200" dirty="0">
            <a:latin typeface="Comic Sans MS" panose="030F0702030302020204" pitchFamily="66" charset="0"/>
          </a:endParaRPr>
        </a:p>
      </dsp:txBody>
      <dsp:txXfrm>
        <a:off x="0" y="0"/>
        <a:ext cx="8550275" cy="1223296"/>
      </dsp:txXfrm>
    </dsp:sp>
    <dsp:sp modelId="{33EE7699-0858-4A95-A3A1-F73AF8817584}">
      <dsp:nvSpPr>
        <dsp:cNvPr id="0" name=""/>
        <dsp:cNvSpPr/>
      </dsp:nvSpPr>
      <dsp:spPr>
        <a:xfrm>
          <a:off x="0" y="1223296"/>
          <a:ext cx="8550275" cy="104206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35560" rIns="199136" bIns="3556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>
              <a:latin typeface="Comic Sans MS" panose="030F0702030302020204" pitchFamily="66" charset="0"/>
            </a:rPr>
            <a:t>Occur by sending and receiving device </a:t>
          </a:r>
          <a:endParaRPr lang="en-MY" sz="2800" kern="1200" dirty="0">
            <a:latin typeface="Comic Sans MS" panose="030F0702030302020204" pitchFamily="66" charset="0"/>
          </a:endParaRPr>
        </a:p>
      </dsp:txBody>
      <dsp:txXfrm>
        <a:off x="0" y="1223296"/>
        <a:ext cx="8550275" cy="1042066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2750501"/>
          <a:ext cx="8128000" cy="1804627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Example</a:t>
          </a:r>
        </a:p>
      </dsp:txBody>
      <dsp:txXfrm>
        <a:off x="0" y="2750501"/>
        <a:ext cx="8128000" cy="974498"/>
      </dsp:txXfrm>
    </dsp:sp>
    <dsp:sp modelId="{18676AFA-D9EA-4B91-9A46-3D73F4F3C659}">
      <dsp:nvSpPr>
        <dsp:cNvPr id="0" name=""/>
        <dsp:cNvSpPr/>
      </dsp:nvSpPr>
      <dsp:spPr>
        <a:xfrm>
          <a:off x="0" y="3688908"/>
          <a:ext cx="4064000" cy="830128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Telephone lines</a:t>
          </a:r>
        </a:p>
      </dsp:txBody>
      <dsp:txXfrm>
        <a:off x="0" y="3688908"/>
        <a:ext cx="4064000" cy="830128"/>
      </dsp:txXfrm>
    </dsp:sp>
    <dsp:sp modelId="{4411B70C-3710-4A11-8C9B-ABAF83DC9DAC}">
      <dsp:nvSpPr>
        <dsp:cNvPr id="0" name=""/>
        <dsp:cNvSpPr/>
      </dsp:nvSpPr>
      <dsp:spPr>
        <a:xfrm>
          <a:off x="4064000" y="3688908"/>
          <a:ext cx="4064000" cy="830128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Ethernet cables</a:t>
          </a:r>
        </a:p>
      </dsp:txBody>
      <dsp:txXfrm>
        <a:off x="4064000" y="3688908"/>
        <a:ext cx="4064000" cy="830128"/>
      </dsp:txXfrm>
    </dsp:sp>
    <dsp:sp modelId="{FB3D5C44-E4F5-4E4B-9991-F26E4D1928EA}">
      <dsp:nvSpPr>
        <dsp:cNvPr id="0" name=""/>
        <dsp:cNvSpPr/>
      </dsp:nvSpPr>
      <dsp:spPr>
        <a:xfrm rot="10800000">
          <a:off x="0" y="29116"/>
          <a:ext cx="8128000" cy="2775516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>
              <a:latin typeface="Comic Sans MS" panose="030F0702030302020204" pitchFamily="66" charset="0"/>
            </a:rPr>
            <a:t>Twisted pair cable</a:t>
          </a:r>
        </a:p>
      </dsp:txBody>
      <dsp:txXfrm rot="-10800000">
        <a:off x="0" y="29116"/>
        <a:ext cx="8128000" cy="974206"/>
      </dsp:txXfrm>
    </dsp:sp>
    <dsp:sp modelId="{6DB2B171-5788-4E58-9563-7A9B4B6991BF}">
      <dsp:nvSpPr>
        <dsp:cNvPr id="0" name=""/>
        <dsp:cNvSpPr/>
      </dsp:nvSpPr>
      <dsp:spPr>
        <a:xfrm>
          <a:off x="0" y="976261"/>
          <a:ext cx="8128000" cy="829879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/>
            <a:t>two pairs of copper wire twisted together</a:t>
          </a:r>
          <a:endParaRPr lang="en-MY" sz="3200" kern="1200"/>
        </a:p>
      </dsp:txBody>
      <dsp:txXfrm>
        <a:off x="0" y="976261"/>
        <a:ext cx="8128000" cy="829879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2680962"/>
          <a:ext cx="7569200" cy="1757688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41376" tIns="341376" rIns="341376" bIns="341376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800" kern="1200" dirty="0">
              <a:latin typeface="Comic Sans MS" panose="030F0702030302020204" pitchFamily="66" charset="0"/>
              <a:cs typeface="Times New Roman" panose="02020603050405020304" pitchFamily="18" charset="0"/>
            </a:rPr>
            <a:t>Example</a:t>
          </a:r>
        </a:p>
      </dsp:txBody>
      <dsp:txXfrm>
        <a:off x="0" y="2680962"/>
        <a:ext cx="7569200" cy="949151"/>
      </dsp:txXfrm>
    </dsp:sp>
    <dsp:sp modelId="{18676AFA-D9EA-4B91-9A46-3D73F4F3C659}">
      <dsp:nvSpPr>
        <dsp:cNvPr id="0" name=""/>
        <dsp:cNvSpPr/>
      </dsp:nvSpPr>
      <dsp:spPr>
        <a:xfrm>
          <a:off x="0" y="3630114"/>
          <a:ext cx="7569200" cy="808536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57150" rIns="32004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500" kern="1200" dirty="0"/>
            <a:t>Cable TV</a:t>
          </a:r>
        </a:p>
      </dsp:txBody>
      <dsp:txXfrm>
        <a:off x="0" y="3630114"/>
        <a:ext cx="7569200" cy="808536"/>
      </dsp:txXfrm>
    </dsp:sp>
    <dsp:sp modelId="{FB3D5C44-E4F5-4E4B-9991-F26E4D1928EA}">
      <dsp:nvSpPr>
        <dsp:cNvPr id="0" name=""/>
        <dsp:cNvSpPr/>
      </dsp:nvSpPr>
      <dsp:spPr>
        <a:xfrm rot="10800000">
          <a:off x="0" y="28358"/>
          <a:ext cx="7569200" cy="2703324"/>
        </a:xfrm>
        <a:prstGeom prst="upArrowCallou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12928" tIns="312928" rIns="312928" bIns="312928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400" kern="1200" dirty="0">
              <a:latin typeface="Comic Sans MS" panose="030F0702030302020204" pitchFamily="66" charset="0"/>
            </a:rPr>
            <a:t>Coaxial Cable</a:t>
          </a:r>
        </a:p>
      </dsp:txBody>
      <dsp:txXfrm rot="-10800000">
        <a:off x="0" y="28358"/>
        <a:ext cx="7569200" cy="948867"/>
      </dsp:txXfrm>
    </dsp:sp>
    <dsp:sp modelId="{6DB2B171-5788-4E58-9563-7A9B4B6991BF}">
      <dsp:nvSpPr>
        <dsp:cNvPr id="0" name=""/>
        <dsp:cNvSpPr/>
      </dsp:nvSpPr>
      <dsp:spPr>
        <a:xfrm>
          <a:off x="0" y="950868"/>
          <a:ext cx="7569200" cy="808294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0040" tIns="57150" rIns="320040" bIns="57150" numCol="1" spcCol="1270" anchor="ctr" anchorCtr="0">
          <a:noAutofit/>
        </a:bodyPr>
        <a:lstStyle/>
        <a:p>
          <a:pPr marL="0" lvl="0" indent="0" algn="ctr" defTabSz="2000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4500" kern="1200" dirty="0"/>
            <a:t>single solid copper core</a:t>
          </a:r>
        </a:p>
      </dsp:txBody>
      <dsp:txXfrm>
        <a:off x="0" y="950868"/>
        <a:ext cx="7569200" cy="80829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C01D461-51BB-4DC4-AF1D-3B1B2EC6E3CD}">
      <dsp:nvSpPr>
        <dsp:cNvPr id="0" name=""/>
        <dsp:cNvSpPr/>
      </dsp:nvSpPr>
      <dsp:spPr>
        <a:xfrm>
          <a:off x="0" y="3236598"/>
          <a:ext cx="6797675" cy="2123559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800" kern="1200" dirty="0"/>
            <a:t>Characteristics</a:t>
          </a:r>
        </a:p>
      </dsp:txBody>
      <dsp:txXfrm>
        <a:off x="0" y="3236598"/>
        <a:ext cx="6797675" cy="1146721"/>
      </dsp:txXfrm>
    </dsp:sp>
    <dsp:sp modelId="{AD813C4E-5E03-453F-A700-5E307E524DAF}">
      <dsp:nvSpPr>
        <dsp:cNvPr id="0" name=""/>
        <dsp:cNvSpPr/>
      </dsp:nvSpPr>
      <dsp:spPr>
        <a:xfrm>
          <a:off x="0" y="4340849"/>
          <a:ext cx="3398837" cy="976837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Faster and more reliable than coax</a:t>
          </a:r>
          <a:endParaRPr lang="en-MY" sz="3200" kern="1200" dirty="0"/>
        </a:p>
      </dsp:txBody>
      <dsp:txXfrm>
        <a:off x="0" y="4340849"/>
        <a:ext cx="3398837" cy="976837"/>
      </dsp:txXfrm>
    </dsp:sp>
    <dsp:sp modelId="{AEFA73D1-B551-4F6E-BA50-F903C766CEB3}">
      <dsp:nvSpPr>
        <dsp:cNvPr id="0" name=""/>
        <dsp:cNvSpPr/>
      </dsp:nvSpPr>
      <dsp:spPr>
        <a:xfrm>
          <a:off x="3398837" y="4340849"/>
          <a:ext cx="3398837" cy="976837"/>
        </a:xfrm>
        <a:prstGeom prst="rect">
          <a:avLst/>
        </a:prstGeom>
        <a:solidFill>
          <a:schemeClr val="accent5">
            <a:tint val="40000"/>
            <a:alpha val="90000"/>
            <a:hueOff val="930349"/>
            <a:satOff val="9510"/>
            <a:lumOff val="397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Rapidly twisted pair</a:t>
          </a:r>
        </a:p>
      </dsp:txBody>
      <dsp:txXfrm>
        <a:off x="3398837" y="4340849"/>
        <a:ext cx="3398837" cy="976837"/>
      </dsp:txXfrm>
    </dsp:sp>
    <dsp:sp modelId="{FB3D5C44-E4F5-4E4B-9991-F26E4D1928EA}">
      <dsp:nvSpPr>
        <dsp:cNvPr id="0" name=""/>
        <dsp:cNvSpPr/>
      </dsp:nvSpPr>
      <dsp:spPr>
        <a:xfrm rot="10800000">
          <a:off x="0" y="34261"/>
          <a:ext cx="6797675" cy="3266033"/>
        </a:xfrm>
        <a:prstGeom prst="upArrowCallout">
          <a:avLst/>
        </a:prstGeom>
        <a:gradFill rotWithShape="0">
          <a:gsLst>
            <a:gs pos="0">
              <a:schemeClr val="accent5">
                <a:hueOff val="1644580"/>
                <a:satOff val="34343"/>
                <a:lumOff val="-1961"/>
                <a:alphaOff val="0"/>
                <a:shade val="85000"/>
                <a:satMod val="130000"/>
              </a:schemeClr>
            </a:gs>
            <a:gs pos="34000">
              <a:schemeClr val="accent5">
                <a:hueOff val="1644580"/>
                <a:satOff val="34343"/>
                <a:lumOff val="-1961"/>
                <a:alphaOff val="0"/>
                <a:shade val="87000"/>
                <a:satMod val="125000"/>
              </a:schemeClr>
            </a:gs>
            <a:gs pos="70000">
              <a:schemeClr val="accent5">
                <a:hueOff val="1644580"/>
                <a:satOff val="34343"/>
                <a:lumOff val="-196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644580"/>
                <a:satOff val="34343"/>
                <a:lumOff val="-196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70256" tIns="270256" rIns="270256" bIns="270256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800" kern="1200" dirty="0" err="1"/>
            <a:t>Fiber</a:t>
          </a:r>
          <a:r>
            <a:rPr lang="en-MY" sz="3800" kern="1200" dirty="0"/>
            <a:t>-optic Cable</a:t>
          </a:r>
          <a:endParaRPr lang="en-MY" sz="3800" kern="1200" dirty="0">
            <a:latin typeface="Comic Sans MS" panose="030F0702030302020204" pitchFamily="66" charset="0"/>
          </a:endParaRPr>
        </a:p>
      </dsp:txBody>
      <dsp:txXfrm rot="-10800000">
        <a:off x="0" y="34261"/>
        <a:ext cx="6797675" cy="1146377"/>
      </dsp:txXfrm>
    </dsp:sp>
    <dsp:sp modelId="{6DB2B171-5788-4E58-9563-7A9B4B6991BF}">
      <dsp:nvSpPr>
        <dsp:cNvPr id="0" name=""/>
        <dsp:cNvSpPr/>
      </dsp:nvSpPr>
      <dsp:spPr>
        <a:xfrm>
          <a:off x="0" y="1148796"/>
          <a:ext cx="6797675" cy="976544"/>
        </a:xfrm>
        <a:prstGeom prst="rect">
          <a:avLst/>
        </a:prstGeom>
        <a:solidFill>
          <a:schemeClr val="accent5">
            <a:tint val="40000"/>
            <a:alpha val="90000"/>
            <a:hueOff val="1860697"/>
            <a:satOff val="19021"/>
            <a:lumOff val="794"/>
            <a:alphaOff val="0"/>
          </a:schemeClr>
        </a:solid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7584" tIns="40640" rIns="227584" bIns="4064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/>
            <a:t>tiny glass tubes</a:t>
          </a:r>
        </a:p>
      </dsp:txBody>
      <dsp:txXfrm>
        <a:off x="0" y="1148796"/>
        <a:ext cx="6797675" cy="97654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92C7374-ADDC-4DF8-8DDE-7D1558A8649A}">
      <dsp:nvSpPr>
        <dsp:cNvPr id="0" name=""/>
        <dsp:cNvSpPr/>
      </dsp:nvSpPr>
      <dsp:spPr>
        <a:xfrm>
          <a:off x="0" y="0"/>
          <a:ext cx="7950200" cy="44577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12496" tIns="412496" rIns="412496" bIns="412496" numCol="1" spcCol="1270" anchor="ctr" anchorCtr="0">
          <a:noAutofit/>
        </a:bodyPr>
        <a:lstStyle/>
        <a:p>
          <a:pPr marL="0" lvl="0" indent="0" algn="ctr" defTabSz="2578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5800" kern="1200" dirty="0"/>
            <a:t>Wireless Connections</a:t>
          </a:r>
          <a:endParaRPr lang="en-MY" sz="5800" kern="1200" dirty="0">
            <a:latin typeface="Comic Sans MS" panose="030F0702030302020204" pitchFamily="66" charset="0"/>
          </a:endParaRPr>
        </a:p>
      </dsp:txBody>
      <dsp:txXfrm>
        <a:off x="0" y="0"/>
        <a:ext cx="7950200" cy="2407158"/>
      </dsp:txXfrm>
    </dsp:sp>
    <dsp:sp modelId="{323B3188-E3FD-4C63-AE2B-A54675CBF698}">
      <dsp:nvSpPr>
        <dsp:cNvPr id="0" name=""/>
        <dsp:cNvSpPr/>
      </dsp:nvSpPr>
      <dsp:spPr>
        <a:xfrm>
          <a:off x="0" y="2407158"/>
          <a:ext cx="2647478" cy="2050542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do not use a solid substance to connect</a:t>
          </a:r>
          <a:endParaRPr lang="en-MY" sz="2900" kern="1200" dirty="0"/>
        </a:p>
      </dsp:txBody>
      <dsp:txXfrm>
        <a:off x="0" y="2407158"/>
        <a:ext cx="2647478" cy="2050542"/>
      </dsp:txXfrm>
    </dsp:sp>
    <dsp:sp modelId="{F92E887C-199B-4CF7-BC72-BDA5F0AB7942}">
      <dsp:nvSpPr>
        <dsp:cNvPr id="0" name=""/>
        <dsp:cNvSpPr/>
      </dsp:nvSpPr>
      <dsp:spPr>
        <a:xfrm>
          <a:off x="2651360" y="2407158"/>
          <a:ext cx="2647478" cy="2050542"/>
        </a:xfrm>
        <a:prstGeom prst="rect">
          <a:avLst/>
        </a:prstGeom>
        <a:solidFill>
          <a:schemeClr val="accent2">
            <a:lumMod val="20000"/>
            <a:lumOff val="80000"/>
            <a:alpha val="90000"/>
          </a:schemeClr>
        </a:solidFill>
        <a:ln w="9525" cap="flat" cmpd="sng" algn="ctr">
          <a:solidFill>
            <a:schemeClr val="accent4">
              <a:tint val="40000"/>
              <a:alpha val="90000"/>
              <a:hueOff val="6446695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900" kern="1200" dirty="0"/>
            <a:t>uses the air itself</a:t>
          </a:r>
        </a:p>
      </dsp:txBody>
      <dsp:txXfrm>
        <a:off x="2651360" y="2407158"/>
        <a:ext cx="2647478" cy="2050542"/>
      </dsp:txXfrm>
    </dsp:sp>
    <dsp:sp modelId="{72BCF782-7DA1-40BD-906D-9087221C0006}">
      <dsp:nvSpPr>
        <dsp:cNvPr id="0" name=""/>
        <dsp:cNvSpPr/>
      </dsp:nvSpPr>
      <dsp:spPr>
        <a:xfrm>
          <a:off x="5302721" y="2407158"/>
          <a:ext cx="2647478" cy="2050542"/>
        </a:xfrm>
        <a:prstGeom prst="rect">
          <a:avLst/>
        </a:prstGeom>
        <a:solidFill>
          <a:schemeClr val="accent4">
            <a:tint val="40000"/>
            <a:alpha val="90000"/>
            <a:hueOff val="12893391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12893391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06248" tIns="36830" rIns="206248" bIns="3683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Most use radio waves to communicate</a:t>
          </a:r>
          <a:endParaRPr lang="en-MY" sz="2900" kern="1200" dirty="0"/>
        </a:p>
      </dsp:txBody>
      <dsp:txXfrm>
        <a:off x="5302721" y="2407158"/>
        <a:ext cx="2647478" cy="2050542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24774C-8080-42ED-A9F7-4A5916B824FB}">
      <dsp:nvSpPr>
        <dsp:cNvPr id="0" name=""/>
        <dsp:cNvSpPr/>
      </dsp:nvSpPr>
      <dsp:spPr>
        <a:xfrm>
          <a:off x="0" y="303905"/>
          <a:ext cx="8877284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Radio communication standard</a:t>
          </a:r>
        </a:p>
      </dsp:txBody>
      <dsp:txXfrm>
        <a:off x="0" y="303905"/>
        <a:ext cx="8877284" cy="511087"/>
      </dsp:txXfrm>
    </dsp:sp>
    <dsp:sp modelId="{E01076FD-2CE0-4B7B-964A-AFAE0FF8E8FF}">
      <dsp:nvSpPr>
        <dsp:cNvPr id="0" name=""/>
        <dsp:cNvSpPr/>
      </dsp:nvSpPr>
      <dsp:spPr>
        <a:xfrm>
          <a:off x="532447" y="46297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85000"/>
                <a:satMod val="130000"/>
              </a:schemeClr>
            </a:gs>
            <a:gs pos="34000">
              <a:schemeClr val="accent5">
                <a:hueOff val="0"/>
                <a:satOff val="0"/>
                <a:lumOff val="0"/>
                <a:alphaOff val="0"/>
                <a:shade val="87000"/>
                <a:satMod val="125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Bluetooth (short-range)</a:t>
          </a:r>
        </a:p>
      </dsp:txBody>
      <dsp:txXfrm>
        <a:off x="548299" y="62149"/>
        <a:ext cx="7422561" cy="293016"/>
      </dsp:txXfrm>
    </dsp:sp>
    <dsp:sp modelId="{F415DE23-6321-4F1A-AC0C-95159DE9490F}">
      <dsp:nvSpPr>
        <dsp:cNvPr id="0" name=""/>
        <dsp:cNvSpPr/>
      </dsp:nvSpPr>
      <dsp:spPr>
        <a:xfrm>
          <a:off x="0" y="941504"/>
          <a:ext cx="8896345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234940"/>
              <a:satOff val="4906"/>
              <a:lumOff val="-28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Uses high frequency radio</a:t>
          </a:r>
        </a:p>
      </dsp:txBody>
      <dsp:txXfrm>
        <a:off x="0" y="941504"/>
        <a:ext cx="8896345" cy="511087"/>
      </dsp:txXfrm>
    </dsp:sp>
    <dsp:sp modelId="{5752F1B1-6B6A-4965-860F-0E39EA47122D}">
      <dsp:nvSpPr>
        <dsp:cNvPr id="0" name=""/>
        <dsp:cNvSpPr/>
      </dsp:nvSpPr>
      <dsp:spPr>
        <a:xfrm>
          <a:off x="532447" y="779144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234940"/>
                <a:satOff val="4906"/>
                <a:lumOff val="-280"/>
                <a:alphaOff val="0"/>
                <a:shade val="85000"/>
                <a:satMod val="130000"/>
              </a:schemeClr>
            </a:gs>
            <a:gs pos="34000">
              <a:schemeClr val="accent5">
                <a:hueOff val="234940"/>
                <a:satOff val="4906"/>
                <a:lumOff val="-280"/>
                <a:alphaOff val="0"/>
                <a:shade val="87000"/>
                <a:satMod val="125000"/>
              </a:schemeClr>
            </a:gs>
            <a:gs pos="70000">
              <a:schemeClr val="accent5">
                <a:hueOff val="234940"/>
                <a:satOff val="4906"/>
                <a:lumOff val="-28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234940"/>
                <a:satOff val="4906"/>
                <a:lumOff val="-28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Wi-Fi (wireless fidelity)</a:t>
          </a:r>
        </a:p>
      </dsp:txBody>
      <dsp:txXfrm>
        <a:off x="548299" y="794996"/>
        <a:ext cx="7422561" cy="293016"/>
      </dsp:txXfrm>
    </dsp:sp>
    <dsp:sp modelId="{49870285-03EB-4689-A485-ED263116FB82}">
      <dsp:nvSpPr>
        <dsp:cNvPr id="0" name=""/>
        <dsp:cNvSpPr/>
      </dsp:nvSpPr>
      <dsp:spPr>
        <a:xfrm>
          <a:off x="0" y="1674352"/>
          <a:ext cx="8991547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469880"/>
              <a:satOff val="9812"/>
              <a:lumOff val="-56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Uses high frequency radio wave signals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1674352"/>
        <a:ext cx="8991547" cy="511087"/>
      </dsp:txXfrm>
    </dsp:sp>
    <dsp:sp modelId="{727732A1-C445-4FE7-A48C-D7CA2CC4DDE7}">
      <dsp:nvSpPr>
        <dsp:cNvPr id="0" name=""/>
        <dsp:cNvSpPr/>
      </dsp:nvSpPr>
      <dsp:spPr>
        <a:xfrm>
          <a:off x="532447" y="1511992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469880"/>
                <a:satOff val="9812"/>
                <a:lumOff val="-560"/>
                <a:alphaOff val="0"/>
                <a:shade val="85000"/>
                <a:satMod val="130000"/>
              </a:schemeClr>
            </a:gs>
            <a:gs pos="34000">
              <a:schemeClr val="accent5">
                <a:hueOff val="469880"/>
                <a:satOff val="9812"/>
                <a:lumOff val="-560"/>
                <a:alphaOff val="0"/>
                <a:shade val="87000"/>
                <a:satMod val="125000"/>
              </a:schemeClr>
            </a:gs>
            <a:gs pos="70000">
              <a:schemeClr val="accent5">
                <a:hueOff val="469880"/>
                <a:satOff val="9812"/>
                <a:lumOff val="-56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469880"/>
                <a:satOff val="9812"/>
                <a:lumOff val="-56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Microwave</a:t>
          </a:r>
        </a:p>
      </dsp:txBody>
      <dsp:txXfrm>
        <a:off x="548299" y="1527844"/>
        <a:ext cx="7422561" cy="293016"/>
      </dsp:txXfrm>
    </dsp:sp>
    <dsp:sp modelId="{4E090D89-0412-4971-97D7-C21D1352D93B}">
      <dsp:nvSpPr>
        <dsp:cNvPr id="0" name=""/>
        <dsp:cNvSpPr/>
      </dsp:nvSpPr>
      <dsp:spPr>
        <a:xfrm>
          <a:off x="0" y="2407199"/>
          <a:ext cx="8972592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704820"/>
              <a:satOff val="14718"/>
              <a:lumOff val="-84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New standard that uses microwave to extend </a:t>
          </a:r>
          <a:r>
            <a:rPr lang="en-US" sz="1200" kern="1200" dirty="0" err="1">
              <a:latin typeface="Comic Sans MS" panose="030F0702030302020204" pitchFamily="66" charset="0"/>
            </a:rPr>
            <a:t>WiFirange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2407199"/>
        <a:ext cx="8972592" cy="511087"/>
      </dsp:txXfrm>
    </dsp:sp>
    <dsp:sp modelId="{7425E9C5-7BF0-4E38-B84D-CC5343376BF4}">
      <dsp:nvSpPr>
        <dsp:cNvPr id="0" name=""/>
        <dsp:cNvSpPr/>
      </dsp:nvSpPr>
      <dsp:spPr>
        <a:xfrm>
          <a:off x="532447" y="2244840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704820"/>
                <a:satOff val="14718"/>
                <a:lumOff val="-840"/>
                <a:alphaOff val="0"/>
                <a:shade val="85000"/>
                <a:satMod val="130000"/>
              </a:schemeClr>
            </a:gs>
            <a:gs pos="34000">
              <a:schemeClr val="accent5">
                <a:hueOff val="704820"/>
                <a:satOff val="14718"/>
                <a:lumOff val="-840"/>
                <a:alphaOff val="0"/>
                <a:shade val="87000"/>
                <a:satMod val="125000"/>
              </a:schemeClr>
            </a:gs>
            <a:gs pos="70000">
              <a:schemeClr val="accent5">
                <a:hueOff val="704820"/>
                <a:satOff val="14718"/>
                <a:lumOff val="-840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704820"/>
                <a:satOff val="14718"/>
                <a:lumOff val="-840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 err="1">
              <a:latin typeface="Comic Sans MS" panose="030F0702030302020204" pitchFamily="66" charset="0"/>
            </a:rPr>
            <a:t>WiMax</a:t>
          </a:r>
          <a:r>
            <a:rPr lang="en-MY" sz="1200" kern="1200" dirty="0">
              <a:latin typeface="Comic Sans MS" panose="030F0702030302020204" pitchFamily="66" charset="0"/>
            </a:rPr>
            <a:t>(extends Wi-Fi)</a:t>
          </a:r>
        </a:p>
      </dsp:txBody>
      <dsp:txXfrm>
        <a:off x="548299" y="2260692"/>
        <a:ext cx="7422561" cy="293016"/>
      </dsp:txXfrm>
    </dsp:sp>
    <dsp:sp modelId="{9FC5C499-7E81-4B51-A835-21C3D03655B0}">
      <dsp:nvSpPr>
        <dsp:cNvPr id="0" name=""/>
        <dsp:cNvSpPr/>
      </dsp:nvSpPr>
      <dsp:spPr>
        <a:xfrm>
          <a:off x="0" y="3140047"/>
          <a:ext cx="8953530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939760"/>
              <a:satOff val="19625"/>
              <a:lumOff val="-112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 multiple antennae to communication</a:t>
          </a:r>
        </a:p>
      </dsp:txBody>
      <dsp:txXfrm>
        <a:off x="0" y="3140047"/>
        <a:ext cx="8953530" cy="511087"/>
      </dsp:txXfrm>
    </dsp:sp>
    <dsp:sp modelId="{47DA4C32-FAFC-4E3A-B0FE-B7C79D6DD79C}">
      <dsp:nvSpPr>
        <dsp:cNvPr id="0" name=""/>
        <dsp:cNvSpPr/>
      </dsp:nvSpPr>
      <dsp:spPr>
        <a:xfrm>
          <a:off x="532447" y="2977687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939760"/>
                <a:satOff val="19625"/>
                <a:lumOff val="-1121"/>
                <a:alphaOff val="0"/>
                <a:shade val="85000"/>
                <a:satMod val="130000"/>
              </a:schemeClr>
            </a:gs>
            <a:gs pos="34000">
              <a:schemeClr val="accent5">
                <a:hueOff val="939760"/>
                <a:satOff val="19625"/>
                <a:lumOff val="-1121"/>
                <a:alphaOff val="0"/>
                <a:shade val="87000"/>
                <a:satMod val="125000"/>
              </a:schemeClr>
            </a:gs>
            <a:gs pos="70000">
              <a:schemeClr val="accent5">
                <a:hueOff val="939760"/>
                <a:satOff val="19625"/>
                <a:lumOff val="-112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939760"/>
                <a:satOff val="19625"/>
                <a:lumOff val="-112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Cellular</a:t>
          </a:r>
        </a:p>
      </dsp:txBody>
      <dsp:txXfrm>
        <a:off x="548299" y="2993539"/>
        <a:ext cx="7422561" cy="293016"/>
      </dsp:txXfrm>
    </dsp:sp>
    <dsp:sp modelId="{126BC4AD-84FD-4022-BFDE-CBF55DFC0F30}">
      <dsp:nvSpPr>
        <dsp:cNvPr id="0" name=""/>
        <dsp:cNvSpPr/>
      </dsp:nvSpPr>
      <dsp:spPr>
        <a:xfrm>
          <a:off x="0" y="3872895"/>
          <a:ext cx="8934469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174700"/>
              <a:satOff val="24531"/>
              <a:lumOff val="-140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200" kern="1200" dirty="0">
              <a:latin typeface="Comic Sans MS" panose="030F0702030302020204" pitchFamily="66" charset="0"/>
            </a:rPr>
            <a:t>Uses satellites as microwave relay stations</a:t>
          </a:r>
        </a:p>
      </dsp:txBody>
      <dsp:txXfrm>
        <a:off x="0" y="3872895"/>
        <a:ext cx="8934469" cy="511087"/>
      </dsp:txXfrm>
    </dsp:sp>
    <dsp:sp modelId="{C7833572-8092-459E-8EB2-199FC6CEC09A}">
      <dsp:nvSpPr>
        <dsp:cNvPr id="0" name=""/>
        <dsp:cNvSpPr/>
      </dsp:nvSpPr>
      <dsp:spPr>
        <a:xfrm>
          <a:off x="532447" y="3710535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174700"/>
                <a:satOff val="24531"/>
                <a:lumOff val="-1401"/>
                <a:alphaOff val="0"/>
                <a:shade val="85000"/>
                <a:satMod val="130000"/>
              </a:schemeClr>
            </a:gs>
            <a:gs pos="34000">
              <a:schemeClr val="accent5">
                <a:hueOff val="1174700"/>
                <a:satOff val="24531"/>
                <a:lumOff val="-1401"/>
                <a:alphaOff val="0"/>
                <a:shade val="87000"/>
                <a:satMod val="125000"/>
              </a:schemeClr>
            </a:gs>
            <a:gs pos="70000">
              <a:schemeClr val="accent5">
                <a:hueOff val="1174700"/>
                <a:satOff val="24531"/>
                <a:lumOff val="-140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174700"/>
                <a:satOff val="24531"/>
                <a:lumOff val="-140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Satellite</a:t>
          </a:r>
        </a:p>
      </dsp:txBody>
      <dsp:txXfrm>
        <a:off x="548299" y="3726387"/>
        <a:ext cx="7422561" cy="293016"/>
      </dsp:txXfrm>
    </dsp:sp>
    <dsp:sp modelId="{47157F9A-FD46-4CF3-8B23-C0E0F2C3B5B9}">
      <dsp:nvSpPr>
        <dsp:cNvPr id="0" name=""/>
        <dsp:cNvSpPr/>
      </dsp:nvSpPr>
      <dsp:spPr>
        <a:xfrm>
          <a:off x="0" y="4605742"/>
          <a:ext cx="9010715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409640"/>
              <a:satOff val="29437"/>
              <a:lumOff val="-168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Use infrared light wants to communication over short distances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4605742"/>
        <a:ext cx="9010715" cy="511087"/>
      </dsp:txXfrm>
    </dsp:sp>
    <dsp:sp modelId="{0EE7C776-650A-41B2-B763-859DDF694822}">
      <dsp:nvSpPr>
        <dsp:cNvPr id="0" name=""/>
        <dsp:cNvSpPr/>
      </dsp:nvSpPr>
      <dsp:spPr>
        <a:xfrm>
          <a:off x="532447" y="4443382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409640"/>
                <a:satOff val="29437"/>
                <a:lumOff val="-1681"/>
                <a:alphaOff val="0"/>
                <a:shade val="85000"/>
                <a:satMod val="130000"/>
              </a:schemeClr>
            </a:gs>
            <a:gs pos="34000">
              <a:schemeClr val="accent5">
                <a:hueOff val="1409640"/>
                <a:satOff val="29437"/>
                <a:lumOff val="-1681"/>
                <a:alphaOff val="0"/>
                <a:shade val="87000"/>
                <a:satMod val="125000"/>
              </a:schemeClr>
            </a:gs>
            <a:gs pos="70000">
              <a:schemeClr val="accent5">
                <a:hueOff val="1409640"/>
                <a:satOff val="29437"/>
                <a:lumOff val="-168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409640"/>
                <a:satOff val="29437"/>
                <a:lumOff val="-168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Infrared</a:t>
          </a:r>
        </a:p>
      </dsp:txBody>
      <dsp:txXfrm>
        <a:off x="548299" y="4459234"/>
        <a:ext cx="7422561" cy="293016"/>
      </dsp:txXfrm>
    </dsp:sp>
    <dsp:sp modelId="{90544788-652F-4A2C-A56B-4A25CE4EA07E}">
      <dsp:nvSpPr>
        <dsp:cNvPr id="0" name=""/>
        <dsp:cNvSpPr/>
      </dsp:nvSpPr>
      <dsp:spPr>
        <a:xfrm>
          <a:off x="0" y="5338590"/>
          <a:ext cx="9048732" cy="5110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5">
              <a:hueOff val="1644580"/>
              <a:satOff val="34343"/>
              <a:lumOff val="-196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26477" tIns="229108" rIns="826477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200" kern="1200" dirty="0">
              <a:latin typeface="Comic Sans MS" panose="030F0702030302020204" pitchFamily="66" charset="0"/>
            </a:rPr>
            <a:t>Determine geographic location of the devices</a:t>
          </a:r>
          <a:endParaRPr lang="en-MY" sz="1200" kern="1200" dirty="0">
            <a:latin typeface="Comic Sans MS" panose="030F0702030302020204" pitchFamily="66" charset="0"/>
          </a:endParaRPr>
        </a:p>
      </dsp:txBody>
      <dsp:txXfrm>
        <a:off x="0" y="5338590"/>
        <a:ext cx="9048732" cy="511087"/>
      </dsp:txXfrm>
    </dsp:sp>
    <dsp:sp modelId="{AD730E21-2265-40C2-843F-717BEA5812C2}">
      <dsp:nvSpPr>
        <dsp:cNvPr id="0" name=""/>
        <dsp:cNvSpPr/>
      </dsp:nvSpPr>
      <dsp:spPr>
        <a:xfrm>
          <a:off x="532447" y="5176230"/>
          <a:ext cx="7454265" cy="324720"/>
        </a:xfrm>
        <a:prstGeom prst="roundRect">
          <a:avLst/>
        </a:prstGeom>
        <a:gradFill rotWithShape="0">
          <a:gsLst>
            <a:gs pos="0">
              <a:schemeClr val="accent5">
                <a:hueOff val="1644580"/>
                <a:satOff val="34343"/>
                <a:lumOff val="-1961"/>
                <a:alphaOff val="0"/>
                <a:shade val="85000"/>
                <a:satMod val="130000"/>
              </a:schemeClr>
            </a:gs>
            <a:gs pos="34000">
              <a:schemeClr val="accent5">
                <a:hueOff val="1644580"/>
                <a:satOff val="34343"/>
                <a:lumOff val="-1961"/>
                <a:alphaOff val="0"/>
                <a:shade val="87000"/>
                <a:satMod val="125000"/>
              </a:schemeClr>
            </a:gs>
            <a:gs pos="70000">
              <a:schemeClr val="accent5">
                <a:hueOff val="1644580"/>
                <a:satOff val="34343"/>
                <a:lumOff val="-1961"/>
                <a:alphaOff val="0"/>
                <a:tint val="100000"/>
                <a:shade val="90000"/>
                <a:satMod val="130000"/>
              </a:schemeClr>
            </a:gs>
            <a:gs pos="100000">
              <a:schemeClr val="accent5">
                <a:hueOff val="1644580"/>
                <a:satOff val="34343"/>
                <a:lumOff val="-1961"/>
                <a:alphaOff val="0"/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81753" tIns="0" rIns="281753" bIns="0" numCol="1" spcCol="1270" anchor="ctr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200" kern="1200" dirty="0">
              <a:latin typeface="Comic Sans MS" panose="030F0702030302020204" pitchFamily="66" charset="0"/>
            </a:rPr>
            <a:t>GPS</a:t>
          </a:r>
        </a:p>
      </dsp:txBody>
      <dsp:txXfrm>
        <a:off x="548299" y="5192082"/>
        <a:ext cx="7422561" cy="293016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4943A2B-2E54-4A34-98C2-181AF79967C9}">
      <dsp:nvSpPr>
        <dsp:cNvPr id="0" name=""/>
        <dsp:cNvSpPr/>
      </dsp:nvSpPr>
      <dsp:spPr>
        <a:xfrm>
          <a:off x="0" y="0"/>
          <a:ext cx="8938260" cy="1870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tint val="96000"/>
                <a:lumMod val="104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Seeks to create the illusion that you are actually at a remote location</a:t>
          </a:r>
          <a:endParaRPr lang="en-MY" sz="3600" kern="1200" dirty="0"/>
        </a:p>
      </dsp:txBody>
      <dsp:txXfrm>
        <a:off x="54777" y="54777"/>
        <a:ext cx="7005228" cy="1760679"/>
      </dsp:txXfrm>
    </dsp:sp>
    <dsp:sp modelId="{43E73E1B-18AA-433C-AA63-F20152FA2ADA}">
      <dsp:nvSpPr>
        <dsp:cNvPr id="0" name=""/>
        <dsp:cNvSpPr/>
      </dsp:nvSpPr>
      <dsp:spPr>
        <a:xfrm>
          <a:off x="1577339" y="2285841"/>
          <a:ext cx="8938260" cy="187023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2817348"/>
                <a:satOff val="35385"/>
                <a:lumOff val="37451"/>
                <a:alphaOff val="0"/>
                <a:tint val="96000"/>
                <a:lumMod val="104000"/>
              </a:schemeClr>
            </a:gs>
            <a:gs pos="100000">
              <a:schemeClr val="accent5">
                <a:hueOff val="2817348"/>
                <a:satOff val="35385"/>
                <a:lumOff val="37451"/>
                <a:alphaOff val="0"/>
                <a:shade val="90000"/>
                <a:lumMod val="90000"/>
              </a:schemeClr>
            </a:gs>
          </a:gsLst>
          <a:lin ang="5400000" scaled="0"/>
        </a:gradFill>
        <a:ln>
          <a:noFill/>
        </a:ln>
        <a:effectLst>
          <a:outerShdw blurRad="63500" dist="25400" dir="5400000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kern="1200" dirty="0"/>
            <a:t>Early implementations mainly focus on an extension of video-conferencing</a:t>
          </a:r>
          <a:endParaRPr lang="en-MY" sz="3600" kern="1200" dirty="0"/>
        </a:p>
      </dsp:txBody>
      <dsp:txXfrm>
        <a:off x="1632116" y="2340618"/>
        <a:ext cx="6035714" cy="1760679"/>
      </dsp:txXfrm>
    </dsp:sp>
    <dsp:sp modelId="{ADC8E57A-0634-41A9-BBF9-6BBDBEDEE7C7}">
      <dsp:nvSpPr>
        <dsp:cNvPr id="0" name=""/>
        <dsp:cNvSpPr/>
      </dsp:nvSpPr>
      <dsp:spPr>
        <a:xfrm>
          <a:off x="7722608" y="1470211"/>
          <a:ext cx="1215651" cy="1215651"/>
        </a:xfrm>
        <a:prstGeom prst="downArrow">
          <a:avLst>
            <a:gd name="adj1" fmla="val 55000"/>
            <a:gd name="adj2" fmla="val 45000"/>
          </a:avLst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600" kern="1200"/>
        </a:p>
      </dsp:txBody>
      <dsp:txXfrm>
        <a:off x="7996129" y="1470211"/>
        <a:ext cx="668609" cy="91477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D0EFD7F-0B92-48DC-8D39-0C3EF0BD3994}">
      <dsp:nvSpPr>
        <dsp:cNvPr id="0" name=""/>
        <dsp:cNvSpPr/>
      </dsp:nvSpPr>
      <dsp:spPr>
        <a:xfrm>
          <a:off x="0" y="0"/>
          <a:ext cx="7998460" cy="129385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Define networks and key network terminology including network interface cards and network operating systems</a:t>
          </a:r>
          <a:endParaRPr lang="en-MY" sz="2200" kern="1200" dirty="0"/>
        </a:p>
      </dsp:txBody>
      <dsp:txXfrm>
        <a:off x="37896" y="37896"/>
        <a:ext cx="6492958" cy="1218062"/>
      </dsp:txXfrm>
    </dsp:sp>
    <dsp:sp modelId="{8790764C-8A06-4564-92CB-146592C2835D}">
      <dsp:nvSpPr>
        <dsp:cNvPr id="0" name=""/>
        <dsp:cNvSpPr/>
      </dsp:nvSpPr>
      <dsp:spPr>
        <a:xfrm>
          <a:off x="669871" y="1529101"/>
          <a:ext cx="7998460" cy="129385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Describe different types of networks, including local, home, wireless, personal, metropolitan and wide area networks</a:t>
          </a:r>
          <a:endParaRPr lang="en-MY" sz="2200" kern="1200" dirty="0"/>
        </a:p>
      </dsp:txBody>
      <dsp:txXfrm>
        <a:off x="707767" y="1566997"/>
        <a:ext cx="6411791" cy="1218062"/>
      </dsp:txXfrm>
    </dsp:sp>
    <dsp:sp modelId="{CCDD2AC5-4D18-47B2-98F6-7D50A554997A}">
      <dsp:nvSpPr>
        <dsp:cNvPr id="0" name=""/>
        <dsp:cNvSpPr/>
      </dsp:nvSpPr>
      <dsp:spPr>
        <a:xfrm>
          <a:off x="1329743" y="3058202"/>
          <a:ext cx="7998460" cy="129385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Describe network architectures, including topologies and strategies</a:t>
          </a:r>
          <a:endParaRPr lang="en-MY" sz="2200" kern="1200" dirty="0"/>
        </a:p>
      </dsp:txBody>
      <dsp:txXfrm>
        <a:off x="1367639" y="3096098"/>
        <a:ext cx="6421789" cy="1218062"/>
      </dsp:txXfrm>
    </dsp:sp>
    <dsp:sp modelId="{60678BD6-C44D-4FE4-B62D-C062759229BF}">
      <dsp:nvSpPr>
        <dsp:cNvPr id="0" name=""/>
        <dsp:cNvSpPr/>
      </dsp:nvSpPr>
      <dsp:spPr>
        <a:xfrm>
          <a:off x="1999614" y="4587304"/>
          <a:ext cx="7998460" cy="1293854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Explain the organization issues related to Internet technologies and network security</a:t>
          </a:r>
          <a:endParaRPr lang="en-MY" sz="2200" kern="1200" dirty="0"/>
        </a:p>
      </dsp:txBody>
      <dsp:txXfrm>
        <a:off x="2037510" y="4625200"/>
        <a:ext cx="6411791" cy="1218062"/>
      </dsp:txXfrm>
    </dsp:sp>
    <dsp:sp modelId="{BF75F83C-488B-4016-9CCB-556F53906A2A}">
      <dsp:nvSpPr>
        <dsp:cNvPr id="0" name=""/>
        <dsp:cNvSpPr/>
      </dsp:nvSpPr>
      <dsp:spPr>
        <a:xfrm>
          <a:off x="7157454" y="990975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7346680" y="990975"/>
        <a:ext cx="462553" cy="632856"/>
      </dsp:txXfrm>
    </dsp:sp>
    <dsp:sp modelId="{51CF6D97-1626-481D-992B-5604AD6EDADE}">
      <dsp:nvSpPr>
        <dsp:cNvPr id="0" name=""/>
        <dsp:cNvSpPr/>
      </dsp:nvSpPr>
      <dsp:spPr>
        <a:xfrm>
          <a:off x="7827325" y="2520076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8016551" y="2520076"/>
        <a:ext cx="462553" cy="632856"/>
      </dsp:txXfrm>
    </dsp:sp>
    <dsp:sp modelId="{D1694D86-22AA-4C7D-B7EB-47B5F3AE542F}">
      <dsp:nvSpPr>
        <dsp:cNvPr id="0" name=""/>
        <dsp:cNvSpPr/>
      </dsp:nvSpPr>
      <dsp:spPr>
        <a:xfrm>
          <a:off x="8487198" y="4049177"/>
          <a:ext cx="841005" cy="841005"/>
        </a:xfrm>
        <a:prstGeom prst="downArrow">
          <a:avLst>
            <a:gd name="adj1" fmla="val 55000"/>
            <a:gd name="adj2" fmla="val 45000"/>
          </a:avLst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4450" tIns="44450" rIns="44450" bIns="44450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3500" kern="1200"/>
        </a:p>
      </dsp:txBody>
      <dsp:txXfrm>
        <a:off x="8676424" y="4049177"/>
        <a:ext cx="462553" cy="63285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0DD0FF7-60D8-4F4B-A8A2-D041F2E0BD7F}">
      <dsp:nvSpPr>
        <dsp:cNvPr id="0" name=""/>
        <dsp:cNvSpPr/>
      </dsp:nvSpPr>
      <dsp:spPr>
        <a:xfrm>
          <a:off x="-6125176" y="-937410"/>
          <a:ext cx="7293488" cy="7293488"/>
        </a:xfrm>
        <a:prstGeom prst="blockArc">
          <a:avLst>
            <a:gd name="adj1" fmla="val 18900000"/>
            <a:gd name="adj2" fmla="val 2700000"/>
            <a:gd name="adj3" fmla="val 296"/>
          </a:avLst>
        </a:prstGeom>
        <a:noFill/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9ED058D-AB2B-49AE-8192-710EEEDDDC59}">
      <dsp:nvSpPr>
        <dsp:cNvPr id="0" name=""/>
        <dsp:cNvSpPr/>
      </dsp:nvSpPr>
      <dsp:spPr>
        <a:xfrm>
          <a:off x="752110" y="541866"/>
          <a:ext cx="7301111" cy="1083733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We live in a truly connected society</a:t>
          </a:r>
          <a:endParaRPr lang="en-MY" sz="2300" kern="1200" dirty="0"/>
        </a:p>
      </dsp:txBody>
      <dsp:txXfrm>
        <a:off x="752110" y="541866"/>
        <a:ext cx="7301111" cy="1083733"/>
      </dsp:txXfrm>
    </dsp:sp>
    <dsp:sp modelId="{E5457012-9819-4F41-8B83-4F330E0724AA}">
      <dsp:nvSpPr>
        <dsp:cNvPr id="0" name=""/>
        <dsp:cNvSpPr/>
      </dsp:nvSpPr>
      <dsp:spPr>
        <a:xfrm>
          <a:off x="74777" y="4064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EAB5033-F8C3-46AB-B924-E5294A337E08}">
      <dsp:nvSpPr>
        <dsp:cNvPr id="0" name=""/>
        <dsp:cNvSpPr/>
      </dsp:nvSpPr>
      <dsp:spPr>
        <a:xfrm>
          <a:off x="1146048" y="2167466"/>
          <a:ext cx="6907174" cy="1083733"/>
        </a:xfrm>
        <a:prstGeom prst="rect">
          <a:avLst/>
        </a:prstGeom>
        <a:solidFill>
          <a:schemeClr val="accent5">
            <a:hueOff val="-554130"/>
            <a:satOff val="-367"/>
            <a:lumOff val="5784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Increased connectivity potentially means increased productivity, especially in business</a:t>
          </a:r>
          <a:endParaRPr lang="en-MY" sz="2300" kern="1200" dirty="0"/>
        </a:p>
      </dsp:txBody>
      <dsp:txXfrm>
        <a:off x="1146048" y="2167466"/>
        <a:ext cx="6907174" cy="1083733"/>
      </dsp:txXfrm>
    </dsp:sp>
    <dsp:sp modelId="{4240EE35-BC19-4B13-937C-83F8407419B1}">
      <dsp:nvSpPr>
        <dsp:cNvPr id="0" name=""/>
        <dsp:cNvSpPr/>
      </dsp:nvSpPr>
      <dsp:spPr>
        <a:xfrm>
          <a:off x="468714" y="20320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554130"/>
              <a:satOff val="-367"/>
              <a:lumOff val="5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C6C4B26-C8CF-4F43-8776-40F753894C9A}">
      <dsp:nvSpPr>
        <dsp:cNvPr id="0" name=""/>
        <dsp:cNvSpPr/>
      </dsp:nvSpPr>
      <dsp:spPr>
        <a:xfrm>
          <a:off x="752110" y="3793066"/>
          <a:ext cx="7301111" cy="1083733"/>
        </a:xfrm>
        <a:prstGeom prst="rect">
          <a:avLst/>
        </a:prstGeom>
        <a:solidFill>
          <a:schemeClr val="accent5">
            <a:hueOff val="-1108260"/>
            <a:satOff val="-733"/>
            <a:lumOff val="11569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60213" tIns="58420" rIns="58420" bIns="5842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Learn more about the concept of connectivity and the impact of the wireless revolution</a:t>
          </a:r>
          <a:endParaRPr lang="en-MY" sz="2300" kern="1200" dirty="0"/>
        </a:p>
      </dsp:txBody>
      <dsp:txXfrm>
        <a:off x="752110" y="3793066"/>
        <a:ext cx="7301111" cy="1083733"/>
      </dsp:txXfrm>
    </dsp:sp>
    <dsp:sp modelId="{A261C6B9-B8A9-427D-ABEE-7DFA0FC1FD22}">
      <dsp:nvSpPr>
        <dsp:cNvPr id="0" name=""/>
        <dsp:cNvSpPr/>
      </dsp:nvSpPr>
      <dsp:spPr>
        <a:xfrm>
          <a:off x="74777" y="3657600"/>
          <a:ext cx="1354666" cy="135466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108260"/>
              <a:satOff val="-733"/>
              <a:lumOff val="115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C620EDD-9D53-4E1D-A040-9E0B8D6D9D33}">
      <dsp:nvSpPr>
        <dsp:cNvPr id="0" name=""/>
        <dsp:cNvSpPr/>
      </dsp:nvSpPr>
      <dsp:spPr>
        <a:xfrm>
          <a:off x="0" y="703256"/>
          <a:ext cx="10931525" cy="1878187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08" tIns="937260" rIns="84840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400" kern="1200">
              <a:latin typeface="Comic Sans MS" panose="030F0702030302020204" pitchFamily="66" charset="0"/>
            </a:rPr>
            <a:t>is the process of sharing data, programs, and information between two or more computers</a:t>
          </a:r>
          <a:endParaRPr lang="en-MY" sz="2400" kern="1200">
            <a:latin typeface="Comic Sans MS" panose="030F0702030302020204" pitchFamily="66" charset="0"/>
          </a:endParaRPr>
        </a:p>
      </dsp:txBody>
      <dsp:txXfrm>
        <a:off x="0" y="703256"/>
        <a:ext cx="10931525" cy="1878187"/>
      </dsp:txXfrm>
    </dsp:sp>
    <dsp:sp modelId="{A8AF58F9-79B4-4F0E-B2CD-3EB6586A921F}">
      <dsp:nvSpPr>
        <dsp:cNvPr id="0" name=""/>
        <dsp:cNvSpPr/>
      </dsp:nvSpPr>
      <dsp:spPr>
        <a:xfrm>
          <a:off x="546576" y="39056"/>
          <a:ext cx="7652067" cy="132840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230" tIns="0" rIns="2892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400" kern="1200" dirty="0">
              <a:latin typeface="Comic Sans MS" panose="030F0702030302020204" pitchFamily="66" charset="0"/>
            </a:rPr>
            <a:t>Computer Communications</a:t>
          </a:r>
        </a:p>
      </dsp:txBody>
      <dsp:txXfrm>
        <a:off x="611423" y="103903"/>
        <a:ext cx="7522373" cy="1198706"/>
      </dsp:txXfrm>
    </dsp:sp>
    <dsp:sp modelId="{992F7297-1DB4-4A5F-B576-E8086AF9D8B3}">
      <dsp:nvSpPr>
        <dsp:cNvPr id="0" name=""/>
        <dsp:cNvSpPr/>
      </dsp:nvSpPr>
      <dsp:spPr>
        <a:xfrm>
          <a:off x="0" y="3488644"/>
          <a:ext cx="10931525" cy="2835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2">
              <a:hueOff val="-1027731"/>
              <a:satOff val="838"/>
              <a:lumOff val="-529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48408" tIns="937260" rIns="848408" bIns="170688" numCol="1" spcCol="1270" anchor="t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>
              <a:latin typeface="Comic Sans MS" panose="030F0702030302020204" pitchFamily="66" charset="0"/>
            </a:rPr>
            <a:t>E-mail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Texting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Video Conferencing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2400" kern="1200" dirty="0">
              <a:latin typeface="Comic Sans MS" panose="030F0702030302020204" pitchFamily="66" charset="0"/>
            </a:rPr>
            <a:t>Electronic Commerce</a:t>
          </a:r>
        </a:p>
      </dsp:txBody>
      <dsp:txXfrm>
        <a:off x="0" y="3488644"/>
        <a:ext cx="10931525" cy="2835000"/>
      </dsp:txXfrm>
    </dsp:sp>
    <dsp:sp modelId="{860F67C8-2650-4704-876B-55A420F7CE6B}">
      <dsp:nvSpPr>
        <dsp:cNvPr id="0" name=""/>
        <dsp:cNvSpPr/>
      </dsp:nvSpPr>
      <dsp:spPr>
        <a:xfrm>
          <a:off x="546576" y="2824444"/>
          <a:ext cx="7652067" cy="1328400"/>
        </a:xfrm>
        <a:prstGeom prst="roundRect">
          <a:avLst/>
        </a:prstGeom>
        <a:solidFill>
          <a:schemeClr val="accent2">
            <a:hueOff val="-1027731"/>
            <a:satOff val="838"/>
            <a:lumOff val="-529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89230" tIns="0" rIns="2892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400" kern="1200" dirty="0">
              <a:latin typeface="Comic Sans MS" panose="030F0702030302020204" pitchFamily="66" charset="0"/>
            </a:rPr>
            <a:t>Numerous applications depend on communication systems</a:t>
          </a:r>
        </a:p>
      </dsp:txBody>
      <dsp:txXfrm>
        <a:off x="611423" y="2889291"/>
        <a:ext cx="7522373" cy="119870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C9569E-6142-48FA-B5FA-BC6819EB12DC}">
      <dsp:nvSpPr>
        <dsp:cNvPr id="0" name=""/>
        <dsp:cNvSpPr/>
      </dsp:nvSpPr>
      <dsp:spPr>
        <a:xfrm>
          <a:off x="0" y="404272"/>
          <a:ext cx="9658349" cy="10143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uses computer networks to link people and resources</a:t>
          </a:r>
          <a:endParaRPr lang="en-MY" sz="2300" kern="1200"/>
        </a:p>
      </dsp:txBody>
      <dsp:txXfrm>
        <a:off x="0" y="404272"/>
        <a:ext cx="9658349" cy="1014300"/>
      </dsp:txXfrm>
    </dsp:sp>
    <dsp:sp modelId="{9214CF2F-868C-4A81-89FE-32E08FD824D3}">
      <dsp:nvSpPr>
        <dsp:cNvPr id="0" name=""/>
        <dsp:cNvSpPr/>
      </dsp:nvSpPr>
      <dsp:spPr>
        <a:xfrm>
          <a:off x="482917" y="64792"/>
          <a:ext cx="6760844" cy="67896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Connectivity</a:t>
          </a:r>
        </a:p>
      </dsp:txBody>
      <dsp:txXfrm>
        <a:off x="516061" y="97936"/>
        <a:ext cx="6694556" cy="612672"/>
      </dsp:txXfrm>
    </dsp:sp>
    <dsp:sp modelId="{5474D63A-D82B-4E95-86EC-5E5F98ABFEF8}">
      <dsp:nvSpPr>
        <dsp:cNvPr id="0" name=""/>
        <dsp:cNvSpPr/>
      </dsp:nvSpPr>
      <dsp:spPr>
        <a:xfrm>
          <a:off x="0" y="1882252"/>
          <a:ext cx="9658349" cy="1376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Connects your personal computer to other computers and resources on a network and the Internet</a:t>
          </a:r>
          <a:endParaRPr lang="en-MY" sz="2300" kern="1200" dirty="0"/>
        </a:p>
      </dsp:txBody>
      <dsp:txXfrm>
        <a:off x="0" y="1882252"/>
        <a:ext cx="9658349" cy="1376550"/>
      </dsp:txXfrm>
    </dsp:sp>
    <dsp:sp modelId="{75614A88-2B20-4007-9F48-13F490487234}">
      <dsp:nvSpPr>
        <dsp:cNvPr id="0" name=""/>
        <dsp:cNvSpPr/>
      </dsp:nvSpPr>
      <dsp:spPr>
        <a:xfrm>
          <a:off x="482917" y="1542772"/>
          <a:ext cx="6760844" cy="67896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How it works ?</a:t>
          </a:r>
        </a:p>
      </dsp:txBody>
      <dsp:txXfrm>
        <a:off x="516061" y="1575916"/>
        <a:ext cx="6694556" cy="612672"/>
      </dsp:txXfrm>
    </dsp:sp>
    <dsp:sp modelId="{3F274610-325A-4D7B-B4E2-D13CDF6EE5EF}">
      <dsp:nvSpPr>
        <dsp:cNvPr id="0" name=""/>
        <dsp:cNvSpPr/>
      </dsp:nvSpPr>
      <dsp:spPr>
        <a:xfrm>
          <a:off x="0" y="3787274"/>
          <a:ext cx="9658349" cy="21372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49595" tIns="479044" rIns="749595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/>
            <a:t>Single most dramatic change in connectivity in the past decade</a:t>
          </a:r>
          <a:endParaRPr lang="en-MY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300" kern="1200" dirty="0"/>
            <a:t>Allows connectivity with anyone from almost anywhere at any time</a:t>
          </a:r>
          <a:endParaRPr lang="en-MY" sz="2300" kern="1200" dirty="0"/>
        </a:p>
      </dsp:txBody>
      <dsp:txXfrm>
        <a:off x="0" y="3787274"/>
        <a:ext cx="9658349" cy="2137275"/>
      </dsp:txXfrm>
    </dsp:sp>
    <dsp:sp modelId="{D49B8209-3E82-4B98-AAE0-A1FB556C3C9D}">
      <dsp:nvSpPr>
        <dsp:cNvPr id="0" name=""/>
        <dsp:cNvSpPr/>
      </dsp:nvSpPr>
      <dsp:spPr>
        <a:xfrm>
          <a:off x="482917" y="3383002"/>
          <a:ext cx="6760844" cy="67896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4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>
          <a:outerShdw blurRad="50800" dist="50800" dir="5400000" sx="96000" sy="96000" rotWithShape="0">
            <a:srgbClr val="000000">
              <a:alpha val="48000"/>
            </a:srgbClr>
          </a:outerShdw>
        </a:effectLst>
        <a:scene3d>
          <a:camera prst="orthographicFront">
            <a:rot lat="0" lon="0" rev="0"/>
          </a:camera>
          <a:lightRig rig="balanced" dir="t">
            <a:rot lat="0" lon="0" rev="1080000"/>
          </a:lightRig>
        </a:scene3d>
        <a:sp3d>
          <a:bevelT w="38100" h="12700" prst="softRound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55544" tIns="0" rIns="255544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300" kern="1200" dirty="0"/>
            <a:t>Wireless Revolution</a:t>
          </a:r>
        </a:p>
      </dsp:txBody>
      <dsp:txXfrm>
        <a:off x="516061" y="3416146"/>
        <a:ext cx="6694556" cy="61267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CA40B4-1944-4A19-97D0-F9E863A16526}">
      <dsp:nvSpPr>
        <dsp:cNvPr id="0" name=""/>
        <dsp:cNvSpPr/>
      </dsp:nvSpPr>
      <dsp:spPr>
        <a:xfrm>
          <a:off x="0" y="0"/>
          <a:ext cx="1141126" cy="684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Sending Device</a:t>
          </a:r>
        </a:p>
      </dsp:txBody>
      <dsp:txXfrm>
        <a:off x="20053" y="20053"/>
        <a:ext cx="1101020" cy="644569"/>
      </dsp:txXfrm>
    </dsp:sp>
    <dsp:sp modelId="{D431E5BA-5E9E-4866-885F-F0A41BE2CEBE}">
      <dsp:nvSpPr>
        <dsp:cNvPr id="0" name=""/>
        <dsp:cNvSpPr/>
      </dsp:nvSpPr>
      <dsp:spPr>
        <a:xfrm rot="2389208">
          <a:off x="1114190" y="879245"/>
          <a:ext cx="540083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1124036" y="908661"/>
        <a:ext cx="455183" cy="169799"/>
      </dsp:txXfrm>
    </dsp:sp>
    <dsp:sp modelId="{D5A5DA60-375C-4BBB-A21A-AA265133190B}">
      <dsp:nvSpPr>
        <dsp:cNvPr id="0" name=""/>
        <dsp:cNvSpPr/>
      </dsp:nvSpPr>
      <dsp:spPr>
        <a:xfrm>
          <a:off x="1603856" y="1337238"/>
          <a:ext cx="1141126" cy="684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Message</a:t>
          </a:r>
        </a:p>
      </dsp:txBody>
      <dsp:txXfrm>
        <a:off x="1623909" y="1357291"/>
        <a:ext cx="1101020" cy="644569"/>
      </dsp:txXfrm>
    </dsp:sp>
    <dsp:sp modelId="{123F776A-121E-4ED7-822B-3437978AE744}">
      <dsp:nvSpPr>
        <dsp:cNvPr id="0" name=""/>
        <dsp:cNvSpPr/>
      </dsp:nvSpPr>
      <dsp:spPr>
        <a:xfrm rot="19635589">
          <a:off x="2825003" y="1000055"/>
          <a:ext cx="372358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2831747" y="1079613"/>
        <a:ext cx="287458" cy="169799"/>
      </dsp:txXfrm>
    </dsp:sp>
    <dsp:sp modelId="{F0CC4608-404F-4EA6-8C20-9FC345E07097}">
      <dsp:nvSpPr>
        <dsp:cNvPr id="0" name=""/>
        <dsp:cNvSpPr/>
      </dsp:nvSpPr>
      <dsp:spPr>
        <a:xfrm>
          <a:off x="3259653" y="272594"/>
          <a:ext cx="1141126" cy="684675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</a:t>
          </a:r>
        </a:p>
      </dsp:txBody>
      <dsp:txXfrm>
        <a:off x="3279706" y="292647"/>
        <a:ext cx="1101020" cy="644569"/>
      </dsp:txXfrm>
    </dsp:sp>
    <dsp:sp modelId="{DDA53FCA-9129-44A2-AF39-0A4B18BF8A5C}">
      <dsp:nvSpPr>
        <dsp:cNvPr id="0" name=""/>
        <dsp:cNvSpPr/>
      </dsp:nvSpPr>
      <dsp:spPr>
        <a:xfrm rot="1791476">
          <a:off x="4544812" y="1004273"/>
          <a:ext cx="420266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4550447" y="1039739"/>
        <a:ext cx="335366" cy="169799"/>
      </dsp:txXfrm>
    </dsp:sp>
    <dsp:sp modelId="{72E40F28-0FE1-48D5-8A54-C26A8831C126}">
      <dsp:nvSpPr>
        <dsp:cNvPr id="0" name=""/>
        <dsp:cNvSpPr/>
      </dsp:nvSpPr>
      <dsp:spPr>
        <a:xfrm>
          <a:off x="4799009" y="1337238"/>
          <a:ext cx="1771655" cy="684675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400" kern="1200" dirty="0">
              <a:latin typeface="Comic Sans MS" panose="030F0702030302020204" pitchFamily="66" charset="0"/>
            </a:rPr>
            <a:t>Communication Channel</a:t>
          </a:r>
        </a:p>
      </dsp:txBody>
      <dsp:txXfrm>
        <a:off x="4819062" y="1357291"/>
        <a:ext cx="1731549" cy="644569"/>
      </dsp:txXfrm>
    </dsp:sp>
    <dsp:sp modelId="{FEF667B6-F0DA-4322-A7C2-E6721E235C09}">
      <dsp:nvSpPr>
        <dsp:cNvPr id="0" name=""/>
        <dsp:cNvSpPr/>
      </dsp:nvSpPr>
      <dsp:spPr>
        <a:xfrm rot="19894835">
          <a:off x="6428761" y="1050589"/>
          <a:ext cx="313867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6433877" y="1127392"/>
        <a:ext cx="228967" cy="169799"/>
      </dsp:txXfrm>
    </dsp:sp>
    <dsp:sp modelId="{80C7EEE8-F6B8-41D0-B5F0-C06254E64EFF}">
      <dsp:nvSpPr>
        <dsp:cNvPr id="0" name=""/>
        <dsp:cNvSpPr/>
      </dsp:nvSpPr>
      <dsp:spPr>
        <a:xfrm>
          <a:off x="6838300" y="404306"/>
          <a:ext cx="1141126" cy="684675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</a:t>
          </a:r>
        </a:p>
      </dsp:txBody>
      <dsp:txXfrm>
        <a:off x="6858353" y="424359"/>
        <a:ext cx="1101020" cy="644569"/>
      </dsp:txXfrm>
    </dsp:sp>
    <dsp:sp modelId="{95F9E695-62F5-46D9-9DF9-9A078C9E983D}">
      <dsp:nvSpPr>
        <dsp:cNvPr id="0" name=""/>
        <dsp:cNvSpPr/>
      </dsp:nvSpPr>
      <dsp:spPr>
        <a:xfrm rot="1654532">
          <a:off x="8118828" y="1076665"/>
          <a:ext cx="385819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8123650" y="1113614"/>
        <a:ext cx="300919" cy="169799"/>
      </dsp:txXfrm>
    </dsp:sp>
    <dsp:sp modelId="{42374CEE-1D01-4E7C-9215-6A45E1388834}">
      <dsp:nvSpPr>
        <dsp:cNvPr id="0" name=""/>
        <dsp:cNvSpPr/>
      </dsp:nvSpPr>
      <dsp:spPr>
        <a:xfrm>
          <a:off x="8624692" y="1337238"/>
          <a:ext cx="1141126" cy="684675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Message</a:t>
          </a:r>
        </a:p>
      </dsp:txBody>
      <dsp:txXfrm>
        <a:off x="8644745" y="1357291"/>
        <a:ext cx="1101020" cy="644569"/>
      </dsp:txXfrm>
    </dsp:sp>
    <dsp:sp modelId="{284D0375-8DE0-44F1-A272-02EA12C0A7CF}">
      <dsp:nvSpPr>
        <dsp:cNvPr id="0" name=""/>
        <dsp:cNvSpPr/>
      </dsp:nvSpPr>
      <dsp:spPr>
        <a:xfrm rot="19401739">
          <a:off x="9781803" y="934071"/>
          <a:ext cx="451255" cy="282999"/>
        </a:xfrm>
        <a:prstGeom prst="rightArrow">
          <a:avLst>
            <a:gd name="adj1" fmla="val 60000"/>
            <a:gd name="adj2" fmla="val 5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MY" sz="1200" kern="1200"/>
        </a:p>
      </dsp:txBody>
      <dsp:txXfrm>
        <a:off x="9790190" y="1016003"/>
        <a:ext cx="366355" cy="169799"/>
      </dsp:txXfrm>
    </dsp:sp>
    <dsp:sp modelId="{B04B94C0-CA12-4D40-9F91-BCE5FD62A06B}">
      <dsp:nvSpPr>
        <dsp:cNvPr id="0" name=""/>
        <dsp:cNvSpPr/>
      </dsp:nvSpPr>
      <dsp:spPr>
        <a:xfrm>
          <a:off x="10228548" y="144471"/>
          <a:ext cx="1141126" cy="684675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Receiving Device</a:t>
          </a:r>
        </a:p>
      </dsp:txBody>
      <dsp:txXfrm>
        <a:off x="10248601" y="164524"/>
        <a:ext cx="1101020" cy="64456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E2B5376-24BB-4FBD-A34A-C94E40CD85CA}">
      <dsp:nvSpPr>
        <dsp:cNvPr id="0" name=""/>
        <dsp:cNvSpPr/>
      </dsp:nvSpPr>
      <dsp:spPr>
        <a:xfrm>
          <a:off x="0" y="23935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Computer or a specialized communication device</a:t>
          </a:r>
          <a:endParaRPr lang="en-MY" sz="1600" kern="1200"/>
        </a:p>
      </dsp:txBody>
      <dsp:txXfrm>
        <a:off x="0" y="239358"/>
        <a:ext cx="8596312" cy="667800"/>
      </dsp:txXfrm>
    </dsp:sp>
    <dsp:sp modelId="{9B6295AB-E08A-4A41-8D63-A75939C3F007}">
      <dsp:nvSpPr>
        <dsp:cNvPr id="0" name=""/>
        <dsp:cNvSpPr/>
      </dsp:nvSpPr>
      <dsp:spPr>
        <a:xfrm>
          <a:off x="429815" y="3198"/>
          <a:ext cx="6017418" cy="47232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Sending and receiving devices</a:t>
          </a:r>
        </a:p>
      </dsp:txBody>
      <dsp:txXfrm>
        <a:off x="452872" y="26255"/>
        <a:ext cx="5971304" cy="426206"/>
      </dsp:txXfrm>
    </dsp:sp>
    <dsp:sp modelId="{B21C2951-C454-409E-BE2C-74A42677DA4C}">
      <dsp:nvSpPr>
        <dsp:cNvPr id="0" name=""/>
        <dsp:cNvSpPr/>
      </dsp:nvSpPr>
      <dsp:spPr>
        <a:xfrm>
          <a:off x="0" y="122971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477801"/>
              <a:satOff val="393"/>
              <a:lumOff val="-32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Interface between sending and receiving device</a:t>
          </a:r>
          <a:endParaRPr lang="en-MY" sz="1600" kern="1200"/>
        </a:p>
      </dsp:txBody>
      <dsp:txXfrm>
        <a:off x="0" y="1229718"/>
        <a:ext cx="8596312" cy="667800"/>
      </dsp:txXfrm>
    </dsp:sp>
    <dsp:sp modelId="{FF16220A-8729-4F86-982D-D56BEB56E67D}">
      <dsp:nvSpPr>
        <dsp:cNvPr id="0" name=""/>
        <dsp:cNvSpPr/>
      </dsp:nvSpPr>
      <dsp:spPr>
        <a:xfrm>
          <a:off x="429815" y="993558"/>
          <a:ext cx="6017418" cy="472320"/>
        </a:xfrm>
        <a:prstGeom prst="roundRect">
          <a:avLst/>
        </a:prstGeom>
        <a:solidFill>
          <a:schemeClr val="accent3">
            <a:hueOff val="-477801"/>
            <a:satOff val="393"/>
            <a:lumOff val="-327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Connection devices</a:t>
          </a:r>
        </a:p>
      </dsp:txBody>
      <dsp:txXfrm>
        <a:off x="452872" y="1016615"/>
        <a:ext cx="5971304" cy="426206"/>
      </dsp:txXfrm>
    </dsp:sp>
    <dsp:sp modelId="{AD9086D2-081F-4105-B9C9-92B140A3A0CB}">
      <dsp:nvSpPr>
        <dsp:cNvPr id="0" name=""/>
        <dsp:cNvSpPr/>
      </dsp:nvSpPr>
      <dsp:spPr>
        <a:xfrm>
          <a:off x="0" y="222007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955602"/>
              <a:satOff val="787"/>
              <a:lumOff val="-65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Rules and procedures that coordinate the devices</a:t>
          </a:r>
          <a:endParaRPr lang="en-MY" sz="1600" kern="1200"/>
        </a:p>
      </dsp:txBody>
      <dsp:txXfrm>
        <a:off x="0" y="2220078"/>
        <a:ext cx="8596312" cy="667800"/>
      </dsp:txXfrm>
    </dsp:sp>
    <dsp:sp modelId="{4972F05D-21EF-41B0-A2D9-1AD0CE3C56F5}">
      <dsp:nvSpPr>
        <dsp:cNvPr id="0" name=""/>
        <dsp:cNvSpPr/>
      </dsp:nvSpPr>
      <dsp:spPr>
        <a:xfrm>
          <a:off x="429815" y="1983918"/>
          <a:ext cx="6017418" cy="472320"/>
        </a:xfrm>
        <a:prstGeom prst="roundRect">
          <a:avLst/>
        </a:prstGeom>
        <a:solidFill>
          <a:schemeClr val="accent3">
            <a:hueOff val="-955602"/>
            <a:satOff val="787"/>
            <a:lumOff val="-654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 dirty="0"/>
            <a:t>Data transmission specifications</a:t>
          </a:r>
        </a:p>
      </dsp:txBody>
      <dsp:txXfrm>
        <a:off x="452872" y="2006975"/>
        <a:ext cx="5971304" cy="426206"/>
      </dsp:txXfrm>
    </dsp:sp>
    <dsp:sp modelId="{340BD9D2-5103-45BD-87E5-280639E91104}">
      <dsp:nvSpPr>
        <dsp:cNvPr id="0" name=""/>
        <dsp:cNvSpPr/>
      </dsp:nvSpPr>
      <dsp:spPr>
        <a:xfrm>
          <a:off x="0" y="3210438"/>
          <a:ext cx="8596312" cy="667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hueOff val="-1433403"/>
              <a:satOff val="1180"/>
              <a:lumOff val="-98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67169" tIns="333248" rIns="667169" bIns="113792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MY" sz="1600" kern="1200"/>
            <a:t>Carries the message</a:t>
          </a:r>
        </a:p>
      </dsp:txBody>
      <dsp:txXfrm>
        <a:off x="0" y="3210438"/>
        <a:ext cx="8596312" cy="667800"/>
      </dsp:txXfrm>
    </dsp:sp>
    <dsp:sp modelId="{24077876-C905-4378-A7FF-C15A1F273154}">
      <dsp:nvSpPr>
        <dsp:cNvPr id="0" name=""/>
        <dsp:cNvSpPr/>
      </dsp:nvSpPr>
      <dsp:spPr>
        <a:xfrm>
          <a:off x="429815" y="2974278"/>
          <a:ext cx="6017418" cy="472320"/>
        </a:xfrm>
        <a:prstGeom prst="roundRect">
          <a:avLst/>
        </a:prstGeom>
        <a:solidFill>
          <a:schemeClr val="accent3">
            <a:hueOff val="-1433403"/>
            <a:satOff val="1180"/>
            <a:lumOff val="-981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7444" tIns="0" rIns="227444" bIns="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600" kern="1200"/>
            <a:t>Communication channel</a:t>
          </a:r>
        </a:p>
      </dsp:txBody>
      <dsp:txXfrm>
        <a:off x="452872" y="2997335"/>
        <a:ext cx="5971304" cy="426206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8BDB2B6-047F-4B89-B4C1-48E03C19B35E}">
      <dsp:nvSpPr>
        <dsp:cNvPr id="0" name=""/>
        <dsp:cNvSpPr/>
      </dsp:nvSpPr>
      <dsp:spPr>
        <a:xfrm>
          <a:off x="0" y="3243304"/>
          <a:ext cx="8596312" cy="2127959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>
              <a:latin typeface="Comic Sans MS" panose="030F0702030302020204" pitchFamily="66" charset="0"/>
            </a:rPr>
            <a:t>Two categories of communication channels</a:t>
          </a:r>
          <a:endParaRPr lang="en-MY" sz="3200" kern="1200" dirty="0">
            <a:latin typeface="Comic Sans MS" panose="030F0702030302020204" pitchFamily="66" charset="0"/>
          </a:endParaRPr>
        </a:p>
      </dsp:txBody>
      <dsp:txXfrm>
        <a:off x="0" y="3243304"/>
        <a:ext cx="8596312" cy="1149097"/>
      </dsp:txXfrm>
    </dsp:sp>
    <dsp:sp modelId="{8DAD3802-A27D-417E-9DF8-F788C9CB875A}">
      <dsp:nvSpPr>
        <dsp:cNvPr id="0" name=""/>
        <dsp:cNvSpPr/>
      </dsp:nvSpPr>
      <dsp:spPr>
        <a:xfrm>
          <a:off x="0" y="4349843"/>
          <a:ext cx="4298155" cy="9788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Physical Connections using wire or cable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0" y="4349843"/>
        <a:ext cx="4298155" cy="978861"/>
      </dsp:txXfrm>
    </dsp:sp>
    <dsp:sp modelId="{AB7B051B-03E7-4E72-8DBD-FDAA3C7AF4FF}">
      <dsp:nvSpPr>
        <dsp:cNvPr id="0" name=""/>
        <dsp:cNvSpPr/>
      </dsp:nvSpPr>
      <dsp:spPr>
        <a:xfrm>
          <a:off x="4298156" y="4349843"/>
          <a:ext cx="4298155" cy="978861"/>
        </a:xfrm>
        <a:prstGeom prst="rect">
          <a:avLst/>
        </a:prstGeom>
        <a:solidFill>
          <a:schemeClr val="accent2">
            <a:tint val="40000"/>
            <a:alpha val="90000"/>
            <a:hueOff val="-406311"/>
            <a:satOff val="-2490"/>
            <a:lumOff val="-295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406311"/>
              <a:satOff val="-2490"/>
              <a:lumOff val="-295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2500" kern="1200" dirty="0">
              <a:latin typeface="Comic Sans MS" panose="030F0702030302020204" pitchFamily="66" charset="0"/>
            </a:rPr>
            <a:t>Wireless Connections</a:t>
          </a:r>
        </a:p>
      </dsp:txBody>
      <dsp:txXfrm>
        <a:off x="4298156" y="4349843"/>
        <a:ext cx="4298155" cy="978861"/>
      </dsp:txXfrm>
    </dsp:sp>
    <dsp:sp modelId="{B0CB8E67-0A34-4DF8-9BF4-9162D868E4F8}">
      <dsp:nvSpPr>
        <dsp:cNvPr id="0" name=""/>
        <dsp:cNvSpPr/>
      </dsp:nvSpPr>
      <dsp:spPr>
        <a:xfrm rot="10800000">
          <a:off x="0" y="0"/>
          <a:ext cx="8596312" cy="3272801"/>
        </a:xfrm>
        <a:prstGeom prst="upArrowCallout">
          <a:avLst/>
        </a:prstGeom>
        <a:gradFill rotWithShape="0">
          <a:gsLst>
            <a:gs pos="0">
              <a:schemeClr val="accent2">
                <a:hueOff val="-1027731"/>
                <a:satOff val="838"/>
                <a:lumOff val="-5293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2">
                <a:hueOff val="-1027731"/>
                <a:satOff val="838"/>
                <a:lumOff val="-5293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2">
                <a:hueOff val="-1027731"/>
                <a:satOff val="838"/>
                <a:lumOff val="-5293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7584" tIns="227584" rIns="227584" bIns="227584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3200" kern="1200" dirty="0">
              <a:latin typeface="Comic Sans MS" panose="030F0702030302020204" pitchFamily="66" charset="0"/>
            </a:rPr>
            <a:t>Communication Channels</a:t>
          </a:r>
        </a:p>
      </dsp:txBody>
      <dsp:txXfrm rot="-10800000">
        <a:off x="0" y="0"/>
        <a:ext cx="8596312" cy="1148753"/>
      </dsp:txXfrm>
    </dsp:sp>
    <dsp:sp modelId="{B03E95BC-6290-4C6A-A7DB-59D322FA0796}">
      <dsp:nvSpPr>
        <dsp:cNvPr id="0" name=""/>
        <dsp:cNvSpPr/>
      </dsp:nvSpPr>
      <dsp:spPr>
        <a:xfrm>
          <a:off x="0" y="1151176"/>
          <a:ext cx="4298155" cy="978567"/>
        </a:xfrm>
        <a:prstGeom prst="rect">
          <a:avLst/>
        </a:prstGeom>
        <a:solidFill>
          <a:schemeClr val="accent2">
            <a:tint val="40000"/>
            <a:alpha val="90000"/>
            <a:hueOff val="-812623"/>
            <a:satOff val="-4979"/>
            <a:lumOff val="-589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812623"/>
              <a:satOff val="-4979"/>
              <a:lumOff val="-589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carry the data from one computer to another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0" y="1151176"/>
        <a:ext cx="4298155" cy="978567"/>
      </dsp:txXfrm>
    </dsp:sp>
    <dsp:sp modelId="{888A6B2F-7F11-4969-9CF0-1621A838A404}">
      <dsp:nvSpPr>
        <dsp:cNvPr id="0" name=""/>
        <dsp:cNvSpPr/>
      </dsp:nvSpPr>
      <dsp:spPr>
        <a:xfrm>
          <a:off x="4298156" y="1151176"/>
          <a:ext cx="4298155" cy="978567"/>
        </a:xfrm>
        <a:prstGeom prst="rect">
          <a:avLst/>
        </a:prstGeom>
        <a:solidFill>
          <a:schemeClr val="accent2">
            <a:tint val="40000"/>
            <a:alpha val="90000"/>
            <a:hueOff val="-1218934"/>
            <a:satOff val="-7469"/>
            <a:lumOff val="-884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-1218934"/>
              <a:satOff val="-7469"/>
              <a:lumOff val="-884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7800" tIns="31750" rIns="177800" bIns="317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kern="1200" dirty="0">
              <a:latin typeface="Comic Sans MS" panose="030F0702030302020204" pitchFamily="66" charset="0"/>
            </a:rPr>
            <a:t>essential element of every communication system</a:t>
          </a:r>
          <a:endParaRPr lang="en-MY" sz="2500" kern="1200" dirty="0">
            <a:latin typeface="Comic Sans MS" panose="030F0702030302020204" pitchFamily="66" charset="0"/>
          </a:endParaRPr>
        </a:p>
      </dsp:txBody>
      <dsp:txXfrm>
        <a:off x="4298156" y="1151176"/>
        <a:ext cx="4298155" cy="978567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90995-90C6-441C-B580-AC625AF6B54A}">
      <dsp:nvSpPr>
        <dsp:cNvPr id="0" name=""/>
        <dsp:cNvSpPr/>
      </dsp:nvSpPr>
      <dsp:spPr>
        <a:xfrm>
          <a:off x="4064000" y="1874564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49510"/>
              </a:lnTo>
              <a:lnTo>
                <a:pt x="2875309" y="249510"/>
              </a:lnTo>
              <a:lnTo>
                <a:pt x="2875309" y="49902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976873F-0F41-41C1-A0E6-CE5D85ED2F8F}">
      <dsp:nvSpPr>
        <dsp:cNvPr id="0" name=""/>
        <dsp:cNvSpPr/>
      </dsp:nvSpPr>
      <dsp:spPr>
        <a:xfrm>
          <a:off x="4018280" y="1874564"/>
          <a:ext cx="91440" cy="499020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9902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87AB464-68A4-47FF-ACDA-70047B05AD06}">
      <dsp:nvSpPr>
        <dsp:cNvPr id="0" name=""/>
        <dsp:cNvSpPr/>
      </dsp:nvSpPr>
      <dsp:spPr>
        <a:xfrm>
          <a:off x="1188690" y="1874564"/>
          <a:ext cx="2875309" cy="499020"/>
        </a:xfrm>
        <a:custGeom>
          <a:avLst/>
          <a:gdLst/>
          <a:ahLst/>
          <a:cxnLst/>
          <a:rect l="0" t="0" r="0" b="0"/>
          <a:pathLst>
            <a:path>
              <a:moveTo>
                <a:pt x="2875309" y="0"/>
              </a:moveTo>
              <a:lnTo>
                <a:pt x="2875309" y="249510"/>
              </a:lnTo>
              <a:lnTo>
                <a:pt x="0" y="249510"/>
              </a:lnTo>
              <a:lnTo>
                <a:pt x="0" y="499020"/>
              </a:lnTo>
            </a:path>
          </a:pathLst>
        </a:custGeom>
        <a:noFill/>
        <a:ln w="9525" cap="flat" cmpd="sng" algn="ctr">
          <a:solidFill>
            <a:schemeClr val="accent3">
              <a:tint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FE023D8-EC85-480E-918E-50EA7C74D954}">
      <dsp:nvSpPr>
        <dsp:cNvPr id="0" name=""/>
        <dsp:cNvSpPr/>
      </dsp:nvSpPr>
      <dsp:spPr>
        <a:xfrm>
          <a:off x="2875855" y="686420"/>
          <a:ext cx="2376289" cy="1188144"/>
        </a:xfrm>
        <a:prstGeom prst="rect">
          <a:avLst/>
        </a:prstGeom>
        <a:gradFill rotWithShape="0">
          <a:gsLst>
            <a:gs pos="0">
              <a:schemeClr val="accent3">
                <a:shade val="6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shade val="6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shade val="6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Consists of 3 types physical connection</a:t>
          </a:r>
        </a:p>
      </dsp:txBody>
      <dsp:txXfrm>
        <a:off x="2875855" y="686420"/>
        <a:ext cx="2376289" cy="1188144"/>
      </dsp:txXfrm>
    </dsp:sp>
    <dsp:sp modelId="{54723DFA-F168-4161-A07E-8A44493F0E6F}">
      <dsp:nvSpPr>
        <dsp:cNvPr id="0" name=""/>
        <dsp:cNvSpPr/>
      </dsp:nvSpPr>
      <dsp:spPr>
        <a:xfrm>
          <a:off x="545" y="2373585"/>
          <a:ext cx="2376289" cy="118814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shade val="8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Twisted pair cable</a:t>
          </a:r>
        </a:p>
      </dsp:txBody>
      <dsp:txXfrm>
        <a:off x="545" y="2373585"/>
        <a:ext cx="2376289" cy="1188144"/>
      </dsp:txXfrm>
    </dsp:sp>
    <dsp:sp modelId="{CA115E86-BE7F-4D1E-A2AE-A04A1E00AC50}">
      <dsp:nvSpPr>
        <dsp:cNvPr id="0" name=""/>
        <dsp:cNvSpPr/>
      </dsp:nvSpPr>
      <dsp:spPr>
        <a:xfrm>
          <a:off x="2875855" y="2373585"/>
          <a:ext cx="2376289" cy="118814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shade val="8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>
              <a:latin typeface="Comic Sans MS" panose="030F0702030302020204" pitchFamily="66" charset="0"/>
            </a:rPr>
            <a:t>Coaxial cable</a:t>
          </a:r>
        </a:p>
      </dsp:txBody>
      <dsp:txXfrm>
        <a:off x="2875855" y="2373585"/>
        <a:ext cx="2376289" cy="1188144"/>
      </dsp:txXfrm>
    </dsp:sp>
    <dsp:sp modelId="{8DDDE721-E57F-4989-AC95-678807DFB860}">
      <dsp:nvSpPr>
        <dsp:cNvPr id="0" name=""/>
        <dsp:cNvSpPr/>
      </dsp:nvSpPr>
      <dsp:spPr>
        <a:xfrm>
          <a:off x="5751165" y="2373585"/>
          <a:ext cx="2376289" cy="1188144"/>
        </a:xfrm>
        <a:prstGeom prst="rect">
          <a:avLst/>
        </a:prstGeom>
        <a:gradFill rotWithShape="0">
          <a:gsLst>
            <a:gs pos="0">
              <a:schemeClr val="accent3">
                <a:shade val="80000"/>
                <a:hueOff val="0"/>
                <a:satOff val="0"/>
                <a:lumOff val="0"/>
                <a:alphaOff val="0"/>
                <a:tint val="98000"/>
                <a:satMod val="110000"/>
                <a:lumMod val="104000"/>
              </a:schemeClr>
            </a:gs>
            <a:gs pos="69000">
              <a:schemeClr val="accent3">
                <a:shade val="80000"/>
                <a:hueOff val="0"/>
                <a:satOff val="0"/>
                <a:lumOff val="0"/>
                <a:alphaOff val="0"/>
                <a:shade val="88000"/>
                <a:satMod val="130000"/>
                <a:lumMod val="92000"/>
              </a:schemeClr>
            </a:gs>
            <a:gs pos="100000">
              <a:schemeClr val="accent3">
                <a:shade val="80000"/>
                <a:hueOff val="0"/>
                <a:satOff val="0"/>
                <a:lumOff val="0"/>
                <a:alphaOff val="0"/>
                <a:shade val="78000"/>
                <a:satMod val="130000"/>
                <a:lumMod val="92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MY" sz="1800" kern="1200" dirty="0" err="1">
              <a:latin typeface="Comic Sans MS" panose="030F0702030302020204" pitchFamily="66" charset="0"/>
            </a:rPr>
            <a:t>Fiber</a:t>
          </a:r>
          <a:r>
            <a:rPr lang="en-MY" sz="1800" kern="1200" dirty="0">
              <a:latin typeface="Comic Sans MS" panose="030F0702030302020204" pitchFamily="66" charset="0"/>
            </a:rPr>
            <a:t>-optic cable</a:t>
          </a:r>
        </a:p>
      </dsp:txBody>
      <dsp:txXfrm>
        <a:off x="5751165" y="2373585"/>
        <a:ext cx="2376289" cy="11881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E9115E-AAD1-4DA0-BED1-0ED289672001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MY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52B360-9487-490C-BCA7-DE578C778555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129547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8086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654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544625-0ADF-4414-89A2-9E135F0C849F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4031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37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A50B4EB-D9F6-4F2F-973A-15D71B3F5057}" type="slidenum">
              <a:rPr lang="en-US" smtClean="0"/>
              <a:t>39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3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63254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531281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024327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917342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0269154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60129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29541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27850892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79065210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9633054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4796534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163602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838134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053500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1020087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1022791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525155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926318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916039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26866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8746498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4778661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1350374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30471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7929321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070442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674902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721241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5117092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059857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8337887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1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69738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93686690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6549795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2153263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8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22423129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79777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48427817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317065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52905704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645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4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07947287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41429645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53658707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455620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5171834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marL="0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6913671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055069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453128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207658" y="4343400"/>
            <a:ext cx="98755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29993251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79" y="1845734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7920" y="1845735"/>
            <a:ext cx="493776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4736228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7920" y="1846052"/>
            <a:ext cx="493776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2582334"/>
            <a:ext cx="493776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85437367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82346144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96266943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6" y="0"/>
            <a:ext cx="4050791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4040071" y="0"/>
            <a:ext cx="6400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94359"/>
            <a:ext cx="32004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731520"/>
            <a:ext cx="649224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926080"/>
            <a:ext cx="32004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65512" y="6459785"/>
            <a:ext cx="2618510" cy="365125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00600" y="6459785"/>
            <a:ext cx="464820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13501768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12188825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491507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5074920"/>
            <a:ext cx="10113264" cy="822960"/>
          </a:xfrm>
        </p:spPr>
        <p:txBody>
          <a:bodyPr lIns="91440" tIns="0" rIns="9144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915076"/>
          </a:xfrm>
          <a:blipFill>
            <a:blip r:embed="rId2"/>
            <a:stretch>
              <a:fillRect/>
            </a:stretch>
          </a:blipFill>
        </p:spPr>
        <p:txBody>
          <a:bodyPr lIns="457200" tIns="457200" anchor="t"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80" y="5907023"/>
            <a:ext cx="10113264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452340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1658948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5" y="6334316"/>
            <a:ext cx="12188825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4778"/>
            <a:ext cx="2628900" cy="57574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4778"/>
            <a:ext cx="7734300" cy="5757422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4573724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752546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202405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42172883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50382710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27336224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8999459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407532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22451704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31757683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61532319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01799345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81994583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6822024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397745409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26776727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98389626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16376658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3027791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0787773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using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"/>
          <p:cNvSpPr/>
          <p:nvPr/>
        </p:nvSpPr>
        <p:spPr>
          <a:xfrm>
            <a:off x="4098279" y="0"/>
            <a:ext cx="8110241" cy="541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5" extrusionOk="0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/>
          <p:cNvSpPr/>
          <p:nvPr/>
        </p:nvSpPr>
        <p:spPr>
          <a:xfrm>
            <a:off x="4422176" y="0"/>
            <a:ext cx="7786344" cy="529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3" extrusionOk="0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5933476" y="850901"/>
            <a:ext cx="5117539" cy="580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4" h="21373" extrusionOk="0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/>
          <p:cNvSpPr/>
          <p:nvPr/>
        </p:nvSpPr>
        <p:spPr>
          <a:xfrm>
            <a:off x="5857276" y="1016000"/>
            <a:ext cx="5314124" cy="552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187" extrusionOk="0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6375400" y="2269723"/>
            <a:ext cx="3871369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6375401" y="4830041"/>
            <a:ext cx="3871368" cy="101830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0825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47445449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9557912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239182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631719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4845332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5771230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768200792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1719433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560005810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972647409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0732296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1927400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AD9-86D1-407D-8FFC-A503B0183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1532F-0717-4856-843A-5FA37E9BD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608E-65F0-44ED-BD8C-0FCBCD44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0021-4861-430B-A2DD-5EED6B1D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AFE84-6EE1-4630-B241-E35A3050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26508200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6E97-CEC1-4B5E-91AF-3F1F83AC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F66-10D1-41CA-AA22-6C28AE51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BCF7B-67AF-4F20-8F7A-7C9F94A0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3F57F-CEAE-43A4-AF10-4A31D29A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DFCA-080E-4385-861D-59B419A2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4747051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47934066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D8E-6AD2-4500-9AB7-F7E42869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3F2DE-62BB-4D93-B99E-F4E8320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87459-7FB0-4723-85A1-1DB83948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43B4-5809-4C15-AE72-ECB687DD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9EB0-755F-44BA-A488-4234A4B5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0697487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B077-B261-4DD9-840B-6474D9E2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8AC68-1E18-4A06-8971-1E8B782C0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C6760-98CA-40D4-9DBF-9A14ED8A4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A49C6-9F88-4BF8-B513-66EF9315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99A7B-6F0B-4876-B7D1-46D13D97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E0947-F550-4D64-8BA9-DCBCE418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16838453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325-14E7-4F5D-8B0A-CA3BCAFC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14E1-6647-4758-B29F-05B066ED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FD426-FC02-4C0E-9824-2BF52CC98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25169-4A28-44E1-8345-0C2D2BAD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7210A-62FF-4CF5-BEE3-44AE05930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12C47-D655-4833-8966-9E685398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400FD-D8EA-4BFF-A7C5-E00309A3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7BF3B-C6A9-4E07-9348-DF7DB85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22798567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6F63-2872-4F62-A550-4B49F7D7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26CE9-AB72-488E-9FFD-54C7A0B9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6B33-3E81-4E4B-BBF4-88EA334E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9A748-E0F3-4756-BD14-7369A2DC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375824144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082FD-8A19-4B11-B782-504D4E0D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A70F-D257-4946-B0C5-E238C213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67757-339E-4BCA-974C-C33097EC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94713176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D224-AF5C-47BF-91F9-85CEE71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12A7-037E-46A4-83CF-49E32FC0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95C95-35F3-4958-8CC7-4D203179C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966BA-BCC0-4EE8-BA72-D58F5D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A9D4-76AD-4FDC-B2E6-DF88E03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334BE-295F-445B-ABA0-3766E7C4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277713199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527E-4D84-47E2-82CD-1D0AAC63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0FBCF-A1F7-4BD3-BF0C-626DA0EFA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CE9CE-BD76-4C5F-9396-602E662A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0C66B-3095-495C-A8A4-0BDC9180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10BB-F0F7-415F-8639-07FB610D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FF9C2-5B91-4A35-B965-C33C393E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69540548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133E-A246-406C-9A45-6F609B41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3D2A-9F80-4141-B254-A4FBE775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384E-736C-4C7A-822E-18F07788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C00A-10C5-4CCB-8F14-5F54D726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E93A-9434-4B07-9F99-D29A816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38863359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24DE4-4027-43C9-B0D5-68462CEBD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0980-4DB8-4F4E-8DD0-F8DADF1EA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171F-FFBD-46D7-95DD-0536ACE8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4178-E560-484C-A54D-B53B042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3F33-096A-4DB1-9A8D-96D82537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015122314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5455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646371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3018690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24238990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6614498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08769089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8508534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60727727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744334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8837350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6670659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011837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2514544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3768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565252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79051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93105" y="802298"/>
            <a:ext cx="8561747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93106" y="3531204"/>
            <a:ext cx="8561746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93105" y="329307"/>
            <a:ext cx="4897310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2334637" y="798973"/>
            <a:ext cx="0" cy="2544756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6047370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846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38641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084050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1408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245757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10060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813" y="1756130"/>
            <a:ext cx="8562580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3806195"/>
            <a:ext cx="854999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284510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729723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53290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6263250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509112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883863"/>
            <a:ext cx="1615742" cy="45749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34694" y="883863"/>
            <a:ext cx="7738807" cy="457499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8" name="Straight Connector 7"/>
          <p:cNvCxnSpPr/>
          <p:nvPr/>
        </p:nvCxnSpPr>
        <p:spPr>
          <a:xfrm flipH="1">
            <a:off x="9439111" y="719272"/>
            <a:ext cx="1615742" cy="0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75153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3207313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75126341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441137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88260014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9075582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629640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889"/>
            <a:ext cx="9520157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34695" y="2010878"/>
            <a:ext cx="4608576" cy="343814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54793" y="2017343"/>
            <a:ext cx="4604130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77849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5783797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5770821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089454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882812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148683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042187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6636949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0197965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06095972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491384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95" y="804163"/>
            <a:ext cx="9520157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5" y="2019549"/>
            <a:ext cx="4608576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34695" y="2824269"/>
            <a:ext cx="4608576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4791" y="2023003"/>
            <a:ext cx="4608576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4792" y="2821491"/>
            <a:ext cx="4608576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1" name="Straight Connector 10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0614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823093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0143160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721878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23611880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89072" cy="4148769"/>
          </a:xfrm>
          <a:prstGeom prst="rect">
            <a:avLst/>
          </a:prstGeom>
        </p:spPr>
      </p:pic>
      <p:pic>
        <p:nvPicPr>
          <p:cNvPr id="21" name="Picture 20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8485" y="1734506"/>
            <a:ext cx="5089072" cy="414876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76056443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11721170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240060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64419801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50568951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5068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7" name="Straight Connector 6"/>
          <p:cNvCxnSpPr/>
          <p:nvPr/>
        </p:nvCxnSpPr>
        <p:spPr>
          <a:xfrm>
            <a:off x="1371687" y="798973"/>
            <a:ext cx="0" cy="1067168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64007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6873920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sp>
        <p:nvSpPr>
          <p:cNvPr id="11" name="TextBox 10"/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869220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3104858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9859435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1320765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9856505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7919414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person, indoor, sitting, using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Shape"/>
          <p:cNvSpPr/>
          <p:nvPr/>
        </p:nvSpPr>
        <p:spPr>
          <a:xfrm>
            <a:off x="4098279" y="0"/>
            <a:ext cx="8110241" cy="5410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5" extrusionOk="0">
                <a:moveTo>
                  <a:pt x="21202" y="20812"/>
                </a:moveTo>
                <a:cubicBezTo>
                  <a:pt x="20243" y="21600"/>
                  <a:pt x="18978" y="21485"/>
                  <a:pt x="17928" y="20933"/>
                </a:cubicBezTo>
                <a:cubicBezTo>
                  <a:pt x="16876" y="20376"/>
                  <a:pt x="15976" y="19437"/>
                  <a:pt x="15043" y="18595"/>
                </a:cubicBezTo>
                <a:cubicBezTo>
                  <a:pt x="14110" y="17747"/>
                  <a:pt x="13098" y="16964"/>
                  <a:pt x="11969" y="16798"/>
                </a:cubicBezTo>
                <a:cubicBezTo>
                  <a:pt x="10369" y="16563"/>
                  <a:pt x="8842" y="17591"/>
                  <a:pt x="7381" y="18479"/>
                </a:cubicBezTo>
                <a:cubicBezTo>
                  <a:pt x="5920" y="19367"/>
                  <a:pt x="4250" y="20150"/>
                  <a:pt x="2736" y="19427"/>
                </a:cubicBezTo>
                <a:cubicBezTo>
                  <a:pt x="2122" y="19131"/>
                  <a:pt x="1584" y="18605"/>
                  <a:pt x="1149" y="17967"/>
                </a:cubicBezTo>
                <a:cubicBezTo>
                  <a:pt x="-63" y="16181"/>
                  <a:pt x="-398" y="13371"/>
                  <a:pt x="542" y="11324"/>
                </a:cubicBezTo>
                <a:cubicBezTo>
                  <a:pt x="1979" y="8188"/>
                  <a:pt x="5565" y="7797"/>
                  <a:pt x="7142" y="4777"/>
                </a:cubicBezTo>
                <a:cubicBezTo>
                  <a:pt x="7942" y="3246"/>
                  <a:pt x="8144" y="1169"/>
                  <a:pt x="9243" y="0"/>
                </a:cubicBezTo>
                <a:lnTo>
                  <a:pt x="21202" y="0"/>
                </a:lnTo>
                <a:lnTo>
                  <a:pt x="21202" y="20812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Shape"/>
          <p:cNvSpPr/>
          <p:nvPr/>
        </p:nvSpPr>
        <p:spPr>
          <a:xfrm>
            <a:off x="4422176" y="0"/>
            <a:ext cx="7786344" cy="529177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202" h="21373" extrusionOk="0">
                <a:moveTo>
                  <a:pt x="21202" y="20810"/>
                </a:moveTo>
                <a:cubicBezTo>
                  <a:pt x="20241" y="21600"/>
                  <a:pt x="18978" y="21482"/>
                  <a:pt x="17927" y="20928"/>
                </a:cubicBezTo>
                <a:cubicBezTo>
                  <a:pt x="16876" y="20374"/>
                  <a:pt x="15973" y="19435"/>
                  <a:pt x="15043" y="18589"/>
                </a:cubicBezTo>
                <a:cubicBezTo>
                  <a:pt x="14113" y="17743"/>
                  <a:pt x="13096" y="16958"/>
                  <a:pt x="11969" y="16794"/>
                </a:cubicBezTo>
                <a:cubicBezTo>
                  <a:pt x="10367" y="16558"/>
                  <a:pt x="8842" y="17589"/>
                  <a:pt x="7380" y="18476"/>
                </a:cubicBezTo>
                <a:cubicBezTo>
                  <a:pt x="5920" y="19364"/>
                  <a:pt x="4246" y="20143"/>
                  <a:pt x="2735" y="19425"/>
                </a:cubicBezTo>
                <a:cubicBezTo>
                  <a:pt x="2120" y="19133"/>
                  <a:pt x="1580" y="18604"/>
                  <a:pt x="1148" y="17963"/>
                </a:cubicBezTo>
                <a:cubicBezTo>
                  <a:pt x="-63" y="16178"/>
                  <a:pt x="-398" y="13367"/>
                  <a:pt x="539" y="11321"/>
                </a:cubicBezTo>
                <a:cubicBezTo>
                  <a:pt x="1978" y="8181"/>
                  <a:pt x="5564" y="7797"/>
                  <a:pt x="7141" y="4775"/>
                </a:cubicBezTo>
                <a:cubicBezTo>
                  <a:pt x="7940" y="3247"/>
                  <a:pt x="8144" y="1164"/>
                  <a:pt x="9240" y="0"/>
                </a:cubicBezTo>
                <a:lnTo>
                  <a:pt x="21202" y="0"/>
                </a:lnTo>
                <a:lnTo>
                  <a:pt x="21202" y="2081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5933476" y="850901"/>
            <a:ext cx="5117539" cy="580581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014" h="21373" extrusionOk="0">
                <a:moveTo>
                  <a:pt x="20732" y="1768"/>
                </a:moveTo>
                <a:cubicBezTo>
                  <a:pt x="20320" y="1038"/>
                  <a:pt x="19454" y="515"/>
                  <a:pt x="18489" y="253"/>
                </a:cubicBezTo>
                <a:cubicBezTo>
                  <a:pt x="17525" y="-9"/>
                  <a:pt x="16466" y="-37"/>
                  <a:pt x="15428" y="33"/>
                </a:cubicBezTo>
                <a:cubicBezTo>
                  <a:pt x="9681" y="417"/>
                  <a:pt x="4367" y="3829"/>
                  <a:pt x="1734" y="7794"/>
                </a:cubicBezTo>
                <a:cubicBezTo>
                  <a:pt x="237" y="10052"/>
                  <a:pt x="-399" y="12671"/>
                  <a:pt x="258" y="15092"/>
                </a:cubicBezTo>
                <a:cubicBezTo>
                  <a:pt x="915" y="17514"/>
                  <a:pt x="2933" y="19698"/>
                  <a:pt x="5801" y="20712"/>
                </a:cubicBezTo>
                <a:cubicBezTo>
                  <a:pt x="8122" y="21535"/>
                  <a:pt x="10881" y="21563"/>
                  <a:pt x="13379" y="20946"/>
                </a:cubicBezTo>
                <a:cubicBezTo>
                  <a:pt x="16017" y="20291"/>
                  <a:pt x="18541" y="18762"/>
                  <a:pt x="19204" y="16668"/>
                </a:cubicBezTo>
                <a:cubicBezTo>
                  <a:pt x="19840" y="14658"/>
                  <a:pt x="18672" y="12647"/>
                  <a:pt x="18494" y="10604"/>
                </a:cubicBezTo>
                <a:cubicBezTo>
                  <a:pt x="18390" y="9421"/>
                  <a:pt x="18625" y="8210"/>
                  <a:pt x="19172" y="7084"/>
                </a:cubicBezTo>
                <a:cubicBezTo>
                  <a:pt x="19600" y="6205"/>
                  <a:pt x="20221" y="5377"/>
                  <a:pt x="20622" y="4493"/>
                </a:cubicBezTo>
                <a:cubicBezTo>
                  <a:pt x="21029" y="3605"/>
                  <a:pt x="21201" y="2609"/>
                  <a:pt x="20732" y="1768"/>
                </a:cubicBez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4" name="Shape"/>
          <p:cNvSpPr/>
          <p:nvPr/>
        </p:nvSpPr>
        <p:spPr>
          <a:xfrm>
            <a:off x="5857276" y="1016000"/>
            <a:ext cx="5314124" cy="552858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157" h="21187" extrusionOk="0">
                <a:moveTo>
                  <a:pt x="21013" y="2321"/>
                </a:moveTo>
                <a:cubicBezTo>
                  <a:pt x="20720" y="1538"/>
                  <a:pt x="19967" y="920"/>
                  <a:pt x="19092" y="550"/>
                </a:cubicBezTo>
                <a:cubicBezTo>
                  <a:pt x="18217" y="185"/>
                  <a:pt x="17221" y="48"/>
                  <a:pt x="16240" y="10"/>
                </a:cubicBezTo>
                <a:cubicBezTo>
                  <a:pt x="10785" y="-190"/>
                  <a:pt x="5349" y="2735"/>
                  <a:pt x="2371" y="6492"/>
                </a:cubicBezTo>
                <a:cubicBezTo>
                  <a:pt x="677" y="8629"/>
                  <a:pt x="-253" y="11228"/>
                  <a:pt x="60" y="13754"/>
                </a:cubicBezTo>
                <a:cubicBezTo>
                  <a:pt x="374" y="16280"/>
                  <a:pt x="2002" y="18704"/>
                  <a:pt x="4576" y="20028"/>
                </a:cubicBezTo>
                <a:cubicBezTo>
                  <a:pt x="6659" y="21099"/>
                  <a:pt x="9248" y="21410"/>
                  <a:pt x="11680" y="21035"/>
                </a:cubicBezTo>
                <a:cubicBezTo>
                  <a:pt x="14248" y="20641"/>
                  <a:pt x="16817" y="19346"/>
                  <a:pt x="17701" y="17283"/>
                </a:cubicBezTo>
                <a:cubicBezTo>
                  <a:pt x="18551" y="15307"/>
                  <a:pt x="17707" y="13146"/>
                  <a:pt x="17793" y="11053"/>
                </a:cubicBezTo>
                <a:cubicBezTo>
                  <a:pt x="17843" y="9841"/>
                  <a:pt x="18212" y="8639"/>
                  <a:pt x="18875" y="7549"/>
                </a:cubicBezTo>
                <a:cubicBezTo>
                  <a:pt x="19390" y="6697"/>
                  <a:pt x="20073" y="5923"/>
                  <a:pt x="20568" y="5066"/>
                </a:cubicBezTo>
                <a:cubicBezTo>
                  <a:pt x="21059" y="4215"/>
                  <a:pt x="21347" y="3217"/>
                  <a:pt x="21013" y="2321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8" name="Title 1"/>
          <p:cNvSpPr>
            <a:spLocks noGrp="1"/>
          </p:cNvSpPr>
          <p:nvPr userDrawn="1">
            <p:ph type="ctrTitle"/>
          </p:nvPr>
        </p:nvSpPr>
        <p:spPr>
          <a:xfrm>
            <a:off x="6375400" y="2269723"/>
            <a:ext cx="3871369" cy="2387600"/>
          </a:xfrm>
        </p:spPr>
        <p:txBody>
          <a:bodyPr anchor="b">
            <a:normAutofit/>
          </a:bodyPr>
          <a:lstStyle>
            <a:lvl1pPr algn="ct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20" name="Subtitle 2"/>
          <p:cNvSpPr>
            <a:spLocks noGrp="1"/>
          </p:cNvSpPr>
          <p:nvPr userDrawn="1">
            <p:ph type="subTitle" idx="1"/>
          </p:nvPr>
        </p:nvSpPr>
        <p:spPr>
          <a:xfrm>
            <a:off x="6375401" y="4830041"/>
            <a:ext cx="3871368" cy="1018309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3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21" name="Date Placeholder 3"/>
          <p:cNvSpPr>
            <a:spLocks noGrp="1"/>
          </p:cNvSpPr>
          <p:nvPr userDrawn="1"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3" name="Footer Placeholder 4"/>
          <p:cNvSpPr>
            <a:spLocks noGrp="1"/>
          </p:cNvSpPr>
          <p:nvPr userDrawn="1"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4" name="Slide Number Placeholder 5"/>
          <p:cNvSpPr>
            <a:spLocks noGrp="1"/>
          </p:cNvSpPr>
          <p:nvPr userDrawn="1"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67416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3037840" y="4563110"/>
            <a:ext cx="9154160" cy="229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4955539" y="5044439"/>
            <a:ext cx="7236461" cy="181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5868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6300" y="6356350"/>
            <a:ext cx="15875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4664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2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0" y="0"/>
            <a:ext cx="7016752" cy="190119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540" y="20590"/>
                  <a:pt x="2440" y="14443"/>
                  <a:pt x="3683" y="10749"/>
                </a:cubicBezTo>
                <a:cubicBezTo>
                  <a:pt x="5071" y="6637"/>
                  <a:pt x="6900" y="5671"/>
                  <a:pt x="8636" y="5598"/>
                </a:cubicBezTo>
                <a:cubicBezTo>
                  <a:pt x="9797" y="5555"/>
                  <a:pt x="10958" y="5829"/>
                  <a:pt x="12108" y="6450"/>
                </a:cubicBezTo>
                <a:cubicBezTo>
                  <a:pt x="13804" y="7359"/>
                  <a:pt x="15489" y="9004"/>
                  <a:pt x="17202" y="8701"/>
                </a:cubicBezTo>
                <a:cubicBezTo>
                  <a:pt x="18910" y="8398"/>
                  <a:pt x="20713" y="5728"/>
                  <a:pt x="21600" y="0"/>
                </a:cubicBezTo>
                <a:lnTo>
                  <a:pt x="0" y="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0" y="0"/>
            <a:ext cx="6283961" cy="1656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1537" y="20590"/>
                  <a:pt x="2436" y="14428"/>
                  <a:pt x="3680" y="10750"/>
                </a:cubicBezTo>
                <a:cubicBezTo>
                  <a:pt x="5068" y="6642"/>
                  <a:pt x="6897" y="5665"/>
                  <a:pt x="8635" y="5599"/>
                </a:cubicBezTo>
                <a:cubicBezTo>
                  <a:pt x="9796" y="5549"/>
                  <a:pt x="10957" y="5831"/>
                  <a:pt x="12105" y="6460"/>
                </a:cubicBezTo>
                <a:cubicBezTo>
                  <a:pt x="13799" y="7371"/>
                  <a:pt x="15488" y="9011"/>
                  <a:pt x="17200" y="8713"/>
                </a:cubicBezTo>
                <a:cubicBezTo>
                  <a:pt x="18911" y="8415"/>
                  <a:pt x="20714" y="5731"/>
                  <a:pt x="21600" y="0"/>
                </a:cubicBezTo>
                <a:lnTo>
                  <a:pt x="4" y="0"/>
                </a:lnTo>
                <a:lnTo>
                  <a:pt x="4" y="21600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1371600" y="901700"/>
            <a:ext cx="9982200" cy="1020451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2021207"/>
            <a:ext cx="10515600" cy="4155756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  <a:lvl2pPr>
              <a:defRPr>
                <a:solidFill>
                  <a:schemeClr val="accent3"/>
                </a:solidFill>
              </a:defRPr>
            </a:lvl2pPr>
            <a:lvl3pPr>
              <a:defRPr>
                <a:solidFill>
                  <a:schemeClr val="accent3"/>
                </a:solidFill>
              </a:defRPr>
            </a:lvl3pPr>
            <a:lvl4pPr>
              <a:defRPr>
                <a:solidFill>
                  <a:schemeClr val="accent3"/>
                </a:solidFill>
              </a:defRPr>
            </a:lvl4pPr>
            <a:lvl5pPr>
              <a:defRPr>
                <a:solidFill>
                  <a:schemeClr val="accent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066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7024250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 userDrawn="1"/>
        </p:nvSpPr>
        <p:spPr>
          <a:xfrm>
            <a:off x="5245815" y="0"/>
            <a:ext cx="6946185" cy="5725700"/>
          </a:xfrm>
          <a:custGeom>
            <a:avLst/>
            <a:gdLst>
              <a:gd name="connsiteX0" fmla="*/ 147328 w 6946185"/>
              <a:gd name="connsiteY0" fmla="*/ 0 h 5725700"/>
              <a:gd name="connsiteX1" fmla="*/ 6933220 w 6946185"/>
              <a:gd name="connsiteY1" fmla="*/ 0 h 5725700"/>
              <a:gd name="connsiteX2" fmla="*/ 6946185 w 6946185"/>
              <a:gd name="connsiteY2" fmla="*/ 0 h 5725700"/>
              <a:gd name="connsiteX3" fmla="*/ 6946185 w 6946185"/>
              <a:gd name="connsiteY3" fmla="*/ 3994015 h 5725700"/>
              <a:gd name="connsiteX4" fmla="*/ 6906962 w 6946185"/>
              <a:gd name="connsiteY4" fmla="*/ 4058136 h 5725700"/>
              <a:gd name="connsiteX5" fmla="*/ 5510483 w 6946185"/>
              <a:gd name="connsiteY5" fmla="*/ 4794243 h 5725700"/>
              <a:gd name="connsiteX6" fmla="*/ 5470037 w 6946185"/>
              <a:gd name="connsiteY6" fmla="*/ 4820931 h 5725700"/>
              <a:gd name="connsiteX7" fmla="*/ 3591513 w 6946185"/>
              <a:gd name="connsiteY7" fmla="*/ 5721386 h 5725700"/>
              <a:gd name="connsiteX8" fmla="*/ 1907525 w 6946185"/>
              <a:gd name="connsiteY8" fmla="*/ 4993603 h 5725700"/>
              <a:gd name="connsiteX9" fmla="*/ 1354998 w 6946185"/>
              <a:gd name="connsiteY9" fmla="*/ 2776359 h 5725700"/>
              <a:gd name="connsiteX10" fmla="*/ 237577 w 6946185"/>
              <a:gd name="connsiteY10" fmla="*/ 1324528 h 5725700"/>
              <a:gd name="connsiteX11" fmla="*/ 147328 w 6946185"/>
              <a:gd name="connsiteY11" fmla="*/ 0 h 5725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946185" h="5725700">
                <a:moveTo>
                  <a:pt x="147328" y="0"/>
                </a:moveTo>
                <a:cubicBezTo>
                  <a:pt x="147328" y="0"/>
                  <a:pt x="6179232" y="0"/>
                  <a:pt x="6933220" y="0"/>
                </a:cubicBezTo>
                <a:lnTo>
                  <a:pt x="6946185" y="0"/>
                </a:lnTo>
                <a:lnTo>
                  <a:pt x="6946185" y="3994015"/>
                </a:lnTo>
                <a:lnTo>
                  <a:pt x="6906962" y="4058136"/>
                </a:lnTo>
                <a:cubicBezTo>
                  <a:pt x="6632820" y="4424557"/>
                  <a:pt x="5883095" y="4550731"/>
                  <a:pt x="5510483" y="4794243"/>
                </a:cubicBezTo>
                <a:cubicBezTo>
                  <a:pt x="5496443" y="4803317"/>
                  <a:pt x="5483742" y="4812124"/>
                  <a:pt x="5470037" y="4820931"/>
                </a:cubicBezTo>
                <a:cubicBezTo>
                  <a:pt x="4900797" y="5198300"/>
                  <a:pt x="4342254" y="5670679"/>
                  <a:pt x="3591513" y="5721386"/>
                </a:cubicBezTo>
                <a:cubicBezTo>
                  <a:pt x="2931355" y="5764621"/>
                  <a:pt x="2266852" y="5480126"/>
                  <a:pt x="1907525" y="4993603"/>
                </a:cubicBezTo>
                <a:cubicBezTo>
                  <a:pt x="1424858" y="4339745"/>
                  <a:pt x="1687918" y="3481190"/>
                  <a:pt x="1354998" y="2776359"/>
                </a:cubicBezTo>
                <a:cubicBezTo>
                  <a:pt x="1099960" y="2236459"/>
                  <a:pt x="555121" y="1818791"/>
                  <a:pt x="237577" y="1324528"/>
                </a:cubicBezTo>
                <a:cubicBezTo>
                  <a:pt x="167717" y="1218043"/>
                  <a:pt x="-200634" y="535896"/>
                  <a:pt x="147328" y="0"/>
                </a:cubicBez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wrap="square" lIns="38100" tIns="38100" rIns="38100" bIns="38100" anchor="ctr">
            <a:noAutofit/>
          </a:bodyPr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4" name="Picture 3" descr="A person holding a computer&#10;&#10;Description automatically generated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40036" y="0"/>
            <a:ext cx="7051964" cy="6842876"/>
          </a:xfrm>
          <a:prstGeom prst="rect">
            <a:avLst/>
          </a:prstGeom>
        </p:spPr>
      </p:pic>
      <p:sp>
        <p:nvSpPr>
          <p:cNvPr id="16" name="Shape"/>
          <p:cNvSpPr/>
          <p:nvPr userDrawn="1"/>
        </p:nvSpPr>
        <p:spPr>
          <a:xfrm>
            <a:off x="0" y="5950127"/>
            <a:ext cx="5034280" cy="90787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0923" extrusionOk="0">
                <a:moveTo>
                  <a:pt x="21600" y="20894"/>
                </a:moveTo>
                <a:cubicBezTo>
                  <a:pt x="20935" y="16913"/>
                  <a:pt x="19916" y="13782"/>
                  <a:pt x="18799" y="11821"/>
                </a:cubicBezTo>
                <a:cubicBezTo>
                  <a:pt x="17088" y="8835"/>
                  <a:pt x="15170" y="8250"/>
                  <a:pt x="13301" y="8045"/>
                </a:cubicBezTo>
                <a:cubicBezTo>
                  <a:pt x="11427" y="7840"/>
                  <a:pt x="9536" y="7986"/>
                  <a:pt x="7710" y="6289"/>
                </a:cubicBezTo>
                <a:cubicBezTo>
                  <a:pt x="6424" y="5089"/>
                  <a:pt x="5198" y="3011"/>
                  <a:pt x="3929" y="1577"/>
                </a:cubicBezTo>
                <a:cubicBezTo>
                  <a:pt x="2659" y="143"/>
                  <a:pt x="1291" y="-677"/>
                  <a:pt x="16" y="728"/>
                </a:cubicBezTo>
                <a:cubicBezTo>
                  <a:pt x="11" y="728"/>
                  <a:pt x="5" y="728"/>
                  <a:pt x="0" y="757"/>
                </a:cubicBezTo>
                <a:lnTo>
                  <a:pt x="0" y="20923"/>
                </a:lnTo>
                <a:lnTo>
                  <a:pt x="21600" y="20923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5471968" cy="2852737"/>
          </a:xfrm>
        </p:spPr>
        <p:txBody>
          <a:bodyPr anchor="b"/>
          <a:lstStyle>
            <a:lvl1pPr>
              <a:defRPr sz="600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547196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70050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0AFAD9-86D1-407D-8FFC-A503B0183B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51532F-0717-4856-843A-5FA37E9BD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A608E-65F0-44ED-BD8C-0FCBCD442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A10021-4861-430B-A2DD-5EED6B1D83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0AFE84-6EE1-4630-B241-E35A3050A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90639926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136E97-CEC1-4B5E-91AF-3F1F83AC2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F74F66-10D1-41CA-AA22-6C28AE5107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FBBCF7B-67AF-4F20-8F7A-7C9F94A0E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73F57F-CEAE-43A4-AF10-4A31D29AFA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85DFCA-080E-4385-861D-59B419A21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1486254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66D8E-6AD2-4500-9AB7-F7E428696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E3F2DE-62BB-4D93-B99E-F4E8320726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87459-7FB0-4723-85A1-1DB839480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243B4-5809-4C15-AE72-ECB687DDC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A9EB0-755F-44BA-A488-4234A4B575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8143958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94B077-B261-4DD9-840B-6474D9E241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48AC68-1E18-4A06-8971-1E8B782C01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6C6760-98CA-40D4-9DBF-9A14ED8A46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DA49C6-9F88-4BF8-B513-66EF93152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299A7B-6F0B-4876-B7D1-46D13D97DC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E4E0947-F550-4D64-8BA9-DCBCE418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57676889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F67325-14E7-4F5D-8B0A-CA3BCAFC47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0A14E1-6647-4758-B29F-05B066ED8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F7FD426-FC02-4C0E-9824-2BF52CC98A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A25169-4A28-44E1-8345-0C2D2BADE2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067210A-62FF-4CF5-BEE3-44AE059302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1112C47-D655-4833-8966-9E6853988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E0400FD-D8EA-4BFF-A7C5-E00309A36D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17BF3B-C6A9-4E07-9348-DF7DB85944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152297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B16F63-2872-4F62-A550-4B49F7D71F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3E26CE9-AB72-488E-9FFD-54C7A0B91A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DA6B33-3E81-4E4B-BBF4-88EA334EF2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359A748-E0F3-4756-BD14-7369A2DC6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421760387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C2082FD-8A19-4B11-B782-504D4E0D12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EDA70F-D257-4946-B0C5-E238C21361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867757-339E-4BCA-974C-C33097EC6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34463369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C1D224-AF5C-47BF-91F9-85CEE71AA7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1712A7-037E-46A4-83CF-49E32FC09B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6495C95-35F3-4958-8CC7-4D203179C7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D966BA-BCC0-4EE8-BA72-D58F5DD8C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F1A9D4-76AD-4FDC-B2E6-DF88E036C3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9334BE-295F-445B-ABA0-3766E7C487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01301971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D527E-4D84-47E2-82CD-1D0AAC63B1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E0FBCF-A1F7-4BD3-BF0C-626DA0EFA7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MY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4ACE9CE-BD76-4C5F-9396-602E662A12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90C66B-3095-495C-A8A4-0BDC91802E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3310BB-F0F7-415F-8639-07FB610D7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FFF9C2-5B91-4A35-B965-C33C393EE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888651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642" y="798973"/>
            <a:ext cx="3183128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205491"/>
            <a:ext cx="3184989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9" name="Straight Connector 8"/>
          <p:cNvCxnSpPr/>
          <p:nvPr/>
        </p:nvCxnSpPr>
        <p:spPr>
          <a:xfrm>
            <a:off x="1371687" y="798973"/>
            <a:ext cx="0" cy="2247117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169074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0F133E-A246-406C-9A45-6F609B41D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5583D2A-9F80-4141-B254-A4FBE77506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0384E-736C-4C7A-822E-18F0778886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9FC00A-10C5-4CCB-8F14-5F54D726D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C4E93A-9434-4B07-9F99-D29A816B3C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233984011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424DE4-4027-43C9-B0D5-68462CEBD66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D40980-4DB8-4F4E-8DD0-F8DADF1EA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23171F-FFBD-46D7-95DD-0536ACE834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4178-E560-484C-A54D-B53B042941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63F33-096A-4DB1-9A8D-96D82537F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4914429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 1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"/>
          <p:cNvSpPr/>
          <p:nvPr/>
        </p:nvSpPr>
        <p:spPr>
          <a:xfrm>
            <a:off x="3037840" y="4563110"/>
            <a:ext cx="9154160" cy="22948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7" y="16221"/>
                  <a:pt x="6149" y="14249"/>
                </a:cubicBezTo>
                <a:cubicBezTo>
                  <a:pt x="8337" y="13233"/>
                  <a:pt x="10419" y="14010"/>
                  <a:pt x="12577" y="15587"/>
                </a:cubicBezTo>
                <a:cubicBezTo>
                  <a:pt x="13997" y="16627"/>
                  <a:pt x="15436" y="17572"/>
                  <a:pt x="16853" y="15946"/>
                </a:cubicBezTo>
                <a:cubicBezTo>
                  <a:pt x="18046" y="14583"/>
                  <a:pt x="19194" y="12049"/>
                  <a:pt x="20153" y="8642"/>
                </a:cubicBezTo>
                <a:cubicBezTo>
                  <a:pt x="20758" y="6503"/>
                  <a:pt x="21462" y="3550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2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3" name="Shape"/>
          <p:cNvSpPr/>
          <p:nvPr/>
        </p:nvSpPr>
        <p:spPr>
          <a:xfrm>
            <a:off x="4955539" y="5044439"/>
            <a:ext cx="7236461" cy="18135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0" y="21600"/>
                  <a:pt x="1926" y="16215"/>
                  <a:pt x="6149" y="14249"/>
                </a:cubicBezTo>
                <a:cubicBezTo>
                  <a:pt x="8336" y="13235"/>
                  <a:pt x="10421" y="14007"/>
                  <a:pt x="12578" y="15595"/>
                </a:cubicBezTo>
                <a:cubicBezTo>
                  <a:pt x="13999" y="16639"/>
                  <a:pt x="15436" y="17576"/>
                  <a:pt x="16854" y="15958"/>
                </a:cubicBezTo>
                <a:cubicBezTo>
                  <a:pt x="18044" y="14597"/>
                  <a:pt x="19193" y="12071"/>
                  <a:pt x="20152" y="8652"/>
                </a:cubicBezTo>
                <a:cubicBezTo>
                  <a:pt x="20755" y="6504"/>
                  <a:pt x="21460" y="3555"/>
                  <a:pt x="21600" y="0"/>
                </a:cubicBezTo>
                <a:lnTo>
                  <a:pt x="21600" y="21600"/>
                </a:lnTo>
                <a:lnTo>
                  <a:pt x="0" y="21600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 sz="30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accent3">
                    <a:lumMod val="50000"/>
                  </a:schemeClr>
                </a:solidFill>
              </a:defRPr>
            </a:lvl1pPr>
          </a:lstStyle>
          <a:p>
            <a:r>
              <a:rPr lang="en-US"/>
              <a:t>Date</a:t>
            </a:r>
            <a:endParaRPr lang="en-US" dirty="0"/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458680" y="6356350"/>
            <a:ext cx="41148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en-US"/>
              <a:t>Your Footer Here</a:t>
            </a:r>
            <a:endParaRPr lang="en-US" dirty="0"/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766300" y="6356350"/>
            <a:ext cx="1587500" cy="365125"/>
          </a:xfrm>
        </p:spPr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72B7600-67E3-4D97-B453-880E2742B9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240255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4639978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447107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37415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7308978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44223280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7272143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6962577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bg2">
                    <a:lumMod val="10000"/>
                  </a:schemeClr>
                </a:gs>
                <a:gs pos="100000">
                  <a:schemeClr val="bg2">
                    <a:lumMod val="10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 prstMaterial="matte">
              <a:bevelT w="133350" h="50800" prst="divo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5694" y="1129513"/>
            <a:ext cx="5447840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34695" y="3145992"/>
            <a:ext cx="5440037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534695" y="5469856"/>
            <a:ext cx="5440038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534910" y="318640"/>
            <a:ext cx="5453475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71687" y="798973"/>
            <a:ext cx="0" cy="2161124"/>
          </a:xfrm>
          <a:prstGeom prst="line">
            <a:avLst/>
          </a:prstGeom>
          <a:ln w="38100" cmpd="sng">
            <a:solidFill>
              <a:schemeClr val="accent1"/>
            </a:solidFill>
            <a:prstDash val="solid"/>
            <a:tailEnd type="non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757539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37382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</p:spPr>
        <p:txBody>
          <a:bodyPr/>
          <a:lstStyle>
            <a:lvl1pPr algn="l">
              <a:defRPr/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</p:spPr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139272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4958380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2718782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17779" y="802298"/>
            <a:ext cx="8637073" cy="2541431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17780" y="3531204"/>
            <a:ext cx="8637072" cy="977621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</p:spPr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437664" y="798973"/>
            <a:ext cx="811019" cy="503578"/>
          </a:xfrm>
        </p:spPr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2417780" y="3528542"/>
            <a:ext cx="863707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033793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3" name="Straight Connector 32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899780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794839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180762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3821618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MY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87197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3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18.xml"/><Relationship Id="rId7" Type="http://schemas.openxmlformats.org/officeDocument/2006/relationships/slideLayout" Target="../slideLayouts/slideLayout122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7.xml"/><Relationship Id="rId1" Type="http://schemas.openxmlformats.org/officeDocument/2006/relationships/slideLayout" Target="../slideLayouts/slideLayout116.xml"/><Relationship Id="rId6" Type="http://schemas.openxmlformats.org/officeDocument/2006/relationships/slideLayout" Target="../slideLayouts/slideLayout121.xml"/><Relationship Id="rId11" Type="http://schemas.openxmlformats.org/officeDocument/2006/relationships/slideLayout" Target="../slideLayouts/slideLayout126.xml"/><Relationship Id="rId5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9.xml"/><Relationship Id="rId9" Type="http://schemas.openxmlformats.org/officeDocument/2006/relationships/slideLayout" Target="../slideLayouts/slideLayout12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29.xml"/><Relationship Id="rId7" Type="http://schemas.openxmlformats.org/officeDocument/2006/relationships/slideLayout" Target="../slideLayouts/slideLayout133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8.xml"/><Relationship Id="rId1" Type="http://schemas.openxmlformats.org/officeDocument/2006/relationships/slideLayout" Target="../slideLayouts/slideLayout127.xml"/><Relationship Id="rId6" Type="http://schemas.openxmlformats.org/officeDocument/2006/relationships/slideLayout" Target="../slideLayouts/slideLayout132.xml"/><Relationship Id="rId11" Type="http://schemas.openxmlformats.org/officeDocument/2006/relationships/slideLayout" Target="../slideLayouts/slideLayout137.xml"/><Relationship Id="rId5" Type="http://schemas.openxmlformats.org/officeDocument/2006/relationships/slideLayout" Target="../slideLayouts/slideLayout131.xml"/><Relationship Id="rId10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30.xml"/><Relationship Id="rId9" Type="http://schemas.openxmlformats.org/officeDocument/2006/relationships/slideLayout" Target="../slideLayouts/slideLayout135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0.xml"/><Relationship Id="rId7" Type="http://schemas.openxmlformats.org/officeDocument/2006/relationships/slideLayout" Target="../slideLayouts/slideLayout144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39.xml"/><Relationship Id="rId1" Type="http://schemas.openxmlformats.org/officeDocument/2006/relationships/slideLayout" Target="../slideLayouts/slideLayout138.xml"/><Relationship Id="rId6" Type="http://schemas.openxmlformats.org/officeDocument/2006/relationships/slideLayout" Target="../slideLayouts/slideLayout143.xml"/><Relationship Id="rId11" Type="http://schemas.openxmlformats.org/officeDocument/2006/relationships/slideLayout" Target="../slideLayouts/slideLayout148.xml"/><Relationship Id="rId5" Type="http://schemas.openxmlformats.org/officeDocument/2006/relationships/slideLayout" Target="../slideLayouts/slideLayout142.xml"/><Relationship Id="rId10" Type="http://schemas.openxmlformats.org/officeDocument/2006/relationships/slideLayout" Target="../slideLayouts/slideLayout147.xml"/><Relationship Id="rId4" Type="http://schemas.openxmlformats.org/officeDocument/2006/relationships/slideLayout" Target="../slideLayouts/slideLayout141.xml"/><Relationship Id="rId9" Type="http://schemas.openxmlformats.org/officeDocument/2006/relationships/slideLayout" Target="../slideLayouts/slideLayout146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6.xml"/><Relationship Id="rId13" Type="http://schemas.openxmlformats.org/officeDocument/2006/relationships/slideLayout" Target="../slideLayouts/slideLayout161.xml"/><Relationship Id="rId18" Type="http://schemas.openxmlformats.org/officeDocument/2006/relationships/slideLayout" Target="../slideLayouts/slideLayout166.xml"/><Relationship Id="rId3" Type="http://schemas.openxmlformats.org/officeDocument/2006/relationships/slideLayout" Target="../slideLayouts/slideLayout151.xml"/><Relationship Id="rId7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60.xml"/><Relationship Id="rId17" Type="http://schemas.openxmlformats.org/officeDocument/2006/relationships/slideLayout" Target="../slideLayouts/slideLayout165.xml"/><Relationship Id="rId2" Type="http://schemas.openxmlformats.org/officeDocument/2006/relationships/slideLayout" Target="../slideLayouts/slideLayout150.xml"/><Relationship Id="rId16" Type="http://schemas.openxmlformats.org/officeDocument/2006/relationships/slideLayout" Target="../slideLayouts/slideLayout164.xml"/><Relationship Id="rId20" Type="http://schemas.openxmlformats.org/officeDocument/2006/relationships/image" Target="../media/image14.png"/><Relationship Id="rId1" Type="http://schemas.openxmlformats.org/officeDocument/2006/relationships/slideLayout" Target="../slideLayouts/slideLayout149.xml"/><Relationship Id="rId6" Type="http://schemas.openxmlformats.org/officeDocument/2006/relationships/slideLayout" Target="../slideLayouts/slideLayout154.xml"/><Relationship Id="rId11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53.xml"/><Relationship Id="rId15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58.xml"/><Relationship Id="rId19" Type="http://schemas.openxmlformats.org/officeDocument/2006/relationships/theme" Target="../theme/theme13.xml"/><Relationship Id="rId4" Type="http://schemas.openxmlformats.org/officeDocument/2006/relationships/slideLayout" Target="../slideLayouts/slideLayout152.xml"/><Relationship Id="rId9" Type="http://schemas.openxmlformats.org/officeDocument/2006/relationships/slideLayout" Target="../slideLayouts/slideLayout157.xml"/><Relationship Id="rId14" Type="http://schemas.openxmlformats.org/officeDocument/2006/relationships/slideLayout" Target="../slideLayouts/slideLayout162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4.xml"/><Relationship Id="rId3" Type="http://schemas.openxmlformats.org/officeDocument/2006/relationships/slideLayout" Target="../slideLayouts/slideLayout169.xml"/><Relationship Id="rId7" Type="http://schemas.openxmlformats.org/officeDocument/2006/relationships/slideLayout" Target="../slideLayouts/slideLayout173.xml"/><Relationship Id="rId12" Type="http://schemas.openxmlformats.org/officeDocument/2006/relationships/theme" Target="../theme/theme14.xml"/><Relationship Id="rId2" Type="http://schemas.openxmlformats.org/officeDocument/2006/relationships/slideLayout" Target="../slideLayouts/slideLayout168.xml"/><Relationship Id="rId1" Type="http://schemas.openxmlformats.org/officeDocument/2006/relationships/slideLayout" Target="../slideLayouts/slideLayout167.xml"/><Relationship Id="rId6" Type="http://schemas.openxmlformats.org/officeDocument/2006/relationships/slideLayout" Target="../slideLayouts/slideLayout172.xml"/><Relationship Id="rId11" Type="http://schemas.openxmlformats.org/officeDocument/2006/relationships/slideLayout" Target="../slideLayouts/slideLayout177.xml"/><Relationship Id="rId5" Type="http://schemas.openxmlformats.org/officeDocument/2006/relationships/slideLayout" Target="../slideLayouts/slideLayout171.xml"/><Relationship Id="rId10" Type="http://schemas.openxmlformats.org/officeDocument/2006/relationships/slideLayout" Target="../slideLayouts/slideLayout176.xml"/><Relationship Id="rId4" Type="http://schemas.openxmlformats.org/officeDocument/2006/relationships/slideLayout" Target="../slideLayouts/slideLayout170.xml"/><Relationship Id="rId9" Type="http://schemas.openxmlformats.org/officeDocument/2006/relationships/slideLayout" Target="../slideLayouts/slideLayout175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5.xml"/><Relationship Id="rId3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84.xml"/><Relationship Id="rId12" Type="http://schemas.openxmlformats.org/officeDocument/2006/relationships/theme" Target="../theme/theme15.xml"/><Relationship Id="rId2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78.xml"/><Relationship Id="rId6" Type="http://schemas.openxmlformats.org/officeDocument/2006/relationships/slideLayout" Target="../slideLayouts/slideLayout183.xml"/><Relationship Id="rId11" Type="http://schemas.openxmlformats.org/officeDocument/2006/relationships/slideLayout" Target="../slideLayouts/slideLayout188.xml"/><Relationship Id="rId5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87.xml"/><Relationship Id="rId4" Type="http://schemas.openxmlformats.org/officeDocument/2006/relationships/slideLayout" Target="../slideLayouts/slideLayout181.xml"/><Relationship Id="rId9" Type="http://schemas.openxmlformats.org/officeDocument/2006/relationships/slideLayout" Target="../slideLayouts/slideLayout186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6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91.xml"/><Relationship Id="rId7" Type="http://schemas.openxmlformats.org/officeDocument/2006/relationships/slideLayout" Target="../slideLayouts/slideLayout195.xml"/><Relationship Id="rId12" Type="http://schemas.openxmlformats.org/officeDocument/2006/relationships/theme" Target="../theme/theme16.xml"/><Relationship Id="rId2" Type="http://schemas.openxmlformats.org/officeDocument/2006/relationships/slideLayout" Target="../slideLayouts/slideLayout190.xml"/><Relationship Id="rId1" Type="http://schemas.openxmlformats.org/officeDocument/2006/relationships/slideLayout" Target="../slideLayouts/slideLayout189.xml"/><Relationship Id="rId6" Type="http://schemas.openxmlformats.org/officeDocument/2006/relationships/slideLayout" Target="../slideLayouts/slideLayout194.xml"/><Relationship Id="rId11" Type="http://schemas.openxmlformats.org/officeDocument/2006/relationships/slideLayout" Target="../slideLayouts/slideLayout199.xml"/><Relationship Id="rId5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98.xml"/><Relationship Id="rId4" Type="http://schemas.openxmlformats.org/officeDocument/2006/relationships/slideLayout" Target="../slideLayouts/slideLayout192.xml"/><Relationship Id="rId9" Type="http://schemas.openxmlformats.org/officeDocument/2006/relationships/slideLayout" Target="../slideLayouts/slideLayout19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17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6" Type="http://schemas.openxmlformats.org/officeDocument/2006/relationships/slideLayout" Target="../slideLayouts/slideLayout49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0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85.xml"/><Relationship Id="rId7" Type="http://schemas.openxmlformats.org/officeDocument/2006/relationships/slideLayout" Target="../slideLayouts/slideLayout8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slideLayout" Target="../slideLayouts/slideLayout88.xml"/><Relationship Id="rId11" Type="http://schemas.openxmlformats.org/officeDocument/2006/relationships/slideLayout" Target="../slideLayouts/slideLayout93.xml"/><Relationship Id="rId5" Type="http://schemas.openxmlformats.org/officeDocument/2006/relationships/slideLayout" Target="../slideLayouts/slideLayout87.xml"/><Relationship Id="rId10" Type="http://schemas.openxmlformats.org/officeDocument/2006/relationships/slideLayout" Target="../slideLayouts/slideLayout92.xml"/><Relationship Id="rId4" Type="http://schemas.openxmlformats.org/officeDocument/2006/relationships/slideLayout" Target="../slideLayouts/slideLayout86.xml"/><Relationship Id="rId9" Type="http://schemas.openxmlformats.org/officeDocument/2006/relationships/slideLayout" Target="../slideLayouts/slideLayout9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1.xml"/><Relationship Id="rId13" Type="http://schemas.openxmlformats.org/officeDocument/2006/relationships/image" Target="../media/image9.jpg"/><Relationship Id="rId3" Type="http://schemas.openxmlformats.org/officeDocument/2006/relationships/slideLayout" Target="../slideLayouts/slideLayout96.xml"/><Relationship Id="rId7" Type="http://schemas.openxmlformats.org/officeDocument/2006/relationships/slideLayout" Target="../slideLayouts/slideLayout10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5.xml"/><Relationship Id="rId1" Type="http://schemas.openxmlformats.org/officeDocument/2006/relationships/slideLayout" Target="../slideLayouts/slideLayout94.xml"/><Relationship Id="rId6" Type="http://schemas.openxmlformats.org/officeDocument/2006/relationships/slideLayout" Target="../slideLayouts/slideLayout99.xml"/><Relationship Id="rId11" Type="http://schemas.openxmlformats.org/officeDocument/2006/relationships/slideLayout" Target="../slideLayouts/slideLayout104.xml"/><Relationship Id="rId5" Type="http://schemas.openxmlformats.org/officeDocument/2006/relationships/slideLayout" Target="../slideLayouts/slideLayout98.xml"/><Relationship Id="rId10" Type="http://schemas.openxmlformats.org/officeDocument/2006/relationships/slideLayout" Target="../slideLayouts/slideLayout103.xml"/><Relationship Id="rId4" Type="http://schemas.openxmlformats.org/officeDocument/2006/relationships/slideLayout" Target="../slideLayouts/slideLayout97.xml"/><Relationship Id="rId9" Type="http://schemas.openxmlformats.org/officeDocument/2006/relationships/slideLayout" Target="../slideLayouts/slideLayout10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image" Target="../media/image10.jpg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870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1290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80" r:id="rId1"/>
    <p:sldLayoutId id="2147484081" r:id="rId2"/>
    <p:sldLayoutId id="2147484082" r:id="rId3"/>
    <p:sldLayoutId id="2147484083" r:id="rId4"/>
    <p:sldLayoutId id="2147484084" r:id="rId5"/>
    <p:sldLayoutId id="2147484085" r:id="rId6"/>
    <p:sldLayoutId id="2147484086" r:id="rId7"/>
    <p:sldLayoutId id="2147484087" r:id="rId8"/>
    <p:sldLayoutId id="2147484088" r:id="rId9"/>
    <p:sldLayoutId id="2147484089" r:id="rId10"/>
    <p:sldLayoutId id="214748409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5" y="6334316"/>
            <a:ext cx="12191985" cy="66484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8712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04" r:id="rId1"/>
    <p:sldLayoutId id="2147484105" r:id="rId2"/>
    <p:sldLayoutId id="2147484106" r:id="rId3"/>
    <p:sldLayoutId id="2147484107" r:id="rId4"/>
    <p:sldLayoutId id="2147484108" r:id="rId5"/>
    <p:sldLayoutId id="2147484109" r:id="rId6"/>
    <p:sldLayoutId id="2147484110" r:id="rId7"/>
    <p:sldLayoutId id="2147484111" r:id="rId8"/>
    <p:sldLayoutId id="2147484112" r:id="rId9"/>
    <p:sldLayoutId id="2147484113" r:id="rId10"/>
    <p:sldLayoutId id="2147484114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6"/>
            <a:ext cx="12192001" cy="659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845734"/>
            <a:ext cx="10058400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97280" y="6459785"/>
            <a:ext cx="24722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86185" y="6459785"/>
            <a:ext cx="482280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00458" y="6459785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1193532" y="1737845"/>
            <a:ext cx="996696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8241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9" r:id="rId1"/>
    <p:sldLayoutId id="2147484160" r:id="rId2"/>
    <p:sldLayoutId id="2147484161" r:id="rId3"/>
    <p:sldLayoutId id="2147484162" r:id="rId4"/>
    <p:sldLayoutId id="2147484163" r:id="rId5"/>
    <p:sldLayoutId id="2147484164" r:id="rId6"/>
    <p:sldLayoutId id="2147484165" r:id="rId7"/>
    <p:sldLayoutId id="2147484166" r:id="rId8"/>
    <p:sldLayoutId id="2147484167" r:id="rId9"/>
    <p:sldLayoutId id="2147484168" r:id="rId10"/>
    <p:sldLayoutId id="2147484169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0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750963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171" r:id="rId1"/>
    <p:sldLayoutId id="2147484172" r:id="rId2"/>
    <p:sldLayoutId id="2147484173" r:id="rId3"/>
    <p:sldLayoutId id="2147484174" r:id="rId4"/>
    <p:sldLayoutId id="2147484175" r:id="rId5"/>
    <p:sldLayoutId id="2147484176" r:id="rId6"/>
    <p:sldLayoutId id="2147484177" r:id="rId7"/>
    <p:sldLayoutId id="2147484178" r:id="rId8"/>
    <p:sldLayoutId id="2147484179" r:id="rId9"/>
    <p:sldLayoutId id="2147484180" r:id="rId10"/>
    <p:sldLayoutId id="2147484181" r:id="rId11"/>
    <p:sldLayoutId id="2147484182" r:id="rId12"/>
    <p:sldLayoutId id="2147484183" r:id="rId13"/>
    <p:sldLayoutId id="2147484184" r:id="rId14"/>
    <p:sldLayoutId id="2147484185" r:id="rId15"/>
    <p:sldLayoutId id="2147484186" r:id="rId16"/>
    <p:sldLayoutId id="2147484187" r:id="rId17"/>
    <p:sldLayoutId id="214748394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8097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01" r:id="rId1"/>
    <p:sldLayoutId id="2147484202" r:id="rId2"/>
    <p:sldLayoutId id="2147484203" r:id="rId3"/>
    <p:sldLayoutId id="2147484204" r:id="rId4"/>
    <p:sldLayoutId id="2147484205" r:id="rId5"/>
    <p:sldLayoutId id="2147484206" r:id="rId6"/>
    <p:sldLayoutId id="2147484207" r:id="rId7"/>
    <p:sldLayoutId id="2147484208" r:id="rId8"/>
    <p:sldLayoutId id="2147484209" r:id="rId9"/>
    <p:sldLayoutId id="2147484210" r:id="rId10"/>
    <p:sldLayoutId id="214748421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B494FC-65EF-4113-96C7-AA00F672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45289-A3C1-4416-8F51-DAC55BA6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3D00-7967-477D-8C77-4C0B43589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B87D-807D-442D-BB30-EF033F466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BFDF-CE0B-47BF-86B6-DA50BB617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656248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3" r:id="rId1"/>
    <p:sldLayoutId id="2147484214" r:id="rId2"/>
    <p:sldLayoutId id="2147484215" r:id="rId3"/>
    <p:sldLayoutId id="2147484216" r:id="rId4"/>
    <p:sldLayoutId id="2147484217" r:id="rId5"/>
    <p:sldLayoutId id="2147484218" r:id="rId6"/>
    <p:sldLayoutId id="2147484219" r:id="rId7"/>
    <p:sldLayoutId id="2147484220" r:id="rId8"/>
    <p:sldLayoutId id="2147484221" r:id="rId9"/>
    <p:sldLayoutId id="2147484222" r:id="rId10"/>
    <p:sldLayoutId id="214748422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2813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37" r:id="rId1"/>
    <p:sldLayoutId id="2147484238" r:id="rId2"/>
    <p:sldLayoutId id="2147484239" r:id="rId3"/>
    <p:sldLayoutId id="2147484240" r:id="rId4"/>
    <p:sldLayoutId id="2147484241" r:id="rId5"/>
    <p:sldLayoutId id="2147484242" r:id="rId6"/>
    <p:sldLayoutId id="2147484243" r:id="rId7"/>
    <p:sldLayoutId id="2147484244" r:id="rId8"/>
    <p:sldLayoutId id="2147484245" r:id="rId9"/>
    <p:sldLayoutId id="2147484246" r:id="rId10"/>
    <p:sldLayoutId id="214748424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219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015732"/>
            <a:ext cx="12192000" cy="4118829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/>
          <a:srcRect t="2769" b="-2769"/>
          <a:stretch/>
        </p:blipFill>
        <p:spPr>
          <a:xfrm>
            <a:off x="0" y="6135624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34696" y="804519"/>
            <a:ext cx="9520158" cy="104923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34696" y="2015732"/>
            <a:ext cx="9520158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4695" y="329307"/>
            <a:ext cx="5855719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2" name="Straight Connector 11"/>
          <p:cNvCxnSpPr/>
          <p:nvPr/>
        </p:nvCxnSpPr>
        <p:spPr>
          <a:xfrm>
            <a:off x="0" y="6141705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743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15093510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80" r:id="rId2"/>
    <p:sldLayoutId id="2147483881" r:id="rId3"/>
    <p:sldLayoutId id="2147483882" r:id="rId4"/>
    <p:sldLayoutId id="2147483883" r:id="rId5"/>
    <p:sldLayoutId id="2147483884" r:id="rId6"/>
    <p:sldLayoutId id="2147483885" r:id="rId7"/>
    <p:sldLayoutId id="2147483886" r:id="rId8"/>
    <p:sldLayoutId id="2147483887" r:id="rId9"/>
    <p:sldLayoutId id="2147483888" r:id="rId10"/>
    <p:sldLayoutId id="2147483889" r:id="rId11"/>
    <p:sldLayoutId id="2147483890" r:id="rId12"/>
    <p:sldLayoutId id="2147483891" r:id="rId13"/>
    <p:sldLayoutId id="2147483892" r:id="rId14"/>
    <p:sldLayoutId id="2147483893" r:id="rId15"/>
    <p:sldLayoutId id="214748389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1732449"/>
            <a:ext cx="10353762" cy="4058751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5178029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  <p:sldLayoutId id="2147483963" r:id="rId14"/>
    <p:sldLayoutId id="2147483964" r:id="rId15"/>
    <p:sldLayoutId id="2147483965" r:id="rId16"/>
    <p:sldLayoutId id="2147483966" r:id="rId17"/>
    <p:sldLayoutId id="2147483967" r:id="rId18"/>
    <p:sldLayoutId id="2147483968" r:id="rId19"/>
    <p:sldLayoutId id="2147483969" r:id="rId20"/>
    <p:sldLayoutId id="2147483970" r:id="rId21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8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FB494FC-65EF-4113-96C7-AA00F672EF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MY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0445289-A3C1-4416-8F51-DAC55BA6D8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MY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F03D00-7967-477D-8C77-4C0B435897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13B87D-807D-442D-BB30-EF033F466ED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4ABFDF-CE0B-47BF-86B6-DA50BB6176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148348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  <p:sldLayoutId id="2147483983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557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7" r:id="rId1"/>
    <p:sldLayoutId id="2147483998" r:id="rId2"/>
    <p:sldLayoutId id="2147483999" r:id="rId3"/>
    <p:sldLayoutId id="2147484000" r:id="rId4"/>
    <p:sldLayoutId id="2147484001" r:id="rId5"/>
    <p:sldLayoutId id="2147484002" r:id="rId6"/>
    <p:sldLayoutId id="2147484003" r:id="rId7"/>
    <p:sldLayoutId id="2147484004" r:id="rId8"/>
    <p:sldLayoutId id="2147484005" r:id="rId9"/>
    <p:sldLayoutId id="2147484006" r:id="rId10"/>
    <p:sldLayoutId id="21474840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019476"/>
            <a:ext cx="12192000" cy="4105941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6126480"/>
            <a:ext cx="12192000" cy="7429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6128413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5562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D52889-84DD-403D-8B84-95ED25C2C1E2}" type="datetimeFigureOut">
              <a:rPr lang="en-MY" smtClean="0"/>
              <a:t>4/11/2020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4CBF2A7F-59AB-4063-A7F2-8ACE102FBECB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682128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8" r:id="rId1"/>
    <p:sldLayoutId id="2147484069" r:id="rId2"/>
    <p:sldLayoutId id="2147484070" r:id="rId3"/>
    <p:sldLayoutId id="2147484071" r:id="rId4"/>
    <p:sldLayoutId id="2147484072" r:id="rId5"/>
    <p:sldLayoutId id="2147484073" r:id="rId6"/>
    <p:sldLayoutId id="2147484074" r:id="rId7"/>
    <p:sldLayoutId id="2147484075" r:id="rId8"/>
    <p:sldLayoutId id="2147484076" r:id="rId9"/>
    <p:sldLayoutId id="2147484077" r:id="rId10"/>
    <p:sldLayoutId id="214748407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pxfuel.com/en/free-photo-qqsij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26.emf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179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35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90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0.xml"/><Relationship Id="rId3" Type="http://schemas.openxmlformats.org/officeDocument/2006/relationships/diagramLayout" Target="../diagrams/layout9.xml"/><Relationship Id="rId7" Type="http://schemas.openxmlformats.org/officeDocument/2006/relationships/diagramData" Target="../diagrams/data10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90.xml"/><Relationship Id="rId6" Type="http://schemas.microsoft.com/office/2007/relationships/diagramDrawing" Target="../diagrams/drawing9.xml"/><Relationship Id="rId11" Type="http://schemas.microsoft.com/office/2007/relationships/diagramDrawing" Target="../diagrams/drawing10.xml"/><Relationship Id="rId5" Type="http://schemas.openxmlformats.org/officeDocument/2006/relationships/diagramColors" Target="../diagrams/colors9.xml"/><Relationship Id="rId10" Type="http://schemas.openxmlformats.org/officeDocument/2006/relationships/diagramColors" Target="../diagrams/colors10.xml"/><Relationship Id="rId4" Type="http://schemas.openxmlformats.org/officeDocument/2006/relationships/diagramQuickStyle" Target="../diagrams/quickStyle9.xml"/><Relationship Id="rId9" Type="http://schemas.openxmlformats.org/officeDocument/2006/relationships/diagramQuickStyle" Target="../diagrams/quickStyl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Twisted_pair" TargetMode="External"/><Relationship Id="rId13" Type="http://schemas.openxmlformats.org/officeDocument/2006/relationships/hyperlink" Target="http://superuser.com/questions/1024548/plug-an-ethernet-cable-into-this-computer-with-no-connections-are-available/1024587" TargetMode="External"/><Relationship Id="rId3" Type="http://schemas.openxmlformats.org/officeDocument/2006/relationships/diagramLayout" Target="../diagrams/layout11.xml"/><Relationship Id="rId7" Type="http://schemas.openxmlformats.org/officeDocument/2006/relationships/image" Target="../media/image27.jpg"/><Relationship Id="rId12" Type="http://schemas.openxmlformats.org/officeDocument/2006/relationships/image" Target="../media/image29.jpg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11.xml"/><Relationship Id="rId11" Type="http://schemas.openxmlformats.org/officeDocument/2006/relationships/hyperlink" Target="https://pxhere.com/en/photo/1126567" TargetMode="External"/><Relationship Id="rId5" Type="http://schemas.openxmlformats.org/officeDocument/2006/relationships/diagramColors" Target="../diagrams/colors11.xml"/><Relationship Id="rId10" Type="http://schemas.openxmlformats.org/officeDocument/2006/relationships/image" Target="../media/image28.jpg"/><Relationship Id="rId4" Type="http://schemas.openxmlformats.org/officeDocument/2006/relationships/diagramQuickStyle" Target="../diagrams/quickStyle11.xml"/><Relationship Id="rId9" Type="http://schemas.openxmlformats.org/officeDocument/2006/relationships/hyperlink" Target="https://creativecommons.org/licenses/by-sa/3.0/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diagramLayout" Target="../diagrams/layout12.xml"/><Relationship Id="rId7" Type="http://schemas.openxmlformats.org/officeDocument/2006/relationships/hyperlink" Target="https://en.wikipedia.org/wiki/Coaxial_cable" TargetMode="Externa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117.xml"/><Relationship Id="rId6" Type="http://schemas.microsoft.com/office/2007/relationships/diagramDrawing" Target="../diagrams/drawing12.xml"/><Relationship Id="rId11" Type="http://schemas.openxmlformats.org/officeDocument/2006/relationships/image" Target="../media/image31.png"/><Relationship Id="rId5" Type="http://schemas.openxmlformats.org/officeDocument/2006/relationships/diagramColors" Target="../diagrams/colors12.xml"/><Relationship Id="rId10" Type="http://schemas.openxmlformats.org/officeDocument/2006/relationships/hyperlink" Target="https://en.wikipedia.org/wiki/Component_video" TargetMode="External"/><Relationship Id="rId4" Type="http://schemas.openxmlformats.org/officeDocument/2006/relationships/diagramQuickStyle" Target="../diagrams/quickStyle12.xml"/><Relationship Id="rId9" Type="http://schemas.openxmlformats.org/officeDocument/2006/relationships/image" Target="../media/image30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geobrava.wordpress.com/2013/02/21/why-ftth-is-about-advancing-economic-development/" TargetMode="External"/><Relationship Id="rId3" Type="http://schemas.openxmlformats.org/officeDocument/2006/relationships/diagramLayout" Target="../diagrams/layout13.xml"/><Relationship Id="rId7" Type="http://schemas.openxmlformats.org/officeDocument/2006/relationships/image" Target="../media/image32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3.xml"/><Relationship Id="rId11" Type="http://schemas.openxmlformats.org/officeDocument/2006/relationships/hyperlink" Target="http://blog.dnevnik.hr/smilesi/oznaka/fiber-optic-cables" TargetMode="External"/><Relationship Id="rId5" Type="http://schemas.openxmlformats.org/officeDocument/2006/relationships/diagramColors" Target="../diagrams/colors13.xml"/><Relationship Id="rId10" Type="http://schemas.openxmlformats.org/officeDocument/2006/relationships/image" Target="../media/image33.jpg"/><Relationship Id="rId4" Type="http://schemas.openxmlformats.org/officeDocument/2006/relationships/diagramQuickStyle" Target="../diagrams/quickStyle13.xml"/><Relationship Id="rId9" Type="http://schemas.openxmlformats.org/officeDocument/2006/relationships/hyperlink" Target="https://creativecommons.org/licenses/by-sa/3.0/" TargetMode="Externa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en.wikipedia.org/wiki/Wireless_Internet_service_provider" TargetMode="External"/><Relationship Id="rId3" Type="http://schemas.openxmlformats.org/officeDocument/2006/relationships/diagramLayout" Target="../diagrams/layout14.xml"/><Relationship Id="rId7" Type="http://schemas.openxmlformats.org/officeDocument/2006/relationships/image" Target="../media/image34.JP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17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10" Type="http://schemas.openxmlformats.org/officeDocument/2006/relationships/image" Target="../media/image35.emf"/><Relationship Id="rId4" Type="http://schemas.openxmlformats.org/officeDocument/2006/relationships/diagramQuickStyle" Target="../diagrams/quickStyle14.xml"/><Relationship Id="rId9" Type="http://schemas.openxmlformats.org/officeDocument/2006/relationships/hyperlink" Target="https://creativecommons.org/licenses/by-sa/3.0/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28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5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0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28.xml"/><Relationship Id="rId1" Type="http://schemas.openxmlformats.org/officeDocument/2006/relationships/themeOverride" Target="../theme/themeOverride3.xml"/><Relationship Id="rId4" Type="http://schemas.openxmlformats.org/officeDocument/2006/relationships/image" Target="../media/image40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50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50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50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50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0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2.xml"/><Relationship Id="rId6" Type="http://schemas.openxmlformats.org/officeDocument/2006/relationships/image" Target="../media/image51.png"/><Relationship Id="rId5" Type="http://schemas.openxmlformats.org/officeDocument/2006/relationships/image" Target="../media/image50.emf"/><Relationship Id="rId4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juandomingofarnos.wordpress.com/2011/04/08/" TargetMode="External"/><Relationship Id="rId13" Type="http://schemas.openxmlformats.org/officeDocument/2006/relationships/hyperlink" Target="https://en.wikibooks.org/wiki/The_Computer_Revolution/Networks/Wi-Fi_vs_WiMAX" TargetMode="External"/><Relationship Id="rId3" Type="http://schemas.openxmlformats.org/officeDocument/2006/relationships/diagramLayout" Target="../diagrams/layout3.xml"/><Relationship Id="rId7" Type="http://schemas.openxmlformats.org/officeDocument/2006/relationships/image" Target="../media/image16.jpg"/><Relationship Id="rId12" Type="http://schemas.openxmlformats.org/officeDocument/2006/relationships/image" Target="../media/image18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3.xml"/><Relationship Id="rId11" Type="http://schemas.openxmlformats.org/officeDocument/2006/relationships/hyperlink" Target="http://imarketingbiz.net/recording-telephone-conversations" TargetMode="Externa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7.jpg"/><Relationship Id="rId4" Type="http://schemas.openxmlformats.org/officeDocument/2006/relationships/diagramQuickStyle" Target="../diagrams/quickStyle3.xml"/><Relationship Id="rId9" Type="http://schemas.openxmlformats.org/officeDocument/2006/relationships/hyperlink" Target="https://creativecommons.org/licenses/by/3.0/" TargetMode="External"/><Relationship Id="rId14" Type="http://schemas.openxmlformats.org/officeDocument/2006/relationships/hyperlink" Target="https://creativecommons.org/licenses/by-sa/3.0/" TargetMode="Externa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9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54.emf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69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hyperlink" Target="https://creativecommons.org/licenses/by-nc-nd/3.0/" TargetMode="External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1.xml"/><Relationship Id="rId6" Type="http://schemas.openxmlformats.org/officeDocument/2006/relationships/hyperlink" Target="http://philosophicaldisquisitions.blogspot.com/2016/12/why-communication-is-needed-for-consent.html" TargetMode="External"/><Relationship Id="rId5" Type="http://schemas.openxmlformats.org/officeDocument/2006/relationships/image" Target="../media/image20.jpg"/><Relationship Id="rId4" Type="http://schemas.openxmlformats.org/officeDocument/2006/relationships/hyperlink" Target="https://www.needpix.com/photo/download/1284033/communication-icons-disability-communication-sign-accessibility-sign-language-disability-free-pictures-free-photos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abusedbits.com/2017/01/the-briefest-history-of-networking.html" TargetMode="External"/><Relationship Id="rId3" Type="http://schemas.openxmlformats.org/officeDocument/2006/relationships/diagramLayout" Target="../diagrams/layout4.xml"/><Relationship Id="rId7" Type="http://schemas.openxmlformats.org/officeDocument/2006/relationships/image" Target="../media/image21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4.xml"/><Relationship Id="rId11" Type="http://schemas.openxmlformats.org/officeDocument/2006/relationships/hyperlink" Target="https://pixabay.com/en/tree-app-structure-networks-gears-426264/" TargetMode="External"/><Relationship Id="rId5" Type="http://schemas.openxmlformats.org/officeDocument/2006/relationships/diagramColors" Target="../diagrams/colors4.xml"/><Relationship Id="rId10" Type="http://schemas.openxmlformats.org/officeDocument/2006/relationships/image" Target="../media/image22.jpg"/><Relationship Id="rId4" Type="http://schemas.openxmlformats.org/officeDocument/2006/relationships/diagramQuickStyle" Target="../diagrams/quickStyle4.xml"/><Relationship Id="rId9" Type="http://schemas.openxmlformats.org/officeDocument/2006/relationships/hyperlink" Target="https://creativecommons.org/licenses/by-sa/3.0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slideLayout" Target="../slideLayouts/slideLayout139.xml"/><Relationship Id="rId1" Type="http://schemas.openxmlformats.org/officeDocument/2006/relationships/themeOverride" Target="../theme/themeOverride2.xml"/><Relationship Id="rId5" Type="http://schemas.openxmlformats.org/officeDocument/2006/relationships/hyperlink" Target="https://creativecommons.org/licenses/by-nd/3.0/" TargetMode="External"/><Relationship Id="rId4" Type="http://schemas.openxmlformats.org/officeDocument/2006/relationships/hyperlink" Target="https://com520project.wordpress.com/2016/10/19/reviewing-van-dijcks-the-culture-of-connectivity-and-the-actor-network-theory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4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ngall.com/communication-png" TargetMode="External"/><Relationship Id="rId7" Type="http://schemas.openxmlformats.org/officeDocument/2006/relationships/hyperlink" Target="https://creativecommons.org/licenses/by-sa/3.0/" TargetMode="External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68.xml"/><Relationship Id="rId6" Type="http://schemas.openxmlformats.org/officeDocument/2006/relationships/hyperlink" Target="https://en.wikipedia.org/wiki/Telecommunication" TargetMode="External"/><Relationship Id="rId5" Type="http://schemas.openxmlformats.org/officeDocument/2006/relationships/image" Target="../media/image25.jpg"/><Relationship Id="rId4" Type="http://schemas.openxmlformats.org/officeDocument/2006/relationships/hyperlink" Target="https://creativecommons.org/licenses/by-nc/3.0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2DFCCE-E448-4B97-A20F-31D38000F2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73323" y="0"/>
            <a:ext cx="6815669" cy="1515533"/>
          </a:xfrm>
        </p:spPr>
        <p:txBody>
          <a:bodyPr>
            <a:normAutofit/>
          </a:bodyPr>
          <a:lstStyle/>
          <a:p>
            <a:r>
              <a:rPr lang="en-MY" sz="7200" dirty="0"/>
              <a:t>Chapter 8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50CF0F9-6704-4B46-8632-C3557F2909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473323" y="1584112"/>
            <a:ext cx="8880478" cy="689187"/>
          </a:xfrm>
          <a:effectLst/>
        </p:spPr>
        <p:txBody>
          <a:bodyPr>
            <a:normAutofit lnSpcReduction="10000"/>
          </a:bodyPr>
          <a:lstStyle/>
          <a:p>
            <a:r>
              <a:rPr lang="en-MY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Communications and Networks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26D3C50-807D-4ECA-A63C-5C863F0256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8674101" y="3031066"/>
            <a:ext cx="3238500" cy="30051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29A6FB7-8B91-46A7-B6CE-89FE66245DB8}"/>
              </a:ext>
            </a:extLst>
          </p:cNvPr>
          <p:cNvSpPr txBox="1"/>
          <p:nvPr/>
        </p:nvSpPr>
        <p:spPr>
          <a:xfrm>
            <a:off x="3814762" y="3316605"/>
            <a:ext cx="4562475" cy="224676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Felicia Chin Hui Fen</a:t>
            </a:r>
          </a:p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Erica Desirae Mauritius</a:t>
            </a:r>
            <a:endParaRPr lang="en-MY" sz="2800" dirty="0"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/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Lue Guo Ming</a:t>
            </a:r>
          </a:p>
          <a:p>
            <a:pPr algn="ctr"/>
            <a:r>
              <a:rPr lang="en-MY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Mohd</a:t>
            </a:r>
            <a:r>
              <a:rPr lang="en-MY" sz="2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 Firdaus Bin </a:t>
            </a:r>
            <a:r>
              <a:rPr lang="en-MY" sz="28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Zamri</a:t>
            </a:r>
            <a:endParaRPr lang="en-MY" sz="2800" dirty="0">
              <a:effectLst/>
              <a:latin typeface="Times New Roman" panose="02020603050405020304" pitchFamily="18" charset="0"/>
              <a:ea typeface="DengXian" panose="02010600030101010101" pitchFamily="2" charset="-122"/>
            </a:endParaRPr>
          </a:p>
          <a:p>
            <a:pPr algn="ctr"/>
            <a:r>
              <a:rPr lang="en-MY" sz="2800" dirty="0">
                <a:solidFill>
                  <a:srgbClr val="767676"/>
                </a:solidFill>
                <a:effectLst/>
                <a:latin typeface="Times New Roman" panose="02020603050405020304" pitchFamily="18" charset="0"/>
                <a:ea typeface="DengXian" panose="02010600030101010101" pitchFamily="2" charset="-122"/>
              </a:rPr>
              <a:t> </a:t>
            </a:r>
            <a:endParaRPr lang="en-MY" sz="2800" dirty="0"/>
          </a:p>
        </p:txBody>
      </p:sp>
    </p:spTree>
    <p:extLst>
      <p:ext uri="{BB962C8B-B14F-4D97-AF65-F5344CB8AC3E}">
        <p14:creationId xmlns:p14="http://schemas.microsoft.com/office/powerpoint/2010/main" val="267039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Diagram 18">
            <a:extLst>
              <a:ext uri="{FF2B5EF4-FFF2-40B4-BE49-F238E27FC236}">
                <a16:creationId xmlns:a16="http://schemas.microsoft.com/office/drawing/2014/main" id="{7A3780BC-2CAB-47E8-9FA5-8C0081AB347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8649496"/>
              </p:ext>
            </p:extLst>
          </p:nvPr>
        </p:nvGraphicFramePr>
        <p:xfrm>
          <a:off x="679601" y="2659062"/>
          <a:ext cx="11369675" cy="3359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344E7F0-A3D1-43BC-B60E-9EC634EA46AB}"/>
              </a:ext>
            </a:extLst>
          </p:cNvPr>
          <p:cNvSpPr/>
          <p:nvPr/>
        </p:nvSpPr>
        <p:spPr>
          <a:xfrm>
            <a:off x="1676985" y="316708"/>
            <a:ext cx="8838029" cy="838199"/>
          </a:xfrm>
          <a:prstGeom prst="round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t"/>
          <a:lstStyle/>
          <a:p>
            <a:pPr algn="l"/>
            <a:endParaRPr lang="en-MY" sz="2000" b="0" i="0" u="none" strike="noStrike" baseline="0" dirty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r>
              <a:rPr lang="en-US" sz="2000" b="0" i="0" u="none" strike="noStrike" baseline="0" dirty="0">
                <a:latin typeface="Comic Sans MS" panose="030F0702030302020204" pitchFamily="66" charset="0"/>
              </a:rPr>
              <a:t>Electronic systems help transmit data from one location to another</a:t>
            </a:r>
            <a:endParaRPr lang="en-MY" sz="2000" dirty="0">
              <a:latin typeface="Comic Sans MS" panose="030F0702030302020204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1D120E4-2846-4AFD-AAF3-38D448853C9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6406" t="50000" r="76172" b="21157"/>
          <a:stretch/>
        </p:blipFill>
        <p:spPr>
          <a:xfrm>
            <a:off x="2556076" y="2984895"/>
            <a:ext cx="700088" cy="8882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821DDCC-766D-475D-8582-6E87FED15D1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24844" t="53575" r="64297" b="24731"/>
          <a:stretch/>
        </p:blipFill>
        <p:spPr>
          <a:xfrm>
            <a:off x="3857069" y="2178449"/>
            <a:ext cx="1323975" cy="6572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A4A894B-9808-4B14-BF62-D6215F3B2D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65391" t="54438" r="25625" b="24731"/>
          <a:stretch/>
        </p:blipFill>
        <p:spPr>
          <a:xfrm>
            <a:off x="7590869" y="2240360"/>
            <a:ext cx="1095376" cy="6572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E543D46-9304-4893-9C0D-CBA85044D3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76172" t="50001" r="17344" b="24731"/>
          <a:stretch/>
        </p:blipFill>
        <p:spPr>
          <a:xfrm>
            <a:off x="9475824" y="2940843"/>
            <a:ext cx="790576" cy="9763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264DDFF-596B-44EA-9DBF-184078CDA68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5547" t="42851" b="19184"/>
          <a:stretch/>
        </p:blipFill>
        <p:spPr>
          <a:xfrm>
            <a:off x="10853564" y="1806972"/>
            <a:ext cx="1195712" cy="8667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BE123A9F-244C-4813-ADC3-7C22A84A903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7"/>
          <a:srcRect t="40845" r="85918" b="13061"/>
          <a:stretch/>
        </p:blipFill>
        <p:spPr>
          <a:xfrm>
            <a:off x="679601" y="1612109"/>
            <a:ext cx="997384" cy="86677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8F12A89A-EBB3-4B0E-BE9F-2F8F91D8C6FD}"/>
              </a:ext>
            </a:extLst>
          </p:cNvPr>
          <p:cNvGrpSpPr/>
          <p:nvPr/>
        </p:nvGrpSpPr>
        <p:grpSpPr>
          <a:xfrm>
            <a:off x="4776232" y="4774405"/>
            <a:ext cx="3476625" cy="1662511"/>
            <a:chOff x="4661932" y="4798216"/>
            <a:chExt cx="3476625" cy="1662511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4243CEF3-80BB-45C5-9522-4625295608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7885" t="67327" r="36901" b="9992"/>
            <a:stretch/>
          </p:blipFill>
          <p:spPr>
            <a:xfrm>
              <a:off x="4863218" y="5330026"/>
              <a:ext cx="3074052" cy="876305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A11E6D4-EAA8-4263-94D8-6AB80A45EA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5782" t="54437" r="35703" b="30278"/>
            <a:stretch/>
          </p:blipFill>
          <p:spPr>
            <a:xfrm>
              <a:off x="4661932" y="4798216"/>
              <a:ext cx="3476625" cy="590551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BCE294BA-6297-4E44-8687-D81FC46F821E}"/>
                </a:ext>
              </a:extLst>
            </p:cNvPr>
            <p:cNvSpPr/>
            <p:nvPr/>
          </p:nvSpPr>
          <p:spPr>
            <a:xfrm>
              <a:off x="5865746" y="6205147"/>
              <a:ext cx="997384" cy="255580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MY" dirty="0"/>
                <a:t>packets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2342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9" grpId="0">
        <p:bldAsOne/>
      </p:bldGraphic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7D88-193C-4B3F-8CE5-2B5BEDB63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863" y="-244475"/>
            <a:ext cx="8596668" cy="1320800"/>
          </a:xfrm>
        </p:spPr>
        <p:txBody>
          <a:bodyPr>
            <a:normAutofit/>
          </a:bodyPr>
          <a:lstStyle/>
          <a:p>
            <a:br>
              <a:rPr lang="en-MY" sz="2800" b="0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</a:br>
            <a:r>
              <a:rPr lang="en-MY" sz="2800" b="1" i="0" u="none" strike="noStrike" baseline="0" dirty="0">
                <a:solidFill>
                  <a:schemeClr val="tx1"/>
                </a:solidFill>
                <a:latin typeface="Comic Sans MS" panose="030F0702030302020204" pitchFamily="66" charset="0"/>
              </a:rPr>
              <a:t>Basic Elements of Communication</a:t>
            </a:r>
            <a:endParaRPr lang="en-MY" sz="4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0ED13C9F-2670-466F-9F21-6ED954D791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39201235"/>
              </p:ext>
            </p:extLst>
          </p:nvPr>
        </p:nvGraphicFramePr>
        <p:xfrm>
          <a:off x="295275" y="2014538"/>
          <a:ext cx="8596312" cy="38814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BF26B7F-A8CB-48D9-9DEF-4905401FD32C}"/>
              </a:ext>
            </a:extLst>
          </p:cNvPr>
          <p:cNvSpPr/>
          <p:nvPr/>
        </p:nvSpPr>
        <p:spPr>
          <a:xfrm>
            <a:off x="485775" y="1076325"/>
            <a:ext cx="7267575" cy="771525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r>
              <a:rPr lang="en-US" sz="1800" dirty="0">
                <a:latin typeface="Comic Sans MS" panose="030F0702030302020204" pitchFamily="66" charset="0"/>
              </a:rPr>
              <a:t>Consists of four basic elements of communication systems</a:t>
            </a:r>
            <a:endParaRPr lang="en-MY" sz="1800" dirty="0">
              <a:latin typeface="Comic Sans MS" panose="030F0702030302020204" pitchFamily="66" charset="0"/>
            </a:endParaRPr>
          </a:p>
          <a:p>
            <a:pPr algn="ctr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28611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61103633-E297-4900-982A-C3C7F0CD886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96261092"/>
              </p:ext>
            </p:extLst>
          </p:nvPr>
        </p:nvGraphicFramePr>
        <p:xfrm>
          <a:off x="1973263" y="1036638"/>
          <a:ext cx="8596312" cy="53736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318771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Diagram 19">
            <a:extLst>
              <a:ext uri="{FF2B5EF4-FFF2-40B4-BE49-F238E27FC236}">
                <a16:creationId xmlns:a16="http://schemas.microsoft.com/office/drawing/2014/main" id="{9F159076-A0CE-4EB3-A90C-CFF64617B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0788149"/>
              </p:ext>
            </p:extLst>
          </p:nvPr>
        </p:nvGraphicFramePr>
        <p:xfrm>
          <a:off x="2032000" y="2471210"/>
          <a:ext cx="8128000" cy="4248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23" name="Diagram 22">
            <a:extLst>
              <a:ext uri="{FF2B5EF4-FFF2-40B4-BE49-F238E27FC236}">
                <a16:creationId xmlns:a16="http://schemas.microsoft.com/office/drawing/2014/main" id="{EB9A5B84-468F-4E2E-BF3A-4DB1AB5340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25577543"/>
              </p:ext>
            </p:extLst>
          </p:nvPr>
        </p:nvGraphicFramePr>
        <p:xfrm>
          <a:off x="2032000" y="344486"/>
          <a:ext cx="8550275" cy="2265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277202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0" grpId="0">
        <p:bldAsOne/>
      </p:bldGraphic>
      <p:bldGraphic spid="23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648BA11B-2FBD-46A2-B920-9016137958A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32103714"/>
              </p:ext>
            </p:extLst>
          </p:nvPr>
        </p:nvGraphicFramePr>
        <p:xfrm>
          <a:off x="1803400" y="833967"/>
          <a:ext cx="8128000" cy="45571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5E13EC60-C6B8-4D70-8CFC-ED7F5F7A8F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7686676" y="466726"/>
            <a:ext cx="3438526" cy="129291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A87622F-91B1-4BFE-9489-9748815AA0CC}"/>
              </a:ext>
            </a:extLst>
          </p:cNvPr>
          <p:cNvSpPr txBox="1"/>
          <p:nvPr/>
        </p:nvSpPr>
        <p:spPr>
          <a:xfrm>
            <a:off x="8684421" y="1573927"/>
            <a:ext cx="2850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en.wikipedia.org/wiki/Twisted_pair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23C0D14-84FA-4D84-BD1E-6A8C4AEE1C3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523873" y="4362450"/>
            <a:ext cx="1955799" cy="14668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9B2305F-FF91-4D48-8FC6-E1FAF084332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9292091" y="4283810"/>
            <a:ext cx="2034492" cy="12815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1E6DC37E-2553-424B-8D1B-A97C3D3C095B}"/>
              </a:ext>
            </a:extLst>
          </p:cNvPr>
          <p:cNvSpPr txBox="1"/>
          <p:nvPr/>
        </p:nvSpPr>
        <p:spPr>
          <a:xfrm>
            <a:off x="9292091" y="5389060"/>
            <a:ext cx="20344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3" tooltip="http://superuser.com/questions/1024548/plug-an-ethernet-cable-into-this-computer-with-no-connections-are-available/1024587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887414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B5FA93B4-5714-4D7D-BC07-506E2ACD1D6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54648696"/>
              </p:ext>
            </p:extLst>
          </p:nvPr>
        </p:nvGraphicFramePr>
        <p:xfrm>
          <a:off x="498475" y="695324"/>
          <a:ext cx="7569200" cy="44386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0A717916-0B53-46BF-BB10-3E4198342C4F}"/>
              </a:ext>
            </a:extLst>
          </p:cNvPr>
          <p:cNvSpPr txBox="1"/>
          <p:nvPr/>
        </p:nvSpPr>
        <p:spPr>
          <a:xfrm>
            <a:off x="8391525" y="1992920"/>
            <a:ext cx="32194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7" tooltip="https://en.wikipedia.org/wiki/Coaxial_cable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8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62257F9-B6BE-4922-A5C1-62E6445A6DE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0"/>
              </a:ext>
            </a:extLst>
          </a:blip>
          <a:stretch>
            <a:fillRect/>
          </a:stretch>
        </p:blipFill>
        <p:spPr>
          <a:xfrm>
            <a:off x="8029575" y="3429000"/>
            <a:ext cx="3495675" cy="1919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EC5A3676-6317-4370-9E2F-7C88BF533777}"/>
              </a:ext>
            </a:extLst>
          </p:cNvPr>
          <p:cNvSpPr txBox="1"/>
          <p:nvPr/>
        </p:nvSpPr>
        <p:spPr>
          <a:xfrm>
            <a:off x="8315325" y="5348157"/>
            <a:ext cx="25814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0" tooltip="https://en.wikipedia.org/wiki/Component_video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8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D946207-56BA-4D99-8ADE-BDECCAF7E05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8315325" y="695324"/>
            <a:ext cx="3219450" cy="1136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43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7E0C3E6-2404-4921-9956-AC0C85687A7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90713249"/>
              </p:ext>
            </p:extLst>
          </p:nvPr>
        </p:nvGraphicFramePr>
        <p:xfrm>
          <a:off x="498475" y="695324"/>
          <a:ext cx="6797675" cy="5362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C95013C-0572-4DB6-9B1F-4BAF36D198B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166101" y="1171575"/>
            <a:ext cx="3343275" cy="1121087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F1B178-8352-4956-A1A7-C14AD1D1E6A8}"/>
              </a:ext>
            </a:extLst>
          </p:cNvPr>
          <p:cNvSpPr txBox="1"/>
          <p:nvPr/>
        </p:nvSpPr>
        <p:spPr>
          <a:xfrm>
            <a:off x="8166101" y="2369857"/>
            <a:ext cx="2959099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8" tooltip="https://geobrava.wordpress.com/2013/02/21/why-ftth-is-about-advancing-economic-development/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9" tooltip="https://creativecommons.org/licenses/by-sa/3.0/"/>
              </a:rPr>
              <a:t>CC BY-SA</a:t>
            </a:r>
            <a:endParaRPr lang="en-MY" sz="90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81E3112-49B9-438F-A5C1-484A73DB3C0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7524750" y="3960289"/>
            <a:ext cx="4572000" cy="1838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2E596589-233A-41D3-9CDE-20DFDBD881C2}"/>
              </a:ext>
            </a:extLst>
          </p:cNvPr>
          <p:cNvSpPr txBox="1"/>
          <p:nvPr/>
        </p:nvSpPr>
        <p:spPr>
          <a:xfrm>
            <a:off x="7524750" y="5942484"/>
            <a:ext cx="457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1" tooltip="http://blog.dnevnik.hr/smilesi/oznaka/fiber-optic-cables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30239623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AsOne/>
      </p:bldGraphic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CB68F203-3918-45F5-917E-2B821AA5D14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7778782"/>
              </p:ext>
            </p:extLst>
          </p:nvPr>
        </p:nvGraphicFramePr>
        <p:xfrm>
          <a:off x="171450" y="1200150"/>
          <a:ext cx="7950200" cy="4457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EC8A823-68CB-4C36-9B51-205100F846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86800" y="352425"/>
            <a:ext cx="2114550" cy="28194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078C44D-5C57-4DF0-8441-344545457302}"/>
              </a:ext>
            </a:extLst>
          </p:cNvPr>
          <p:cNvSpPr txBox="1"/>
          <p:nvPr/>
        </p:nvSpPr>
        <p:spPr>
          <a:xfrm>
            <a:off x="10572750" y="2327359"/>
            <a:ext cx="144780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en.wikipedia.org/wiki/Wireless_Internet_service_provider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796071-FB07-4474-8A23-FAB5626AFD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41233" y="3429000"/>
            <a:ext cx="3679317" cy="28194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81652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9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F6906-0622-4C20-BB05-68AC60F9F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1480" y="-242887"/>
            <a:ext cx="5970270" cy="942975"/>
          </a:xfrm>
        </p:spPr>
        <p:txBody>
          <a:bodyPr anchor="ctr">
            <a:normAutofit/>
          </a:bodyPr>
          <a:lstStyle/>
          <a:p>
            <a:pPr algn="ctr"/>
            <a:br>
              <a:rPr lang="en-MY" sz="2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MY" sz="2400" b="1" i="0" u="none" strike="noStrike" baseline="0" dirty="0">
                <a:latin typeface="Comic Sans MS" panose="030F0702030302020204" pitchFamily="66" charset="0"/>
              </a:rPr>
              <a:t>Primary Wireless Technology</a:t>
            </a:r>
            <a:endParaRPr lang="en-MY" sz="6000" dirty="0">
              <a:latin typeface="Comic Sans MS" panose="030F0702030302020204" pitchFamily="66" charset="0"/>
            </a:endParaRP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02FBE615-751A-4BDD-AF1B-27B1EF5D49D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38282058"/>
              </p:ext>
            </p:extLst>
          </p:nvPr>
        </p:nvGraphicFramePr>
        <p:xfrm>
          <a:off x="771525" y="733424"/>
          <a:ext cx="10648950" cy="58959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74174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ight sky with mountains far away on the horizon">
            <a:extLst>
              <a:ext uri="{FF2B5EF4-FFF2-40B4-BE49-F238E27FC236}">
                <a16:creationId xmlns:a16="http://schemas.microsoft.com/office/drawing/2014/main" id="{7C454B0C-0819-4D56-9275-BCE254DA65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0E3BFF67-BEDC-4A2A-80D4-F23211B0FF50}"/>
              </a:ext>
            </a:extLst>
          </p:cNvPr>
          <p:cNvSpPr/>
          <p:nvPr/>
        </p:nvSpPr>
        <p:spPr>
          <a:xfrm>
            <a:off x="964923" y="2520197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b="1" i="1" kern="1200" dirty="0"/>
              <a:t>Connection Devices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9F83A37B-20AF-4C34-A849-28B4322B3B96}"/>
              </a:ext>
            </a:extLst>
          </p:cNvPr>
          <p:cNvSpPr/>
          <p:nvPr/>
        </p:nvSpPr>
        <p:spPr>
          <a:xfrm rot="17681705">
            <a:off x="2629710" y="2076821"/>
            <a:ext cx="2209793" cy="33090"/>
          </a:xfrm>
          <a:custGeom>
            <a:avLst/>
            <a:gdLst>
              <a:gd name="connsiteX0" fmla="*/ 0 w 2209793"/>
              <a:gd name="connsiteY0" fmla="*/ 16545 h 33090"/>
              <a:gd name="connsiteX1" fmla="*/ 2209793 w 2209793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9793" h="33090">
                <a:moveTo>
                  <a:pt x="0" y="16545"/>
                </a:moveTo>
                <a:lnTo>
                  <a:pt x="2209793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1062351" tIns="-38699" rIns="1062352" bIns="-38701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700" kern="1200"/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7FE6E243-A45F-4B49-A88C-EEEF8E041B72}"/>
              </a:ext>
            </a:extLst>
          </p:cNvPr>
          <p:cNvSpPr/>
          <p:nvPr/>
        </p:nvSpPr>
        <p:spPr>
          <a:xfrm>
            <a:off x="4196220" y="417252"/>
            <a:ext cx="3495848" cy="1154034"/>
          </a:xfrm>
          <a:custGeom>
            <a:avLst/>
            <a:gdLst>
              <a:gd name="connsiteX0" fmla="*/ 0 w 3495848"/>
              <a:gd name="connsiteY0" fmla="*/ 115403 h 1154034"/>
              <a:gd name="connsiteX1" fmla="*/ 115403 w 3495848"/>
              <a:gd name="connsiteY1" fmla="*/ 0 h 1154034"/>
              <a:gd name="connsiteX2" fmla="*/ 3380445 w 3495848"/>
              <a:gd name="connsiteY2" fmla="*/ 0 h 1154034"/>
              <a:gd name="connsiteX3" fmla="*/ 3495848 w 3495848"/>
              <a:gd name="connsiteY3" fmla="*/ 115403 h 1154034"/>
              <a:gd name="connsiteX4" fmla="*/ 3495848 w 3495848"/>
              <a:gd name="connsiteY4" fmla="*/ 1038631 h 1154034"/>
              <a:gd name="connsiteX5" fmla="*/ 3380445 w 3495848"/>
              <a:gd name="connsiteY5" fmla="*/ 1154034 h 1154034"/>
              <a:gd name="connsiteX6" fmla="*/ 115403 w 3495848"/>
              <a:gd name="connsiteY6" fmla="*/ 1154034 h 1154034"/>
              <a:gd name="connsiteX7" fmla="*/ 0 w 3495848"/>
              <a:gd name="connsiteY7" fmla="*/ 1038631 h 1154034"/>
              <a:gd name="connsiteX8" fmla="*/ 0 w 3495848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495848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3380445" y="0"/>
                </a:lnTo>
                <a:cubicBezTo>
                  <a:pt x="3444180" y="0"/>
                  <a:pt x="3495848" y="51668"/>
                  <a:pt x="3495848" y="115403"/>
                </a:cubicBezTo>
                <a:lnTo>
                  <a:pt x="3495848" y="1038631"/>
                </a:lnTo>
                <a:cubicBezTo>
                  <a:pt x="3495848" y="1102366"/>
                  <a:pt x="3444180" y="1154034"/>
                  <a:pt x="3380445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 err="1"/>
              <a:t>Divices</a:t>
            </a:r>
            <a:r>
              <a:rPr lang="en-MY" sz="2000" kern="1200" dirty="0"/>
              <a:t> we need to covert digital signal to </a:t>
            </a:r>
            <a:r>
              <a:rPr lang="en-MY" sz="2000" kern="1200" dirty="0" err="1"/>
              <a:t>analog</a:t>
            </a:r>
            <a:r>
              <a:rPr lang="en-MY" sz="2000" kern="1200" dirty="0"/>
              <a:t> signal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CA18D1E-6B8F-4E45-AE32-94EA4CA744BF}"/>
              </a:ext>
            </a:extLst>
          </p:cNvPr>
          <p:cNvSpPr/>
          <p:nvPr/>
        </p:nvSpPr>
        <p:spPr>
          <a:xfrm rot="19499664">
            <a:off x="3171041" y="2757376"/>
            <a:ext cx="1127130" cy="33090"/>
          </a:xfrm>
          <a:custGeom>
            <a:avLst/>
            <a:gdLst>
              <a:gd name="connsiteX0" fmla="*/ 0 w 1127130"/>
              <a:gd name="connsiteY0" fmla="*/ 16545 h 33090"/>
              <a:gd name="connsiteX1" fmla="*/ 1127130 w 1127130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27130" h="33090">
                <a:moveTo>
                  <a:pt x="0" y="16545"/>
                </a:moveTo>
                <a:lnTo>
                  <a:pt x="1127130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48086" tIns="-11633" rIns="548087" bIns="-1163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EECD15C9-E9C5-44C6-91E7-A510647C7203}"/>
              </a:ext>
            </a:extLst>
          </p:cNvPr>
          <p:cNvSpPr/>
          <p:nvPr/>
        </p:nvSpPr>
        <p:spPr>
          <a:xfrm>
            <a:off x="4196220" y="1887267"/>
            <a:ext cx="3569914" cy="1221972"/>
          </a:xfrm>
          <a:custGeom>
            <a:avLst/>
            <a:gdLst>
              <a:gd name="connsiteX0" fmla="*/ 0 w 3569914"/>
              <a:gd name="connsiteY0" fmla="*/ 122197 h 1221972"/>
              <a:gd name="connsiteX1" fmla="*/ 122197 w 3569914"/>
              <a:gd name="connsiteY1" fmla="*/ 0 h 1221972"/>
              <a:gd name="connsiteX2" fmla="*/ 3447717 w 3569914"/>
              <a:gd name="connsiteY2" fmla="*/ 0 h 1221972"/>
              <a:gd name="connsiteX3" fmla="*/ 3569914 w 3569914"/>
              <a:gd name="connsiteY3" fmla="*/ 122197 h 1221972"/>
              <a:gd name="connsiteX4" fmla="*/ 3569914 w 3569914"/>
              <a:gd name="connsiteY4" fmla="*/ 1099775 h 1221972"/>
              <a:gd name="connsiteX5" fmla="*/ 3447717 w 3569914"/>
              <a:gd name="connsiteY5" fmla="*/ 1221972 h 1221972"/>
              <a:gd name="connsiteX6" fmla="*/ 122197 w 3569914"/>
              <a:gd name="connsiteY6" fmla="*/ 1221972 h 1221972"/>
              <a:gd name="connsiteX7" fmla="*/ 0 w 3569914"/>
              <a:gd name="connsiteY7" fmla="*/ 1099775 h 1221972"/>
              <a:gd name="connsiteX8" fmla="*/ 0 w 3569914"/>
              <a:gd name="connsiteY8" fmla="*/ 122197 h 12219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69914" h="1221972">
                <a:moveTo>
                  <a:pt x="0" y="122197"/>
                </a:moveTo>
                <a:cubicBezTo>
                  <a:pt x="0" y="54709"/>
                  <a:pt x="54709" y="0"/>
                  <a:pt x="122197" y="0"/>
                </a:cubicBezTo>
                <a:lnTo>
                  <a:pt x="3447717" y="0"/>
                </a:lnTo>
                <a:cubicBezTo>
                  <a:pt x="3515205" y="0"/>
                  <a:pt x="3569914" y="54709"/>
                  <a:pt x="3569914" y="122197"/>
                </a:cubicBezTo>
                <a:lnTo>
                  <a:pt x="3569914" y="1099775"/>
                </a:lnTo>
                <a:cubicBezTo>
                  <a:pt x="3569914" y="1167263"/>
                  <a:pt x="3515205" y="1221972"/>
                  <a:pt x="3447717" y="1221972"/>
                </a:cubicBezTo>
                <a:lnTo>
                  <a:pt x="122197" y="1221972"/>
                </a:lnTo>
                <a:cubicBezTo>
                  <a:pt x="54709" y="1221972"/>
                  <a:pt x="0" y="1167263"/>
                  <a:pt x="0" y="1099775"/>
                </a:cubicBezTo>
                <a:lnTo>
                  <a:pt x="0" y="122197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8490" tIns="48490" rIns="48490" bIns="48490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Modem</a:t>
            </a:r>
          </a:p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 (modulator-demodulator)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F96CED2C-FA3E-42E1-93A9-83167C9328B2}"/>
              </a:ext>
            </a:extLst>
          </p:cNvPr>
          <p:cNvSpPr/>
          <p:nvPr/>
        </p:nvSpPr>
        <p:spPr>
          <a:xfrm rot="19457599">
            <a:off x="7659269" y="2102298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6" tIns="-11879" rIns="552754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CCDC057-A50F-4692-9485-D3A8F7A7CFD1}"/>
              </a:ext>
            </a:extLst>
          </p:cNvPr>
          <p:cNvSpPr/>
          <p:nvPr/>
        </p:nvSpPr>
        <p:spPr>
          <a:xfrm>
            <a:off x="8689363" y="121004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Modulation is the process of converting from digital to </a:t>
            </a:r>
            <a:r>
              <a:rPr lang="en-MY" sz="2000" kern="1200" dirty="0" err="1"/>
              <a:t>analog</a:t>
            </a:r>
            <a:endParaRPr lang="en-MY" sz="2000" kern="1200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CB81B4FF-5EFF-4211-8855-E08BF3EC9CE7}"/>
              </a:ext>
            </a:extLst>
          </p:cNvPr>
          <p:cNvSpPr/>
          <p:nvPr/>
        </p:nvSpPr>
        <p:spPr>
          <a:xfrm rot="2142401">
            <a:off x="7659270" y="2765867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6" tIns="-11879" rIns="552754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5F50A4AA-D377-4C5F-8698-12F4087AD7C7}"/>
              </a:ext>
            </a:extLst>
          </p:cNvPr>
          <p:cNvSpPr/>
          <p:nvPr/>
        </p:nvSpPr>
        <p:spPr>
          <a:xfrm>
            <a:off x="8689363" y="253718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Demodulation is the process of converting from </a:t>
            </a:r>
            <a:r>
              <a:rPr lang="en-MY" sz="2000" kern="1200" dirty="0" err="1"/>
              <a:t>analog</a:t>
            </a:r>
            <a:r>
              <a:rPr lang="en-MY" sz="2000" kern="1200" dirty="0"/>
              <a:t> to digital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47926F63-18ED-4706-BCD9-B5BCF4286E8D}"/>
              </a:ext>
            </a:extLst>
          </p:cNvPr>
          <p:cNvSpPr/>
          <p:nvPr/>
        </p:nvSpPr>
        <p:spPr>
          <a:xfrm rot="3918295">
            <a:off x="2629710" y="4084517"/>
            <a:ext cx="2209793" cy="33090"/>
          </a:xfrm>
          <a:custGeom>
            <a:avLst/>
            <a:gdLst>
              <a:gd name="connsiteX0" fmla="*/ 0 w 2209793"/>
              <a:gd name="connsiteY0" fmla="*/ 16545 h 33090"/>
              <a:gd name="connsiteX1" fmla="*/ 2209793 w 2209793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09793" h="33090">
                <a:moveTo>
                  <a:pt x="0" y="16545"/>
                </a:moveTo>
                <a:lnTo>
                  <a:pt x="2209793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1062351" tIns="-38701" rIns="1062352" bIns="-38699" numCol="1" spcCol="1270" anchor="ctr" anchorCtr="0">
            <a:noAutofit/>
          </a:bodyPr>
          <a:lstStyle/>
          <a:p>
            <a:pPr marL="0" lvl="0" indent="0" algn="ctr" defTabSz="3111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700" kern="1200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F3F8446-CD79-42F4-88A9-64E2CC72089D}"/>
              </a:ext>
            </a:extLst>
          </p:cNvPr>
          <p:cNvSpPr/>
          <p:nvPr/>
        </p:nvSpPr>
        <p:spPr>
          <a:xfrm>
            <a:off x="4196220" y="452789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Transfer Rate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78EBFA9-122B-4001-853F-77F76FDCE273}"/>
              </a:ext>
            </a:extLst>
          </p:cNvPr>
          <p:cNvSpPr/>
          <p:nvPr/>
        </p:nvSpPr>
        <p:spPr>
          <a:xfrm rot="19457599">
            <a:off x="6397425" y="4756578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4" tIns="-11879" rIns="552756" bIns="-11879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4F5FF94-4AA5-4B66-829A-B37DC500DD95}"/>
              </a:ext>
            </a:extLst>
          </p:cNvPr>
          <p:cNvSpPr/>
          <p:nvPr/>
        </p:nvSpPr>
        <p:spPr>
          <a:xfrm>
            <a:off x="7427518" y="386432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Speed in which modems transfer data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2965F49F-1773-486B-9671-F71830DE8C57}"/>
              </a:ext>
            </a:extLst>
          </p:cNvPr>
          <p:cNvSpPr/>
          <p:nvPr/>
        </p:nvSpPr>
        <p:spPr>
          <a:xfrm rot="2142401">
            <a:off x="6397427" y="5420146"/>
            <a:ext cx="1136958" cy="33090"/>
          </a:xfrm>
          <a:custGeom>
            <a:avLst/>
            <a:gdLst>
              <a:gd name="connsiteX0" fmla="*/ 0 w 1136958"/>
              <a:gd name="connsiteY0" fmla="*/ 16545 h 33090"/>
              <a:gd name="connsiteX1" fmla="*/ 1136958 w 1136958"/>
              <a:gd name="connsiteY1" fmla="*/ 16545 h 33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136958" h="33090">
                <a:moveTo>
                  <a:pt x="0" y="16545"/>
                </a:moveTo>
                <a:lnTo>
                  <a:pt x="1136958" y="16545"/>
                </a:lnTo>
              </a:path>
            </a:pathLst>
          </a:custGeom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  <p:txBody>
          <a:bodyPr spcFirstLastPara="0" vert="horz" wrap="square" lIns="552755" tIns="-11878" rIns="552755" bIns="-11880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7A7E9D0F-6F13-4174-AC46-9F2D9C7EC3CB}"/>
              </a:ext>
            </a:extLst>
          </p:cNvPr>
          <p:cNvSpPr/>
          <p:nvPr/>
        </p:nvSpPr>
        <p:spPr>
          <a:xfrm>
            <a:off x="7427518" y="5191461"/>
            <a:ext cx="2308069" cy="1154034"/>
          </a:xfrm>
          <a:custGeom>
            <a:avLst/>
            <a:gdLst>
              <a:gd name="connsiteX0" fmla="*/ 0 w 2308069"/>
              <a:gd name="connsiteY0" fmla="*/ 115403 h 1154034"/>
              <a:gd name="connsiteX1" fmla="*/ 115403 w 2308069"/>
              <a:gd name="connsiteY1" fmla="*/ 0 h 1154034"/>
              <a:gd name="connsiteX2" fmla="*/ 2192666 w 2308069"/>
              <a:gd name="connsiteY2" fmla="*/ 0 h 1154034"/>
              <a:gd name="connsiteX3" fmla="*/ 2308069 w 2308069"/>
              <a:gd name="connsiteY3" fmla="*/ 115403 h 1154034"/>
              <a:gd name="connsiteX4" fmla="*/ 2308069 w 2308069"/>
              <a:gd name="connsiteY4" fmla="*/ 1038631 h 1154034"/>
              <a:gd name="connsiteX5" fmla="*/ 2192666 w 2308069"/>
              <a:gd name="connsiteY5" fmla="*/ 1154034 h 1154034"/>
              <a:gd name="connsiteX6" fmla="*/ 115403 w 2308069"/>
              <a:gd name="connsiteY6" fmla="*/ 1154034 h 1154034"/>
              <a:gd name="connsiteX7" fmla="*/ 0 w 2308069"/>
              <a:gd name="connsiteY7" fmla="*/ 1038631 h 1154034"/>
              <a:gd name="connsiteX8" fmla="*/ 0 w 2308069"/>
              <a:gd name="connsiteY8" fmla="*/ 115403 h 11540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308069" h="1154034">
                <a:moveTo>
                  <a:pt x="0" y="115403"/>
                </a:moveTo>
                <a:cubicBezTo>
                  <a:pt x="0" y="51668"/>
                  <a:pt x="51668" y="0"/>
                  <a:pt x="115403" y="0"/>
                </a:cubicBezTo>
                <a:lnTo>
                  <a:pt x="2192666" y="0"/>
                </a:lnTo>
                <a:cubicBezTo>
                  <a:pt x="2256401" y="0"/>
                  <a:pt x="2308069" y="51668"/>
                  <a:pt x="2308069" y="115403"/>
                </a:cubicBezTo>
                <a:lnTo>
                  <a:pt x="2308069" y="1038631"/>
                </a:lnTo>
                <a:cubicBezTo>
                  <a:pt x="2308069" y="1102366"/>
                  <a:pt x="2256401" y="1154034"/>
                  <a:pt x="2192666" y="1154034"/>
                </a:cubicBezTo>
                <a:lnTo>
                  <a:pt x="115403" y="1154034"/>
                </a:lnTo>
                <a:cubicBezTo>
                  <a:pt x="51668" y="1154034"/>
                  <a:pt x="0" y="1102366"/>
                  <a:pt x="0" y="1038631"/>
                </a:cubicBezTo>
                <a:lnTo>
                  <a:pt x="0" y="11540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spcFirstLastPara="0" vert="horz" wrap="square" lIns="46501" tIns="46501" rIns="46501" bIns="46501" numCol="1" spcCol="1270" anchor="ctr" anchorCtr="0">
            <a:noAutofit/>
          </a:bodyPr>
          <a:lstStyle/>
          <a:p>
            <a:pPr marL="0" lvl="0" indent="0" algn="ctr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000" kern="1200" dirty="0"/>
              <a:t>Usually measured in megabits per seconds (Mbps)</a:t>
            </a:r>
          </a:p>
        </p:txBody>
      </p:sp>
    </p:spTree>
    <p:extLst>
      <p:ext uri="{BB962C8B-B14F-4D97-AF65-F5344CB8AC3E}">
        <p14:creationId xmlns:p14="http://schemas.microsoft.com/office/powerpoint/2010/main" val="341772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>
                      <p:stCondLst>
                        <p:cond delay="indefinite"/>
                      </p:stCondLst>
                      <p:childTnLst>
                        <p:par>
                          <p:cTn id="122" fill="hold">
                            <p:stCondLst>
                              <p:cond delay="0"/>
                            </p:stCondLst>
                            <p:childTnLst>
                              <p:par>
                                <p:cTn id="123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59AF151D-6E8C-44B4-9C0C-BEE53BC2EE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435955" y="278424"/>
            <a:ext cx="8561747" cy="1102702"/>
          </a:xfrm>
        </p:spPr>
        <p:txBody>
          <a:bodyPr/>
          <a:lstStyle/>
          <a:p>
            <a:r>
              <a:rPr lang="en-MY" dirty="0"/>
              <a:t>Learning Objectives</a:t>
            </a:r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726932D1-8715-4FC9-A195-6EA9C131789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4432862"/>
              </p:ext>
            </p:extLst>
          </p:nvPr>
        </p:nvGraphicFramePr>
        <p:xfrm>
          <a:off x="447675" y="1704975"/>
          <a:ext cx="11582400" cy="48746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0610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Graphic spid="6" grpId="0">
        <p:bldAsOne/>
      </p:bldGraphic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C749A65E-9BC6-4E2B-80A7-70F9D8111A4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329" t="42539" r="19302" b="21963"/>
          <a:stretch/>
        </p:blipFill>
        <p:spPr>
          <a:xfrm>
            <a:off x="8664969" y="526955"/>
            <a:ext cx="2971176" cy="2434477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B9B89D6C-490C-4A33-9BD0-72ACF75CD7AF}"/>
              </a:ext>
            </a:extLst>
          </p:cNvPr>
          <p:cNvSpPr/>
          <p:nvPr/>
        </p:nvSpPr>
        <p:spPr>
          <a:xfrm>
            <a:off x="3909127" y="3191848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279699" tIns="279699" rIns="279699" bIns="279699" numCol="1" spcCol="1270" anchor="ctr" anchorCtr="0">
            <a:noAutofit/>
          </a:bodyPr>
          <a:lstStyle/>
          <a:p>
            <a:pPr marL="0" lvl="0" indent="0" algn="ctr" defTabSz="10668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400" kern="1200" dirty="0"/>
              <a:t>Types of Modems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510B32F0-8CE2-480A-A037-19E97F4E29BF}"/>
              </a:ext>
            </a:extLst>
          </p:cNvPr>
          <p:cNvSpPr/>
          <p:nvPr/>
        </p:nvSpPr>
        <p:spPr>
          <a:xfrm rot="16200000">
            <a:off x="4579265" y="2571739"/>
            <a:ext cx="361500" cy="578603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0" y="115721"/>
                </a:moveTo>
                <a:lnTo>
                  <a:pt x="180750" y="115721"/>
                </a:lnTo>
                <a:lnTo>
                  <a:pt x="180750" y="0"/>
                </a:lnTo>
                <a:lnTo>
                  <a:pt x="361500" y="289302"/>
                </a:lnTo>
                <a:lnTo>
                  <a:pt x="180750" y="578603"/>
                </a:lnTo>
                <a:lnTo>
                  <a:pt x="180750" y="462882"/>
                </a:lnTo>
                <a:lnTo>
                  <a:pt x="0" y="462882"/>
                </a:lnTo>
                <a:lnTo>
                  <a:pt x="0" y="115721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-1" tIns="115720" rIns="108450" bIns="115721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96039FE8-9EAE-4519-A356-82953802C40C}"/>
              </a:ext>
            </a:extLst>
          </p:cNvPr>
          <p:cNvSpPr/>
          <p:nvPr/>
        </p:nvSpPr>
        <p:spPr>
          <a:xfrm>
            <a:off x="3909127" y="807997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/>
              <a:t>Digital Subscriber Line (DSL)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3DE19D13-05E7-430C-AFF3-9FC94B9BE85B}"/>
              </a:ext>
            </a:extLst>
          </p:cNvPr>
          <p:cNvSpPr/>
          <p:nvPr/>
        </p:nvSpPr>
        <p:spPr>
          <a:xfrm rot="1800000">
            <a:off x="5602642" y="4344281"/>
            <a:ext cx="361500" cy="578603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0" y="115721"/>
                </a:moveTo>
                <a:lnTo>
                  <a:pt x="180750" y="115721"/>
                </a:lnTo>
                <a:lnTo>
                  <a:pt x="180750" y="0"/>
                </a:lnTo>
                <a:lnTo>
                  <a:pt x="361500" y="289302"/>
                </a:lnTo>
                <a:lnTo>
                  <a:pt x="180750" y="578603"/>
                </a:lnTo>
                <a:lnTo>
                  <a:pt x="180750" y="462882"/>
                </a:lnTo>
                <a:lnTo>
                  <a:pt x="0" y="462882"/>
                </a:lnTo>
                <a:lnTo>
                  <a:pt x="0" y="115721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0" tIns="115721" rIns="108449" bIns="11572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5678E04-6BA5-4528-A7F1-E2FAF15EEC2A}"/>
              </a:ext>
            </a:extLst>
          </p:cNvPr>
          <p:cNvSpPr/>
          <p:nvPr/>
        </p:nvSpPr>
        <p:spPr>
          <a:xfrm>
            <a:off x="5973603" y="4383774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/>
              <a:t>Cable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A11E9495-D50D-4370-9362-1C1DFD248053}"/>
              </a:ext>
            </a:extLst>
          </p:cNvPr>
          <p:cNvSpPr/>
          <p:nvPr/>
        </p:nvSpPr>
        <p:spPr>
          <a:xfrm rot="19800000">
            <a:off x="3555887" y="4344280"/>
            <a:ext cx="361501" cy="578604"/>
          </a:xfrm>
          <a:custGeom>
            <a:avLst/>
            <a:gdLst>
              <a:gd name="connsiteX0" fmla="*/ 0 w 361500"/>
              <a:gd name="connsiteY0" fmla="*/ 115721 h 578603"/>
              <a:gd name="connsiteX1" fmla="*/ 180750 w 361500"/>
              <a:gd name="connsiteY1" fmla="*/ 115721 h 578603"/>
              <a:gd name="connsiteX2" fmla="*/ 180750 w 361500"/>
              <a:gd name="connsiteY2" fmla="*/ 0 h 578603"/>
              <a:gd name="connsiteX3" fmla="*/ 361500 w 361500"/>
              <a:gd name="connsiteY3" fmla="*/ 289302 h 578603"/>
              <a:gd name="connsiteX4" fmla="*/ 180750 w 361500"/>
              <a:gd name="connsiteY4" fmla="*/ 578603 h 578603"/>
              <a:gd name="connsiteX5" fmla="*/ 180750 w 361500"/>
              <a:gd name="connsiteY5" fmla="*/ 462882 h 578603"/>
              <a:gd name="connsiteX6" fmla="*/ 0 w 361500"/>
              <a:gd name="connsiteY6" fmla="*/ 462882 h 578603"/>
              <a:gd name="connsiteX7" fmla="*/ 0 w 361500"/>
              <a:gd name="connsiteY7" fmla="*/ 115721 h 5786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61500" h="578603">
                <a:moveTo>
                  <a:pt x="361500" y="462882"/>
                </a:moveTo>
                <a:lnTo>
                  <a:pt x="180750" y="462882"/>
                </a:lnTo>
                <a:lnTo>
                  <a:pt x="180750" y="578603"/>
                </a:lnTo>
                <a:lnTo>
                  <a:pt x="0" y="289301"/>
                </a:lnTo>
                <a:lnTo>
                  <a:pt x="180750" y="0"/>
                </a:lnTo>
                <a:lnTo>
                  <a:pt x="180750" y="115721"/>
                </a:lnTo>
                <a:lnTo>
                  <a:pt x="361500" y="115721"/>
                </a:lnTo>
                <a:lnTo>
                  <a:pt x="361500" y="462882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8449" tIns="115722" rIns="1" bIns="115720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19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BB4CC323-2E5C-41A3-8D74-5B282FFC5F2C}"/>
              </a:ext>
            </a:extLst>
          </p:cNvPr>
          <p:cNvSpPr/>
          <p:nvPr/>
        </p:nvSpPr>
        <p:spPr>
          <a:xfrm>
            <a:off x="1844651" y="4383774"/>
            <a:ext cx="1701775" cy="1701775"/>
          </a:xfrm>
          <a:custGeom>
            <a:avLst/>
            <a:gdLst>
              <a:gd name="connsiteX0" fmla="*/ 0 w 1701775"/>
              <a:gd name="connsiteY0" fmla="*/ 850888 h 1701775"/>
              <a:gd name="connsiteX1" fmla="*/ 850888 w 1701775"/>
              <a:gd name="connsiteY1" fmla="*/ 0 h 1701775"/>
              <a:gd name="connsiteX2" fmla="*/ 1701776 w 1701775"/>
              <a:gd name="connsiteY2" fmla="*/ 850888 h 1701775"/>
              <a:gd name="connsiteX3" fmla="*/ 850888 w 1701775"/>
              <a:gd name="connsiteY3" fmla="*/ 1701776 h 1701775"/>
              <a:gd name="connsiteX4" fmla="*/ 0 w 1701775"/>
              <a:gd name="connsiteY4" fmla="*/ 850888 h 170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01775" h="1701775">
                <a:moveTo>
                  <a:pt x="0" y="850888"/>
                </a:moveTo>
                <a:cubicBezTo>
                  <a:pt x="0" y="380956"/>
                  <a:pt x="380956" y="0"/>
                  <a:pt x="850888" y="0"/>
                </a:cubicBezTo>
                <a:cubicBezTo>
                  <a:pt x="1320820" y="0"/>
                  <a:pt x="1701776" y="380956"/>
                  <a:pt x="1701776" y="850888"/>
                </a:cubicBezTo>
                <a:cubicBezTo>
                  <a:pt x="1701776" y="1320820"/>
                  <a:pt x="1320820" y="1701776"/>
                  <a:pt x="850888" y="1701776"/>
                </a:cubicBezTo>
                <a:cubicBezTo>
                  <a:pt x="380956" y="1701776"/>
                  <a:pt x="0" y="1320820"/>
                  <a:pt x="0" y="85088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75889" tIns="275889" rIns="275889" bIns="275889" numCol="1" spcCol="1270" anchor="ctr" anchorCtr="0">
            <a:noAutofit/>
          </a:bodyPr>
          <a:lstStyle/>
          <a:p>
            <a:pPr marL="0" lvl="0" indent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100" kern="1200" dirty="0" err="1"/>
              <a:t>Wireles</a:t>
            </a:r>
            <a:endParaRPr lang="en-MY" sz="2100" kern="120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E0E9E9B-E715-4209-9049-4BE3A9DA07DC}"/>
              </a:ext>
            </a:extLst>
          </p:cNvPr>
          <p:cNvSpPr/>
          <p:nvPr/>
        </p:nvSpPr>
        <p:spPr>
          <a:xfrm>
            <a:off x="6291114" y="1290409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High Speed telephone lines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40BB8C8-8705-44DB-AD79-B46FF3B77077}"/>
              </a:ext>
            </a:extLst>
          </p:cNvPr>
          <p:cNvSpPr/>
          <p:nvPr/>
        </p:nvSpPr>
        <p:spPr>
          <a:xfrm>
            <a:off x="8447141" y="4835016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Uses Coaxial Cable</a:t>
            </a:r>
          </a:p>
        </p:txBody>
      </p: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B8CBAD8B-495E-4802-9F5E-05B66BF1EA2A}"/>
              </a:ext>
            </a:extLst>
          </p:cNvPr>
          <p:cNvCxnSpPr>
            <a:cxnSpLocks/>
          </p:cNvCxnSpPr>
          <p:nvPr/>
        </p:nvCxnSpPr>
        <p:spPr>
          <a:xfrm>
            <a:off x="5547779" y="1305137"/>
            <a:ext cx="826192" cy="36427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2" name="Connector: Curved 341">
            <a:extLst>
              <a:ext uri="{FF2B5EF4-FFF2-40B4-BE49-F238E27FC236}">
                <a16:creationId xmlns:a16="http://schemas.microsoft.com/office/drawing/2014/main" id="{AF43E5FC-8590-43AE-817B-E7EE8C83A29C}"/>
              </a:ext>
            </a:extLst>
          </p:cNvPr>
          <p:cNvCxnSpPr>
            <a:cxnSpLocks/>
          </p:cNvCxnSpPr>
          <p:nvPr/>
        </p:nvCxnSpPr>
        <p:spPr>
          <a:xfrm>
            <a:off x="7660111" y="4980495"/>
            <a:ext cx="826192" cy="364274"/>
          </a:xfrm>
          <a:prstGeom prst="curvedConnector3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cxnSp>
        <p:nvCxnSpPr>
          <p:cNvPr id="343" name="Connector: Curved 342">
            <a:extLst>
              <a:ext uri="{FF2B5EF4-FFF2-40B4-BE49-F238E27FC236}">
                <a16:creationId xmlns:a16="http://schemas.microsoft.com/office/drawing/2014/main" id="{A85A7FC7-A3A7-47E8-8D0E-1808672675F1}"/>
              </a:ext>
            </a:extLst>
          </p:cNvPr>
          <p:cNvCxnSpPr>
            <a:cxnSpLocks/>
          </p:cNvCxnSpPr>
          <p:nvPr/>
        </p:nvCxnSpPr>
        <p:spPr>
          <a:xfrm rot="16200000" flipV="1">
            <a:off x="1477275" y="3908216"/>
            <a:ext cx="749679" cy="590808"/>
          </a:xfrm>
          <a:prstGeom prst="curvedConnector3">
            <a:avLst>
              <a:gd name="adj1" fmla="val 50000"/>
            </a:avLst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349" name="Rectangle 348">
            <a:extLst>
              <a:ext uri="{FF2B5EF4-FFF2-40B4-BE49-F238E27FC236}">
                <a16:creationId xmlns:a16="http://schemas.microsoft.com/office/drawing/2014/main" id="{250A6878-1B1E-4ECB-95C4-5457A709FCEE}"/>
              </a:ext>
            </a:extLst>
          </p:cNvPr>
          <p:cNvSpPr/>
          <p:nvPr/>
        </p:nvSpPr>
        <p:spPr>
          <a:xfrm>
            <a:off x="378088" y="3120977"/>
            <a:ext cx="2267465" cy="10378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MY" dirty="0">
                <a:solidFill>
                  <a:schemeClr val="tx1"/>
                </a:solidFill>
              </a:rPr>
              <a:t>Also known as WWAN</a:t>
            </a:r>
          </a:p>
        </p:txBody>
      </p:sp>
    </p:spTree>
    <p:extLst>
      <p:ext uri="{BB962C8B-B14F-4D97-AF65-F5344CB8AC3E}">
        <p14:creationId xmlns:p14="http://schemas.microsoft.com/office/powerpoint/2010/main" val="2913824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20" grpId="0"/>
      <p:bldP spid="22" grpId="0"/>
      <p:bldP spid="34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loud 9">
            <a:extLst>
              <a:ext uri="{FF2B5EF4-FFF2-40B4-BE49-F238E27FC236}">
                <a16:creationId xmlns:a16="http://schemas.microsoft.com/office/drawing/2014/main" id="{F35C53B1-21FF-465C-AF44-2DE8E697D871}"/>
              </a:ext>
            </a:extLst>
          </p:cNvPr>
          <p:cNvSpPr/>
          <p:nvPr/>
        </p:nvSpPr>
        <p:spPr>
          <a:xfrm>
            <a:off x="1346200" y="624840"/>
            <a:ext cx="2245360" cy="955040"/>
          </a:xfrm>
          <a:prstGeom prst="cloud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Types of signal</a:t>
            </a:r>
          </a:p>
        </p:txBody>
      </p:sp>
      <p:sp>
        <p:nvSpPr>
          <p:cNvPr id="27" name="Cloud 26">
            <a:extLst>
              <a:ext uri="{FF2B5EF4-FFF2-40B4-BE49-F238E27FC236}">
                <a16:creationId xmlns:a16="http://schemas.microsoft.com/office/drawing/2014/main" id="{05316E5D-1234-4D85-A021-02BB4829B26D}"/>
              </a:ext>
            </a:extLst>
          </p:cNvPr>
          <p:cNvSpPr/>
          <p:nvPr/>
        </p:nvSpPr>
        <p:spPr>
          <a:xfrm>
            <a:off x="127000" y="2118360"/>
            <a:ext cx="2245360" cy="955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Analog</a:t>
            </a:r>
          </a:p>
        </p:txBody>
      </p:sp>
      <p:sp>
        <p:nvSpPr>
          <p:cNvPr id="31" name="Cloud 30">
            <a:extLst>
              <a:ext uri="{FF2B5EF4-FFF2-40B4-BE49-F238E27FC236}">
                <a16:creationId xmlns:a16="http://schemas.microsoft.com/office/drawing/2014/main" id="{531B268A-4A1C-40E0-9D2A-F19D77A30488}"/>
              </a:ext>
            </a:extLst>
          </p:cNvPr>
          <p:cNvSpPr/>
          <p:nvPr/>
        </p:nvSpPr>
        <p:spPr>
          <a:xfrm>
            <a:off x="2819400" y="1986280"/>
            <a:ext cx="2245360" cy="955040"/>
          </a:xfrm>
          <a:prstGeom prst="cloud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MY" dirty="0"/>
              <a:t>Digital</a:t>
            </a:r>
          </a:p>
        </p:txBody>
      </p: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7FE055DD-CC01-4ABD-98AE-95DDA39888B2}"/>
              </a:ext>
            </a:extLst>
          </p:cNvPr>
          <p:cNvCxnSpPr>
            <a:cxnSpLocks/>
          </p:cNvCxnSpPr>
          <p:nvPr/>
        </p:nvCxnSpPr>
        <p:spPr>
          <a:xfrm flipH="1">
            <a:off x="1564640" y="1513840"/>
            <a:ext cx="355600" cy="60452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94A03B6A-311B-4FD4-A32D-FFE346B6B1C9}"/>
              </a:ext>
            </a:extLst>
          </p:cNvPr>
          <p:cNvCxnSpPr>
            <a:cxnSpLocks/>
          </p:cNvCxnSpPr>
          <p:nvPr/>
        </p:nvCxnSpPr>
        <p:spPr>
          <a:xfrm>
            <a:off x="3119120" y="1452880"/>
            <a:ext cx="416560" cy="6604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pic>
        <p:nvPicPr>
          <p:cNvPr id="39" name="Picture 38">
            <a:extLst>
              <a:ext uri="{FF2B5EF4-FFF2-40B4-BE49-F238E27FC236}">
                <a16:creationId xmlns:a16="http://schemas.microsoft.com/office/drawing/2014/main" id="{64B2E2D1-BE9A-448C-B5E4-48CAB5EEAC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417" t="22074" r="20333" b="32741"/>
          <a:stretch/>
        </p:blipFill>
        <p:spPr>
          <a:xfrm>
            <a:off x="1112520" y="3347720"/>
            <a:ext cx="2712720" cy="3098800"/>
          </a:xfrm>
          <a:prstGeom prst="rect">
            <a:avLst/>
          </a:prstGeom>
        </p:spPr>
      </p:pic>
      <p:sp>
        <p:nvSpPr>
          <p:cNvPr id="3" name="Freeform: Shape 2">
            <a:extLst>
              <a:ext uri="{FF2B5EF4-FFF2-40B4-BE49-F238E27FC236}">
                <a16:creationId xmlns:a16="http://schemas.microsoft.com/office/drawing/2014/main" id="{41DEA289-D646-49C6-897C-7136DE4D253D}"/>
              </a:ext>
            </a:extLst>
          </p:cNvPr>
          <p:cNvSpPr/>
          <p:nvPr/>
        </p:nvSpPr>
        <p:spPr>
          <a:xfrm>
            <a:off x="7637938" y="3013835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287569" tIns="287569" rIns="287569" bIns="287569" numCol="1" spcCol="1270" anchor="ctr" anchorCtr="0">
            <a:noAutofit/>
          </a:bodyPr>
          <a:lstStyle/>
          <a:p>
            <a:pPr marL="0" lvl="0" indent="0" algn="ctr" defTabSz="13335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400" kern="1200" dirty="0"/>
              <a:t>Transfer rates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C902F263-9AFF-44C7-B08B-9FD297EBF8C6}"/>
              </a:ext>
            </a:extLst>
          </p:cNvPr>
          <p:cNvSpPr/>
          <p:nvPr/>
        </p:nvSpPr>
        <p:spPr>
          <a:xfrm rot="16200000">
            <a:off x="8278614" y="2717427"/>
            <a:ext cx="552212" cy="40605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0" y="20302"/>
                </a:moveTo>
                <a:lnTo>
                  <a:pt x="552212" y="20302"/>
                </a:lnTo>
              </a:path>
            </a:pathLst>
          </a:custGeom>
          <a:noFill/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1" tIns="6497" rIns="275000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4C18897D-DB4D-4CF2-B063-5903A1926C37}"/>
              </a:ext>
            </a:extLst>
          </p:cNvPr>
          <p:cNvSpPr/>
          <p:nvPr/>
        </p:nvSpPr>
        <p:spPr>
          <a:xfrm>
            <a:off x="7637938" y="628061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Mbps – million bits per second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2796007E-5046-4E87-BD36-C27D449858F3}"/>
              </a:ext>
            </a:extLst>
          </p:cNvPr>
          <p:cNvSpPr/>
          <p:nvPr/>
        </p:nvSpPr>
        <p:spPr>
          <a:xfrm rot="1800000">
            <a:off x="9311684" y="4506758"/>
            <a:ext cx="552212" cy="40605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0" y="20302"/>
                </a:moveTo>
                <a:lnTo>
                  <a:pt x="552212" y="20302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1" tIns="6496" rIns="275000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9E1D228A-57BA-4437-ACDB-19A5E1BABECF}"/>
              </a:ext>
            </a:extLst>
          </p:cNvPr>
          <p:cNvSpPr/>
          <p:nvPr/>
        </p:nvSpPr>
        <p:spPr>
          <a:xfrm>
            <a:off x="9704080" y="4206723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Gbps – billion bits per second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D7ACC858-41DC-4044-9FAA-D5E2C5DD47E8}"/>
              </a:ext>
            </a:extLst>
          </p:cNvPr>
          <p:cNvSpPr/>
          <p:nvPr/>
        </p:nvSpPr>
        <p:spPr>
          <a:xfrm rot="19800000">
            <a:off x="7245543" y="4506757"/>
            <a:ext cx="552213" cy="40606"/>
          </a:xfrm>
          <a:custGeom>
            <a:avLst/>
            <a:gdLst>
              <a:gd name="connsiteX0" fmla="*/ 0 w 552212"/>
              <a:gd name="connsiteY0" fmla="*/ 20302 h 40605"/>
              <a:gd name="connsiteX1" fmla="*/ 552212 w 552212"/>
              <a:gd name="connsiteY1" fmla="*/ 20302 h 40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52212" h="40605">
                <a:moveTo>
                  <a:pt x="552212" y="20303"/>
                </a:moveTo>
                <a:lnTo>
                  <a:pt x="0" y="20303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275000" tIns="6497" rIns="275002" bIns="6498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54397086-8B4A-4FF9-AEDA-D67FCB4D98C5}"/>
              </a:ext>
            </a:extLst>
          </p:cNvPr>
          <p:cNvSpPr/>
          <p:nvPr/>
        </p:nvSpPr>
        <p:spPr>
          <a:xfrm>
            <a:off x="5571797" y="4206723"/>
            <a:ext cx="1833562" cy="1833562"/>
          </a:xfrm>
          <a:custGeom>
            <a:avLst/>
            <a:gdLst>
              <a:gd name="connsiteX0" fmla="*/ 0 w 1833562"/>
              <a:gd name="connsiteY0" fmla="*/ 916781 h 1833562"/>
              <a:gd name="connsiteX1" fmla="*/ 916781 w 1833562"/>
              <a:gd name="connsiteY1" fmla="*/ 0 h 1833562"/>
              <a:gd name="connsiteX2" fmla="*/ 1833562 w 1833562"/>
              <a:gd name="connsiteY2" fmla="*/ 916781 h 1833562"/>
              <a:gd name="connsiteX3" fmla="*/ 916781 w 1833562"/>
              <a:gd name="connsiteY3" fmla="*/ 1833562 h 1833562"/>
              <a:gd name="connsiteX4" fmla="*/ 0 w 1833562"/>
              <a:gd name="connsiteY4" fmla="*/ 916781 h 1833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33562" h="1833562">
                <a:moveTo>
                  <a:pt x="0" y="916781"/>
                </a:moveTo>
                <a:cubicBezTo>
                  <a:pt x="0" y="410457"/>
                  <a:pt x="410457" y="0"/>
                  <a:pt x="916781" y="0"/>
                </a:cubicBezTo>
                <a:cubicBezTo>
                  <a:pt x="1423105" y="0"/>
                  <a:pt x="1833562" y="410457"/>
                  <a:pt x="1833562" y="916781"/>
                </a:cubicBezTo>
                <a:cubicBezTo>
                  <a:pt x="1833562" y="1423105"/>
                  <a:pt x="1423105" y="1833562"/>
                  <a:pt x="916781" y="1833562"/>
                </a:cubicBezTo>
                <a:cubicBezTo>
                  <a:pt x="410457" y="1833562"/>
                  <a:pt x="0" y="1423105"/>
                  <a:pt x="0" y="916781"/>
                </a:cubicBez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282489" tIns="282489" rIns="282489" bIns="282489" numCol="1" spcCol="1270" anchor="ctr" anchorCtr="0">
            <a:noAutofit/>
          </a:bodyPr>
          <a:lstStyle/>
          <a:p>
            <a:pPr marL="0" lvl="0" indent="0" algn="ctr" defTabSz="9779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 err="1"/>
              <a:t>Tbps</a:t>
            </a:r>
            <a:r>
              <a:rPr lang="en-MY" kern="1200" dirty="0"/>
              <a:t> – trillion bits per second</a:t>
            </a:r>
          </a:p>
        </p:txBody>
      </p:sp>
    </p:spTree>
    <p:extLst>
      <p:ext uri="{BB962C8B-B14F-4D97-AF65-F5344CB8AC3E}">
        <p14:creationId xmlns:p14="http://schemas.microsoft.com/office/powerpoint/2010/main" val="1429390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1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7" dur="20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3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7" grpId="0" animBg="1"/>
      <p:bldP spid="31" grpId="0" animBg="1"/>
      <p:bldP spid="3" grpId="0" animBg="1"/>
      <p:bldP spid="4" grpId="0" animBg="1"/>
      <p:bldP spid="5" grpId="0" animBg="1"/>
      <p:bldP spid="5" grpId="1" animBg="1"/>
      <p:bldP spid="6" grpId="0" animBg="1"/>
      <p:bldP spid="7" grpId="0" animBg="1"/>
      <p:bldP spid="7" grpId="1" animBg="1"/>
      <p:bldP spid="8" grpId="0" animBg="1"/>
      <p:bldP spid="9" grpId="0" animBg="1"/>
      <p:bldP spid="9" grpId="1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42688D-8DFE-46B7-AA4C-E37E84DF85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935" y="637586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tx1"/>
                </a:solidFill>
              </a:rPr>
              <a:t>Connection services - corporations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4C110D55-CDC9-47C4-A927-20EB68CFCB87}"/>
              </a:ext>
            </a:extLst>
          </p:cNvPr>
          <p:cNvSpPr/>
          <p:nvPr/>
        </p:nvSpPr>
        <p:spPr>
          <a:xfrm>
            <a:off x="2034116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Leased Lines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5809D135-577F-4CFB-AC8A-F670FBC5655A}"/>
              </a:ext>
            </a:extLst>
          </p:cNvPr>
          <p:cNvSpPr/>
          <p:nvPr/>
        </p:nvSpPr>
        <p:spPr>
          <a:xfrm rot="18289469">
            <a:off x="3850797" y="2796618"/>
            <a:ext cx="1497437" cy="35507"/>
          </a:xfrm>
          <a:custGeom>
            <a:avLst/>
            <a:gdLst>
              <a:gd name="connsiteX0" fmla="*/ 0 w 1497437"/>
              <a:gd name="connsiteY0" fmla="*/ 17753 h 35507"/>
              <a:gd name="connsiteX1" fmla="*/ 1497437 w 1497437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7437" h="35507">
                <a:moveTo>
                  <a:pt x="0" y="17753"/>
                </a:moveTo>
                <a:lnTo>
                  <a:pt x="1497437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723982" tIns="-19682" rIns="723983" bIns="-19683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CB236668-B0C6-4AF3-ACB6-F5107CCDBB5A}"/>
              </a:ext>
            </a:extLst>
          </p:cNvPr>
          <p:cNvSpPr/>
          <p:nvPr/>
        </p:nvSpPr>
        <p:spPr>
          <a:xfrm>
            <a:off x="5027083" y="1665286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T1 combine to form T3 and DS3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379DB18-6681-44B3-B029-B6F135E9CA1D}"/>
              </a:ext>
            </a:extLst>
          </p:cNvPr>
          <p:cNvSpPr/>
          <p:nvPr/>
        </p:nvSpPr>
        <p:spPr>
          <a:xfrm>
            <a:off x="4171949" y="3411245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D2AF2076-2344-4AAF-BDC4-92888905D695}"/>
              </a:ext>
            </a:extLst>
          </p:cNvPr>
          <p:cNvSpPr/>
          <p:nvPr/>
        </p:nvSpPr>
        <p:spPr>
          <a:xfrm>
            <a:off x="5027083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Have been replaced by OC lines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16CF203E-5146-42CE-A9CD-D0478E717524}"/>
              </a:ext>
            </a:extLst>
          </p:cNvPr>
          <p:cNvSpPr/>
          <p:nvPr/>
        </p:nvSpPr>
        <p:spPr>
          <a:xfrm>
            <a:off x="7164916" y="3411245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E800A593-2ACE-4897-86C2-49D31E574899}"/>
              </a:ext>
            </a:extLst>
          </p:cNvPr>
          <p:cNvSpPr/>
          <p:nvPr/>
        </p:nvSpPr>
        <p:spPr>
          <a:xfrm>
            <a:off x="8020050" y="2894541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Faster optical carrier line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9691F3E-302B-4AE8-9E3B-B73D5557B9D5}"/>
              </a:ext>
            </a:extLst>
          </p:cNvPr>
          <p:cNvSpPr/>
          <p:nvPr/>
        </p:nvSpPr>
        <p:spPr>
          <a:xfrm rot="3310531">
            <a:off x="3850797" y="4025872"/>
            <a:ext cx="1497437" cy="35507"/>
          </a:xfrm>
          <a:custGeom>
            <a:avLst/>
            <a:gdLst>
              <a:gd name="connsiteX0" fmla="*/ 0 w 1497437"/>
              <a:gd name="connsiteY0" fmla="*/ 17753 h 35507"/>
              <a:gd name="connsiteX1" fmla="*/ 1497437 w 1497437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497437" h="35507">
                <a:moveTo>
                  <a:pt x="0" y="17753"/>
                </a:moveTo>
                <a:lnTo>
                  <a:pt x="1497437" y="17753"/>
                </a:ln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spcFirstLastPara="0" vert="horz" wrap="square" lIns="723983" tIns="-19683" rIns="723982" bIns="-19682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ECF059BB-CB26-4719-83E6-C87F7B1017A9}"/>
              </a:ext>
            </a:extLst>
          </p:cNvPr>
          <p:cNvSpPr/>
          <p:nvPr/>
        </p:nvSpPr>
        <p:spPr>
          <a:xfrm>
            <a:off x="5027083" y="4123795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Higher capacity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B24BA13-A037-4C5B-9E1E-53CA2E021A8D}"/>
              </a:ext>
            </a:extLst>
          </p:cNvPr>
          <p:cNvSpPr/>
          <p:nvPr/>
        </p:nvSpPr>
        <p:spPr>
          <a:xfrm>
            <a:off x="7164916" y="4640499"/>
            <a:ext cx="855133" cy="35507"/>
          </a:xfrm>
          <a:custGeom>
            <a:avLst/>
            <a:gdLst>
              <a:gd name="connsiteX0" fmla="*/ 0 w 855133"/>
              <a:gd name="connsiteY0" fmla="*/ 17753 h 35507"/>
              <a:gd name="connsiteX1" fmla="*/ 855133 w 855133"/>
              <a:gd name="connsiteY1" fmla="*/ 17753 h 355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55133" h="35507">
                <a:moveTo>
                  <a:pt x="0" y="17753"/>
                </a:moveTo>
                <a:lnTo>
                  <a:pt x="855133" y="17753"/>
                </a:lnTo>
              </a:path>
            </a:pathLst>
          </a:cu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spcFirstLastPara="0" vert="horz" wrap="square" lIns="418889" tIns="-3624" rIns="418888" bIns="-3625" numCol="1" spcCol="1270" anchor="ctr" anchorCtr="0">
            <a:noAutofit/>
          </a:bodyPr>
          <a:lstStyle/>
          <a:p>
            <a:pPr marL="0" lvl="0" indent="0" algn="ctr" defTabSz="222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MY" sz="500" kern="120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8AEF28D-7F15-4327-A5BA-F8A62FAFB96B}"/>
              </a:ext>
            </a:extLst>
          </p:cNvPr>
          <p:cNvSpPr/>
          <p:nvPr/>
        </p:nvSpPr>
        <p:spPr>
          <a:xfrm>
            <a:off x="8020050" y="4123795"/>
            <a:ext cx="2137833" cy="1068916"/>
          </a:xfrm>
          <a:custGeom>
            <a:avLst/>
            <a:gdLst>
              <a:gd name="connsiteX0" fmla="*/ 0 w 2137833"/>
              <a:gd name="connsiteY0" fmla="*/ 534458 h 1068916"/>
              <a:gd name="connsiteX1" fmla="*/ 1068917 w 2137833"/>
              <a:gd name="connsiteY1" fmla="*/ 0 h 1068916"/>
              <a:gd name="connsiteX2" fmla="*/ 2137834 w 2137833"/>
              <a:gd name="connsiteY2" fmla="*/ 534458 h 1068916"/>
              <a:gd name="connsiteX3" fmla="*/ 1068917 w 2137833"/>
              <a:gd name="connsiteY3" fmla="*/ 1068916 h 1068916"/>
              <a:gd name="connsiteX4" fmla="*/ 0 w 2137833"/>
              <a:gd name="connsiteY4" fmla="*/ 534458 h 1068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37833" h="1068916">
                <a:moveTo>
                  <a:pt x="0" y="534458"/>
                </a:moveTo>
                <a:cubicBezTo>
                  <a:pt x="0" y="239285"/>
                  <a:pt x="478570" y="0"/>
                  <a:pt x="1068917" y="0"/>
                </a:cubicBezTo>
                <a:cubicBezTo>
                  <a:pt x="1659264" y="0"/>
                  <a:pt x="2137834" y="239285"/>
                  <a:pt x="2137834" y="534458"/>
                </a:cubicBezTo>
                <a:cubicBezTo>
                  <a:pt x="2137834" y="829631"/>
                  <a:pt x="1659264" y="1068916"/>
                  <a:pt x="1068917" y="1068916"/>
                </a:cubicBezTo>
                <a:cubicBezTo>
                  <a:pt x="478570" y="1068916"/>
                  <a:pt x="0" y="829631"/>
                  <a:pt x="0" y="534458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spcFirstLastPara="0" vert="horz" wrap="square" lIns="323873" tIns="167334" rIns="323873" bIns="167334" numCol="1" spcCol="1270" anchor="ctr" anchorCtr="0">
            <a:noAutofit/>
          </a:bodyPr>
          <a:lstStyle/>
          <a:p>
            <a:pPr marL="0" lvl="0" indent="0" algn="ctr" defTabSz="7556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700" kern="1200" dirty="0"/>
              <a:t>Not affordable for individuals</a:t>
            </a:r>
          </a:p>
        </p:txBody>
      </p:sp>
    </p:spTree>
    <p:extLst>
      <p:ext uri="{BB962C8B-B14F-4D97-AF65-F5344CB8AC3E}">
        <p14:creationId xmlns:p14="http://schemas.microsoft.com/office/powerpoint/2010/main" val="383034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46B40D-05B3-40F4-AAE7-4882126C8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1" y="0"/>
            <a:ext cx="10131425" cy="1456267"/>
          </a:xfrm>
        </p:spPr>
        <p:txBody>
          <a:bodyPr/>
          <a:lstStyle/>
          <a:p>
            <a:r>
              <a:rPr lang="en-MY" b="1" dirty="0"/>
              <a:t>Connection Services - Individuals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A43EF-8F9F-4C6B-9051-044B4D1E1F65}"/>
              </a:ext>
            </a:extLst>
          </p:cNvPr>
          <p:cNvSpPr/>
          <p:nvPr/>
        </p:nvSpPr>
        <p:spPr>
          <a:xfrm>
            <a:off x="88901" y="1579589"/>
            <a:ext cx="3921760" cy="38001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>
                <a:solidFill>
                  <a:schemeClr val="tx1"/>
                </a:solidFill>
              </a:rPr>
              <a:t>Dial-up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Internet connection that has been created by using a modem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Dial-up was the common way to connect to the internet during the early years of the Internet</a:t>
            </a:r>
          </a:p>
          <a:p>
            <a:pPr marL="742950" lvl="1" indent="-285750">
              <a:buFont typeface="Wingdings" panose="05000000000000000000" pitchFamily="2" charset="2"/>
              <a:buChar char="Ø"/>
            </a:pPr>
            <a:r>
              <a:rPr lang="en-MY" sz="1600" dirty="0">
                <a:solidFill>
                  <a:schemeClr val="tx1"/>
                </a:solidFill>
              </a:rPr>
              <a:t>Has been replaced by DSL, cable, satellite connection service, cellular services, </a:t>
            </a:r>
            <a:r>
              <a:rPr lang="en-MY" sz="1600" dirty="0" err="1">
                <a:solidFill>
                  <a:schemeClr val="tx1"/>
                </a:solidFill>
              </a:rPr>
              <a:t>Fiber</a:t>
            </a:r>
            <a:r>
              <a:rPr lang="en-MY" sz="1600" dirty="0">
                <a:solidFill>
                  <a:schemeClr val="tx1"/>
                </a:solidFill>
              </a:rPr>
              <a:t> Optic Service (FIOS) due to slow transfer rates (Kbps)</a:t>
            </a:r>
          </a:p>
          <a:p>
            <a:pPr lvl="1"/>
            <a:endParaRPr lang="en-MY" sz="1600" dirty="0">
              <a:solidFill>
                <a:schemeClr val="tx1"/>
              </a:solidFill>
            </a:endParaRPr>
          </a:p>
          <a:p>
            <a:pPr lvl="1"/>
            <a:endParaRPr lang="en-MY" sz="1600" dirty="0">
              <a:solidFill>
                <a:schemeClr val="tx1"/>
              </a:solidFill>
            </a:endParaRPr>
          </a:p>
          <a:p>
            <a:pPr lvl="1"/>
            <a:r>
              <a:rPr lang="en-MY" sz="1600" dirty="0">
                <a:solidFill>
                  <a:schemeClr val="tx1"/>
                </a:solidFill>
              </a:rPr>
              <a:t>https://techterms.com/definition/dialup</a:t>
            </a: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B5422B5D-0A3F-44E7-B513-1119EA414C78}"/>
              </a:ext>
            </a:extLst>
          </p:cNvPr>
          <p:cNvSpPr/>
          <p:nvPr/>
        </p:nvSpPr>
        <p:spPr>
          <a:xfrm>
            <a:off x="6847839" y="1163136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8" rIns="124478" bIns="82570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Uses phone lines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ADSL is most widely used type of DSL</a:t>
            </a:r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BA639B83-5C75-4D8D-96EE-F3582C2EBF17}"/>
              </a:ext>
            </a:extLst>
          </p:cNvPr>
          <p:cNvSpPr/>
          <p:nvPr/>
        </p:nvSpPr>
        <p:spPr>
          <a:xfrm>
            <a:off x="3921760" y="1059022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Digital Subscriber Line (DSL)</a:t>
            </a: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740CA6F3-75E5-4E47-B6AF-DBB9E33E2CEC}"/>
              </a:ext>
            </a:extLst>
          </p:cNvPr>
          <p:cNvSpPr/>
          <p:nvPr/>
        </p:nvSpPr>
        <p:spPr>
          <a:xfrm>
            <a:off x="6847839" y="2256329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8" rIns="124478" bIns="82570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Uses existing TV cable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Faster than DSL</a:t>
            </a:r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7917ABF6-FD3D-40BC-B14E-EFD0E5FADAF2}"/>
              </a:ext>
            </a:extLst>
          </p:cNvPr>
          <p:cNvSpPr/>
          <p:nvPr/>
        </p:nvSpPr>
        <p:spPr>
          <a:xfrm>
            <a:off x="3921760" y="2152214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Cable</a:t>
            </a:r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3BD2221F-897D-494C-AD38-0B173B3CCE4D}"/>
              </a:ext>
            </a:extLst>
          </p:cNvPr>
          <p:cNvSpPr/>
          <p:nvPr/>
        </p:nvSpPr>
        <p:spPr>
          <a:xfrm>
            <a:off x="6847839" y="3349520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9" rIns="124478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Use almost anywhere</a:t>
            </a:r>
          </a:p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Slower than DSL and cable modem</a:t>
            </a:r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587DEB4-FA36-4764-8A50-C853C015436F}"/>
              </a:ext>
            </a:extLst>
          </p:cNvPr>
          <p:cNvSpPr/>
          <p:nvPr/>
        </p:nvSpPr>
        <p:spPr>
          <a:xfrm>
            <a:off x="3921760" y="3245406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Satellite connection Services</a:t>
            </a: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9AFC1D31-D92D-438C-8A1D-9F603DBACDFD}"/>
              </a:ext>
            </a:extLst>
          </p:cNvPr>
          <p:cNvSpPr/>
          <p:nvPr/>
        </p:nvSpPr>
        <p:spPr>
          <a:xfrm>
            <a:off x="6847839" y="4442712"/>
            <a:ext cx="5201920" cy="832908"/>
          </a:xfrm>
          <a:custGeom>
            <a:avLst/>
            <a:gdLst>
              <a:gd name="connsiteX0" fmla="*/ 138821 w 832908"/>
              <a:gd name="connsiteY0" fmla="*/ 0 h 5201920"/>
              <a:gd name="connsiteX1" fmla="*/ 694087 w 832908"/>
              <a:gd name="connsiteY1" fmla="*/ 0 h 5201920"/>
              <a:gd name="connsiteX2" fmla="*/ 832908 w 832908"/>
              <a:gd name="connsiteY2" fmla="*/ 138821 h 5201920"/>
              <a:gd name="connsiteX3" fmla="*/ 832908 w 832908"/>
              <a:gd name="connsiteY3" fmla="*/ 5201920 h 5201920"/>
              <a:gd name="connsiteX4" fmla="*/ 832908 w 832908"/>
              <a:gd name="connsiteY4" fmla="*/ 5201920 h 5201920"/>
              <a:gd name="connsiteX5" fmla="*/ 0 w 832908"/>
              <a:gd name="connsiteY5" fmla="*/ 5201920 h 5201920"/>
              <a:gd name="connsiteX6" fmla="*/ 0 w 832908"/>
              <a:gd name="connsiteY6" fmla="*/ 5201920 h 5201920"/>
              <a:gd name="connsiteX7" fmla="*/ 0 w 832908"/>
              <a:gd name="connsiteY7" fmla="*/ 138821 h 5201920"/>
              <a:gd name="connsiteX8" fmla="*/ 138821 w 832908"/>
              <a:gd name="connsiteY8" fmla="*/ 0 h 5201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201920">
                <a:moveTo>
                  <a:pt x="832908" y="867007"/>
                </a:moveTo>
                <a:lnTo>
                  <a:pt x="832908" y="4334913"/>
                </a:lnTo>
                <a:cubicBezTo>
                  <a:pt x="832908" y="4813748"/>
                  <a:pt x="822957" y="5201917"/>
                  <a:pt x="810681" y="5201917"/>
                </a:cubicBezTo>
                <a:lnTo>
                  <a:pt x="0" y="5201917"/>
                </a:lnTo>
                <a:lnTo>
                  <a:pt x="0" y="5201917"/>
                </a:lnTo>
                <a:lnTo>
                  <a:pt x="0" y="3"/>
                </a:lnTo>
                <a:lnTo>
                  <a:pt x="0" y="3"/>
                </a:lnTo>
                <a:lnTo>
                  <a:pt x="810681" y="3"/>
                </a:lnTo>
                <a:cubicBezTo>
                  <a:pt x="822957" y="3"/>
                  <a:pt x="832908" y="388172"/>
                  <a:pt x="832908" y="867007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69" rIns="124478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3G and 4G cellular network connectivity</a:t>
            </a:r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D681D64-B1B8-49A2-8251-C951315ABB2C}"/>
              </a:ext>
            </a:extLst>
          </p:cNvPr>
          <p:cNvSpPr/>
          <p:nvPr/>
        </p:nvSpPr>
        <p:spPr>
          <a:xfrm>
            <a:off x="3921760" y="4338599"/>
            <a:ext cx="2926080" cy="1041135"/>
          </a:xfrm>
          <a:custGeom>
            <a:avLst/>
            <a:gdLst>
              <a:gd name="connsiteX0" fmla="*/ 0 w 2926080"/>
              <a:gd name="connsiteY0" fmla="*/ 173526 h 1041135"/>
              <a:gd name="connsiteX1" fmla="*/ 173526 w 2926080"/>
              <a:gd name="connsiteY1" fmla="*/ 0 h 1041135"/>
              <a:gd name="connsiteX2" fmla="*/ 2752554 w 2926080"/>
              <a:gd name="connsiteY2" fmla="*/ 0 h 1041135"/>
              <a:gd name="connsiteX3" fmla="*/ 2926080 w 2926080"/>
              <a:gd name="connsiteY3" fmla="*/ 173526 h 1041135"/>
              <a:gd name="connsiteX4" fmla="*/ 2926080 w 2926080"/>
              <a:gd name="connsiteY4" fmla="*/ 867609 h 1041135"/>
              <a:gd name="connsiteX5" fmla="*/ 2752554 w 2926080"/>
              <a:gd name="connsiteY5" fmla="*/ 1041135 h 1041135"/>
              <a:gd name="connsiteX6" fmla="*/ 173526 w 2926080"/>
              <a:gd name="connsiteY6" fmla="*/ 1041135 h 1041135"/>
              <a:gd name="connsiteX7" fmla="*/ 0 w 2926080"/>
              <a:gd name="connsiteY7" fmla="*/ 867609 h 1041135"/>
              <a:gd name="connsiteX8" fmla="*/ 0 w 2926080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26080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52554" y="0"/>
                </a:lnTo>
                <a:cubicBezTo>
                  <a:pt x="2848390" y="0"/>
                  <a:pt x="2926080" y="77690"/>
                  <a:pt x="2926080" y="173526"/>
                </a:cubicBezTo>
                <a:lnTo>
                  <a:pt x="2926080" y="867609"/>
                </a:lnTo>
                <a:cubicBezTo>
                  <a:pt x="2926080" y="963445"/>
                  <a:pt x="2848390" y="1041135"/>
                  <a:pt x="2752554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/>
              <a:t>Cellular Services</a:t>
            </a: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F90AB0C7-1BDE-4783-857A-9DF2C10E58FC}"/>
              </a:ext>
            </a:extLst>
          </p:cNvPr>
          <p:cNvSpPr/>
          <p:nvPr/>
        </p:nvSpPr>
        <p:spPr>
          <a:xfrm>
            <a:off x="6864244" y="5535904"/>
            <a:ext cx="5181600" cy="832909"/>
          </a:xfrm>
          <a:custGeom>
            <a:avLst/>
            <a:gdLst>
              <a:gd name="connsiteX0" fmla="*/ 138821 w 832908"/>
              <a:gd name="connsiteY0" fmla="*/ 0 h 5181599"/>
              <a:gd name="connsiteX1" fmla="*/ 694087 w 832908"/>
              <a:gd name="connsiteY1" fmla="*/ 0 h 5181599"/>
              <a:gd name="connsiteX2" fmla="*/ 832908 w 832908"/>
              <a:gd name="connsiteY2" fmla="*/ 138821 h 5181599"/>
              <a:gd name="connsiteX3" fmla="*/ 832908 w 832908"/>
              <a:gd name="connsiteY3" fmla="*/ 5181599 h 5181599"/>
              <a:gd name="connsiteX4" fmla="*/ 832908 w 832908"/>
              <a:gd name="connsiteY4" fmla="*/ 5181599 h 5181599"/>
              <a:gd name="connsiteX5" fmla="*/ 0 w 832908"/>
              <a:gd name="connsiteY5" fmla="*/ 5181599 h 5181599"/>
              <a:gd name="connsiteX6" fmla="*/ 0 w 832908"/>
              <a:gd name="connsiteY6" fmla="*/ 5181599 h 5181599"/>
              <a:gd name="connsiteX7" fmla="*/ 0 w 832908"/>
              <a:gd name="connsiteY7" fmla="*/ 138821 h 5181599"/>
              <a:gd name="connsiteX8" fmla="*/ 138821 w 832908"/>
              <a:gd name="connsiteY8" fmla="*/ 0 h 51815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32908" h="5181599">
                <a:moveTo>
                  <a:pt x="832908" y="863621"/>
                </a:moveTo>
                <a:lnTo>
                  <a:pt x="832908" y="4317978"/>
                </a:lnTo>
                <a:cubicBezTo>
                  <a:pt x="832908" y="4794943"/>
                  <a:pt x="822917" y="5181596"/>
                  <a:pt x="810593" y="5181596"/>
                </a:cubicBezTo>
                <a:lnTo>
                  <a:pt x="0" y="5181596"/>
                </a:lnTo>
                <a:lnTo>
                  <a:pt x="0" y="5181596"/>
                </a:lnTo>
                <a:lnTo>
                  <a:pt x="0" y="3"/>
                </a:lnTo>
                <a:lnTo>
                  <a:pt x="0" y="3"/>
                </a:lnTo>
                <a:lnTo>
                  <a:pt x="810593" y="3"/>
                </a:lnTo>
                <a:cubicBezTo>
                  <a:pt x="822917" y="3"/>
                  <a:pt x="832908" y="386656"/>
                  <a:pt x="832908" y="863621"/>
                </a:cubicBezTo>
                <a:close/>
              </a:path>
            </a:pathLst>
          </a:cu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spcFirstLastPara="0" vert="horz" wrap="square" lIns="83821" tIns="82570" rIns="124479" bIns="82569" numCol="1" spcCol="1270" anchor="ctr" anchorCtr="0">
            <a:noAutofit/>
          </a:bodyPr>
          <a:lstStyle/>
          <a:p>
            <a:pPr marL="228600" lvl="1" indent="-228600" algn="l" defTabSz="9779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2000" kern="1200" dirty="0"/>
              <a:t>New Technology (Google and Verizon)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AD4B5F9-4E77-4C3B-8915-E96ECF67EA61}"/>
              </a:ext>
            </a:extLst>
          </p:cNvPr>
          <p:cNvSpPr/>
          <p:nvPr/>
        </p:nvSpPr>
        <p:spPr>
          <a:xfrm>
            <a:off x="3921760" y="5431791"/>
            <a:ext cx="2942484" cy="1041135"/>
          </a:xfrm>
          <a:custGeom>
            <a:avLst/>
            <a:gdLst>
              <a:gd name="connsiteX0" fmla="*/ 0 w 2942484"/>
              <a:gd name="connsiteY0" fmla="*/ 173526 h 1041135"/>
              <a:gd name="connsiteX1" fmla="*/ 173526 w 2942484"/>
              <a:gd name="connsiteY1" fmla="*/ 0 h 1041135"/>
              <a:gd name="connsiteX2" fmla="*/ 2768958 w 2942484"/>
              <a:gd name="connsiteY2" fmla="*/ 0 h 1041135"/>
              <a:gd name="connsiteX3" fmla="*/ 2942484 w 2942484"/>
              <a:gd name="connsiteY3" fmla="*/ 173526 h 1041135"/>
              <a:gd name="connsiteX4" fmla="*/ 2942484 w 2942484"/>
              <a:gd name="connsiteY4" fmla="*/ 867609 h 1041135"/>
              <a:gd name="connsiteX5" fmla="*/ 2768958 w 2942484"/>
              <a:gd name="connsiteY5" fmla="*/ 1041135 h 1041135"/>
              <a:gd name="connsiteX6" fmla="*/ 173526 w 2942484"/>
              <a:gd name="connsiteY6" fmla="*/ 1041135 h 1041135"/>
              <a:gd name="connsiteX7" fmla="*/ 0 w 2942484"/>
              <a:gd name="connsiteY7" fmla="*/ 867609 h 1041135"/>
              <a:gd name="connsiteX8" fmla="*/ 0 w 2942484"/>
              <a:gd name="connsiteY8" fmla="*/ 173526 h 10411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42484" h="1041135">
                <a:moveTo>
                  <a:pt x="0" y="173526"/>
                </a:moveTo>
                <a:cubicBezTo>
                  <a:pt x="0" y="77690"/>
                  <a:pt x="77690" y="0"/>
                  <a:pt x="173526" y="0"/>
                </a:cubicBezTo>
                <a:lnTo>
                  <a:pt x="2768958" y="0"/>
                </a:lnTo>
                <a:cubicBezTo>
                  <a:pt x="2864794" y="0"/>
                  <a:pt x="2942484" y="77690"/>
                  <a:pt x="2942484" y="173526"/>
                </a:cubicBezTo>
                <a:lnTo>
                  <a:pt x="2942484" y="867609"/>
                </a:lnTo>
                <a:cubicBezTo>
                  <a:pt x="2942484" y="963445"/>
                  <a:pt x="2864794" y="1041135"/>
                  <a:pt x="2768958" y="1041135"/>
                </a:cubicBezTo>
                <a:lnTo>
                  <a:pt x="173526" y="1041135"/>
                </a:lnTo>
                <a:cubicBezTo>
                  <a:pt x="77690" y="1041135"/>
                  <a:pt x="0" y="963445"/>
                  <a:pt x="0" y="867609"/>
                </a:cubicBezTo>
                <a:lnTo>
                  <a:pt x="0" y="173526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46074" tIns="98449" rIns="146074" bIns="98449" numCol="1" spcCol="1270" anchor="ctr" anchorCtr="0">
            <a:noAutofit/>
          </a:bodyPr>
          <a:lstStyle/>
          <a:p>
            <a:pPr marL="0" lvl="0" indent="0" algn="ctr" defTabSz="11112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2500" kern="1200" dirty="0" err="1"/>
              <a:t>Fiber</a:t>
            </a:r>
            <a:r>
              <a:rPr lang="en-MY" sz="2500" kern="1200" dirty="0"/>
              <a:t> Optic Service (FIOS)</a:t>
            </a:r>
          </a:p>
        </p:txBody>
      </p:sp>
    </p:spTree>
    <p:extLst>
      <p:ext uri="{BB962C8B-B14F-4D97-AF65-F5344CB8AC3E}">
        <p14:creationId xmlns:p14="http://schemas.microsoft.com/office/powerpoint/2010/main" val="3075765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6173839-DD2E-46BE-8CD5-11D504BD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bg1"/>
                </a:solidFill>
                <a:highlight>
                  <a:srgbClr val="C0C0C0"/>
                </a:highlight>
              </a:rPr>
              <a:t>Factors of data transmission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C4E0F34B-D723-481A-BDA3-A4B44B8AD41C}"/>
              </a:ext>
            </a:extLst>
          </p:cNvPr>
          <p:cNvSpPr/>
          <p:nvPr/>
        </p:nvSpPr>
        <p:spPr>
          <a:xfrm>
            <a:off x="121920" y="1502833"/>
            <a:ext cx="3444240" cy="319024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dirty="0"/>
              <a:t>Bandwidth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MY" dirty="0"/>
              <a:t> is how much information can move across the communication channel in a given amount of time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MY" dirty="0"/>
              <a:t>Measurement of the width or capacity of the communication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9F5E322F-2F59-4024-8655-C0005BB8B243}"/>
              </a:ext>
            </a:extLst>
          </p:cNvPr>
          <p:cNvSpPr/>
          <p:nvPr/>
        </p:nvSpPr>
        <p:spPr>
          <a:xfrm>
            <a:off x="3771710" y="2822289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Voiceband (or low bandwidth)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CE89F479-E359-4830-BAB9-A4B2419F4EBB}"/>
              </a:ext>
            </a:extLst>
          </p:cNvPr>
          <p:cNvSpPr/>
          <p:nvPr/>
        </p:nvSpPr>
        <p:spPr>
          <a:xfrm>
            <a:off x="3940056" y="3664020"/>
            <a:ext cx="168346" cy="710656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0656"/>
                </a:lnTo>
                <a:lnTo>
                  <a:pt x="168346" y="710656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E0C9E025-AFD2-45AA-AA2A-4C6228A22AA8}"/>
              </a:ext>
            </a:extLst>
          </p:cNvPr>
          <p:cNvSpPr/>
          <p:nvPr/>
        </p:nvSpPr>
        <p:spPr>
          <a:xfrm>
            <a:off x="4108402" y="3874815"/>
            <a:ext cx="1485931" cy="999723"/>
          </a:xfrm>
          <a:custGeom>
            <a:avLst/>
            <a:gdLst>
              <a:gd name="connsiteX0" fmla="*/ 0 w 1485931"/>
              <a:gd name="connsiteY0" fmla="*/ 99972 h 999723"/>
              <a:gd name="connsiteX1" fmla="*/ 99972 w 1485931"/>
              <a:gd name="connsiteY1" fmla="*/ 0 h 999723"/>
              <a:gd name="connsiteX2" fmla="*/ 1385959 w 1485931"/>
              <a:gd name="connsiteY2" fmla="*/ 0 h 999723"/>
              <a:gd name="connsiteX3" fmla="*/ 1485931 w 1485931"/>
              <a:gd name="connsiteY3" fmla="*/ 99972 h 999723"/>
              <a:gd name="connsiteX4" fmla="*/ 1485931 w 1485931"/>
              <a:gd name="connsiteY4" fmla="*/ 899751 h 999723"/>
              <a:gd name="connsiteX5" fmla="*/ 1385959 w 1485931"/>
              <a:gd name="connsiteY5" fmla="*/ 999723 h 999723"/>
              <a:gd name="connsiteX6" fmla="*/ 99972 w 1485931"/>
              <a:gd name="connsiteY6" fmla="*/ 999723 h 999723"/>
              <a:gd name="connsiteX7" fmla="*/ 0 w 1485931"/>
              <a:gd name="connsiteY7" fmla="*/ 899751 h 999723"/>
              <a:gd name="connsiteX8" fmla="*/ 0 w 1485931"/>
              <a:gd name="connsiteY8" fmla="*/ 99972 h 9997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485931" h="999723">
                <a:moveTo>
                  <a:pt x="0" y="99972"/>
                </a:moveTo>
                <a:cubicBezTo>
                  <a:pt x="0" y="44759"/>
                  <a:pt x="44759" y="0"/>
                  <a:pt x="99972" y="0"/>
                </a:cubicBezTo>
                <a:lnTo>
                  <a:pt x="1385959" y="0"/>
                </a:lnTo>
                <a:cubicBezTo>
                  <a:pt x="1441172" y="0"/>
                  <a:pt x="1485931" y="44759"/>
                  <a:pt x="1485931" y="99972"/>
                </a:cubicBezTo>
                <a:lnTo>
                  <a:pt x="1485931" y="899751"/>
                </a:lnTo>
                <a:cubicBezTo>
                  <a:pt x="1485931" y="954964"/>
                  <a:pt x="1441172" y="999723"/>
                  <a:pt x="1385959" y="999723"/>
                </a:cubicBezTo>
                <a:lnTo>
                  <a:pt x="99972" y="999723"/>
                </a:lnTo>
                <a:cubicBezTo>
                  <a:pt x="44759" y="999723"/>
                  <a:pt x="0" y="954964"/>
                  <a:pt x="0" y="899751"/>
                </a:cubicBezTo>
                <a:lnTo>
                  <a:pt x="0" y="99972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046" tIns="45791" rIns="54046" bIns="45791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Standard telephone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3FB947E9-3926-4382-974C-C14995FBB442}"/>
              </a:ext>
            </a:extLst>
          </p:cNvPr>
          <p:cNvSpPr/>
          <p:nvPr/>
        </p:nvSpPr>
        <p:spPr>
          <a:xfrm>
            <a:off x="5876037" y="2822651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Medium Brand</a:t>
            </a:r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7ADBD99A-BCE0-4C34-B025-2A22DFC2E84F}"/>
              </a:ext>
            </a:extLst>
          </p:cNvPr>
          <p:cNvSpPr/>
          <p:nvPr/>
        </p:nvSpPr>
        <p:spPr>
          <a:xfrm>
            <a:off x="6044383" y="3664382"/>
            <a:ext cx="168346" cy="718463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18463"/>
                </a:lnTo>
                <a:lnTo>
                  <a:pt x="168346" y="718463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D139CD79-EC91-4992-B9BE-89BC2191B516}"/>
              </a:ext>
            </a:extLst>
          </p:cNvPr>
          <p:cNvSpPr/>
          <p:nvPr/>
        </p:nvSpPr>
        <p:spPr>
          <a:xfrm>
            <a:off x="6212730" y="3874815"/>
            <a:ext cx="1587329" cy="1016061"/>
          </a:xfrm>
          <a:custGeom>
            <a:avLst/>
            <a:gdLst>
              <a:gd name="connsiteX0" fmla="*/ 0 w 1587329"/>
              <a:gd name="connsiteY0" fmla="*/ 101606 h 1016061"/>
              <a:gd name="connsiteX1" fmla="*/ 101606 w 1587329"/>
              <a:gd name="connsiteY1" fmla="*/ 0 h 1016061"/>
              <a:gd name="connsiteX2" fmla="*/ 1485723 w 1587329"/>
              <a:gd name="connsiteY2" fmla="*/ 0 h 1016061"/>
              <a:gd name="connsiteX3" fmla="*/ 1587329 w 1587329"/>
              <a:gd name="connsiteY3" fmla="*/ 101606 h 1016061"/>
              <a:gd name="connsiteX4" fmla="*/ 1587329 w 1587329"/>
              <a:gd name="connsiteY4" fmla="*/ 914455 h 1016061"/>
              <a:gd name="connsiteX5" fmla="*/ 1485723 w 1587329"/>
              <a:gd name="connsiteY5" fmla="*/ 1016061 h 1016061"/>
              <a:gd name="connsiteX6" fmla="*/ 101606 w 1587329"/>
              <a:gd name="connsiteY6" fmla="*/ 1016061 h 1016061"/>
              <a:gd name="connsiteX7" fmla="*/ 0 w 1587329"/>
              <a:gd name="connsiteY7" fmla="*/ 914455 h 1016061"/>
              <a:gd name="connsiteX8" fmla="*/ 0 w 1587329"/>
              <a:gd name="connsiteY8" fmla="*/ 101606 h 10160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87329" h="1016061">
                <a:moveTo>
                  <a:pt x="0" y="101606"/>
                </a:moveTo>
                <a:cubicBezTo>
                  <a:pt x="0" y="45491"/>
                  <a:pt x="45491" y="0"/>
                  <a:pt x="101606" y="0"/>
                </a:cubicBezTo>
                <a:lnTo>
                  <a:pt x="1485723" y="0"/>
                </a:lnTo>
                <a:cubicBezTo>
                  <a:pt x="1541838" y="0"/>
                  <a:pt x="1587329" y="45491"/>
                  <a:pt x="1587329" y="101606"/>
                </a:cubicBezTo>
                <a:lnTo>
                  <a:pt x="1587329" y="914455"/>
                </a:lnTo>
                <a:cubicBezTo>
                  <a:pt x="1587329" y="970570"/>
                  <a:pt x="1541838" y="1016061"/>
                  <a:pt x="1485723" y="1016061"/>
                </a:cubicBezTo>
                <a:lnTo>
                  <a:pt x="101606" y="1016061"/>
                </a:lnTo>
                <a:cubicBezTo>
                  <a:pt x="45491" y="1016061"/>
                  <a:pt x="0" y="970570"/>
                  <a:pt x="0" y="914455"/>
                </a:cubicBezTo>
                <a:lnTo>
                  <a:pt x="0" y="101606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4524" tIns="46269" rIns="54524" bIns="46269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Leased lines for high-speed to connect mid-range computer and mainframes</a:t>
            </a:r>
          </a:p>
        </p:txBody>
      </p:sp>
      <p:sp>
        <p:nvSpPr>
          <p:cNvPr id="23" name="Freeform: Shape 22">
            <a:extLst>
              <a:ext uri="{FF2B5EF4-FFF2-40B4-BE49-F238E27FC236}">
                <a16:creationId xmlns:a16="http://schemas.microsoft.com/office/drawing/2014/main" id="{0014984B-EC63-4671-B8A0-D9E2FDD6A39D}"/>
              </a:ext>
            </a:extLst>
          </p:cNvPr>
          <p:cNvSpPr/>
          <p:nvPr/>
        </p:nvSpPr>
        <p:spPr>
          <a:xfrm>
            <a:off x="7980365" y="2822651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Broadband</a:t>
            </a: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9F620544-8C2D-4000-9C60-1316D06F976D}"/>
              </a:ext>
            </a:extLst>
          </p:cNvPr>
          <p:cNvSpPr/>
          <p:nvPr/>
        </p:nvSpPr>
        <p:spPr>
          <a:xfrm>
            <a:off x="8148711" y="3664382"/>
            <a:ext cx="168346" cy="747898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47898"/>
                </a:lnTo>
                <a:lnTo>
                  <a:pt x="168346" y="747898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B844843-9BC0-4786-A32D-76D927F83CA9}"/>
              </a:ext>
            </a:extLst>
          </p:cNvPr>
          <p:cNvSpPr/>
          <p:nvPr/>
        </p:nvSpPr>
        <p:spPr>
          <a:xfrm>
            <a:off x="8317057" y="3874815"/>
            <a:ext cx="1613187" cy="1074932"/>
          </a:xfrm>
          <a:custGeom>
            <a:avLst/>
            <a:gdLst>
              <a:gd name="connsiteX0" fmla="*/ 0 w 1613187"/>
              <a:gd name="connsiteY0" fmla="*/ 107493 h 1074932"/>
              <a:gd name="connsiteX1" fmla="*/ 107493 w 1613187"/>
              <a:gd name="connsiteY1" fmla="*/ 0 h 1074932"/>
              <a:gd name="connsiteX2" fmla="*/ 1505694 w 1613187"/>
              <a:gd name="connsiteY2" fmla="*/ 0 h 1074932"/>
              <a:gd name="connsiteX3" fmla="*/ 1613187 w 1613187"/>
              <a:gd name="connsiteY3" fmla="*/ 107493 h 1074932"/>
              <a:gd name="connsiteX4" fmla="*/ 1613187 w 1613187"/>
              <a:gd name="connsiteY4" fmla="*/ 967439 h 1074932"/>
              <a:gd name="connsiteX5" fmla="*/ 1505694 w 1613187"/>
              <a:gd name="connsiteY5" fmla="*/ 1074932 h 1074932"/>
              <a:gd name="connsiteX6" fmla="*/ 107493 w 1613187"/>
              <a:gd name="connsiteY6" fmla="*/ 1074932 h 1074932"/>
              <a:gd name="connsiteX7" fmla="*/ 0 w 1613187"/>
              <a:gd name="connsiteY7" fmla="*/ 967439 h 1074932"/>
              <a:gd name="connsiteX8" fmla="*/ 0 w 1613187"/>
              <a:gd name="connsiteY8" fmla="*/ 107493 h 10749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13187" h="1074932">
                <a:moveTo>
                  <a:pt x="0" y="107493"/>
                </a:moveTo>
                <a:cubicBezTo>
                  <a:pt x="0" y="48126"/>
                  <a:pt x="48126" y="0"/>
                  <a:pt x="107493" y="0"/>
                </a:cubicBezTo>
                <a:lnTo>
                  <a:pt x="1505694" y="0"/>
                </a:lnTo>
                <a:cubicBezTo>
                  <a:pt x="1565061" y="0"/>
                  <a:pt x="1613187" y="48126"/>
                  <a:pt x="1613187" y="107493"/>
                </a:cubicBezTo>
                <a:lnTo>
                  <a:pt x="1613187" y="967439"/>
                </a:lnTo>
                <a:cubicBezTo>
                  <a:pt x="1613187" y="1026806"/>
                  <a:pt x="1565061" y="1074932"/>
                  <a:pt x="1505694" y="1074932"/>
                </a:cubicBezTo>
                <a:lnTo>
                  <a:pt x="107493" y="1074932"/>
                </a:lnTo>
                <a:cubicBezTo>
                  <a:pt x="48126" y="1074932"/>
                  <a:pt x="0" y="1026806"/>
                  <a:pt x="0" y="967439"/>
                </a:cubicBezTo>
                <a:lnTo>
                  <a:pt x="0" y="107493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6249" tIns="47994" rIns="56249" bIns="47994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For DSL, cable, satellite connections to the Internet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05CDF778-587F-4047-8180-623958596E3C}"/>
              </a:ext>
            </a:extLst>
          </p:cNvPr>
          <p:cNvSpPr/>
          <p:nvPr/>
        </p:nvSpPr>
        <p:spPr>
          <a:xfrm>
            <a:off x="10131425" y="2788923"/>
            <a:ext cx="1683461" cy="841730"/>
          </a:xfrm>
          <a:custGeom>
            <a:avLst/>
            <a:gdLst>
              <a:gd name="connsiteX0" fmla="*/ 0 w 1683461"/>
              <a:gd name="connsiteY0" fmla="*/ 84173 h 841730"/>
              <a:gd name="connsiteX1" fmla="*/ 84173 w 1683461"/>
              <a:gd name="connsiteY1" fmla="*/ 0 h 841730"/>
              <a:gd name="connsiteX2" fmla="*/ 1599288 w 1683461"/>
              <a:gd name="connsiteY2" fmla="*/ 0 h 841730"/>
              <a:gd name="connsiteX3" fmla="*/ 1683461 w 1683461"/>
              <a:gd name="connsiteY3" fmla="*/ 84173 h 841730"/>
              <a:gd name="connsiteX4" fmla="*/ 1683461 w 1683461"/>
              <a:gd name="connsiteY4" fmla="*/ 757557 h 841730"/>
              <a:gd name="connsiteX5" fmla="*/ 1599288 w 1683461"/>
              <a:gd name="connsiteY5" fmla="*/ 841730 h 841730"/>
              <a:gd name="connsiteX6" fmla="*/ 84173 w 1683461"/>
              <a:gd name="connsiteY6" fmla="*/ 841730 h 841730"/>
              <a:gd name="connsiteX7" fmla="*/ 0 w 1683461"/>
              <a:gd name="connsiteY7" fmla="*/ 757557 h 841730"/>
              <a:gd name="connsiteX8" fmla="*/ 0 w 1683461"/>
              <a:gd name="connsiteY8" fmla="*/ 84173 h 8417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83461" h="841730">
                <a:moveTo>
                  <a:pt x="0" y="84173"/>
                </a:moveTo>
                <a:cubicBezTo>
                  <a:pt x="0" y="37686"/>
                  <a:pt x="37686" y="0"/>
                  <a:pt x="84173" y="0"/>
                </a:cubicBezTo>
                <a:lnTo>
                  <a:pt x="1599288" y="0"/>
                </a:lnTo>
                <a:cubicBezTo>
                  <a:pt x="1645775" y="0"/>
                  <a:pt x="1683461" y="37686"/>
                  <a:pt x="1683461" y="84173"/>
                </a:cubicBezTo>
                <a:lnTo>
                  <a:pt x="1683461" y="757557"/>
                </a:lnTo>
                <a:cubicBezTo>
                  <a:pt x="1683461" y="804044"/>
                  <a:pt x="1645775" y="841730"/>
                  <a:pt x="1599288" y="841730"/>
                </a:cubicBezTo>
                <a:lnTo>
                  <a:pt x="84173" y="841730"/>
                </a:lnTo>
                <a:cubicBezTo>
                  <a:pt x="37686" y="841730"/>
                  <a:pt x="0" y="804044"/>
                  <a:pt x="0" y="757557"/>
                </a:cubicBezTo>
                <a:lnTo>
                  <a:pt x="0" y="84173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60848" tIns="48783" rIns="60848" bIns="48783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Baseband</a:t>
            </a:r>
          </a:p>
        </p:txBody>
      </p:sp>
      <p:sp>
        <p:nvSpPr>
          <p:cNvPr id="27" name="Freeform: Shape 26">
            <a:extLst>
              <a:ext uri="{FF2B5EF4-FFF2-40B4-BE49-F238E27FC236}">
                <a16:creationId xmlns:a16="http://schemas.microsoft.com/office/drawing/2014/main" id="{44517ED9-CA91-4A87-9D47-01B18C9ED544}"/>
              </a:ext>
            </a:extLst>
          </p:cNvPr>
          <p:cNvSpPr/>
          <p:nvPr/>
        </p:nvSpPr>
        <p:spPr>
          <a:xfrm>
            <a:off x="10299771" y="3630654"/>
            <a:ext cx="121613" cy="761497"/>
          </a:xfrm>
          <a:custGeom>
            <a:avLst/>
            <a:gdLst/>
            <a:ahLst/>
            <a:cxnLst/>
            <a:rect l="0" t="0" r="0" b="0"/>
            <a:pathLst>
              <a:path>
                <a:moveTo>
                  <a:pt x="0" y="0"/>
                </a:moveTo>
                <a:lnTo>
                  <a:pt x="0" y="761497"/>
                </a:lnTo>
                <a:lnTo>
                  <a:pt x="121613" y="761497"/>
                </a:lnTo>
              </a:path>
            </a:pathLst>
          </a:custGeom>
          <a:noFill/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D1C33AE5-5756-4490-A7E4-F6970BA2EBD7}"/>
              </a:ext>
            </a:extLst>
          </p:cNvPr>
          <p:cNvSpPr/>
          <p:nvPr/>
        </p:nvSpPr>
        <p:spPr>
          <a:xfrm>
            <a:off x="10421384" y="3874815"/>
            <a:ext cx="1544744" cy="1034672"/>
          </a:xfrm>
          <a:custGeom>
            <a:avLst/>
            <a:gdLst>
              <a:gd name="connsiteX0" fmla="*/ 0 w 1544744"/>
              <a:gd name="connsiteY0" fmla="*/ 103467 h 1034672"/>
              <a:gd name="connsiteX1" fmla="*/ 103467 w 1544744"/>
              <a:gd name="connsiteY1" fmla="*/ 0 h 1034672"/>
              <a:gd name="connsiteX2" fmla="*/ 1441277 w 1544744"/>
              <a:gd name="connsiteY2" fmla="*/ 0 h 1034672"/>
              <a:gd name="connsiteX3" fmla="*/ 1544744 w 1544744"/>
              <a:gd name="connsiteY3" fmla="*/ 103467 h 1034672"/>
              <a:gd name="connsiteX4" fmla="*/ 1544744 w 1544744"/>
              <a:gd name="connsiteY4" fmla="*/ 931205 h 1034672"/>
              <a:gd name="connsiteX5" fmla="*/ 1441277 w 1544744"/>
              <a:gd name="connsiteY5" fmla="*/ 1034672 h 1034672"/>
              <a:gd name="connsiteX6" fmla="*/ 103467 w 1544744"/>
              <a:gd name="connsiteY6" fmla="*/ 1034672 h 1034672"/>
              <a:gd name="connsiteX7" fmla="*/ 0 w 1544744"/>
              <a:gd name="connsiteY7" fmla="*/ 931205 h 1034672"/>
              <a:gd name="connsiteX8" fmla="*/ 0 w 1544744"/>
              <a:gd name="connsiteY8" fmla="*/ 103467 h 1034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44744" h="1034672">
                <a:moveTo>
                  <a:pt x="0" y="103467"/>
                </a:moveTo>
                <a:cubicBezTo>
                  <a:pt x="0" y="46324"/>
                  <a:pt x="46324" y="0"/>
                  <a:pt x="103467" y="0"/>
                </a:cubicBezTo>
                <a:lnTo>
                  <a:pt x="1441277" y="0"/>
                </a:lnTo>
                <a:cubicBezTo>
                  <a:pt x="1498420" y="0"/>
                  <a:pt x="1544744" y="46324"/>
                  <a:pt x="1544744" y="103467"/>
                </a:cubicBezTo>
                <a:lnTo>
                  <a:pt x="1544744" y="931205"/>
                </a:lnTo>
                <a:cubicBezTo>
                  <a:pt x="1544744" y="988348"/>
                  <a:pt x="1498420" y="1034672"/>
                  <a:pt x="1441277" y="1034672"/>
                </a:cubicBezTo>
                <a:lnTo>
                  <a:pt x="103467" y="1034672"/>
                </a:lnTo>
                <a:cubicBezTo>
                  <a:pt x="46324" y="1034672"/>
                  <a:pt x="0" y="988348"/>
                  <a:pt x="0" y="931205"/>
                </a:cubicBezTo>
                <a:lnTo>
                  <a:pt x="0" y="103467"/>
                </a:lnTo>
                <a:close/>
              </a:path>
            </a:pathLst>
          </a:cu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55070" tIns="46815" rIns="55070" bIns="46815" numCol="1" spcCol="1270" anchor="ctr" anchorCtr="0">
            <a:noAutofit/>
          </a:bodyPr>
          <a:lstStyle/>
          <a:p>
            <a:pPr marL="0" lvl="0" indent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300" kern="1200" dirty="0"/>
              <a:t>For individual connections for computers in close range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9B72BBD1-6034-43E8-980C-3A1897500C59}"/>
              </a:ext>
            </a:extLst>
          </p:cNvPr>
          <p:cNvSpPr/>
          <p:nvPr/>
        </p:nvSpPr>
        <p:spPr>
          <a:xfrm>
            <a:off x="4003992" y="1502833"/>
            <a:ext cx="2570480" cy="944880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MY" dirty="0"/>
              <a:t>Categories for bandwidth</a:t>
            </a:r>
          </a:p>
        </p:txBody>
      </p:sp>
    </p:spTree>
    <p:extLst>
      <p:ext uri="{BB962C8B-B14F-4D97-AF65-F5344CB8AC3E}">
        <p14:creationId xmlns:p14="http://schemas.microsoft.com/office/powerpoint/2010/main" val="2537373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17" grpId="0" animBg="1"/>
      <p:bldP spid="19" grpId="0" animBg="1"/>
      <p:bldP spid="20" grpId="0" animBg="1"/>
      <p:bldP spid="22" grpId="0" animBg="1"/>
      <p:bldP spid="23" grpId="0" animBg="1"/>
      <p:bldP spid="25" grpId="0" animBg="1"/>
      <p:bldP spid="26" grpId="0" animBg="1"/>
      <p:bldP spid="28" grpId="0" animBg="1"/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A15F12-CFC0-4FED-8155-5BC8AE50A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" y="-422643"/>
            <a:ext cx="10131425" cy="1456267"/>
          </a:xfrm>
        </p:spPr>
        <p:txBody>
          <a:bodyPr/>
          <a:lstStyle/>
          <a:p>
            <a:r>
              <a:rPr lang="en-MY" b="1" dirty="0">
                <a:solidFill>
                  <a:schemeClr val="bg1"/>
                </a:solidFill>
                <a:highlight>
                  <a:srgbClr val="808000"/>
                </a:highlight>
              </a:rPr>
              <a:t>Factors of data transmission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D389DCB-D0B7-42E1-B287-6176B89FE72B}"/>
              </a:ext>
            </a:extLst>
          </p:cNvPr>
          <p:cNvSpPr/>
          <p:nvPr/>
        </p:nvSpPr>
        <p:spPr>
          <a:xfrm>
            <a:off x="314960" y="1145832"/>
            <a:ext cx="4368800" cy="1168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MY" sz="1600" b="1" dirty="0">
                <a:highlight>
                  <a:srgbClr val="C0C0C0"/>
                </a:highlight>
              </a:rPr>
              <a:t>Protocols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Communication rules for exchanging data between computers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MY" sz="1600" dirty="0"/>
              <a:t>There are 2 types of protocols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AC96AA1-044D-442E-BE62-7CB49EED0761}"/>
              </a:ext>
            </a:extLst>
          </p:cNvPr>
          <p:cNvSpPr/>
          <p:nvPr/>
        </p:nvSpPr>
        <p:spPr>
          <a:xfrm>
            <a:off x="314992" y="2458720"/>
            <a:ext cx="3104941" cy="879424"/>
          </a:xfrm>
          <a:custGeom>
            <a:avLst/>
            <a:gdLst>
              <a:gd name="connsiteX0" fmla="*/ 0 w 3104941"/>
              <a:gd name="connsiteY0" fmla="*/ 0 h 699182"/>
              <a:gd name="connsiteX1" fmla="*/ 3104941 w 3104941"/>
              <a:gd name="connsiteY1" fmla="*/ 0 h 699182"/>
              <a:gd name="connsiteX2" fmla="*/ 3104941 w 3104941"/>
              <a:gd name="connsiteY2" fmla="*/ 699182 h 699182"/>
              <a:gd name="connsiteX3" fmla="*/ 0 w 3104941"/>
              <a:gd name="connsiteY3" fmla="*/ 699182 h 699182"/>
              <a:gd name="connsiteX4" fmla="*/ 0 w 3104941"/>
              <a:gd name="connsiteY4" fmla="*/ 0 h 69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699182">
                <a:moveTo>
                  <a:pt x="0" y="0"/>
                </a:moveTo>
                <a:lnTo>
                  <a:pt x="3104941" y="0"/>
                </a:lnTo>
                <a:lnTo>
                  <a:pt x="3104941" y="699182"/>
                </a:lnTo>
                <a:lnTo>
                  <a:pt x="0" y="6991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sz="1900" kern="1200" dirty="0"/>
              <a:t>HTTPS- Hypertext Transfer Protocol Secure</a:t>
            </a: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7990C20E-7E25-4BE0-8245-A55EDD265515}"/>
              </a:ext>
            </a:extLst>
          </p:cNvPr>
          <p:cNvSpPr/>
          <p:nvPr/>
        </p:nvSpPr>
        <p:spPr>
          <a:xfrm>
            <a:off x="314992" y="3338145"/>
            <a:ext cx="3104941" cy="3337920"/>
          </a:xfrm>
          <a:custGeom>
            <a:avLst/>
            <a:gdLst>
              <a:gd name="connsiteX0" fmla="*/ 0 w 3104941"/>
              <a:gd name="connsiteY0" fmla="*/ 0 h 3337920"/>
              <a:gd name="connsiteX1" fmla="*/ 3104941 w 3104941"/>
              <a:gd name="connsiteY1" fmla="*/ 0 h 3337920"/>
              <a:gd name="connsiteX2" fmla="*/ 3104941 w 3104941"/>
              <a:gd name="connsiteY2" fmla="*/ 3337920 h 3337920"/>
              <a:gd name="connsiteX3" fmla="*/ 0 w 3104941"/>
              <a:gd name="connsiteY3" fmla="*/ 3337920 h 3337920"/>
              <a:gd name="connsiteX4" fmla="*/ 0 w 3104941"/>
              <a:gd name="connsiteY4" fmla="*/ 0 h 33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3337920">
                <a:moveTo>
                  <a:pt x="0" y="0"/>
                </a:moveTo>
                <a:lnTo>
                  <a:pt x="3104941" y="0"/>
                </a:lnTo>
                <a:lnTo>
                  <a:pt x="3104941" y="3337920"/>
                </a:lnTo>
                <a:lnTo>
                  <a:pt x="0" y="3337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sz="1900" kern="1200" dirty="0"/>
              <a:t>Widely used to protect the transfer of sensitive data</a:t>
            </a:r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BAEE81D4-161F-4D2B-A209-7122435E4A95}"/>
              </a:ext>
            </a:extLst>
          </p:cNvPr>
          <p:cNvSpPr/>
          <p:nvPr/>
        </p:nvSpPr>
        <p:spPr>
          <a:xfrm>
            <a:off x="3854625" y="2458720"/>
            <a:ext cx="3104941" cy="879424"/>
          </a:xfrm>
          <a:custGeom>
            <a:avLst/>
            <a:gdLst>
              <a:gd name="connsiteX0" fmla="*/ 0 w 3104941"/>
              <a:gd name="connsiteY0" fmla="*/ 0 h 699182"/>
              <a:gd name="connsiteX1" fmla="*/ 3104941 w 3104941"/>
              <a:gd name="connsiteY1" fmla="*/ 0 h 699182"/>
              <a:gd name="connsiteX2" fmla="*/ 3104941 w 3104941"/>
              <a:gd name="connsiteY2" fmla="*/ 699182 h 699182"/>
              <a:gd name="connsiteX3" fmla="*/ 0 w 3104941"/>
              <a:gd name="connsiteY3" fmla="*/ 699182 h 699182"/>
              <a:gd name="connsiteX4" fmla="*/ 0 w 3104941"/>
              <a:gd name="connsiteY4" fmla="*/ 0 h 6991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699182">
                <a:moveTo>
                  <a:pt x="0" y="0"/>
                </a:moveTo>
                <a:lnTo>
                  <a:pt x="3104941" y="0"/>
                </a:lnTo>
                <a:lnTo>
                  <a:pt x="3104941" y="699182"/>
                </a:lnTo>
                <a:lnTo>
                  <a:pt x="0" y="69918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spcFirstLastPara="0" vert="horz" wrap="square" lIns="135128" tIns="77216" rIns="135128" bIns="77216" numCol="1" spcCol="1270" anchor="ctr" anchorCtr="0">
            <a:noAutofit/>
          </a:bodyPr>
          <a:lstStyle/>
          <a:p>
            <a:pPr marL="0" lvl="0" indent="0" algn="ctr" defTabSz="8445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en-MY" kern="1200" dirty="0"/>
              <a:t>TCP/IP (Transmission control protocol/ Internet Protocol)</a:t>
            </a: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DE1F1D31-1DCA-40EE-8B53-01AC1B398B75}"/>
              </a:ext>
            </a:extLst>
          </p:cNvPr>
          <p:cNvSpPr/>
          <p:nvPr/>
        </p:nvSpPr>
        <p:spPr>
          <a:xfrm>
            <a:off x="3854625" y="3338144"/>
            <a:ext cx="3104941" cy="3438575"/>
          </a:xfrm>
          <a:custGeom>
            <a:avLst/>
            <a:gdLst>
              <a:gd name="connsiteX0" fmla="*/ 0 w 3104941"/>
              <a:gd name="connsiteY0" fmla="*/ 0 h 3337920"/>
              <a:gd name="connsiteX1" fmla="*/ 3104941 w 3104941"/>
              <a:gd name="connsiteY1" fmla="*/ 0 h 3337920"/>
              <a:gd name="connsiteX2" fmla="*/ 3104941 w 3104941"/>
              <a:gd name="connsiteY2" fmla="*/ 3337920 h 3337920"/>
              <a:gd name="connsiteX3" fmla="*/ 0 w 3104941"/>
              <a:gd name="connsiteY3" fmla="*/ 3337920 h 3337920"/>
              <a:gd name="connsiteX4" fmla="*/ 0 w 3104941"/>
              <a:gd name="connsiteY4" fmla="*/ 0 h 33379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04941" h="3337920">
                <a:moveTo>
                  <a:pt x="0" y="0"/>
                </a:moveTo>
                <a:lnTo>
                  <a:pt x="3104941" y="0"/>
                </a:lnTo>
                <a:lnTo>
                  <a:pt x="3104941" y="3337920"/>
                </a:lnTo>
                <a:lnTo>
                  <a:pt x="0" y="3337920"/>
                </a:lnTo>
                <a:lnTo>
                  <a:pt x="0" y="0"/>
                </a:lnTo>
                <a:close/>
              </a:path>
            </a:pathLst>
          </a:cu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spcFirstLastPara="0" vert="horz" wrap="square" lIns="101346" tIns="101346" rIns="135128" bIns="152019" numCol="1" spcCol="1270" anchor="t" anchorCtr="0">
            <a:noAutofit/>
          </a:bodyPr>
          <a:lstStyle/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Most widely used protocol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Each computer is identified with unique IP (Internet Protocol) address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DNS – Domain name service resolves IP addresses to names</a:t>
            </a:r>
          </a:p>
          <a:p>
            <a:pPr marL="171450" lvl="1" indent="-171450" algn="l" defTabSz="84455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  <a:buChar char="•"/>
            </a:pPr>
            <a:r>
              <a:rPr lang="en-MY" kern="1200" dirty="0"/>
              <a:t>Packetization – information broken down into small parts (packets) and then reassembled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20D9F21-B5A8-4CDC-8AA3-8F7AAB5768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71763" y="305491"/>
            <a:ext cx="4105277" cy="30821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0B56386-B54D-4691-AAF3-8B3FBC5F6A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0196" y="3690155"/>
            <a:ext cx="3788410" cy="2862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8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3DE56-A2AE-4768-B70B-BF12993397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Network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7FA1ED-D28B-49C7-98A9-BBB8F5A759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is defined as a collection of computing devices that are connected in various ways in order to communicate and share resources.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There are two ways for connection between computers in a network.</a:t>
            </a:r>
          </a:p>
          <a:p>
            <a:pPr marL="0" indent="0">
              <a:buNone/>
            </a:pPr>
            <a:r>
              <a:rPr lang="en-US" dirty="0"/>
              <a:t> </a:t>
            </a:r>
            <a:r>
              <a:rPr lang="en-US" dirty="0" err="1"/>
              <a:t>i</a:t>
            </a:r>
            <a:r>
              <a:rPr lang="en-US" dirty="0"/>
              <a:t>.) Physical wires or cables</a:t>
            </a:r>
          </a:p>
          <a:p>
            <a:pPr marL="0" indent="0">
              <a:buNone/>
            </a:pPr>
            <a:r>
              <a:rPr lang="en-US" dirty="0"/>
              <a:t> ii.) Wireless, using radio waves or infrared signals.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238656F-DAE2-4D2B-B68D-BFB7514A58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10315" y="4553180"/>
            <a:ext cx="3464325" cy="2016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33505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A996E49-4E84-4BCB-82F8-717DF9503FFE}"/>
              </a:ext>
            </a:extLst>
          </p:cNvPr>
          <p:cNvSpPr/>
          <p:nvPr/>
        </p:nvSpPr>
        <p:spPr>
          <a:xfrm>
            <a:off x="4587726" y="2823099"/>
            <a:ext cx="2015231" cy="1091279"/>
          </a:xfrm>
          <a:prstGeom prst="round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terminology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27EE636-D2A0-45BB-B9E5-D5744E33A6C7}"/>
              </a:ext>
            </a:extLst>
          </p:cNvPr>
          <p:cNvSpPr/>
          <p:nvPr/>
        </p:nvSpPr>
        <p:spPr>
          <a:xfrm>
            <a:off x="8185051" y="506702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Server</a:t>
            </a:r>
          </a:p>
        </p:txBody>
      </p:sp>
      <p:cxnSp>
        <p:nvCxnSpPr>
          <p:cNvPr id="20" name="Connector: Curved 19">
            <a:extLst>
              <a:ext uri="{FF2B5EF4-FFF2-40B4-BE49-F238E27FC236}">
                <a16:creationId xmlns:a16="http://schemas.microsoft.com/office/drawing/2014/main" id="{367DEC4C-EDF3-477D-9835-19FFB076B367}"/>
              </a:ext>
            </a:extLst>
          </p:cNvPr>
          <p:cNvCxnSpPr>
            <a:cxnSpLocks/>
          </p:cNvCxnSpPr>
          <p:nvPr/>
        </p:nvCxnSpPr>
        <p:spPr>
          <a:xfrm rot="16200000" flipV="1">
            <a:off x="3995094" y="2032194"/>
            <a:ext cx="1047563" cy="53424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Connector: Curved 21">
            <a:extLst>
              <a:ext uri="{FF2B5EF4-FFF2-40B4-BE49-F238E27FC236}">
                <a16:creationId xmlns:a16="http://schemas.microsoft.com/office/drawing/2014/main" id="{E7301CB5-82D0-43EB-A247-728BF12089C0}"/>
              </a:ext>
            </a:extLst>
          </p:cNvPr>
          <p:cNvCxnSpPr/>
          <p:nvPr/>
        </p:nvCxnSpPr>
        <p:spPr>
          <a:xfrm rot="5400000" flipH="1" flipV="1">
            <a:off x="5899485" y="2278330"/>
            <a:ext cx="741284" cy="34825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Connector: Curved 23">
            <a:extLst>
              <a:ext uri="{FF2B5EF4-FFF2-40B4-BE49-F238E27FC236}">
                <a16:creationId xmlns:a16="http://schemas.microsoft.com/office/drawing/2014/main" id="{D94E995C-1985-49A1-B05B-EB2E7D1B1995}"/>
              </a:ext>
            </a:extLst>
          </p:cNvPr>
          <p:cNvCxnSpPr>
            <a:cxnSpLocks/>
            <a:endCxn id="8" idx="3"/>
          </p:cNvCxnSpPr>
          <p:nvPr/>
        </p:nvCxnSpPr>
        <p:spPr>
          <a:xfrm flipV="1">
            <a:off x="6504270" y="1423587"/>
            <a:ext cx="1921300" cy="1427155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7" name="Connector: Curved 26">
            <a:extLst>
              <a:ext uri="{FF2B5EF4-FFF2-40B4-BE49-F238E27FC236}">
                <a16:creationId xmlns:a16="http://schemas.microsoft.com/office/drawing/2014/main" id="{F8F1A02F-4D04-4480-9BB2-475526E98812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6602957" y="2716735"/>
            <a:ext cx="1582094" cy="652004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1EE0EB7E-0FF2-4184-B889-0AB61E54313A}"/>
              </a:ext>
            </a:extLst>
          </p:cNvPr>
          <p:cNvCxnSpPr>
            <a:cxnSpLocks/>
          </p:cNvCxnSpPr>
          <p:nvPr/>
        </p:nvCxnSpPr>
        <p:spPr>
          <a:xfrm rot="10800000">
            <a:off x="2805345" y="2081816"/>
            <a:ext cx="1782383" cy="1151457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8" name="Connector: Curved 37">
            <a:extLst>
              <a:ext uri="{FF2B5EF4-FFF2-40B4-BE49-F238E27FC236}">
                <a16:creationId xmlns:a16="http://schemas.microsoft.com/office/drawing/2014/main" id="{BC99477E-0705-435E-B52D-EC2120AB8CD4}"/>
              </a:ext>
            </a:extLst>
          </p:cNvPr>
          <p:cNvCxnSpPr>
            <a:cxnSpLocks/>
          </p:cNvCxnSpPr>
          <p:nvPr/>
        </p:nvCxnSpPr>
        <p:spPr>
          <a:xfrm rot="16200000" flipH="1">
            <a:off x="4923406" y="4390744"/>
            <a:ext cx="1185168" cy="198272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Connector: Curved 39">
            <a:extLst>
              <a:ext uri="{FF2B5EF4-FFF2-40B4-BE49-F238E27FC236}">
                <a16:creationId xmlns:a16="http://schemas.microsoft.com/office/drawing/2014/main" id="{1AFBA38B-414C-46AA-80BD-11A765983956}"/>
              </a:ext>
            </a:extLst>
          </p:cNvPr>
          <p:cNvCxnSpPr/>
          <p:nvPr/>
        </p:nvCxnSpPr>
        <p:spPr>
          <a:xfrm>
            <a:off x="6345119" y="3897297"/>
            <a:ext cx="1048885" cy="830229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2" name="Connector: Curved 41">
            <a:extLst>
              <a:ext uri="{FF2B5EF4-FFF2-40B4-BE49-F238E27FC236}">
                <a16:creationId xmlns:a16="http://schemas.microsoft.com/office/drawing/2014/main" id="{044CC839-ECE0-4544-AA1E-372B6D708F16}"/>
              </a:ext>
            </a:extLst>
          </p:cNvPr>
          <p:cNvCxnSpPr/>
          <p:nvPr/>
        </p:nvCxnSpPr>
        <p:spPr>
          <a:xfrm>
            <a:off x="6572430" y="3657600"/>
            <a:ext cx="2441749" cy="486290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4" name="Connector: Curved 43">
            <a:extLst>
              <a:ext uri="{FF2B5EF4-FFF2-40B4-BE49-F238E27FC236}">
                <a16:creationId xmlns:a16="http://schemas.microsoft.com/office/drawing/2014/main" id="{56D65CEA-8A41-4A56-A1C7-97D8B032287F}"/>
              </a:ext>
            </a:extLst>
          </p:cNvPr>
          <p:cNvCxnSpPr>
            <a:cxnSpLocks/>
          </p:cNvCxnSpPr>
          <p:nvPr/>
        </p:nvCxnSpPr>
        <p:spPr>
          <a:xfrm rot="10800000" flipV="1">
            <a:off x="2459172" y="3653326"/>
            <a:ext cx="2120577" cy="490563"/>
          </a:xfrm>
          <a:prstGeom prst="curvedConnector3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Connector: Curved 46">
            <a:extLst>
              <a:ext uri="{FF2B5EF4-FFF2-40B4-BE49-F238E27FC236}">
                <a16:creationId xmlns:a16="http://schemas.microsoft.com/office/drawing/2014/main" id="{743F5682-CCA6-46D5-8AEB-D25BA2D8619E}"/>
              </a:ext>
            </a:extLst>
          </p:cNvPr>
          <p:cNvCxnSpPr>
            <a:cxnSpLocks/>
            <a:endCxn id="60" idx="0"/>
          </p:cNvCxnSpPr>
          <p:nvPr/>
        </p:nvCxnSpPr>
        <p:spPr>
          <a:xfrm rot="10800000" flipV="1">
            <a:off x="3188040" y="3914376"/>
            <a:ext cx="1597963" cy="1007146"/>
          </a:xfrm>
          <a:prstGeom prst="curvedConnector2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52" name="Oval 51">
            <a:extLst>
              <a:ext uri="{FF2B5EF4-FFF2-40B4-BE49-F238E27FC236}">
                <a16:creationId xmlns:a16="http://schemas.microsoft.com/office/drawing/2014/main" id="{97C498B3-7AA9-4705-8B54-A3BBD7ADB070}"/>
              </a:ext>
            </a:extLst>
          </p:cNvPr>
          <p:cNvSpPr/>
          <p:nvPr/>
        </p:nvSpPr>
        <p:spPr>
          <a:xfrm>
            <a:off x="8192994" y="212384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Directory server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97A22B90-7BE7-484B-842F-74C856BCAE8C}"/>
              </a:ext>
            </a:extLst>
          </p:cNvPr>
          <p:cNvSpPr/>
          <p:nvPr/>
        </p:nvSpPr>
        <p:spPr>
          <a:xfrm>
            <a:off x="9014178" y="3606791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Host</a:t>
            </a:r>
          </a:p>
        </p:txBody>
      </p:sp>
      <p:sp>
        <p:nvSpPr>
          <p:cNvPr id="54" name="Oval 53">
            <a:extLst>
              <a:ext uri="{FF2B5EF4-FFF2-40B4-BE49-F238E27FC236}">
                <a16:creationId xmlns:a16="http://schemas.microsoft.com/office/drawing/2014/main" id="{73D205F7-4F04-4EE4-866E-FB9AE92E6CC3}"/>
              </a:ext>
            </a:extLst>
          </p:cNvPr>
          <p:cNvSpPr/>
          <p:nvPr/>
        </p:nvSpPr>
        <p:spPr>
          <a:xfrm>
            <a:off x="5881357" y="1049650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Client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8C49EF89-4228-4748-9119-0936B5875420}"/>
              </a:ext>
            </a:extLst>
          </p:cNvPr>
          <p:cNvSpPr/>
          <p:nvPr/>
        </p:nvSpPr>
        <p:spPr>
          <a:xfrm>
            <a:off x="7282994" y="4489879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Router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955049C2-9705-482A-B2AA-A56B6F8E218F}"/>
              </a:ext>
            </a:extLst>
          </p:cNvPr>
          <p:cNvSpPr/>
          <p:nvPr/>
        </p:nvSpPr>
        <p:spPr>
          <a:xfrm>
            <a:off x="3646283" y="72282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Node</a:t>
            </a:r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A5665FDF-E7D0-4F9E-A8AB-B3140065EA37}"/>
              </a:ext>
            </a:extLst>
          </p:cNvPr>
          <p:cNvSpPr/>
          <p:nvPr/>
        </p:nvSpPr>
        <p:spPr>
          <a:xfrm>
            <a:off x="1207533" y="1411677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/>
              <a:t>Network administrator</a:t>
            </a:r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B619C0E5-94DA-4408-9018-CCD7453F9284}"/>
              </a:ext>
            </a:extLst>
          </p:cNvPr>
          <p:cNvSpPr/>
          <p:nvPr/>
        </p:nvSpPr>
        <p:spPr>
          <a:xfrm>
            <a:off x="4861901" y="5085624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Switch</a:t>
            </a:r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25F0F0E-9362-4B51-9153-D730139ADC27}"/>
              </a:ext>
            </a:extLst>
          </p:cNvPr>
          <p:cNvSpPr/>
          <p:nvPr/>
        </p:nvSpPr>
        <p:spPr>
          <a:xfrm>
            <a:off x="2366854" y="4921522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interface cards</a:t>
            </a:r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C5149B81-5C3A-4936-A0CC-BEB3401832AC}"/>
              </a:ext>
            </a:extLst>
          </p:cNvPr>
          <p:cNvSpPr/>
          <p:nvPr/>
        </p:nvSpPr>
        <p:spPr>
          <a:xfrm>
            <a:off x="874254" y="3445208"/>
            <a:ext cx="1642369" cy="1074198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Network operating system</a:t>
            </a:r>
          </a:p>
        </p:txBody>
      </p:sp>
    </p:spTree>
    <p:extLst>
      <p:ext uri="{BB962C8B-B14F-4D97-AF65-F5344CB8AC3E}">
        <p14:creationId xmlns:p14="http://schemas.microsoft.com/office/powerpoint/2010/main" val="1193840097"/>
      </p:ext>
    </p:extLst>
  </p:cSld>
  <p:clrMapOvr>
    <a:masterClrMapping/>
  </p:clrMapOvr>
  <p:transition spd="slow">
    <p:push dir="u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E7456A-81F0-4FCF-8D6C-DE12BF386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8EE729-E29C-4F51-8B71-98D6D036E3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Node</a:t>
            </a:r>
          </a:p>
          <a:p>
            <a:pPr>
              <a:buFontTx/>
              <a:buChar char="-"/>
            </a:pPr>
            <a:r>
              <a:rPr lang="en-US" dirty="0"/>
              <a:t>Any device connected to a network; and is capable of creating, receiving, or transmitting information over a communications channel.</a:t>
            </a:r>
          </a:p>
          <a:p>
            <a:r>
              <a:rPr lang="en-US" dirty="0"/>
              <a:t>Client</a:t>
            </a:r>
          </a:p>
          <a:p>
            <a:pPr>
              <a:buFontTx/>
              <a:buChar char="-"/>
            </a:pPr>
            <a:r>
              <a:rPr lang="en-US" dirty="0"/>
              <a:t>A node that requests and uses resources from other nodes.</a:t>
            </a:r>
          </a:p>
          <a:p>
            <a:r>
              <a:rPr lang="en-US" dirty="0"/>
              <a:t>Server</a:t>
            </a:r>
          </a:p>
          <a:p>
            <a:pPr>
              <a:buFontTx/>
              <a:buChar char="-"/>
            </a:pPr>
            <a:r>
              <a:rPr lang="en-US" dirty="0"/>
              <a:t>A node that shares resources with other nodes.</a:t>
            </a:r>
          </a:p>
        </p:txBody>
      </p:sp>
    </p:spTree>
    <p:extLst>
      <p:ext uri="{BB962C8B-B14F-4D97-AF65-F5344CB8AC3E}">
        <p14:creationId xmlns:p14="http://schemas.microsoft.com/office/powerpoint/2010/main" val="3358409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15C47-E5F3-4CBF-B9DA-2B7C8EEDE9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F98AF6-D631-4672-8219-03377D0362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7"/>
            <a:ext cx="9905999" cy="390273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Directory Server </a:t>
            </a:r>
          </a:p>
          <a:p>
            <a:pPr>
              <a:buFontTx/>
              <a:buChar char="-"/>
            </a:pPr>
            <a:r>
              <a:rPr lang="en-US" dirty="0"/>
              <a:t>Specialized server that managers resources; provides a central repository for storing and managing information.</a:t>
            </a:r>
          </a:p>
          <a:p>
            <a:r>
              <a:rPr lang="en-US" dirty="0"/>
              <a:t>Host </a:t>
            </a:r>
          </a:p>
          <a:p>
            <a:pPr>
              <a:buFontTx/>
              <a:buChar char="-"/>
            </a:pPr>
            <a:r>
              <a:rPr lang="en-US" dirty="0"/>
              <a:t>Computer system that can be accessed over a network; it may work as a server offering information resources, services, and applications to users or other hosts on the network.</a:t>
            </a:r>
          </a:p>
          <a:p>
            <a:r>
              <a:rPr lang="en-US" dirty="0"/>
              <a:t>Network Administrator </a:t>
            </a:r>
          </a:p>
          <a:p>
            <a:pPr marL="0" indent="0">
              <a:buNone/>
            </a:pPr>
            <a:r>
              <a:rPr lang="en-US" dirty="0"/>
              <a:t>- Computer specialists responsible for network operations.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545473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5F1A1F7F-FA5C-4D2B-9B6B-8666EB2E024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14477789"/>
              </p:ext>
            </p:extLst>
          </p:nvPr>
        </p:nvGraphicFramePr>
        <p:xfrm>
          <a:off x="161925" y="719666"/>
          <a:ext cx="9998075" cy="588115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387323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72124-158D-4357-B4A6-45DD6806E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3DDDC7-57B6-4817-86A8-CD7B7B49A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Router</a:t>
            </a:r>
          </a:p>
          <a:p>
            <a:pPr marL="0" indent="0">
              <a:buNone/>
            </a:pPr>
            <a:r>
              <a:rPr lang="en-US" dirty="0"/>
              <a:t>- Node that forwards or routes data packets; it performs the traffic directing functions on the Internet.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217BC-7AD2-484E-BD0F-12BE3F0735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2809" y="4270852"/>
            <a:ext cx="2191537" cy="17430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8307F3E-57A9-487F-9848-98CD653216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3919489"/>
            <a:ext cx="3351430" cy="2094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326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609BB-98B2-4199-884E-7CECDDB10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C068DD-959E-4FB4-AA63-044B332E50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6"/>
            <a:ext cx="9905999" cy="3989995"/>
          </a:xfrm>
        </p:spPr>
        <p:txBody>
          <a:bodyPr/>
          <a:lstStyle/>
          <a:p>
            <a:r>
              <a:rPr lang="en-US" dirty="0"/>
              <a:t>Switch </a:t>
            </a:r>
          </a:p>
          <a:p>
            <a:pPr>
              <a:buFontTx/>
              <a:buChar char="-"/>
            </a:pPr>
            <a:r>
              <a:rPr lang="en-US" dirty="0"/>
              <a:t>Central node that coordinates the flow of data; it connects other devices together. Multiple data cables are plugged into a switch to enable communication between different networked devices.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A04FFB4-6D55-4464-9220-21A4ACC1C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3129" y="4652812"/>
            <a:ext cx="2921632" cy="17390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FF93AC2-AD51-417B-B8AE-A7A696DE5E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25029" y="4652812"/>
            <a:ext cx="2857500" cy="1739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66348"/>
      </p:ext>
    </p:extLst>
  </p:cSld>
  <p:clrMapOvr>
    <a:masterClrMapping/>
  </p:clrMapOvr>
  <p:transition spd="med">
    <p:pul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26FEC4-C8BC-45D2-AD71-F4BFC8B631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A6E614-0ED2-4F45-800E-FDD83A019F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Interface Cards (NIC) </a:t>
            </a:r>
          </a:p>
          <a:p>
            <a:pPr marL="0" indent="0">
              <a:buNone/>
            </a:pPr>
            <a:r>
              <a:rPr lang="en-US" dirty="0"/>
              <a:t>- Expansion card that connects a computer to a network; It is a circuit board installed in a computer that provides a dedicated network connection to the computer.</a:t>
            </a:r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AC31256-CA79-4022-9C29-2231C6F9A7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17" y="4553557"/>
            <a:ext cx="2714625" cy="168592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A45B284-8AE7-4F7B-BC24-E4DF00FA76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4411" y="4110037"/>
            <a:ext cx="2638425" cy="2295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484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561293-E5DA-473F-8824-610F31FDE9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Network terminology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70A7E5-95BB-4465-AAA5-D3E579E778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Network Operating System</a:t>
            </a:r>
          </a:p>
          <a:p>
            <a:pPr>
              <a:buFontTx/>
              <a:buChar char="-"/>
            </a:pPr>
            <a:r>
              <a:rPr lang="en-US" dirty="0"/>
              <a:t>A collection of software that manages computer hardware resources and provides common services for computer programs. </a:t>
            </a:r>
          </a:p>
          <a:p>
            <a:pPr>
              <a:buFontTx/>
              <a:buChar char="-"/>
            </a:pPr>
            <a:r>
              <a:rPr lang="en-US" dirty="0"/>
              <a:t>Control activities of all computers on the network.</a:t>
            </a:r>
          </a:p>
          <a:p>
            <a:pPr>
              <a:buFontTx/>
              <a:buChar char="-"/>
            </a:pPr>
            <a:r>
              <a:rPr lang="en-US" dirty="0"/>
              <a:t>It runs on a server and gives the server the capability to manage data, users, groups, security, applications, and other networking functions.</a:t>
            </a:r>
          </a:p>
        </p:txBody>
      </p:sp>
    </p:spTree>
    <p:extLst>
      <p:ext uri="{BB962C8B-B14F-4D97-AF65-F5344CB8AC3E}">
        <p14:creationId xmlns:p14="http://schemas.microsoft.com/office/powerpoint/2010/main" val="2164115215"/>
      </p:ext>
    </p:extLst>
  </p:cSld>
  <p:clrMapOvr>
    <a:masterClrMapping/>
  </p:clrMapOvr>
  <p:transition spd="slow">
    <p:randomBar dir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2E2FEEBE-654D-4485-A20A-570A6F97C78C}"/>
              </a:ext>
            </a:extLst>
          </p:cNvPr>
          <p:cNvSpPr/>
          <p:nvPr/>
        </p:nvSpPr>
        <p:spPr>
          <a:xfrm>
            <a:off x="4906392" y="745724"/>
            <a:ext cx="2373297" cy="1367161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Types of network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4B15777F-E8D6-4D0A-A99B-4399C5F5A6D3}"/>
              </a:ext>
            </a:extLst>
          </p:cNvPr>
          <p:cNvCxnSpPr>
            <a:cxnSpLocks/>
            <a:stCxn id="2" idx="4"/>
          </p:cNvCxnSpPr>
          <p:nvPr/>
        </p:nvCxnSpPr>
        <p:spPr>
          <a:xfrm>
            <a:off x="6093041" y="2112885"/>
            <a:ext cx="2959" cy="861134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977CC9F-6F17-463C-8B7E-B2E3875FA7DD}"/>
              </a:ext>
            </a:extLst>
          </p:cNvPr>
          <p:cNvCxnSpPr>
            <a:cxnSpLocks/>
          </p:cNvCxnSpPr>
          <p:nvPr/>
        </p:nvCxnSpPr>
        <p:spPr>
          <a:xfrm>
            <a:off x="2086252" y="2974019"/>
            <a:ext cx="8376080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F8E8BDBE-45A1-4344-BC4F-8D0A650C612A}"/>
              </a:ext>
            </a:extLst>
          </p:cNvPr>
          <p:cNvCxnSpPr>
            <a:cxnSpLocks/>
          </p:cNvCxnSpPr>
          <p:nvPr/>
        </p:nvCxnSpPr>
        <p:spPr>
          <a:xfrm flipH="1">
            <a:off x="10453452" y="2982896"/>
            <a:ext cx="5919" cy="132277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81C036C9-71C9-4BE7-BFF2-FA87FAD133F2}"/>
              </a:ext>
            </a:extLst>
          </p:cNvPr>
          <p:cNvCxnSpPr/>
          <p:nvPr/>
        </p:nvCxnSpPr>
        <p:spPr>
          <a:xfrm>
            <a:off x="2086252" y="2974019"/>
            <a:ext cx="0" cy="81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5E1B46D4-3E76-48CA-9FFF-BADD6FD61C19}"/>
              </a:ext>
            </a:extLst>
          </p:cNvPr>
          <p:cNvCxnSpPr/>
          <p:nvPr/>
        </p:nvCxnSpPr>
        <p:spPr>
          <a:xfrm>
            <a:off x="3684234" y="2982896"/>
            <a:ext cx="0" cy="131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97D5B1A2-B899-4CCA-BF96-98BB374B5611}"/>
              </a:ext>
            </a:extLst>
          </p:cNvPr>
          <p:cNvCxnSpPr/>
          <p:nvPr/>
        </p:nvCxnSpPr>
        <p:spPr>
          <a:xfrm>
            <a:off x="5317724" y="2982896"/>
            <a:ext cx="0" cy="8078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E19E1285-B726-4EB5-9361-C8D9FF5E5127}"/>
              </a:ext>
            </a:extLst>
          </p:cNvPr>
          <p:cNvCxnSpPr/>
          <p:nvPr/>
        </p:nvCxnSpPr>
        <p:spPr>
          <a:xfrm>
            <a:off x="6933460" y="2982896"/>
            <a:ext cx="0" cy="131389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8C602A4E-163F-4128-841B-693EFA6D9462}"/>
              </a:ext>
            </a:extLst>
          </p:cNvPr>
          <p:cNvCxnSpPr/>
          <p:nvPr/>
        </p:nvCxnSpPr>
        <p:spPr>
          <a:xfrm>
            <a:off x="8602460" y="2974019"/>
            <a:ext cx="0" cy="816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1" name="Rectangle 40">
            <a:extLst>
              <a:ext uri="{FF2B5EF4-FFF2-40B4-BE49-F238E27FC236}">
                <a16:creationId xmlns:a16="http://schemas.microsoft.com/office/drawing/2014/main" id="{3805DCCA-A76D-460C-B189-D6D06143EF7A}"/>
              </a:ext>
            </a:extLst>
          </p:cNvPr>
          <p:cNvSpPr/>
          <p:nvPr/>
        </p:nvSpPr>
        <p:spPr>
          <a:xfrm>
            <a:off x="1349401" y="3790766"/>
            <a:ext cx="1491450" cy="111412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LAN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326A5402-F5E2-423B-80AF-2534610C4C6D}"/>
              </a:ext>
            </a:extLst>
          </p:cNvPr>
          <p:cNvSpPr/>
          <p:nvPr/>
        </p:nvSpPr>
        <p:spPr>
          <a:xfrm>
            <a:off x="2938508" y="4296792"/>
            <a:ext cx="1491451" cy="111413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Home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DCF496B5-D4FD-4053-9C01-F30A595141BC}"/>
              </a:ext>
            </a:extLst>
          </p:cNvPr>
          <p:cNvSpPr/>
          <p:nvPr/>
        </p:nvSpPr>
        <p:spPr>
          <a:xfrm>
            <a:off x="4571999" y="3790766"/>
            <a:ext cx="1491450" cy="111406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WLAN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11EF0668-BA91-490F-8C59-E736E330244D}"/>
              </a:ext>
            </a:extLst>
          </p:cNvPr>
          <p:cNvSpPr/>
          <p:nvPr/>
        </p:nvSpPr>
        <p:spPr>
          <a:xfrm>
            <a:off x="6190694" y="4296792"/>
            <a:ext cx="1485531" cy="111406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PAN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FC72F0E4-BF01-4013-9657-BF7D073E6C73}"/>
              </a:ext>
            </a:extLst>
          </p:cNvPr>
          <p:cNvSpPr/>
          <p:nvPr/>
        </p:nvSpPr>
        <p:spPr>
          <a:xfrm>
            <a:off x="7767961" y="3799642"/>
            <a:ext cx="1668999" cy="1114057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MAN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06E3DD8-BEFD-4EEC-BBE2-FB91E37B3452}"/>
              </a:ext>
            </a:extLst>
          </p:cNvPr>
          <p:cNvSpPr/>
          <p:nvPr/>
        </p:nvSpPr>
        <p:spPr>
          <a:xfrm>
            <a:off x="9716606" y="4305669"/>
            <a:ext cx="1485531" cy="111405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/>
              <a:t>WAN</a:t>
            </a:r>
          </a:p>
        </p:txBody>
      </p:sp>
    </p:spTree>
    <p:extLst>
      <p:ext uri="{BB962C8B-B14F-4D97-AF65-F5344CB8AC3E}">
        <p14:creationId xmlns:p14="http://schemas.microsoft.com/office/powerpoint/2010/main" val="37705895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187D2-FFDB-43A7-94B6-4654D5D12D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Network types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C118C603-6434-45AB-9846-182BB591E15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9335" y="1944210"/>
          <a:ext cx="10053329" cy="4455024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556409">
                  <a:extLst>
                    <a:ext uri="{9D8B030D-6E8A-4147-A177-3AD203B41FA5}">
                      <a16:colId xmlns:a16="http://schemas.microsoft.com/office/drawing/2014/main" val="3527174700"/>
                    </a:ext>
                  </a:extLst>
                </a:gridCol>
                <a:gridCol w="8496920">
                  <a:extLst>
                    <a:ext uri="{9D8B030D-6E8A-4147-A177-3AD203B41FA5}">
                      <a16:colId xmlns:a16="http://schemas.microsoft.com/office/drawing/2014/main" val="4087193982"/>
                    </a:ext>
                  </a:extLst>
                </a:gridCol>
              </a:tblGrid>
              <a:tr h="501973">
                <a:tc>
                  <a:txBody>
                    <a:bodyPr/>
                    <a:lstStyle/>
                    <a:p>
                      <a:r>
                        <a:rPr lang="en-US" sz="2800" dirty="0"/>
                        <a:t>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800" dirty="0"/>
                        <a:t>Description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06303255"/>
                  </a:ext>
                </a:extLst>
              </a:tr>
              <a:tr h="389109">
                <a:tc>
                  <a:txBody>
                    <a:bodyPr/>
                    <a:lstStyle/>
                    <a:p>
                      <a:r>
                        <a:rPr lang="en-US" sz="1800" dirty="0"/>
                        <a:t>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Local area network; located within close proximity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76650884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Home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Local area network for home and apartment use; typically wireless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7289509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WLAN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>
                          <a:solidFill>
                            <a:schemeClr val="bg1"/>
                          </a:solidFill>
                        </a:rPr>
                        <a:t>Wireless local area network; all communication passes through access point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8735383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PAN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Personal area network; connects digital devices, such as PDAs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6785827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MAN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Metropolitan area network; typically spans cities with coverage up to 100 miles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10424051"/>
                  </a:ext>
                </a:extLst>
              </a:tr>
              <a:tr h="709551">
                <a:tc>
                  <a:txBody>
                    <a:bodyPr/>
                    <a:lstStyle/>
                    <a:p>
                      <a:r>
                        <a:rPr lang="en-US" sz="1800" dirty="0"/>
                        <a:t>WAN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/>
                        <a:t>Wide area </a:t>
                      </a:r>
                      <a:r>
                        <a:rPr lang="en-US" sz="1800" baseline="0" dirty="0"/>
                        <a:t>network</a:t>
                      </a:r>
                      <a:r>
                        <a:rPr lang="en-US" sz="1800" dirty="0"/>
                        <a:t> for countrywide or worldwide coverage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4049453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6921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62650" y="2269723"/>
            <a:ext cx="4284119" cy="2387600"/>
          </a:xfrm>
        </p:spPr>
        <p:txBody>
          <a:bodyPr>
            <a:normAutofit/>
          </a:bodyPr>
          <a:lstStyle/>
          <a:p>
            <a:r>
              <a:rPr lang="en-GB" altLang="en-US" dirty="0"/>
              <a:t>Network Architecture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Freeform: Shape 32"/>
          <p:cNvSpPr/>
          <p:nvPr/>
        </p:nvSpPr>
        <p:spPr>
          <a:xfrm>
            <a:off x="2828188" y="3572074"/>
            <a:ext cx="2258163" cy="2257227"/>
          </a:xfrm>
          <a:custGeom>
            <a:avLst/>
            <a:gdLst>
              <a:gd name="connsiteX0" fmla="*/ 712 w 2258163"/>
              <a:gd name="connsiteY0" fmla="*/ 0 h 2257227"/>
              <a:gd name="connsiteX1" fmla="*/ 1587993 w 2258163"/>
              <a:gd name="connsiteY1" fmla="*/ 216124 h 2257227"/>
              <a:gd name="connsiteX2" fmla="*/ 2258163 w 2258163"/>
              <a:gd name="connsiteY2" fmla="*/ 886009 h 2257227"/>
              <a:gd name="connsiteX3" fmla="*/ 2258163 w 2258163"/>
              <a:gd name="connsiteY3" fmla="*/ 2257227 h 2257227"/>
              <a:gd name="connsiteX4" fmla="*/ 885333 w 2258163"/>
              <a:gd name="connsiteY4" fmla="*/ 2257227 h 2257227"/>
              <a:gd name="connsiteX5" fmla="*/ 215675 w 2258163"/>
              <a:gd name="connsiteY5" fmla="*/ 1587855 h 2257227"/>
              <a:gd name="connsiteX6" fmla="*/ 0 w 2258163"/>
              <a:gd name="connsiteY6" fmla="*/ 5227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163" h="2257227">
                <a:moveTo>
                  <a:pt x="712" y="0"/>
                </a:moveTo>
                <a:lnTo>
                  <a:pt x="1587993" y="216124"/>
                </a:lnTo>
                <a:lnTo>
                  <a:pt x="2258163" y="886009"/>
                </a:lnTo>
                <a:lnTo>
                  <a:pt x="2258163" y="2257227"/>
                </a:lnTo>
                <a:lnTo>
                  <a:pt x="885333" y="2257227"/>
                </a:lnTo>
                <a:lnTo>
                  <a:pt x="215675" y="1587855"/>
                </a:lnTo>
                <a:lnTo>
                  <a:pt x="0" y="5227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2880" rtlCol="0" anchor="b">
            <a:noAutofit/>
          </a:bodyPr>
          <a:lstStyle/>
          <a:p>
            <a:pPr algn="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0" name="Freeform: Shape 29"/>
          <p:cNvSpPr/>
          <p:nvPr/>
        </p:nvSpPr>
        <p:spPr>
          <a:xfrm>
            <a:off x="571501" y="3572074"/>
            <a:ext cx="2256687" cy="2257227"/>
          </a:xfrm>
          <a:custGeom>
            <a:avLst/>
            <a:gdLst>
              <a:gd name="connsiteX0" fmla="*/ 2255975 w 2256687"/>
              <a:gd name="connsiteY0" fmla="*/ 0 h 2257227"/>
              <a:gd name="connsiteX1" fmla="*/ 2256687 w 2256687"/>
              <a:gd name="connsiteY1" fmla="*/ 5227 h 2257227"/>
              <a:gd name="connsiteX2" fmla="*/ 2041104 w 2256687"/>
              <a:gd name="connsiteY2" fmla="*/ 1587855 h 2257227"/>
              <a:gd name="connsiteX3" fmla="*/ 1371732 w 2256687"/>
              <a:gd name="connsiteY3" fmla="*/ 2257227 h 2257227"/>
              <a:gd name="connsiteX4" fmla="*/ 0 w 2256687"/>
              <a:gd name="connsiteY4" fmla="*/ 2257227 h 2257227"/>
              <a:gd name="connsiteX5" fmla="*/ 0 w 2256687"/>
              <a:gd name="connsiteY5" fmla="*/ 885497 h 2257227"/>
              <a:gd name="connsiteX6" fmla="*/ 669372 w 2256687"/>
              <a:gd name="connsiteY6" fmla="*/ 216124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6687" h="2257227">
                <a:moveTo>
                  <a:pt x="2255975" y="0"/>
                </a:moveTo>
                <a:lnTo>
                  <a:pt x="2256687" y="5227"/>
                </a:lnTo>
                <a:lnTo>
                  <a:pt x="2041104" y="1587855"/>
                </a:lnTo>
                <a:lnTo>
                  <a:pt x="1371732" y="2257227"/>
                </a:lnTo>
                <a:lnTo>
                  <a:pt x="0" y="2257227"/>
                </a:lnTo>
                <a:lnTo>
                  <a:pt x="0" y="885497"/>
                </a:lnTo>
                <a:lnTo>
                  <a:pt x="669372" y="21612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b">
            <a:noAutofit/>
          </a:bodyPr>
          <a:lstStyle/>
          <a:p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7" name="Freeform: Shape 26"/>
          <p:cNvSpPr/>
          <p:nvPr/>
        </p:nvSpPr>
        <p:spPr>
          <a:xfrm>
            <a:off x="2827759" y="1319531"/>
            <a:ext cx="2256687" cy="2257227"/>
          </a:xfrm>
          <a:custGeom>
            <a:avLst/>
            <a:gdLst>
              <a:gd name="connsiteX0" fmla="*/ 884956 w 2256687"/>
              <a:gd name="connsiteY0" fmla="*/ 0 h 2257227"/>
              <a:gd name="connsiteX1" fmla="*/ 2256687 w 2256687"/>
              <a:gd name="connsiteY1" fmla="*/ 0 h 2257227"/>
              <a:gd name="connsiteX2" fmla="*/ 2256687 w 2256687"/>
              <a:gd name="connsiteY2" fmla="*/ 1371731 h 2257227"/>
              <a:gd name="connsiteX3" fmla="*/ 1587315 w 2256687"/>
              <a:gd name="connsiteY3" fmla="*/ 2041103 h 2257227"/>
              <a:gd name="connsiteX4" fmla="*/ 714 w 2256687"/>
              <a:gd name="connsiteY4" fmla="*/ 2257227 h 2257227"/>
              <a:gd name="connsiteX5" fmla="*/ 0 w 2256687"/>
              <a:gd name="connsiteY5" fmla="*/ 2252001 h 2257227"/>
              <a:gd name="connsiteX6" fmla="*/ 215584 w 2256687"/>
              <a:gd name="connsiteY6" fmla="*/ 669372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6687" h="2257227">
                <a:moveTo>
                  <a:pt x="884956" y="0"/>
                </a:moveTo>
                <a:lnTo>
                  <a:pt x="2256687" y="0"/>
                </a:lnTo>
                <a:lnTo>
                  <a:pt x="2256687" y="1371731"/>
                </a:lnTo>
                <a:lnTo>
                  <a:pt x="1587315" y="2041103"/>
                </a:lnTo>
                <a:lnTo>
                  <a:pt x="714" y="2257227"/>
                </a:lnTo>
                <a:lnTo>
                  <a:pt x="0" y="2252001"/>
                </a:lnTo>
                <a:lnTo>
                  <a:pt x="215584" y="669372"/>
                </a:lnTo>
                <a:close/>
              </a:path>
            </a:pathLst>
          </a:cu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Ins="182880" rtlCol="0" anchor="t">
            <a:noAutofit/>
          </a:bodyPr>
          <a:lstStyle/>
          <a:p>
            <a:pPr algn="r"/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4" name="Freeform: Shape 23"/>
          <p:cNvSpPr/>
          <p:nvPr/>
        </p:nvSpPr>
        <p:spPr>
          <a:xfrm>
            <a:off x="571501" y="1314451"/>
            <a:ext cx="2258163" cy="2257227"/>
          </a:xfrm>
          <a:custGeom>
            <a:avLst/>
            <a:gdLst>
              <a:gd name="connsiteX0" fmla="*/ 0 w 2258163"/>
              <a:gd name="connsiteY0" fmla="*/ 0 h 2257227"/>
              <a:gd name="connsiteX1" fmla="*/ 1372830 w 2258163"/>
              <a:gd name="connsiteY1" fmla="*/ 0 h 2257227"/>
              <a:gd name="connsiteX2" fmla="*/ 2042488 w 2258163"/>
              <a:gd name="connsiteY2" fmla="*/ 669372 h 2257227"/>
              <a:gd name="connsiteX3" fmla="*/ 2258163 w 2258163"/>
              <a:gd name="connsiteY3" fmla="*/ 2252001 h 2257227"/>
              <a:gd name="connsiteX4" fmla="*/ 2257452 w 2258163"/>
              <a:gd name="connsiteY4" fmla="*/ 2257227 h 2257227"/>
              <a:gd name="connsiteX5" fmla="*/ 670171 w 2258163"/>
              <a:gd name="connsiteY5" fmla="*/ 2041103 h 2257227"/>
              <a:gd name="connsiteX6" fmla="*/ 0 w 2258163"/>
              <a:gd name="connsiteY6" fmla="*/ 1371218 h 2257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258163" h="2257227">
                <a:moveTo>
                  <a:pt x="0" y="0"/>
                </a:moveTo>
                <a:lnTo>
                  <a:pt x="1372830" y="0"/>
                </a:lnTo>
                <a:lnTo>
                  <a:pt x="2042488" y="669372"/>
                </a:lnTo>
                <a:lnTo>
                  <a:pt x="2258163" y="2252001"/>
                </a:lnTo>
                <a:lnTo>
                  <a:pt x="2257452" y="2257227"/>
                </a:lnTo>
                <a:lnTo>
                  <a:pt x="670171" y="2041103"/>
                </a:lnTo>
                <a:lnTo>
                  <a:pt x="0" y="137121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182880" rtlCol="0" anchor="t">
            <a:noAutofit/>
          </a:bodyPr>
          <a:lstStyle/>
          <a:p>
            <a:endParaRPr lang="en-GB" alt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838200" y="244475"/>
            <a:ext cx="10515600" cy="1325563"/>
          </a:xfrm>
        </p:spPr>
        <p:txBody>
          <a:bodyPr>
            <a:normAutofit/>
          </a:bodyPr>
          <a:lstStyle/>
          <a:p>
            <a:r>
              <a:rPr lang="en-GB" altLang="en-US" dirty="0">
                <a:ln w="28575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</a:rPr>
              <a:t>Network Topology - </a:t>
            </a:r>
            <a:r>
              <a:rPr lang="en-GB" altLang="en-US" sz="3110" dirty="0">
                <a:ln w="12700" cmpd="sng">
                  <a:solidFill>
                    <a:schemeClr val="accent1">
                      <a:shade val="50000"/>
                    </a:schemeClr>
                  </a:solidFill>
                  <a:prstDash val="solid"/>
                </a:ln>
              </a:rPr>
              <a:t>Physical arrangement of the network</a:t>
            </a:r>
          </a:p>
        </p:txBody>
      </p:sp>
      <p:sp>
        <p:nvSpPr>
          <p:cNvPr id="10" name="Freeform: Shape 5"/>
          <p:cNvSpPr/>
          <p:nvPr/>
        </p:nvSpPr>
        <p:spPr>
          <a:xfrm rot="10800000" flipH="1">
            <a:off x="2829663" y="3571677"/>
            <a:ext cx="740" cy="198"/>
          </a:xfrm>
          <a:custGeom>
            <a:avLst/>
            <a:gdLst>
              <a:gd name="connsiteX0" fmla="*/ 649 w 673"/>
              <a:gd name="connsiteY0" fmla="*/ 180 h 180"/>
              <a:gd name="connsiteX1" fmla="*/ 673 w 673"/>
              <a:gd name="connsiteY1" fmla="*/ 0 h 180"/>
              <a:gd name="connsiteX2" fmla="*/ 0 w 673"/>
              <a:gd name="connsiteY2" fmla="*/ 91 h 180"/>
              <a:gd name="connsiteX3" fmla="*/ 649 w 673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" h="180">
                <a:moveTo>
                  <a:pt x="649" y="180"/>
                </a:moveTo>
                <a:lnTo>
                  <a:pt x="673" y="0"/>
                </a:lnTo>
                <a:lnTo>
                  <a:pt x="0" y="91"/>
                </a:lnTo>
                <a:lnTo>
                  <a:pt x="649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1" name="Freeform: Shape 6"/>
          <p:cNvSpPr/>
          <p:nvPr/>
        </p:nvSpPr>
        <p:spPr>
          <a:xfrm rot="10800000" flipH="1">
            <a:off x="2828925" y="3571677"/>
            <a:ext cx="738" cy="198"/>
          </a:xfrm>
          <a:custGeom>
            <a:avLst/>
            <a:gdLst>
              <a:gd name="connsiteX0" fmla="*/ 25 w 672"/>
              <a:gd name="connsiteY0" fmla="*/ 180 h 180"/>
              <a:gd name="connsiteX1" fmla="*/ 672 w 672"/>
              <a:gd name="connsiteY1" fmla="*/ 91 h 180"/>
              <a:gd name="connsiteX2" fmla="*/ 0 w 672"/>
              <a:gd name="connsiteY2" fmla="*/ 0 h 180"/>
              <a:gd name="connsiteX3" fmla="*/ 25 w 672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" h="180">
                <a:moveTo>
                  <a:pt x="25" y="180"/>
                </a:moveTo>
                <a:lnTo>
                  <a:pt x="672" y="91"/>
                </a:lnTo>
                <a:lnTo>
                  <a:pt x="0" y="0"/>
                </a:lnTo>
                <a:lnTo>
                  <a:pt x="25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7"/>
          <p:cNvSpPr/>
          <p:nvPr/>
        </p:nvSpPr>
        <p:spPr>
          <a:xfrm rot="10800000" flipH="1">
            <a:off x="2827447" y="3571875"/>
            <a:ext cx="740" cy="198"/>
          </a:xfrm>
          <a:custGeom>
            <a:avLst/>
            <a:gdLst>
              <a:gd name="connsiteX0" fmla="*/ 0 w 673"/>
              <a:gd name="connsiteY0" fmla="*/ 180 h 180"/>
              <a:gd name="connsiteX1" fmla="*/ 673 w 673"/>
              <a:gd name="connsiteY1" fmla="*/ 88 h 180"/>
              <a:gd name="connsiteX2" fmla="*/ 25 w 673"/>
              <a:gd name="connsiteY2" fmla="*/ 0 h 180"/>
              <a:gd name="connsiteX3" fmla="*/ 0 w 673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3" h="180">
                <a:moveTo>
                  <a:pt x="0" y="180"/>
                </a:moveTo>
                <a:lnTo>
                  <a:pt x="673" y="88"/>
                </a:lnTo>
                <a:lnTo>
                  <a:pt x="25" y="0"/>
                </a:lnTo>
                <a:lnTo>
                  <a:pt x="0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8"/>
          <p:cNvSpPr/>
          <p:nvPr/>
        </p:nvSpPr>
        <p:spPr>
          <a:xfrm rot="10800000" flipH="1">
            <a:off x="2828187" y="3571875"/>
            <a:ext cx="738" cy="198"/>
          </a:xfrm>
          <a:custGeom>
            <a:avLst/>
            <a:gdLst>
              <a:gd name="connsiteX0" fmla="*/ 672 w 672"/>
              <a:gd name="connsiteY0" fmla="*/ 180 h 180"/>
              <a:gd name="connsiteX1" fmla="*/ 648 w 672"/>
              <a:gd name="connsiteY1" fmla="*/ 0 h 180"/>
              <a:gd name="connsiteX2" fmla="*/ 0 w 672"/>
              <a:gd name="connsiteY2" fmla="*/ 88 h 180"/>
              <a:gd name="connsiteX3" fmla="*/ 672 w 672"/>
              <a:gd name="connsiteY3" fmla="*/ 180 h 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2" h="180">
                <a:moveTo>
                  <a:pt x="672" y="180"/>
                </a:moveTo>
                <a:lnTo>
                  <a:pt x="648" y="0"/>
                </a:lnTo>
                <a:lnTo>
                  <a:pt x="0" y="88"/>
                </a:lnTo>
                <a:lnTo>
                  <a:pt x="672" y="18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4" name="Freeform: Shape 11"/>
          <p:cNvSpPr/>
          <p:nvPr/>
        </p:nvSpPr>
        <p:spPr>
          <a:xfrm rot="10800000" flipH="1">
            <a:off x="2828952" y="3566451"/>
            <a:ext cx="1424" cy="5324"/>
          </a:xfrm>
          <a:custGeom>
            <a:avLst/>
            <a:gdLst>
              <a:gd name="connsiteX0" fmla="*/ 647 w 1296"/>
              <a:gd name="connsiteY0" fmla="*/ 4845 h 4845"/>
              <a:gd name="connsiteX1" fmla="*/ 1296 w 1296"/>
              <a:gd name="connsiteY1" fmla="*/ 89 h 4845"/>
              <a:gd name="connsiteX2" fmla="*/ 647 w 1296"/>
              <a:gd name="connsiteY2" fmla="*/ 0 h 4845"/>
              <a:gd name="connsiteX3" fmla="*/ 0 w 1296"/>
              <a:gd name="connsiteY3" fmla="*/ 89 h 4845"/>
              <a:gd name="connsiteX4" fmla="*/ 647 w 1296"/>
              <a:gd name="connsiteY4" fmla="*/ 4845 h 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" h="4845">
                <a:moveTo>
                  <a:pt x="647" y="4845"/>
                </a:moveTo>
                <a:lnTo>
                  <a:pt x="1296" y="89"/>
                </a:lnTo>
                <a:lnTo>
                  <a:pt x="647" y="0"/>
                </a:lnTo>
                <a:lnTo>
                  <a:pt x="0" y="89"/>
                </a:lnTo>
                <a:lnTo>
                  <a:pt x="647" y="484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Freeform: Shape 12"/>
          <p:cNvSpPr/>
          <p:nvPr/>
        </p:nvSpPr>
        <p:spPr>
          <a:xfrm rot="10800000" flipH="1">
            <a:off x="2827474" y="3571976"/>
            <a:ext cx="1424" cy="5323"/>
          </a:xfrm>
          <a:custGeom>
            <a:avLst/>
            <a:gdLst>
              <a:gd name="connsiteX0" fmla="*/ 648 w 1296"/>
              <a:gd name="connsiteY0" fmla="*/ 4844 h 4844"/>
              <a:gd name="connsiteX1" fmla="*/ 1296 w 1296"/>
              <a:gd name="connsiteY1" fmla="*/ 4756 h 4844"/>
              <a:gd name="connsiteX2" fmla="*/ 648 w 1296"/>
              <a:gd name="connsiteY2" fmla="*/ 0 h 4844"/>
              <a:gd name="connsiteX3" fmla="*/ 0 w 1296"/>
              <a:gd name="connsiteY3" fmla="*/ 4756 h 4844"/>
              <a:gd name="connsiteX4" fmla="*/ 648 w 1296"/>
              <a:gd name="connsiteY4" fmla="*/ 4844 h 48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96" h="4844">
                <a:moveTo>
                  <a:pt x="648" y="4844"/>
                </a:moveTo>
                <a:lnTo>
                  <a:pt x="1296" y="4756"/>
                </a:lnTo>
                <a:lnTo>
                  <a:pt x="648" y="0"/>
                </a:lnTo>
                <a:lnTo>
                  <a:pt x="0" y="4756"/>
                </a:lnTo>
                <a:lnTo>
                  <a:pt x="648" y="4844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5642611" y="1908449"/>
            <a:ext cx="2926080" cy="1109712"/>
            <a:chOff x="6436256" y="1651000"/>
            <a:chExt cx="2926080" cy="1109712"/>
          </a:xfrm>
        </p:grpSpPr>
        <p:sp>
          <p:nvSpPr>
            <p:cNvPr id="39" name="TextBox 38"/>
            <p:cNvSpPr txBox="1"/>
            <p:nvPr/>
          </p:nvSpPr>
          <p:spPr>
            <a:xfrm>
              <a:off x="6436256" y="2177147"/>
              <a:ext cx="2926080" cy="5835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/>
                <a:t>Each device connected directly to a central network switch.</a:t>
              </a:r>
              <a:r>
                <a:rPr lang="en-US" sz="1600" noProof="1"/>
                <a:t> </a:t>
              </a:r>
            </a:p>
          </p:txBody>
        </p:sp>
        <p:sp>
          <p:nvSpPr>
            <p:cNvPr id="40" name="Rectangle 39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A) Ring Network</a:t>
              </a: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891374" y="1910204"/>
            <a:ext cx="2926080" cy="1109712"/>
            <a:chOff x="6436256" y="1651000"/>
            <a:chExt cx="2926080" cy="1109712"/>
          </a:xfrm>
        </p:grpSpPr>
        <p:sp>
          <p:nvSpPr>
            <p:cNvPr id="43" name="TextBox 42"/>
            <p:cNvSpPr txBox="1"/>
            <p:nvPr/>
          </p:nvSpPr>
          <p:spPr>
            <a:xfrm>
              <a:off x="6436256" y="2177147"/>
              <a:ext cx="2926080" cy="583565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just">
                <a:buFont typeface="Arial" panose="020B0604020202020204" pitchFamily="34" charset="0"/>
                <a:buChar char="•"/>
              </a:pPr>
              <a:r>
                <a:rPr lang="en-GB" altLang="en-US" sz="1600" noProof="1"/>
                <a:t>Each device connected to a central network switch</a:t>
              </a:r>
              <a:r>
                <a:rPr lang="en-US" sz="1600" noProof="1"/>
                <a:t>. </a:t>
              </a:r>
            </a:p>
          </p:txBody>
        </p:sp>
        <p:sp>
          <p:nvSpPr>
            <p:cNvPr id="44" name="Rectangle 43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3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tx1"/>
                  </a:solidFill>
                </a:rPr>
                <a:t>B) Star Network</a:t>
              </a: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642611" y="3887252"/>
            <a:ext cx="2926080" cy="1603365"/>
            <a:chOff x="6436256" y="1651000"/>
            <a:chExt cx="2926080" cy="1603365"/>
          </a:xfrm>
        </p:grpSpPr>
        <p:sp>
          <p:nvSpPr>
            <p:cNvPr id="46" name="TextBox 45"/>
            <p:cNvSpPr txBox="1"/>
            <p:nvPr/>
          </p:nvSpPr>
          <p:spPr>
            <a:xfrm>
              <a:off x="6436256" y="2177147"/>
              <a:ext cx="2926080" cy="107721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Each device connected to a central node either directly or through subordinate notes.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Also called hierarhical.</a:t>
              </a:r>
            </a:p>
          </p:txBody>
        </p:sp>
        <p:sp>
          <p:nvSpPr>
            <p:cNvPr id="47" name="Rectangle 46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2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altLang="en-US" dirty="0">
                  <a:solidFill>
                    <a:schemeClr val="bg1"/>
                  </a:solidFill>
                </a:rPr>
                <a:t>C) Tree Network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8891374" y="3887737"/>
            <a:ext cx="2926080" cy="2095807"/>
            <a:chOff x="6436256" y="1651000"/>
            <a:chExt cx="2926080" cy="2095807"/>
          </a:xfrm>
        </p:grpSpPr>
        <p:sp>
          <p:nvSpPr>
            <p:cNvPr id="49" name="TextBox 48"/>
            <p:cNvSpPr txBox="1"/>
            <p:nvPr/>
          </p:nvSpPr>
          <p:spPr>
            <a:xfrm>
              <a:off x="6436256" y="2177147"/>
              <a:ext cx="2926080" cy="1569660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Does not use a specific physical layout, but requires each node have more than one connection to other nodes.</a:t>
              </a:r>
            </a:p>
            <a:p>
              <a:pPr marL="285750" indent="-285750" algn="l">
                <a:buFont typeface="Arial" panose="020B0604020202020204" pitchFamily="34" charset="0"/>
                <a:buChar char="•"/>
              </a:pPr>
              <a:r>
                <a:rPr lang="en-GB" altLang="en-US" sz="1600" noProof="1">
                  <a:solidFill>
                    <a:schemeClr val="tx1"/>
                  </a:solidFill>
                </a:rPr>
                <a:t>Wireless technologies are frequently used.</a:t>
              </a:r>
              <a:endParaRPr lang="en-US" sz="1600" noProof="1">
                <a:solidFill>
                  <a:schemeClr val="tx1"/>
                </a:solidFill>
              </a:endParaRPr>
            </a:p>
          </p:txBody>
        </p:sp>
        <p:sp>
          <p:nvSpPr>
            <p:cNvPr id="50" name="Rectangle 49"/>
            <p:cNvSpPr/>
            <p:nvPr/>
          </p:nvSpPr>
          <p:spPr>
            <a:xfrm>
              <a:off x="6436256" y="1651000"/>
              <a:ext cx="2926080" cy="469900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 algn="ctr">
                <a:buFont typeface="Arial" panose="020B0604020202020204" pitchFamily="34" charset="0"/>
                <a:buChar char="•"/>
              </a:pPr>
              <a:r>
                <a:rPr lang="en-GB" altLang="en-US" dirty="0"/>
                <a:t>D) Mesh Network</a:t>
              </a:r>
            </a:p>
          </p:txBody>
        </p:sp>
      </p:grpSp>
      <p:pic>
        <p:nvPicPr>
          <p:cNvPr id="2" name="Picture 1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571500" y="1314450"/>
            <a:ext cx="1620000" cy="1620000"/>
          </a:xfrm>
          <a:prstGeom prst="rect">
            <a:avLst/>
          </a:prstGeom>
        </p:spPr>
      </p:pic>
      <p:pic>
        <p:nvPicPr>
          <p:cNvPr id="3" name="Picture 2"/>
          <p:cNvPicPr/>
          <p:nvPr/>
        </p:nvPicPr>
        <p:blipFill>
          <a:blip r:embed="rId4"/>
          <a:stretch>
            <a:fillRect/>
          </a:stretch>
        </p:blipFill>
        <p:spPr>
          <a:xfrm>
            <a:off x="3466465" y="1314450"/>
            <a:ext cx="1620000" cy="1619885"/>
          </a:xfrm>
          <a:prstGeom prst="rect">
            <a:avLst/>
          </a:prstGeom>
        </p:spPr>
      </p:pic>
      <p:pic>
        <p:nvPicPr>
          <p:cNvPr id="4" name="Picture 3"/>
          <p:cNvPicPr/>
          <p:nvPr/>
        </p:nvPicPr>
        <p:blipFill>
          <a:blip r:embed="rId5"/>
          <a:stretch>
            <a:fillRect/>
          </a:stretch>
        </p:blipFill>
        <p:spPr>
          <a:xfrm>
            <a:off x="571500" y="4209415"/>
            <a:ext cx="1620000" cy="1619885"/>
          </a:xfrm>
          <a:prstGeom prst="rect">
            <a:avLst/>
          </a:prstGeom>
        </p:spPr>
      </p:pic>
      <p:pic>
        <p:nvPicPr>
          <p:cNvPr id="5" name="Picture 4"/>
          <p:cNvPicPr/>
          <p:nvPr/>
        </p:nvPicPr>
        <p:blipFill>
          <a:blip r:embed="rId6"/>
          <a:stretch>
            <a:fillRect/>
          </a:stretch>
        </p:blipFill>
        <p:spPr>
          <a:xfrm>
            <a:off x="3466465" y="4209415"/>
            <a:ext cx="1620000" cy="1620000"/>
          </a:xfrm>
          <a:prstGeom prst="rect">
            <a:avLst/>
          </a:prstGeom>
        </p:spPr>
      </p:pic>
      <p:sp>
        <p:nvSpPr>
          <p:cNvPr id="6" name="Text Box 5"/>
          <p:cNvSpPr txBox="1"/>
          <p:nvPr/>
        </p:nvSpPr>
        <p:spPr>
          <a:xfrm>
            <a:off x="1952625" y="2562225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</a:t>
            </a:r>
          </a:p>
        </p:txBody>
      </p:sp>
      <p:sp>
        <p:nvSpPr>
          <p:cNvPr id="7" name="Text Box 6"/>
          <p:cNvSpPr txBox="1"/>
          <p:nvPr/>
        </p:nvSpPr>
        <p:spPr>
          <a:xfrm>
            <a:off x="2830195" y="3576955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D</a:t>
            </a:r>
          </a:p>
        </p:txBody>
      </p:sp>
      <p:sp>
        <p:nvSpPr>
          <p:cNvPr id="8" name="Text Box 7"/>
          <p:cNvSpPr txBox="1"/>
          <p:nvPr/>
        </p:nvSpPr>
        <p:spPr>
          <a:xfrm>
            <a:off x="1952625" y="3566160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C</a:t>
            </a:r>
          </a:p>
        </p:txBody>
      </p:sp>
      <p:sp>
        <p:nvSpPr>
          <p:cNvPr id="16" name="Text Box 15"/>
          <p:cNvSpPr txBox="1"/>
          <p:nvPr/>
        </p:nvSpPr>
        <p:spPr>
          <a:xfrm>
            <a:off x="2830195" y="2556510"/>
            <a:ext cx="87503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600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5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0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000"/>
                            </p:stCondLst>
                            <p:childTnLst>
                              <p:par>
                                <p:cTn id="22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35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7" dur="5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7000"/>
                            </p:stCondLst>
                            <p:childTnLst>
                              <p:par>
                                <p:cTn id="48" presetID="4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5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0" dur="5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30" grpId="0" animBg="1"/>
      <p:bldP spid="27" grpId="0" animBg="1"/>
      <p:bldP spid="24" grpId="0" animBg="1"/>
      <p:bldP spid="9" grpId="0"/>
      <p:bldP spid="6" grpId="0"/>
      <p:bldP spid="7" grpId="0"/>
      <p:bldP spid="8" grpId="0"/>
      <p:bldP spid="1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roup 37"/>
          <p:cNvGrpSpPr/>
          <p:nvPr/>
        </p:nvGrpSpPr>
        <p:grpSpPr>
          <a:xfrm>
            <a:off x="1741124" y="949429"/>
            <a:ext cx="3356164" cy="3873336"/>
            <a:chOff x="1620018" y="1711429"/>
            <a:chExt cx="3356164" cy="3873336"/>
          </a:xfrm>
          <a:gradFill flip="none" rotWithShape="1">
            <a:gsLst>
              <a:gs pos="61000">
                <a:schemeClr val="accent6">
                  <a:lumMod val="50000"/>
                </a:schemeClr>
              </a:gs>
              <a:gs pos="8000">
                <a:schemeClr val="accent6">
                  <a:lumMod val="90000"/>
                </a:schemeClr>
              </a:gs>
              <a:gs pos="28000">
                <a:schemeClr val="accent3">
                  <a:lumMod val="75000"/>
                </a:schemeClr>
              </a:gs>
            </a:gsLst>
            <a:path path="circle">
              <a:fillToRect l="100000" b="100000"/>
            </a:path>
            <a:tileRect t="-100000" r="-100000"/>
          </a:gradFill>
        </p:grpSpPr>
        <p:sp>
          <p:nvSpPr>
            <p:cNvPr id="21" name="Freeform: Shape 20"/>
            <p:cNvSpPr/>
            <p:nvPr/>
          </p:nvSpPr>
          <p:spPr>
            <a:xfrm>
              <a:off x="1620018" y="1711429"/>
              <a:ext cx="3356164" cy="3867020"/>
            </a:xfrm>
            <a:custGeom>
              <a:avLst/>
              <a:gdLst>
                <a:gd name="connsiteX0" fmla="*/ 1123796 w 3356164"/>
                <a:gd name="connsiteY0" fmla="*/ 0 h 3867020"/>
                <a:gd name="connsiteX1" fmla="*/ 1125712 w 3356164"/>
                <a:gd name="connsiteY1" fmla="*/ 3317 h 3867020"/>
                <a:gd name="connsiteX2" fmla="*/ 1127639 w 3356164"/>
                <a:gd name="connsiteY2" fmla="*/ 0 h 3867020"/>
                <a:gd name="connsiteX3" fmla="*/ 3352730 w 3356164"/>
                <a:gd name="connsiteY3" fmla="*/ 0 h 3867020"/>
                <a:gd name="connsiteX4" fmla="*/ 3356164 w 3356164"/>
                <a:gd name="connsiteY4" fmla="*/ 5908 h 3867020"/>
                <a:gd name="connsiteX5" fmla="*/ 2428735 w 3356164"/>
                <a:gd name="connsiteY5" fmla="*/ 1613326 h 3867020"/>
                <a:gd name="connsiteX6" fmla="*/ 2243689 w 3356164"/>
                <a:gd name="connsiteY6" fmla="*/ 1933858 h 3867020"/>
                <a:gd name="connsiteX7" fmla="*/ 2575914 w 3356164"/>
                <a:gd name="connsiteY7" fmla="*/ 2509887 h 3867020"/>
                <a:gd name="connsiteX8" fmla="*/ 3355371 w 3356164"/>
                <a:gd name="connsiteY8" fmla="*/ 3861795 h 3867020"/>
                <a:gd name="connsiteX9" fmla="*/ 3352334 w 3356164"/>
                <a:gd name="connsiteY9" fmla="*/ 3867020 h 3867020"/>
                <a:gd name="connsiteX10" fmla="*/ 1127243 w 3356164"/>
                <a:gd name="connsiteY10" fmla="*/ 3867020 h 3867020"/>
                <a:gd name="connsiteX11" fmla="*/ 1125757 w 3356164"/>
                <a:gd name="connsiteY11" fmla="*/ 3864463 h 3867020"/>
                <a:gd name="connsiteX12" fmla="*/ 1124282 w 3356164"/>
                <a:gd name="connsiteY12" fmla="*/ 3867020 h 3867020"/>
                <a:gd name="connsiteX13" fmla="*/ 409 w 3356164"/>
                <a:gd name="connsiteY13" fmla="*/ 1933445 h 3867020"/>
                <a:gd name="connsiteX14" fmla="*/ 0 w 3356164"/>
                <a:gd name="connsiteY14" fmla="*/ 1933445 h 3867020"/>
                <a:gd name="connsiteX15" fmla="*/ 205 w 3356164"/>
                <a:gd name="connsiteY15" fmla="*/ 1933093 h 3867020"/>
                <a:gd name="connsiteX16" fmla="*/ 0 w 3356164"/>
                <a:gd name="connsiteY16" fmla="*/ 1932741 h 3867020"/>
                <a:gd name="connsiteX17" fmla="*/ 409 w 3356164"/>
                <a:gd name="connsiteY17" fmla="*/ 1932741 h 38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356164" h="3867020">
                  <a:moveTo>
                    <a:pt x="1123796" y="0"/>
                  </a:moveTo>
                  <a:lnTo>
                    <a:pt x="1125712" y="3317"/>
                  </a:lnTo>
                  <a:lnTo>
                    <a:pt x="1127639" y="0"/>
                  </a:lnTo>
                  <a:lnTo>
                    <a:pt x="3352730" y="0"/>
                  </a:lnTo>
                  <a:lnTo>
                    <a:pt x="3356164" y="5908"/>
                  </a:lnTo>
                  <a:lnTo>
                    <a:pt x="2428735" y="1613326"/>
                  </a:lnTo>
                  <a:lnTo>
                    <a:pt x="2243689" y="1933858"/>
                  </a:lnTo>
                  <a:lnTo>
                    <a:pt x="2575914" y="2509887"/>
                  </a:lnTo>
                  <a:lnTo>
                    <a:pt x="3355371" y="3861795"/>
                  </a:lnTo>
                  <a:lnTo>
                    <a:pt x="3352334" y="3867020"/>
                  </a:lnTo>
                  <a:lnTo>
                    <a:pt x="1127243" y="3867020"/>
                  </a:lnTo>
                  <a:lnTo>
                    <a:pt x="1125757" y="3864463"/>
                  </a:lnTo>
                  <a:lnTo>
                    <a:pt x="1124282" y="3867020"/>
                  </a:lnTo>
                  <a:lnTo>
                    <a:pt x="409" y="1933445"/>
                  </a:lnTo>
                  <a:lnTo>
                    <a:pt x="0" y="1933445"/>
                  </a:lnTo>
                  <a:lnTo>
                    <a:pt x="205" y="1933093"/>
                  </a:lnTo>
                  <a:lnTo>
                    <a:pt x="0" y="1932741"/>
                  </a:lnTo>
                  <a:lnTo>
                    <a:pt x="409" y="193274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3A5C84">
                <a:shade val="50000"/>
              </a:srgbClr>
            </a:lnRef>
            <a:fillRef idx="1">
              <a:srgbClr val="3A5C84"/>
            </a:fillRef>
            <a:effectRef idx="0">
              <a:srgbClr val="3A5C84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b="1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6" name="Group 5"/>
            <p:cNvGrpSpPr/>
            <p:nvPr/>
          </p:nvGrpSpPr>
          <p:grpSpPr>
            <a:xfrm>
              <a:off x="1620018" y="1717745"/>
              <a:ext cx="2240108" cy="3867020"/>
              <a:chOff x="2733762" y="1711455"/>
              <a:chExt cx="2240108" cy="3867020"/>
            </a:xfrm>
            <a:grpFill/>
          </p:grpSpPr>
          <p:sp>
            <p:nvSpPr>
              <p:cNvPr id="15" name="Freeform: Shape 14"/>
              <p:cNvSpPr/>
              <p:nvPr/>
            </p:nvSpPr>
            <p:spPr bwMode="auto">
              <a:xfrm>
                <a:off x="2733762" y="1711455"/>
                <a:ext cx="2240108" cy="1933445"/>
              </a:xfrm>
              <a:custGeom>
                <a:avLst/>
                <a:gdLst>
                  <a:gd name="connsiteX0" fmla="*/ 950904 w 1895475"/>
                  <a:gd name="connsiteY0" fmla="*/ 0 h 1635991"/>
                  <a:gd name="connsiteX1" fmla="*/ 1895475 w 1895475"/>
                  <a:gd name="connsiteY1" fmla="*/ 1635991 h 1635991"/>
                  <a:gd name="connsiteX2" fmla="*/ 0 w 1895475"/>
                  <a:gd name="connsiteY2" fmla="*/ 1635991 h 163599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5991">
                    <a:moveTo>
                      <a:pt x="950904" y="0"/>
                    </a:moveTo>
                    <a:lnTo>
                      <a:pt x="1895475" y="1635991"/>
                    </a:lnTo>
                    <a:lnTo>
                      <a:pt x="0" y="1635991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182880" numCol="1" anchor="b" anchorCtr="0" compatLnSpc="1">
                <a:noAutofit/>
              </a:bodyPr>
              <a:lstStyle/>
              <a:p>
                <a:pPr algn="ctr"/>
                <a:endParaRPr lang="en-GB" alt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6" name="Freeform: Shape 15"/>
              <p:cNvSpPr/>
              <p:nvPr/>
            </p:nvSpPr>
            <p:spPr bwMode="auto">
              <a:xfrm>
                <a:off x="2733762" y="3644196"/>
                <a:ext cx="2240108" cy="1934279"/>
              </a:xfrm>
              <a:custGeom>
                <a:avLst/>
                <a:gdLst>
                  <a:gd name="connsiteX0" fmla="*/ 0 w 1895475"/>
                  <a:gd name="connsiteY0" fmla="*/ 0 h 1636697"/>
                  <a:gd name="connsiteX1" fmla="*/ 1895475 w 1895475"/>
                  <a:gd name="connsiteY1" fmla="*/ 0 h 1636697"/>
                  <a:gd name="connsiteX2" fmla="*/ 951315 w 1895475"/>
                  <a:gd name="connsiteY2" fmla="*/ 1636697 h 163669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697">
                    <a:moveTo>
                      <a:pt x="0" y="0"/>
                    </a:moveTo>
                    <a:lnTo>
                      <a:pt x="1895475" y="0"/>
                    </a:lnTo>
                    <a:lnTo>
                      <a:pt x="951315" y="1636697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182880" rIns="91440" bIns="45720" numCol="1" anchor="t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grpSp>
        <p:nvGrpSpPr>
          <p:cNvPr id="39" name="Group 38"/>
          <p:cNvGrpSpPr/>
          <p:nvPr/>
        </p:nvGrpSpPr>
        <p:grpSpPr>
          <a:xfrm>
            <a:off x="7088999" y="943079"/>
            <a:ext cx="3351614" cy="3867020"/>
            <a:chOff x="7220368" y="1711429"/>
            <a:chExt cx="3351614" cy="3867020"/>
          </a:xfrm>
          <a:gradFill flip="none" rotWithShape="1">
            <a:gsLst>
              <a:gs pos="61000">
                <a:schemeClr val="accent6">
                  <a:lumMod val="50000"/>
                </a:schemeClr>
              </a:gs>
              <a:gs pos="8000">
                <a:schemeClr val="accent6">
                  <a:lumMod val="90000"/>
                </a:schemeClr>
              </a:gs>
              <a:gs pos="28000">
                <a:schemeClr val="accent3">
                  <a:lumMod val="75000"/>
                </a:schemeClr>
              </a:gs>
            </a:gsLst>
            <a:path path="circle">
              <a:fillToRect r="100000" b="100000"/>
            </a:path>
            <a:tileRect l="-100000" t="-100000"/>
          </a:gradFill>
        </p:grpSpPr>
        <p:sp>
          <p:nvSpPr>
            <p:cNvPr id="23" name="Freeform: Shape 22"/>
            <p:cNvSpPr/>
            <p:nvPr/>
          </p:nvSpPr>
          <p:spPr>
            <a:xfrm>
              <a:off x="7220368" y="1711429"/>
              <a:ext cx="3351614" cy="3867020"/>
            </a:xfrm>
            <a:custGeom>
              <a:avLst/>
              <a:gdLst>
                <a:gd name="connsiteX0" fmla="*/ 3433 w 3351614"/>
                <a:gd name="connsiteY0" fmla="*/ 0 h 3867020"/>
                <a:gd name="connsiteX1" fmla="*/ 2227762 w 3351614"/>
                <a:gd name="connsiteY1" fmla="*/ 0 h 3867020"/>
                <a:gd name="connsiteX2" fmla="*/ 2228524 w 3351614"/>
                <a:gd name="connsiteY2" fmla="*/ 0 h 3867020"/>
                <a:gd name="connsiteX3" fmla="*/ 2231958 w 3351614"/>
                <a:gd name="connsiteY3" fmla="*/ 5908 h 3867020"/>
                <a:gd name="connsiteX4" fmla="*/ 2231578 w 3351614"/>
                <a:gd name="connsiteY4" fmla="*/ 6566 h 3867020"/>
                <a:gd name="connsiteX5" fmla="*/ 3351035 w 3351614"/>
                <a:gd name="connsiteY5" fmla="*/ 1932546 h 3867020"/>
                <a:gd name="connsiteX6" fmla="*/ 3351614 w 3351614"/>
                <a:gd name="connsiteY6" fmla="*/ 1932546 h 3867020"/>
                <a:gd name="connsiteX7" fmla="*/ 3351325 w 3351614"/>
                <a:gd name="connsiteY7" fmla="*/ 1933044 h 3867020"/>
                <a:gd name="connsiteX8" fmla="*/ 3351614 w 3351614"/>
                <a:gd name="connsiteY8" fmla="*/ 1933542 h 3867020"/>
                <a:gd name="connsiteX9" fmla="*/ 3351035 w 3351614"/>
                <a:gd name="connsiteY9" fmla="*/ 1933542 h 3867020"/>
                <a:gd name="connsiteX10" fmla="*/ 2231111 w 3351614"/>
                <a:gd name="connsiteY10" fmla="*/ 3860326 h 3867020"/>
                <a:gd name="connsiteX11" fmla="*/ 2231958 w 3351614"/>
                <a:gd name="connsiteY11" fmla="*/ 3861795 h 3867020"/>
                <a:gd name="connsiteX12" fmla="*/ 2228921 w 3351614"/>
                <a:gd name="connsiteY12" fmla="*/ 3867020 h 3867020"/>
                <a:gd name="connsiteX13" fmla="*/ 2227220 w 3351614"/>
                <a:gd name="connsiteY13" fmla="*/ 3867020 h 3867020"/>
                <a:gd name="connsiteX14" fmla="*/ 3831 w 3351614"/>
                <a:gd name="connsiteY14" fmla="*/ 3867020 h 3867020"/>
                <a:gd name="connsiteX15" fmla="*/ 793 w 3351614"/>
                <a:gd name="connsiteY15" fmla="*/ 3861795 h 3867020"/>
                <a:gd name="connsiteX16" fmla="*/ 1112426 w 3351614"/>
                <a:gd name="connsiteY16" fmla="*/ 1934141 h 3867020"/>
                <a:gd name="connsiteX17" fmla="*/ 1112081 w 3351614"/>
                <a:gd name="connsiteY17" fmla="*/ 1933542 h 3867020"/>
                <a:gd name="connsiteX18" fmla="*/ 1111506 w 3351614"/>
                <a:gd name="connsiteY18" fmla="*/ 1933542 h 3867020"/>
                <a:gd name="connsiteX19" fmla="*/ 1111794 w 3351614"/>
                <a:gd name="connsiteY19" fmla="*/ 1933045 h 3867020"/>
                <a:gd name="connsiteX20" fmla="*/ 1111506 w 3351614"/>
                <a:gd name="connsiteY20" fmla="*/ 1932546 h 3867020"/>
                <a:gd name="connsiteX21" fmla="*/ 1111832 w 3351614"/>
                <a:gd name="connsiteY21" fmla="*/ 1932546 h 3867020"/>
                <a:gd name="connsiteX22" fmla="*/ 0 w 3351614"/>
                <a:gd name="connsiteY22" fmla="*/ 5908 h 38670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3351614" h="3867020">
                  <a:moveTo>
                    <a:pt x="3433" y="0"/>
                  </a:moveTo>
                  <a:lnTo>
                    <a:pt x="2227762" y="0"/>
                  </a:lnTo>
                  <a:lnTo>
                    <a:pt x="2228524" y="0"/>
                  </a:lnTo>
                  <a:lnTo>
                    <a:pt x="2231958" y="5908"/>
                  </a:lnTo>
                  <a:lnTo>
                    <a:pt x="2231578" y="6566"/>
                  </a:lnTo>
                  <a:lnTo>
                    <a:pt x="3351035" y="1932546"/>
                  </a:lnTo>
                  <a:lnTo>
                    <a:pt x="3351614" y="1932546"/>
                  </a:lnTo>
                  <a:lnTo>
                    <a:pt x="3351325" y="1933044"/>
                  </a:lnTo>
                  <a:lnTo>
                    <a:pt x="3351614" y="1933542"/>
                  </a:lnTo>
                  <a:lnTo>
                    <a:pt x="3351035" y="1933542"/>
                  </a:lnTo>
                  <a:lnTo>
                    <a:pt x="2231111" y="3860326"/>
                  </a:lnTo>
                  <a:lnTo>
                    <a:pt x="2231958" y="3861795"/>
                  </a:lnTo>
                  <a:lnTo>
                    <a:pt x="2228921" y="3867020"/>
                  </a:lnTo>
                  <a:lnTo>
                    <a:pt x="2227220" y="3867020"/>
                  </a:lnTo>
                  <a:lnTo>
                    <a:pt x="3831" y="3867020"/>
                  </a:lnTo>
                  <a:lnTo>
                    <a:pt x="793" y="3861795"/>
                  </a:lnTo>
                  <a:lnTo>
                    <a:pt x="1112426" y="1934141"/>
                  </a:lnTo>
                  <a:lnTo>
                    <a:pt x="1112081" y="1933542"/>
                  </a:lnTo>
                  <a:lnTo>
                    <a:pt x="1111506" y="1933542"/>
                  </a:lnTo>
                  <a:lnTo>
                    <a:pt x="1111794" y="1933045"/>
                  </a:lnTo>
                  <a:lnTo>
                    <a:pt x="1111506" y="1932546"/>
                  </a:lnTo>
                  <a:lnTo>
                    <a:pt x="1111832" y="1932546"/>
                  </a:lnTo>
                  <a:lnTo>
                    <a:pt x="0" y="5908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rgbClr val="3A5C84">
                <a:shade val="50000"/>
              </a:srgbClr>
            </a:lnRef>
            <a:fillRef idx="1">
              <a:srgbClr val="3A5C84"/>
            </a:fillRef>
            <a:effectRef idx="0">
              <a:srgbClr val="3A5C84"/>
            </a:effectRef>
            <a:fontRef idx="minor">
              <a:sysClr val="window" lastClr="FFFFFF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3600" b="1" dirty="0">
                <a:solidFill>
                  <a:sysClr val="window" lastClr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grpSp>
          <p:nvGrpSpPr>
            <p:cNvPr id="7" name="Group 6"/>
            <p:cNvGrpSpPr/>
            <p:nvPr/>
          </p:nvGrpSpPr>
          <p:grpSpPr>
            <a:xfrm>
              <a:off x="8331874" y="1717745"/>
              <a:ext cx="2240108" cy="3860670"/>
              <a:chOff x="7213659" y="1711455"/>
              <a:chExt cx="2240108" cy="3860670"/>
            </a:xfrm>
            <a:grpFill/>
          </p:grpSpPr>
          <p:sp>
            <p:nvSpPr>
              <p:cNvPr id="11" name="Freeform: Shape 10"/>
              <p:cNvSpPr/>
              <p:nvPr/>
            </p:nvSpPr>
            <p:spPr bwMode="auto">
              <a:xfrm>
                <a:off x="7213659" y="1711455"/>
                <a:ext cx="2240108" cy="1933542"/>
              </a:xfrm>
              <a:custGeom>
                <a:avLst/>
                <a:gdLst>
                  <a:gd name="connsiteX0" fmla="*/ 944524 w 1895475"/>
                  <a:gd name="connsiteY0" fmla="*/ 0 h 1636073"/>
                  <a:gd name="connsiteX1" fmla="*/ 1895475 w 1895475"/>
                  <a:gd name="connsiteY1" fmla="*/ 1636073 h 1636073"/>
                  <a:gd name="connsiteX2" fmla="*/ 0 w 1895475"/>
                  <a:gd name="connsiteY2" fmla="*/ 1636073 h 16360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073">
                    <a:moveTo>
                      <a:pt x="944524" y="0"/>
                    </a:moveTo>
                    <a:lnTo>
                      <a:pt x="1895475" y="1636073"/>
                    </a:lnTo>
                    <a:lnTo>
                      <a:pt x="0" y="1636073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45720" rIns="91440" bIns="182880" numCol="1" anchor="b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12" name="Freeform: Shape 11"/>
              <p:cNvSpPr/>
              <p:nvPr/>
            </p:nvSpPr>
            <p:spPr bwMode="auto">
              <a:xfrm>
                <a:off x="7213659" y="3637651"/>
                <a:ext cx="2240108" cy="1934474"/>
              </a:xfrm>
              <a:custGeom>
                <a:avLst/>
                <a:gdLst>
                  <a:gd name="connsiteX0" fmla="*/ 0 w 1895475"/>
                  <a:gd name="connsiteY0" fmla="*/ 0 h 1636862"/>
                  <a:gd name="connsiteX1" fmla="*/ 1895475 w 1895475"/>
                  <a:gd name="connsiteY1" fmla="*/ 0 h 1636862"/>
                  <a:gd name="connsiteX2" fmla="*/ 944065 w 1895475"/>
                  <a:gd name="connsiteY2" fmla="*/ 1636862 h 16368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1895475" h="1636862">
                    <a:moveTo>
                      <a:pt x="0" y="0"/>
                    </a:moveTo>
                    <a:lnTo>
                      <a:pt x="1895475" y="0"/>
                    </a:lnTo>
                    <a:lnTo>
                      <a:pt x="944065" y="1636862"/>
                    </a:lnTo>
                    <a:close/>
                  </a:path>
                </a:pathLst>
              </a:custGeom>
              <a:grpFill/>
              <a:ln w="0">
                <a:noFill/>
                <a:prstDash val="solid"/>
                <a:round/>
              </a:ln>
            </p:spPr>
            <p:txBody>
              <a:bodyPr vert="horz" wrap="square" lIns="91440" tIns="182880" rIns="91440" bIns="45720" numCol="1" anchor="t" anchorCtr="0" compatLnSpc="1">
                <a:noAutofit/>
              </a:bodyPr>
              <a:lstStyle/>
              <a:p>
                <a:pPr algn="ctr"/>
                <a:endParaRPr lang="en-US" sz="3600" b="1" dirty="0">
                  <a:solidFill>
                    <a:sysClr val="window" lastClr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</p:grpSp>
      </p:grpSp>
      <p:sp>
        <p:nvSpPr>
          <p:cNvPr id="25" name="Freeform: Shape 24"/>
          <p:cNvSpPr/>
          <p:nvPr/>
        </p:nvSpPr>
        <p:spPr bwMode="auto">
          <a:xfrm>
            <a:off x="4605079" y="943079"/>
            <a:ext cx="2976708" cy="3867020"/>
          </a:xfrm>
          <a:custGeom>
            <a:avLst/>
            <a:gdLst>
              <a:gd name="connsiteX0" fmla="*/ 1116256 w 2976708"/>
              <a:gd name="connsiteY0" fmla="*/ 0 h 3867020"/>
              <a:gd name="connsiteX1" fmla="*/ 1852856 w 2976708"/>
              <a:gd name="connsiteY1" fmla="*/ 0 h 3867020"/>
              <a:gd name="connsiteX2" fmla="*/ 2976129 w 2976708"/>
              <a:gd name="connsiteY2" fmla="*/ 1932546 h 3867020"/>
              <a:gd name="connsiteX3" fmla="*/ 2976708 w 2976708"/>
              <a:gd name="connsiteY3" fmla="*/ 1932546 h 3867020"/>
              <a:gd name="connsiteX4" fmla="*/ 2976419 w 2976708"/>
              <a:gd name="connsiteY4" fmla="*/ 1933044 h 3867020"/>
              <a:gd name="connsiteX5" fmla="*/ 2976708 w 2976708"/>
              <a:gd name="connsiteY5" fmla="*/ 1933542 h 3867020"/>
              <a:gd name="connsiteX6" fmla="*/ 2976129 w 2976708"/>
              <a:gd name="connsiteY6" fmla="*/ 1933542 h 3867020"/>
              <a:gd name="connsiteX7" fmla="*/ 1852314 w 2976708"/>
              <a:gd name="connsiteY7" fmla="*/ 3867020 h 3867020"/>
              <a:gd name="connsiteX8" fmla="*/ 1115714 w 2976708"/>
              <a:gd name="connsiteY8" fmla="*/ 3867020 h 3867020"/>
              <a:gd name="connsiteX9" fmla="*/ 575 w 2976708"/>
              <a:gd name="connsiteY9" fmla="*/ 1933542 h 3867020"/>
              <a:gd name="connsiteX10" fmla="*/ 0 w 2976708"/>
              <a:gd name="connsiteY10" fmla="*/ 1933542 h 3867020"/>
              <a:gd name="connsiteX11" fmla="*/ 288 w 2976708"/>
              <a:gd name="connsiteY11" fmla="*/ 1933044 h 3867020"/>
              <a:gd name="connsiteX12" fmla="*/ 0 w 2976708"/>
              <a:gd name="connsiteY12" fmla="*/ 1932546 h 3867020"/>
              <a:gd name="connsiteX13" fmla="*/ 575 w 2976708"/>
              <a:gd name="connsiteY13" fmla="*/ 1932546 h 38670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976708" h="3867020">
                <a:moveTo>
                  <a:pt x="1116256" y="0"/>
                </a:moveTo>
                <a:lnTo>
                  <a:pt x="1852856" y="0"/>
                </a:lnTo>
                <a:lnTo>
                  <a:pt x="2976129" y="1932546"/>
                </a:lnTo>
                <a:lnTo>
                  <a:pt x="2976708" y="1932546"/>
                </a:lnTo>
                <a:lnTo>
                  <a:pt x="2976419" y="1933044"/>
                </a:lnTo>
                <a:lnTo>
                  <a:pt x="2976708" y="1933542"/>
                </a:lnTo>
                <a:lnTo>
                  <a:pt x="2976129" y="1933542"/>
                </a:lnTo>
                <a:lnTo>
                  <a:pt x="1852314" y="3867020"/>
                </a:lnTo>
                <a:lnTo>
                  <a:pt x="1115714" y="3867020"/>
                </a:lnTo>
                <a:lnTo>
                  <a:pt x="575" y="1933542"/>
                </a:lnTo>
                <a:lnTo>
                  <a:pt x="0" y="1933542"/>
                </a:lnTo>
                <a:lnTo>
                  <a:pt x="288" y="1933044"/>
                </a:lnTo>
                <a:lnTo>
                  <a:pt x="0" y="1932546"/>
                </a:lnTo>
                <a:lnTo>
                  <a:pt x="575" y="1932546"/>
                </a:ln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US"/>
          </a:p>
        </p:txBody>
      </p:sp>
      <p:sp>
        <p:nvSpPr>
          <p:cNvPr id="8" name="Freeform: Shape 6"/>
          <p:cNvSpPr/>
          <p:nvPr/>
        </p:nvSpPr>
        <p:spPr bwMode="auto">
          <a:xfrm>
            <a:off x="4607619" y="943079"/>
            <a:ext cx="2976708" cy="1933542"/>
          </a:xfrm>
          <a:custGeom>
            <a:avLst/>
            <a:gdLst>
              <a:gd name="connsiteX0" fmla="*/ 1116256 w 2976708"/>
              <a:gd name="connsiteY0" fmla="*/ 0 h 1933542"/>
              <a:gd name="connsiteX1" fmla="*/ 1485805 w 2976708"/>
              <a:gd name="connsiteY1" fmla="*/ 635794 h 1933542"/>
              <a:gd name="connsiteX2" fmla="*/ 1852856 w 2976708"/>
              <a:gd name="connsiteY2" fmla="*/ 0 h 1933542"/>
              <a:gd name="connsiteX3" fmla="*/ 2976708 w 2976708"/>
              <a:gd name="connsiteY3" fmla="*/ 1933542 h 1933542"/>
              <a:gd name="connsiteX4" fmla="*/ 2240108 w 2976708"/>
              <a:gd name="connsiteY4" fmla="*/ 1933542 h 1933542"/>
              <a:gd name="connsiteX5" fmla="*/ 736600 w 2976708"/>
              <a:gd name="connsiteY5" fmla="*/ 1933542 h 1933542"/>
              <a:gd name="connsiteX6" fmla="*/ 0 w 2976708"/>
              <a:gd name="connsiteY6" fmla="*/ 1933542 h 1933542"/>
              <a:gd name="connsiteX0-1" fmla="*/ 1116256 w 2976708"/>
              <a:gd name="connsiteY0-2" fmla="*/ 0 h 1933542"/>
              <a:gd name="connsiteX1-3" fmla="*/ 1852856 w 2976708"/>
              <a:gd name="connsiteY1-4" fmla="*/ 0 h 1933542"/>
              <a:gd name="connsiteX2-5" fmla="*/ 2976708 w 2976708"/>
              <a:gd name="connsiteY2-6" fmla="*/ 1933542 h 1933542"/>
              <a:gd name="connsiteX3-7" fmla="*/ 2240108 w 2976708"/>
              <a:gd name="connsiteY3-8" fmla="*/ 1933542 h 1933542"/>
              <a:gd name="connsiteX4-9" fmla="*/ 736600 w 2976708"/>
              <a:gd name="connsiteY4-10" fmla="*/ 1933542 h 1933542"/>
              <a:gd name="connsiteX5-11" fmla="*/ 0 w 2976708"/>
              <a:gd name="connsiteY5-12" fmla="*/ 1933542 h 1933542"/>
              <a:gd name="connsiteX6-13" fmla="*/ 1116256 w 2976708"/>
              <a:gd name="connsiteY6-14" fmla="*/ 0 h 1933542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</a:cxnLst>
            <a:rect l="l" t="t" r="r" b="b"/>
            <a:pathLst>
              <a:path w="2976708" h="1933542">
                <a:moveTo>
                  <a:pt x="1116256" y="0"/>
                </a:moveTo>
                <a:lnTo>
                  <a:pt x="1852856" y="0"/>
                </a:lnTo>
                <a:lnTo>
                  <a:pt x="2976708" y="1933542"/>
                </a:lnTo>
                <a:lnTo>
                  <a:pt x="2240108" y="1933542"/>
                </a:lnTo>
                <a:lnTo>
                  <a:pt x="736600" y="1933542"/>
                </a:lnTo>
                <a:lnTo>
                  <a:pt x="0" y="1933542"/>
                </a:lnTo>
                <a:lnTo>
                  <a:pt x="1116256" y="0"/>
                </a:lnTo>
                <a:close/>
              </a:path>
            </a:pathLst>
          </a:custGeom>
          <a:solidFill>
            <a:schemeClr val="accent2"/>
          </a:solidFill>
          <a:ln w="0">
            <a:noFill/>
            <a:prstDash val="solid"/>
            <a:round/>
          </a:ln>
        </p:spPr>
        <p:txBody>
          <a:bodyPr vert="horz" wrap="square" lIns="91440" tIns="45720" rIns="91440" bIns="45720" numCol="1" anchor="t" anchorCtr="0" compatLnSpc="1">
            <a:noAutofit/>
          </a:bodyPr>
          <a:lstStyle/>
          <a:p>
            <a:endParaRPr lang="en-GB" altLang="en-US">
              <a:solidFill>
                <a:schemeClr val="accent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0086340" y="4944110"/>
            <a:ext cx="1833245" cy="101473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Can act as both client and server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69875" y="4944110"/>
            <a:ext cx="1833245" cy="7067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Server provides access</a:t>
            </a:r>
            <a:r>
              <a:rPr lang="en-US" sz="2000" noProof="1"/>
              <a:t> 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10198072" y="1748436"/>
            <a:ext cx="1833245" cy="706755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All nodes have equal authority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60683" y="1886902"/>
            <a:ext cx="1833245" cy="224536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GB" altLang="en-US" sz="2000" noProof="1"/>
              <a:t>Central computers coordinate and supply services to other nodes on network</a:t>
            </a:r>
            <a:r>
              <a:rPr lang="en-US" sz="2000" noProof="1"/>
              <a:t> 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5289550" y="1471930"/>
            <a:ext cx="160718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2400" b="1" dirty="0">
                <a:solidFill>
                  <a:schemeClr val="accent1"/>
                </a:solidFill>
              </a:rPr>
              <a:t>Network Strategy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5097145" y="3062605"/>
            <a:ext cx="1991995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dirty="0">
                <a:solidFill>
                  <a:schemeClr val="accent1"/>
                </a:solidFill>
              </a:rPr>
              <a:t>How the information and resources are shared</a:t>
            </a:r>
          </a:p>
        </p:txBody>
      </p:sp>
      <p:sp>
        <p:nvSpPr>
          <p:cNvPr id="14" name="Text Box 13"/>
          <p:cNvSpPr txBox="1"/>
          <p:nvPr/>
        </p:nvSpPr>
        <p:spPr>
          <a:xfrm>
            <a:off x="8316595" y="2468245"/>
            <a:ext cx="20072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solidFill>
                  <a:schemeClr val="accent1"/>
                </a:solidFill>
              </a:rPr>
              <a:t>Peer-to-Peer (P2P) Network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1835150" y="2468245"/>
            <a:ext cx="205232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altLang="en-US" sz="2400" dirty="0">
                <a:solidFill>
                  <a:schemeClr val="accent1"/>
                </a:solidFill>
              </a:rPr>
              <a:t>Client/Server Network</a:t>
            </a:r>
          </a:p>
        </p:txBody>
      </p:sp>
      <p:pic>
        <p:nvPicPr>
          <p:cNvPr id="20" name="Content Placeholder 19"/>
          <p:cNvPicPr>
            <a:picLocks noGrp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4742815" y="4944110"/>
            <a:ext cx="2700000" cy="1800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6000"/>
                            </p:stCondLst>
                            <p:childTnLst>
                              <p:par>
                                <p:cTn id="22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500"/>
                            </p:stCondLst>
                            <p:childTnLst>
                              <p:par>
                                <p:cTn id="2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500"/>
                            </p:stCondLst>
                            <p:childTnLst>
                              <p:par>
                                <p:cTn id="34" presetID="2" presetClass="entr" presetSubtype="9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500"/>
                            </p:stCondLst>
                            <p:childTnLst>
                              <p:par>
                                <p:cTn id="39" presetID="2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2500"/>
                            </p:stCondLst>
                            <p:childTnLst>
                              <p:par>
                                <p:cTn id="44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4500"/>
                            </p:stCondLst>
                            <p:childTnLst>
                              <p:par>
                                <p:cTn id="49" presetID="2" presetClass="entr" presetSubtype="3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6500"/>
                            </p:stCondLst>
                            <p:childTnLst>
                              <p:par>
                                <p:cTn id="54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8500"/>
                            </p:stCondLst>
                            <p:childTnLst>
                              <p:par>
                                <p:cTn id="5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8" grpId="0" animBg="1"/>
      <p:bldP spid="28" grpId="0"/>
      <p:bldP spid="31" grpId="0"/>
      <p:bldP spid="34" grpId="0" animBg="1"/>
      <p:bldP spid="37" grpId="0"/>
      <p:bldP spid="9" grpId="0"/>
      <p:bldP spid="10" grpId="0"/>
      <p:bldP spid="14" grpId="0"/>
      <p:bldP spid="17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en-US" b="1" i="1" dirty="0"/>
              <a:t>Organizational Networks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>
                <a:solidFill>
                  <a:schemeClr val="tx1"/>
                </a:solidFill>
              </a:rPr>
              <a:t>Internet technologies support effective communication within and between organizations.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DE43DC-F18D-4510-85C9-F1E913CDAA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2424" y="156820"/>
            <a:ext cx="3438525" cy="700430"/>
          </a:xfrm>
          <a:effectLst>
            <a:reflection blurRad="6350" stA="50000" endA="300" endPos="90000" dir="5400000" sy="-100000" algn="bl" rotWithShape="0"/>
          </a:effectLst>
        </p:spPr>
        <p:txBody>
          <a:bodyPr>
            <a:normAutofit/>
          </a:bodyPr>
          <a:lstStyle/>
          <a:p>
            <a:pPr algn="ctr"/>
            <a:r>
              <a:rPr lang="en-MY" sz="4000" dirty="0">
                <a:latin typeface="Comic Sans MS" panose="030F0702030302020204" pitchFamily="66" charset="0"/>
                <a:cs typeface="Times New Roman" panose="02020603050405020304" pitchFamily="18" charset="0"/>
              </a:rPr>
              <a:t>Introduction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78D5C2A0-25CB-414C-B5C9-C58A5268C80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29441454"/>
              </p:ext>
            </p:extLst>
          </p:nvPr>
        </p:nvGraphicFramePr>
        <p:xfrm>
          <a:off x="2498725" y="719666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5">
            <a:extLst>
              <a:ext uri="{FF2B5EF4-FFF2-40B4-BE49-F238E27FC236}">
                <a16:creationId xmlns:a16="http://schemas.microsoft.com/office/drawing/2014/main" id="{6656533E-D47C-4A86-946B-5460137FDD2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2733675" y="1142999"/>
            <a:ext cx="1057274" cy="1298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1AD589E-19C4-4D4E-947A-F0328A5B09B0}"/>
              </a:ext>
            </a:extLst>
          </p:cNvPr>
          <p:cNvSpPr txBox="1"/>
          <p:nvPr/>
        </p:nvSpPr>
        <p:spPr>
          <a:xfrm>
            <a:off x="1970088" y="1748832"/>
            <a:ext cx="10572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juandomingofarnos.wordpress.com/2011/04/08/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/3.0/"/>
              </a:rPr>
              <a:t>CC BY</a:t>
            </a:r>
            <a:endParaRPr lang="en-MY" sz="9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12740CA-2342-454B-BEED-9915EC13932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2914650" y="2849562"/>
            <a:ext cx="1390650" cy="12985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22ED109-BF91-48E3-AC59-594CA3698DDC}"/>
              </a:ext>
            </a:extLst>
          </p:cNvPr>
          <p:cNvSpPr txBox="1"/>
          <p:nvPr/>
        </p:nvSpPr>
        <p:spPr>
          <a:xfrm>
            <a:off x="2219325" y="3548734"/>
            <a:ext cx="139065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1" tooltip="http://imarketingbiz.net/recording-telephone-conversations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/3.0/"/>
              </a:rPr>
              <a:t>CC BY</a:t>
            </a:r>
            <a:endParaRPr lang="en-MY" sz="900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3BB2DF-61A0-49F3-8B4C-23F9A4992C0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3"/>
              </a:ext>
            </a:extLst>
          </a:blip>
          <a:stretch>
            <a:fillRect/>
          </a:stretch>
        </p:blipFill>
        <p:spPr>
          <a:xfrm>
            <a:off x="2800348" y="4539805"/>
            <a:ext cx="933450" cy="100982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4F8F395-18CB-49D4-83F1-76D30BE29D40}"/>
              </a:ext>
            </a:extLst>
          </p:cNvPr>
          <p:cNvSpPr txBox="1"/>
          <p:nvPr/>
        </p:nvSpPr>
        <p:spPr>
          <a:xfrm>
            <a:off x="2182812" y="5059151"/>
            <a:ext cx="93345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13" tooltip="https://en.wikibooks.org/wiki/The_Computer_Revolution/Networks/Wi-Fi_vs_WiMAX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14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827160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4" grpId="0">
        <p:bldAsOne/>
      </p:bldGraphic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: Shape 5"/>
          <p:cNvSpPr/>
          <p:nvPr/>
        </p:nvSpPr>
        <p:spPr>
          <a:xfrm>
            <a:off x="3743324" y="5068815"/>
            <a:ext cx="2105955" cy="292930"/>
          </a:xfrm>
          <a:custGeom>
            <a:avLst/>
            <a:gdLst>
              <a:gd name="connsiteX0" fmla="*/ 0 w 2105955"/>
              <a:gd name="connsiteY0" fmla="*/ 0 h 292930"/>
              <a:gd name="connsiteX1" fmla="*/ 1599124 w 2105955"/>
              <a:gd name="connsiteY1" fmla="*/ 0 h 292930"/>
              <a:gd name="connsiteX2" fmla="*/ 1620081 w 2105955"/>
              <a:gd name="connsiteY2" fmla="*/ 25400 h 292930"/>
              <a:gd name="connsiteX3" fmla="*/ 2029870 w 2105955"/>
              <a:gd name="connsiteY3" fmla="*/ 273367 h 292930"/>
              <a:gd name="connsiteX4" fmla="*/ 2105955 w 2105955"/>
              <a:gd name="connsiteY4" fmla="*/ 292930 h 292930"/>
              <a:gd name="connsiteX5" fmla="*/ 0 w 2105955"/>
              <a:gd name="connsiteY5" fmla="*/ 292930 h 2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955" h="292930">
                <a:moveTo>
                  <a:pt x="0" y="0"/>
                </a:moveTo>
                <a:lnTo>
                  <a:pt x="1599124" y="0"/>
                </a:lnTo>
                <a:lnTo>
                  <a:pt x="1620081" y="25400"/>
                </a:lnTo>
                <a:cubicBezTo>
                  <a:pt x="1733198" y="138517"/>
                  <a:pt x="1873285" y="224664"/>
                  <a:pt x="2029870" y="273367"/>
                </a:cubicBezTo>
                <a:lnTo>
                  <a:pt x="2105955" y="292930"/>
                </a:lnTo>
                <a:lnTo>
                  <a:pt x="0" y="292930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7"/>
          <p:cNvSpPr/>
          <p:nvPr/>
        </p:nvSpPr>
        <p:spPr>
          <a:xfrm>
            <a:off x="6342721" y="5068815"/>
            <a:ext cx="2105953" cy="292930"/>
          </a:xfrm>
          <a:custGeom>
            <a:avLst/>
            <a:gdLst>
              <a:gd name="connsiteX0" fmla="*/ 506832 w 2105953"/>
              <a:gd name="connsiteY0" fmla="*/ 0 h 292930"/>
              <a:gd name="connsiteX1" fmla="*/ 2105953 w 2105953"/>
              <a:gd name="connsiteY1" fmla="*/ 0 h 292930"/>
              <a:gd name="connsiteX2" fmla="*/ 2105953 w 2105953"/>
              <a:gd name="connsiteY2" fmla="*/ 292930 h 292930"/>
              <a:gd name="connsiteX3" fmla="*/ 0 w 2105953"/>
              <a:gd name="connsiteY3" fmla="*/ 292930 h 292930"/>
              <a:gd name="connsiteX4" fmla="*/ 76086 w 2105953"/>
              <a:gd name="connsiteY4" fmla="*/ 273367 h 292930"/>
              <a:gd name="connsiteX5" fmla="*/ 485875 w 2105953"/>
              <a:gd name="connsiteY5" fmla="*/ 25400 h 292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105953" h="292930">
                <a:moveTo>
                  <a:pt x="506832" y="0"/>
                </a:moveTo>
                <a:lnTo>
                  <a:pt x="2105953" y="0"/>
                </a:lnTo>
                <a:lnTo>
                  <a:pt x="2105953" y="292930"/>
                </a:lnTo>
                <a:lnTo>
                  <a:pt x="0" y="292930"/>
                </a:lnTo>
                <a:lnTo>
                  <a:pt x="76086" y="273367"/>
                </a:lnTo>
                <a:cubicBezTo>
                  <a:pt x="232670" y="224664"/>
                  <a:pt x="372758" y="138517"/>
                  <a:pt x="485875" y="25400"/>
                </a:cubicBezTo>
                <a:close/>
              </a:path>
            </a:pathLst>
          </a:cu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2743200" y="3360860"/>
            <a:ext cx="2000250" cy="200025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48550" y="3360860"/>
            <a:ext cx="2000250" cy="2000250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5095875" y="3361495"/>
            <a:ext cx="2000250" cy="2000250"/>
          </a:xfrm>
          <a:prstGeom prst="ellipse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rgbClr val="3A5C84">
              <a:shade val="50000"/>
            </a:srgbClr>
          </a:lnRef>
          <a:fillRef idx="1">
            <a:srgbClr val="3A5C84"/>
          </a:fillRef>
          <a:effectRef idx="0">
            <a:srgbClr val="3A5C84"/>
          </a:effectRef>
          <a:fontRef idx="minor">
            <a:sysClr val="window" lastClr="FFFFFF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363402" y="2095378"/>
            <a:ext cx="3465195" cy="1198880"/>
          </a:xfrm>
          <a:prstGeom prst="rect">
            <a:avLst/>
          </a:prstGeom>
          <a:noFill/>
        </p:spPr>
        <p:txBody>
          <a:bodyPr wrap="square" lIns="0" rIns="0" rtlCol="0" anchor="t">
            <a:spAutoFit/>
          </a:bodyPr>
          <a:lstStyle/>
          <a:p>
            <a:pPr algn="ctr"/>
            <a:r>
              <a:rPr lang="en-GB" altLang="en-US" sz="3600" b="1" noProof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Organizational Networks</a:t>
            </a:r>
          </a:p>
        </p:txBody>
      </p:sp>
      <p:sp>
        <p:nvSpPr>
          <p:cNvPr id="17" name="Text Box 16"/>
          <p:cNvSpPr txBox="1"/>
          <p:nvPr/>
        </p:nvSpPr>
        <p:spPr>
          <a:xfrm>
            <a:off x="2484120" y="4070350"/>
            <a:ext cx="25184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/>
              <a:t>Intranet</a:t>
            </a:r>
          </a:p>
        </p:txBody>
      </p:sp>
      <p:sp>
        <p:nvSpPr>
          <p:cNvPr id="19" name="Text Box 18"/>
          <p:cNvSpPr txBox="1"/>
          <p:nvPr/>
        </p:nvSpPr>
        <p:spPr>
          <a:xfrm>
            <a:off x="7157085" y="4039870"/>
            <a:ext cx="258254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en-US" sz="3600" dirty="0"/>
              <a:t>Extranet</a:t>
            </a:r>
          </a:p>
        </p:txBody>
      </p:sp>
      <p:sp>
        <p:nvSpPr>
          <p:cNvPr id="21" name="Text Box 20"/>
          <p:cNvSpPr txBox="1"/>
          <p:nvPr/>
        </p:nvSpPr>
        <p:spPr>
          <a:xfrm>
            <a:off x="224790" y="1875790"/>
            <a:ext cx="2518410" cy="1198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Private network within an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Works like Internet</a:t>
            </a:r>
          </a:p>
        </p:txBody>
      </p:sp>
      <p:sp>
        <p:nvSpPr>
          <p:cNvPr id="22" name="Text Box 21"/>
          <p:cNvSpPr txBox="1"/>
          <p:nvPr/>
        </p:nvSpPr>
        <p:spPr>
          <a:xfrm>
            <a:off x="9448800" y="1044575"/>
            <a:ext cx="251841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Private network that connects more than one organization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GB" altLang="en-US">
                <a:solidFill>
                  <a:schemeClr val="bg1"/>
                </a:solidFill>
              </a:rPr>
              <a:t>Works like the Internet, but provides suppliers and other trusted partners with limited access to the organization's network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3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8000"/>
                            </p:stCondLst>
                            <p:childTnLst>
                              <p:par>
                                <p:cTn id="34" presetID="18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6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5" grpId="0" animBg="1"/>
      <p:bldP spid="16" grpId="0" animBg="1"/>
      <p:bldP spid="20" grpId="0" animBg="1"/>
      <p:bldP spid="74" grpId="0"/>
      <p:bldP spid="17" grpId="0"/>
      <p:bldP spid="19" grpId="0"/>
      <p:bldP spid="21" grpId="0"/>
      <p:bldP spid="2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2741930" y="1721524"/>
            <a:ext cx="2050415" cy="1595645"/>
            <a:chOff x="332936" y="2478506"/>
            <a:chExt cx="2975111" cy="1510974"/>
          </a:xfrm>
        </p:grpSpPr>
        <p:sp>
          <p:nvSpPr>
            <p:cNvPr id="17" name="TextBox 16"/>
            <p:cNvSpPr txBox="1"/>
            <p:nvPr/>
          </p:nvSpPr>
          <p:spPr>
            <a:xfrm>
              <a:off x="332936" y="2478506"/>
              <a:ext cx="2926080" cy="610925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Virtual Private Network (VPN)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32936" y="3086922"/>
              <a:ext cx="2975111" cy="902558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Creates a secure private network connection between  your computer and the organization 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6662420" y="539898"/>
            <a:ext cx="2921000" cy="1595968"/>
            <a:chOff x="332936" y="2393693"/>
            <a:chExt cx="2975111" cy="1721086"/>
          </a:xfrm>
        </p:grpSpPr>
        <p:sp>
          <p:nvSpPr>
            <p:cNvPr id="20" name="TextBox 19"/>
            <p:cNvSpPr txBox="1"/>
            <p:nvPr/>
          </p:nvSpPr>
          <p:spPr>
            <a:xfrm>
              <a:off x="332936" y="2393693"/>
              <a:ext cx="2926080" cy="695738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Instruction detection system (IDS)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332936" y="3086922"/>
              <a:ext cx="2975111" cy="1027857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Works with firewall to protect organizations network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Analyze all incoming and outgoing network traffic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159375" y="4758710"/>
            <a:ext cx="2320925" cy="1749315"/>
            <a:chOff x="332936" y="2740670"/>
            <a:chExt cx="2975111" cy="1656511"/>
          </a:xfrm>
        </p:grpSpPr>
        <p:sp>
          <p:nvSpPr>
            <p:cNvPr id="26" name="TextBox 25"/>
            <p:cNvSpPr txBox="1"/>
            <p:nvPr/>
          </p:nvSpPr>
          <p:spPr>
            <a:xfrm>
              <a:off x="332936" y="2740670"/>
              <a:ext cx="2926080" cy="348761"/>
            </a:xfrm>
            <a:prstGeom prst="rect">
              <a:avLst/>
            </a:prstGeom>
            <a:noFill/>
          </p:spPr>
          <p:txBody>
            <a:bodyPr wrap="square" lIns="0" rIns="0" rtlCol="0" anchor="b">
              <a:spAutoFit/>
            </a:bodyPr>
            <a:lstStyle/>
            <a:p>
              <a:pPr algn="ctr"/>
              <a:r>
                <a:rPr lang="en-GB" altLang="en-US" b="1" noProof="1">
                  <a:solidFill>
                    <a:sysClr val="window" lastClr="FFFFFF"/>
                  </a:solidFill>
                </a:rPr>
                <a:t>Firewall</a:t>
              </a: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32936" y="3086922"/>
              <a:ext cx="2975111" cy="1310259"/>
            </a:xfrm>
            <a:prstGeom prst="rect">
              <a:avLst/>
            </a:prstGeom>
            <a:noFill/>
          </p:spPr>
          <p:txBody>
            <a:bodyPr wrap="square" lIns="0" rIns="0" rtlCol="0" anchor="t">
              <a:spAutoFit/>
            </a:bodyPr>
            <a:lstStyle/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Hardware amd software that control access to network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Proxy server provides pass-through access</a:t>
              </a:r>
            </a:p>
            <a:p>
              <a:pPr marL="171450" indent="-171450">
                <a:buFont typeface="Arial" panose="020B0604020202020204" pitchFamily="34" charset="0"/>
                <a:buChar char="•"/>
              </a:pPr>
              <a:r>
                <a:rPr lang="en-GB" altLang="en-US" sz="1400" noProof="1">
                  <a:solidFill>
                    <a:sysClr val="window" lastClr="FFFFFF">
                      <a:lumMod val="75000"/>
                    </a:sysClr>
                  </a:solidFill>
                </a:rPr>
                <a:t>Protects against external threats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649606" y="1226373"/>
            <a:ext cx="9022411" cy="5282012"/>
            <a:chOff x="1117601" y="1226373"/>
            <a:chExt cx="9022411" cy="5282012"/>
          </a:xfrm>
        </p:grpSpPr>
        <p:sp>
          <p:nvSpPr>
            <p:cNvPr id="11" name="Shape"/>
            <p:cNvSpPr/>
            <p:nvPr/>
          </p:nvSpPr>
          <p:spPr>
            <a:xfrm>
              <a:off x="2663196" y="1405468"/>
              <a:ext cx="6820244" cy="30151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929" y="21600"/>
                  </a:moveTo>
                  <a:cubicBezTo>
                    <a:pt x="11087" y="21600"/>
                    <a:pt x="9588" y="18208"/>
                    <a:pt x="9588" y="14043"/>
                  </a:cubicBezTo>
                  <a:lnTo>
                    <a:pt x="9588" y="11231"/>
                  </a:lnTo>
                  <a:cubicBezTo>
                    <a:pt x="9588" y="5501"/>
                    <a:pt x="7529" y="844"/>
                    <a:pt x="4996" y="844"/>
                  </a:cubicBezTo>
                  <a:lnTo>
                    <a:pt x="4965" y="844"/>
                  </a:lnTo>
                  <a:cubicBezTo>
                    <a:pt x="2432" y="844"/>
                    <a:pt x="373" y="5501"/>
                    <a:pt x="373" y="11231"/>
                  </a:cubicBezTo>
                  <a:cubicBezTo>
                    <a:pt x="373" y="11459"/>
                    <a:pt x="287" y="11652"/>
                    <a:pt x="186" y="11652"/>
                  </a:cubicBezTo>
                  <a:cubicBezTo>
                    <a:pt x="85" y="11652"/>
                    <a:pt x="0" y="11459"/>
                    <a:pt x="0" y="11231"/>
                  </a:cubicBezTo>
                  <a:cubicBezTo>
                    <a:pt x="0" y="5027"/>
                    <a:pt x="2230" y="0"/>
                    <a:pt x="4965" y="0"/>
                  </a:cubicBezTo>
                  <a:lnTo>
                    <a:pt x="4996" y="0"/>
                  </a:lnTo>
                  <a:cubicBezTo>
                    <a:pt x="7739" y="0"/>
                    <a:pt x="9961" y="5044"/>
                    <a:pt x="9961" y="11231"/>
                  </a:cubicBezTo>
                  <a:lnTo>
                    <a:pt x="9961" y="14043"/>
                  </a:lnTo>
                  <a:cubicBezTo>
                    <a:pt x="9961" y="17733"/>
                    <a:pt x="11290" y="20756"/>
                    <a:pt x="12929" y="20756"/>
                  </a:cubicBezTo>
                  <a:cubicBezTo>
                    <a:pt x="14568" y="20756"/>
                    <a:pt x="15897" y="17751"/>
                    <a:pt x="15897" y="14043"/>
                  </a:cubicBezTo>
                  <a:lnTo>
                    <a:pt x="15897" y="12268"/>
                  </a:lnTo>
                  <a:cubicBezTo>
                    <a:pt x="15897" y="8717"/>
                    <a:pt x="17179" y="5817"/>
                    <a:pt x="18748" y="5817"/>
                  </a:cubicBezTo>
                  <a:cubicBezTo>
                    <a:pt x="20318" y="5817"/>
                    <a:pt x="21600" y="8717"/>
                    <a:pt x="21600" y="12268"/>
                  </a:cubicBezTo>
                  <a:lnTo>
                    <a:pt x="21600" y="14587"/>
                  </a:lnTo>
                  <a:cubicBezTo>
                    <a:pt x="21600" y="14816"/>
                    <a:pt x="21515" y="15009"/>
                    <a:pt x="21414" y="15009"/>
                  </a:cubicBezTo>
                  <a:cubicBezTo>
                    <a:pt x="21313" y="15009"/>
                    <a:pt x="21227" y="14816"/>
                    <a:pt x="21227" y="14587"/>
                  </a:cubicBezTo>
                  <a:lnTo>
                    <a:pt x="21227" y="12268"/>
                  </a:lnTo>
                  <a:cubicBezTo>
                    <a:pt x="21227" y="9174"/>
                    <a:pt x="20116" y="6661"/>
                    <a:pt x="18748" y="6661"/>
                  </a:cubicBezTo>
                  <a:cubicBezTo>
                    <a:pt x="17381" y="6661"/>
                    <a:pt x="16270" y="9174"/>
                    <a:pt x="16270" y="12268"/>
                  </a:cubicBezTo>
                  <a:lnTo>
                    <a:pt x="16270" y="14043"/>
                  </a:lnTo>
                  <a:cubicBezTo>
                    <a:pt x="16278" y="18208"/>
                    <a:pt x="14778" y="21600"/>
                    <a:pt x="12929" y="21600"/>
                  </a:cubicBezTo>
                  <a:close/>
                </a:path>
              </a:pathLst>
            </a:custGeom>
            <a:solidFill>
              <a:srgbClr val="D3D3D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2" name="Shape"/>
            <p:cNvSpPr/>
            <p:nvPr/>
          </p:nvSpPr>
          <p:spPr>
            <a:xfrm>
              <a:off x="2197062" y="2730263"/>
              <a:ext cx="1099094" cy="1099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21552" y="21600"/>
                  </a:moveTo>
                  <a:lnTo>
                    <a:pt x="0" y="21600"/>
                  </a:lnTo>
                  <a:lnTo>
                    <a:pt x="0" y="10800"/>
                  </a:lnTo>
                  <a:cubicBezTo>
                    <a:pt x="0" y="4821"/>
                    <a:pt x="4821" y="0"/>
                    <a:pt x="10800" y="0"/>
                  </a:cubicBezTo>
                  <a:lnTo>
                    <a:pt x="10800" y="0"/>
                  </a:lnTo>
                  <a:cubicBezTo>
                    <a:pt x="16779" y="0"/>
                    <a:pt x="21600" y="4821"/>
                    <a:pt x="21600" y="10800"/>
                  </a:cubicBezTo>
                  <a:lnTo>
                    <a:pt x="21600" y="21600"/>
                  </a:ln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3" name="Circle"/>
            <p:cNvSpPr/>
            <p:nvPr/>
          </p:nvSpPr>
          <p:spPr>
            <a:xfrm>
              <a:off x="1117601" y="3171863"/>
              <a:ext cx="3336522" cy="3336522"/>
            </a:xfrm>
            <a:prstGeom prst="ellipse">
              <a:avLst/>
            </a:prstGeom>
            <a:solidFill>
              <a:srgbClr val="D3D3D3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 algn="ctr">
                <a:defRPr sz="3000">
                  <a:solidFill>
                    <a:srgbClr val="FFFFFF"/>
                  </a:solidFill>
                </a:defRPr>
              </a:pPr>
              <a:r>
                <a:rPr lang="en-GB" altLang="en-US" b="1" cap="all" dirty="0">
                  <a:solidFill>
                    <a:sysClr val="windowText" lastClr="000000">
                      <a:lumMod val="85000"/>
                      <a:lumOff val="15000"/>
                    </a:sysClr>
                  </a:solidFill>
                </a:rPr>
                <a:t>network security</a:t>
              </a:r>
            </a:p>
          </p:txBody>
        </p:sp>
        <p:sp>
          <p:nvSpPr>
            <p:cNvPr id="14" name="Shape"/>
            <p:cNvSpPr/>
            <p:nvPr/>
          </p:nvSpPr>
          <p:spPr>
            <a:xfrm>
              <a:off x="1215732" y="3294528"/>
              <a:ext cx="2055890" cy="270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289" y="13328"/>
                  </a:moveTo>
                  <a:cubicBezTo>
                    <a:pt x="1289" y="6174"/>
                    <a:pt x="8893" y="392"/>
                    <a:pt x="18301" y="392"/>
                  </a:cubicBezTo>
                  <a:cubicBezTo>
                    <a:pt x="19435" y="392"/>
                    <a:pt x="20543" y="470"/>
                    <a:pt x="21600" y="647"/>
                  </a:cubicBezTo>
                  <a:cubicBezTo>
                    <a:pt x="19950" y="235"/>
                    <a:pt x="18198" y="0"/>
                    <a:pt x="16393" y="0"/>
                  </a:cubicBezTo>
                  <a:cubicBezTo>
                    <a:pt x="7346" y="0"/>
                    <a:pt x="0" y="5586"/>
                    <a:pt x="0" y="12466"/>
                  </a:cubicBezTo>
                  <a:cubicBezTo>
                    <a:pt x="0" y="16073"/>
                    <a:pt x="2010" y="19326"/>
                    <a:pt x="5232" y="21600"/>
                  </a:cubicBezTo>
                  <a:cubicBezTo>
                    <a:pt x="2758" y="19366"/>
                    <a:pt x="1289" y="16465"/>
                    <a:pt x="1289" y="13328"/>
                  </a:cubicBezTo>
                  <a:close/>
                </a:path>
              </a:pathLst>
            </a:custGeom>
            <a:solidFill>
              <a:sysClr val="windowText" lastClr="000000">
                <a:lumMod val="65000"/>
                <a:lumOff val="35000"/>
              </a:sysClr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15" name="Circle"/>
            <p:cNvSpPr/>
            <p:nvPr/>
          </p:nvSpPr>
          <p:spPr>
            <a:xfrm>
              <a:off x="3987992" y="1226373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2" name="Circle"/>
            <p:cNvSpPr/>
            <p:nvPr/>
          </p:nvSpPr>
          <p:spPr>
            <a:xfrm>
              <a:off x="4054231" y="1292613"/>
              <a:ext cx="363094" cy="363094"/>
            </a:xfrm>
            <a:prstGeom prst="ellipse">
              <a:avLst/>
            </a:prstGeom>
            <a:solidFill>
              <a:srgbClr val="3A5C84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3" name="Circle"/>
            <p:cNvSpPr/>
            <p:nvPr/>
          </p:nvSpPr>
          <p:spPr>
            <a:xfrm>
              <a:off x="6539450" y="4089840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24" name="Circle"/>
            <p:cNvSpPr/>
            <p:nvPr/>
          </p:nvSpPr>
          <p:spPr>
            <a:xfrm>
              <a:off x="6605690" y="4156085"/>
              <a:ext cx="363094" cy="363094"/>
            </a:xfrm>
            <a:prstGeom prst="ellipse">
              <a:avLst/>
            </a:prstGeom>
            <a:solidFill>
              <a:srgbClr val="A2B969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31" name="Circle"/>
            <p:cNvSpPr/>
            <p:nvPr/>
          </p:nvSpPr>
          <p:spPr>
            <a:xfrm>
              <a:off x="8343005" y="2069167"/>
              <a:ext cx="495574" cy="495574"/>
            </a:xfrm>
            <a:prstGeom prst="ellipse">
              <a:avLst/>
            </a:prstGeom>
            <a:solidFill>
              <a:sysClr val="window" lastClr="FFFFF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sp>
          <p:nvSpPr>
            <p:cNvPr id="32" name="Circle"/>
            <p:cNvSpPr/>
            <p:nvPr/>
          </p:nvSpPr>
          <p:spPr>
            <a:xfrm>
              <a:off x="8409245" y="2135403"/>
              <a:ext cx="363094" cy="363094"/>
            </a:xfrm>
            <a:prstGeom prst="ellipse">
              <a:avLst/>
            </a:prstGeom>
            <a:solidFill>
              <a:srgbClr val="4CC1EF"/>
            </a:solidFill>
            <a:ln w="12700">
              <a:miter lim="400000"/>
            </a:ln>
          </p:spPr>
          <p:txBody>
            <a:bodyPr lIns="38100" tIns="38100" rIns="38100" bIns="38100" anchor="ctr"/>
            <a:lstStyle/>
            <a:p>
              <a:pPr>
                <a:defRPr sz="3000">
                  <a:solidFill>
                    <a:srgbClr val="FFFFFF"/>
                  </a:solidFill>
                </a:defRPr>
              </a:pPr>
              <a:endParaRPr lang="en-US"/>
            </a:p>
          </p:txBody>
        </p:sp>
        <p:grpSp>
          <p:nvGrpSpPr>
            <p:cNvPr id="34" name="Group 33"/>
            <p:cNvGrpSpPr/>
            <p:nvPr/>
          </p:nvGrpSpPr>
          <p:grpSpPr>
            <a:xfrm>
              <a:off x="8669750" y="2783672"/>
              <a:ext cx="1470262" cy="1470262"/>
              <a:chOff x="9688272" y="2130188"/>
              <a:chExt cx="1470262" cy="1470262"/>
            </a:xfrm>
          </p:grpSpPr>
          <p:sp>
            <p:nvSpPr>
              <p:cNvPr id="33" name="Explosion: 8 Points 30"/>
              <p:cNvSpPr/>
              <p:nvPr/>
            </p:nvSpPr>
            <p:spPr>
              <a:xfrm>
                <a:off x="9688272" y="2130188"/>
                <a:ext cx="1470262" cy="1470262"/>
              </a:xfrm>
              <a:prstGeom prst="irregularSeal1">
                <a:avLst/>
              </a:prstGeom>
              <a:solidFill>
                <a:srgbClr val="FFCC4C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Explosion: 8 Points 31"/>
              <p:cNvSpPr/>
              <p:nvPr/>
            </p:nvSpPr>
            <p:spPr>
              <a:xfrm>
                <a:off x="9823207" y="2306754"/>
                <a:ext cx="1200393" cy="1114598"/>
              </a:xfrm>
              <a:prstGeom prst="irregularSeal1">
                <a:avLst/>
              </a:prstGeom>
              <a:solidFill>
                <a:srgbClr val="F7931F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36" name="Explosion: 8 Points 32"/>
              <p:cNvSpPr/>
              <p:nvPr/>
            </p:nvSpPr>
            <p:spPr>
              <a:xfrm>
                <a:off x="10163355" y="2605271"/>
                <a:ext cx="520096" cy="520096"/>
              </a:xfrm>
              <a:prstGeom prst="irregularSeal1">
                <a:avLst/>
              </a:prstGeom>
              <a:solidFill>
                <a:srgbClr val="C13018"/>
              </a:solidFill>
              <a:ln>
                <a:noFill/>
              </a:ln>
            </p:spPr>
            <p:style>
              <a:lnRef idx="2">
                <a:srgbClr val="3A5C84">
                  <a:shade val="50000"/>
                </a:srgbClr>
              </a:lnRef>
              <a:fillRef idx="1">
                <a:srgbClr val="3A5C84"/>
              </a:fillRef>
              <a:effectRef idx="0">
                <a:srgbClr val="3A5C84"/>
              </a:effectRef>
              <a:fontRef idx="minor">
                <a:sysClr val="window" lastClr="FFFFFF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37" name="Content Placeholder 36"/>
          <p:cNvPicPr>
            <a:picLocks noGrp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95308" y="4074836"/>
            <a:ext cx="3066994" cy="26889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5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180975" y="471805"/>
            <a:ext cx="5471795" cy="1177925"/>
          </a:xfrm>
        </p:spPr>
        <p:txBody>
          <a:bodyPr/>
          <a:lstStyle/>
          <a:p>
            <a:r>
              <a:rPr lang="en-GB" altLang="en-US" dirty="0"/>
              <a:t>Careers in IT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831850" y="1916430"/>
            <a:ext cx="5471795" cy="4173220"/>
          </a:xfrm>
        </p:spPr>
        <p:txBody>
          <a:bodyPr>
            <a:normAutofit fontScale="87500" lnSpcReduction="20000"/>
          </a:bodyPr>
          <a:lstStyle/>
          <a:p>
            <a:pPr>
              <a:buClr>
                <a:schemeClr val="tx1"/>
              </a:buClr>
            </a:pPr>
            <a:r>
              <a:rPr lang="en-GB" altLang="en-US" dirty="0"/>
              <a:t>Network Administrator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Manages a company's LAN and WAN network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 err="1"/>
              <a:t>Maintans</a:t>
            </a:r>
            <a:r>
              <a:rPr lang="en-GB" altLang="en-US" dirty="0"/>
              <a:t> networking hardware and software, diagnosing and repairing problems that arise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Candidates usually have a bachelor's or associate's degree in computer science, computer technology or information systems.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Practical networking experience</a:t>
            </a:r>
          </a:p>
          <a:p>
            <a:pPr marL="342900" indent="-342900">
              <a:buClr>
                <a:schemeClr val="tx1"/>
              </a:buClr>
              <a:buFont typeface="Arial" panose="020B0604020202020204" pitchFamily="34" charset="0"/>
              <a:buChar char="•"/>
            </a:pPr>
            <a:r>
              <a:rPr lang="en-GB" altLang="en-US" dirty="0"/>
              <a:t>Annual Salary is typically between $47,000 and $64,000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8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FC7F26-FAD9-4D3C-8EB9-044D1E2ECB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901700"/>
            <a:ext cx="4924425" cy="1020451"/>
          </a:xfrm>
        </p:spPr>
        <p:txBody>
          <a:bodyPr>
            <a:normAutofit fontScale="90000"/>
          </a:bodyPr>
          <a:lstStyle/>
          <a:p>
            <a:r>
              <a:rPr lang="en-MY" sz="4800" dirty="0">
                <a:latin typeface="Comic Sans MS" panose="030F0702030302020204" pitchFamily="66" charset="0"/>
              </a:rPr>
              <a:t>A Look to Future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A23FE17A-4EA3-4593-BACB-798D4D1A6F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46341607"/>
              </p:ext>
            </p:extLst>
          </p:nvPr>
        </p:nvGraphicFramePr>
        <p:xfrm>
          <a:off x="838200" y="2020888"/>
          <a:ext cx="10515600" cy="41560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id="{0B95B4E2-B178-4A7B-BB38-A17C7D0D48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900" y="229224"/>
            <a:ext cx="3257026" cy="26187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30698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1C777-80CC-4C17-A718-37784C56A8B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MY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31674651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CE3F26-7066-4511-BBF5-EDCD4412D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9501" y="2419350"/>
            <a:ext cx="5730723" cy="923925"/>
          </a:xfrm>
          <a:ln w="6350">
            <a:noFill/>
          </a:ln>
          <a:effectLst>
            <a:reflection blurRad="6350" stA="50000" endA="300" endPos="90000" dist="50800" dir="5400000" sy="-100000" algn="bl" rotWithShape="0"/>
          </a:effectLst>
        </p:spPr>
        <p:txBody>
          <a:bodyPr>
            <a:noAutofit/>
          </a:bodyPr>
          <a:lstStyle/>
          <a:p>
            <a:r>
              <a:rPr lang="en-MY" sz="4400" dirty="0">
                <a:latin typeface="Comic Sans MS" panose="030F0702030302020204" pitchFamily="66" charset="0"/>
              </a:rPr>
              <a:t>Communication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5DDE32D-B08B-44A8-92E1-3CDBAB8A97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189516" y="1171575"/>
            <a:ext cx="3348038" cy="530390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2B604BD-6EB6-4EF5-ADF0-4133D9E6A46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8216298" y="3829050"/>
            <a:ext cx="3347052" cy="272395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0683811-7B72-4998-9ABE-CAE032D4277B}"/>
              </a:ext>
            </a:extLst>
          </p:cNvPr>
          <p:cNvSpPr txBox="1"/>
          <p:nvPr/>
        </p:nvSpPr>
        <p:spPr>
          <a:xfrm>
            <a:off x="9108281" y="6368342"/>
            <a:ext cx="24550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6" tooltip="http://philosophicaldisquisitions.blogspot.com/2016/12/why-communication-is-needed-for-consent.html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7" tooltip="https://creativecommons.org/licenses/by-nc-nd/3.0/"/>
              </a:rPr>
              <a:t>CC BY-NC-ND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1757053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9FF690B-38E8-4F50-8DB6-78CB474F8CA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86519641"/>
              </p:ext>
            </p:extLst>
          </p:nvPr>
        </p:nvGraphicFramePr>
        <p:xfrm>
          <a:off x="327024" y="161924"/>
          <a:ext cx="10931525" cy="6362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0131E61-A0C3-4A6D-87B2-4FCA704991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8"/>
              </a:ext>
            </a:extLst>
          </a:blip>
          <a:stretch>
            <a:fillRect/>
          </a:stretch>
        </p:blipFill>
        <p:spPr>
          <a:xfrm>
            <a:off x="8686800" y="266699"/>
            <a:ext cx="2944486" cy="14001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2DFB51-D360-4F3D-943C-B588EB7A57D8}"/>
              </a:ext>
            </a:extLst>
          </p:cNvPr>
          <p:cNvSpPr txBox="1"/>
          <p:nvPr/>
        </p:nvSpPr>
        <p:spPr>
          <a:xfrm>
            <a:off x="10077450" y="1586983"/>
            <a:ext cx="18954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8" tooltip="https://www.abusedbits.com/2017/01/the-briefest-history-of-networking.html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9" tooltip="https://creativecommons.org/licenses/by-sa/3.0/"/>
              </a:rPr>
              <a:t>CC BY-SA</a:t>
            </a:r>
            <a:endParaRPr lang="en-MY" sz="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8610FF8-E5F0-4D9A-BD13-9E7F08B353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11"/>
              </a:ext>
            </a:extLst>
          </a:blip>
          <a:stretch>
            <a:fillRect/>
          </a:stretch>
        </p:blipFill>
        <p:spPr>
          <a:xfrm>
            <a:off x="8330568" y="4324350"/>
            <a:ext cx="2927981" cy="205263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60511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F33EC5-5B8A-4434-8E70-E451B0D3FF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2825" y="2486025"/>
            <a:ext cx="4693700" cy="1085850"/>
          </a:xfrm>
          <a:effectLst>
            <a:reflection blurRad="6350" stA="50000" endA="300" endPos="90000" dist="50800" dir="5400000" sy="-100000" algn="bl" rotWithShape="0"/>
          </a:effectLst>
        </p:spPr>
        <p:txBody>
          <a:bodyPr>
            <a:normAutofit/>
          </a:bodyPr>
          <a:lstStyle/>
          <a:p>
            <a:r>
              <a:rPr lang="en-MY" sz="6000" dirty="0">
                <a:latin typeface="Comic Sans MS" panose="030F0702030302020204" pitchFamily="66" charset="0"/>
                <a:cs typeface="Times New Roman" panose="02020603050405020304" pitchFamily="18" charset="0"/>
              </a:rPr>
              <a:t>Connectivity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0588E4C-5D68-43A2-BFCE-F1C5E8A08F4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27964" y="929481"/>
            <a:ext cx="5125136" cy="4351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DDC1F18-837D-411C-B70C-8BA218FBA87C}"/>
              </a:ext>
            </a:extLst>
          </p:cNvPr>
          <p:cNvSpPr txBox="1"/>
          <p:nvPr/>
        </p:nvSpPr>
        <p:spPr>
          <a:xfrm>
            <a:off x="123139" y="6003058"/>
            <a:ext cx="5125136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4" tooltip="https://com520project.wordpress.com/2016/10/19/reviewing-van-dijcks-the-culture-of-connectivity-and-the-actor-network-theory/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5" tooltip="https://creativecommons.org/licenses/by-nd/3.0/"/>
              </a:rPr>
              <a:t>CC BY-ND</a:t>
            </a:r>
            <a:endParaRPr lang="en-MY" sz="900"/>
          </a:p>
        </p:txBody>
      </p:sp>
    </p:spTree>
    <p:extLst>
      <p:ext uri="{BB962C8B-B14F-4D97-AF65-F5344CB8AC3E}">
        <p14:creationId xmlns:p14="http://schemas.microsoft.com/office/powerpoint/2010/main" val="123956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DCD51BE7-7D87-4FF7-8215-31785A6D24B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05592007"/>
              </p:ext>
            </p:extLst>
          </p:nvPr>
        </p:nvGraphicFramePr>
        <p:xfrm>
          <a:off x="476251" y="390525"/>
          <a:ext cx="9658349" cy="5924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DD50EA22-3C7B-4D30-A5E9-75E865A994E7}"/>
              </a:ext>
            </a:extLst>
          </p:cNvPr>
          <p:cNvSpPr/>
          <p:nvPr/>
        </p:nvSpPr>
        <p:spPr>
          <a:xfrm rot="522717">
            <a:off x="7106795" y="3673573"/>
            <a:ext cx="4343400" cy="1415599"/>
          </a:xfrm>
          <a:prstGeom prst="irregularSeal1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MY" sz="1600" b="0" i="0" u="none" strike="noStrike" baseline="0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algn="ctr"/>
            <a:r>
              <a:rPr lang="en-US" sz="1600" b="1" i="1" u="none" strike="noStrike" baseline="0" dirty="0">
                <a:solidFill>
                  <a:srgbClr val="FF0000"/>
                </a:solidFill>
                <a:latin typeface="Comic Sans MS" panose="030F0702030302020204" pitchFamily="66" charset="0"/>
              </a:rPr>
              <a:t>The Revolution is just beginning</a:t>
            </a:r>
            <a:endParaRPr lang="en-MY" sz="16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45535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1">
        <p:bldAsOne/>
      </p:bldGraphic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F566BDC9-59EF-4AB7-AC91-B9DA2CA45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381000" y="171450"/>
            <a:ext cx="11591926" cy="656495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9B876DD-5943-4C6F-8AC2-C44643E59573}"/>
              </a:ext>
            </a:extLst>
          </p:cNvPr>
          <p:cNvSpPr txBox="1"/>
          <p:nvPr/>
        </p:nvSpPr>
        <p:spPr>
          <a:xfrm>
            <a:off x="2419350" y="6505575"/>
            <a:ext cx="11430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>
                <a:hlinkClick r:id="rId3" tooltip="http://www.pngall.com/communication-png"/>
              </a:rPr>
              <a:t>This Photo</a:t>
            </a:r>
            <a:r>
              <a:rPr lang="en-MY" sz="900"/>
              <a:t> by Unknown Author is licensed under </a:t>
            </a:r>
            <a:r>
              <a:rPr lang="en-MY" sz="900">
                <a:hlinkClick r:id="rId4" tooltip="https://creativecommons.org/licenses/by-nc/3.0/"/>
              </a:rPr>
              <a:t>CC BY-NC</a:t>
            </a:r>
            <a:endParaRPr lang="en-MY" sz="90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5CA4DB2-6A69-43C2-85D9-EE6C16FD8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8200" y="1962150"/>
            <a:ext cx="6713000" cy="1566640"/>
          </a:xfrm>
          <a:effectLst>
            <a:reflection blurRad="6350" stA="50000" endA="300" endPos="90000" dist="50800" dir="5400000" sy="-100000" algn="bl" rotWithShape="0"/>
          </a:effectLst>
        </p:spPr>
        <p:txBody>
          <a:bodyPr anchor="b">
            <a:normAutofit/>
          </a:bodyPr>
          <a:lstStyle/>
          <a:p>
            <a:br>
              <a:rPr lang="en-MY" sz="4400" b="0" i="0" u="none" strike="noStrike" baseline="0" dirty="0">
                <a:solidFill>
                  <a:srgbClr val="000000"/>
                </a:solidFill>
                <a:latin typeface="Comic Sans MS" panose="030F0702030302020204" pitchFamily="66" charset="0"/>
              </a:rPr>
            </a:br>
            <a:r>
              <a:rPr lang="en-MY" sz="4400" b="1" i="0" u="none" strike="noStrike" baseline="0" dirty="0">
                <a:latin typeface="Comic Sans MS" panose="030F0702030302020204" pitchFamily="66" charset="0"/>
              </a:rPr>
              <a:t>Communication Systems</a:t>
            </a:r>
            <a:endParaRPr lang="en-MY" sz="6600" dirty="0"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3224226-718F-4D98-A781-8D86A32971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6"/>
              </a:ext>
            </a:extLst>
          </a:blip>
          <a:stretch>
            <a:fillRect/>
          </a:stretch>
        </p:blipFill>
        <p:spPr>
          <a:xfrm>
            <a:off x="0" y="4013105"/>
            <a:ext cx="3155151" cy="284489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CED9435-5434-4046-AE73-E8295FF6AFFF}"/>
              </a:ext>
            </a:extLst>
          </p:cNvPr>
          <p:cNvSpPr txBox="1"/>
          <p:nvPr/>
        </p:nvSpPr>
        <p:spPr>
          <a:xfrm>
            <a:off x="127288" y="6436325"/>
            <a:ext cx="2292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MY" sz="900" dirty="0">
                <a:hlinkClick r:id="rId6" tooltip="https://en.wikipedia.org/wiki/Telecommunication"/>
              </a:rPr>
              <a:t>This Photo</a:t>
            </a:r>
            <a:r>
              <a:rPr lang="en-MY" sz="900" dirty="0"/>
              <a:t> by Unknown Author is licensed under </a:t>
            </a:r>
            <a:r>
              <a:rPr lang="en-MY" sz="900" dirty="0">
                <a:hlinkClick r:id="rId7" tooltip="https://creativecommons.org/licenses/by-sa/3.0/"/>
              </a:rPr>
              <a:t>CC BY-SA</a:t>
            </a:r>
            <a:endParaRPr lang="en-MY" sz="900" dirty="0"/>
          </a:p>
        </p:txBody>
      </p:sp>
    </p:spTree>
    <p:extLst>
      <p:ext uri="{BB962C8B-B14F-4D97-AF65-F5344CB8AC3E}">
        <p14:creationId xmlns:p14="http://schemas.microsoft.com/office/powerpoint/2010/main" val="2187573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_rels/them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2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0.xml><?xml version="1.0" encoding="utf-8"?>
<a:theme xmlns:a="http://schemas.openxmlformats.org/drawingml/2006/main" name="6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1.xml><?xml version="1.0" encoding="utf-8"?>
<a:theme xmlns:a="http://schemas.openxmlformats.org/drawingml/2006/main" name="1_Retrospect">
  <a:themeElements>
    <a:clrScheme name="Retrospect">
      <a:dk1>
        <a:sysClr val="windowText" lastClr="000000"/>
      </a:dk1>
      <a:lt1>
        <a:sysClr val="window" lastClr="FFFFFF"/>
      </a:lt1>
      <a:dk2>
        <a:srgbClr val="514949"/>
      </a:dk2>
      <a:lt2>
        <a:srgbClr val="E1E1DB"/>
      </a:lt2>
      <a:accent1>
        <a:srgbClr val="9DBFBE"/>
      </a:accent1>
      <a:accent2>
        <a:srgbClr val="DB8631"/>
      </a:accent2>
      <a:accent3>
        <a:srgbClr val="E3CC5A"/>
      </a:accent3>
      <a:accent4>
        <a:srgbClr val="ACADA8"/>
      </a:accent4>
      <a:accent5>
        <a:srgbClr val="927C61"/>
      </a:accent5>
      <a:accent6>
        <a:srgbClr val="B3B435"/>
      </a:accent6>
      <a:hlink>
        <a:srgbClr val="0000FF"/>
      </a:hlink>
      <a:folHlink>
        <a:srgbClr val="800080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243AF7DC-D15B-41C0-AE81-23980D1B9FC4}"/>
    </a:ext>
  </a:extLst>
</a:theme>
</file>

<file path=ppt/theme/theme12.xml><?xml version="1.0" encoding="utf-8"?>
<a:theme xmlns:a="http://schemas.openxmlformats.org/drawingml/2006/main" name="2_Retrospect">
  <a:themeElements>
    <a:clrScheme name="Retrospect">
      <a:dk1>
        <a:srgbClr val="000000"/>
      </a:dk1>
      <a:lt1>
        <a:sysClr val="window" lastClr="FFFFFF"/>
      </a:lt1>
      <a:dk2>
        <a:srgbClr val="637052"/>
      </a:dk2>
      <a:lt2>
        <a:srgbClr val="CCDDEA"/>
      </a:lt2>
      <a:accent1>
        <a:srgbClr val="E48312"/>
      </a:accent1>
      <a:accent2>
        <a:srgbClr val="BD582C"/>
      </a:accent2>
      <a:accent3>
        <a:srgbClr val="865640"/>
      </a:accent3>
      <a:accent4>
        <a:srgbClr val="9B8357"/>
      </a:accent4>
      <a:accent5>
        <a:srgbClr val="C2BC80"/>
      </a:accent5>
      <a:accent6>
        <a:srgbClr val="94A088"/>
      </a:accent6>
      <a:hlink>
        <a:srgbClr val="2998E3"/>
      </a:hlink>
      <a:folHlink>
        <a:srgbClr val="8C8C8C"/>
      </a:folHlink>
    </a:clrScheme>
    <a:fontScheme name="Retrospect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3F1AAB62-24C6-49D2-8E01-B56FAC9A3DCD}"/>
    </a:ext>
  </a:extLst>
</a:theme>
</file>

<file path=ppt/theme/theme13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ppt/theme/theme14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1D9A78"/>
      </a:accent1>
      <a:accent2>
        <a:srgbClr val="8BC145"/>
      </a:accent2>
      <a:accent3>
        <a:srgbClr val="36AFCE"/>
      </a:accent3>
      <a:accent4>
        <a:srgbClr val="1D6FA9"/>
      </a:accent4>
      <a:accent5>
        <a:srgbClr val="B74919"/>
      </a:accent5>
      <a:accent6>
        <a:srgbClr val="F19D19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AE6F2518-B084-4896-AF52-66CC2144AA26}"/>
    </a:ext>
  </a:extLst>
</a:theme>
</file>

<file path=ppt/theme/theme1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6.xml><?xml version="1.0" encoding="utf-8"?>
<a:theme xmlns:a="http://schemas.openxmlformats.org/drawingml/2006/main" name="7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3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EDEBE7"/>
      </a:lt2>
      <a:accent1>
        <a:srgbClr val="5FA534"/>
      </a:accent1>
      <a:accent2>
        <a:srgbClr val="DCAB34"/>
      </a:accent2>
      <a:accent3>
        <a:srgbClr val="D26D23"/>
      </a:accent3>
      <a:accent4>
        <a:srgbClr val="972323"/>
      </a:accent4>
      <a:accent5>
        <a:srgbClr val="236797"/>
      </a:accent5>
      <a:accent6>
        <a:srgbClr val="2FB6C6"/>
      </a:accent6>
      <a:hlink>
        <a:srgbClr val="8FC639"/>
      </a:hlink>
      <a:folHlink>
        <a:srgbClr val="E7C272"/>
      </a:folHlink>
    </a:clrScheme>
    <a:fontScheme name="Gallery">
      <a:majorFont>
        <a:latin typeface="Palatino Linotype" panose="020405020505050303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AC464412-510E-4F2B-8947-A0DDBD028997}"/>
    </a:ext>
  </a:extLst>
</a:theme>
</file>

<file path=ppt/theme/theme4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5.xml><?xml version="1.0" encoding="utf-8"?>
<a:theme xmlns:a="http://schemas.openxmlformats.org/drawingml/2006/main" name="Slate">
  <a:themeElements>
    <a:clrScheme name="Custom 1">
      <a:dk1>
        <a:srgbClr val="001933"/>
      </a:dk1>
      <a:lt1>
        <a:srgbClr val="FFFFFF"/>
      </a:lt1>
      <a:dk2>
        <a:srgbClr val="003366"/>
      </a:dk2>
      <a:lt2>
        <a:srgbClr val="003366"/>
      </a:lt2>
      <a:accent1>
        <a:srgbClr val="001933"/>
      </a:accent1>
      <a:accent2>
        <a:srgbClr val="EBD2B3"/>
      </a:accent2>
      <a:accent3>
        <a:srgbClr val="F5E8D8"/>
      </a:accent3>
      <a:accent4>
        <a:srgbClr val="7F7F7F"/>
      </a:accent4>
      <a:accent5>
        <a:srgbClr val="7F7F7F"/>
      </a:accent5>
      <a:accent6>
        <a:srgbClr val="EAE5D3"/>
      </a:accent6>
      <a:hlink>
        <a:srgbClr val="2998E3"/>
      </a:hlink>
      <a:folHlink>
        <a:srgbClr val="7F723D"/>
      </a:folHlink>
    </a:clrScheme>
    <a:fontScheme name="Slate">
      <a:maj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alisto M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6.xml><?xml version="1.0" encoding="utf-8"?>
<a:theme xmlns:a="http://schemas.openxmlformats.org/drawingml/2006/main" name="Office Theme">
  <a:themeElements>
    <a:clrScheme name="Custom 1">
      <a:dk1>
        <a:srgbClr val="001933"/>
      </a:dk1>
      <a:lt1>
        <a:srgbClr val="FFFFFF"/>
      </a:lt1>
      <a:dk2>
        <a:srgbClr val="FFFFFF"/>
      </a:dk2>
      <a:lt2>
        <a:srgbClr val="003366"/>
      </a:lt2>
      <a:accent1>
        <a:srgbClr val="001933"/>
      </a:accent1>
      <a:accent2>
        <a:srgbClr val="EBD2B3"/>
      </a:accent2>
      <a:accent3>
        <a:srgbClr val="F5E8D8"/>
      </a:accent3>
      <a:accent4>
        <a:srgbClr val="7F7F7F"/>
      </a:accent4>
      <a:accent5>
        <a:srgbClr val="7F7F7F"/>
      </a:accent5>
      <a:accent6>
        <a:srgbClr val="EAE5D3"/>
      </a:accent6>
      <a:hlink>
        <a:srgbClr val="2998E3"/>
      </a:hlink>
      <a:folHlink>
        <a:srgbClr val="7F72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8.xml><?xml version="1.0" encoding="utf-8"?>
<a:theme xmlns:a="http://schemas.openxmlformats.org/drawingml/2006/main" name="4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9.xml><?xml version="1.0" encoding="utf-8"?>
<a:theme xmlns:a="http://schemas.openxmlformats.org/drawingml/2006/main" name="5_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ppt/theme/themeOverride1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2.xml><?xml version="1.0" encoding="utf-8"?>
<a:themeOverride xmlns:a="http://schemas.openxmlformats.org/drawingml/2006/main">
  <a:clrScheme name="Yellow">
    <a:dk1>
      <a:sysClr val="windowText" lastClr="000000"/>
    </a:dk1>
    <a:lt1>
      <a:sysClr val="window" lastClr="FFFFFF"/>
    </a:lt1>
    <a:dk2>
      <a:srgbClr val="39302A"/>
    </a:dk2>
    <a:lt2>
      <a:srgbClr val="E5DEDB"/>
    </a:lt2>
    <a:accent1>
      <a:srgbClr val="FFCA08"/>
    </a:accent1>
    <a:accent2>
      <a:srgbClr val="F8931D"/>
    </a:accent2>
    <a:accent3>
      <a:srgbClr val="CE8D3E"/>
    </a:accent3>
    <a:accent4>
      <a:srgbClr val="EC7016"/>
    </a:accent4>
    <a:accent5>
      <a:srgbClr val="E64823"/>
    </a:accent5>
    <a:accent6>
      <a:srgbClr val="9C6A6A"/>
    </a:accent6>
    <a:hlink>
      <a:srgbClr val="2998E3"/>
    </a:hlink>
    <a:folHlink>
      <a:srgbClr val="7F723D"/>
    </a:folHlink>
  </a:clrScheme>
</a:themeOverride>
</file>

<file path=ppt/theme/themeOverride3.xml><?xml version="1.0" encoding="utf-8"?>
<a:themeOverride xmlns:a="http://schemas.openxmlformats.org/drawingml/2006/main">
  <a:clrScheme name="Blue II">
    <a:dk1>
      <a:sysClr val="windowText" lastClr="000000"/>
    </a:dk1>
    <a:lt1>
      <a:sysClr val="window" lastClr="FFFFFF"/>
    </a:lt1>
    <a:dk2>
      <a:srgbClr val="335B74"/>
    </a:dk2>
    <a:lt2>
      <a:srgbClr val="DFE3E5"/>
    </a:lt2>
    <a:accent1>
      <a:srgbClr val="1CADE4"/>
    </a:accent1>
    <a:accent2>
      <a:srgbClr val="2683C6"/>
    </a:accent2>
    <a:accent3>
      <a:srgbClr val="27CED7"/>
    </a:accent3>
    <a:accent4>
      <a:srgbClr val="42BA97"/>
    </a:accent4>
    <a:accent5>
      <a:srgbClr val="3E8853"/>
    </a:accent5>
    <a:accent6>
      <a:srgbClr val="62A39F"/>
    </a:accent6>
    <a:hlink>
      <a:srgbClr val="6EAC1C"/>
    </a:hlink>
    <a:folHlink>
      <a:srgbClr val="B26B0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379</TotalTime>
  <Words>1808</Words>
  <Application>Microsoft Office PowerPoint</Application>
  <PresentationFormat>Widescreen</PresentationFormat>
  <Paragraphs>325</Paragraphs>
  <Slides>44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16</vt:i4>
      </vt:variant>
      <vt:variant>
        <vt:lpstr>Slide Titles</vt:lpstr>
      </vt:variant>
      <vt:variant>
        <vt:i4>44</vt:i4>
      </vt:variant>
    </vt:vector>
  </HeadingPairs>
  <TitlesOfParts>
    <vt:vector size="74" baseType="lpstr">
      <vt:lpstr>Arial</vt:lpstr>
      <vt:lpstr>Calibri</vt:lpstr>
      <vt:lpstr>Calibri Light</vt:lpstr>
      <vt:lpstr>Calisto MT</vt:lpstr>
      <vt:lpstr>Century Gothic</vt:lpstr>
      <vt:lpstr>Comic Sans MS</vt:lpstr>
      <vt:lpstr>Gill Sans MT</vt:lpstr>
      <vt:lpstr>Palatino Linotype</vt:lpstr>
      <vt:lpstr>Times New Roman</vt:lpstr>
      <vt:lpstr>Trebuchet MS</vt:lpstr>
      <vt:lpstr>Tw Cen MT</vt:lpstr>
      <vt:lpstr>Wingdings</vt:lpstr>
      <vt:lpstr>Wingdings 2</vt:lpstr>
      <vt:lpstr>Wingdings 3</vt:lpstr>
      <vt:lpstr>2_Gallery</vt:lpstr>
      <vt:lpstr>3_Gallery</vt:lpstr>
      <vt:lpstr>Gallery</vt:lpstr>
      <vt:lpstr>Facet</vt:lpstr>
      <vt:lpstr>Slate</vt:lpstr>
      <vt:lpstr>Office Theme</vt:lpstr>
      <vt:lpstr>1_Gallery</vt:lpstr>
      <vt:lpstr>4_Gallery</vt:lpstr>
      <vt:lpstr>5_Gallery</vt:lpstr>
      <vt:lpstr>6_Gallery</vt:lpstr>
      <vt:lpstr>1_Retrospect</vt:lpstr>
      <vt:lpstr>2_Retrospect</vt:lpstr>
      <vt:lpstr>Circuit</vt:lpstr>
      <vt:lpstr>1_Office Theme</vt:lpstr>
      <vt:lpstr>2_Office Theme</vt:lpstr>
      <vt:lpstr>7_Gallery</vt:lpstr>
      <vt:lpstr>Chapter 8</vt:lpstr>
      <vt:lpstr>Learning Objectives</vt:lpstr>
      <vt:lpstr>PowerPoint Presentation</vt:lpstr>
      <vt:lpstr>Introduction</vt:lpstr>
      <vt:lpstr>Communication</vt:lpstr>
      <vt:lpstr>PowerPoint Presentation</vt:lpstr>
      <vt:lpstr>Connectivity</vt:lpstr>
      <vt:lpstr>PowerPoint Presentation</vt:lpstr>
      <vt:lpstr> Communication Systems</vt:lpstr>
      <vt:lpstr>PowerPoint Presentation</vt:lpstr>
      <vt:lpstr> Basic Elements of Communication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Primary Wireless Technology</vt:lpstr>
      <vt:lpstr>PowerPoint Presentation</vt:lpstr>
      <vt:lpstr>PowerPoint Presentation</vt:lpstr>
      <vt:lpstr>PowerPoint Presentation</vt:lpstr>
      <vt:lpstr>Connection services - corporations</vt:lpstr>
      <vt:lpstr>Connection Services - Individuals</vt:lpstr>
      <vt:lpstr>Factors of data transmission</vt:lpstr>
      <vt:lpstr>Factors of data transmission</vt:lpstr>
      <vt:lpstr>Network</vt:lpstr>
      <vt:lpstr>PowerPoint Presentation</vt:lpstr>
      <vt:lpstr>Network Terminology</vt:lpstr>
      <vt:lpstr>Network terminology</vt:lpstr>
      <vt:lpstr>Network Terminology</vt:lpstr>
      <vt:lpstr>Network terminology</vt:lpstr>
      <vt:lpstr>Network terminology</vt:lpstr>
      <vt:lpstr>Network terminology</vt:lpstr>
      <vt:lpstr>PowerPoint Presentation</vt:lpstr>
      <vt:lpstr>Network types</vt:lpstr>
      <vt:lpstr>Network Architecture</vt:lpstr>
      <vt:lpstr>Network Topology - Physical arrangement of the network</vt:lpstr>
      <vt:lpstr>PowerPoint Presentation</vt:lpstr>
      <vt:lpstr>Organizational Networks</vt:lpstr>
      <vt:lpstr>PowerPoint Presentation</vt:lpstr>
      <vt:lpstr>PowerPoint Presentation</vt:lpstr>
      <vt:lpstr>Careers in IT</vt:lpstr>
      <vt:lpstr>A Look to Future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8</dc:title>
  <dc:creator>HP</dc:creator>
  <cp:lastModifiedBy> </cp:lastModifiedBy>
  <cp:revision>40</cp:revision>
  <dcterms:created xsi:type="dcterms:W3CDTF">2020-11-02T15:47:24Z</dcterms:created>
  <dcterms:modified xsi:type="dcterms:W3CDTF">2020-11-04T03:05:22Z</dcterms:modified>
</cp:coreProperties>
</file>