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71" r:id="rId3"/>
    <p:sldId id="272" r:id="rId4"/>
    <p:sldId id="257" r:id="rId5"/>
    <p:sldId id="258" r:id="rId6"/>
    <p:sldId id="259" r:id="rId7"/>
    <p:sldId id="260" r:id="rId8"/>
    <p:sldId id="263" r:id="rId9"/>
    <p:sldId id="267" r:id="rId10"/>
    <p:sldId id="261" r:id="rId11"/>
    <p:sldId id="264" r:id="rId12"/>
    <p:sldId id="268" r:id="rId13"/>
    <p:sldId id="265" r:id="rId14"/>
    <p:sldId id="270" r:id="rId15"/>
    <p:sldId id="274" r:id="rId16"/>
    <p:sldId id="275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FFB3B3"/>
    <a:srgbClr val="FF9393"/>
    <a:srgbClr val="FFDB69"/>
    <a:srgbClr val="C081FF"/>
    <a:srgbClr val="9933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39E528-732B-4E2C-8B7B-AD9C21198EDB}" type="datetimeFigureOut">
              <a:rPr lang="en-US" smtClean="0"/>
              <a:pPr/>
              <a:t>14-Jul-20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9C2EB5-0089-4E80-A81D-CC17055B9B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14-Jul-20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14-Jul-20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14-Jul-20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14-Jul-20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14-Jul-20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14-Jul-20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14-Jul-20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14-Jul-20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14-Jul-20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14-Jul-20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14-Jul-20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  <a:alpha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14-Jul-20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ina.nf\EPORTFOLIO\resume%20page%20video.mp4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portfolio.utm.my/user/ina-nazatul-farhana-binti-samu/resume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9000"/>
            <a:lum/>
          </a:blip>
          <a:srcRect/>
          <a:stretch>
            <a:fillRect l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24200" y="3886200"/>
            <a:ext cx="3048000" cy="457200"/>
          </a:xfrm>
          <a:prstGeom prst="rect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2438400"/>
            <a:ext cx="6934200" cy="116522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Impact" pitchFamily="34" charset="0"/>
              </a:rPr>
              <a:t>MJIIT E-Portfolio Workshop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>
                <a:latin typeface="Bookman Old Style" pitchFamily="18" charset="0"/>
              </a:rPr>
              <a:t>Session 1/2020</a:t>
            </a:r>
            <a:r>
              <a:rPr lang="en-US" dirty="0" smtClean="0">
                <a:latin typeface="Bookman Old Style" pitchFamily="18" charset="0"/>
              </a:rPr>
              <a:t> 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57400" y="3886200"/>
            <a:ext cx="510540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Module 3 : E-RESUME</a:t>
            </a:r>
          </a:p>
          <a:p>
            <a:pPr algn="ctr"/>
            <a:endParaRPr lang="en-US" sz="2400" dirty="0" smtClean="0">
              <a:latin typeface="Cambria Math" pitchFamily="18" charset="0"/>
              <a:ea typeface="Cambria Math" pitchFamily="18" charset="0"/>
            </a:endParaRPr>
          </a:p>
          <a:p>
            <a:pPr algn="ctr"/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INA NAZATUL FARHANA</a:t>
            </a:r>
          </a:p>
          <a:p>
            <a:pPr algn="ctr"/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sz="2000" baseline="30000" dirty="0" smtClean="0">
                <a:latin typeface="Cambria Math" pitchFamily="18" charset="0"/>
                <a:ea typeface="Cambria Math" pitchFamily="18" charset="0"/>
              </a:rPr>
              <a:t>rd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 Year Student</a:t>
            </a:r>
          </a:p>
          <a:p>
            <a:pPr algn="ctr"/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CHEMICAL PROCESS ENGINEERING</a:t>
            </a:r>
          </a:p>
          <a:p>
            <a:pPr algn="ctr"/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MJIIT, UTMKL</a:t>
            </a:r>
            <a:endParaRPr lang="en-US" dirty="0" smtClean="0">
              <a:latin typeface="Cambria Math" pitchFamily="18" charset="0"/>
              <a:ea typeface="Cambria Math" pitchFamily="18" charset="0"/>
            </a:endParaRPr>
          </a:p>
          <a:p>
            <a:pPr algn="ctr"/>
            <a:endParaRPr lang="en-US" sz="2400" dirty="0">
              <a:latin typeface="Cambria Math" pitchFamily="18" charset="0"/>
              <a:ea typeface="Cambria Math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Resume - achievements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6400" y="1447800"/>
            <a:ext cx="5872136" cy="4724400"/>
          </a:xfrm>
        </p:spPr>
      </p:pic>
      <p:sp>
        <p:nvSpPr>
          <p:cNvPr id="4" name="Left Brace 3"/>
          <p:cNvSpPr/>
          <p:nvPr/>
        </p:nvSpPr>
        <p:spPr>
          <a:xfrm>
            <a:off x="1600200" y="3429000"/>
            <a:ext cx="228600" cy="609600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4800" y="3429000"/>
            <a:ext cx="1143000" cy="646331"/>
          </a:xfrm>
          <a:prstGeom prst="rect">
            <a:avLst/>
          </a:prstGeom>
          <a:solidFill>
            <a:srgbClr val="FFDB69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To change sequence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924800" y="2819400"/>
            <a:ext cx="990600" cy="369332"/>
          </a:xfrm>
          <a:prstGeom prst="rect">
            <a:avLst/>
          </a:prstGeom>
          <a:solidFill>
            <a:srgbClr val="FFDB6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To edit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rot="10800000" flipV="1">
            <a:off x="7086600" y="3048000"/>
            <a:ext cx="762000" cy="3810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6858000" y="3429000"/>
            <a:ext cx="228600" cy="3048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848600" y="3657600"/>
            <a:ext cx="990600" cy="646331"/>
          </a:xfrm>
          <a:prstGeom prst="rect">
            <a:avLst/>
          </a:prstGeom>
          <a:solidFill>
            <a:srgbClr val="FFDB6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To remove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 rot="10800000">
            <a:off x="7391400" y="3962400"/>
            <a:ext cx="3810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7086600" y="3810000"/>
            <a:ext cx="228600" cy="3048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001000" y="5334000"/>
            <a:ext cx="914400" cy="369332"/>
          </a:xfrm>
          <a:prstGeom prst="rect">
            <a:avLst/>
          </a:prstGeom>
          <a:solidFill>
            <a:srgbClr val="FFDB6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To add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858000" y="5791200"/>
            <a:ext cx="533400" cy="3048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 rot="10800000" flipV="1">
            <a:off x="7467600" y="5638800"/>
            <a:ext cx="533400" cy="3048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2438400" y="228600"/>
            <a:ext cx="425308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Achievements</a:t>
            </a:r>
            <a:endParaRPr lang="en-US" sz="48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9" grpId="0" animBg="1"/>
      <p:bldP spid="10" grpId="0" animBg="1"/>
      <p:bldP spid="12" grpId="0" animBg="1"/>
      <p:bldP spid="14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resume - Goals and skills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3000" y="1447800"/>
            <a:ext cx="6565140" cy="4419600"/>
          </a:xfrm>
        </p:spPr>
      </p:pic>
      <p:sp>
        <p:nvSpPr>
          <p:cNvPr id="6" name="Rectangle 5"/>
          <p:cNvSpPr/>
          <p:nvPr/>
        </p:nvSpPr>
        <p:spPr>
          <a:xfrm>
            <a:off x="2362200" y="228600"/>
            <a:ext cx="414408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Goals &amp; Skills</a:t>
            </a:r>
            <a:endParaRPr lang="en-US" sz="48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rot="5400000">
            <a:off x="7543800" y="2209800"/>
            <a:ext cx="457200" cy="4572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315200" y="2667000"/>
            <a:ext cx="228600" cy="3048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7010400" y="1447800"/>
            <a:ext cx="1828800" cy="838203"/>
            <a:chOff x="7010400" y="1447800"/>
            <a:chExt cx="1828800" cy="838203"/>
          </a:xfrm>
        </p:grpSpPr>
        <p:sp>
          <p:nvSpPr>
            <p:cNvPr id="12" name="TextBox 11"/>
            <p:cNvSpPr txBox="1"/>
            <p:nvPr/>
          </p:nvSpPr>
          <p:spPr>
            <a:xfrm>
              <a:off x="7620000" y="1524000"/>
              <a:ext cx="1219200" cy="646331"/>
            </a:xfrm>
            <a:prstGeom prst="rect">
              <a:avLst/>
            </a:prstGeom>
            <a:solidFill>
              <a:srgbClr val="FFDB69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Click to EDIT</a:t>
              </a:r>
              <a:endParaRPr lang="en-US" dirty="0"/>
            </a:p>
          </p:txBody>
        </p:sp>
        <p:pic>
          <p:nvPicPr>
            <p:cNvPr id="13" name="Picture 12" descr="number-1-clipart-vector-15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010400" y="1447800"/>
              <a:ext cx="838203" cy="838203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resume - Goals and skills - edit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38400" y="1600200"/>
            <a:ext cx="5315058" cy="4525963"/>
          </a:xfrm>
        </p:spPr>
      </p:pic>
      <p:sp>
        <p:nvSpPr>
          <p:cNvPr id="5" name="Rectangle 4"/>
          <p:cNvSpPr/>
          <p:nvPr/>
        </p:nvSpPr>
        <p:spPr>
          <a:xfrm>
            <a:off x="2438400" y="304800"/>
            <a:ext cx="414408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Goals &amp; Skills</a:t>
            </a:r>
            <a:endParaRPr lang="en-US" sz="48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838200" y="2362200"/>
            <a:ext cx="1524000" cy="609600"/>
            <a:chOff x="304800" y="2362200"/>
            <a:chExt cx="1524000" cy="609600"/>
          </a:xfrm>
        </p:grpSpPr>
        <p:sp>
          <p:nvSpPr>
            <p:cNvPr id="6" name="TextBox 5"/>
            <p:cNvSpPr txBox="1"/>
            <p:nvPr/>
          </p:nvSpPr>
          <p:spPr>
            <a:xfrm>
              <a:off x="762000" y="2514600"/>
              <a:ext cx="1066800" cy="369332"/>
            </a:xfrm>
            <a:prstGeom prst="rect">
              <a:avLst/>
            </a:prstGeom>
            <a:solidFill>
              <a:srgbClr val="FFDB69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Fill in</a:t>
              </a:r>
              <a:endParaRPr lang="en-US" dirty="0"/>
            </a:p>
          </p:txBody>
        </p:sp>
        <p:pic>
          <p:nvPicPr>
            <p:cNvPr id="7" name="Picture 6" descr="bullet_02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04800" y="2362200"/>
              <a:ext cx="609600" cy="609600"/>
            </a:xfrm>
            <a:prstGeom prst="rect">
              <a:avLst/>
            </a:prstGeom>
          </p:spPr>
        </p:pic>
      </p:grpSp>
      <p:sp>
        <p:nvSpPr>
          <p:cNvPr id="9" name="Rectangle 8"/>
          <p:cNvSpPr/>
          <p:nvPr/>
        </p:nvSpPr>
        <p:spPr>
          <a:xfrm>
            <a:off x="2438400" y="5867400"/>
            <a:ext cx="533400" cy="3048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2057400" y="6019800"/>
            <a:ext cx="3810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/>
        </p:nvGrpSpPr>
        <p:grpSpPr>
          <a:xfrm>
            <a:off x="228600" y="5638800"/>
            <a:ext cx="1752600" cy="590550"/>
            <a:chOff x="228600" y="5638800"/>
            <a:chExt cx="1752600" cy="590550"/>
          </a:xfrm>
        </p:grpSpPr>
        <p:sp>
          <p:nvSpPr>
            <p:cNvPr id="11" name="TextBox 10"/>
            <p:cNvSpPr txBox="1"/>
            <p:nvPr/>
          </p:nvSpPr>
          <p:spPr>
            <a:xfrm>
              <a:off x="685800" y="5791200"/>
              <a:ext cx="1295400" cy="369332"/>
            </a:xfrm>
            <a:prstGeom prst="rect">
              <a:avLst/>
            </a:prstGeom>
            <a:solidFill>
              <a:srgbClr val="FFDB69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Click SAVE</a:t>
              </a:r>
              <a:endParaRPr lang="en-US" dirty="0"/>
            </a:p>
          </p:txBody>
        </p:sp>
        <p:pic>
          <p:nvPicPr>
            <p:cNvPr id="12" name="Picture 11" descr="recruit-circle-3-icon-blue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28600" y="5638800"/>
              <a:ext cx="590550" cy="590550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resume - interests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6800" y="2057400"/>
            <a:ext cx="7315200" cy="3054478"/>
          </a:xfrm>
        </p:spPr>
      </p:pic>
      <p:sp>
        <p:nvSpPr>
          <p:cNvPr id="6" name="Rectangle 5"/>
          <p:cNvSpPr/>
          <p:nvPr/>
        </p:nvSpPr>
        <p:spPr>
          <a:xfrm>
            <a:off x="3200400" y="533400"/>
            <a:ext cx="2752869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Interests</a:t>
            </a:r>
            <a:endParaRPr lang="en-US" sz="48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5562600"/>
            <a:ext cx="990600" cy="369332"/>
          </a:xfrm>
          <a:prstGeom prst="rect">
            <a:avLst/>
          </a:prstGeom>
          <a:solidFill>
            <a:srgbClr val="FFDB6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To edit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 rot="5400000" flipH="1" flipV="1">
            <a:off x="1067594" y="5257006"/>
            <a:ext cx="4572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200400" y="533400"/>
            <a:ext cx="2752869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Interests</a:t>
            </a:r>
            <a:endParaRPr lang="en-US" sz="48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7" name="Content Placeholder 6" descr="resume - interests - edit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81200" y="1676400"/>
            <a:ext cx="5352969" cy="4385564"/>
          </a:xfrm>
        </p:spPr>
      </p:pic>
      <p:sp>
        <p:nvSpPr>
          <p:cNvPr id="8" name="TextBox 7"/>
          <p:cNvSpPr txBox="1"/>
          <p:nvPr/>
        </p:nvSpPr>
        <p:spPr>
          <a:xfrm>
            <a:off x="838200" y="3352800"/>
            <a:ext cx="1066800" cy="369332"/>
          </a:xfrm>
          <a:prstGeom prst="rect">
            <a:avLst/>
          </a:prstGeom>
          <a:solidFill>
            <a:srgbClr val="FFDB6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Fill in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85800" y="5638800"/>
            <a:ext cx="1143000" cy="369332"/>
          </a:xfrm>
          <a:prstGeom prst="rect">
            <a:avLst/>
          </a:prstGeom>
          <a:solidFill>
            <a:srgbClr val="FFDB6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 SAVE!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resume - page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57400" y="1905000"/>
            <a:ext cx="6019800" cy="4066730"/>
          </a:xfrm>
        </p:spPr>
      </p:pic>
      <p:grpSp>
        <p:nvGrpSpPr>
          <p:cNvPr id="5" name="Group 4"/>
          <p:cNvGrpSpPr/>
          <p:nvPr/>
        </p:nvGrpSpPr>
        <p:grpSpPr>
          <a:xfrm>
            <a:off x="7086600" y="1371600"/>
            <a:ext cx="1828800" cy="533400"/>
            <a:chOff x="6705600" y="1219200"/>
            <a:chExt cx="1828800" cy="533400"/>
          </a:xfrm>
        </p:grpSpPr>
        <p:sp>
          <p:nvSpPr>
            <p:cNvPr id="6" name="TextBox 5"/>
            <p:cNvSpPr txBox="1"/>
            <p:nvPr/>
          </p:nvSpPr>
          <p:spPr>
            <a:xfrm>
              <a:off x="7086600" y="1295400"/>
              <a:ext cx="1447800" cy="369332"/>
            </a:xfrm>
            <a:prstGeom prst="rect">
              <a:avLst/>
            </a:prstGeom>
            <a:solidFill>
              <a:srgbClr val="FFDB69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Click EDIT</a:t>
              </a:r>
              <a:endParaRPr lang="en-US" dirty="0"/>
            </a:p>
          </p:txBody>
        </p:sp>
        <p:pic>
          <p:nvPicPr>
            <p:cNvPr id="7" name="Picture 6" descr="number-1-clipart-vector-15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705600" y="1219200"/>
              <a:ext cx="533400" cy="533400"/>
            </a:xfrm>
            <a:prstGeom prst="rect">
              <a:avLst/>
            </a:prstGeom>
          </p:spPr>
        </p:pic>
      </p:grpSp>
      <p:grpSp>
        <p:nvGrpSpPr>
          <p:cNvPr id="8" name="Group 7"/>
          <p:cNvGrpSpPr/>
          <p:nvPr/>
        </p:nvGrpSpPr>
        <p:grpSpPr>
          <a:xfrm>
            <a:off x="228600" y="2667000"/>
            <a:ext cx="2286000" cy="770468"/>
            <a:chOff x="7149194" y="3276600"/>
            <a:chExt cx="1877786" cy="770468"/>
          </a:xfrm>
        </p:grpSpPr>
        <p:sp>
          <p:nvSpPr>
            <p:cNvPr id="9" name="TextBox 8"/>
            <p:cNvSpPr txBox="1"/>
            <p:nvPr/>
          </p:nvSpPr>
          <p:spPr>
            <a:xfrm>
              <a:off x="7587343" y="3352800"/>
              <a:ext cx="1439637" cy="646331"/>
            </a:xfrm>
            <a:prstGeom prst="rect">
              <a:avLst/>
            </a:prstGeom>
            <a:solidFill>
              <a:srgbClr val="FFDB69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Click Personal Info</a:t>
              </a:r>
              <a:endParaRPr lang="en-US" dirty="0"/>
            </a:p>
          </p:txBody>
        </p:sp>
        <p:pic>
          <p:nvPicPr>
            <p:cNvPr id="10" name="Picture 9" descr="bullet_0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149194" y="3276600"/>
              <a:ext cx="569595" cy="770468"/>
            </a:xfrm>
            <a:prstGeom prst="rect">
              <a:avLst/>
            </a:prstGeom>
          </p:spPr>
        </p:pic>
      </p:grpSp>
      <p:grpSp>
        <p:nvGrpSpPr>
          <p:cNvPr id="11" name="Group 10"/>
          <p:cNvGrpSpPr/>
          <p:nvPr/>
        </p:nvGrpSpPr>
        <p:grpSpPr>
          <a:xfrm>
            <a:off x="1676400" y="5943600"/>
            <a:ext cx="2819400" cy="914400"/>
            <a:chOff x="1676400" y="5943600"/>
            <a:chExt cx="2819400" cy="914400"/>
          </a:xfrm>
        </p:grpSpPr>
        <p:sp>
          <p:nvSpPr>
            <p:cNvPr id="12" name="TextBox 11"/>
            <p:cNvSpPr txBox="1"/>
            <p:nvPr/>
          </p:nvSpPr>
          <p:spPr>
            <a:xfrm>
              <a:off x="2362200" y="6019800"/>
              <a:ext cx="2133600" cy="646331"/>
            </a:xfrm>
            <a:prstGeom prst="rect">
              <a:avLst/>
            </a:prstGeom>
            <a:solidFill>
              <a:srgbClr val="FFDB69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Choose My Entire RESUME</a:t>
              </a:r>
              <a:endParaRPr lang="en-US" dirty="0"/>
            </a:p>
          </p:txBody>
        </p:sp>
        <p:pic>
          <p:nvPicPr>
            <p:cNvPr id="13" name="Picture 12" descr="recruit-circle-3-icon-blue (1)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76400" y="5943600"/>
              <a:ext cx="914400" cy="914400"/>
            </a:xfrm>
            <a:prstGeom prst="rect">
              <a:avLst/>
            </a:prstGeom>
          </p:spPr>
        </p:pic>
      </p:grpSp>
      <p:cxnSp>
        <p:nvCxnSpPr>
          <p:cNvPr id="14" name="Straight Arrow Connector 13"/>
          <p:cNvCxnSpPr/>
          <p:nvPr/>
        </p:nvCxnSpPr>
        <p:spPr>
          <a:xfrm rot="16200000" flipH="1">
            <a:off x="1485900" y="3543300"/>
            <a:ext cx="685800" cy="6096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6200000" flipV="1">
            <a:off x="2933700" y="5295900"/>
            <a:ext cx="762000" cy="6858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>
            <a:off x="7848600" y="1905000"/>
            <a:ext cx="609600" cy="6096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>
          <a:xfrm>
            <a:off x="1371600" y="304800"/>
            <a:ext cx="680141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Add E-Resume on Page</a:t>
            </a:r>
            <a:endParaRPr lang="en-US" sz="48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resume page video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38200" y="1447800"/>
            <a:ext cx="7391400" cy="41415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85800" y="762000"/>
            <a:ext cx="7848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Why choose E-Portfolio as E-Resume</a:t>
            </a:r>
            <a:endParaRPr lang="en-US" sz="36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524000" y="1676400"/>
            <a:ext cx="5867400" cy="3124200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 algn="ctr">
              <a:buFont typeface="Wingdings" pitchFamily="2" charset="2"/>
              <a:buChar char="ü"/>
            </a:pPr>
            <a:r>
              <a:rPr lang="en-US" sz="2400" dirty="0" smtClean="0">
                <a:latin typeface="Century Gothic" pitchFamily="34" charset="0"/>
              </a:rPr>
              <a:t>For quick reference</a:t>
            </a:r>
          </a:p>
          <a:p>
            <a:pPr algn="ctr">
              <a:buFont typeface="Wingdings" pitchFamily="2" charset="2"/>
              <a:buChar char="ü"/>
            </a:pPr>
            <a:r>
              <a:rPr lang="en-US" sz="2400" dirty="0" smtClean="0">
                <a:latin typeface="Century Gothic" pitchFamily="34" charset="0"/>
              </a:rPr>
              <a:t>Easier for people to view</a:t>
            </a:r>
          </a:p>
          <a:p>
            <a:pPr algn="ctr">
              <a:buFont typeface="Wingdings" pitchFamily="2" charset="2"/>
              <a:buChar char="ü"/>
            </a:pPr>
            <a:r>
              <a:rPr lang="en-US" sz="2400" dirty="0" smtClean="0">
                <a:latin typeface="Century Gothic" pitchFamily="34" charset="0"/>
              </a:rPr>
              <a:t>Easy to create/edit</a:t>
            </a:r>
          </a:p>
          <a:p>
            <a:pPr algn="ctr">
              <a:buFont typeface="Wingdings" pitchFamily="2" charset="2"/>
              <a:buChar char="ü"/>
            </a:pPr>
            <a:r>
              <a:rPr lang="en-US" sz="2400" dirty="0" smtClean="0">
                <a:latin typeface="Century Gothic" pitchFamily="34" charset="0"/>
              </a:rPr>
              <a:t>Can create link and easy to share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43000" y="4572000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3"/>
              </a:rPr>
              <a:t>https://eportfolio.utm.my/user/ina-nazatul-farhana-binti-samu/resume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219200" y="1905000"/>
            <a:ext cx="6477000" cy="236220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838200" y="2057400"/>
            <a:ext cx="3048000" cy="3810000"/>
          </a:xfrm>
          <a:prstGeom prst="roundRect">
            <a:avLst/>
          </a:prstGeom>
          <a:solidFill>
            <a:schemeClr val="accent6">
              <a:lumMod val="40000"/>
              <a:lumOff val="60000"/>
              <a:alpha val="85000"/>
            </a:schemeClr>
          </a:solidFill>
          <a:ln>
            <a:solidFill>
              <a:schemeClr val="accent6">
                <a:lumMod val="75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</a:rPr>
              <a:t>A typed and printed on paper </a:t>
            </a:r>
          </a:p>
          <a:p>
            <a:pPr algn="just"/>
            <a:endParaRPr lang="en-US" sz="2000" dirty="0" smtClean="0">
              <a:solidFill>
                <a:schemeClr val="tx1"/>
              </a:solidFill>
              <a:latin typeface="Cambria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</a:rPr>
              <a:t>Usually one or two pages long</a:t>
            </a:r>
          </a:p>
          <a:p>
            <a:pPr algn="just"/>
            <a:endParaRPr lang="en-US" sz="2000" dirty="0" smtClean="0">
              <a:solidFill>
                <a:schemeClr val="tx1"/>
              </a:solidFill>
              <a:latin typeface="Cambria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</a:rPr>
              <a:t> As an attachment  in email and have to download</a:t>
            </a:r>
            <a:endParaRPr lang="en-US" sz="20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876800" y="2057400"/>
            <a:ext cx="3124200" cy="3886200"/>
          </a:xfrm>
          <a:prstGeom prst="roundRect">
            <a:avLst/>
          </a:prstGeom>
          <a:solidFill>
            <a:srgbClr val="FFB3B3">
              <a:alpha val="85000"/>
            </a:srgbClr>
          </a:solidFill>
          <a:ln>
            <a:solidFill>
              <a:srgbClr val="FF3399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</a:rPr>
              <a:t>An electronic resume  either in PDF or HTML  format </a:t>
            </a:r>
          </a:p>
          <a:p>
            <a:pPr algn="just"/>
            <a:endParaRPr lang="en-US" sz="2000" dirty="0" smtClean="0">
              <a:solidFill>
                <a:schemeClr val="tx1"/>
              </a:solidFill>
              <a:latin typeface="Cambria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</a:rPr>
              <a:t>May resemble a printed resume but  not bound by page length</a:t>
            </a:r>
          </a:p>
          <a:p>
            <a:pPr algn="just"/>
            <a:endParaRPr lang="en-US" sz="2000" dirty="0" smtClean="0">
              <a:solidFill>
                <a:schemeClr val="tx1"/>
              </a:solidFill>
              <a:latin typeface="Cambria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</a:rPr>
              <a:t>Easier to view and share by providing link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95400" y="762000"/>
            <a:ext cx="1905000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Imprint MT Shadow" pitchFamily="82" charset="0"/>
              </a:rPr>
              <a:t>Printed Resume</a:t>
            </a:r>
            <a:endParaRPr lang="en-US" sz="3200" dirty="0">
              <a:latin typeface="Imprint MT Shadow" pitchFamily="82" charset="0"/>
            </a:endParaRPr>
          </a:p>
        </p:txBody>
      </p:sp>
      <p:pic>
        <p:nvPicPr>
          <p:cNvPr id="7" name="Picture 6" descr="giphy (1)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7000" y="-228600"/>
            <a:ext cx="3352800" cy="33528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410200" y="1066800"/>
            <a:ext cx="21336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Imprint MT Shadow" pitchFamily="82" charset="0"/>
              </a:rPr>
              <a:t>E-Resume</a:t>
            </a:r>
            <a:endParaRPr lang="en-US" sz="3200" dirty="0">
              <a:latin typeface="Imprint MT Shadow" pitchFamily="82" charset="0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 descr="resume - tutori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286000"/>
            <a:ext cx="6858000" cy="3505200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6096000" y="1295400"/>
            <a:ext cx="1828800" cy="533400"/>
            <a:chOff x="6705600" y="1219200"/>
            <a:chExt cx="1828800" cy="533400"/>
          </a:xfrm>
        </p:grpSpPr>
        <p:sp>
          <p:nvSpPr>
            <p:cNvPr id="5" name="TextBox 4"/>
            <p:cNvSpPr txBox="1"/>
            <p:nvPr/>
          </p:nvSpPr>
          <p:spPr>
            <a:xfrm>
              <a:off x="7086600" y="1295400"/>
              <a:ext cx="1447800" cy="369332"/>
            </a:xfrm>
            <a:prstGeom prst="rect">
              <a:avLst/>
            </a:prstGeom>
            <a:solidFill>
              <a:srgbClr val="FFDB69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Click MENU</a:t>
              </a:r>
              <a:endParaRPr lang="en-US" dirty="0"/>
            </a:p>
          </p:txBody>
        </p:sp>
        <p:pic>
          <p:nvPicPr>
            <p:cNvPr id="7" name="Picture 6" descr="number-1-clipart-vector-15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705600" y="1219200"/>
              <a:ext cx="533400" cy="533400"/>
            </a:xfrm>
            <a:prstGeom prst="rect">
              <a:avLst/>
            </a:prstGeom>
          </p:spPr>
        </p:pic>
      </p:grpSp>
      <p:grpSp>
        <p:nvGrpSpPr>
          <p:cNvPr id="18" name="Group 17"/>
          <p:cNvGrpSpPr/>
          <p:nvPr/>
        </p:nvGrpSpPr>
        <p:grpSpPr>
          <a:xfrm>
            <a:off x="3429001" y="1676400"/>
            <a:ext cx="1958007" cy="592667"/>
            <a:chOff x="7274380" y="3276600"/>
            <a:chExt cx="1608363" cy="592667"/>
          </a:xfrm>
        </p:grpSpPr>
        <p:sp>
          <p:nvSpPr>
            <p:cNvPr id="12" name="TextBox 11"/>
            <p:cNvSpPr txBox="1"/>
            <p:nvPr/>
          </p:nvSpPr>
          <p:spPr>
            <a:xfrm>
              <a:off x="7587343" y="3352800"/>
              <a:ext cx="1295400" cy="369332"/>
            </a:xfrm>
            <a:prstGeom prst="rect">
              <a:avLst/>
            </a:prstGeom>
            <a:solidFill>
              <a:srgbClr val="FFDB69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Click CREATE</a:t>
              </a:r>
              <a:endParaRPr lang="en-US" dirty="0"/>
            </a:p>
          </p:txBody>
        </p:sp>
        <p:pic>
          <p:nvPicPr>
            <p:cNvPr id="10" name="Picture 9" descr="bullet_0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274380" y="3276600"/>
              <a:ext cx="438150" cy="592667"/>
            </a:xfrm>
            <a:prstGeom prst="rect">
              <a:avLst/>
            </a:prstGeom>
          </p:spPr>
        </p:pic>
      </p:grpSp>
      <p:cxnSp>
        <p:nvCxnSpPr>
          <p:cNvPr id="13" name="Straight Arrow Connector 12"/>
          <p:cNvCxnSpPr/>
          <p:nvPr/>
        </p:nvCxnSpPr>
        <p:spPr>
          <a:xfrm rot="5400000">
            <a:off x="7239794" y="2056606"/>
            <a:ext cx="4572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16200000" flipV="1">
            <a:off x="5791200" y="5257800"/>
            <a:ext cx="1295400" cy="2286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2438400" y="381000"/>
            <a:ext cx="35052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</a:rPr>
              <a:t>TUTORIAL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4724400" y="2133600"/>
            <a:ext cx="2438400" cy="1066800"/>
            <a:chOff x="4724400" y="2133600"/>
            <a:chExt cx="2438400" cy="1066800"/>
          </a:xfrm>
        </p:grpSpPr>
        <p:cxnSp>
          <p:nvCxnSpPr>
            <p:cNvPr id="20" name="Straight Arrow Connector 19"/>
            <p:cNvCxnSpPr/>
            <p:nvPr/>
          </p:nvCxnSpPr>
          <p:spPr>
            <a:xfrm>
              <a:off x="4724400" y="2133600"/>
              <a:ext cx="914400" cy="83820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>
              <a:off x="5715000" y="2895600"/>
              <a:ext cx="1447800" cy="304800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4648200" y="5943600"/>
            <a:ext cx="2468880" cy="609600"/>
            <a:chOff x="4648200" y="5943600"/>
            <a:chExt cx="2468880" cy="609600"/>
          </a:xfrm>
        </p:grpSpPr>
        <p:sp>
          <p:nvSpPr>
            <p:cNvPr id="6" name="TextBox 5"/>
            <p:cNvSpPr txBox="1"/>
            <p:nvPr/>
          </p:nvSpPr>
          <p:spPr>
            <a:xfrm>
              <a:off x="5105400" y="6095999"/>
              <a:ext cx="2011680" cy="369332"/>
            </a:xfrm>
            <a:prstGeom prst="rect">
              <a:avLst/>
            </a:prstGeom>
            <a:solidFill>
              <a:srgbClr val="FFDB69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Choose RESUME</a:t>
              </a:r>
              <a:endParaRPr lang="en-US" dirty="0"/>
            </a:p>
          </p:txBody>
        </p:sp>
        <p:pic>
          <p:nvPicPr>
            <p:cNvPr id="26" name="Picture 25" descr="recruit-circle-3-icon-blue (1)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648200" y="5943600"/>
              <a:ext cx="609600" cy="609600"/>
            </a:xfrm>
            <a:prstGeom prst="rect">
              <a:avLst/>
            </a:prstGeom>
          </p:spPr>
        </p:pic>
      </p:grp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743200" y="381000"/>
            <a:ext cx="3637534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  <a:latin typeface="Rockwell" pitchFamily="18" charset="0"/>
              </a:rPr>
              <a:t>Elements in </a:t>
            </a:r>
          </a:p>
          <a:p>
            <a:pPr algn="ctr"/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  <a:latin typeface="Rockwell" pitchFamily="18" charset="0"/>
              </a:rPr>
              <a:t>e-Resume</a:t>
            </a:r>
            <a:endParaRPr lang="en-US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effectLst/>
              <a:latin typeface="Rockwell" pitchFamily="18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0" y="1447800"/>
            <a:ext cx="3352800" cy="2514600"/>
            <a:chOff x="381000" y="1600200"/>
            <a:chExt cx="3352800" cy="2484590"/>
          </a:xfrm>
        </p:grpSpPr>
        <p:pic>
          <p:nvPicPr>
            <p:cNvPr id="20" name="Picture 19" descr="oval-borders-png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7200" y="1600200"/>
              <a:ext cx="3276600" cy="2408390"/>
            </a:xfrm>
            <a:prstGeom prst="rect">
              <a:avLst/>
            </a:prstGeom>
          </p:spPr>
        </p:pic>
        <p:pic>
          <p:nvPicPr>
            <p:cNvPr id="21" name="Picture 20" descr="oval-borders-png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1000" y="1676400"/>
              <a:ext cx="3276600" cy="2408390"/>
            </a:xfrm>
            <a:prstGeom prst="rect">
              <a:avLst/>
            </a:prstGeom>
          </p:spPr>
        </p:pic>
      </p:grpSp>
      <p:grpSp>
        <p:nvGrpSpPr>
          <p:cNvPr id="27" name="Group 26"/>
          <p:cNvGrpSpPr/>
          <p:nvPr/>
        </p:nvGrpSpPr>
        <p:grpSpPr>
          <a:xfrm>
            <a:off x="533400" y="3200400"/>
            <a:ext cx="3429000" cy="2484590"/>
            <a:chOff x="4267200" y="2209800"/>
            <a:chExt cx="3429000" cy="2484590"/>
          </a:xfrm>
        </p:grpSpPr>
        <p:pic>
          <p:nvPicPr>
            <p:cNvPr id="22" name="Picture 21" descr="oval-borders-png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419600" y="2209800"/>
              <a:ext cx="3276600" cy="2408390"/>
            </a:xfrm>
            <a:prstGeom prst="rect">
              <a:avLst/>
            </a:prstGeom>
          </p:spPr>
        </p:pic>
        <p:pic>
          <p:nvPicPr>
            <p:cNvPr id="23" name="Picture 22" descr="oval-borders-png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 rot="10800000">
              <a:off x="4267200" y="2286000"/>
              <a:ext cx="3276600" cy="2408390"/>
            </a:xfrm>
            <a:prstGeom prst="rect">
              <a:avLst/>
            </a:prstGeom>
          </p:spPr>
        </p:pic>
      </p:grpSp>
      <p:sp>
        <p:nvSpPr>
          <p:cNvPr id="26" name="TextBox 25"/>
          <p:cNvSpPr txBox="1"/>
          <p:nvPr/>
        </p:nvSpPr>
        <p:spPr>
          <a:xfrm>
            <a:off x="685800" y="24384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Rockwell" pitchFamily="18" charset="0"/>
                <a:cs typeface="MV Boli" pitchFamily="2" charset="0"/>
              </a:rPr>
              <a:t>Introduction</a:t>
            </a:r>
            <a:endParaRPr lang="en-US" sz="2400" dirty="0">
              <a:latin typeface="Rockwell" pitchFamily="18" charset="0"/>
              <a:cs typeface="MV Boli" pitchFamily="2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295400" y="3962400"/>
            <a:ext cx="1981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Rockwell" pitchFamily="18" charset="0"/>
              </a:rPr>
              <a:t>Education </a:t>
            </a:r>
          </a:p>
          <a:p>
            <a:pPr algn="ctr"/>
            <a:r>
              <a:rPr lang="en-US" sz="2000" dirty="0" smtClean="0">
                <a:latin typeface="Rockwell" pitchFamily="18" charset="0"/>
              </a:rPr>
              <a:t>&amp;</a:t>
            </a:r>
          </a:p>
          <a:p>
            <a:pPr algn="ctr"/>
            <a:r>
              <a:rPr lang="en-US" sz="2000" dirty="0" smtClean="0">
                <a:latin typeface="Rockwell" pitchFamily="18" charset="0"/>
              </a:rPr>
              <a:t> Employment</a:t>
            </a:r>
            <a:endParaRPr lang="en-US" sz="2000" dirty="0">
              <a:latin typeface="Rockwell" pitchFamily="18" charset="0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2971800" y="4449610"/>
            <a:ext cx="3429000" cy="2408390"/>
            <a:chOff x="3276600" y="4449610"/>
            <a:chExt cx="3429000" cy="2408390"/>
          </a:xfrm>
        </p:grpSpPr>
        <p:pic>
          <p:nvPicPr>
            <p:cNvPr id="24" name="Picture 23" descr="oval-borders-png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 rot="222108">
              <a:off x="3276600" y="4449610"/>
              <a:ext cx="3276600" cy="2408390"/>
            </a:xfrm>
            <a:prstGeom prst="rect">
              <a:avLst/>
            </a:prstGeom>
          </p:spPr>
        </p:pic>
        <p:pic>
          <p:nvPicPr>
            <p:cNvPr id="29" name="Picture 28" descr="oval-borders-png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429000" y="4449610"/>
              <a:ext cx="3276600" cy="2408390"/>
            </a:xfrm>
            <a:prstGeom prst="rect">
              <a:avLst/>
            </a:prstGeom>
          </p:spPr>
        </p:pic>
      </p:grpSp>
      <p:sp>
        <p:nvSpPr>
          <p:cNvPr id="31" name="TextBox 30"/>
          <p:cNvSpPr txBox="1"/>
          <p:nvPr/>
        </p:nvSpPr>
        <p:spPr>
          <a:xfrm>
            <a:off x="3429000" y="5410200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Rockwell" pitchFamily="18" charset="0"/>
              </a:rPr>
              <a:t>Achievements</a:t>
            </a:r>
            <a:endParaRPr lang="en-US" sz="2400" dirty="0">
              <a:latin typeface="Rockwell" pitchFamily="18" charset="0"/>
            </a:endParaRPr>
          </a:p>
        </p:txBody>
      </p:sp>
      <p:grpSp>
        <p:nvGrpSpPr>
          <p:cNvPr id="35" name="Group 34"/>
          <p:cNvGrpSpPr/>
          <p:nvPr/>
        </p:nvGrpSpPr>
        <p:grpSpPr>
          <a:xfrm>
            <a:off x="5105400" y="3124200"/>
            <a:ext cx="3657600" cy="2484590"/>
            <a:chOff x="5486400" y="3657600"/>
            <a:chExt cx="3657600" cy="2484590"/>
          </a:xfrm>
        </p:grpSpPr>
        <p:pic>
          <p:nvPicPr>
            <p:cNvPr id="30" name="Picture 29" descr="oval-borders-png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867400" y="3733800"/>
              <a:ext cx="3276600" cy="2408390"/>
            </a:xfrm>
            <a:prstGeom prst="rect">
              <a:avLst/>
            </a:prstGeom>
          </p:spPr>
        </p:pic>
        <p:pic>
          <p:nvPicPr>
            <p:cNvPr id="33" name="Picture 32" descr="oval-borders-png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 flipH="1">
              <a:off x="5486400" y="3657600"/>
              <a:ext cx="3276600" cy="2408390"/>
            </a:xfrm>
            <a:prstGeom prst="rect">
              <a:avLst/>
            </a:prstGeom>
          </p:spPr>
        </p:pic>
      </p:grpSp>
      <p:sp>
        <p:nvSpPr>
          <p:cNvPr id="36" name="TextBox 35"/>
          <p:cNvSpPr txBox="1"/>
          <p:nvPr/>
        </p:nvSpPr>
        <p:spPr>
          <a:xfrm>
            <a:off x="6172200" y="3810000"/>
            <a:ext cx="160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Rockwell" pitchFamily="18" charset="0"/>
              </a:rPr>
              <a:t>Goals </a:t>
            </a:r>
          </a:p>
          <a:p>
            <a:pPr algn="ctr"/>
            <a:r>
              <a:rPr lang="en-US" sz="2400" dirty="0" smtClean="0">
                <a:latin typeface="Rockwell" pitchFamily="18" charset="0"/>
              </a:rPr>
              <a:t>&amp; </a:t>
            </a:r>
          </a:p>
          <a:p>
            <a:pPr algn="ctr"/>
            <a:r>
              <a:rPr lang="en-US" sz="2400" dirty="0" smtClean="0">
                <a:latin typeface="Rockwell" pitchFamily="18" charset="0"/>
              </a:rPr>
              <a:t>Skills</a:t>
            </a:r>
            <a:endParaRPr lang="en-US" sz="2400" dirty="0">
              <a:latin typeface="Rockwell" pitchFamily="18" charset="0"/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6019800" y="1447800"/>
            <a:ext cx="3505200" cy="2484590"/>
            <a:chOff x="5867400" y="1295400"/>
            <a:chExt cx="3505200" cy="2484590"/>
          </a:xfrm>
        </p:grpSpPr>
        <p:pic>
          <p:nvPicPr>
            <p:cNvPr id="34" name="Picture 33" descr="oval-borders-png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096000" y="1295400"/>
              <a:ext cx="3276600" cy="2408390"/>
            </a:xfrm>
            <a:prstGeom prst="rect">
              <a:avLst/>
            </a:prstGeom>
          </p:spPr>
        </p:pic>
        <p:pic>
          <p:nvPicPr>
            <p:cNvPr id="37" name="Picture 36" descr="oval-borders-png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 flipH="1">
              <a:off x="5867400" y="1371600"/>
              <a:ext cx="3276600" cy="2408390"/>
            </a:xfrm>
            <a:prstGeom prst="rect">
              <a:avLst/>
            </a:prstGeom>
          </p:spPr>
        </p:pic>
      </p:grpSp>
      <p:sp>
        <p:nvSpPr>
          <p:cNvPr id="38" name="TextBox 37"/>
          <p:cNvSpPr txBox="1"/>
          <p:nvPr/>
        </p:nvSpPr>
        <p:spPr>
          <a:xfrm>
            <a:off x="7010400" y="243840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Rockwell" pitchFamily="18" charset="0"/>
              </a:rPr>
              <a:t>Interests</a:t>
            </a:r>
            <a:endParaRPr lang="en-US" dirty="0">
              <a:latin typeface="Rockwell" pitchFamily="18" charset="0"/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 rot="10800000" flipV="1">
            <a:off x="2819400" y="1981200"/>
            <a:ext cx="1143000" cy="6858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rot="5400000">
            <a:off x="2971800" y="2514600"/>
            <a:ext cx="1447800" cy="9906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rot="5400000">
            <a:off x="3429000" y="3505200"/>
            <a:ext cx="2209800" cy="762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5486400" y="2133600"/>
            <a:ext cx="1066800" cy="3810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rot="16200000" flipH="1">
            <a:off x="4800600" y="2743200"/>
            <a:ext cx="1371600" cy="7620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0"/>
                            </p:stCondLst>
                            <p:childTnLst>
                              <p:par>
                                <p:cTn id="4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000"/>
                            </p:stCondLst>
                            <p:childTnLst>
                              <p:par>
                                <p:cTn id="4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500"/>
                            </p:stCondLst>
                            <p:childTnLst>
                              <p:par>
                                <p:cTn id="5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000"/>
                            </p:stCondLst>
                            <p:childTnLst>
                              <p:par>
                                <p:cTn id="5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500"/>
                            </p:stCondLst>
                            <p:childTnLst>
                              <p:par>
                                <p:cTn id="6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6" grpId="0"/>
      <p:bldP spid="28" grpId="0"/>
      <p:bldP spid="31" grpId="0"/>
      <p:bldP spid="36" grpId="0"/>
      <p:bldP spid="3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62200" y="228600"/>
            <a:ext cx="42350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Introduction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6" name="Picture 5" descr="resume - cover let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524000"/>
            <a:ext cx="4953000" cy="201024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3400" y="1219200"/>
            <a:ext cx="1524000" cy="369332"/>
          </a:xfrm>
          <a:prstGeom prst="rect">
            <a:avLst/>
          </a:prstGeom>
          <a:solidFill>
            <a:srgbClr val="FFDB6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Cover Letter</a:t>
            </a: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152400" y="3886200"/>
            <a:ext cx="1600200" cy="533403"/>
            <a:chOff x="152400" y="3886200"/>
            <a:chExt cx="1600200" cy="533403"/>
          </a:xfrm>
        </p:grpSpPr>
        <p:sp>
          <p:nvSpPr>
            <p:cNvPr id="8" name="TextBox 7"/>
            <p:cNvSpPr txBox="1"/>
            <p:nvPr/>
          </p:nvSpPr>
          <p:spPr>
            <a:xfrm>
              <a:off x="609600" y="3962400"/>
              <a:ext cx="1143000" cy="381000"/>
            </a:xfrm>
            <a:prstGeom prst="rect">
              <a:avLst/>
            </a:prstGeom>
            <a:solidFill>
              <a:srgbClr val="FFDB69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Click EDIT</a:t>
              </a:r>
              <a:endParaRPr lang="en-US" dirty="0"/>
            </a:p>
          </p:txBody>
        </p:sp>
        <p:pic>
          <p:nvPicPr>
            <p:cNvPr id="9" name="Picture 8" descr="number-1-clipart-vector-15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2400" y="3886200"/>
              <a:ext cx="533403" cy="533403"/>
            </a:xfrm>
            <a:prstGeom prst="rect">
              <a:avLst/>
            </a:prstGeom>
          </p:spPr>
        </p:pic>
      </p:grpSp>
      <p:sp>
        <p:nvSpPr>
          <p:cNvPr id="11" name="Rectangle 10"/>
          <p:cNvSpPr/>
          <p:nvPr/>
        </p:nvSpPr>
        <p:spPr>
          <a:xfrm>
            <a:off x="533400" y="3200400"/>
            <a:ext cx="381000" cy="3048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/>
          <p:nvPr/>
        </p:nvCxnSpPr>
        <p:spPr>
          <a:xfrm rot="5400000" flipH="1" flipV="1">
            <a:off x="572294" y="3771106"/>
            <a:ext cx="3810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Content Placeholder 3" descr="edit profile resume.png"/>
          <p:cNvPicPr>
            <a:picLocks noGrp="1" noChangeAspect="1"/>
          </p:cNvPicPr>
          <p:nvPr>
            <p:ph idx="1"/>
          </p:nvPr>
        </p:nvPicPr>
        <p:blipFill>
          <a:blip r:embed="rId4"/>
          <a:srcRect t="11111"/>
          <a:stretch>
            <a:fillRect/>
          </a:stretch>
        </p:blipFill>
        <p:spPr>
          <a:xfrm>
            <a:off x="3962400" y="2819400"/>
            <a:ext cx="4800600" cy="36541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0" name="TextBox 19"/>
          <p:cNvSpPr txBox="1"/>
          <p:nvPr/>
        </p:nvSpPr>
        <p:spPr>
          <a:xfrm>
            <a:off x="6324600" y="2514600"/>
            <a:ext cx="2438400" cy="400110"/>
          </a:xfrm>
          <a:prstGeom prst="rect">
            <a:avLst/>
          </a:prstGeom>
          <a:solidFill>
            <a:srgbClr val="FFDB6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Personal Information</a:t>
            </a:r>
            <a:endParaRPr lang="en-US" sz="2000" dirty="0"/>
          </a:p>
        </p:txBody>
      </p:sp>
      <p:grpSp>
        <p:nvGrpSpPr>
          <p:cNvPr id="25" name="Group 24"/>
          <p:cNvGrpSpPr/>
          <p:nvPr/>
        </p:nvGrpSpPr>
        <p:grpSpPr>
          <a:xfrm>
            <a:off x="1143000" y="5943600"/>
            <a:ext cx="2057400" cy="533400"/>
            <a:chOff x="1143000" y="5943600"/>
            <a:chExt cx="2057400" cy="533400"/>
          </a:xfrm>
        </p:grpSpPr>
        <p:sp>
          <p:nvSpPr>
            <p:cNvPr id="21" name="TextBox 20"/>
            <p:cNvSpPr txBox="1"/>
            <p:nvPr/>
          </p:nvSpPr>
          <p:spPr>
            <a:xfrm>
              <a:off x="1600200" y="6019800"/>
              <a:ext cx="1600200" cy="369332"/>
            </a:xfrm>
            <a:prstGeom prst="rect">
              <a:avLst/>
            </a:prstGeom>
            <a:solidFill>
              <a:srgbClr val="FFDB69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SAVE after edit</a:t>
              </a:r>
              <a:endParaRPr lang="en-US" dirty="0"/>
            </a:p>
          </p:txBody>
        </p:sp>
        <p:pic>
          <p:nvPicPr>
            <p:cNvPr id="22" name="Picture 21" descr="bullet_02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143000" y="5943600"/>
              <a:ext cx="533400" cy="533400"/>
            </a:xfrm>
            <a:prstGeom prst="rect">
              <a:avLst/>
            </a:prstGeom>
          </p:spPr>
        </p:pic>
      </p:grpSp>
      <p:cxnSp>
        <p:nvCxnSpPr>
          <p:cNvPr id="23" name="Straight Arrow Connector 22"/>
          <p:cNvCxnSpPr/>
          <p:nvPr/>
        </p:nvCxnSpPr>
        <p:spPr>
          <a:xfrm>
            <a:off x="3200400" y="6172200"/>
            <a:ext cx="6858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resume - education.png"/>
          <p:cNvPicPr>
            <a:picLocks noGrp="1" noChangeAspect="1"/>
          </p:cNvPicPr>
          <p:nvPr>
            <p:ph idx="1"/>
          </p:nvPr>
        </p:nvPicPr>
        <p:blipFill>
          <a:blip r:embed="rId2"/>
          <a:srcRect b="2597"/>
          <a:stretch>
            <a:fillRect/>
          </a:stretch>
        </p:blipFill>
        <p:spPr>
          <a:xfrm>
            <a:off x="2362200" y="1600200"/>
            <a:ext cx="5486399" cy="4260932"/>
          </a:xfrm>
        </p:spPr>
      </p:pic>
      <p:sp>
        <p:nvSpPr>
          <p:cNvPr id="7" name="Rectangle 6"/>
          <p:cNvSpPr/>
          <p:nvPr/>
        </p:nvSpPr>
        <p:spPr>
          <a:xfrm>
            <a:off x="990600" y="228600"/>
            <a:ext cx="751962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Education &amp; Employment</a:t>
            </a:r>
            <a:endParaRPr lang="en-US" sz="48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2819400"/>
            <a:ext cx="1371600" cy="646331"/>
          </a:xfrm>
          <a:prstGeom prst="rect">
            <a:avLst/>
          </a:prstGeom>
          <a:solidFill>
            <a:srgbClr val="FFDB6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Education History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81000" y="5105400"/>
            <a:ext cx="1524000" cy="646331"/>
          </a:xfrm>
          <a:prstGeom prst="rect">
            <a:avLst/>
          </a:prstGeom>
          <a:solidFill>
            <a:srgbClr val="FFDB6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Employment History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1752600" y="3048000"/>
            <a:ext cx="6096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1981200" y="5334000"/>
            <a:ext cx="3810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7239000" y="4648200"/>
            <a:ext cx="533400" cy="3048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7543800" y="5943600"/>
            <a:ext cx="1219200" cy="369332"/>
          </a:xfrm>
          <a:prstGeom prst="rect">
            <a:avLst/>
          </a:prstGeom>
          <a:solidFill>
            <a:srgbClr val="FFDB6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Click ADD</a:t>
            </a:r>
            <a:endParaRPr lang="en-US" dirty="0"/>
          </a:p>
        </p:txBody>
      </p:sp>
      <p:pic>
        <p:nvPicPr>
          <p:cNvPr id="26" name="Picture 25" descr="number-1-clipart-vector-15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86600" y="5867400"/>
            <a:ext cx="533403" cy="533403"/>
          </a:xfrm>
          <a:prstGeom prst="rect">
            <a:avLst/>
          </a:prstGeom>
        </p:spPr>
      </p:pic>
      <p:cxnSp>
        <p:nvCxnSpPr>
          <p:cNvPr id="27" name="Straight Arrow Connector 26"/>
          <p:cNvCxnSpPr/>
          <p:nvPr/>
        </p:nvCxnSpPr>
        <p:spPr>
          <a:xfrm rot="16200000" flipV="1">
            <a:off x="7543800" y="5334000"/>
            <a:ext cx="914400" cy="3048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90600" y="228600"/>
            <a:ext cx="751962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Education &amp; Employment</a:t>
            </a:r>
            <a:endParaRPr lang="en-US" sz="48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7" name="Content Placeholder 6" descr="resume - education - edit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2000" y="1524000"/>
            <a:ext cx="5224021" cy="3619500"/>
          </a:xfrm>
        </p:spPr>
      </p:pic>
      <p:pic>
        <p:nvPicPr>
          <p:cNvPr id="9" name="Picture 8" descr="resume - education - edit 2.png"/>
          <p:cNvPicPr>
            <a:picLocks noChangeAspect="1"/>
          </p:cNvPicPr>
          <p:nvPr/>
        </p:nvPicPr>
        <p:blipFill>
          <a:blip r:embed="rId3"/>
          <a:srcRect l="3077"/>
          <a:stretch>
            <a:fillRect/>
          </a:stretch>
        </p:blipFill>
        <p:spPr>
          <a:xfrm>
            <a:off x="4038600" y="3962400"/>
            <a:ext cx="4800600" cy="2566012"/>
          </a:xfrm>
          <a:prstGeom prst="rect">
            <a:avLst/>
          </a:prstGeom>
        </p:spPr>
      </p:pic>
      <p:grpSp>
        <p:nvGrpSpPr>
          <p:cNvPr id="17" name="Group 16"/>
          <p:cNvGrpSpPr/>
          <p:nvPr/>
        </p:nvGrpSpPr>
        <p:grpSpPr>
          <a:xfrm>
            <a:off x="6019800" y="1524000"/>
            <a:ext cx="2514600" cy="838200"/>
            <a:chOff x="6019800" y="1524000"/>
            <a:chExt cx="2514600" cy="838200"/>
          </a:xfrm>
        </p:grpSpPr>
        <p:sp>
          <p:nvSpPr>
            <p:cNvPr id="10" name="TextBox 9"/>
            <p:cNvSpPr txBox="1"/>
            <p:nvPr/>
          </p:nvSpPr>
          <p:spPr>
            <a:xfrm>
              <a:off x="6553200" y="1600200"/>
              <a:ext cx="1981200" cy="646331"/>
            </a:xfrm>
            <a:prstGeom prst="rect">
              <a:avLst/>
            </a:prstGeom>
            <a:solidFill>
              <a:srgbClr val="FFDB69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Fill in the requirement</a:t>
              </a:r>
              <a:endParaRPr lang="en-US" dirty="0"/>
            </a:p>
          </p:txBody>
        </p:sp>
        <p:pic>
          <p:nvPicPr>
            <p:cNvPr id="11" name="Picture 10" descr="bullet_0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019800" y="1524000"/>
              <a:ext cx="838200" cy="838200"/>
            </a:xfrm>
            <a:prstGeom prst="rect">
              <a:avLst/>
            </a:prstGeom>
          </p:spPr>
        </p:pic>
      </p:grpSp>
      <p:grpSp>
        <p:nvGrpSpPr>
          <p:cNvPr id="18" name="Group 17"/>
          <p:cNvGrpSpPr/>
          <p:nvPr/>
        </p:nvGrpSpPr>
        <p:grpSpPr>
          <a:xfrm>
            <a:off x="1676400" y="5943600"/>
            <a:ext cx="1676400" cy="514350"/>
            <a:chOff x="1676400" y="5943600"/>
            <a:chExt cx="1676400" cy="514350"/>
          </a:xfrm>
        </p:grpSpPr>
        <p:sp>
          <p:nvSpPr>
            <p:cNvPr id="12" name="TextBox 11"/>
            <p:cNvSpPr txBox="1"/>
            <p:nvPr/>
          </p:nvSpPr>
          <p:spPr>
            <a:xfrm>
              <a:off x="2057400" y="6019800"/>
              <a:ext cx="1295400" cy="369332"/>
            </a:xfrm>
            <a:prstGeom prst="rect">
              <a:avLst/>
            </a:prstGeom>
            <a:solidFill>
              <a:srgbClr val="FFDB69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 Click SAVE!</a:t>
              </a:r>
              <a:endParaRPr lang="en-US" dirty="0"/>
            </a:p>
          </p:txBody>
        </p:sp>
        <p:pic>
          <p:nvPicPr>
            <p:cNvPr id="13" name="Picture 12" descr="recruit-circle-3-icon-blue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76400" y="5943600"/>
              <a:ext cx="514350" cy="514350"/>
            </a:xfrm>
            <a:prstGeom prst="rect">
              <a:avLst/>
            </a:prstGeom>
          </p:spPr>
        </p:pic>
      </p:grpSp>
      <p:sp>
        <p:nvSpPr>
          <p:cNvPr id="15" name="Rectangle 14"/>
          <p:cNvSpPr/>
          <p:nvPr/>
        </p:nvSpPr>
        <p:spPr>
          <a:xfrm>
            <a:off x="4038600" y="6019800"/>
            <a:ext cx="457200" cy="3810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3429000" y="6248400"/>
            <a:ext cx="5334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resume - education.png"/>
          <p:cNvPicPr>
            <a:picLocks noGrp="1" noChangeAspect="1"/>
          </p:cNvPicPr>
          <p:nvPr>
            <p:ph idx="1"/>
          </p:nvPr>
        </p:nvPicPr>
        <p:blipFill>
          <a:blip r:embed="rId2"/>
          <a:srcRect b="2597"/>
          <a:stretch>
            <a:fillRect/>
          </a:stretch>
        </p:blipFill>
        <p:spPr>
          <a:xfrm>
            <a:off x="1905001" y="1524000"/>
            <a:ext cx="5334000" cy="4108532"/>
          </a:xfrm>
        </p:spPr>
      </p:pic>
      <p:sp>
        <p:nvSpPr>
          <p:cNvPr id="7" name="Rectangle 6"/>
          <p:cNvSpPr/>
          <p:nvPr/>
        </p:nvSpPr>
        <p:spPr>
          <a:xfrm>
            <a:off x="990600" y="228600"/>
            <a:ext cx="751962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Education &amp; Employment</a:t>
            </a:r>
            <a:endParaRPr lang="en-US" sz="48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000" y="3505200"/>
            <a:ext cx="1143000" cy="646331"/>
          </a:xfrm>
          <a:prstGeom prst="rect">
            <a:avLst/>
          </a:prstGeom>
          <a:solidFill>
            <a:srgbClr val="FFDB69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To change sequence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696200" y="2743200"/>
            <a:ext cx="990600" cy="369332"/>
          </a:xfrm>
          <a:prstGeom prst="rect">
            <a:avLst/>
          </a:prstGeom>
          <a:solidFill>
            <a:srgbClr val="FFDB6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To edit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543800" y="3733800"/>
            <a:ext cx="1371600" cy="369332"/>
          </a:xfrm>
          <a:prstGeom prst="rect">
            <a:avLst/>
          </a:prstGeom>
          <a:solidFill>
            <a:srgbClr val="FFDB6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To remove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772400" y="4876800"/>
            <a:ext cx="914400" cy="369332"/>
          </a:xfrm>
          <a:prstGeom prst="rect">
            <a:avLst/>
          </a:prstGeom>
          <a:solidFill>
            <a:srgbClr val="FFDB6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To add</a:t>
            </a:r>
            <a:endParaRPr lang="en-US" dirty="0"/>
          </a:p>
        </p:txBody>
      </p:sp>
      <p:cxnSp>
        <p:nvCxnSpPr>
          <p:cNvPr id="18" name="Straight Arrow Connector 17"/>
          <p:cNvCxnSpPr/>
          <p:nvPr/>
        </p:nvCxnSpPr>
        <p:spPr>
          <a:xfrm rot="10800000" flipV="1">
            <a:off x="6858000" y="2971800"/>
            <a:ext cx="762000" cy="3810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6629400" y="3352800"/>
            <a:ext cx="228600" cy="3048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629400" y="4495800"/>
            <a:ext cx="533400" cy="3048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Arrow Connector 22"/>
          <p:cNvCxnSpPr/>
          <p:nvPr/>
        </p:nvCxnSpPr>
        <p:spPr>
          <a:xfrm rot="10800000">
            <a:off x="7162800" y="3886200"/>
            <a:ext cx="3810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6858000" y="3733800"/>
            <a:ext cx="228600" cy="3048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6629400" y="5334000"/>
            <a:ext cx="533400" cy="3048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Arrow Connector 27"/>
          <p:cNvCxnSpPr/>
          <p:nvPr/>
        </p:nvCxnSpPr>
        <p:spPr>
          <a:xfrm rot="10800000">
            <a:off x="7239000" y="4648200"/>
            <a:ext cx="533400" cy="3810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10800000" flipV="1">
            <a:off x="7239000" y="5181600"/>
            <a:ext cx="533400" cy="3048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Left Brace 34"/>
          <p:cNvSpPr/>
          <p:nvPr/>
        </p:nvSpPr>
        <p:spPr>
          <a:xfrm>
            <a:off x="1752600" y="3352800"/>
            <a:ext cx="228600" cy="990600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2" grpId="0" animBg="1"/>
      <p:bldP spid="14" grpId="0" animBg="1"/>
      <p:bldP spid="19" grpId="0" animBg="1"/>
      <p:bldP spid="21" grpId="0" animBg="1"/>
      <p:bldP spid="26" grpId="0" animBg="1"/>
      <p:bldP spid="27" grpId="0" animBg="1"/>
      <p:bldP spid="3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1053</TotalTime>
  <Words>205</Words>
  <Application>Microsoft Office PowerPoint</Application>
  <PresentationFormat>On-screen Show (4:3)</PresentationFormat>
  <Paragraphs>77</Paragraphs>
  <Slides>17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MJIIT E-Portfolio Workshop Session 1/2020 </vt:lpstr>
      <vt:lpstr>Why choose E-Portfolio as E-Resume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Add E-Resume on Page</vt:lpstr>
      <vt:lpstr>Slide 16</vt:lpstr>
      <vt:lpstr>Slide 17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Resume </dc:title>
  <dc:creator>user</dc:creator>
  <cp:lastModifiedBy>user</cp:lastModifiedBy>
  <cp:revision>17</cp:revision>
  <dcterms:created xsi:type="dcterms:W3CDTF">2006-08-16T00:00:00Z</dcterms:created>
  <dcterms:modified xsi:type="dcterms:W3CDTF">2020-07-14T09:16:44Z</dcterms:modified>
</cp:coreProperties>
</file>