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439" r:id="rId6"/>
    <p:sldId id="2442" r:id="rId7"/>
    <p:sldId id="244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F400"/>
    <a:srgbClr val="05EE55"/>
    <a:srgbClr val="038B30"/>
    <a:srgbClr val="2F3342"/>
    <a:srgbClr val="05D74D"/>
    <a:srgbClr val="663300"/>
    <a:srgbClr val="04C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4948" autoAdjust="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4265FD-4E3F-4008-BF0D-92438DDF38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11FABC-D2A4-4DDD-AE15-415703DDD3E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B9CF0-A540-4793-A5F3-F4917CFDDCB6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EBBAB0-AE2E-4EA6-BE3D-A8C4DA4007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1D462F-4914-49FC-A851-7FFFE9D6E8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22B72-BD1C-4F41-B10E-CA0BEB1790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907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03753-A5BE-4D79-AEA9-C0A65A6F8851}" type="datetimeFigureOut">
              <a:rPr lang="en-US" smtClean="0"/>
              <a:t>11/13/2019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BE989-76B8-4F13-9267-01FDA45C43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30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9FB41AE7-07AD-43D7-9418-6D32BE5E319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71015" y="0"/>
            <a:ext cx="12263015" cy="6858000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46D6A0C-E2C3-43CB-83D0-B5F6221079CA}"/>
              </a:ext>
            </a:extLst>
          </p:cNvPr>
          <p:cNvGrpSpPr/>
          <p:nvPr userDrawn="1"/>
        </p:nvGrpSpPr>
        <p:grpSpPr>
          <a:xfrm flipH="1">
            <a:off x="2076202" y="1374276"/>
            <a:ext cx="7324426" cy="3883523"/>
            <a:chOff x="252031" y="-22763"/>
            <a:chExt cx="7324426" cy="726996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C96296-0FBF-47A5-9D6A-5D9BB647A4D7}"/>
                </a:ext>
              </a:extLst>
            </p:cNvPr>
            <p:cNvSpPr/>
            <p:nvPr userDrawn="1"/>
          </p:nvSpPr>
          <p:spPr>
            <a:xfrm>
              <a:off x="979714" y="1181211"/>
              <a:ext cx="6117771" cy="6065990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997D03F-0BE2-458F-92A2-4FE73B0FBF51}"/>
                </a:ext>
              </a:extLst>
            </p:cNvPr>
            <p:cNvSpPr/>
            <p:nvPr userDrawn="1"/>
          </p:nvSpPr>
          <p:spPr>
            <a:xfrm>
              <a:off x="500743" y="-22763"/>
              <a:ext cx="7075714" cy="5878284"/>
            </a:xfrm>
            <a:prstGeom prst="rect">
              <a:avLst/>
            </a:prstGeom>
            <a:noFill/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3F17719-10FE-433E-9CCC-4509DE17F22A}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DE73F1A-AAF0-4EB4-8DF0-C152BD93C6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91372" y="2238426"/>
            <a:ext cx="6609256" cy="1508126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75AE6-92D3-4205-B268-E1AD6C590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1372" y="3838627"/>
            <a:ext cx="6609256" cy="450503"/>
          </a:xfrm>
        </p:spPr>
        <p:txBody>
          <a:bodyPr/>
          <a:lstStyle>
            <a:lvl1pPr marL="0" indent="0" algn="ctr">
              <a:buNone/>
              <a:defRPr sz="2400" spc="3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61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EDCBFD0-7AE5-4346-AD3A-01F956626091}"/>
              </a:ext>
            </a:extLst>
          </p:cNvPr>
          <p:cNvSpPr/>
          <p:nvPr userDrawn="1"/>
        </p:nvSpPr>
        <p:spPr>
          <a:xfrm>
            <a:off x="4430484" y="0"/>
            <a:ext cx="2873833" cy="5426414"/>
          </a:xfrm>
          <a:prstGeom prst="rect">
            <a:avLst/>
          </a:prstGeom>
          <a:noFill/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1F4A2F-9480-4E94-806C-5D65C71D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84" y="0"/>
            <a:ext cx="3834596" cy="1124404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3A4379-5E89-42FE-AA5C-BEA0CDFCDD6F}"/>
              </a:ext>
            </a:extLst>
          </p:cNvPr>
          <p:cNvSpPr/>
          <p:nvPr userDrawn="1"/>
        </p:nvSpPr>
        <p:spPr>
          <a:xfrm>
            <a:off x="4887684" y="1431586"/>
            <a:ext cx="2873833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DA028-023B-4883-9A48-70FD7A2E522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625CC-388D-4655-BFA6-2CC4FD9E889D}"/>
              </a:ext>
            </a:extLst>
          </p:cNvPr>
          <p:cNvSpPr/>
          <p:nvPr userDrawn="1"/>
        </p:nvSpPr>
        <p:spPr>
          <a:xfrm>
            <a:off x="4659081" y="447789"/>
            <a:ext cx="2873833" cy="59579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A6DE-6D7A-4135-8B9F-99A91527F21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20B4D13-5F10-4886-AF0F-09B6ABB5C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1500" y="1431586"/>
            <a:ext cx="3467099" cy="436120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dirty="0"/>
            </a:lvl1pPr>
            <a:lvl2pPr>
              <a:defRPr lang="en-US" sz="1400" dirty="0"/>
            </a:lvl2pPr>
            <a:lvl3pPr>
              <a:defRPr lang="en-US" sz="1200" dirty="0"/>
            </a:lvl3pPr>
            <a:lvl4pPr>
              <a:defRPr lang="en-US" sz="1100" dirty="0"/>
            </a:lvl4pPr>
            <a:lvl5pPr>
              <a:defRPr lang="en-US" sz="1100" dirty="0"/>
            </a:lvl5pPr>
          </a:lstStyle>
          <a:p>
            <a:pPr lvl="0">
              <a:lnSpc>
                <a:spcPct val="150000"/>
              </a:lnSpc>
            </a:pPr>
            <a:r>
              <a:rPr lang="en-US"/>
              <a:t>Click to edit Master text styles</a:t>
            </a:r>
          </a:p>
          <a:p>
            <a:pPr lvl="1">
              <a:lnSpc>
                <a:spcPct val="150000"/>
              </a:lnSpc>
            </a:pPr>
            <a:r>
              <a:rPr lang="en-US"/>
              <a:t>Second level</a:t>
            </a:r>
          </a:p>
          <a:p>
            <a:pPr lvl="2">
              <a:lnSpc>
                <a:spcPct val="150000"/>
              </a:lnSpc>
            </a:pPr>
            <a:r>
              <a:rPr lang="en-US"/>
              <a:t>Third level</a:t>
            </a:r>
          </a:p>
          <a:p>
            <a:pPr lvl="3">
              <a:lnSpc>
                <a:spcPct val="150000"/>
              </a:lnSpc>
            </a:pPr>
            <a:r>
              <a:rPr lang="en-US"/>
              <a:t>Fourth level</a:t>
            </a:r>
          </a:p>
          <a:p>
            <a:pPr lvl="4">
              <a:lnSpc>
                <a:spcPct val="150000"/>
              </a:lnSpc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EE7BCAD4-8DB6-482F-8DC0-F6D653F92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53394" y="1431586"/>
            <a:ext cx="3467106" cy="436120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dirty="0"/>
            </a:lvl1pPr>
            <a:lvl2pPr>
              <a:defRPr lang="en-US" sz="1400" dirty="0"/>
            </a:lvl2pPr>
            <a:lvl3pPr>
              <a:defRPr lang="en-US" sz="1200" dirty="0"/>
            </a:lvl3pPr>
            <a:lvl4pPr>
              <a:defRPr lang="en-US" sz="1100" dirty="0"/>
            </a:lvl4pPr>
            <a:lvl5pPr>
              <a:defRPr lang="en-US" sz="1100" dirty="0"/>
            </a:lvl5pPr>
          </a:lstStyle>
          <a:p>
            <a:pPr lvl="0">
              <a:lnSpc>
                <a:spcPct val="150000"/>
              </a:lnSpc>
            </a:pPr>
            <a:r>
              <a:rPr lang="en-US"/>
              <a:t>Click to edit Master text styles</a:t>
            </a:r>
          </a:p>
          <a:p>
            <a:pPr lvl="1">
              <a:lnSpc>
                <a:spcPct val="150000"/>
              </a:lnSpc>
            </a:pPr>
            <a:r>
              <a:rPr lang="en-US"/>
              <a:t>Second level</a:t>
            </a:r>
          </a:p>
          <a:p>
            <a:pPr lvl="2">
              <a:lnSpc>
                <a:spcPct val="150000"/>
              </a:lnSpc>
            </a:pPr>
            <a:r>
              <a:rPr lang="en-US"/>
              <a:t>Third level</a:t>
            </a:r>
          </a:p>
          <a:p>
            <a:pPr lvl="3">
              <a:lnSpc>
                <a:spcPct val="150000"/>
              </a:lnSpc>
            </a:pPr>
            <a:r>
              <a:rPr lang="en-US"/>
              <a:t>Fourth level</a:t>
            </a:r>
          </a:p>
          <a:p>
            <a:pPr lvl="4">
              <a:lnSpc>
                <a:spcPct val="150000"/>
              </a:lnSpc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24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8A5A1-070F-43C9-B2D5-C557B0D72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3882" y="1061132"/>
            <a:ext cx="3464717" cy="823912"/>
          </a:xfrm>
          <a:ln>
            <a:noFill/>
          </a:ln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CBEC1-2F48-4E90-ADF0-BEE2B9E47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882" y="2108201"/>
            <a:ext cx="3464717" cy="368458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2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DCBFD0-7AE5-4346-AD3A-01F956626091}"/>
              </a:ext>
            </a:extLst>
          </p:cNvPr>
          <p:cNvSpPr/>
          <p:nvPr userDrawn="1"/>
        </p:nvSpPr>
        <p:spPr>
          <a:xfrm>
            <a:off x="4430484" y="0"/>
            <a:ext cx="2873833" cy="5426414"/>
          </a:xfrm>
          <a:prstGeom prst="rect">
            <a:avLst/>
          </a:prstGeom>
          <a:noFill/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1F4A2F-9480-4E94-806C-5D65C71D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84" y="0"/>
            <a:ext cx="3834596" cy="1124404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3A4379-5E89-42FE-AA5C-BEA0CDFCDD6F}"/>
              </a:ext>
            </a:extLst>
          </p:cNvPr>
          <p:cNvSpPr/>
          <p:nvPr userDrawn="1"/>
        </p:nvSpPr>
        <p:spPr>
          <a:xfrm>
            <a:off x="4887684" y="1431586"/>
            <a:ext cx="2873833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DA028-023B-4883-9A48-70FD7A2E522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625CC-388D-4655-BFA6-2CC4FD9E889D}"/>
              </a:ext>
            </a:extLst>
          </p:cNvPr>
          <p:cNvSpPr/>
          <p:nvPr userDrawn="1"/>
        </p:nvSpPr>
        <p:spPr>
          <a:xfrm>
            <a:off x="4659081" y="447789"/>
            <a:ext cx="2873833" cy="59579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A6DE-6D7A-4135-8B9F-99A91527F21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7A78D63-E00C-4155-A5B2-B3431A09AC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53395" y="1061132"/>
            <a:ext cx="3464721" cy="823912"/>
          </a:xfr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2400" b="1" dirty="0">
                <a:latin typeface="+mj-lt"/>
              </a:defRPr>
            </a:lvl1pPr>
          </a:lstStyle>
          <a:p>
            <a:pPr marL="228600" lvl="0" indent="-228600" algn="ctr"/>
            <a:r>
              <a:rPr lang="en-US"/>
              <a:t>Click to 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60C17447-B870-4054-B568-8B6B321EC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53394" y="2108201"/>
            <a:ext cx="3464722" cy="3684588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dirty="0"/>
            </a:lvl2pPr>
            <a:lvl3pPr>
              <a:defRPr lang="en-US" sz="1200" dirty="0"/>
            </a:lvl3pPr>
            <a:lvl4pPr>
              <a:defRPr lang="en-US" sz="1100" dirty="0"/>
            </a:lvl4pPr>
            <a:lvl5pPr>
              <a:defRPr lang="en-US" sz="1100" dirty="0"/>
            </a:lvl5pPr>
          </a:lstStyle>
          <a:p>
            <a:pPr marL="228600" lvl="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228600" lvl="1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228600" lvl="2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Third level</a:t>
            </a:r>
          </a:p>
          <a:p>
            <a:pPr marL="228600" lvl="3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28600" lvl="4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35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7F3105-8D8F-4FF3-9A7F-0F067BB810A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7255-8347-4647-9EA2-7ED06A73C1A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F3E8482-B43D-4B69-8645-6B735F91B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4478" y="587829"/>
            <a:ext cx="5326022" cy="527322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DDD410-5ABA-46A5-B282-F37437EFB673}"/>
              </a:ext>
            </a:extLst>
          </p:cNvPr>
          <p:cNvSpPr/>
          <p:nvPr userDrawn="1"/>
        </p:nvSpPr>
        <p:spPr>
          <a:xfrm>
            <a:off x="1159727" y="1224451"/>
            <a:ext cx="4226024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BC9CBF-CF7B-4E39-9FD1-961882EC596A}"/>
              </a:ext>
            </a:extLst>
          </p:cNvPr>
          <p:cNvSpPr/>
          <p:nvPr userDrawn="1"/>
        </p:nvSpPr>
        <p:spPr>
          <a:xfrm>
            <a:off x="657060" y="698704"/>
            <a:ext cx="4473025" cy="5701790"/>
          </a:xfrm>
          <a:prstGeom prst="rect">
            <a:avLst/>
          </a:prstGeom>
          <a:solidFill>
            <a:srgbClr val="2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7A3D921-B9D5-42DC-9037-298968D94C95}"/>
              </a:ext>
            </a:extLst>
          </p:cNvPr>
          <p:cNvGrpSpPr/>
          <p:nvPr userDrawn="1"/>
        </p:nvGrpSpPr>
        <p:grpSpPr>
          <a:xfrm>
            <a:off x="657060" y="435124"/>
            <a:ext cx="5134751" cy="6215741"/>
            <a:chOff x="252031" y="391887"/>
            <a:chExt cx="7433283" cy="621574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BDB1890-91F2-49FC-B0F4-3F3FF11B6A1A}"/>
                </a:ext>
              </a:extLst>
            </p:cNvPr>
            <p:cNvSpPr/>
            <p:nvPr userDrawn="1"/>
          </p:nvSpPr>
          <p:spPr>
            <a:xfrm>
              <a:off x="979713" y="1181214"/>
              <a:ext cx="6117771" cy="5426414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A62F937-16D4-4A6C-B247-D0A62BC6560D}"/>
                </a:ext>
              </a:extLst>
            </p:cNvPr>
            <p:cNvSpPr/>
            <p:nvPr userDrawn="1"/>
          </p:nvSpPr>
          <p:spPr>
            <a:xfrm>
              <a:off x="609600" y="391887"/>
              <a:ext cx="7075714" cy="5878284"/>
            </a:xfrm>
            <a:prstGeom prst="rect">
              <a:avLst/>
            </a:prstGeom>
            <a:noFill/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9335681-5A6F-48BE-8160-2000D0F242FB}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1E2B8D-1C12-403F-BE59-ECC565466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546851"/>
            <a:ext cx="4101084" cy="3396749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F0F519-65FC-434F-8F2F-F778A20A8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480457"/>
            <a:ext cx="4101084" cy="979308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91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6FC21-A32D-44DC-BED7-08CEBB3B90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A85DE8-81C6-4A53-8754-137A795CA5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2E478F-E849-4A8C-AF1F-CBCC78A7CBFA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66073F-5CD2-4EAC-890A-F6BB43D2B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817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6FC21-A32D-44DC-BED7-08CEBB3B90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A85DE8-81C6-4A53-8754-137A795CA5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2E478F-E849-4A8C-AF1F-CBCC78A7CBFA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66073F-5CD2-4EAC-890A-F6BB43D2B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05804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571B4-4133-4DE5-AD8F-A341842CBE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AC00-5FCA-4A4E-A036-2FCBDEAF17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80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FE1CFFBA-D756-4740-B375-252727F02D1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64229" y="0"/>
            <a:ext cx="4919153" cy="6858000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2DCA22-1DF2-42CB-8741-F0CE575E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04" y="1676400"/>
            <a:ext cx="5196241" cy="3352800"/>
          </a:xfrm>
        </p:spPr>
        <p:txBody>
          <a:bodyPr>
            <a:normAutofit/>
          </a:bodyPr>
          <a:lstStyle>
            <a:lvl1pPr>
              <a:defRPr sz="4400" b="1" spc="3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D89F3-6B87-4C54-83B9-A6481CB4F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9394" y="365125"/>
            <a:ext cx="4114801" cy="5811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479D679C-E90D-4916-BCE6-71C32B831E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9938" y="1088572"/>
            <a:ext cx="4572000" cy="4572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C200B3-102B-4BB6-AEB0-D99EE027F09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450C90-6D4A-4D50-B15D-91C587AABC6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762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FE1CFFBA-D756-4740-B375-252727F02D1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64229" y="0"/>
            <a:ext cx="9927771" cy="6858000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9325050-38BE-4AB2-B450-8DC9C0EDD386}"/>
              </a:ext>
            </a:extLst>
          </p:cNvPr>
          <p:cNvGrpSpPr/>
          <p:nvPr userDrawn="1"/>
        </p:nvGrpSpPr>
        <p:grpSpPr>
          <a:xfrm>
            <a:off x="883522" y="408327"/>
            <a:ext cx="5276606" cy="5768636"/>
            <a:chOff x="883522" y="408327"/>
            <a:chExt cx="5276606" cy="576863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D68A4CE-A5FD-4656-82E1-43D586CC441E}"/>
                </a:ext>
              </a:extLst>
            </p:cNvPr>
            <p:cNvSpPr/>
            <p:nvPr/>
          </p:nvSpPr>
          <p:spPr>
            <a:xfrm>
              <a:off x="1808217" y="1403690"/>
              <a:ext cx="4351911" cy="4773273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E66B1E37-8CEC-44ED-A239-C755B72AC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39938" y="1088572"/>
              <a:ext cx="4572000" cy="4572000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7E28405-97F5-4E03-86F1-FAE2FEA6CFF8}"/>
                </a:ext>
              </a:extLst>
            </p:cNvPr>
            <p:cNvSpPr/>
            <p:nvPr/>
          </p:nvSpPr>
          <p:spPr>
            <a:xfrm>
              <a:off x="883522" y="408327"/>
              <a:ext cx="4351911" cy="4773273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719FCC9B-E3B8-49CF-BD22-D553FFAAE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1775"/>
            <a:ext cx="4351911" cy="2384466"/>
          </a:xfrm>
        </p:spPr>
        <p:txBody>
          <a:bodyPr>
            <a:normAutofit/>
          </a:bodyPr>
          <a:lstStyle>
            <a:lvl1pPr algn="ctr">
              <a:defRPr sz="4400" b="1" spc="3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F21EA87-CE67-4A1E-B2E0-513F775C76A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199" y="3886241"/>
            <a:ext cx="4351910" cy="296437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2000" spc="6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AADF661-E593-4423-A8A8-F22C9439078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BD6A50-BDFC-4B4C-9D3B-53B545F5318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43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B599FEC8-12D0-4EB5-8573-C891D56C84E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71015" y="0"/>
            <a:ext cx="12263015" cy="6858000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BF3BF7F-F094-497C-9310-2FE8B059E82B}"/>
              </a:ext>
            </a:extLst>
          </p:cNvPr>
          <p:cNvGrpSpPr/>
          <p:nvPr userDrawn="1"/>
        </p:nvGrpSpPr>
        <p:grpSpPr>
          <a:xfrm flipH="1" flipV="1">
            <a:off x="3581400" y="451189"/>
            <a:ext cx="5276606" cy="5768636"/>
            <a:chOff x="883522" y="408327"/>
            <a:chExt cx="5276606" cy="576863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D49E498-4E90-44A2-B49F-157DFF9E8581}"/>
                </a:ext>
              </a:extLst>
            </p:cNvPr>
            <p:cNvSpPr/>
            <p:nvPr/>
          </p:nvSpPr>
          <p:spPr>
            <a:xfrm>
              <a:off x="1808217" y="1403690"/>
              <a:ext cx="4351911" cy="4773273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B2D9F108-8C30-4BEC-8122-BE26326444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39938" y="1088572"/>
              <a:ext cx="4572000" cy="4572000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AB546B5-7C56-40DD-B1DF-AE850DE5FDB3}"/>
                </a:ext>
              </a:extLst>
            </p:cNvPr>
            <p:cNvSpPr/>
            <p:nvPr/>
          </p:nvSpPr>
          <p:spPr>
            <a:xfrm>
              <a:off x="883522" y="408327"/>
              <a:ext cx="4351911" cy="4773273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4C30FD01-9DD8-4ECA-AC52-7C41002A9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095" y="1742989"/>
            <a:ext cx="4351911" cy="3352800"/>
          </a:xfrm>
        </p:spPr>
        <p:txBody>
          <a:bodyPr>
            <a:normAutofit/>
          </a:bodyPr>
          <a:lstStyle>
            <a:lvl1pPr algn="ctr">
              <a:defRPr sz="4400" b="1" spc="3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4491700-C4EB-4143-ACD3-DE153BF9DD9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506094" y="4127455"/>
            <a:ext cx="4351910" cy="296437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2000" spc="6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5F17219-39C2-44C1-BFC9-BA0D7ACD78D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87118E-1B0A-407B-BDCE-B343BC9F92E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58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C3A4379-5E89-42FE-AA5C-BEA0CDFCDD6F}"/>
              </a:ext>
            </a:extLst>
          </p:cNvPr>
          <p:cNvSpPr/>
          <p:nvPr userDrawn="1"/>
        </p:nvSpPr>
        <p:spPr>
          <a:xfrm>
            <a:off x="4887684" y="1431586"/>
            <a:ext cx="2873833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8A5A1-070F-43C9-B2D5-C557B0D72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3882" y="1061132"/>
            <a:ext cx="3464717" cy="823912"/>
          </a:xfrm>
          <a:ln>
            <a:noFill/>
          </a:ln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CBEC1-2F48-4E90-ADF0-BEE2B9E47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882" y="2108201"/>
            <a:ext cx="3464717" cy="368458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2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67F380C-58A9-4490-AC57-579A90290F3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153400" y="1061132"/>
            <a:ext cx="3464717" cy="823912"/>
          </a:xfrm>
          <a:ln>
            <a:noFill/>
          </a:ln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A285A94-0E4E-47DC-8E61-41F684F3700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153400" y="2108201"/>
            <a:ext cx="3464717" cy="368458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2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DCBFD0-7AE5-4346-AD3A-01F956626091}"/>
              </a:ext>
            </a:extLst>
          </p:cNvPr>
          <p:cNvSpPr/>
          <p:nvPr userDrawn="1"/>
        </p:nvSpPr>
        <p:spPr>
          <a:xfrm>
            <a:off x="4430484" y="0"/>
            <a:ext cx="2873833" cy="5426414"/>
          </a:xfrm>
          <a:prstGeom prst="rect">
            <a:avLst/>
          </a:prstGeom>
          <a:noFill/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354FBDC8-CD65-4972-A821-C25297B1A8A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59082" y="489291"/>
            <a:ext cx="2873833" cy="5920920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1F4A2F-9480-4E94-806C-5D65C71D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84" y="0"/>
            <a:ext cx="3834596" cy="1124404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DA028-023B-4883-9A48-70FD7A2E522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A6DE-6D7A-4135-8B9F-99A91527F21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4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BD40C7A-92CE-46D6-B056-C75D73663328}"/>
              </a:ext>
            </a:extLst>
          </p:cNvPr>
          <p:cNvSpPr/>
          <p:nvPr userDrawn="1"/>
        </p:nvSpPr>
        <p:spPr>
          <a:xfrm>
            <a:off x="609600" y="391887"/>
            <a:ext cx="7075714" cy="5878284"/>
          </a:xfrm>
          <a:prstGeom prst="rect">
            <a:avLst/>
          </a:prstGeom>
          <a:noFill/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877C5F-FF39-4400-9C13-0D7F04A0C78F}"/>
              </a:ext>
            </a:extLst>
          </p:cNvPr>
          <p:cNvSpPr/>
          <p:nvPr userDrawn="1"/>
        </p:nvSpPr>
        <p:spPr>
          <a:xfrm>
            <a:off x="6727371" y="54430"/>
            <a:ext cx="1238278" cy="6553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E90E16-AEC5-4F82-85B0-DDEA26AA93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097484" y="0"/>
            <a:ext cx="5094515" cy="6858000"/>
          </a:xfrm>
          <a:solidFill>
            <a:schemeClr val="bg1">
              <a:lumMod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1A2116-206B-49CD-9ECC-078E4F72904C}"/>
              </a:ext>
            </a:extLst>
          </p:cNvPr>
          <p:cNvSpPr/>
          <p:nvPr userDrawn="1"/>
        </p:nvSpPr>
        <p:spPr>
          <a:xfrm>
            <a:off x="979713" y="1181214"/>
            <a:ext cx="6117771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69E75A6-06C5-49D0-9164-3098CE0E53D8}"/>
              </a:ext>
            </a:extLst>
          </p:cNvPr>
          <p:cNvSpPr/>
          <p:nvPr userDrawn="1"/>
        </p:nvSpPr>
        <p:spPr>
          <a:xfrm>
            <a:off x="957943" y="655467"/>
            <a:ext cx="5769428" cy="5701790"/>
          </a:xfrm>
          <a:prstGeom prst="rect">
            <a:avLst/>
          </a:prstGeom>
          <a:solidFill>
            <a:srgbClr val="2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7F3105-8D8F-4FF3-9A7F-0F067BB810A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1E2B8D-1C12-403F-BE59-ECC565466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57943" y="2546851"/>
            <a:ext cx="5138057" cy="3396749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F0F519-65FC-434F-8F2F-F778A20A8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3" y="1480457"/>
            <a:ext cx="5138057" cy="979308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7255-8347-4647-9EA2-7ED06A73C1A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251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E9CCD-6BB8-4209-A6BA-85186795608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00191" y="470641"/>
            <a:ext cx="5220309" cy="59167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E8CB484-5390-4B2F-9BFB-D0733BEE88A5}"/>
              </a:ext>
            </a:extLst>
          </p:cNvPr>
          <p:cNvGrpSpPr/>
          <p:nvPr userDrawn="1"/>
        </p:nvGrpSpPr>
        <p:grpSpPr>
          <a:xfrm>
            <a:off x="657060" y="435124"/>
            <a:ext cx="5134751" cy="6215741"/>
            <a:chOff x="252031" y="391887"/>
            <a:chExt cx="7433283" cy="6215741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8354BDC-9788-4AB5-A841-99D95C68804F}"/>
                </a:ext>
              </a:extLst>
            </p:cNvPr>
            <p:cNvSpPr/>
            <p:nvPr userDrawn="1"/>
          </p:nvSpPr>
          <p:spPr>
            <a:xfrm>
              <a:off x="979713" y="1181214"/>
              <a:ext cx="6117771" cy="5426414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6778BD9-B865-4156-B319-6A8242F0D4D5}"/>
                </a:ext>
              </a:extLst>
            </p:cNvPr>
            <p:cNvSpPr/>
            <p:nvPr userDrawn="1"/>
          </p:nvSpPr>
          <p:spPr>
            <a:xfrm>
              <a:off x="609600" y="391887"/>
              <a:ext cx="7075714" cy="5878284"/>
            </a:xfrm>
            <a:prstGeom prst="rect">
              <a:avLst/>
            </a:prstGeom>
            <a:noFill/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EB70006-7799-4F63-912B-45662CE14500}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4074E6-E39E-4D19-B91F-8E84F37CB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167" y="1099002"/>
            <a:ext cx="4226024" cy="573989"/>
          </a:xfrm>
        </p:spPr>
        <p:txBody>
          <a:bodyPr lIns="0" rIns="0">
            <a:noAutofit/>
          </a:bodyPr>
          <a:lstStyle>
            <a:lvl1pPr>
              <a:defRPr sz="3200" b="1" spc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D1B16-7058-45AD-9B19-E19CAF96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167" y="2145234"/>
            <a:ext cx="4226024" cy="3857329"/>
          </a:xfrm>
        </p:spPr>
        <p:txBody>
          <a:bodyPr lIns="0" rIns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CAAB964-0A56-4842-AA82-7610F726CD1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1804" y="1737564"/>
            <a:ext cx="4197802" cy="407670"/>
          </a:xfrm>
        </p:spPr>
        <p:txBody>
          <a:bodyPr lIns="0" rIns="0">
            <a:noAutofit/>
          </a:bodyPr>
          <a:lstStyle>
            <a:lvl1pPr marL="0" indent="0">
              <a:buNone/>
              <a:defRPr sz="2000" spc="6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311BA1-4F61-4FA7-9C20-685B3689CAE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F357A5-40C6-41A4-B1BE-0AF78D459AC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789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46D6A0C-E2C3-43CB-83D0-B5F6221079CA}"/>
              </a:ext>
            </a:extLst>
          </p:cNvPr>
          <p:cNvGrpSpPr/>
          <p:nvPr userDrawn="1"/>
        </p:nvGrpSpPr>
        <p:grpSpPr>
          <a:xfrm flipH="1">
            <a:off x="2076202" y="1374276"/>
            <a:ext cx="7324426" cy="3883523"/>
            <a:chOff x="252031" y="-22763"/>
            <a:chExt cx="7324426" cy="726996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C96296-0FBF-47A5-9D6A-5D9BB647A4D7}"/>
                </a:ext>
              </a:extLst>
            </p:cNvPr>
            <p:cNvSpPr/>
            <p:nvPr userDrawn="1"/>
          </p:nvSpPr>
          <p:spPr>
            <a:xfrm>
              <a:off x="979714" y="1181211"/>
              <a:ext cx="6117771" cy="6065990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997D03F-0BE2-458F-92A2-4FE73B0FBF51}"/>
                </a:ext>
              </a:extLst>
            </p:cNvPr>
            <p:cNvSpPr/>
            <p:nvPr userDrawn="1"/>
          </p:nvSpPr>
          <p:spPr>
            <a:xfrm>
              <a:off x="500743" y="-22763"/>
              <a:ext cx="7075714" cy="5878284"/>
            </a:xfrm>
            <a:prstGeom prst="rect">
              <a:avLst/>
            </a:prstGeom>
            <a:noFill/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3F17719-10FE-433E-9CCC-4509DE17F22A}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DE73F1A-AAF0-4EB4-8DF0-C152BD93C6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91372" y="2238426"/>
            <a:ext cx="6609256" cy="1508126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75AE6-92D3-4205-B268-E1AD6C590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1372" y="3838627"/>
            <a:ext cx="6609256" cy="450503"/>
          </a:xfrm>
        </p:spPr>
        <p:txBody>
          <a:bodyPr/>
          <a:lstStyle>
            <a:lvl1pPr marL="0" indent="0" algn="ctr">
              <a:buNone/>
              <a:defRPr sz="2400" spc="3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BF3BF7F-F094-497C-9310-2FE8B059E82B}"/>
              </a:ext>
            </a:extLst>
          </p:cNvPr>
          <p:cNvGrpSpPr/>
          <p:nvPr userDrawn="1"/>
        </p:nvGrpSpPr>
        <p:grpSpPr>
          <a:xfrm flipH="1" flipV="1">
            <a:off x="3581400" y="451189"/>
            <a:ext cx="5276606" cy="5768636"/>
            <a:chOff x="883522" y="408327"/>
            <a:chExt cx="5276606" cy="576863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D49E498-4E90-44A2-B49F-157DFF9E8581}"/>
                </a:ext>
              </a:extLst>
            </p:cNvPr>
            <p:cNvSpPr/>
            <p:nvPr/>
          </p:nvSpPr>
          <p:spPr>
            <a:xfrm>
              <a:off x="1808217" y="1403690"/>
              <a:ext cx="4351911" cy="4773273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B2D9F108-8C30-4BEC-8122-BE26326444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39938" y="1088572"/>
              <a:ext cx="4572000" cy="4572000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AB546B5-7C56-40DD-B1DF-AE850DE5FDB3}"/>
                </a:ext>
              </a:extLst>
            </p:cNvPr>
            <p:cNvSpPr/>
            <p:nvPr/>
          </p:nvSpPr>
          <p:spPr>
            <a:xfrm>
              <a:off x="883522" y="408327"/>
              <a:ext cx="4351911" cy="4773273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4C30FD01-9DD8-4ECA-AC52-7C41002A9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095" y="1742989"/>
            <a:ext cx="4351911" cy="3352800"/>
          </a:xfrm>
        </p:spPr>
        <p:txBody>
          <a:bodyPr>
            <a:normAutofit/>
          </a:bodyPr>
          <a:lstStyle>
            <a:lvl1pPr algn="ctr">
              <a:defRPr sz="4400" b="1" spc="3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5F17219-39C2-44C1-BFC9-BA0D7ACD78D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87118E-1B0A-407B-BDCE-B343BC9F92E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EC8E835-7291-427D-948E-B544E36AD12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506094" y="4127455"/>
            <a:ext cx="4351911" cy="29643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2000" cap="all" spc="600" baseline="0">
                <a:latin typeface="+mj-lt"/>
              </a:defRPr>
            </a:lvl1pPr>
          </a:lstStyle>
          <a:p>
            <a:pPr marL="228600" lvl="0" indent="-228600" algn="ctr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800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27C465-B000-4905-9328-DBAB7930A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84" y="0"/>
            <a:ext cx="11000232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F3059-D5B9-418C-A60B-C3C8E261E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5884" y="1188720"/>
            <a:ext cx="11000232" cy="4988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7F727-48BD-4EB4-B57F-5AC03BEB1A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5884" y="64683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9" name="Rectangle: Single Corner Snipped 8">
            <a:extLst>
              <a:ext uri="{FF2B5EF4-FFF2-40B4-BE49-F238E27FC236}">
                <a16:creationId xmlns:a16="http://schemas.microsoft.com/office/drawing/2014/main" id="{7166C798-72CE-4F2D-9A04-013F24A2659F}"/>
              </a:ext>
            </a:extLst>
          </p:cNvPr>
          <p:cNvSpPr/>
          <p:nvPr userDrawn="1"/>
        </p:nvSpPr>
        <p:spPr>
          <a:xfrm flipH="1">
            <a:off x="11549269" y="6356350"/>
            <a:ext cx="642731" cy="501650"/>
          </a:xfrm>
          <a:prstGeom prst="snip1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50000">
                <a:srgbClr val="05EE55">
                  <a:alpha val="70000"/>
                </a:srgbClr>
              </a:gs>
              <a:gs pos="100000">
                <a:srgbClr val="C0F4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ACE58C5-CE1C-415B-8591-25A53FF2AE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05746"/>
            <a:ext cx="642731" cy="4078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2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51" r:id="rId4"/>
    <p:sldLayoutId id="2147483653" r:id="rId5"/>
    <p:sldLayoutId id="2147483657" r:id="rId6"/>
    <p:sldLayoutId id="2147483663" r:id="rId7"/>
    <p:sldLayoutId id="2147483669" r:id="rId8"/>
    <p:sldLayoutId id="2147483666" r:id="rId9"/>
    <p:sldLayoutId id="2147483670" r:id="rId10"/>
    <p:sldLayoutId id="2147483667" r:id="rId11"/>
    <p:sldLayoutId id="2147483668" r:id="rId12"/>
    <p:sldLayoutId id="2147483665" r:id="rId13"/>
    <p:sldLayoutId id="2147483671" r:id="rId14"/>
    <p:sldLayoutId id="2147483655" r:id="rId15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" userDrawn="1">
          <p15:clr>
            <a:srgbClr val="F26B43"/>
          </p15:clr>
        </p15:guide>
        <p15:guide id="2" pos="7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Triangular design of a roof">
            <a:extLst>
              <a:ext uri="{FF2B5EF4-FFF2-40B4-BE49-F238E27FC236}">
                <a16:creationId xmlns:a16="http://schemas.microsoft.com/office/drawing/2014/main" id="{01F590AB-1AF1-489D-B942-2800AE8629C3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B6C8E487-ADDC-4F1B-A30A-BAABB4998F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015" y="0"/>
            <a:ext cx="12263015" cy="6858000"/>
          </a:xfrm>
          <a:prstGeom prst="rect">
            <a:avLst/>
          </a:prstGeom>
          <a:solidFill>
            <a:srgbClr val="2F334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1BEC607-8474-408E-A7AC-48A065F31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2076202" y="1374276"/>
            <a:ext cx="7324426" cy="3883523"/>
            <a:chOff x="252031" y="-22763"/>
            <a:chExt cx="7324426" cy="7269964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601E3FC-2016-4085-9A4B-A172702EAA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79714" y="1181211"/>
              <a:ext cx="6117771" cy="6065990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CBF662F-A198-4AD3-8EBC-0EC9A52B2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00743" y="-22763"/>
              <a:ext cx="7075714" cy="5878284"/>
            </a:xfrm>
            <a:prstGeom prst="rect">
              <a:avLst/>
            </a:prstGeom>
            <a:noFill/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42E86C5-8E5F-4620-A4FB-D1F926179D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7E0E8055-17FA-43CE-9F03-E712F496B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8329" y="2489891"/>
            <a:ext cx="6609256" cy="1508126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KECERDASAN BUATAN</a:t>
            </a:r>
            <a:br>
              <a:rPr lang="en-US" dirty="0"/>
            </a:br>
            <a:r>
              <a:rPr lang="en-US" i="1" dirty="0"/>
              <a:t>ARTIFICIAL </a:t>
            </a:r>
            <a:r>
              <a:rPr lang="en-US" i="1" dirty="0" err="1"/>
              <a:t>INTELLIGENce</a:t>
            </a:r>
            <a:r>
              <a:rPr lang="en-US" i="1" dirty="0"/>
              <a:t> (ai)</a:t>
            </a:r>
          </a:p>
        </p:txBody>
      </p:sp>
    </p:spTree>
    <p:extLst>
      <p:ext uri="{BB962C8B-B14F-4D97-AF65-F5344CB8AC3E}">
        <p14:creationId xmlns:p14="http://schemas.microsoft.com/office/powerpoint/2010/main" val="2506210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Building" title="Building">
            <a:extLst>
              <a:ext uri="{FF2B5EF4-FFF2-40B4-BE49-F238E27FC236}">
                <a16:creationId xmlns:a16="http://schemas.microsoft.com/office/drawing/2014/main" id="{00C713CD-79D0-408F-A140-FBAE3C602261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4229" y="0"/>
            <a:ext cx="9927771" cy="6858000"/>
          </a:xfr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CCC577CF-CED3-44B1-AC3E-05C2556B4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3522" y="408327"/>
            <a:ext cx="5276606" cy="5768636"/>
            <a:chOff x="883522" y="408327"/>
            <a:chExt cx="5276606" cy="576863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75940B9-0338-4FFA-9747-10812F028F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808217" y="1403690"/>
              <a:ext cx="4351911" cy="4773273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4B52C7E-3049-4545-956A-6D8F73F23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883522" y="408327"/>
              <a:ext cx="4351911" cy="4773273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6669882-9FD4-41D7-A5A6-A4A2E44A2A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39938" y="1088572"/>
              <a:ext cx="4572000" cy="4572000"/>
            </a:xfrm>
            <a:prstGeom prst="rect">
              <a:avLst/>
            </a:prstGeom>
          </p:spPr>
        </p:pic>
      </p:grpSp>
      <p:sp>
        <p:nvSpPr>
          <p:cNvPr id="26" name="Title 25">
            <a:extLst>
              <a:ext uri="{FF2B5EF4-FFF2-40B4-BE49-F238E27FC236}">
                <a16:creationId xmlns:a16="http://schemas.microsoft.com/office/drawing/2014/main" id="{DB4530C3-10EF-4FDE-A1B1-9DF09C2DF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328" y="1726421"/>
            <a:ext cx="4351911" cy="507134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AHLI KUMPULAN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863C256D-8187-4199-952C-D2BB841598F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17951" y="2212825"/>
            <a:ext cx="11327108" cy="2727399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457200" indent="-457200" algn="l">
              <a:buAutoNum type="arabicPeriod"/>
            </a:pPr>
            <a:r>
              <a:rPr lang="en-US" dirty="0"/>
              <a:t>MUHAMMAD FAHMI BIN MOHD NURJI			(A19EC0302)</a:t>
            </a:r>
          </a:p>
          <a:p>
            <a:pPr algn="l"/>
            <a:r>
              <a:rPr lang="en-US" dirty="0"/>
              <a:t>2. AARON RYAN SHAMIKA 						(A19EC0001)</a:t>
            </a:r>
          </a:p>
          <a:p>
            <a:pPr algn="l"/>
            <a:r>
              <a:rPr lang="en-US" dirty="0"/>
              <a:t>3. CHIAM WOOI CHIN 						(A19EC0034)</a:t>
            </a:r>
          </a:p>
          <a:p>
            <a:pPr algn="l"/>
            <a:r>
              <a:rPr lang="en-US" dirty="0"/>
              <a:t>4. IZZATUN NADIAH BINTI ABDUL RAHMAN		 	(A19EC0056)</a:t>
            </a:r>
          </a:p>
          <a:p>
            <a:pPr algn="l"/>
            <a:r>
              <a:rPr lang="en-US" dirty="0"/>
              <a:t>5. MUHAMMAD SYAFIQ HANIF BIN MOHAMAD HALIM 	(A19EC0107)</a:t>
            </a:r>
          </a:p>
          <a:p>
            <a:pPr algn="l"/>
            <a:r>
              <a:rPr lang="en-US" dirty="0"/>
              <a:t>6. ONG YIN REN							 	(A19EC0204)</a:t>
            </a:r>
          </a:p>
          <a:p>
            <a:pPr algn="l"/>
            <a:r>
              <a:rPr lang="en-US" dirty="0"/>
              <a:t>7. YU KAH WEI 								(A19EC0178)	</a:t>
            </a:r>
          </a:p>
        </p:txBody>
      </p:sp>
      <p:sp>
        <p:nvSpPr>
          <p:cNvPr id="11" name="Rectangle: Single Corner Snipped 10" descr="Footer accent box">
            <a:extLst>
              <a:ext uri="{FF2B5EF4-FFF2-40B4-BE49-F238E27FC236}">
                <a16:creationId xmlns:a16="http://schemas.microsoft.com/office/drawing/2014/main" id="{A39C0937-57CD-4C2F-B530-516994363917}"/>
              </a:ext>
            </a:extLst>
          </p:cNvPr>
          <p:cNvSpPr/>
          <p:nvPr/>
        </p:nvSpPr>
        <p:spPr>
          <a:xfrm flipH="1">
            <a:off x="11549269" y="6356350"/>
            <a:ext cx="642731" cy="501650"/>
          </a:xfrm>
          <a:prstGeom prst="snip1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50000">
                <a:srgbClr val="05EE55">
                  <a:alpha val="70000"/>
                </a:srgbClr>
              </a:gs>
              <a:gs pos="100000">
                <a:srgbClr val="C0F4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8EC366-9118-4504-88CF-ABE80F98E7F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305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131B83-D356-4951-9944-566CB63306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 Placeholder 26">
            <a:extLst>
              <a:ext uri="{FF2B5EF4-FFF2-40B4-BE49-F238E27FC236}">
                <a16:creationId xmlns:a16="http://schemas.microsoft.com/office/drawing/2014/main" id="{CE41336D-A95A-44B4-8ED9-6C2CC4A6B13D}"/>
              </a:ext>
            </a:extLst>
          </p:cNvPr>
          <p:cNvSpPr txBox="1">
            <a:spLocks/>
          </p:cNvSpPr>
          <p:nvPr/>
        </p:nvSpPr>
        <p:spPr>
          <a:xfrm>
            <a:off x="201379" y="245480"/>
            <a:ext cx="2146843" cy="61602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0.00 – 1.00</a:t>
            </a:r>
          </a:p>
          <a:p>
            <a:pPr marL="0" indent="0">
              <a:buNone/>
            </a:pPr>
            <a:r>
              <a:rPr lang="en-US" sz="2200" dirty="0" err="1">
                <a:solidFill>
                  <a:schemeClr val="tx1"/>
                </a:solidFill>
              </a:rPr>
              <a:t>Pendahuluan</a:t>
            </a:r>
            <a:br>
              <a:rPr lang="en-US" sz="2200" dirty="0">
                <a:solidFill>
                  <a:schemeClr val="tx1"/>
                </a:solidFill>
              </a:rPr>
            </a:b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>
                <a:solidFill>
                  <a:schemeClr val="tx1"/>
                </a:solidFill>
              </a:rPr>
              <a:t>Definisi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>
                <a:solidFill>
                  <a:schemeClr val="tx1"/>
                </a:solidFill>
              </a:rPr>
              <a:t>Kebaikan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>
                <a:solidFill>
                  <a:schemeClr val="tx1"/>
                </a:solidFill>
              </a:rPr>
              <a:t>Keburukan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>
                <a:solidFill>
                  <a:schemeClr val="tx1"/>
                </a:solidFill>
              </a:rPr>
              <a:t>Temuduga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beberapa</a:t>
            </a:r>
            <a:r>
              <a:rPr lang="en-US" sz="2200" dirty="0">
                <a:solidFill>
                  <a:schemeClr val="tx1"/>
                </a:solidFill>
              </a:rPr>
              <a:t> orang </a:t>
            </a:r>
            <a:r>
              <a:rPr lang="en-US" sz="2200" dirty="0" err="1">
                <a:solidFill>
                  <a:schemeClr val="tx1"/>
                </a:solidFill>
              </a:rPr>
              <a:t>pelajar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11" name="Text Placeholder 26">
            <a:extLst>
              <a:ext uri="{FF2B5EF4-FFF2-40B4-BE49-F238E27FC236}">
                <a16:creationId xmlns:a16="http://schemas.microsoft.com/office/drawing/2014/main" id="{7A9CEBA9-045A-4845-83AD-906CDA8802F8}"/>
              </a:ext>
            </a:extLst>
          </p:cNvPr>
          <p:cNvSpPr txBox="1">
            <a:spLocks/>
          </p:cNvSpPr>
          <p:nvPr/>
        </p:nvSpPr>
        <p:spPr>
          <a:xfrm>
            <a:off x="2549603" y="245480"/>
            <a:ext cx="2223166" cy="61602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1.00 – 2.00</a:t>
            </a:r>
          </a:p>
          <a:p>
            <a:pPr marL="0" indent="0">
              <a:buNone/>
            </a:pPr>
            <a:r>
              <a:rPr lang="en-US" sz="2200" dirty="0" err="1">
                <a:solidFill>
                  <a:schemeClr val="tx1"/>
                </a:solidFill>
              </a:rPr>
              <a:t>Contoh</a:t>
            </a:r>
            <a:r>
              <a:rPr lang="en-US" sz="2200" dirty="0">
                <a:solidFill>
                  <a:schemeClr val="tx1"/>
                </a:solidFill>
              </a:rPr>
              <a:t> 1</a:t>
            </a:r>
            <a:br>
              <a:rPr lang="en-US" sz="2200" dirty="0">
                <a:solidFill>
                  <a:schemeClr val="tx1"/>
                </a:solidFill>
              </a:rPr>
            </a:b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>
                <a:solidFill>
                  <a:schemeClr val="tx1"/>
                </a:solidFill>
              </a:rPr>
              <a:t>Sistem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pengecaman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wajah</a:t>
            </a:r>
            <a:r>
              <a:rPr lang="en-US" sz="2200" dirty="0">
                <a:solidFill>
                  <a:schemeClr val="tx1"/>
                </a:solidFill>
              </a:rPr>
              <a:t> dan </a:t>
            </a:r>
            <a:r>
              <a:rPr lang="en-US" sz="2200" dirty="0" err="1">
                <a:solidFill>
                  <a:schemeClr val="tx1"/>
                </a:solidFill>
              </a:rPr>
              <a:t>sistem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pengecaman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mata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>
                <a:solidFill>
                  <a:schemeClr val="tx1"/>
                </a:solidFill>
              </a:rPr>
              <a:t>Dalam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kegunaan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telefon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pintar</a:t>
            </a:r>
            <a:r>
              <a:rPr lang="en-US" sz="2200" dirty="0">
                <a:solidFill>
                  <a:schemeClr val="tx1"/>
                </a:solidFill>
              </a:rPr>
              <a:t>, computer </a:t>
            </a:r>
            <a:r>
              <a:rPr lang="en-US" sz="2200" dirty="0" err="1">
                <a:solidFill>
                  <a:schemeClr val="tx1"/>
                </a:solidFill>
              </a:rPr>
              <a:t>riba</a:t>
            </a:r>
            <a:r>
              <a:rPr lang="en-US" sz="2200" dirty="0">
                <a:solidFill>
                  <a:schemeClr val="tx1"/>
                </a:solidFill>
              </a:rPr>
              <a:t>, pass </a:t>
            </a:r>
            <a:r>
              <a:rPr lang="en-US" sz="2200" dirty="0" err="1">
                <a:solidFill>
                  <a:schemeClr val="tx1"/>
                </a:solidFill>
              </a:rPr>
              <a:t>masuk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biik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terkawal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67E9FDCC-B0E1-4A9E-8459-DF102C75DCCC}"/>
              </a:ext>
            </a:extLst>
          </p:cNvPr>
          <p:cNvSpPr txBox="1">
            <a:spLocks/>
          </p:cNvSpPr>
          <p:nvPr/>
        </p:nvSpPr>
        <p:spPr>
          <a:xfrm>
            <a:off x="4967099" y="245480"/>
            <a:ext cx="2223166" cy="61602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2.00 – 3.00</a:t>
            </a:r>
          </a:p>
          <a:p>
            <a:pPr marL="0" indent="0">
              <a:buNone/>
            </a:pPr>
            <a:r>
              <a:rPr lang="en-US" sz="2200" dirty="0" err="1">
                <a:solidFill>
                  <a:schemeClr val="tx1"/>
                </a:solidFill>
              </a:rPr>
              <a:t>Contoh</a:t>
            </a:r>
            <a:r>
              <a:rPr lang="en-US" sz="2200" dirty="0">
                <a:solidFill>
                  <a:schemeClr val="tx1"/>
                </a:solidFill>
              </a:rPr>
              <a:t> 2</a:t>
            </a:r>
            <a:br>
              <a:rPr lang="en-US" sz="2200" dirty="0">
                <a:solidFill>
                  <a:schemeClr val="tx1"/>
                </a:solidFill>
              </a:rPr>
            </a:b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>
                <a:solidFill>
                  <a:schemeClr val="tx1"/>
                </a:solidFill>
              </a:rPr>
              <a:t>Bantuan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dalam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carian</a:t>
            </a:r>
            <a:r>
              <a:rPr lang="en-US" sz="2200" dirty="0">
                <a:solidFill>
                  <a:schemeClr val="tx1"/>
                </a:solidFill>
              </a:rPr>
              <a:t> internet.</a:t>
            </a:r>
          </a:p>
          <a:p>
            <a:r>
              <a:rPr lang="en-US" sz="2200" dirty="0">
                <a:solidFill>
                  <a:schemeClr val="tx1"/>
                </a:solidFill>
              </a:rPr>
              <a:t>Google predictive – 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AI </a:t>
            </a:r>
            <a:r>
              <a:rPr lang="en-US" sz="2200" dirty="0" err="1">
                <a:solidFill>
                  <a:schemeClr val="tx1"/>
                </a:solidFill>
              </a:rPr>
              <a:t>membantu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enjin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carian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memadankan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keperluan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diperlukan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Google Algorithm - </a:t>
            </a:r>
            <a:r>
              <a:rPr lang="en-US" sz="2200" dirty="0" err="1">
                <a:solidFill>
                  <a:schemeClr val="tx1"/>
                </a:solidFill>
              </a:rPr>
              <a:t>memberikan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hasil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terbaik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kepada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pengguna</a:t>
            </a:r>
            <a:br>
              <a:rPr lang="en-US" dirty="0"/>
            </a:br>
            <a:endParaRPr lang="en-US" dirty="0"/>
          </a:p>
        </p:txBody>
      </p:sp>
      <p:sp>
        <p:nvSpPr>
          <p:cNvPr id="13" name="Text Placeholder 26">
            <a:extLst>
              <a:ext uri="{FF2B5EF4-FFF2-40B4-BE49-F238E27FC236}">
                <a16:creationId xmlns:a16="http://schemas.microsoft.com/office/drawing/2014/main" id="{1F015C33-B0E8-4C5D-9D75-12D6534F8AA7}"/>
              </a:ext>
            </a:extLst>
          </p:cNvPr>
          <p:cNvSpPr txBox="1">
            <a:spLocks/>
          </p:cNvSpPr>
          <p:nvPr/>
        </p:nvSpPr>
        <p:spPr>
          <a:xfrm>
            <a:off x="7419230" y="245480"/>
            <a:ext cx="2320025" cy="61602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3.00 – 4.00</a:t>
            </a:r>
          </a:p>
          <a:p>
            <a:pPr marL="0" indent="0">
              <a:buNone/>
            </a:pPr>
            <a:r>
              <a:rPr lang="en-US" sz="2200" dirty="0" err="1">
                <a:solidFill>
                  <a:schemeClr val="tx1"/>
                </a:solidFill>
              </a:rPr>
              <a:t>Contoh</a:t>
            </a:r>
            <a:r>
              <a:rPr lang="en-US" sz="2200" dirty="0">
                <a:solidFill>
                  <a:schemeClr val="tx1"/>
                </a:solidFill>
              </a:rPr>
              <a:t> 3</a:t>
            </a:r>
            <a:br>
              <a:rPr lang="en-US" sz="2200" dirty="0">
                <a:solidFill>
                  <a:schemeClr val="tx1"/>
                </a:solidFill>
              </a:rPr>
            </a:b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>
                <a:solidFill>
                  <a:schemeClr val="tx1"/>
                </a:solidFill>
              </a:rPr>
              <a:t>Bantuan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dalam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carian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tempat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Google Smart Maps – </a:t>
            </a:r>
            <a:r>
              <a:rPr lang="en-US" sz="2200" dirty="0" err="1">
                <a:solidFill>
                  <a:schemeClr val="tx1"/>
                </a:solidFill>
              </a:rPr>
              <a:t>menjadikan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perjalanan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lebih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dekat</a:t>
            </a:r>
            <a:r>
              <a:rPr lang="en-US" sz="2200" dirty="0">
                <a:solidFill>
                  <a:schemeClr val="tx1"/>
                </a:solidFill>
              </a:rPr>
              <a:t> dan </a:t>
            </a:r>
            <a:r>
              <a:rPr lang="en-US" sz="2200" dirty="0" err="1">
                <a:solidFill>
                  <a:schemeClr val="tx1"/>
                </a:solidFill>
              </a:rPr>
              <a:t>ringkas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r>
              <a:rPr lang="en-US" sz="2200" dirty="0" err="1">
                <a:solidFill>
                  <a:schemeClr val="tx1"/>
                </a:solidFill>
              </a:rPr>
              <a:t>Memudahkan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pengguna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dengan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penggunaan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suara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  <a:br>
              <a:rPr lang="en-US" sz="2200" dirty="0">
                <a:solidFill>
                  <a:schemeClr val="tx1"/>
                </a:solidFill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14" name="Text Placeholder 26">
            <a:extLst>
              <a:ext uri="{FF2B5EF4-FFF2-40B4-BE49-F238E27FC236}">
                <a16:creationId xmlns:a16="http://schemas.microsoft.com/office/drawing/2014/main" id="{1E1F8815-A941-4977-9F25-37F247C74CC8}"/>
              </a:ext>
            </a:extLst>
          </p:cNvPr>
          <p:cNvSpPr txBox="1">
            <a:spLocks/>
          </p:cNvSpPr>
          <p:nvPr/>
        </p:nvSpPr>
        <p:spPr>
          <a:xfrm>
            <a:off x="9940636" y="245480"/>
            <a:ext cx="2049984" cy="61602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4.00 – 5.00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</a:rPr>
              <a:t>Kesimpulan</a:t>
            </a:r>
            <a:br>
              <a:rPr lang="en-US" sz="2200" dirty="0">
                <a:solidFill>
                  <a:schemeClr val="tx1"/>
                </a:solidFill>
              </a:rPr>
            </a:b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>
                <a:solidFill>
                  <a:schemeClr val="tx1"/>
                </a:solidFill>
              </a:rPr>
              <a:t>Kepentingan</a:t>
            </a:r>
            <a:r>
              <a:rPr lang="en-US" sz="2200" dirty="0">
                <a:solidFill>
                  <a:schemeClr val="tx1"/>
                </a:solidFill>
              </a:rPr>
              <a:t> AI</a:t>
            </a:r>
          </a:p>
          <a:p>
            <a:r>
              <a:rPr lang="en-US" sz="2200" dirty="0" err="1">
                <a:solidFill>
                  <a:schemeClr val="tx1"/>
                </a:solidFill>
              </a:rPr>
              <a:t>Kesan</a:t>
            </a:r>
            <a:r>
              <a:rPr lang="en-US" sz="2200" dirty="0">
                <a:solidFill>
                  <a:schemeClr val="tx1"/>
                </a:solidFill>
              </a:rPr>
              <a:t> masa </a:t>
            </a:r>
            <a:r>
              <a:rPr lang="en-US" sz="2200" dirty="0" err="1">
                <a:solidFill>
                  <a:schemeClr val="tx1"/>
                </a:solidFill>
              </a:rPr>
              <a:t>hadapan</a:t>
            </a:r>
            <a:r>
              <a:rPr lang="en-US" sz="2200" dirty="0">
                <a:solidFill>
                  <a:schemeClr val="tx1"/>
                </a:solidFill>
              </a:rPr>
              <a:t> negara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447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Triangular design ceiling">
            <a:extLst>
              <a:ext uri="{FF2B5EF4-FFF2-40B4-BE49-F238E27FC236}">
                <a16:creationId xmlns:a16="http://schemas.microsoft.com/office/drawing/2014/main" id="{ECE6809B-9586-4FFC-9D20-26C51CA9653B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B6C8E487-ADDC-4F1B-A30A-BAABB4998F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35508" y="20298"/>
            <a:ext cx="12192000" cy="6858000"/>
          </a:xfrm>
          <a:prstGeom prst="rect">
            <a:avLst/>
          </a:prstGeom>
          <a:solidFill>
            <a:srgbClr val="2F334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1BEC607-8474-408E-A7AC-48A065F31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2076202" y="1374276"/>
            <a:ext cx="7324426" cy="3883523"/>
            <a:chOff x="252031" y="-22763"/>
            <a:chExt cx="7324426" cy="7269964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601E3FC-2016-4085-9A4B-A172702EAA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79714" y="1181211"/>
              <a:ext cx="6117771" cy="6065990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CBF662F-A198-4AD3-8EBC-0EC9A52B2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00743" y="-22763"/>
              <a:ext cx="7075714" cy="5878284"/>
            </a:xfrm>
            <a:prstGeom prst="rect">
              <a:avLst/>
            </a:prstGeom>
            <a:noFill/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42E86C5-8E5F-4620-A4FB-D1F926179D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rgbClr val="2F3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7E0E8055-17FA-43CE-9F03-E712F496B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82146" y="2582200"/>
            <a:ext cx="6609256" cy="1508126"/>
          </a:xfrm>
        </p:spPr>
        <p:txBody>
          <a:bodyPr anchor="ctr"/>
          <a:lstStyle/>
          <a:p>
            <a:r>
              <a:rPr lang="en-US" dirty="0"/>
              <a:t>TERIMA KASIH</a:t>
            </a:r>
          </a:p>
        </p:txBody>
      </p:sp>
      <p:sp>
        <p:nvSpPr>
          <p:cNvPr id="25" name="Rectangle: Single Corner Snipped 24" descr="Footer accent box">
            <a:extLst>
              <a:ext uri="{FF2B5EF4-FFF2-40B4-BE49-F238E27FC236}">
                <a16:creationId xmlns:a16="http://schemas.microsoft.com/office/drawing/2014/main" id="{ADA66B68-D364-4C11-9AA9-052CEAC914E1}"/>
              </a:ext>
            </a:extLst>
          </p:cNvPr>
          <p:cNvSpPr/>
          <p:nvPr/>
        </p:nvSpPr>
        <p:spPr>
          <a:xfrm flipH="1">
            <a:off x="11549269" y="6356350"/>
            <a:ext cx="642731" cy="501650"/>
          </a:xfrm>
          <a:prstGeom prst="snip1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50000">
                <a:srgbClr val="05EE55">
                  <a:alpha val="70000"/>
                </a:srgbClr>
              </a:gs>
              <a:gs pos="100000">
                <a:srgbClr val="C0F4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7B17F9E2-0E31-4010-80D8-F343F24E6E1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49268" y="6413649"/>
            <a:ext cx="642731" cy="4078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8C2E478F-E849-4A8C-AF1F-CBCC78A7CBF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78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F400"/>
      </a:accent1>
      <a:accent2>
        <a:srgbClr val="05D74D"/>
      </a:accent2>
      <a:accent3>
        <a:srgbClr val="2F3342"/>
      </a:accent3>
      <a:accent4>
        <a:srgbClr val="038B30"/>
      </a:accent4>
      <a:accent5>
        <a:srgbClr val="05EE55"/>
      </a:accent5>
      <a:accent6>
        <a:srgbClr val="70AD47"/>
      </a:accent6>
      <a:hlink>
        <a:srgbClr val="05D74D"/>
      </a:hlink>
      <a:folHlink>
        <a:srgbClr val="C0F400"/>
      </a:folHlink>
    </a:clrScheme>
    <a:fontScheme name="Custom 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4357351_Dark modernist presentation_mlw -v2" id="{02C8D846-7DC8-4EFF-94D8-823DF779E3A7}" vid="{402D83F6-A512-43E7-B905-390BB489C0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7f9b5e87859ce6d7eedbdc6e4e4205c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5e0075ee7624d6a846e01eb6183742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1340EA-4D3D-470F-B5D6-C0F62307940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B834546-CF5A-40F0-B105-33C88EC05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A0F1FB-B1B3-48EC-BFEE-FC0094A34C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226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KECERDASAN BUATAN ARTIFICIAL INTELLIGENce (ai)</vt:lpstr>
      <vt:lpstr>AHLI KUMPULAN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2019-11-13T04:54:16Z</dcterms:created>
  <dcterms:modified xsi:type="dcterms:W3CDTF">2019-11-13T05:56:22Z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