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68" r:id="rId5"/>
    <p:sldId id="267" r:id="rId6"/>
    <p:sldId id="262" r:id="rId7"/>
    <p:sldId id="261" r:id="rId8"/>
    <p:sldId id="269" r:id="rId9"/>
    <p:sldId id="260" r:id="rId10"/>
    <p:sldId id="25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1920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48926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0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4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44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513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BA83A1-829D-4F9E-8BDE-EF1F93BCDA6F}" type="datetimeFigureOut">
              <a:rPr lang="en-US" smtClean="0"/>
              <a:t>15-Dec-19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EB8630-917A-4729-8AF8-F18F8E3F79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23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311E6-B9C9-48B8-81F7-AD7ED7A3B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967" y="1770441"/>
            <a:ext cx="8984974" cy="135579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DINAMIKA MALAYSIA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1918A-21FD-4899-AA18-71C0A80EB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764" y="3619224"/>
            <a:ext cx="8637072" cy="149137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Bahnschrift SemiBold" panose="020B0502040204020203" pitchFamily="34" charset="0"/>
              </a:rPr>
              <a:t>Kempen</a:t>
            </a:r>
            <a:r>
              <a:rPr lang="en-US" sz="32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 “</a:t>
            </a:r>
            <a:r>
              <a:rPr lang="en-US" sz="3200" dirty="0" err="1">
                <a:solidFill>
                  <a:srgbClr val="FFFF00"/>
                </a:solidFill>
                <a:latin typeface="Bahnschrift SemiBold" panose="020B0502040204020203" pitchFamily="34" charset="0"/>
              </a:rPr>
              <a:t>Malaysiaku</a:t>
            </a:r>
            <a:r>
              <a:rPr lang="en-US" sz="32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hnschrift SemiBold" panose="020B0502040204020203" pitchFamily="34" charset="0"/>
              </a:rPr>
              <a:t>Negaraku</a:t>
            </a:r>
            <a:r>
              <a:rPr lang="en-US" sz="32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Bahnschrift SemiBold" panose="020B0502040204020203" pitchFamily="34" charset="0"/>
              </a:rPr>
              <a:t>Hatiku</a:t>
            </a:r>
            <a:r>
              <a:rPr lang="en-US" sz="32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”</a:t>
            </a:r>
          </a:p>
          <a:p>
            <a:r>
              <a:rPr lang="en-US" sz="3200" dirty="0">
                <a:solidFill>
                  <a:srgbClr val="FFFF00"/>
                </a:solidFill>
                <a:latin typeface="Bahnschrift SemiBold" panose="020B0502040204020203" pitchFamily="34" charset="0"/>
              </a:rPr>
              <a:t>Kumpulan 7</a:t>
            </a:r>
          </a:p>
        </p:txBody>
      </p:sp>
    </p:spTree>
    <p:extLst>
      <p:ext uri="{BB962C8B-B14F-4D97-AF65-F5344CB8AC3E}">
        <p14:creationId xmlns:p14="http://schemas.microsoft.com/office/powerpoint/2010/main" val="244307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0642-2FB3-4469-9C39-84368F61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AKTIVITI DALAM KEMPEN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F67E-5651-41A6-8CEA-3C5F8C13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62216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Teka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gambar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tempat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terkenal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Malaysia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melalui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google form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Teka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silang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kata yang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berkaitan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dengan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sejarah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kemerdekaan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Malaysia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0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8DE8-31EA-4B48-BBB8-669ABF8F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39" y="273326"/>
            <a:ext cx="9230139" cy="11164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Gambar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Aktiviti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0D3EC-4967-413E-94C2-C0EBB1A6B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94" y="1127126"/>
            <a:ext cx="7549167" cy="5654886"/>
          </a:xfrm>
        </p:spPr>
      </p:pic>
    </p:spTree>
    <p:extLst>
      <p:ext uri="{BB962C8B-B14F-4D97-AF65-F5344CB8AC3E}">
        <p14:creationId xmlns:p14="http://schemas.microsoft.com/office/powerpoint/2010/main" val="106749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45409-B707-4AD8-955D-0B92FA276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268279" cy="47442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4BC4CD-DB00-48FC-862A-146ECB3D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1321904"/>
            <a:ext cx="5923722" cy="55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A0321-3208-4AF9-A581-E2F468619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0"/>
            <a:ext cx="5501936" cy="56984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EF956-5505-4887-B4E8-55878969C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83" y="318052"/>
            <a:ext cx="6318790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3D73C7-989E-4FB1-9DD8-C9BE04EBD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075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15B4-7281-4B2E-BF57-879BFB89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44826"/>
            <a:ext cx="9163878" cy="798443"/>
          </a:xfrm>
        </p:spPr>
        <p:txBody>
          <a:bodyPr/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LATAR BELAKANG ISU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D27F-3536-43D0-92D6-CB0B031FA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799983" cy="3886200"/>
          </a:xfrm>
        </p:spPr>
        <p:txBody>
          <a:bodyPr>
            <a:normAutofit/>
          </a:bodyPr>
          <a:lstStyle/>
          <a:p>
            <a:pPr algn="just"/>
            <a:r>
              <a:rPr lang="ms-MY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Ogos 1957, menandakan hari itu sebagai hari paling bermakna buat negara tercinta atas sebab pencapaian kemerdekaan negara. </a:t>
            </a:r>
          </a:p>
          <a:p>
            <a:pPr algn="just"/>
            <a:r>
              <a:rPr lang="ms-MY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 begitu, memang tidak dapat dinafikan bahawa terdapat juga warganegara yang tidak memahami negara Malaysia dengan sepenuhnya.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3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D5DC-9687-4473-9EA2-2C0BA505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OBJEKTIF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C35E-CF13-4A2C-B4C1-43A54631E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Berkongsi maklumat tentang negara Malaysia</a:t>
            </a:r>
          </a:p>
          <a:p>
            <a:r>
              <a:rPr lang="ms-MY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Melahirkan insan yang tahu erti cinta akan negara</a:t>
            </a:r>
          </a:p>
          <a:p>
            <a:r>
              <a:rPr lang="ms-MY" sz="2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Memberi kesedaran kepentingan kemakmuran negara dan penghayatan tema kemerdekaan sepenuhnya</a:t>
            </a:r>
          </a:p>
          <a:p>
            <a:endParaRPr lang="ms-MY" dirty="0">
              <a:latin typeface="Bahnschrift SemiBold" panose="020B0502040204020203" pitchFamily="34" charset="0"/>
            </a:endParaRPr>
          </a:p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32209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E025-A51C-4618-BF67-E35F876F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74" y="1123121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OBJEKTIF TERCAPAI: </a:t>
            </a:r>
            <a:r>
              <a:rPr lang="ms-MY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Berkongsi maklumat tentang negara Malaysia</a:t>
            </a:r>
            <a:br>
              <a:rPr lang="ms-MY" b="1" dirty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endParaRPr lang="en-US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78B5-B7A2-471A-934C-6E083F94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74" y="3120886"/>
            <a:ext cx="10184296" cy="324015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rujuk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soalan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google form dan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teka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silang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kata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rujuk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jawapan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pengunjung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google form dan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teka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silang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kata</a:t>
            </a:r>
          </a:p>
        </p:txBody>
      </p:sp>
    </p:spTree>
    <p:extLst>
      <p:ext uri="{BB962C8B-B14F-4D97-AF65-F5344CB8AC3E}">
        <p14:creationId xmlns:p14="http://schemas.microsoft.com/office/powerpoint/2010/main" val="136870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0E5D-5015-4C21-8066-A53FEB22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6117"/>
            <a:ext cx="9601200" cy="105520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ALAT BANTUAN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2F75-1FF7-44F1-859B-1E8173DA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43368"/>
            <a:ext cx="9601200" cy="41313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</a:t>
            </a:r>
          </a:p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Form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Teka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Silang Kata</a:t>
            </a:r>
          </a:p>
        </p:txBody>
      </p:sp>
    </p:spTree>
    <p:extLst>
      <p:ext uri="{BB962C8B-B14F-4D97-AF65-F5344CB8AC3E}">
        <p14:creationId xmlns:p14="http://schemas.microsoft.com/office/powerpoint/2010/main" val="399331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5217A7-ADF2-431E-BAA1-D4F8C5753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852232" cy="68634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16B44-DC21-4F9D-BF16-6979397621B6}"/>
              </a:ext>
            </a:extLst>
          </p:cNvPr>
          <p:cNvSpPr txBox="1"/>
          <p:nvPr/>
        </p:nvSpPr>
        <p:spPr>
          <a:xfrm>
            <a:off x="1243768" y="2146850"/>
            <a:ext cx="4520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Kempen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Malaysiaku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Negaraku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Hatiku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74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9B9D16-8A6D-4B11-ACC0-8FDF3FCF6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69" y="-18193"/>
            <a:ext cx="4876252" cy="68761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A9B53-7AA7-4BC4-8B1F-206DBB4D1D3D}"/>
              </a:ext>
            </a:extLst>
          </p:cNvPr>
          <p:cNvSpPr txBox="1"/>
          <p:nvPr/>
        </p:nvSpPr>
        <p:spPr>
          <a:xfrm>
            <a:off x="901695" y="2743201"/>
            <a:ext cx="532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Teka</a:t>
            </a:r>
            <a:r>
              <a:rPr lang="en-US" sz="4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Silang Kata</a:t>
            </a:r>
          </a:p>
        </p:txBody>
      </p:sp>
    </p:spTree>
    <p:extLst>
      <p:ext uri="{BB962C8B-B14F-4D97-AF65-F5344CB8AC3E}">
        <p14:creationId xmlns:p14="http://schemas.microsoft.com/office/powerpoint/2010/main" val="3475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A01E-68EA-405D-A29C-FE856FFC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5" y="1043609"/>
            <a:ext cx="8010939" cy="1010478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Bilangan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Pengunjung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17E5-9EC6-497C-B9A7-798A39F7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130" y="2743200"/>
            <a:ext cx="8116957" cy="2597426"/>
          </a:xfrm>
        </p:spPr>
        <p:txBody>
          <a:bodyPr>
            <a:norm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 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orang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Pengunjung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1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1D7D-A420-44CA-8664-656A9939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117" y="1018761"/>
            <a:ext cx="9770165" cy="107673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TEMPAT, TARIKH, MASA DAN DURASI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B66B-D9C6-4218-8C6D-8E24712FA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57670"/>
            <a:ext cx="9601200" cy="3167269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Tempat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: M01,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Kolej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Tun Dr. Ismail (KTDI)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Tarikh: 09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Disember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2019 (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Isnin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Masa: 7.00 malam-9.00 </a:t>
            </a:r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malam</a:t>
            </a:r>
            <a:endParaRPr lang="en-US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Durasi</a:t>
            </a:r>
            <a:r>
              <a:rPr lang="en-US" sz="32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: 2 jam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4970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177</TotalTime>
  <Words>193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Devanagari</vt:lpstr>
      <vt:lpstr>Arial Rounded MT Bold</vt:lpstr>
      <vt:lpstr>Bahnschrift SemiBold</vt:lpstr>
      <vt:lpstr>Calibri</vt:lpstr>
      <vt:lpstr>Franklin Gothic Book</vt:lpstr>
      <vt:lpstr>Times New Roman</vt:lpstr>
      <vt:lpstr>Crop</vt:lpstr>
      <vt:lpstr>DINAMIKA MALAYSIA</vt:lpstr>
      <vt:lpstr>LATAR BELAKANG ISU</vt:lpstr>
      <vt:lpstr>OBJEKTIF</vt:lpstr>
      <vt:lpstr>OBJEKTIF TERCAPAI: Berkongsi maklumat tentang negara Malaysia </vt:lpstr>
      <vt:lpstr>ALAT BANTUAN</vt:lpstr>
      <vt:lpstr>PowerPoint Presentation</vt:lpstr>
      <vt:lpstr>PowerPoint Presentation</vt:lpstr>
      <vt:lpstr>Bilangan Pengunjung</vt:lpstr>
      <vt:lpstr>TEMPAT, TARIKH, MASA DAN DURASI</vt:lpstr>
      <vt:lpstr>AKTIVITI DALAM KEMPEN</vt:lpstr>
      <vt:lpstr>Gambar Aktiviti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Malaysian Dynamic</dc:title>
  <dc:creator>User</dc:creator>
  <cp:lastModifiedBy>LI LING CHONG</cp:lastModifiedBy>
  <cp:revision>20</cp:revision>
  <dcterms:created xsi:type="dcterms:W3CDTF">2019-11-03T14:21:51Z</dcterms:created>
  <dcterms:modified xsi:type="dcterms:W3CDTF">2019-12-15T09:30:12Z</dcterms:modified>
</cp:coreProperties>
</file>