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1FFE8"/>
    <a:srgbClr val="B9FFF8"/>
    <a:srgbClr val="99FF33"/>
    <a:srgbClr val="D6DCDE"/>
    <a:srgbClr val="CD3386"/>
    <a:srgbClr val="EA6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#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#1">
  <dgm:title val=""/>
  <dgm:desc val=""/>
  <dgm:catLst>
    <dgm:cat type="accent5" pri="11500"/>
  </dgm:catLst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64AAC-377E-409C-909B-03F43FA4005D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MY"/>
        </a:p>
      </dgm:t>
    </dgm:pt>
    <dgm:pt modelId="{D3055CD9-6EAB-4050-BF16-0DE1382BB705}">
      <dgm:prSet phldrT="[Text]" custT="1"/>
      <dgm:spPr/>
      <dgm:t>
        <a:bodyPr/>
        <a:lstStyle/>
        <a:p>
          <a:r>
            <a:rPr lang="en-MY" sz="1600" dirty="0"/>
            <a:t>STEP 1:PROGRAM SPECIFICATION</a:t>
          </a:r>
        </a:p>
      </dgm:t>
    </dgm:pt>
    <dgm:pt modelId="{4FC37967-97E6-4DD3-85E3-A8698FFBBD5F}" type="parTrans" cxnId="{C23FB6FC-58FB-4712-9302-B896DCDD1EF6}">
      <dgm:prSet/>
      <dgm:spPr/>
      <dgm:t>
        <a:bodyPr/>
        <a:lstStyle/>
        <a:p>
          <a:endParaRPr lang="en-MY"/>
        </a:p>
      </dgm:t>
    </dgm:pt>
    <dgm:pt modelId="{AA52BDDA-7256-48DD-A8B3-38868F419365}" type="sibTrans" cxnId="{C23FB6FC-58FB-4712-9302-B896DCDD1EF6}">
      <dgm:prSet/>
      <dgm:spPr/>
      <dgm:t>
        <a:bodyPr/>
        <a:lstStyle/>
        <a:p>
          <a:endParaRPr lang="en-MY"/>
        </a:p>
      </dgm:t>
    </dgm:pt>
    <dgm:pt modelId="{ABF2D760-BA37-48C3-AB7D-336AD26E102A}">
      <dgm:prSet phldrT="[Text]" custT="1"/>
      <dgm:spPr/>
      <dgm:t>
        <a:bodyPr/>
        <a:lstStyle/>
        <a:p>
          <a:r>
            <a:rPr lang="en-MY" sz="1600" dirty="0"/>
            <a:t>STEP 2:PROGRAM DESIGN</a:t>
          </a:r>
        </a:p>
      </dgm:t>
    </dgm:pt>
    <dgm:pt modelId="{A45248AF-057F-4C30-A6EF-8D644F278A97}" type="parTrans" cxnId="{9B75F33D-1E91-4504-8213-0C1C43F0C074}">
      <dgm:prSet/>
      <dgm:spPr/>
      <dgm:t>
        <a:bodyPr/>
        <a:lstStyle/>
        <a:p>
          <a:endParaRPr lang="en-MY"/>
        </a:p>
      </dgm:t>
    </dgm:pt>
    <dgm:pt modelId="{4EFDEA9A-4E8D-4950-891E-51869FF4B93B}" type="sibTrans" cxnId="{9B75F33D-1E91-4504-8213-0C1C43F0C074}">
      <dgm:prSet/>
      <dgm:spPr/>
      <dgm:t>
        <a:bodyPr/>
        <a:lstStyle/>
        <a:p>
          <a:endParaRPr lang="en-MY"/>
        </a:p>
      </dgm:t>
    </dgm:pt>
    <dgm:pt modelId="{490D720F-2692-43E8-8A60-81B7B027D706}">
      <dgm:prSet phldrT="[Text]" custT="1"/>
      <dgm:spPr/>
      <dgm:t>
        <a:bodyPr/>
        <a:lstStyle/>
        <a:p>
          <a:r>
            <a:rPr lang="en-MY" sz="1600" dirty="0"/>
            <a:t>STEP 4:PROGRAM TEST</a:t>
          </a:r>
        </a:p>
      </dgm:t>
    </dgm:pt>
    <dgm:pt modelId="{974F4E38-1232-4775-96E5-E9F291ECD45C}" type="parTrans" cxnId="{077D2800-06D1-4029-B8E2-9EEBF33EF920}">
      <dgm:prSet/>
      <dgm:spPr/>
      <dgm:t>
        <a:bodyPr/>
        <a:lstStyle/>
        <a:p>
          <a:endParaRPr lang="en-MY"/>
        </a:p>
      </dgm:t>
    </dgm:pt>
    <dgm:pt modelId="{53AD9644-93D4-491B-98A1-BE2C2B481EFD}" type="sibTrans" cxnId="{077D2800-06D1-4029-B8E2-9EEBF33EF920}">
      <dgm:prSet/>
      <dgm:spPr/>
      <dgm:t>
        <a:bodyPr/>
        <a:lstStyle/>
        <a:p>
          <a:endParaRPr lang="en-MY"/>
        </a:p>
      </dgm:t>
    </dgm:pt>
    <dgm:pt modelId="{E8565A7D-428C-4014-AF70-F23C13306E5E}">
      <dgm:prSet phldrT="[Text]" custT="1"/>
      <dgm:spPr/>
      <dgm:t>
        <a:bodyPr/>
        <a:lstStyle/>
        <a:p>
          <a:r>
            <a:rPr lang="en-MY" sz="1600" dirty="0"/>
            <a:t>STEP 5:PROGRAM DOCUMENTATION</a:t>
          </a:r>
        </a:p>
      </dgm:t>
    </dgm:pt>
    <dgm:pt modelId="{378155D9-A52A-47CC-BF7C-F4846B0F974F}" type="parTrans" cxnId="{8F329F86-4EE2-420F-AAA9-48C461578307}">
      <dgm:prSet/>
      <dgm:spPr/>
      <dgm:t>
        <a:bodyPr/>
        <a:lstStyle/>
        <a:p>
          <a:endParaRPr lang="en-MY"/>
        </a:p>
      </dgm:t>
    </dgm:pt>
    <dgm:pt modelId="{B7B2E11A-7D15-489D-897C-336BC42E1201}" type="sibTrans" cxnId="{8F329F86-4EE2-420F-AAA9-48C461578307}">
      <dgm:prSet/>
      <dgm:spPr/>
      <dgm:t>
        <a:bodyPr/>
        <a:lstStyle/>
        <a:p>
          <a:endParaRPr lang="en-MY"/>
        </a:p>
      </dgm:t>
    </dgm:pt>
    <dgm:pt modelId="{C0357D1C-8EA1-44A7-8138-E35E4BF49FCB}">
      <dgm:prSet phldrT="[Text]" custT="1"/>
      <dgm:spPr/>
      <dgm:t>
        <a:bodyPr/>
        <a:lstStyle/>
        <a:p>
          <a:r>
            <a:rPr lang="en-MY" sz="1600" dirty="0"/>
            <a:t>STEP 3:PROGRAM CODE</a:t>
          </a:r>
          <a:endParaRPr lang="en-MY" sz="1200" dirty="0"/>
        </a:p>
      </dgm:t>
    </dgm:pt>
    <dgm:pt modelId="{A657706D-F3A2-4433-9299-E3EDECC3E9FC}" type="parTrans" cxnId="{E94CFEC7-B5B1-4542-B9E9-2912EBEF9465}">
      <dgm:prSet/>
      <dgm:spPr/>
      <dgm:t>
        <a:bodyPr/>
        <a:lstStyle/>
        <a:p>
          <a:endParaRPr lang="en-MY"/>
        </a:p>
      </dgm:t>
    </dgm:pt>
    <dgm:pt modelId="{45A87F31-14AB-4C43-A402-D75AB044A695}" type="sibTrans" cxnId="{E94CFEC7-B5B1-4542-B9E9-2912EBEF9465}">
      <dgm:prSet/>
      <dgm:spPr/>
      <dgm:t>
        <a:bodyPr/>
        <a:lstStyle/>
        <a:p>
          <a:endParaRPr lang="en-MY"/>
        </a:p>
      </dgm:t>
    </dgm:pt>
    <dgm:pt modelId="{056203AB-72AE-4754-8669-D4B4AFB16A75}">
      <dgm:prSet phldrT="[Text]" custT="1"/>
      <dgm:spPr/>
      <dgm:t>
        <a:bodyPr/>
        <a:lstStyle/>
        <a:p>
          <a:r>
            <a:rPr lang="en-MY" sz="1800" dirty="0"/>
            <a:t>STEP 6:PROGRAM MAINTENANCE</a:t>
          </a:r>
        </a:p>
      </dgm:t>
    </dgm:pt>
    <dgm:pt modelId="{D1D97BC6-CC5B-475C-BC51-518E2300FEA7}" type="parTrans" cxnId="{2F593DC1-25E6-4827-A4B6-579F164FC47D}">
      <dgm:prSet/>
      <dgm:spPr/>
      <dgm:t>
        <a:bodyPr/>
        <a:lstStyle/>
        <a:p>
          <a:endParaRPr lang="en-MY"/>
        </a:p>
      </dgm:t>
    </dgm:pt>
    <dgm:pt modelId="{9E7741A8-943B-41E7-8F12-560E21DB8551}" type="sibTrans" cxnId="{2F593DC1-25E6-4827-A4B6-579F164FC47D}">
      <dgm:prSet/>
      <dgm:spPr/>
      <dgm:t>
        <a:bodyPr/>
        <a:lstStyle/>
        <a:p>
          <a:endParaRPr lang="en-MY"/>
        </a:p>
      </dgm:t>
    </dgm:pt>
    <dgm:pt modelId="{89B2E7BC-383D-4A93-B16E-2D60E438A9CB}" type="pres">
      <dgm:prSet presAssocID="{E9664AAC-377E-409C-909B-03F43FA400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A5C45-7419-4BA6-A6B6-3A5E206C8B22}" type="pres">
      <dgm:prSet presAssocID="{D3055CD9-6EAB-4050-BF16-0DE1382BB705}" presName="dummy" presStyleCnt="0"/>
      <dgm:spPr/>
    </dgm:pt>
    <dgm:pt modelId="{1892669B-C7D6-45D2-A5B0-D1F485FBDBCC}" type="pres">
      <dgm:prSet presAssocID="{D3055CD9-6EAB-4050-BF16-0DE1382BB705}" presName="node" presStyleLbl="revTx" presStyleIdx="0" presStyleCnt="6" custScaleX="343476" custScaleY="60940" custRadScaleRad="103144" custRadScaleInc="17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C0A5F-B48D-405E-B27F-927C19124B94}" type="pres">
      <dgm:prSet presAssocID="{AA52BDDA-7256-48DD-A8B3-38868F419365}" presName="sibTrans" presStyleLbl="node1" presStyleIdx="0" presStyleCnt="6"/>
      <dgm:spPr/>
      <dgm:t>
        <a:bodyPr/>
        <a:lstStyle/>
        <a:p>
          <a:endParaRPr lang="en-US"/>
        </a:p>
      </dgm:t>
    </dgm:pt>
    <dgm:pt modelId="{00035966-6F6D-415F-B24F-DB23E2DC2030}" type="pres">
      <dgm:prSet presAssocID="{ABF2D760-BA37-48C3-AB7D-336AD26E102A}" presName="dummy" presStyleCnt="0"/>
      <dgm:spPr/>
    </dgm:pt>
    <dgm:pt modelId="{57D892F5-3977-4DB3-AB29-6D78AD8F50CB}" type="pres">
      <dgm:prSet presAssocID="{ABF2D760-BA37-48C3-AB7D-336AD26E102A}" presName="node" presStyleLbl="revTx" presStyleIdx="1" presStyleCnt="6" custScaleX="242341" custScaleY="73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36777-0D71-4C97-B87D-A2DAA8B94FBC}" type="pres">
      <dgm:prSet presAssocID="{4EFDEA9A-4E8D-4950-891E-51869FF4B93B}" presName="sibTrans" presStyleLbl="node1" presStyleIdx="1" presStyleCnt="6"/>
      <dgm:spPr/>
      <dgm:t>
        <a:bodyPr/>
        <a:lstStyle/>
        <a:p>
          <a:endParaRPr lang="en-US"/>
        </a:p>
      </dgm:t>
    </dgm:pt>
    <dgm:pt modelId="{0163CE86-7EC6-4048-914D-03A47D5C802A}" type="pres">
      <dgm:prSet presAssocID="{C0357D1C-8EA1-44A7-8138-E35E4BF49FCB}" presName="dummy" presStyleCnt="0"/>
      <dgm:spPr/>
    </dgm:pt>
    <dgm:pt modelId="{46C4DC55-19BF-43E3-9E76-B80AA6151021}" type="pres">
      <dgm:prSet presAssocID="{C0357D1C-8EA1-44A7-8138-E35E4BF49FCB}" presName="node" presStyleLbl="revTx" presStyleIdx="2" presStyleCnt="6" custScaleX="225475" custScaleY="87503" custRadScaleRad="106187" custRadScaleInc="-10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AF5FB-B5F1-45BD-AAD0-EE322B416304}" type="pres">
      <dgm:prSet presAssocID="{45A87F31-14AB-4C43-A402-D75AB044A695}" presName="sibTrans" presStyleLbl="node1" presStyleIdx="2" presStyleCnt="6" custLinFactNeighborX="5678" custLinFactNeighborY="-581"/>
      <dgm:spPr/>
      <dgm:t>
        <a:bodyPr/>
        <a:lstStyle/>
        <a:p>
          <a:endParaRPr lang="en-US"/>
        </a:p>
      </dgm:t>
    </dgm:pt>
    <dgm:pt modelId="{7BC10066-E3D3-4A0D-8101-E021018A4D38}" type="pres">
      <dgm:prSet presAssocID="{490D720F-2692-43E8-8A60-81B7B027D706}" presName="dummy" presStyleCnt="0"/>
      <dgm:spPr/>
    </dgm:pt>
    <dgm:pt modelId="{26A2692B-8C48-4CCE-9B67-34DC647D31FE}" type="pres">
      <dgm:prSet presAssocID="{490D720F-2692-43E8-8A60-81B7B027D706}" presName="node" presStyleLbl="revTx" presStyleIdx="3" presStyleCnt="6" custScaleX="247648" custScaleY="64776" custRadScaleRad="113392" custRadScaleInc="13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17F1E-2C57-4BB4-BEC5-51CAE2659ECB}" type="pres">
      <dgm:prSet presAssocID="{53AD9644-93D4-491B-98A1-BE2C2B481EFD}" presName="sibTrans" presStyleLbl="node1" presStyleIdx="3" presStyleCnt="6"/>
      <dgm:spPr/>
      <dgm:t>
        <a:bodyPr/>
        <a:lstStyle/>
        <a:p>
          <a:endParaRPr lang="en-US"/>
        </a:p>
      </dgm:t>
    </dgm:pt>
    <dgm:pt modelId="{26B18ADA-53D9-4892-B550-4C937B79D622}" type="pres">
      <dgm:prSet presAssocID="{E8565A7D-428C-4014-AF70-F23C13306E5E}" presName="dummy" presStyleCnt="0"/>
      <dgm:spPr/>
    </dgm:pt>
    <dgm:pt modelId="{2DC7FA5A-4A9C-4C52-9217-044C5A6EC46E}" type="pres">
      <dgm:prSet presAssocID="{E8565A7D-428C-4014-AF70-F23C13306E5E}" presName="node" presStyleLbl="revTx" presStyleIdx="4" presStyleCnt="6" custScaleX="251052" custRadScaleRad="100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0E9A4-3B6A-4404-982D-41FC3026FC42}" type="pres">
      <dgm:prSet presAssocID="{B7B2E11A-7D15-489D-897C-336BC42E1201}" presName="sibTrans" presStyleLbl="node1" presStyleIdx="4" presStyleCnt="6"/>
      <dgm:spPr/>
      <dgm:t>
        <a:bodyPr/>
        <a:lstStyle/>
        <a:p>
          <a:endParaRPr lang="en-US"/>
        </a:p>
      </dgm:t>
    </dgm:pt>
    <dgm:pt modelId="{A47890D1-4BBD-4B17-BE5E-E94B694A4086}" type="pres">
      <dgm:prSet presAssocID="{056203AB-72AE-4754-8669-D4B4AFB16A75}" presName="dummy" presStyleCnt="0"/>
      <dgm:spPr/>
    </dgm:pt>
    <dgm:pt modelId="{C4F2D242-1B59-4D71-8743-69AF77EC228C}" type="pres">
      <dgm:prSet presAssocID="{056203AB-72AE-4754-8669-D4B4AFB16A75}" presName="node" presStyleLbl="revTx" presStyleIdx="5" presStyleCnt="6" custScaleX="337868" custRadScaleRad="102590" custRadScaleInc="-33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6C1E0-560D-48A5-8D7B-4C40CB7E12DF}" type="pres">
      <dgm:prSet presAssocID="{9E7741A8-943B-41E7-8F12-560E21DB8551}" presName="sibTrans" presStyleLbl="node1" presStyleIdx="5" presStyleCnt="6" custLinFactNeighborX="-5811" custLinFactNeighborY="0"/>
      <dgm:spPr/>
      <dgm:t>
        <a:bodyPr/>
        <a:lstStyle/>
        <a:p>
          <a:endParaRPr lang="en-US"/>
        </a:p>
      </dgm:t>
    </dgm:pt>
  </dgm:ptLst>
  <dgm:cxnLst>
    <dgm:cxn modelId="{E20CA26F-805D-4AE9-BCD0-22430E4EB9D1}" type="presOf" srcId="{E9664AAC-377E-409C-909B-03F43FA4005D}" destId="{89B2E7BC-383D-4A93-B16E-2D60E438A9CB}" srcOrd="0" destOrd="0" presId="urn:microsoft.com/office/officeart/2005/8/layout/cycle1"/>
    <dgm:cxn modelId="{C23FB6FC-58FB-4712-9302-B896DCDD1EF6}" srcId="{E9664AAC-377E-409C-909B-03F43FA4005D}" destId="{D3055CD9-6EAB-4050-BF16-0DE1382BB705}" srcOrd="0" destOrd="0" parTransId="{4FC37967-97E6-4DD3-85E3-A8698FFBBD5F}" sibTransId="{AA52BDDA-7256-48DD-A8B3-38868F419365}"/>
    <dgm:cxn modelId="{9B75F33D-1E91-4504-8213-0C1C43F0C074}" srcId="{E9664AAC-377E-409C-909B-03F43FA4005D}" destId="{ABF2D760-BA37-48C3-AB7D-336AD26E102A}" srcOrd="1" destOrd="0" parTransId="{A45248AF-057F-4C30-A6EF-8D644F278A97}" sibTransId="{4EFDEA9A-4E8D-4950-891E-51869FF4B93B}"/>
    <dgm:cxn modelId="{C2DCFBC0-B42F-44AE-B6CA-20A7A1525141}" type="presOf" srcId="{45A87F31-14AB-4C43-A402-D75AB044A695}" destId="{906AF5FB-B5F1-45BD-AAD0-EE322B416304}" srcOrd="0" destOrd="0" presId="urn:microsoft.com/office/officeart/2005/8/layout/cycle1"/>
    <dgm:cxn modelId="{2F593DC1-25E6-4827-A4B6-579F164FC47D}" srcId="{E9664AAC-377E-409C-909B-03F43FA4005D}" destId="{056203AB-72AE-4754-8669-D4B4AFB16A75}" srcOrd="5" destOrd="0" parTransId="{D1D97BC6-CC5B-475C-BC51-518E2300FEA7}" sibTransId="{9E7741A8-943B-41E7-8F12-560E21DB8551}"/>
    <dgm:cxn modelId="{1AC43D9C-3206-4046-B619-7A47B6B952D9}" type="presOf" srcId="{C0357D1C-8EA1-44A7-8138-E35E4BF49FCB}" destId="{46C4DC55-19BF-43E3-9E76-B80AA6151021}" srcOrd="0" destOrd="0" presId="urn:microsoft.com/office/officeart/2005/8/layout/cycle1"/>
    <dgm:cxn modelId="{510015BB-390B-4841-A1C0-2244847B1FEC}" type="presOf" srcId="{E8565A7D-428C-4014-AF70-F23C13306E5E}" destId="{2DC7FA5A-4A9C-4C52-9217-044C5A6EC46E}" srcOrd="0" destOrd="0" presId="urn:microsoft.com/office/officeart/2005/8/layout/cycle1"/>
    <dgm:cxn modelId="{B7B0CF1C-6663-4AEE-AF3D-8186394BDD78}" type="presOf" srcId="{B7B2E11A-7D15-489D-897C-336BC42E1201}" destId="{0F50E9A4-3B6A-4404-982D-41FC3026FC42}" srcOrd="0" destOrd="0" presId="urn:microsoft.com/office/officeart/2005/8/layout/cycle1"/>
    <dgm:cxn modelId="{4F30464F-6824-4A52-BC39-E47B1BBEFA06}" type="presOf" srcId="{9E7741A8-943B-41E7-8F12-560E21DB8551}" destId="{C866C1E0-560D-48A5-8D7B-4C40CB7E12DF}" srcOrd="0" destOrd="0" presId="urn:microsoft.com/office/officeart/2005/8/layout/cycle1"/>
    <dgm:cxn modelId="{16C98120-2A94-4F25-914A-D132AFCC6B18}" type="presOf" srcId="{490D720F-2692-43E8-8A60-81B7B027D706}" destId="{26A2692B-8C48-4CCE-9B67-34DC647D31FE}" srcOrd="0" destOrd="0" presId="urn:microsoft.com/office/officeart/2005/8/layout/cycle1"/>
    <dgm:cxn modelId="{077D2800-06D1-4029-B8E2-9EEBF33EF920}" srcId="{E9664AAC-377E-409C-909B-03F43FA4005D}" destId="{490D720F-2692-43E8-8A60-81B7B027D706}" srcOrd="3" destOrd="0" parTransId="{974F4E38-1232-4775-96E5-E9F291ECD45C}" sibTransId="{53AD9644-93D4-491B-98A1-BE2C2B481EFD}"/>
    <dgm:cxn modelId="{00F36167-9F98-44F2-B73C-B7866051322F}" type="presOf" srcId="{53AD9644-93D4-491B-98A1-BE2C2B481EFD}" destId="{8EF17F1E-2C57-4BB4-BEC5-51CAE2659ECB}" srcOrd="0" destOrd="0" presId="urn:microsoft.com/office/officeart/2005/8/layout/cycle1"/>
    <dgm:cxn modelId="{E94CFEC7-B5B1-4542-B9E9-2912EBEF9465}" srcId="{E9664AAC-377E-409C-909B-03F43FA4005D}" destId="{C0357D1C-8EA1-44A7-8138-E35E4BF49FCB}" srcOrd="2" destOrd="0" parTransId="{A657706D-F3A2-4433-9299-E3EDECC3E9FC}" sibTransId="{45A87F31-14AB-4C43-A402-D75AB044A695}"/>
    <dgm:cxn modelId="{D84E3A34-1590-46A1-AB42-1C362A9D161B}" type="presOf" srcId="{AA52BDDA-7256-48DD-A8B3-38868F419365}" destId="{1E7C0A5F-B48D-405E-B27F-927C19124B94}" srcOrd="0" destOrd="0" presId="urn:microsoft.com/office/officeart/2005/8/layout/cycle1"/>
    <dgm:cxn modelId="{7B62AFC4-808A-4CB8-838F-275E915EBCAA}" type="presOf" srcId="{4EFDEA9A-4E8D-4950-891E-51869FF4B93B}" destId="{B7336777-0D71-4C97-B87D-A2DAA8B94FBC}" srcOrd="0" destOrd="0" presId="urn:microsoft.com/office/officeart/2005/8/layout/cycle1"/>
    <dgm:cxn modelId="{40D5EB9F-A162-4EC7-B823-4DB11F0FB9F4}" type="presOf" srcId="{056203AB-72AE-4754-8669-D4B4AFB16A75}" destId="{C4F2D242-1B59-4D71-8743-69AF77EC228C}" srcOrd="0" destOrd="0" presId="urn:microsoft.com/office/officeart/2005/8/layout/cycle1"/>
    <dgm:cxn modelId="{8F329F86-4EE2-420F-AAA9-48C461578307}" srcId="{E9664AAC-377E-409C-909B-03F43FA4005D}" destId="{E8565A7D-428C-4014-AF70-F23C13306E5E}" srcOrd="4" destOrd="0" parTransId="{378155D9-A52A-47CC-BF7C-F4846B0F974F}" sibTransId="{B7B2E11A-7D15-489D-897C-336BC42E1201}"/>
    <dgm:cxn modelId="{336296B5-DB32-4ED5-94FF-F1AFD687C2C4}" type="presOf" srcId="{ABF2D760-BA37-48C3-AB7D-336AD26E102A}" destId="{57D892F5-3977-4DB3-AB29-6D78AD8F50CB}" srcOrd="0" destOrd="0" presId="urn:microsoft.com/office/officeart/2005/8/layout/cycle1"/>
    <dgm:cxn modelId="{93B52C69-1F16-4843-B0E6-92A39559AAEC}" type="presOf" srcId="{D3055CD9-6EAB-4050-BF16-0DE1382BB705}" destId="{1892669B-C7D6-45D2-A5B0-D1F485FBDBCC}" srcOrd="0" destOrd="0" presId="urn:microsoft.com/office/officeart/2005/8/layout/cycle1"/>
    <dgm:cxn modelId="{369571CD-6751-4DDA-BA26-0C5660806CD5}" type="presParOf" srcId="{89B2E7BC-383D-4A93-B16E-2D60E438A9CB}" destId="{2EDA5C45-7419-4BA6-A6B6-3A5E206C8B22}" srcOrd="0" destOrd="0" presId="urn:microsoft.com/office/officeart/2005/8/layout/cycle1"/>
    <dgm:cxn modelId="{61F64BF9-B445-40EE-97F2-93C09387FA16}" type="presParOf" srcId="{89B2E7BC-383D-4A93-B16E-2D60E438A9CB}" destId="{1892669B-C7D6-45D2-A5B0-D1F485FBDBCC}" srcOrd="1" destOrd="0" presId="urn:microsoft.com/office/officeart/2005/8/layout/cycle1"/>
    <dgm:cxn modelId="{6E9C3212-05D3-42DB-BF9E-909FF2EE6282}" type="presParOf" srcId="{89B2E7BC-383D-4A93-B16E-2D60E438A9CB}" destId="{1E7C0A5F-B48D-405E-B27F-927C19124B94}" srcOrd="2" destOrd="0" presId="urn:microsoft.com/office/officeart/2005/8/layout/cycle1"/>
    <dgm:cxn modelId="{649B3C19-8225-420F-9684-7F33EDC0AF9D}" type="presParOf" srcId="{89B2E7BC-383D-4A93-B16E-2D60E438A9CB}" destId="{00035966-6F6D-415F-B24F-DB23E2DC2030}" srcOrd="3" destOrd="0" presId="urn:microsoft.com/office/officeart/2005/8/layout/cycle1"/>
    <dgm:cxn modelId="{1C6481DB-99D0-4E9C-B451-C34D9A8C5223}" type="presParOf" srcId="{89B2E7BC-383D-4A93-B16E-2D60E438A9CB}" destId="{57D892F5-3977-4DB3-AB29-6D78AD8F50CB}" srcOrd="4" destOrd="0" presId="urn:microsoft.com/office/officeart/2005/8/layout/cycle1"/>
    <dgm:cxn modelId="{89BE3679-4576-4C0E-A670-19FD6B460E07}" type="presParOf" srcId="{89B2E7BC-383D-4A93-B16E-2D60E438A9CB}" destId="{B7336777-0D71-4C97-B87D-A2DAA8B94FBC}" srcOrd="5" destOrd="0" presId="urn:microsoft.com/office/officeart/2005/8/layout/cycle1"/>
    <dgm:cxn modelId="{3BA40F20-7C9A-47EE-A7D7-6648FE0ACF2F}" type="presParOf" srcId="{89B2E7BC-383D-4A93-B16E-2D60E438A9CB}" destId="{0163CE86-7EC6-4048-914D-03A47D5C802A}" srcOrd="6" destOrd="0" presId="urn:microsoft.com/office/officeart/2005/8/layout/cycle1"/>
    <dgm:cxn modelId="{50910D74-2F93-465E-9AB4-DB3BEF65954B}" type="presParOf" srcId="{89B2E7BC-383D-4A93-B16E-2D60E438A9CB}" destId="{46C4DC55-19BF-43E3-9E76-B80AA6151021}" srcOrd="7" destOrd="0" presId="urn:microsoft.com/office/officeart/2005/8/layout/cycle1"/>
    <dgm:cxn modelId="{D6F965AD-54A7-4AAA-B49E-214D319FDEDD}" type="presParOf" srcId="{89B2E7BC-383D-4A93-B16E-2D60E438A9CB}" destId="{906AF5FB-B5F1-45BD-AAD0-EE322B416304}" srcOrd="8" destOrd="0" presId="urn:microsoft.com/office/officeart/2005/8/layout/cycle1"/>
    <dgm:cxn modelId="{EE2E5D48-D86D-44D7-9F1A-9CB5B5782A59}" type="presParOf" srcId="{89B2E7BC-383D-4A93-B16E-2D60E438A9CB}" destId="{7BC10066-E3D3-4A0D-8101-E021018A4D38}" srcOrd="9" destOrd="0" presId="urn:microsoft.com/office/officeart/2005/8/layout/cycle1"/>
    <dgm:cxn modelId="{5A3C51B6-3C3B-473C-903E-BA2B24BB3CB2}" type="presParOf" srcId="{89B2E7BC-383D-4A93-B16E-2D60E438A9CB}" destId="{26A2692B-8C48-4CCE-9B67-34DC647D31FE}" srcOrd="10" destOrd="0" presId="urn:microsoft.com/office/officeart/2005/8/layout/cycle1"/>
    <dgm:cxn modelId="{C1C26C8F-A8CA-4501-8D1E-703CD093FB94}" type="presParOf" srcId="{89B2E7BC-383D-4A93-B16E-2D60E438A9CB}" destId="{8EF17F1E-2C57-4BB4-BEC5-51CAE2659ECB}" srcOrd="11" destOrd="0" presId="urn:microsoft.com/office/officeart/2005/8/layout/cycle1"/>
    <dgm:cxn modelId="{C9E9635A-26E3-4FB2-BF3B-D4FEE128C9AA}" type="presParOf" srcId="{89B2E7BC-383D-4A93-B16E-2D60E438A9CB}" destId="{26B18ADA-53D9-4892-B550-4C937B79D622}" srcOrd="12" destOrd="0" presId="urn:microsoft.com/office/officeart/2005/8/layout/cycle1"/>
    <dgm:cxn modelId="{1B262442-24E1-4007-B333-73A85D8D2545}" type="presParOf" srcId="{89B2E7BC-383D-4A93-B16E-2D60E438A9CB}" destId="{2DC7FA5A-4A9C-4C52-9217-044C5A6EC46E}" srcOrd="13" destOrd="0" presId="urn:microsoft.com/office/officeart/2005/8/layout/cycle1"/>
    <dgm:cxn modelId="{9885B7D6-8B64-4325-9085-DF222544B6FB}" type="presParOf" srcId="{89B2E7BC-383D-4A93-B16E-2D60E438A9CB}" destId="{0F50E9A4-3B6A-4404-982D-41FC3026FC42}" srcOrd="14" destOrd="0" presId="urn:microsoft.com/office/officeart/2005/8/layout/cycle1"/>
    <dgm:cxn modelId="{926841FD-156B-49DD-A9D7-D8222D9C9BE1}" type="presParOf" srcId="{89B2E7BC-383D-4A93-B16E-2D60E438A9CB}" destId="{A47890D1-4BBD-4B17-BE5E-E94B694A4086}" srcOrd="15" destOrd="0" presId="urn:microsoft.com/office/officeart/2005/8/layout/cycle1"/>
    <dgm:cxn modelId="{5CB0BFF6-C3D4-405B-9BF1-E5BB03676894}" type="presParOf" srcId="{89B2E7BC-383D-4A93-B16E-2D60E438A9CB}" destId="{C4F2D242-1B59-4D71-8743-69AF77EC228C}" srcOrd="16" destOrd="0" presId="urn:microsoft.com/office/officeart/2005/8/layout/cycle1"/>
    <dgm:cxn modelId="{52E0FA68-4461-45B0-9BF9-41B2B0DBCC3B}" type="presParOf" srcId="{89B2E7BC-383D-4A93-B16E-2D60E438A9CB}" destId="{C866C1E0-560D-48A5-8D7B-4C40CB7E12D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39932-3222-4640-AF89-6E978ABDF949}" type="doc">
      <dgm:prSet loTypeId="urn:microsoft.com/office/officeart/2005/8/layout/cycle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MY"/>
        </a:p>
      </dgm:t>
    </dgm:pt>
    <dgm:pt modelId="{B8A63796-AF98-4324-8F06-FBA4284CE0AC}">
      <dgm:prSet phldrT="[Text]" custT="1"/>
      <dgm:spPr/>
      <dgm:t>
        <a:bodyPr/>
        <a:lstStyle/>
        <a:p>
          <a:r>
            <a:rPr lang="en-MY" sz="1400" dirty="0"/>
            <a:t>OBJECTIVES</a:t>
          </a:r>
          <a:endParaRPr lang="en-MY" sz="900" dirty="0"/>
        </a:p>
      </dgm:t>
    </dgm:pt>
    <dgm:pt modelId="{0DF5433B-EF7A-4B8A-966C-3358EC924CD0}" type="parTrans" cxnId="{C3537204-DD27-4444-9F69-B490A7279D87}">
      <dgm:prSet/>
      <dgm:spPr/>
      <dgm:t>
        <a:bodyPr/>
        <a:lstStyle/>
        <a:p>
          <a:endParaRPr lang="en-MY"/>
        </a:p>
      </dgm:t>
    </dgm:pt>
    <dgm:pt modelId="{CD97E1B5-80BB-42A2-8F4C-4A7124058DA8}" type="sibTrans" cxnId="{C3537204-DD27-4444-9F69-B490A7279D87}">
      <dgm:prSet/>
      <dgm:spPr/>
      <dgm:t>
        <a:bodyPr/>
        <a:lstStyle/>
        <a:p>
          <a:endParaRPr lang="en-MY"/>
        </a:p>
      </dgm:t>
    </dgm:pt>
    <dgm:pt modelId="{CC2F276C-2494-4844-AA79-3ECFC7EDBAA1}">
      <dgm:prSet phldrT="[Text]" custT="1"/>
      <dgm:spPr/>
      <dgm:t>
        <a:bodyPr/>
        <a:lstStyle/>
        <a:p>
          <a:r>
            <a:rPr lang="en-MY" sz="1400" dirty="0"/>
            <a:t>OUTPUT</a:t>
          </a:r>
        </a:p>
      </dgm:t>
    </dgm:pt>
    <dgm:pt modelId="{D77E134C-8846-408D-8304-8BCED247E945}" type="parTrans" cxnId="{56DC690B-BC6D-4718-8876-366E25C289E4}">
      <dgm:prSet/>
      <dgm:spPr/>
      <dgm:t>
        <a:bodyPr/>
        <a:lstStyle/>
        <a:p>
          <a:endParaRPr lang="en-MY"/>
        </a:p>
      </dgm:t>
    </dgm:pt>
    <dgm:pt modelId="{0C00FE41-5D90-473D-8621-B779CEC9058B}" type="sibTrans" cxnId="{56DC690B-BC6D-4718-8876-366E25C289E4}">
      <dgm:prSet/>
      <dgm:spPr/>
      <dgm:t>
        <a:bodyPr/>
        <a:lstStyle/>
        <a:p>
          <a:endParaRPr lang="en-MY"/>
        </a:p>
      </dgm:t>
    </dgm:pt>
    <dgm:pt modelId="{0B02540E-A962-4A32-BD47-722BA3FBE431}">
      <dgm:prSet phldrT="[Text]" custT="1"/>
      <dgm:spPr/>
      <dgm:t>
        <a:bodyPr/>
        <a:lstStyle/>
        <a:p>
          <a:r>
            <a:rPr lang="en-MY" sz="1800" dirty="0"/>
            <a:t>INPUT</a:t>
          </a:r>
        </a:p>
      </dgm:t>
    </dgm:pt>
    <dgm:pt modelId="{17C0596A-C618-4C7F-8028-CA1A90005FB8}" type="parTrans" cxnId="{A0C65BC2-8146-4B54-985A-DFAB3896D9C9}">
      <dgm:prSet/>
      <dgm:spPr/>
      <dgm:t>
        <a:bodyPr/>
        <a:lstStyle/>
        <a:p>
          <a:endParaRPr lang="en-MY"/>
        </a:p>
      </dgm:t>
    </dgm:pt>
    <dgm:pt modelId="{361C450C-D1D2-48E8-AD7E-8200AA1C6C99}" type="sibTrans" cxnId="{A0C65BC2-8146-4B54-985A-DFAB3896D9C9}">
      <dgm:prSet/>
      <dgm:spPr/>
      <dgm:t>
        <a:bodyPr/>
        <a:lstStyle/>
        <a:p>
          <a:endParaRPr lang="en-MY"/>
        </a:p>
      </dgm:t>
    </dgm:pt>
    <dgm:pt modelId="{76436692-64BC-4E6C-A1ED-020A1A9C55DB}">
      <dgm:prSet phldrT="[Text]" custT="1"/>
      <dgm:spPr/>
      <dgm:t>
        <a:bodyPr/>
        <a:lstStyle/>
        <a:p>
          <a:r>
            <a:rPr lang="en-MY" sz="1200" dirty="0" smtClean="0">
              <a:latin typeface="+mn-lt"/>
            </a:rPr>
            <a:t>PROCESSING</a:t>
          </a:r>
          <a:endParaRPr lang="en-MY" sz="1100" dirty="0">
            <a:latin typeface="+mn-lt"/>
          </a:endParaRPr>
        </a:p>
      </dgm:t>
    </dgm:pt>
    <dgm:pt modelId="{8B68DDF9-2926-4485-9177-C4B509EE5B98}" type="parTrans" cxnId="{50D588B9-EA1E-454F-BE86-9F6026CC5032}">
      <dgm:prSet/>
      <dgm:spPr/>
      <dgm:t>
        <a:bodyPr/>
        <a:lstStyle/>
        <a:p>
          <a:endParaRPr lang="en-MY"/>
        </a:p>
      </dgm:t>
    </dgm:pt>
    <dgm:pt modelId="{2AB36B19-EF9D-4677-A933-69145BF8CCDF}" type="sibTrans" cxnId="{50D588B9-EA1E-454F-BE86-9F6026CC5032}">
      <dgm:prSet/>
      <dgm:spPr/>
      <dgm:t>
        <a:bodyPr/>
        <a:lstStyle/>
        <a:p>
          <a:endParaRPr lang="en-MY"/>
        </a:p>
      </dgm:t>
    </dgm:pt>
    <dgm:pt modelId="{99F6DBFF-8CEE-46B0-81B1-5CDDA5FD43FA}">
      <dgm:prSet phldrT="[Text]" custT="1"/>
      <dgm:spPr/>
      <dgm:t>
        <a:bodyPr/>
        <a:lstStyle/>
        <a:p>
          <a:r>
            <a:rPr lang="en-MY" sz="1400" dirty="0"/>
            <a:t>DOCUMENT</a:t>
          </a:r>
          <a:endParaRPr lang="en-MY" sz="1600" dirty="0"/>
        </a:p>
      </dgm:t>
    </dgm:pt>
    <dgm:pt modelId="{2DFCB590-E207-40F1-A224-DFAF3B300175}" type="parTrans" cxnId="{8BF48626-971B-4A61-B56A-7ADD8424A0CE}">
      <dgm:prSet/>
      <dgm:spPr/>
      <dgm:t>
        <a:bodyPr/>
        <a:lstStyle/>
        <a:p>
          <a:endParaRPr lang="en-MY"/>
        </a:p>
      </dgm:t>
    </dgm:pt>
    <dgm:pt modelId="{35E656F8-5A6E-404F-9357-A80D30B9F6CE}" type="sibTrans" cxnId="{8BF48626-971B-4A61-B56A-7ADD8424A0CE}">
      <dgm:prSet/>
      <dgm:spPr/>
      <dgm:t>
        <a:bodyPr/>
        <a:lstStyle/>
        <a:p>
          <a:endParaRPr lang="en-MY"/>
        </a:p>
      </dgm:t>
    </dgm:pt>
    <dgm:pt modelId="{944A730F-D7C5-4EDF-9A07-966F0772ECDB}">
      <dgm:prSet phldrT="[Text]" custT="1"/>
      <dgm:spPr>
        <a:noFill/>
      </dgm:spPr>
      <dgm:t>
        <a:bodyPr/>
        <a:lstStyle/>
        <a:p>
          <a:r>
            <a:rPr lang="en-MY" sz="1400" dirty="0"/>
            <a:t>DESIGN</a:t>
          </a:r>
          <a:endParaRPr lang="en-MY" sz="1500" dirty="0"/>
        </a:p>
      </dgm:t>
    </dgm:pt>
    <dgm:pt modelId="{5A394487-2235-4E61-84CB-EA807217CC8A}" type="parTrans" cxnId="{5618E9C4-63D6-45B8-94CF-6EE3A02097B3}">
      <dgm:prSet/>
      <dgm:spPr/>
      <dgm:t>
        <a:bodyPr/>
        <a:lstStyle/>
        <a:p>
          <a:endParaRPr lang="en-MY"/>
        </a:p>
      </dgm:t>
    </dgm:pt>
    <dgm:pt modelId="{BF3C55D1-EAFA-409F-ABD9-450F8DC10BA4}" type="sibTrans" cxnId="{5618E9C4-63D6-45B8-94CF-6EE3A02097B3}">
      <dgm:prSet/>
      <dgm:spPr>
        <a:noFill/>
      </dgm:spPr>
      <dgm:t>
        <a:bodyPr/>
        <a:lstStyle/>
        <a:p>
          <a:endParaRPr lang="en-MY"/>
        </a:p>
      </dgm:t>
    </dgm:pt>
    <dgm:pt modelId="{9DE31223-386F-41C8-AF94-0D875136777E}" type="pres">
      <dgm:prSet presAssocID="{6D739932-3222-4640-AF89-6E978ABDF9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B5C11-AA5F-4A07-A56F-03B39787E184}" type="pres">
      <dgm:prSet presAssocID="{B8A63796-AF98-4324-8F06-FBA4284CE0AC}" presName="node" presStyleLbl="node1" presStyleIdx="0" presStyleCnt="6" custScaleX="141118" custScaleY="69081" custRadScaleRad="139144" custRadScaleInc="217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86A5A-A3F6-4C76-8B6A-6ABEA625B079}" type="pres">
      <dgm:prSet presAssocID="{CD97E1B5-80BB-42A2-8F4C-4A7124058DA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6409964-5243-408C-9728-F51116EED027}" type="pres">
      <dgm:prSet presAssocID="{CD97E1B5-80BB-42A2-8F4C-4A7124058DA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9FF7F18-B695-460A-9DC3-412132E59C6B}" type="pres">
      <dgm:prSet presAssocID="{CC2F276C-2494-4844-AA79-3ECFC7EDBAA1}" presName="node" presStyleLbl="node1" presStyleIdx="1" presStyleCnt="6" custScaleX="115751" custScaleY="66456" custRadScaleRad="71662" custRadScaleInc="-307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8E9DA-80AB-4006-964E-F4D32C3F7DA0}" type="pres">
      <dgm:prSet presAssocID="{0C00FE41-5D90-473D-8621-B779CEC9058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8B7F33A-77FC-49F2-80D7-696C7B2D9257}" type="pres">
      <dgm:prSet presAssocID="{0C00FE41-5D90-473D-8621-B779CEC9058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7AE0E4-71C2-4AB4-92ED-752F50D32C5B}" type="pres">
      <dgm:prSet presAssocID="{0B02540E-A962-4A32-BD47-722BA3FBE431}" presName="node" presStyleLbl="node1" presStyleIdx="2" presStyleCnt="6" custScaleX="137800" custScaleY="68635" custRadScaleRad="183473" custRadScaleInc="561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277A8-C36B-4BE9-899D-D8E9266DEF75}" type="pres">
      <dgm:prSet presAssocID="{361C450C-D1D2-48E8-AD7E-8200AA1C6C9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36EE0AB-34D5-4176-93F7-B821AD760C51}" type="pres">
      <dgm:prSet presAssocID="{361C450C-D1D2-48E8-AD7E-8200AA1C6C9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90FC767-6FF8-4D36-AA9B-E287E3BE4E2E}" type="pres">
      <dgm:prSet presAssocID="{76436692-64BC-4E6C-A1ED-020A1A9C55DB}" presName="node" presStyleLbl="node1" presStyleIdx="3" presStyleCnt="6" custScaleX="143129" custScaleY="72586" custRadScaleRad="187602" custRadScaleInc="247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A72B7-5A36-434A-B8ED-903EF3CF7572}" type="pres">
      <dgm:prSet presAssocID="{2AB36B19-EF9D-4677-A933-69145BF8CCD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3C21268-9336-4907-967D-84D4E2C8D049}" type="pres">
      <dgm:prSet presAssocID="{2AB36B19-EF9D-4677-A933-69145BF8CCD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F3C3B61-5F08-4F2A-BC66-9FD4536E8B21}" type="pres">
      <dgm:prSet presAssocID="{99F6DBFF-8CEE-46B0-81B1-5CDDA5FD43FA}" presName="node" presStyleLbl="node1" presStyleIdx="4" presStyleCnt="6" custScaleX="150561" custScaleY="70494" custRadScaleRad="79248" custRadScaleInc="-34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AF13D-8742-4476-AC84-69C75EFCE96E}" type="pres">
      <dgm:prSet presAssocID="{35E656F8-5A6E-404F-9357-A80D30B9F6C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788F1E7-92C5-4730-8B3B-F5318D806E93}" type="pres">
      <dgm:prSet presAssocID="{35E656F8-5A6E-404F-9357-A80D30B9F6C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E58FAC4-29BD-4030-A4BB-CF7F8E0E0649}" type="pres">
      <dgm:prSet presAssocID="{944A730F-D7C5-4EDF-9A07-966F0772ECDB}" presName="node" presStyleLbl="node1" presStyleIdx="5" presStyleCnt="6" custRadScaleRad="99827" custRadScaleInc="-592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B0013-619A-4179-BB03-97E2C2623EFB}" type="pres">
      <dgm:prSet presAssocID="{BF3C55D1-EAFA-409F-ABD9-450F8DC10BA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8343AF98-C54C-410E-9E6C-59B2E9333FB5}" type="pres">
      <dgm:prSet presAssocID="{BF3C55D1-EAFA-409F-ABD9-450F8DC10BA4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198891DE-E0D8-4715-AE39-D39E545842B3}" type="presOf" srcId="{99F6DBFF-8CEE-46B0-81B1-5CDDA5FD43FA}" destId="{0F3C3B61-5F08-4F2A-BC66-9FD4536E8B21}" srcOrd="0" destOrd="0" presId="urn:microsoft.com/office/officeart/2005/8/layout/cycle2"/>
    <dgm:cxn modelId="{5618E9C4-63D6-45B8-94CF-6EE3A02097B3}" srcId="{6D739932-3222-4640-AF89-6E978ABDF949}" destId="{944A730F-D7C5-4EDF-9A07-966F0772ECDB}" srcOrd="5" destOrd="0" parTransId="{5A394487-2235-4E61-84CB-EA807217CC8A}" sibTransId="{BF3C55D1-EAFA-409F-ABD9-450F8DC10BA4}"/>
    <dgm:cxn modelId="{2E8DD45C-05CB-4D98-ACAA-4A1D92EEBE14}" type="presOf" srcId="{361C450C-D1D2-48E8-AD7E-8200AA1C6C99}" destId="{B36EE0AB-34D5-4176-93F7-B821AD760C51}" srcOrd="1" destOrd="0" presId="urn:microsoft.com/office/officeart/2005/8/layout/cycle2"/>
    <dgm:cxn modelId="{56DC690B-BC6D-4718-8876-366E25C289E4}" srcId="{6D739932-3222-4640-AF89-6E978ABDF949}" destId="{CC2F276C-2494-4844-AA79-3ECFC7EDBAA1}" srcOrd="1" destOrd="0" parTransId="{D77E134C-8846-408D-8304-8BCED247E945}" sibTransId="{0C00FE41-5D90-473D-8621-B779CEC9058B}"/>
    <dgm:cxn modelId="{957C2926-2F9E-4B5F-8836-36A43EBB3581}" type="presOf" srcId="{0C00FE41-5D90-473D-8621-B779CEC9058B}" destId="{8D68E9DA-80AB-4006-964E-F4D32C3F7DA0}" srcOrd="0" destOrd="0" presId="urn:microsoft.com/office/officeart/2005/8/layout/cycle2"/>
    <dgm:cxn modelId="{50D588B9-EA1E-454F-BE86-9F6026CC5032}" srcId="{6D739932-3222-4640-AF89-6E978ABDF949}" destId="{76436692-64BC-4E6C-A1ED-020A1A9C55DB}" srcOrd="3" destOrd="0" parTransId="{8B68DDF9-2926-4485-9177-C4B509EE5B98}" sibTransId="{2AB36B19-EF9D-4677-A933-69145BF8CCDF}"/>
    <dgm:cxn modelId="{ACECA77B-565A-4505-848E-8E6A93EDEBB9}" type="presOf" srcId="{2AB36B19-EF9D-4677-A933-69145BF8CCDF}" destId="{AE0A72B7-5A36-434A-B8ED-903EF3CF7572}" srcOrd="0" destOrd="0" presId="urn:microsoft.com/office/officeart/2005/8/layout/cycle2"/>
    <dgm:cxn modelId="{828B2F3A-6136-4939-B2C1-AE9FFA7F031E}" type="presOf" srcId="{BF3C55D1-EAFA-409F-ABD9-450F8DC10BA4}" destId="{8343AF98-C54C-410E-9E6C-59B2E9333FB5}" srcOrd="1" destOrd="0" presId="urn:microsoft.com/office/officeart/2005/8/layout/cycle2"/>
    <dgm:cxn modelId="{B91A5608-40B1-4F66-B0C9-78BC802FEF29}" type="presOf" srcId="{CC2F276C-2494-4844-AA79-3ECFC7EDBAA1}" destId="{B9FF7F18-B695-460A-9DC3-412132E59C6B}" srcOrd="0" destOrd="0" presId="urn:microsoft.com/office/officeart/2005/8/layout/cycle2"/>
    <dgm:cxn modelId="{E5F4ED6E-D9F0-40B1-BB19-A5D1521D665B}" type="presOf" srcId="{0B02540E-A962-4A32-BD47-722BA3FBE431}" destId="{BC7AE0E4-71C2-4AB4-92ED-752F50D32C5B}" srcOrd="0" destOrd="0" presId="urn:microsoft.com/office/officeart/2005/8/layout/cycle2"/>
    <dgm:cxn modelId="{E824D521-4280-4705-9DB0-9DC17198681A}" type="presOf" srcId="{BF3C55D1-EAFA-409F-ABD9-450F8DC10BA4}" destId="{B3BB0013-619A-4179-BB03-97E2C2623EFB}" srcOrd="0" destOrd="0" presId="urn:microsoft.com/office/officeart/2005/8/layout/cycle2"/>
    <dgm:cxn modelId="{8BF48626-971B-4A61-B56A-7ADD8424A0CE}" srcId="{6D739932-3222-4640-AF89-6E978ABDF949}" destId="{99F6DBFF-8CEE-46B0-81B1-5CDDA5FD43FA}" srcOrd="4" destOrd="0" parTransId="{2DFCB590-E207-40F1-A224-DFAF3B300175}" sibTransId="{35E656F8-5A6E-404F-9357-A80D30B9F6CE}"/>
    <dgm:cxn modelId="{F7E565D0-7F34-4321-A29D-CDDFC0A79034}" type="presOf" srcId="{35E656F8-5A6E-404F-9357-A80D30B9F6CE}" destId="{06FAF13D-8742-4476-AC84-69C75EFCE96E}" srcOrd="0" destOrd="0" presId="urn:microsoft.com/office/officeart/2005/8/layout/cycle2"/>
    <dgm:cxn modelId="{0F51F333-53FD-4B3E-8AEF-D9E32482C8D5}" type="presOf" srcId="{944A730F-D7C5-4EDF-9A07-966F0772ECDB}" destId="{1E58FAC4-29BD-4030-A4BB-CF7F8E0E0649}" srcOrd="0" destOrd="0" presId="urn:microsoft.com/office/officeart/2005/8/layout/cycle2"/>
    <dgm:cxn modelId="{E82ABE5A-8422-4362-A4DD-6F447402FCC6}" type="presOf" srcId="{35E656F8-5A6E-404F-9357-A80D30B9F6CE}" destId="{A788F1E7-92C5-4730-8B3B-F5318D806E93}" srcOrd="1" destOrd="0" presId="urn:microsoft.com/office/officeart/2005/8/layout/cycle2"/>
    <dgm:cxn modelId="{8CCB6C19-5246-4227-9A88-33E2B99C9B3E}" type="presOf" srcId="{6D739932-3222-4640-AF89-6E978ABDF949}" destId="{9DE31223-386F-41C8-AF94-0D875136777E}" srcOrd="0" destOrd="0" presId="urn:microsoft.com/office/officeart/2005/8/layout/cycle2"/>
    <dgm:cxn modelId="{F0A43D80-4F47-4D42-B473-E239517CE0B0}" type="presOf" srcId="{B8A63796-AF98-4324-8F06-FBA4284CE0AC}" destId="{4E7B5C11-AA5F-4A07-A56F-03B39787E184}" srcOrd="0" destOrd="0" presId="urn:microsoft.com/office/officeart/2005/8/layout/cycle2"/>
    <dgm:cxn modelId="{CC0E8F8E-EF73-4CAE-925A-9DD63BD5BD70}" type="presOf" srcId="{CD97E1B5-80BB-42A2-8F4C-4A7124058DA8}" destId="{0CB86A5A-A3F6-4C76-8B6A-6ABEA625B079}" srcOrd="0" destOrd="0" presId="urn:microsoft.com/office/officeart/2005/8/layout/cycle2"/>
    <dgm:cxn modelId="{530F8A85-B701-49D7-ABE0-AFCB957B6547}" type="presOf" srcId="{CD97E1B5-80BB-42A2-8F4C-4A7124058DA8}" destId="{56409964-5243-408C-9728-F51116EED027}" srcOrd="1" destOrd="0" presId="urn:microsoft.com/office/officeart/2005/8/layout/cycle2"/>
    <dgm:cxn modelId="{C87EB56F-ED5D-4A87-8E6E-7D8F7C741F8C}" type="presOf" srcId="{0C00FE41-5D90-473D-8621-B779CEC9058B}" destId="{38B7F33A-77FC-49F2-80D7-696C7B2D9257}" srcOrd="1" destOrd="0" presId="urn:microsoft.com/office/officeart/2005/8/layout/cycle2"/>
    <dgm:cxn modelId="{C3537204-DD27-4444-9F69-B490A7279D87}" srcId="{6D739932-3222-4640-AF89-6E978ABDF949}" destId="{B8A63796-AF98-4324-8F06-FBA4284CE0AC}" srcOrd="0" destOrd="0" parTransId="{0DF5433B-EF7A-4B8A-966C-3358EC924CD0}" sibTransId="{CD97E1B5-80BB-42A2-8F4C-4A7124058DA8}"/>
    <dgm:cxn modelId="{F8DD4DEE-C0EA-4889-B8F6-54C20C5711BC}" type="presOf" srcId="{361C450C-D1D2-48E8-AD7E-8200AA1C6C99}" destId="{930277A8-C36B-4BE9-899D-D8E9266DEF75}" srcOrd="0" destOrd="0" presId="urn:microsoft.com/office/officeart/2005/8/layout/cycle2"/>
    <dgm:cxn modelId="{A0C65BC2-8146-4B54-985A-DFAB3896D9C9}" srcId="{6D739932-3222-4640-AF89-6E978ABDF949}" destId="{0B02540E-A962-4A32-BD47-722BA3FBE431}" srcOrd="2" destOrd="0" parTransId="{17C0596A-C618-4C7F-8028-CA1A90005FB8}" sibTransId="{361C450C-D1D2-48E8-AD7E-8200AA1C6C99}"/>
    <dgm:cxn modelId="{68797855-331A-44EB-9F9D-6A494F13F2B7}" type="presOf" srcId="{76436692-64BC-4E6C-A1ED-020A1A9C55DB}" destId="{290FC767-6FF8-4D36-AA9B-E287E3BE4E2E}" srcOrd="0" destOrd="0" presId="urn:microsoft.com/office/officeart/2005/8/layout/cycle2"/>
    <dgm:cxn modelId="{B8D0B5E6-F260-49E9-A4D5-DFB68BB4E8E0}" type="presOf" srcId="{2AB36B19-EF9D-4677-A933-69145BF8CCDF}" destId="{D3C21268-9336-4907-967D-84D4E2C8D049}" srcOrd="1" destOrd="0" presId="urn:microsoft.com/office/officeart/2005/8/layout/cycle2"/>
    <dgm:cxn modelId="{509850DA-9249-497D-934A-13D0723C199D}" type="presParOf" srcId="{9DE31223-386F-41C8-AF94-0D875136777E}" destId="{4E7B5C11-AA5F-4A07-A56F-03B39787E184}" srcOrd="0" destOrd="0" presId="urn:microsoft.com/office/officeart/2005/8/layout/cycle2"/>
    <dgm:cxn modelId="{A4563F4C-F052-48C4-920D-9782CABB17F9}" type="presParOf" srcId="{9DE31223-386F-41C8-AF94-0D875136777E}" destId="{0CB86A5A-A3F6-4C76-8B6A-6ABEA625B079}" srcOrd="1" destOrd="0" presId="urn:microsoft.com/office/officeart/2005/8/layout/cycle2"/>
    <dgm:cxn modelId="{C2D10570-5010-44CD-AA5E-B09AC08E53B6}" type="presParOf" srcId="{0CB86A5A-A3F6-4C76-8B6A-6ABEA625B079}" destId="{56409964-5243-408C-9728-F51116EED027}" srcOrd="0" destOrd="0" presId="urn:microsoft.com/office/officeart/2005/8/layout/cycle2"/>
    <dgm:cxn modelId="{D2EB562E-BFD6-4AD2-A3B2-5BB35642986F}" type="presParOf" srcId="{9DE31223-386F-41C8-AF94-0D875136777E}" destId="{B9FF7F18-B695-460A-9DC3-412132E59C6B}" srcOrd="2" destOrd="0" presId="urn:microsoft.com/office/officeart/2005/8/layout/cycle2"/>
    <dgm:cxn modelId="{6018FB6A-2063-432C-8220-067F7D525979}" type="presParOf" srcId="{9DE31223-386F-41C8-AF94-0D875136777E}" destId="{8D68E9DA-80AB-4006-964E-F4D32C3F7DA0}" srcOrd="3" destOrd="0" presId="urn:microsoft.com/office/officeart/2005/8/layout/cycle2"/>
    <dgm:cxn modelId="{A0DADA83-33E7-4F35-8E5F-60FF05DCFA46}" type="presParOf" srcId="{8D68E9DA-80AB-4006-964E-F4D32C3F7DA0}" destId="{38B7F33A-77FC-49F2-80D7-696C7B2D9257}" srcOrd="0" destOrd="0" presId="urn:microsoft.com/office/officeart/2005/8/layout/cycle2"/>
    <dgm:cxn modelId="{5730C0ED-036D-4315-AA22-36F97443BBEB}" type="presParOf" srcId="{9DE31223-386F-41C8-AF94-0D875136777E}" destId="{BC7AE0E4-71C2-4AB4-92ED-752F50D32C5B}" srcOrd="4" destOrd="0" presId="urn:microsoft.com/office/officeart/2005/8/layout/cycle2"/>
    <dgm:cxn modelId="{DF862AE1-8495-4F09-AFF4-4736348416FD}" type="presParOf" srcId="{9DE31223-386F-41C8-AF94-0D875136777E}" destId="{930277A8-C36B-4BE9-899D-D8E9266DEF75}" srcOrd="5" destOrd="0" presId="urn:microsoft.com/office/officeart/2005/8/layout/cycle2"/>
    <dgm:cxn modelId="{F187C7D3-D049-4457-8C06-62EAB29EB609}" type="presParOf" srcId="{930277A8-C36B-4BE9-899D-D8E9266DEF75}" destId="{B36EE0AB-34D5-4176-93F7-B821AD760C51}" srcOrd="0" destOrd="0" presId="urn:microsoft.com/office/officeart/2005/8/layout/cycle2"/>
    <dgm:cxn modelId="{7D474293-3A87-41B0-8EAD-B38F988C14FC}" type="presParOf" srcId="{9DE31223-386F-41C8-AF94-0D875136777E}" destId="{290FC767-6FF8-4D36-AA9B-E287E3BE4E2E}" srcOrd="6" destOrd="0" presId="urn:microsoft.com/office/officeart/2005/8/layout/cycle2"/>
    <dgm:cxn modelId="{B2E85368-5CAE-448D-9351-B371E4171CC8}" type="presParOf" srcId="{9DE31223-386F-41C8-AF94-0D875136777E}" destId="{AE0A72B7-5A36-434A-B8ED-903EF3CF7572}" srcOrd="7" destOrd="0" presId="urn:microsoft.com/office/officeart/2005/8/layout/cycle2"/>
    <dgm:cxn modelId="{71C57987-6303-4207-BA7F-D16BA5933DBB}" type="presParOf" srcId="{AE0A72B7-5A36-434A-B8ED-903EF3CF7572}" destId="{D3C21268-9336-4907-967D-84D4E2C8D049}" srcOrd="0" destOrd="0" presId="urn:microsoft.com/office/officeart/2005/8/layout/cycle2"/>
    <dgm:cxn modelId="{955D1446-C620-480F-ABD0-AEF6CF2190A3}" type="presParOf" srcId="{9DE31223-386F-41C8-AF94-0D875136777E}" destId="{0F3C3B61-5F08-4F2A-BC66-9FD4536E8B21}" srcOrd="8" destOrd="0" presId="urn:microsoft.com/office/officeart/2005/8/layout/cycle2"/>
    <dgm:cxn modelId="{EE78B069-E635-4035-8865-233DA691A4CD}" type="presParOf" srcId="{9DE31223-386F-41C8-AF94-0D875136777E}" destId="{06FAF13D-8742-4476-AC84-69C75EFCE96E}" srcOrd="9" destOrd="0" presId="urn:microsoft.com/office/officeart/2005/8/layout/cycle2"/>
    <dgm:cxn modelId="{FF402465-891A-4652-A233-1063713876D7}" type="presParOf" srcId="{06FAF13D-8742-4476-AC84-69C75EFCE96E}" destId="{A788F1E7-92C5-4730-8B3B-F5318D806E93}" srcOrd="0" destOrd="0" presId="urn:microsoft.com/office/officeart/2005/8/layout/cycle2"/>
    <dgm:cxn modelId="{71F1E82B-35C9-478F-A35C-EBA9B609ECE3}" type="presParOf" srcId="{9DE31223-386F-41C8-AF94-0D875136777E}" destId="{1E58FAC4-29BD-4030-A4BB-CF7F8E0E0649}" srcOrd="10" destOrd="0" presId="urn:microsoft.com/office/officeart/2005/8/layout/cycle2"/>
    <dgm:cxn modelId="{48C549B7-24F4-4CA1-9B6D-4B0D1857FBA8}" type="presParOf" srcId="{9DE31223-386F-41C8-AF94-0D875136777E}" destId="{B3BB0013-619A-4179-BB03-97E2C2623EFB}" srcOrd="11" destOrd="0" presId="urn:microsoft.com/office/officeart/2005/8/layout/cycle2"/>
    <dgm:cxn modelId="{F459D151-B69C-46F7-90B2-58B3EDAA48AE}" type="presParOf" srcId="{B3BB0013-619A-4179-BB03-97E2C2623EFB}" destId="{8343AF98-C54C-410E-9E6C-59B2E9333FB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F983F-A376-4179-8EC6-907EE58A4D6F}" type="doc">
      <dgm:prSet loTypeId="urn:microsoft.com/office/officeart/2005/8/layout/hList1" loCatId="list" qsTypeId="urn:microsoft.com/office/officeart/2005/8/quickstyle/simple1#3" qsCatId="simple" csTypeId="urn:microsoft.com/office/officeart/2005/8/colors/accent2_2#1" csCatId="accent2" phldr="1"/>
      <dgm:spPr/>
      <dgm:t>
        <a:bodyPr/>
        <a:lstStyle/>
        <a:p>
          <a:endParaRPr lang="en-MY"/>
        </a:p>
      </dgm:t>
    </dgm:pt>
    <dgm:pt modelId="{8E7E6F10-4F6D-405E-B2BA-08DBC6F052EB}">
      <dgm:prSet phldrT="[Text]" custT="1"/>
      <dgm:spPr/>
      <dgm:t>
        <a:bodyPr/>
        <a:lstStyle/>
        <a:p>
          <a:r>
            <a:rPr lang="en-MY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PROGRAM OBJECTIVES</a:t>
          </a:r>
        </a:p>
      </dgm:t>
    </dgm:pt>
    <dgm:pt modelId="{E34B11C7-F586-43F3-B530-71B4372B7B7D}" type="parTrans" cxnId="{8A95AD26-4553-435B-9C34-83EACFF511EE}">
      <dgm:prSet/>
      <dgm:spPr/>
      <dgm:t>
        <a:bodyPr/>
        <a:lstStyle/>
        <a:p>
          <a:endParaRPr lang="en-MY"/>
        </a:p>
      </dgm:t>
    </dgm:pt>
    <dgm:pt modelId="{34C6870B-069A-4719-A37C-0829C39AAF40}" type="sibTrans" cxnId="{8A95AD26-4553-435B-9C34-83EACFF511EE}">
      <dgm:prSet/>
      <dgm:spPr/>
      <dgm:t>
        <a:bodyPr/>
        <a:lstStyle/>
        <a:p>
          <a:endParaRPr lang="en-MY"/>
        </a:p>
      </dgm:t>
    </dgm:pt>
    <dgm:pt modelId="{94DAF4D2-1DE8-4F0F-BEC9-122305FCC79A}">
      <dgm:prSet phldrT="[Text]" custT="1"/>
      <dgm:spPr/>
      <dgm:t>
        <a:bodyPr/>
        <a:lstStyle/>
        <a:p>
          <a:r>
            <a:rPr lang="en-US" sz="2000" b="0" i="0" dirty="0"/>
            <a:t>Program objectives are the problems you are trying to solve.</a:t>
          </a:r>
          <a:endParaRPr lang="en-MY" sz="2000" dirty="0"/>
        </a:p>
      </dgm:t>
    </dgm:pt>
    <dgm:pt modelId="{C2555468-36B0-42DB-A6C7-FB501E4E0B5C}" type="parTrans" cxnId="{7705669E-929B-4D60-BF70-3FDF7DCA6ABB}">
      <dgm:prSet/>
      <dgm:spPr/>
      <dgm:t>
        <a:bodyPr/>
        <a:lstStyle/>
        <a:p>
          <a:endParaRPr lang="en-MY"/>
        </a:p>
      </dgm:t>
    </dgm:pt>
    <dgm:pt modelId="{A8C2F1B1-7D0E-493B-978F-1367CDCE58FB}" type="sibTrans" cxnId="{7705669E-929B-4D60-BF70-3FDF7DCA6ABB}">
      <dgm:prSet/>
      <dgm:spPr/>
      <dgm:t>
        <a:bodyPr/>
        <a:lstStyle/>
        <a:p>
          <a:endParaRPr lang="en-MY"/>
        </a:p>
      </dgm:t>
    </dgm:pt>
    <dgm:pt modelId="{B79B4112-67A7-4815-A369-74914AA9A1C8}">
      <dgm:prSet phldrT="[Text]" custT="1"/>
      <dgm:spPr/>
      <dgm:t>
        <a:bodyPr/>
        <a:lstStyle/>
        <a:p>
          <a:r>
            <a:rPr lang="en-MY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SPECIFY</a:t>
          </a:r>
          <a:r>
            <a:rPr lang="en-MY" sz="2000" dirty="0"/>
            <a:t> </a:t>
          </a:r>
          <a:r>
            <a:rPr lang="en-MY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OUTPUT</a:t>
          </a:r>
        </a:p>
      </dgm:t>
    </dgm:pt>
    <dgm:pt modelId="{777AC080-7AF0-439B-AFF1-0E090F7AB9C5}" type="parTrans" cxnId="{0D3B13F7-1222-4ECF-A413-7A99972182F2}">
      <dgm:prSet/>
      <dgm:spPr/>
      <dgm:t>
        <a:bodyPr/>
        <a:lstStyle/>
        <a:p>
          <a:endParaRPr lang="en-MY"/>
        </a:p>
      </dgm:t>
    </dgm:pt>
    <dgm:pt modelId="{2C584164-98F9-4682-86DA-F6B6A37992CB}" type="sibTrans" cxnId="{0D3B13F7-1222-4ECF-A413-7A99972182F2}">
      <dgm:prSet/>
      <dgm:spPr/>
      <dgm:t>
        <a:bodyPr/>
        <a:lstStyle/>
        <a:p>
          <a:endParaRPr lang="en-MY"/>
        </a:p>
      </dgm:t>
    </dgm:pt>
    <dgm:pt modelId="{54BAD37F-C23B-4E14-B351-72C70C6F7980}">
      <dgm:prSet phldrT="[Text]" custT="1"/>
      <dgm:spPr/>
      <dgm:t>
        <a:bodyPr/>
        <a:lstStyle/>
        <a:p>
          <a:r>
            <a:rPr lang="en-US" sz="2000" b="0" i="0" dirty="0"/>
            <a:t>It is always best to specify outputs before inputs.</a:t>
          </a:r>
          <a:endParaRPr lang="en-MY" sz="2000" dirty="0"/>
        </a:p>
      </dgm:t>
    </dgm:pt>
    <dgm:pt modelId="{C22B3A61-8002-4663-B7E1-BF49E850DBE7}" type="parTrans" cxnId="{64BF81A5-D623-4211-B6C4-FC5836AB0FA6}">
      <dgm:prSet/>
      <dgm:spPr/>
      <dgm:t>
        <a:bodyPr/>
        <a:lstStyle/>
        <a:p>
          <a:endParaRPr lang="en-MY"/>
        </a:p>
      </dgm:t>
    </dgm:pt>
    <dgm:pt modelId="{2154CA7B-9B76-4BA9-9450-CF35EC38A3B5}" type="sibTrans" cxnId="{64BF81A5-D623-4211-B6C4-FC5836AB0FA6}">
      <dgm:prSet/>
      <dgm:spPr/>
      <dgm:t>
        <a:bodyPr/>
        <a:lstStyle/>
        <a:p>
          <a:endParaRPr lang="en-MY"/>
        </a:p>
      </dgm:t>
    </dgm:pt>
    <dgm:pt modelId="{278FBE4E-6C63-4CFC-AE85-43DA7F6E76BB}">
      <dgm:prSet phldrT="[Text]" custT="1"/>
      <dgm:spPr/>
      <dgm:t>
        <a:bodyPr/>
        <a:lstStyle/>
        <a:p>
          <a:r>
            <a:rPr lang="en-MY" sz="20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INPUT DATA</a:t>
          </a:r>
          <a:endParaRPr lang="en-MY" sz="20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0A09A777-BB97-4FD9-8F34-E55036A969D6}" type="parTrans" cxnId="{66AAC69B-5B59-46B5-A111-F4C5D7E502BA}">
      <dgm:prSet/>
      <dgm:spPr/>
      <dgm:t>
        <a:bodyPr/>
        <a:lstStyle/>
        <a:p>
          <a:endParaRPr lang="en-MY"/>
        </a:p>
      </dgm:t>
    </dgm:pt>
    <dgm:pt modelId="{DAD1493A-6FAD-4993-A372-3C7556A9C5F8}" type="sibTrans" cxnId="{66AAC69B-5B59-46B5-A111-F4C5D7E502BA}">
      <dgm:prSet/>
      <dgm:spPr/>
      <dgm:t>
        <a:bodyPr/>
        <a:lstStyle/>
        <a:p>
          <a:endParaRPr lang="en-MY"/>
        </a:p>
      </dgm:t>
    </dgm:pt>
    <dgm:pt modelId="{EE2C616E-8BBA-4373-9AF9-65542636172F}">
      <dgm:prSet phldrT="[Text]" custT="1"/>
      <dgm:spPr/>
      <dgm:t>
        <a:bodyPr/>
        <a:lstStyle/>
        <a:p>
          <a:r>
            <a:rPr lang="en-US" sz="2000" b="0" i="0" dirty="0"/>
            <a:t>The source and type of data must be known.</a:t>
          </a:r>
          <a:endParaRPr lang="en-MY" sz="2000" dirty="0"/>
        </a:p>
      </dgm:t>
    </dgm:pt>
    <dgm:pt modelId="{AC36A203-32B9-42B8-933E-99DC46AD4C4E}" type="parTrans" cxnId="{4F623A71-58E4-474B-8625-CD59D53AA03D}">
      <dgm:prSet/>
      <dgm:spPr/>
      <dgm:t>
        <a:bodyPr/>
        <a:lstStyle/>
        <a:p>
          <a:endParaRPr lang="en-MY"/>
        </a:p>
      </dgm:t>
    </dgm:pt>
    <dgm:pt modelId="{99433D32-9774-4541-924B-2093DD6813BA}" type="sibTrans" cxnId="{4F623A71-58E4-474B-8625-CD59D53AA03D}">
      <dgm:prSet/>
      <dgm:spPr/>
      <dgm:t>
        <a:bodyPr/>
        <a:lstStyle/>
        <a:p>
          <a:endParaRPr lang="en-MY"/>
        </a:p>
      </dgm:t>
    </dgm:pt>
    <dgm:pt modelId="{B2E5D680-2F27-4C6B-8614-0C01292F3A72}">
      <dgm:prSet custT="1"/>
      <dgm:spPr/>
      <dgm:t>
        <a:bodyPr/>
        <a:lstStyle/>
        <a:p>
          <a:r>
            <a:rPr lang="en-US" sz="2000" b="0" i="0" dirty="0"/>
            <a:t>A clear statement should be written about the problem that needs a solution.</a:t>
          </a:r>
        </a:p>
      </dgm:t>
    </dgm:pt>
    <dgm:pt modelId="{43BB7C0F-CAD4-483B-9F2A-00AABAC823B6}" type="parTrans" cxnId="{9A772E9B-A8D5-4625-BE9C-7FB1480D5E5D}">
      <dgm:prSet/>
      <dgm:spPr/>
      <dgm:t>
        <a:bodyPr/>
        <a:lstStyle/>
        <a:p>
          <a:endParaRPr lang="en-MY"/>
        </a:p>
      </dgm:t>
    </dgm:pt>
    <dgm:pt modelId="{2EF0C27B-088C-4B3A-BEA7-FFD401BFA98B}" type="sibTrans" cxnId="{9A772E9B-A8D5-4625-BE9C-7FB1480D5E5D}">
      <dgm:prSet/>
      <dgm:spPr/>
      <dgm:t>
        <a:bodyPr/>
        <a:lstStyle/>
        <a:p>
          <a:endParaRPr lang="en-MY"/>
        </a:p>
      </dgm:t>
    </dgm:pt>
    <dgm:pt modelId="{1F1B6D2D-0EC0-47A2-9A14-C66C02AFFC50}">
      <dgm:prSet custT="1"/>
      <dgm:spPr/>
      <dgm:t>
        <a:bodyPr/>
        <a:lstStyle/>
        <a:p>
          <a:r>
            <a:rPr lang="en-US" sz="2000" b="0" i="0" dirty="0"/>
            <a:t>This task defines the problem.</a:t>
          </a:r>
        </a:p>
      </dgm:t>
    </dgm:pt>
    <dgm:pt modelId="{A86FDC2D-C492-4021-9770-F3697A3C7E41}" type="parTrans" cxnId="{522CCDE8-134D-4EFA-A100-541BE7A5C2CB}">
      <dgm:prSet/>
      <dgm:spPr/>
      <dgm:t>
        <a:bodyPr/>
        <a:lstStyle/>
        <a:p>
          <a:endParaRPr lang="en-MY"/>
        </a:p>
      </dgm:t>
    </dgm:pt>
    <dgm:pt modelId="{5FE9856C-86DD-4027-8402-7B9C35161CAF}" type="sibTrans" cxnId="{522CCDE8-134D-4EFA-A100-541BE7A5C2CB}">
      <dgm:prSet/>
      <dgm:spPr/>
      <dgm:t>
        <a:bodyPr/>
        <a:lstStyle/>
        <a:p>
          <a:endParaRPr lang="en-MY"/>
        </a:p>
      </dgm:t>
    </dgm:pt>
    <dgm:pt modelId="{C96FC1E4-5463-4FCC-BB57-381EAA17E901}">
      <dgm:prSet custT="1"/>
      <dgm:spPr/>
      <dgm:t>
        <a:bodyPr/>
        <a:lstStyle/>
        <a:p>
          <a:r>
            <a:rPr lang="en-MY" sz="18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PROCESSING REQUIREMENTS</a:t>
          </a:r>
          <a:endParaRPr lang="en-MY" sz="18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A7362A80-87CF-4063-ABF8-CF0D06AAB8E3}" type="parTrans" cxnId="{C79E3AF3-B97C-4CEF-B53F-D3C12575E75C}">
      <dgm:prSet/>
      <dgm:spPr/>
      <dgm:t>
        <a:bodyPr/>
        <a:lstStyle/>
        <a:p>
          <a:endParaRPr lang="en-MY"/>
        </a:p>
      </dgm:t>
    </dgm:pt>
    <dgm:pt modelId="{96CE4AC0-5EA6-4C17-9453-A58FF6CC5BF6}" type="sibTrans" cxnId="{C79E3AF3-B97C-4CEF-B53F-D3C12575E75C}">
      <dgm:prSet/>
      <dgm:spPr/>
      <dgm:t>
        <a:bodyPr/>
        <a:lstStyle/>
        <a:p>
          <a:endParaRPr lang="en-MY"/>
        </a:p>
      </dgm:t>
    </dgm:pt>
    <dgm:pt modelId="{B3459F29-7738-40F3-81E1-92B7F3E7301B}">
      <dgm:prSet custT="1"/>
      <dgm:spPr/>
      <dgm:t>
        <a:bodyPr/>
        <a:lstStyle/>
        <a:p>
          <a:r>
            <a:rPr lang="en-MY" sz="18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PROGRAM SPECIFICATIONS DOCUMENT</a:t>
          </a:r>
          <a:r>
            <a:rPr lang="en-MY" sz="1800" b="1" i="1" dirty="0"/>
            <a:t> </a:t>
          </a:r>
          <a:endParaRPr lang="en-MY" sz="1800" dirty="0"/>
        </a:p>
      </dgm:t>
    </dgm:pt>
    <dgm:pt modelId="{B3239D74-8B33-4198-838D-A282CFE21095}" type="parTrans" cxnId="{4181542D-A05D-4221-B60C-A666231A5AFE}">
      <dgm:prSet/>
      <dgm:spPr/>
      <dgm:t>
        <a:bodyPr/>
        <a:lstStyle/>
        <a:p>
          <a:endParaRPr lang="en-MY"/>
        </a:p>
      </dgm:t>
    </dgm:pt>
    <dgm:pt modelId="{B2FD9DAE-3769-4969-8C20-57BD5BBCCD3D}" type="sibTrans" cxnId="{4181542D-A05D-4221-B60C-A666231A5AFE}">
      <dgm:prSet/>
      <dgm:spPr/>
      <dgm:t>
        <a:bodyPr/>
        <a:lstStyle/>
        <a:p>
          <a:endParaRPr lang="en-MY"/>
        </a:p>
      </dgm:t>
    </dgm:pt>
    <dgm:pt modelId="{9A44589B-6FDE-43BE-92FF-4B3E44CCEAA3}">
      <dgm:prSet custT="1"/>
      <dgm:spPr/>
      <dgm:t>
        <a:bodyPr/>
        <a:lstStyle/>
        <a:p>
          <a:r>
            <a:rPr lang="en-US" sz="2000" b="0" i="0" dirty="0"/>
            <a:t>Sketch or write how output will look when it is done.</a:t>
          </a:r>
        </a:p>
      </dgm:t>
    </dgm:pt>
    <dgm:pt modelId="{13473D08-3813-47B0-809F-EFB760839993}" type="parTrans" cxnId="{92DFBFEB-E356-41A8-BD55-C4C850DBDD2F}">
      <dgm:prSet/>
      <dgm:spPr/>
      <dgm:t>
        <a:bodyPr/>
        <a:lstStyle/>
        <a:p>
          <a:endParaRPr lang="en-MY"/>
        </a:p>
      </dgm:t>
    </dgm:pt>
    <dgm:pt modelId="{51010A98-3DB9-490E-A728-CB7DE2949D16}" type="sibTrans" cxnId="{92DFBFEB-E356-41A8-BD55-C4C850DBDD2F}">
      <dgm:prSet/>
      <dgm:spPr/>
      <dgm:t>
        <a:bodyPr/>
        <a:lstStyle/>
        <a:p>
          <a:endParaRPr lang="en-MY"/>
        </a:p>
      </dgm:t>
    </dgm:pt>
    <dgm:pt modelId="{BC52D003-0115-41EC-8263-4A2E38A02860}">
      <dgm:prSet custT="1"/>
      <dgm:spPr/>
      <dgm:t>
        <a:bodyPr/>
        <a:lstStyle/>
        <a:p>
          <a:r>
            <a:rPr lang="en-US" sz="2000" b="0" i="0" dirty="0"/>
            <a:t>The input must supply the program with data to produce the correct output.</a:t>
          </a:r>
        </a:p>
      </dgm:t>
    </dgm:pt>
    <dgm:pt modelId="{ED2730DA-79D5-498B-985F-C0675E798E0A}" type="parTrans" cxnId="{D2AE78F6-36CF-40E6-AFAD-6A74D129D4A8}">
      <dgm:prSet/>
      <dgm:spPr/>
      <dgm:t>
        <a:bodyPr/>
        <a:lstStyle/>
        <a:p>
          <a:endParaRPr lang="en-MY"/>
        </a:p>
      </dgm:t>
    </dgm:pt>
    <dgm:pt modelId="{995FAA49-4C1B-4725-93BB-D15911D62DE1}" type="sibTrans" cxnId="{D2AE78F6-36CF-40E6-AFAD-6A74D129D4A8}">
      <dgm:prSet/>
      <dgm:spPr/>
      <dgm:t>
        <a:bodyPr/>
        <a:lstStyle/>
        <a:p>
          <a:endParaRPr lang="en-MY"/>
        </a:p>
      </dgm:t>
    </dgm:pt>
    <dgm:pt modelId="{D8645B16-7E68-4789-97B4-DB9459FB5E66}">
      <dgm:prSet custT="1"/>
      <dgm:spPr/>
      <dgm:t>
        <a:bodyPr/>
        <a:lstStyle/>
        <a:p>
          <a:r>
            <a:rPr lang="en-US" sz="2000" b="0" i="0" dirty="0"/>
            <a:t>Processing that must take place to convert input data into output information must correspond with the problem definition determined in task 1.</a:t>
          </a:r>
          <a:endParaRPr lang="en-MY" sz="2000" dirty="0"/>
        </a:p>
      </dgm:t>
    </dgm:pt>
    <dgm:pt modelId="{B7622071-7B6F-431C-AA80-C0462F6DDCAE}" type="parTrans" cxnId="{A37E2A9F-7E56-42D2-914E-6AA8C64CE3CB}">
      <dgm:prSet/>
      <dgm:spPr/>
      <dgm:t>
        <a:bodyPr/>
        <a:lstStyle/>
        <a:p>
          <a:endParaRPr lang="en-MY"/>
        </a:p>
      </dgm:t>
    </dgm:pt>
    <dgm:pt modelId="{FF6D6F97-C08A-4521-954F-09E2989A4BB9}" type="sibTrans" cxnId="{A37E2A9F-7E56-42D2-914E-6AA8C64CE3CB}">
      <dgm:prSet/>
      <dgm:spPr/>
      <dgm:t>
        <a:bodyPr/>
        <a:lstStyle/>
        <a:p>
          <a:endParaRPr lang="en-MY"/>
        </a:p>
      </dgm:t>
    </dgm:pt>
    <dgm:pt modelId="{863BAA11-8B57-45BD-A019-AC3B3FBBC62C}">
      <dgm:prSet custT="1"/>
      <dgm:spPr/>
      <dgm:t>
        <a:bodyPr/>
        <a:lstStyle/>
        <a:p>
          <a:r>
            <a:rPr lang="en-US" sz="2000" b="0" i="0" dirty="0"/>
            <a:t>Document the program objectives, desired outputs, needed inputs, and required processing.</a:t>
          </a:r>
          <a:endParaRPr lang="en-MY" sz="2000" dirty="0"/>
        </a:p>
      </dgm:t>
    </dgm:pt>
    <dgm:pt modelId="{24B91CC4-9ACD-4776-9B22-CF74E534EE57}" type="parTrans" cxnId="{8139D7EE-E69C-4A2D-902E-1DD4C4F61252}">
      <dgm:prSet/>
      <dgm:spPr/>
      <dgm:t>
        <a:bodyPr/>
        <a:lstStyle/>
        <a:p>
          <a:endParaRPr lang="en-MY"/>
        </a:p>
      </dgm:t>
    </dgm:pt>
    <dgm:pt modelId="{72311C8C-696E-4634-9FE7-F0F700702E27}" type="sibTrans" cxnId="{8139D7EE-E69C-4A2D-902E-1DD4C4F61252}">
      <dgm:prSet/>
      <dgm:spPr/>
      <dgm:t>
        <a:bodyPr/>
        <a:lstStyle/>
        <a:p>
          <a:endParaRPr lang="en-MY"/>
        </a:p>
      </dgm:t>
    </dgm:pt>
    <dgm:pt modelId="{C211876B-A815-42B2-8F59-E6C3BAD43C46}" type="pres">
      <dgm:prSet presAssocID="{E6BF983F-A376-4179-8EC6-907EE58A4D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3802FB-6799-4735-838B-46EDCC21C8F2}" type="pres">
      <dgm:prSet presAssocID="{8E7E6F10-4F6D-405E-B2BA-08DBC6F052EB}" presName="composite" presStyleCnt="0"/>
      <dgm:spPr/>
    </dgm:pt>
    <dgm:pt modelId="{E11BE866-61E1-433A-B234-D330D0B90788}" type="pres">
      <dgm:prSet presAssocID="{8E7E6F10-4F6D-405E-B2BA-08DBC6F052E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0A407-F11F-467F-BBA8-5D67CB01CD54}" type="pres">
      <dgm:prSet presAssocID="{8E7E6F10-4F6D-405E-B2BA-08DBC6F052E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8C742-5B3B-4EE3-A103-F076DCAD2212}" type="pres">
      <dgm:prSet presAssocID="{34C6870B-069A-4719-A37C-0829C39AAF40}" presName="space" presStyleCnt="0"/>
      <dgm:spPr/>
    </dgm:pt>
    <dgm:pt modelId="{589195A2-9B75-4CAA-A9BA-5E18096022C1}" type="pres">
      <dgm:prSet presAssocID="{B79B4112-67A7-4815-A369-74914AA9A1C8}" presName="composite" presStyleCnt="0"/>
      <dgm:spPr/>
    </dgm:pt>
    <dgm:pt modelId="{97C534E8-B0A4-49E7-BF0F-C163E21CB432}" type="pres">
      <dgm:prSet presAssocID="{B79B4112-67A7-4815-A369-74914AA9A1C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C95B5-F0CA-4241-BAC0-03B0AAA72E61}" type="pres">
      <dgm:prSet presAssocID="{B79B4112-67A7-4815-A369-74914AA9A1C8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129A7-BA4A-477A-BB1A-EC3533D0CA39}" type="pres">
      <dgm:prSet presAssocID="{2C584164-98F9-4682-86DA-F6B6A37992CB}" presName="space" presStyleCnt="0"/>
      <dgm:spPr/>
    </dgm:pt>
    <dgm:pt modelId="{DB3BF77D-3AAC-4FC6-A486-D3C4B59188AB}" type="pres">
      <dgm:prSet presAssocID="{278FBE4E-6C63-4CFC-AE85-43DA7F6E76BB}" presName="composite" presStyleCnt="0"/>
      <dgm:spPr/>
    </dgm:pt>
    <dgm:pt modelId="{185DF8C9-DFC4-48B4-AFCC-D54222A47353}" type="pres">
      <dgm:prSet presAssocID="{278FBE4E-6C63-4CFC-AE85-43DA7F6E76B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43CEE-5611-4D2F-816E-2E81AADC12DF}" type="pres">
      <dgm:prSet presAssocID="{278FBE4E-6C63-4CFC-AE85-43DA7F6E76B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26927-57B8-41E1-948C-226187B6B5FF}" type="pres">
      <dgm:prSet presAssocID="{DAD1493A-6FAD-4993-A372-3C7556A9C5F8}" presName="space" presStyleCnt="0"/>
      <dgm:spPr/>
    </dgm:pt>
    <dgm:pt modelId="{ADEEC776-ACCC-44F8-8A16-CD9217455A33}" type="pres">
      <dgm:prSet presAssocID="{C96FC1E4-5463-4FCC-BB57-381EAA17E901}" presName="composite" presStyleCnt="0"/>
      <dgm:spPr/>
    </dgm:pt>
    <dgm:pt modelId="{280CC382-CEAB-4745-8DDC-B440B0A16E38}" type="pres">
      <dgm:prSet presAssocID="{C96FC1E4-5463-4FCC-BB57-381EAA17E90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2CD49-70DA-4278-86CE-8B0BC40B902E}" type="pres">
      <dgm:prSet presAssocID="{C96FC1E4-5463-4FCC-BB57-381EAA17E901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5F347-4757-41B2-9C91-F56C3BA846CE}" type="pres">
      <dgm:prSet presAssocID="{96CE4AC0-5EA6-4C17-9453-A58FF6CC5BF6}" presName="space" presStyleCnt="0"/>
      <dgm:spPr/>
    </dgm:pt>
    <dgm:pt modelId="{EA66120D-5A89-47EA-A7BB-292F909C158A}" type="pres">
      <dgm:prSet presAssocID="{B3459F29-7738-40F3-81E1-92B7F3E7301B}" presName="composite" presStyleCnt="0"/>
      <dgm:spPr/>
    </dgm:pt>
    <dgm:pt modelId="{0DF58C94-DFCD-4F99-A725-D0BD2EB14E5E}" type="pres">
      <dgm:prSet presAssocID="{B3459F29-7738-40F3-81E1-92B7F3E7301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21734-F92C-41B0-BF36-30883446E0A6}" type="pres">
      <dgm:prSet presAssocID="{B3459F29-7738-40F3-81E1-92B7F3E7301B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F2817-5506-4DD8-A4CB-790885155C71}" type="presOf" srcId="{B2E5D680-2F27-4C6B-8614-0C01292F3A72}" destId="{7210A407-F11F-467F-BBA8-5D67CB01CD54}" srcOrd="0" destOrd="1" presId="urn:microsoft.com/office/officeart/2005/8/layout/hList1"/>
    <dgm:cxn modelId="{0D3B13F7-1222-4ECF-A413-7A99972182F2}" srcId="{E6BF983F-A376-4179-8EC6-907EE58A4D6F}" destId="{B79B4112-67A7-4815-A369-74914AA9A1C8}" srcOrd="1" destOrd="0" parTransId="{777AC080-7AF0-439B-AFF1-0E090F7AB9C5}" sibTransId="{2C584164-98F9-4682-86DA-F6B6A37992CB}"/>
    <dgm:cxn modelId="{A37E2A9F-7E56-42D2-914E-6AA8C64CE3CB}" srcId="{C96FC1E4-5463-4FCC-BB57-381EAA17E901}" destId="{D8645B16-7E68-4789-97B4-DB9459FB5E66}" srcOrd="0" destOrd="0" parTransId="{B7622071-7B6F-431C-AA80-C0462F6DDCAE}" sibTransId="{FF6D6F97-C08A-4521-954F-09E2989A4BB9}"/>
    <dgm:cxn modelId="{92DFBFEB-E356-41A8-BD55-C4C850DBDD2F}" srcId="{B79B4112-67A7-4815-A369-74914AA9A1C8}" destId="{9A44589B-6FDE-43BE-92FF-4B3E44CCEAA3}" srcOrd="1" destOrd="0" parTransId="{13473D08-3813-47B0-809F-EFB760839993}" sibTransId="{51010A98-3DB9-490E-A728-CB7DE2949D16}"/>
    <dgm:cxn modelId="{64BF81A5-D623-4211-B6C4-FC5836AB0FA6}" srcId="{B79B4112-67A7-4815-A369-74914AA9A1C8}" destId="{54BAD37F-C23B-4E14-B351-72C70C6F7980}" srcOrd="0" destOrd="0" parTransId="{C22B3A61-8002-4663-B7E1-BF49E850DBE7}" sibTransId="{2154CA7B-9B76-4BA9-9450-CF35EC38A3B5}"/>
    <dgm:cxn modelId="{82EF83CC-9F8A-4917-BD46-0A33430495C2}" type="presOf" srcId="{9A44589B-6FDE-43BE-92FF-4B3E44CCEAA3}" destId="{878C95B5-F0CA-4241-BAC0-03B0AAA72E61}" srcOrd="0" destOrd="1" presId="urn:microsoft.com/office/officeart/2005/8/layout/hList1"/>
    <dgm:cxn modelId="{4F623A71-58E4-474B-8625-CD59D53AA03D}" srcId="{278FBE4E-6C63-4CFC-AE85-43DA7F6E76BB}" destId="{EE2C616E-8BBA-4373-9AF9-65542636172F}" srcOrd="0" destOrd="0" parTransId="{AC36A203-32B9-42B8-933E-99DC46AD4C4E}" sibTransId="{99433D32-9774-4541-924B-2093DD6813BA}"/>
    <dgm:cxn modelId="{9D22E6BA-93C2-40C3-B99B-065201F74C84}" type="presOf" srcId="{863BAA11-8B57-45BD-A019-AC3B3FBBC62C}" destId="{EB721734-F92C-41B0-BF36-30883446E0A6}" srcOrd="0" destOrd="0" presId="urn:microsoft.com/office/officeart/2005/8/layout/hList1"/>
    <dgm:cxn modelId="{46D11219-E553-4684-9C9C-FCA3B79E199A}" type="presOf" srcId="{1F1B6D2D-0EC0-47A2-9A14-C66C02AFFC50}" destId="{7210A407-F11F-467F-BBA8-5D67CB01CD54}" srcOrd="0" destOrd="2" presId="urn:microsoft.com/office/officeart/2005/8/layout/hList1"/>
    <dgm:cxn modelId="{7705669E-929B-4D60-BF70-3FDF7DCA6ABB}" srcId="{8E7E6F10-4F6D-405E-B2BA-08DBC6F052EB}" destId="{94DAF4D2-1DE8-4F0F-BEC9-122305FCC79A}" srcOrd="0" destOrd="0" parTransId="{C2555468-36B0-42DB-A6C7-FB501E4E0B5C}" sibTransId="{A8C2F1B1-7D0E-493B-978F-1367CDCE58FB}"/>
    <dgm:cxn modelId="{8139D7EE-E69C-4A2D-902E-1DD4C4F61252}" srcId="{B3459F29-7738-40F3-81E1-92B7F3E7301B}" destId="{863BAA11-8B57-45BD-A019-AC3B3FBBC62C}" srcOrd="0" destOrd="0" parTransId="{24B91CC4-9ACD-4776-9B22-CF74E534EE57}" sibTransId="{72311C8C-696E-4634-9FE7-F0F700702E27}"/>
    <dgm:cxn modelId="{66AAC69B-5B59-46B5-A111-F4C5D7E502BA}" srcId="{E6BF983F-A376-4179-8EC6-907EE58A4D6F}" destId="{278FBE4E-6C63-4CFC-AE85-43DA7F6E76BB}" srcOrd="2" destOrd="0" parTransId="{0A09A777-BB97-4FD9-8F34-E55036A969D6}" sibTransId="{DAD1493A-6FAD-4993-A372-3C7556A9C5F8}"/>
    <dgm:cxn modelId="{7DD5C04F-C4E2-47FA-BB00-2F83031D2379}" type="presOf" srcId="{B3459F29-7738-40F3-81E1-92B7F3E7301B}" destId="{0DF58C94-DFCD-4F99-A725-D0BD2EB14E5E}" srcOrd="0" destOrd="0" presId="urn:microsoft.com/office/officeart/2005/8/layout/hList1"/>
    <dgm:cxn modelId="{4A2534EC-6430-471A-90E4-1AB0F4DEECFC}" type="presOf" srcId="{54BAD37F-C23B-4E14-B351-72C70C6F7980}" destId="{878C95B5-F0CA-4241-BAC0-03B0AAA72E61}" srcOrd="0" destOrd="0" presId="urn:microsoft.com/office/officeart/2005/8/layout/hList1"/>
    <dgm:cxn modelId="{6F5FB92A-ACE4-4211-91C7-C8353C4809D1}" type="presOf" srcId="{E6BF983F-A376-4179-8EC6-907EE58A4D6F}" destId="{C211876B-A815-42B2-8F59-E6C3BAD43C46}" srcOrd="0" destOrd="0" presId="urn:microsoft.com/office/officeart/2005/8/layout/hList1"/>
    <dgm:cxn modelId="{8A95AD26-4553-435B-9C34-83EACFF511EE}" srcId="{E6BF983F-A376-4179-8EC6-907EE58A4D6F}" destId="{8E7E6F10-4F6D-405E-B2BA-08DBC6F052EB}" srcOrd="0" destOrd="0" parTransId="{E34B11C7-F586-43F3-B530-71B4372B7B7D}" sibTransId="{34C6870B-069A-4719-A37C-0829C39AAF40}"/>
    <dgm:cxn modelId="{9A772E9B-A8D5-4625-BE9C-7FB1480D5E5D}" srcId="{8E7E6F10-4F6D-405E-B2BA-08DBC6F052EB}" destId="{B2E5D680-2F27-4C6B-8614-0C01292F3A72}" srcOrd="1" destOrd="0" parTransId="{43BB7C0F-CAD4-483B-9F2A-00AABAC823B6}" sibTransId="{2EF0C27B-088C-4B3A-BEA7-FFD401BFA98B}"/>
    <dgm:cxn modelId="{27716B6C-020F-4581-9F50-E94994D3D7C4}" type="presOf" srcId="{278FBE4E-6C63-4CFC-AE85-43DA7F6E76BB}" destId="{185DF8C9-DFC4-48B4-AFCC-D54222A47353}" srcOrd="0" destOrd="0" presId="urn:microsoft.com/office/officeart/2005/8/layout/hList1"/>
    <dgm:cxn modelId="{B18048DD-C30A-484F-AC07-D1860D9B5694}" type="presOf" srcId="{8E7E6F10-4F6D-405E-B2BA-08DBC6F052EB}" destId="{E11BE866-61E1-433A-B234-D330D0B90788}" srcOrd="0" destOrd="0" presId="urn:microsoft.com/office/officeart/2005/8/layout/hList1"/>
    <dgm:cxn modelId="{A6CDDCC3-2D91-4D37-AC6E-2C7E5905AFD1}" type="presOf" srcId="{EE2C616E-8BBA-4373-9AF9-65542636172F}" destId="{57843CEE-5611-4D2F-816E-2E81AADC12DF}" srcOrd="0" destOrd="0" presId="urn:microsoft.com/office/officeart/2005/8/layout/hList1"/>
    <dgm:cxn modelId="{4181542D-A05D-4221-B60C-A666231A5AFE}" srcId="{E6BF983F-A376-4179-8EC6-907EE58A4D6F}" destId="{B3459F29-7738-40F3-81E1-92B7F3E7301B}" srcOrd="4" destOrd="0" parTransId="{B3239D74-8B33-4198-838D-A282CFE21095}" sibTransId="{B2FD9DAE-3769-4969-8C20-57BD5BBCCD3D}"/>
    <dgm:cxn modelId="{C79E3AF3-B97C-4CEF-B53F-D3C12575E75C}" srcId="{E6BF983F-A376-4179-8EC6-907EE58A4D6F}" destId="{C96FC1E4-5463-4FCC-BB57-381EAA17E901}" srcOrd="3" destOrd="0" parTransId="{A7362A80-87CF-4063-ABF8-CF0D06AAB8E3}" sibTransId="{96CE4AC0-5EA6-4C17-9453-A58FF6CC5BF6}"/>
    <dgm:cxn modelId="{522CCDE8-134D-4EFA-A100-541BE7A5C2CB}" srcId="{8E7E6F10-4F6D-405E-B2BA-08DBC6F052EB}" destId="{1F1B6D2D-0EC0-47A2-9A14-C66C02AFFC50}" srcOrd="2" destOrd="0" parTransId="{A86FDC2D-C492-4021-9770-F3697A3C7E41}" sibTransId="{5FE9856C-86DD-4027-8402-7B9C35161CAF}"/>
    <dgm:cxn modelId="{846E4637-7F26-4F1E-AEB9-C00320B99F54}" type="presOf" srcId="{BC52D003-0115-41EC-8263-4A2E38A02860}" destId="{57843CEE-5611-4D2F-816E-2E81AADC12DF}" srcOrd="0" destOrd="1" presId="urn:microsoft.com/office/officeart/2005/8/layout/hList1"/>
    <dgm:cxn modelId="{EDF4D357-9391-470A-A741-0008F344B139}" type="presOf" srcId="{94DAF4D2-1DE8-4F0F-BEC9-122305FCC79A}" destId="{7210A407-F11F-467F-BBA8-5D67CB01CD54}" srcOrd="0" destOrd="0" presId="urn:microsoft.com/office/officeart/2005/8/layout/hList1"/>
    <dgm:cxn modelId="{4EDAF8E2-A09D-4DB7-88CD-5696B5B54F89}" type="presOf" srcId="{B79B4112-67A7-4815-A369-74914AA9A1C8}" destId="{97C534E8-B0A4-49E7-BF0F-C163E21CB432}" srcOrd="0" destOrd="0" presId="urn:microsoft.com/office/officeart/2005/8/layout/hList1"/>
    <dgm:cxn modelId="{D2AE78F6-36CF-40E6-AFAD-6A74D129D4A8}" srcId="{278FBE4E-6C63-4CFC-AE85-43DA7F6E76BB}" destId="{BC52D003-0115-41EC-8263-4A2E38A02860}" srcOrd="1" destOrd="0" parTransId="{ED2730DA-79D5-498B-985F-C0675E798E0A}" sibTransId="{995FAA49-4C1B-4725-93BB-D15911D62DE1}"/>
    <dgm:cxn modelId="{E89CBB62-D203-4FB9-A2D5-D5DD494069B8}" type="presOf" srcId="{D8645B16-7E68-4789-97B4-DB9459FB5E66}" destId="{36E2CD49-70DA-4278-86CE-8B0BC40B902E}" srcOrd="0" destOrd="0" presId="urn:microsoft.com/office/officeart/2005/8/layout/hList1"/>
    <dgm:cxn modelId="{91C50F44-F93F-440C-BCAC-1BCF8B24D324}" type="presOf" srcId="{C96FC1E4-5463-4FCC-BB57-381EAA17E901}" destId="{280CC382-CEAB-4745-8DDC-B440B0A16E38}" srcOrd="0" destOrd="0" presId="urn:microsoft.com/office/officeart/2005/8/layout/hList1"/>
    <dgm:cxn modelId="{CE89A885-84C7-469B-A7E4-71D56C043D76}" type="presParOf" srcId="{C211876B-A815-42B2-8F59-E6C3BAD43C46}" destId="{9E3802FB-6799-4735-838B-46EDCC21C8F2}" srcOrd="0" destOrd="0" presId="urn:microsoft.com/office/officeart/2005/8/layout/hList1"/>
    <dgm:cxn modelId="{8397019A-0209-4C8D-9264-B12DD196D43A}" type="presParOf" srcId="{9E3802FB-6799-4735-838B-46EDCC21C8F2}" destId="{E11BE866-61E1-433A-B234-D330D0B90788}" srcOrd="0" destOrd="0" presId="urn:microsoft.com/office/officeart/2005/8/layout/hList1"/>
    <dgm:cxn modelId="{D117B019-3AF5-460B-8CAD-E3D4D3CA3871}" type="presParOf" srcId="{9E3802FB-6799-4735-838B-46EDCC21C8F2}" destId="{7210A407-F11F-467F-BBA8-5D67CB01CD54}" srcOrd="1" destOrd="0" presId="urn:microsoft.com/office/officeart/2005/8/layout/hList1"/>
    <dgm:cxn modelId="{F720AEE6-02D6-40B9-881A-DDCBC1CFF114}" type="presParOf" srcId="{C211876B-A815-42B2-8F59-E6C3BAD43C46}" destId="{59D8C742-5B3B-4EE3-A103-F076DCAD2212}" srcOrd="1" destOrd="0" presId="urn:microsoft.com/office/officeart/2005/8/layout/hList1"/>
    <dgm:cxn modelId="{45BA4552-15F6-41A7-A7BF-A39A367DDD72}" type="presParOf" srcId="{C211876B-A815-42B2-8F59-E6C3BAD43C46}" destId="{589195A2-9B75-4CAA-A9BA-5E18096022C1}" srcOrd="2" destOrd="0" presId="urn:microsoft.com/office/officeart/2005/8/layout/hList1"/>
    <dgm:cxn modelId="{1633AA4D-872D-40AA-9F8F-F57CC5E19AC0}" type="presParOf" srcId="{589195A2-9B75-4CAA-A9BA-5E18096022C1}" destId="{97C534E8-B0A4-49E7-BF0F-C163E21CB432}" srcOrd="0" destOrd="0" presId="urn:microsoft.com/office/officeart/2005/8/layout/hList1"/>
    <dgm:cxn modelId="{EEF02939-49AF-4955-8912-F7EF0C5E6761}" type="presParOf" srcId="{589195A2-9B75-4CAA-A9BA-5E18096022C1}" destId="{878C95B5-F0CA-4241-BAC0-03B0AAA72E61}" srcOrd="1" destOrd="0" presId="urn:microsoft.com/office/officeart/2005/8/layout/hList1"/>
    <dgm:cxn modelId="{805AB5CB-CA0E-4E5A-89A2-EBD8117D77B6}" type="presParOf" srcId="{C211876B-A815-42B2-8F59-E6C3BAD43C46}" destId="{2C2129A7-BA4A-477A-BB1A-EC3533D0CA39}" srcOrd="3" destOrd="0" presId="urn:microsoft.com/office/officeart/2005/8/layout/hList1"/>
    <dgm:cxn modelId="{2C71F77C-475E-487A-8002-87D0DD7C1F90}" type="presParOf" srcId="{C211876B-A815-42B2-8F59-E6C3BAD43C46}" destId="{DB3BF77D-3AAC-4FC6-A486-D3C4B59188AB}" srcOrd="4" destOrd="0" presId="urn:microsoft.com/office/officeart/2005/8/layout/hList1"/>
    <dgm:cxn modelId="{15080CE5-4902-4ED8-A086-6B287C02AC81}" type="presParOf" srcId="{DB3BF77D-3AAC-4FC6-A486-D3C4B59188AB}" destId="{185DF8C9-DFC4-48B4-AFCC-D54222A47353}" srcOrd="0" destOrd="0" presId="urn:microsoft.com/office/officeart/2005/8/layout/hList1"/>
    <dgm:cxn modelId="{AD985A28-69E5-4E06-B7E2-7CB20B67168E}" type="presParOf" srcId="{DB3BF77D-3AAC-4FC6-A486-D3C4B59188AB}" destId="{57843CEE-5611-4D2F-816E-2E81AADC12DF}" srcOrd="1" destOrd="0" presId="urn:microsoft.com/office/officeart/2005/8/layout/hList1"/>
    <dgm:cxn modelId="{123995F6-D3A6-4ED4-9828-CA97B08346BE}" type="presParOf" srcId="{C211876B-A815-42B2-8F59-E6C3BAD43C46}" destId="{F1826927-57B8-41E1-948C-226187B6B5FF}" srcOrd="5" destOrd="0" presId="urn:microsoft.com/office/officeart/2005/8/layout/hList1"/>
    <dgm:cxn modelId="{8193D787-1DD0-4588-AC72-43C0137996D3}" type="presParOf" srcId="{C211876B-A815-42B2-8F59-E6C3BAD43C46}" destId="{ADEEC776-ACCC-44F8-8A16-CD9217455A33}" srcOrd="6" destOrd="0" presId="urn:microsoft.com/office/officeart/2005/8/layout/hList1"/>
    <dgm:cxn modelId="{FE0D1D0E-EBDC-4D49-A6DE-90CBA4DDA586}" type="presParOf" srcId="{ADEEC776-ACCC-44F8-8A16-CD9217455A33}" destId="{280CC382-CEAB-4745-8DDC-B440B0A16E38}" srcOrd="0" destOrd="0" presId="urn:microsoft.com/office/officeart/2005/8/layout/hList1"/>
    <dgm:cxn modelId="{CDCB3E70-68A9-478D-8EE5-47E8539290F3}" type="presParOf" srcId="{ADEEC776-ACCC-44F8-8A16-CD9217455A33}" destId="{36E2CD49-70DA-4278-86CE-8B0BC40B902E}" srcOrd="1" destOrd="0" presId="urn:microsoft.com/office/officeart/2005/8/layout/hList1"/>
    <dgm:cxn modelId="{DDBEBAD2-73DF-4B9B-9937-9C39566B2FB1}" type="presParOf" srcId="{C211876B-A815-42B2-8F59-E6C3BAD43C46}" destId="{A7E5F347-4757-41B2-9C91-F56C3BA846CE}" srcOrd="7" destOrd="0" presId="urn:microsoft.com/office/officeart/2005/8/layout/hList1"/>
    <dgm:cxn modelId="{0881F1D5-8047-4E60-9783-F9040D4BA418}" type="presParOf" srcId="{C211876B-A815-42B2-8F59-E6C3BAD43C46}" destId="{EA66120D-5A89-47EA-A7BB-292F909C158A}" srcOrd="8" destOrd="0" presId="urn:microsoft.com/office/officeart/2005/8/layout/hList1"/>
    <dgm:cxn modelId="{D473423C-CC2B-444A-86BB-210CD63231B6}" type="presParOf" srcId="{EA66120D-5A89-47EA-A7BB-292F909C158A}" destId="{0DF58C94-DFCD-4F99-A725-D0BD2EB14E5E}" srcOrd="0" destOrd="0" presId="urn:microsoft.com/office/officeart/2005/8/layout/hList1"/>
    <dgm:cxn modelId="{B70DD109-8A9F-447E-9128-6E5C58E2BBD1}" type="presParOf" srcId="{EA66120D-5A89-47EA-A7BB-292F909C158A}" destId="{EB721734-F92C-41B0-BF36-30883446E0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9767EC-45A5-4690-BD18-E11B67407D41}" type="doc">
      <dgm:prSet loTypeId="urn:microsoft.com/office/officeart/2005/8/layout/default#1" loCatId="list" qsTypeId="urn:microsoft.com/office/officeart/2005/8/quickstyle/simple2#1" qsCatId="simple" csTypeId="urn:microsoft.com/office/officeart/2005/8/colors/accent5_2#1" csCatId="accent1" phldr="0"/>
      <dgm:spPr/>
      <dgm:t>
        <a:bodyPr/>
        <a:lstStyle/>
        <a:p>
          <a:endParaRPr lang="en-US"/>
        </a:p>
      </dgm:t>
    </dgm:pt>
    <dgm:pt modelId="{9B6BB80D-CE45-4175-8E2D-4905C0D010CD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Work reliably</a:t>
          </a:r>
        </a:p>
      </dgm:t>
    </dgm:pt>
    <dgm:pt modelId="{BB1D02B8-EBBE-4750-81F7-841715D8CAD2}" type="parTrans" cxnId="{349AD876-DA02-4A3E-AACA-205E031620B7}">
      <dgm:prSet/>
      <dgm:spPr/>
      <dgm:t>
        <a:bodyPr/>
        <a:lstStyle/>
        <a:p>
          <a:endParaRPr lang="en-US"/>
        </a:p>
      </dgm:t>
    </dgm:pt>
    <dgm:pt modelId="{59718BFC-7461-43EC-A70B-78CAAE8F9086}" type="sibTrans" cxnId="{349AD876-DA02-4A3E-AACA-205E031620B7}">
      <dgm:prSet/>
      <dgm:spPr/>
      <dgm:t>
        <a:bodyPr/>
        <a:lstStyle/>
        <a:p>
          <a:endParaRPr lang="en-US"/>
        </a:p>
      </dgm:t>
    </dgm:pt>
    <dgm:pt modelId="{4FA167C7-41CD-4946-9FE3-982B93A7A123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Correct output</a:t>
          </a:r>
        </a:p>
      </dgm:t>
    </dgm:pt>
    <dgm:pt modelId="{0FBEE49D-B4F4-4FDC-A0B8-82C9EAE8FC49}" type="parTrans" cxnId="{945570D7-9295-4AC0-A597-C9CC6EBBF76D}">
      <dgm:prSet/>
      <dgm:spPr/>
      <dgm:t>
        <a:bodyPr/>
        <a:lstStyle/>
        <a:p>
          <a:endParaRPr lang="en-US"/>
        </a:p>
      </dgm:t>
    </dgm:pt>
    <dgm:pt modelId="{A5DEF5B1-D3B3-42ED-86C6-DE0BFE8F1D5E}" type="sibTrans" cxnId="{945570D7-9295-4AC0-A597-C9CC6EBBF76D}">
      <dgm:prSet/>
      <dgm:spPr/>
      <dgm:t>
        <a:bodyPr/>
        <a:lstStyle/>
        <a:p>
          <a:endParaRPr lang="en-US"/>
        </a:p>
      </dgm:t>
    </dgm:pt>
    <dgm:pt modelId="{012E2374-9848-4A3A-A4CB-AB21E01F47B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catches common input errors</a:t>
          </a:r>
        </a:p>
      </dgm:t>
    </dgm:pt>
    <dgm:pt modelId="{62C7854A-82A8-4FC8-9834-5F3449F276F1}" type="parTrans" cxnId="{1B86CC1C-5955-47ED-BF10-6FA83AFAA0B1}">
      <dgm:prSet/>
      <dgm:spPr/>
      <dgm:t>
        <a:bodyPr/>
        <a:lstStyle/>
        <a:p>
          <a:endParaRPr lang="en-US"/>
        </a:p>
      </dgm:t>
    </dgm:pt>
    <dgm:pt modelId="{AEF6F788-4997-4B27-9CA3-00098FDB30A5}" type="sibTrans" cxnId="{1B86CC1C-5955-47ED-BF10-6FA83AFAA0B1}">
      <dgm:prSet/>
      <dgm:spPr/>
      <dgm:t>
        <a:bodyPr/>
        <a:lstStyle/>
        <a:p>
          <a:endParaRPr lang="en-US"/>
        </a:p>
      </dgm:t>
    </dgm:pt>
    <dgm:pt modelId="{7445BF43-8F4F-4601-8E54-44F36454B2AE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well-documented , understanable</a:t>
          </a:r>
        </a:p>
      </dgm:t>
    </dgm:pt>
    <dgm:pt modelId="{0F92155C-AC9D-4FA3-A8E0-B855B2434614}" type="parTrans" cxnId="{3EA41619-2A64-4B79-8524-F0B4E1F5B3D1}">
      <dgm:prSet/>
      <dgm:spPr/>
      <dgm:t>
        <a:bodyPr/>
        <a:lstStyle/>
        <a:p>
          <a:endParaRPr lang="en-US"/>
        </a:p>
      </dgm:t>
    </dgm:pt>
    <dgm:pt modelId="{053FC03B-A92E-4CAC-B45E-1DF4D29ECD7A}" type="sibTrans" cxnId="{3EA41619-2A64-4B79-8524-F0B4E1F5B3D1}">
      <dgm:prSet/>
      <dgm:spPr/>
      <dgm:t>
        <a:bodyPr/>
        <a:lstStyle/>
        <a:p>
          <a:endParaRPr lang="en-US"/>
        </a:p>
      </dgm:t>
    </dgm:pt>
    <dgm:pt modelId="{6509179F-ACA4-4700-A36E-219FB6C410E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use appropriate computer language</a:t>
          </a:r>
        </a:p>
      </dgm:t>
    </dgm:pt>
    <dgm:pt modelId="{71565FF3-755E-45E8-BA70-1F310FD4C06B}" type="parTrans" cxnId="{168442F0-514F-482C-A19C-5F2B999F1E57}">
      <dgm:prSet/>
      <dgm:spPr/>
      <dgm:t>
        <a:bodyPr/>
        <a:lstStyle/>
        <a:p>
          <a:endParaRPr lang="en-US"/>
        </a:p>
      </dgm:t>
    </dgm:pt>
    <dgm:pt modelId="{7D36E41E-D04A-42FB-96E3-A252BA9520CB}" type="sibTrans" cxnId="{168442F0-514F-482C-A19C-5F2B999F1E57}">
      <dgm:prSet/>
      <dgm:spPr/>
      <dgm:t>
        <a:bodyPr/>
        <a:lstStyle/>
        <a:p>
          <a:endParaRPr lang="en-US"/>
        </a:p>
      </dgm:t>
    </dgm:pt>
    <dgm:pt modelId="{6263A432-66E8-42C0-87B1-FDFFB789EC9E}" type="pres">
      <dgm:prSet presAssocID="{A69767EC-45A5-4690-BD18-E11B67407D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C76BB-AE4B-4A92-A58B-7E063DBD1E24}" type="pres">
      <dgm:prSet presAssocID="{9B6BB80D-CE45-4175-8E2D-4905C0D010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EB09D-0795-4328-AC3A-216994F3D6B6}" type="pres">
      <dgm:prSet presAssocID="{59718BFC-7461-43EC-A70B-78CAAE8F9086}" presName="sibTrans" presStyleCnt="0"/>
      <dgm:spPr/>
    </dgm:pt>
    <dgm:pt modelId="{847E901F-75F0-4307-BA30-D30DEFF4E488}" type="pres">
      <dgm:prSet presAssocID="{4FA167C7-41CD-4946-9FE3-982B93A7A1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65879-D2CA-4AD3-85DF-9C98D3EE79E3}" type="pres">
      <dgm:prSet presAssocID="{A5DEF5B1-D3B3-42ED-86C6-DE0BFE8F1D5E}" presName="sibTrans" presStyleCnt="0"/>
      <dgm:spPr/>
    </dgm:pt>
    <dgm:pt modelId="{43B36D94-2B60-4FDF-86E6-EEE9BC8470EF}" type="pres">
      <dgm:prSet presAssocID="{012E2374-9848-4A3A-A4CB-AB21E01F47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4F384-F171-43F9-9CC1-375ABE603CAC}" type="pres">
      <dgm:prSet presAssocID="{AEF6F788-4997-4B27-9CA3-00098FDB30A5}" presName="sibTrans" presStyleCnt="0"/>
      <dgm:spPr/>
    </dgm:pt>
    <dgm:pt modelId="{20B5779C-E87E-412E-8710-5EC38FEF4CEE}" type="pres">
      <dgm:prSet presAssocID="{7445BF43-8F4F-4601-8E54-44F36454B2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72A2B-4638-4663-910A-85711461A2EC}" type="pres">
      <dgm:prSet presAssocID="{053FC03B-A92E-4CAC-B45E-1DF4D29ECD7A}" presName="sibTrans" presStyleCnt="0"/>
      <dgm:spPr/>
    </dgm:pt>
    <dgm:pt modelId="{40824626-A253-450E-83D8-4E8EE145074C}" type="pres">
      <dgm:prSet presAssocID="{6509179F-ACA4-4700-A36E-219FB6C410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570D7-9295-4AC0-A597-C9CC6EBBF76D}" srcId="{A69767EC-45A5-4690-BD18-E11B67407D41}" destId="{4FA167C7-41CD-4946-9FE3-982B93A7A123}" srcOrd="1" destOrd="0" parTransId="{0FBEE49D-B4F4-4FDC-A0B8-82C9EAE8FC49}" sibTransId="{A5DEF5B1-D3B3-42ED-86C6-DE0BFE8F1D5E}"/>
    <dgm:cxn modelId="{1DFCD504-083F-4C88-9163-8C6B567EA51E}" type="presOf" srcId="{4FA167C7-41CD-4946-9FE3-982B93A7A123}" destId="{847E901F-75F0-4307-BA30-D30DEFF4E488}" srcOrd="0" destOrd="0" presId="urn:microsoft.com/office/officeart/2005/8/layout/default#1"/>
    <dgm:cxn modelId="{3EA41619-2A64-4B79-8524-F0B4E1F5B3D1}" srcId="{A69767EC-45A5-4690-BD18-E11B67407D41}" destId="{7445BF43-8F4F-4601-8E54-44F36454B2AE}" srcOrd="3" destOrd="0" parTransId="{0F92155C-AC9D-4FA3-A8E0-B855B2434614}" sibTransId="{053FC03B-A92E-4CAC-B45E-1DF4D29ECD7A}"/>
    <dgm:cxn modelId="{F852D5CB-76BD-4395-A3F6-2F870C308232}" type="presOf" srcId="{7445BF43-8F4F-4601-8E54-44F36454B2AE}" destId="{20B5779C-E87E-412E-8710-5EC38FEF4CEE}" srcOrd="0" destOrd="0" presId="urn:microsoft.com/office/officeart/2005/8/layout/default#1"/>
    <dgm:cxn modelId="{349AD876-DA02-4A3E-AACA-205E031620B7}" srcId="{A69767EC-45A5-4690-BD18-E11B67407D41}" destId="{9B6BB80D-CE45-4175-8E2D-4905C0D010CD}" srcOrd="0" destOrd="0" parTransId="{BB1D02B8-EBBE-4750-81F7-841715D8CAD2}" sibTransId="{59718BFC-7461-43EC-A70B-78CAAE8F9086}"/>
    <dgm:cxn modelId="{1B6C05A1-DF97-44BB-8716-3E735A32D24B}" type="presOf" srcId="{6509179F-ACA4-4700-A36E-219FB6C410E8}" destId="{40824626-A253-450E-83D8-4E8EE145074C}" srcOrd="0" destOrd="0" presId="urn:microsoft.com/office/officeart/2005/8/layout/default#1"/>
    <dgm:cxn modelId="{814C693D-8B4E-4CF9-9463-02363FF8FE46}" type="presOf" srcId="{012E2374-9848-4A3A-A4CB-AB21E01F47B2}" destId="{43B36D94-2B60-4FDF-86E6-EEE9BC8470EF}" srcOrd="0" destOrd="0" presId="urn:microsoft.com/office/officeart/2005/8/layout/default#1"/>
    <dgm:cxn modelId="{1B86CC1C-5955-47ED-BF10-6FA83AFAA0B1}" srcId="{A69767EC-45A5-4690-BD18-E11B67407D41}" destId="{012E2374-9848-4A3A-A4CB-AB21E01F47B2}" srcOrd="2" destOrd="0" parTransId="{62C7854A-82A8-4FC8-9834-5F3449F276F1}" sibTransId="{AEF6F788-4997-4B27-9CA3-00098FDB30A5}"/>
    <dgm:cxn modelId="{F1F29701-544F-4CBF-BF8C-243944D07D94}" type="presOf" srcId="{9B6BB80D-CE45-4175-8E2D-4905C0D010CD}" destId="{45BC76BB-AE4B-4A92-A58B-7E063DBD1E24}" srcOrd="0" destOrd="0" presId="urn:microsoft.com/office/officeart/2005/8/layout/default#1"/>
    <dgm:cxn modelId="{168442F0-514F-482C-A19C-5F2B999F1E57}" srcId="{A69767EC-45A5-4690-BD18-E11B67407D41}" destId="{6509179F-ACA4-4700-A36E-219FB6C410E8}" srcOrd="4" destOrd="0" parTransId="{71565FF3-755E-45E8-BA70-1F310FD4C06B}" sibTransId="{7D36E41E-D04A-42FB-96E3-A252BA9520CB}"/>
    <dgm:cxn modelId="{E139F3A3-4DA5-4D6C-A404-742F1867F348}" type="presOf" srcId="{A69767EC-45A5-4690-BD18-E11B67407D41}" destId="{6263A432-66E8-42C0-87B1-FDFFB789EC9E}" srcOrd="0" destOrd="0" presId="urn:microsoft.com/office/officeart/2005/8/layout/default#1"/>
    <dgm:cxn modelId="{12298D78-0B1B-4071-BD45-C3994EA54D91}" type="presParOf" srcId="{6263A432-66E8-42C0-87B1-FDFFB789EC9E}" destId="{45BC76BB-AE4B-4A92-A58B-7E063DBD1E24}" srcOrd="0" destOrd="0" presId="urn:microsoft.com/office/officeart/2005/8/layout/default#1"/>
    <dgm:cxn modelId="{E25521E2-78CC-4B17-886A-EFE40E2BDE87}" type="presParOf" srcId="{6263A432-66E8-42C0-87B1-FDFFB789EC9E}" destId="{27FEB09D-0795-4328-AC3A-216994F3D6B6}" srcOrd="1" destOrd="0" presId="urn:microsoft.com/office/officeart/2005/8/layout/default#1"/>
    <dgm:cxn modelId="{E4BDE76D-6D9E-4743-869F-113FCC8FD701}" type="presParOf" srcId="{6263A432-66E8-42C0-87B1-FDFFB789EC9E}" destId="{847E901F-75F0-4307-BA30-D30DEFF4E488}" srcOrd="2" destOrd="0" presId="urn:microsoft.com/office/officeart/2005/8/layout/default#1"/>
    <dgm:cxn modelId="{F718E7C7-7E27-46D5-B820-E67524D1573A}" type="presParOf" srcId="{6263A432-66E8-42C0-87B1-FDFFB789EC9E}" destId="{53665879-D2CA-4AD3-85DF-9C98D3EE79E3}" srcOrd="3" destOrd="0" presId="urn:microsoft.com/office/officeart/2005/8/layout/default#1"/>
    <dgm:cxn modelId="{721134C6-F8F9-474F-ACCF-CDB7883BDA3B}" type="presParOf" srcId="{6263A432-66E8-42C0-87B1-FDFFB789EC9E}" destId="{43B36D94-2B60-4FDF-86E6-EEE9BC8470EF}" srcOrd="4" destOrd="0" presId="urn:microsoft.com/office/officeart/2005/8/layout/default#1"/>
    <dgm:cxn modelId="{F4F8DA15-1396-48D8-A97E-E2F81BE85E80}" type="presParOf" srcId="{6263A432-66E8-42C0-87B1-FDFFB789EC9E}" destId="{E204F384-F171-43F9-9CC1-375ABE603CAC}" srcOrd="5" destOrd="0" presId="urn:microsoft.com/office/officeart/2005/8/layout/default#1"/>
    <dgm:cxn modelId="{8CB05214-815E-492B-8609-BCCEE85177DE}" type="presParOf" srcId="{6263A432-66E8-42C0-87B1-FDFFB789EC9E}" destId="{20B5779C-E87E-412E-8710-5EC38FEF4CEE}" srcOrd="6" destOrd="0" presId="urn:microsoft.com/office/officeart/2005/8/layout/default#1"/>
    <dgm:cxn modelId="{D4802A09-E96E-42B6-9CB9-239631FC939B}" type="presParOf" srcId="{6263A432-66E8-42C0-87B1-FDFFB789EC9E}" destId="{BF172A2B-4638-4663-910A-85711461A2EC}" srcOrd="7" destOrd="0" presId="urn:microsoft.com/office/officeart/2005/8/layout/default#1"/>
    <dgm:cxn modelId="{409ED1B6-663D-401B-9BEF-8FBAE32F8542}" type="presParOf" srcId="{6263A432-66E8-42C0-87B1-FDFFB789EC9E}" destId="{40824626-A253-450E-83D8-4E8EE145074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urn:microsoft.com/office/officeart/2005/8/layout/vList3" loCatId="list" qsTypeId="urn:microsoft.com/office/officeart/2005/8/quickstyle/simple2#2" qsCatId="simple" csTypeId="urn:microsoft.com/office/officeart/2005/8/colors/accent5_2#2" csCatId="accent1" phldr="0"/>
      <dgm:spPr/>
    </dgm:pt>
    <dgm:pt modelId="{BEB4A0DE-FB16-4C4F-8DEA-03570694B93A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sz="2400"/>
            <a:t>Hypertext Markup Language</a:t>
          </a:r>
        </a:p>
      </dgm:t>
    </dgm:pt>
    <dgm:pt modelId="{A1CD0B47-03FC-4535-A972-2673574CE2F3}" type="parTrans" cxnId="{F30E2E8F-3E9C-4844-98FD-300C14A2C473}">
      <dgm:prSet/>
      <dgm:spPr/>
    </dgm:pt>
    <dgm:pt modelId="{66283CB7-69B8-41D5-A569-950515985F71}" type="sibTrans" cxnId="{F30E2E8F-3E9C-4844-98FD-300C14A2C473}">
      <dgm:prSet/>
      <dgm:spPr/>
    </dgm:pt>
    <dgm:pt modelId="{D517935C-4028-42BC-814D-45C3A876D15F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use in web browser</a:t>
          </a:r>
        </a:p>
      </dgm:t>
    </dgm:pt>
    <dgm:pt modelId="{A1817A3C-E90F-456A-A73D-DCB8C9F0CBC4}" type="parTrans" cxnId="{F92AFAEE-6C6C-4BDF-942D-9294EF7904C3}">
      <dgm:prSet/>
      <dgm:spPr/>
    </dgm:pt>
    <dgm:pt modelId="{79785C87-1835-478C-948C-5867CE99543D}" type="sibTrans" cxnId="{F92AFAEE-6C6C-4BDF-942D-9294EF7904C3}">
      <dgm:prSet/>
      <dgm:spPr/>
    </dgm:pt>
    <dgm:pt modelId="{1CAF3C2C-05FA-430B-B662-F1A54E55916B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describe the orgasation of the web </a:t>
          </a:r>
        </a:p>
      </dgm:t>
    </dgm:pt>
    <dgm:pt modelId="{92A9C023-63F4-419F-9075-C09F1A65F0DA}" type="parTrans" cxnId="{6D87A92B-29F3-41A4-9401-068252CBF254}">
      <dgm:prSet/>
      <dgm:spPr/>
    </dgm:pt>
    <dgm:pt modelId="{3A6473D3-D919-450F-B78D-22E1EA14EA02}" type="sibTrans" cxnId="{6D87A92B-29F3-41A4-9401-068252CBF254}">
      <dgm:prSet/>
      <dgm:spPr/>
    </dgm:pt>
    <dgm:pt modelId="{11A5EA0A-517A-463B-9BA8-5EB54D7D10F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Extensible Markup Language</a:t>
          </a:r>
        </a:p>
      </dgm:t>
    </dgm:pt>
    <dgm:pt modelId="{E2B15CF1-464F-45CC-BFE4-6F0AA417C19E}" type="parTrans" cxnId="{E976C892-A395-4BED-B548-BE6BEB9FC957}">
      <dgm:prSet/>
      <dgm:spPr/>
    </dgm:pt>
    <dgm:pt modelId="{4EA87785-B7B3-4F48-BB13-D91C5DEA8DC1}" type="sibTrans" cxnId="{E976C892-A395-4BED-B548-BE6BEB9FC957}">
      <dgm:prSet/>
      <dgm:spPr/>
    </dgm:pt>
    <dgm:pt modelId="{0AA68B1E-F547-4B2A-AEE6-024D133527A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use to store and describe data</a:t>
          </a:r>
        </a:p>
      </dgm:t>
    </dgm:pt>
    <dgm:pt modelId="{CEE7DC8A-9CB4-427A-9448-0A7C1A2478C7}" type="parTrans" cxnId="{8BE8CB9B-12F8-4F09-BDE6-8C73BA20A686}">
      <dgm:prSet/>
      <dgm:spPr/>
    </dgm:pt>
    <dgm:pt modelId="{8F9FA884-8C9E-4DCC-8DC9-245CFCFD2BA3}" type="sibTrans" cxnId="{8BE8CB9B-12F8-4F09-BDE6-8C73BA20A686}">
      <dgm:prSet/>
      <dgm:spPr/>
    </dgm:pt>
    <dgm:pt modelId="{22B05C7C-6983-4A41-B167-7BA7886945D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allow you to use your own words </a:t>
          </a:r>
        </a:p>
      </dgm:t>
    </dgm:pt>
    <dgm:pt modelId="{DAE4D82F-04B7-4102-8260-7601A7974D2E}" type="parTrans" cxnId="{1983EF9F-1E6F-4AC6-85DA-7F94006BE28F}">
      <dgm:prSet/>
      <dgm:spPr/>
    </dgm:pt>
    <dgm:pt modelId="{653A583C-8A33-40DB-B52D-F3F9EE24E1E4}" type="sibTrans" cxnId="{1983EF9F-1E6F-4AC6-85DA-7F94006BE28F}">
      <dgm:prSet/>
      <dgm:spPr/>
    </dgm:pt>
    <dgm:pt modelId="{B9CC9500-75C4-46C4-89F0-06AF89CAF08A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sz="2400"/>
            <a:t>Extensible Hypertext Markup Language</a:t>
          </a:r>
        </a:p>
      </dgm:t>
    </dgm:pt>
    <dgm:pt modelId="{CA8E4B95-D304-492E-A30A-9C954C35BB03}" type="parTrans" cxnId="{FD12C343-AE07-410E-88A9-16FBEA30A47C}">
      <dgm:prSet/>
      <dgm:spPr/>
    </dgm:pt>
    <dgm:pt modelId="{14DBDA48-52CA-4594-8BF3-3375658EAD2A}" type="sibTrans" cxnId="{FD12C343-AE07-410E-88A9-16FBEA30A47C}">
      <dgm:prSet/>
      <dgm:spPr/>
    </dgm:pt>
    <dgm:pt modelId="{9A262245-DA0C-41AB-9C07-0B01B103372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HTML + XML</a:t>
          </a:r>
        </a:p>
      </dgm:t>
    </dgm:pt>
    <dgm:pt modelId="{9FB1531E-D25A-4DBF-89CE-0C8E4C712B24}" type="parTrans" cxnId="{ED82A635-64DB-4778-818E-13447CFEACBE}">
      <dgm:prSet/>
      <dgm:spPr/>
    </dgm:pt>
    <dgm:pt modelId="{0303FD79-A651-4266-9631-C9562057FB55}" type="sibTrans" cxnId="{ED82A635-64DB-4778-818E-13447CFEACBE}">
      <dgm:prSet/>
      <dgm:spPr/>
    </dgm:pt>
    <dgm:pt modelId="{F6F5F1AB-886A-47D2-9C52-5658BABD83F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to make HTML more flexible and extenxible</a:t>
          </a:r>
        </a:p>
      </dgm:t>
    </dgm:pt>
    <dgm:pt modelId="{BD8535B5-869E-49CD-A23F-AD8285549E01}" type="parTrans" cxnId="{D25E1E49-245B-4AED-BBD1-A848D1F4F96F}">
      <dgm:prSet/>
      <dgm:spPr/>
    </dgm:pt>
    <dgm:pt modelId="{3DA851D5-771D-4F90-98EB-A24CACD12193}" type="sibTrans" cxnId="{D25E1E49-245B-4AED-BBD1-A848D1F4F96F}">
      <dgm:prSet/>
      <dgm:spPr/>
    </dgm:pt>
    <dgm:pt modelId="{25EF8B53-4C57-43A4-9FE1-40C318A0AD8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Scalable Vector Graphics</a:t>
          </a:r>
        </a:p>
      </dgm:t>
    </dgm:pt>
    <dgm:pt modelId="{62CE1C4C-AE05-4247-9728-BCA5F5CA780A}" type="parTrans" cxnId="{A8675E7D-C30A-4D94-B775-8C08308DC0EA}">
      <dgm:prSet/>
      <dgm:spPr/>
    </dgm:pt>
    <dgm:pt modelId="{F463D266-32E5-414A-9781-DA46FFE60955}" type="sibTrans" cxnId="{A8675E7D-C30A-4D94-B775-8C08308DC0EA}">
      <dgm:prSet/>
      <dgm:spPr/>
    </dgm:pt>
    <dgm:pt modelId="{7BE29963-0309-4A60-8F84-6BED6EF41AA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describe two dimensional graphic</a:t>
          </a:r>
        </a:p>
      </dgm:t>
    </dgm:pt>
    <dgm:pt modelId="{38919885-F6E2-4DAE-BF54-D24810909959}" type="parTrans" cxnId="{526BB71A-45AB-4D54-BC6D-6B7AE7EEBAF3}">
      <dgm:prSet/>
      <dgm:spPr/>
    </dgm:pt>
    <dgm:pt modelId="{5798374C-28B6-49E8-A699-19F2B11D0C22}" type="sibTrans" cxnId="{526BB71A-45AB-4D54-BC6D-6B7AE7EEBAF3}">
      <dgm:prSet/>
      <dgm:spPr/>
    </dgm:pt>
    <dgm:pt modelId="{67F6A564-7DF5-4BFD-90EA-4069DB8A130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MY" sz="1800"/>
            <a:t>display image</a:t>
          </a:r>
        </a:p>
      </dgm:t>
    </dgm:pt>
    <dgm:pt modelId="{C96E0B72-F807-4139-B97C-59E2F856E00B}" type="parTrans" cxnId="{117EC322-B50A-4937-9821-38545FD2AF72}">
      <dgm:prSet/>
      <dgm:spPr/>
    </dgm:pt>
    <dgm:pt modelId="{C3961ECF-A0C8-47FA-92A9-B4979B17256D}" type="sibTrans" cxnId="{117EC322-B50A-4937-9821-38545FD2AF72}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5D3E6026-A697-4D8F-84B5-C5321A8528B3}" type="pres">
      <dgm:prSet presAssocID="{BEB4A0DE-FB16-4C4F-8DEA-03570694B9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4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DC27DDA6-73A4-45AF-8B52-70E594C6E063}" type="pres">
      <dgm:prSet presAssocID="{11A5EA0A-517A-463B-9BA8-5EB54D7D10F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648EC-230D-47E1-A618-F93D265B0703}" type="pres">
      <dgm:prSet presAssocID="{4EA87785-B7B3-4F48-BB13-D91C5DEA8DC1}" presName="spacing" presStyleCnt="0"/>
      <dgm:spPr/>
    </dgm:pt>
    <dgm:pt modelId="{AB34C33C-6F7C-42C8-BC5E-B63F4F5D83BE}" type="pres">
      <dgm:prSet presAssocID="{B9CC9500-75C4-46C4-89F0-06AF89CAF08A}" presName="composite" presStyleCnt="0"/>
      <dgm:spPr/>
    </dgm:pt>
    <dgm:pt modelId="{1B3685E8-A328-42B4-A82F-422F6983C076}" type="pres">
      <dgm:prSet presAssocID="{B9CC9500-75C4-46C4-89F0-06AF89CAF08A}" presName="imgShp" presStyleLbl="fgImgPlace1" presStyleIdx="2" presStyleCnt="4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016898EB-384C-4BB1-8EC9-B72AC7E5D76A}" type="pres">
      <dgm:prSet presAssocID="{B9CC9500-75C4-46C4-89F0-06AF89CAF08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84A56-91BD-42DB-8BF6-F3C34BC254F3}" type="pres">
      <dgm:prSet presAssocID="{14DBDA48-52CA-4594-8BF3-3375658EAD2A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3" presStyleCnt="4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00C34D87-B2DD-493A-BAA2-1A14EA17DEB1}" type="pres">
      <dgm:prSet presAssocID="{25EF8B53-4C57-43A4-9FE1-40C318A0AD8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B2C8B-DB83-4DC9-807F-AD591A7F9DBB}" type="presOf" srcId="{4EA87785-B7B3-4F48-BB13-D91C5DEA8DC1}" destId="{1BD648EC-230D-47E1-A618-F93D265B0703}" srcOrd="0" destOrd="0" presId="urn:microsoft.com/office/officeart/2005/8/layout/vList3"/>
    <dgm:cxn modelId="{8084C9DF-191B-4212-A706-166370A7CEAB}" type="presOf" srcId="{14DBDA48-52CA-4594-8BF3-3375658EAD2A}" destId="{58084A56-91BD-42DB-8BF6-F3C34BC254F3}" srcOrd="0" destOrd="0" presId="urn:microsoft.com/office/officeart/2005/8/layout/vList3"/>
    <dgm:cxn modelId="{363616A5-5054-4692-8370-F96E36A519EE}" type="presOf" srcId="{9A262245-DA0C-41AB-9C07-0B01B1033720}" destId="{016898EB-384C-4BB1-8EC9-B72AC7E5D76A}" srcOrd="0" destOrd="1" presId="urn:microsoft.com/office/officeart/2005/8/layout/vList3"/>
    <dgm:cxn modelId="{545F55D2-9BFA-438B-A14A-3AABD3586E82}" type="presOf" srcId="{25EF8B53-4C57-43A4-9FE1-40C318A0AD88}" destId="{00C34D87-B2DD-493A-BAA2-1A14EA17DEB1}" srcOrd="0" destOrd="0" presId="urn:microsoft.com/office/officeart/2005/8/layout/vList3"/>
    <dgm:cxn modelId="{703BB5F6-D86F-4CEE-84F0-930BFD8D1401}" type="presOf" srcId="{1CAF3C2C-05FA-430B-B662-F1A54E55916B}" destId="{5D3E6026-A697-4D8F-84B5-C5321A8528B3}" srcOrd="0" destOrd="2" presId="urn:microsoft.com/office/officeart/2005/8/layout/vList3"/>
    <dgm:cxn modelId="{4260A47E-DE68-47E7-BD4A-BF38FD184F39}" type="presOf" srcId="{66283CB7-69B8-41D5-A569-950515985F71}" destId="{01F33C7F-4C3C-42D3-8542-4BC345A10B4C}" srcOrd="0" destOrd="0" presId="urn:microsoft.com/office/officeart/2005/8/layout/vList3"/>
    <dgm:cxn modelId="{F0BFCFBC-CB64-4016-B004-DB2C0D705088}" type="presOf" srcId="{11A5EA0A-517A-463B-9BA8-5EB54D7D10F8}" destId="{DC27DDA6-73A4-45AF-8B52-70E594C6E063}" srcOrd="0" destOrd="0" presId="urn:microsoft.com/office/officeart/2005/8/layout/vList3"/>
    <dgm:cxn modelId="{E3DB67DC-592F-45AF-BE9F-52CDD4F2FC22}" type="presOf" srcId="{B9CC9500-75C4-46C4-89F0-06AF89CAF08A}" destId="{016898EB-384C-4BB1-8EC9-B72AC7E5D76A}" srcOrd="0" destOrd="0" presId="urn:microsoft.com/office/officeart/2005/8/layout/vList3"/>
    <dgm:cxn modelId="{A41DA931-DB5F-4147-9E7D-DA77601DFF1B}" type="presOf" srcId="{7BE29963-0309-4A60-8F84-6BED6EF41AAC}" destId="{00C34D87-B2DD-493A-BAA2-1A14EA17DEB1}" srcOrd="0" destOrd="1" presId="urn:microsoft.com/office/officeart/2005/8/layout/vList3"/>
    <dgm:cxn modelId="{A8675E7D-C30A-4D94-B775-8C08308DC0EA}" srcId="{800EE499-D129-484D-B5C0-D0F3AC30E8B1}" destId="{25EF8B53-4C57-43A4-9FE1-40C318A0AD88}" srcOrd="3" destOrd="0" parTransId="{62CE1C4C-AE05-4247-9728-BCA5F5CA780A}" sibTransId="{F463D266-32E5-414A-9781-DA46FFE60955}"/>
    <dgm:cxn modelId="{22F40747-768B-4B94-A05E-3A9369303AAB}" type="presOf" srcId="{D517935C-4028-42BC-814D-45C3A876D15F}" destId="{5D3E6026-A697-4D8F-84B5-C5321A8528B3}" srcOrd="0" destOrd="1" presId="urn:microsoft.com/office/officeart/2005/8/layout/vList3"/>
    <dgm:cxn modelId="{ED82A635-64DB-4778-818E-13447CFEACBE}" srcId="{B9CC9500-75C4-46C4-89F0-06AF89CAF08A}" destId="{9A262245-DA0C-41AB-9C07-0B01B1033720}" srcOrd="0" destOrd="0" parTransId="{9FB1531E-D25A-4DBF-89CE-0C8E4C712B24}" sibTransId="{0303FD79-A651-4266-9631-C9562057FB55}"/>
    <dgm:cxn modelId="{FD12C343-AE07-410E-88A9-16FBEA30A47C}" srcId="{800EE499-D129-484D-B5C0-D0F3AC30E8B1}" destId="{B9CC9500-75C4-46C4-89F0-06AF89CAF08A}" srcOrd="2" destOrd="0" parTransId="{CA8E4B95-D304-492E-A30A-9C954C35BB03}" sibTransId="{14DBDA48-52CA-4594-8BF3-3375658EAD2A}"/>
    <dgm:cxn modelId="{8BE8CB9B-12F8-4F09-BDE6-8C73BA20A686}" srcId="{11A5EA0A-517A-463B-9BA8-5EB54D7D10F8}" destId="{0AA68B1E-F547-4B2A-AEE6-024D133527A5}" srcOrd="0" destOrd="0" parTransId="{CEE7DC8A-9CB4-427A-9448-0A7C1A2478C7}" sibTransId="{8F9FA884-8C9E-4DCC-8DC9-245CFCFD2BA3}"/>
    <dgm:cxn modelId="{E976C892-A395-4BED-B548-BE6BEB9FC957}" srcId="{800EE499-D129-484D-B5C0-D0F3AC30E8B1}" destId="{11A5EA0A-517A-463B-9BA8-5EB54D7D10F8}" srcOrd="1" destOrd="0" parTransId="{E2B15CF1-464F-45CC-BFE4-6F0AA417C19E}" sibTransId="{4EA87785-B7B3-4F48-BB13-D91C5DEA8DC1}"/>
    <dgm:cxn modelId="{B8F8FD29-97CC-4ACD-A7A1-C24E508EF435}" type="presOf" srcId="{67F6A564-7DF5-4BFD-90EA-4069DB8A1300}" destId="{00C34D87-B2DD-493A-BAA2-1A14EA17DEB1}" srcOrd="0" destOrd="2" presId="urn:microsoft.com/office/officeart/2005/8/layout/vList3"/>
    <dgm:cxn modelId="{6D87A92B-29F3-41A4-9401-068252CBF254}" srcId="{BEB4A0DE-FB16-4C4F-8DEA-03570694B93A}" destId="{1CAF3C2C-05FA-430B-B662-F1A54E55916B}" srcOrd="1" destOrd="0" parTransId="{92A9C023-63F4-419F-9075-C09F1A65F0DA}" sibTransId="{3A6473D3-D919-450F-B78D-22E1EA14EA02}"/>
    <dgm:cxn modelId="{526BB71A-45AB-4D54-BC6D-6B7AE7EEBAF3}" srcId="{25EF8B53-4C57-43A4-9FE1-40C318A0AD88}" destId="{7BE29963-0309-4A60-8F84-6BED6EF41AAC}" srcOrd="0" destOrd="0" parTransId="{38919885-F6E2-4DAE-BF54-D24810909959}" sibTransId="{5798374C-28B6-49E8-A699-19F2B11D0C22}"/>
    <dgm:cxn modelId="{E9141111-D545-405D-8E97-D67DFCE5C41C}" type="presOf" srcId="{F6F5F1AB-886A-47D2-9C52-5658BABD83FC}" destId="{016898EB-384C-4BB1-8EC9-B72AC7E5D76A}" srcOrd="0" destOrd="2" presId="urn:microsoft.com/office/officeart/2005/8/layout/vList3"/>
    <dgm:cxn modelId="{D25E1E49-245B-4AED-BBD1-A848D1F4F96F}" srcId="{B9CC9500-75C4-46C4-89F0-06AF89CAF08A}" destId="{F6F5F1AB-886A-47D2-9C52-5658BABD83FC}" srcOrd="1" destOrd="0" parTransId="{BD8535B5-869E-49CD-A23F-AD8285549E01}" sibTransId="{3DA851D5-771D-4F90-98EB-A24CACD12193}"/>
    <dgm:cxn modelId="{91DEA926-6B64-4150-9A9F-947694918674}" type="presOf" srcId="{BEB4A0DE-FB16-4C4F-8DEA-03570694B93A}" destId="{5D3E6026-A697-4D8F-84B5-C5321A8528B3}" srcOrd="0" destOrd="0" presId="urn:microsoft.com/office/officeart/2005/8/layout/vList3"/>
    <dgm:cxn modelId="{1A416951-7B12-4BFC-805B-FB28A45478BA}" type="presOf" srcId="{22B05C7C-6983-4A41-B167-7BA7886945D0}" destId="{DC27DDA6-73A4-45AF-8B52-70E594C6E063}" srcOrd="0" destOrd="2" presId="urn:microsoft.com/office/officeart/2005/8/layout/vList3"/>
    <dgm:cxn modelId="{117EC322-B50A-4937-9821-38545FD2AF72}" srcId="{25EF8B53-4C57-43A4-9FE1-40C318A0AD88}" destId="{67F6A564-7DF5-4BFD-90EA-4069DB8A1300}" srcOrd="1" destOrd="0" parTransId="{C96E0B72-F807-4139-B97C-59E2F856E00B}" sibTransId="{C3961ECF-A0C8-47FA-92A9-B4979B17256D}"/>
    <dgm:cxn modelId="{A755F5AB-4899-419D-B56D-6E1B56076644}" type="presOf" srcId="{0AA68B1E-F547-4B2A-AEE6-024D133527A5}" destId="{DC27DDA6-73A4-45AF-8B52-70E594C6E063}" srcOrd="0" destOrd="1" presId="urn:microsoft.com/office/officeart/2005/8/layout/vList3"/>
    <dgm:cxn modelId="{114A551E-0916-4F1D-A357-D0D0975B5163}" type="presOf" srcId="{800EE499-D129-484D-B5C0-D0F3AC30E8B1}" destId="{3A30B1D0-F146-41C6-9373-8CC849B0566C}" srcOrd="0" destOrd="0" presId="urn:microsoft.com/office/officeart/2005/8/layout/vList3"/>
    <dgm:cxn modelId="{1983EF9F-1E6F-4AC6-85DA-7F94006BE28F}" srcId="{11A5EA0A-517A-463B-9BA8-5EB54D7D10F8}" destId="{22B05C7C-6983-4A41-B167-7BA7886945D0}" srcOrd="1" destOrd="0" parTransId="{DAE4D82F-04B7-4102-8260-7601A7974D2E}" sibTransId="{653A583C-8A33-40DB-B52D-F3F9EE24E1E4}"/>
    <dgm:cxn modelId="{F92AFAEE-6C6C-4BDF-942D-9294EF7904C3}" srcId="{BEB4A0DE-FB16-4C4F-8DEA-03570694B93A}" destId="{D517935C-4028-42BC-814D-45C3A876D15F}" srcOrd="0" destOrd="0" parTransId="{A1817A3C-E90F-456A-A73D-DCB8C9F0CBC4}" sibTransId="{79785C87-1835-478C-948C-5867CE99543D}"/>
    <dgm:cxn modelId="{F30E2E8F-3E9C-4844-98FD-300C14A2C473}" srcId="{800EE499-D129-484D-B5C0-D0F3AC30E8B1}" destId="{BEB4A0DE-FB16-4C4F-8DEA-03570694B93A}" srcOrd="0" destOrd="0" parTransId="{A1CD0B47-03FC-4535-A972-2673574CE2F3}" sibTransId="{66283CB7-69B8-41D5-A569-950515985F71}"/>
    <dgm:cxn modelId="{0A54165D-1FA6-4FFF-A867-ABEBD37C12E6}" type="presParOf" srcId="{3A30B1D0-F146-41C6-9373-8CC849B0566C}" destId="{65AAD8D9-A2BB-4BC0-ADC4-32A3E0934999}" srcOrd="0" destOrd="0" presId="urn:microsoft.com/office/officeart/2005/8/layout/vList3"/>
    <dgm:cxn modelId="{806A38BE-6CD0-4B46-A25F-36AD78E9B6FC}" type="presParOf" srcId="{65AAD8D9-A2BB-4BC0-ADC4-32A3E0934999}" destId="{F8DF891C-0D10-4055-A8A8-3FC34ADEDC5B}" srcOrd="0" destOrd="0" presId="urn:microsoft.com/office/officeart/2005/8/layout/vList3"/>
    <dgm:cxn modelId="{F4EACDF4-823A-4D1A-B2E1-F1DD8DA65A1E}" type="presParOf" srcId="{65AAD8D9-A2BB-4BC0-ADC4-32A3E0934999}" destId="{5D3E6026-A697-4D8F-84B5-C5321A8528B3}" srcOrd="1" destOrd="0" presId="urn:microsoft.com/office/officeart/2005/8/layout/vList3"/>
    <dgm:cxn modelId="{3542FB1B-C0CB-4D94-B66C-6BED28ECE48F}" type="presParOf" srcId="{3A30B1D0-F146-41C6-9373-8CC849B0566C}" destId="{01F33C7F-4C3C-42D3-8542-4BC345A10B4C}" srcOrd="1" destOrd="0" presId="urn:microsoft.com/office/officeart/2005/8/layout/vList3"/>
    <dgm:cxn modelId="{B4BD9A13-1D54-4D30-875D-70CD48F07FE1}" type="presParOf" srcId="{3A30B1D0-F146-41C6-9373-8CC849B0566C}" destId="{5373068E-DCEB-4D3C-BFF1-43C34CE727FD}" srcOrd="2" destOrd="0" presId="urn:microsoft.com/office/officeart/2005/8/layout/vList3"/>
    <dgm:cxn modelId="{074BE17D-B5E9-40A7-AD79-D1D920CAF664}" type="presParOf" srcId="{5373068E-DCEB-4D3C-BFF1-43C34CE727FD}" destId="{48C23F44-CDC2-4998-B9C4-F737C51D3228}" srcOrd="0" destOrd="0" presId="urn:microsoft.com/office/officeart/2005/8/layout/vList3"/>
    <dgm:cxn modelId="{F8D6E19A-DED5-44F1-92CD-8A6E0A7D864A}" type="presParOf" srcId="{5373068E-DCEB-4D3C-BFF1-43C34CE727FD}" destId="{DC27DDA6-73A4-45AF-8B52-70E594C6E063}" srcOrd="1" destOrd="0" presId="urn:microsoft.com/office/officeart/2005/8/layout/vList3"/>
    <dgm:cxn modelId="{280B489F-4FC8-4058-9D50-2AF34A64ABD9}" type="presParOf" srcId="{3A30B1D0-F146-41C6-9373-8CC849B0566C}" destId="{1BD648EC-230D-47E1-A618-F93D265B0703}" srcOrd="3" destOrd="0" presId="urn:microsoft.com/office/officeart/2005/8/layout/vList3"/>
    <dgm:cxn modelId="{D2C3CDA2-226E-4E43-B4D3-B9910A44852A}" type="presParOf" srcId="{3A30B1D0-F146-41C6-9373-8CC849B0566C}" destId="{AB34C33C-6F7C-42C8-BC5E-B63F4F5D83BE}" srcOrd="4" destOrd="0" presId="urn:microsoft.com/office/officeart/2005/8/layout/vList3"/>
    <dgm:cxn modelId="{BF4D06B9-1272-479F-A003-57BB9E946C60}" type="presParOf" srcId="{AB34C33C-6F7C-42C8-BC5E-B63F4F5D83BE}" destId="{1B3685E8-A328-42B4-A82F-422F6983C076}" srcOrd="0" destOrd="0" presId="urn:microsoft.com/office/officeart/2005/8/layout/vList3"/>
    <dgm:cxn modelId="{313D8994-1FAB-45B9-B085-2B676D31D25D}" type="presParOf" srcId="{AB34C33C-6F7C-42C8-BC5E-B63F4F5D83BE}" destId="{016898EB-384C-4BB1-8EC9-B72AC7E5D76A}" srcOrd="1" destOrd="0" presId="urn:microsoft.com/office/officeart/2005/8/layout/vList3"/>
    <dgm:cxn modelId="{4CC511EA-7505-4EA0-8B05-66A54FF47FEB}" type="presParOf" srcId="{3A30B1D0-F146-41C6-9373-8CC849B0566C}" destId="{58084A56-91BD-42DB-8BF6-F3C34BC254F3}" srcOrd="5" destOrd="0" presId="urn:microsoft.com/office/officeart/2005/8/layout/vList3"/>
    <dgm:cxn modelId="{90BA6BF2-180F-4B06-AEC1-F2E2B80F3285}" type="presParOf" srcId="{3A30B1D0-F146-41C6-9373-8CC849B0566C}" destId="{7D4A810A-A6D4-47BA-AF8D-AB4F73C04080}" srcOrd="6" destOrd="0" presId="urn:microsoft.com/office/officeart/2005/8/layout/vList3"/>
    <dgm:cxn modelId="{44A5E10B-CD8F-4203-8803-FC99ADE95697}" type="presParOf" srcId="{7D4A810A-A6D4-47BA-AF8D-AB4F73C04080}" destId="{69DE5637-6198-4292-ADFF-69DC2A063BC5}" srcOrd="0" destOrd="0" presId="urn:microsoft.com/office/officeart/2005/8/layout/vList3"/>
    <dgm:cxn modelId="{4828E7F8-BCD9-4E3B-A92A-AD28356C0D8D}" type="presParOf" srcId="{7D4A810A-A6D4-47BA-AF8D-AB4F73C04080}" destId="{00C34D87-B2DD-493A-BAA2-1A14EA17DE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E40EF7-4FDB-46DC-AD5C-7AA9927BCDC4}" type="doc">
      <dgm:prSet loTypeId="urn:microsoft.com/office/officeart/2005/8/layout/bProcess3#1" loCatId="process" qsTypeId="urn:microsoft.com/office/officeart/2005/8/quickstyle/simple1#4" qsCatId="simple" csTypeId="urn:microsoft.com/office/officeart/2005/8/colors/accent5_5#1" csCatId="accent1" phldr="0"/>
      <dgm:spPr/>
      <dgm:t>
        <a:bodyPr/>
        <a:lstStyle/>
        <a:p>
          <a:endParaRPr lang="en-US"/>
        </a:p>
      </dgm:t>
    </dgm:pt>
    <dgm:pt modelId="{79A907BE-6A57-46F9-949B-2F83975E5013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Desk check</a:t>
          </a:r>
        </a:p>
      </dgm:t>
    </dgm:pt>
    <dgm:pt modelId="{27508ADE-09B9-4692-B3B1-997C0A038367}" type="parTrans" cxnId="{DDB970C4-D8FA-47D1-811C-030D6E0BC805}">
      <dgm:prSet/>
      <dgm:spPr/>
      <dgm:t>
        <a:bodyPr/>
        <a:lstStyle/>
        <a:p>
          <a:endParaRPr lang="en-US"/>
        </a:p>
      </dgm:t>
    </dgm:pt>
    <dgm:pt modelId="{6E764295-1C97-4A8A-BB23-8F6587B65D20}" type="sibTrans" cxnId="{DDB970C4-D8FA-47D1-811C-030D6E0BC805}">
      <dgm:prSet/>
      <dgm:spPr/>
      <dgm:t>
        <a:bodyPr/>
        <a:lstStyle/>
        <a:p>
          <a:endParaRPr lang="en-US"/>
        </a:p>
      </dgm:t>
    </dgm:pt>
    <dgm:pt modelId="{2D340321-3831-4F89-AEC4-D734B0D1205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/>
            <a:t>Manual test</a:t>
          </a:r>
        </a:p>
      </dgm:t>
    </dgm:pt>
    <dgm:pt modelId="{19F705B0-DEA6-446E-8A0D-1D4183F382DF}" type="parTrans" cxnId="{579F95E7-94C5-4905-B802-53414FE42E56}">
      <dgm:prSet/>
      <dgm:spPr/>
    </dgm:pt>
    <dgm:pt modelId="{54D7FAFC-88CE-4D3E-AAA8-FD7F9B86F520}" type="sibTrans" cxnId="{579F95E7-94C5-4905-B802-53414FE42E56}">
      <dgm:prSet/>
      <dgm:spPr/>
      <dgm:t>
        <a:bodyPr/>
        <a:lstStyle/>
        <a:p>
          <a:endParaRPr lang="en-US"/>
        </a:p>
      </dgm:t>
    </dgm:pt>
    <dgm:pt modelId="{047E9EF6-99D9-47D4-8421-7851F36A512F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Translate</a:t>
          </a:r>
        </a:p>
      </dgm:t>
    </dgm:pt>
    <dgm:pt modelId="{2AC7BC3F-1829-4928-9FDD-1BD085861192}" type="parTrans" cxnId="{AD292A92-4AF7-4352-908E-571C7D399E47}">
      <dgm:prSet/>
      <dgm:spPr/>
      <dgm:t>
        <a:bodyPr/>
        <a:lstStyle/>
        <a:p>
          <a:endParaRPr lang="en-US"/>
        </a:p>
      </dgm:t>
    </dgm:pt>
    <dgm:pt modelId="{B3A60D08-4CF1-4AD3-A554-8DA1472F6362}" type="sibTrans" cxnId="{AD292A92-4AF7-4352-908E-571C7D399E47}">
      <dgm:prSet/>
      <dgm:spPr/>
      <dgm:t>
        <a:bodyPr/>
        <a:lstStyle/>
        <a:p>
          <a:endParaRPr lang="en-US"/>
        </a:p>
      </dgm:t>
    </dgm:pt>
    <dgm:pt modelId="{9B99C3CE-0550-4254-B164-BB9424E18E56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Sample data</a:t>
          </a:r>
        </a:p>
      </dgm:t>
    </dgm:pt>
    <dgm:pt modelId="{CF18C7ED-262E-47EB-A8BC-BC18A4B2756C}" type="parTrans" cxnId="{76B9730D-0B31-4300-B4B8-AD003F462F15}">
      <dgm:prSet/>
      <dgm:spPr/>
      <dgm:t>
        <a:bodyPr/>
        <a:lstStyle/>
        <a:p>
          <a:endParaRPr lang="en-US"/>
        </a:p>
      </dgm:t>
    </dgm:pt>
    <dgm:pt modelId="{C20DFEDB-A5DA-48B1-860C-C64E9FB9889D}" type="sibTrans" cxnId="{76B9730D-0B31-4300-B4B8-AD003F462F15}">
      <dgm:prSet/>
      <dgm:spPr/>
      <dgm:t>
        <a:bodyPr/>
        <a:lstStyle/>
        <a:p>
          <a:endParaRPr lang="en-US"/>
        </a:p>
      </dgm:t>
    </dgm:pt>
    <dgm:pt modelId="{4DBF9FC0-7F11-49D1-A13A-F9EF16035E7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Beta test</a:t>
          </a:r>
        </a:p>
      </dgm:t>
    </dgm:pt>
    <dgm:pt modelId="{716438C4-1259-4C94-B7A8-3756D5685E48}" type="parTrans" cxnId="{7B7E1B10-9A36-4284-848B-C69BDC7CFE04}">
      <dgm:prSet/>
      <dgm:spPr/>
      <dgm:t>
        <a:bodyPr/>
        <a:lstStyle/>
        <a:p>
          <a:endParaRPr lang="en-US"/>
        </a:p>
      </dgm:t>
    </dgm:pt>
    <dgm:pt modelId="{627790A7-E5AF-4DEF-9847-DE068ABD657B}" type="sibTrans" cxnId="{7B7E1B10-9A36-4284-848B-C69BDC7CFE04}">
      <dgm:prSet/>
      <dgm:spPr/>
      <dgm:t>
        <a:bodyPr/>
        <a:lstStyle/>
        <a:p>
          <a:endParaRPr lang="en-US"/>
        </a:p>
      </dgm:t>
    </dgm:pt>
    <dgm:pt modelId="{3B57DE3A-D0CA-4A4A-A50B-01FBE031AA6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/>
            <a:t>Document</a:t>
          </a:r>
        </a:p>
      </dgm:t>
    </dgm:pt>
    <dgm:pt modelId="{98FA3677-4FAE-4C5E-B3CE-CF3B6D80F4A1}" type="parTrans" cxnId="{46129F72-4CA7-4133-B5DF-B6A06973BCC4}">
      <dgm:prSet/>
      <dgm:spPr/>
      <dgm:t>
        <a:bodyPr/>
        <a:lstStyle/>
        <a:p>
          <a:endParaRPr lang="en-US"/>
        </a:p>
      </dgm:t>
    </dgm:pt>
    <dgm:pt modelId="{D4875198-FB6C-46A1-9EC3-6A21426D178B}" type="sibTrans" cxnId="{46129F72-4CA7-4133-B5DF-B6A06973BCC4}">
      <dgm:prSet/>
      <dgm:spPr/>
      <dgm:t>
        <a:bodyPr/>
        <a:lstStyle/>
        <a:p>
          <a:endParaRPr lang="en-US"/>
        </a:p>
      </dgm:t>
    </dgm:pt>
    <dgm:pt modelId="{1623B4C5-2499-4637-B07C-6AE8AE2BD718}" type="pres">
      <dgm:prSet presAssocID="{4BE40EF7-4FDB-46DC-AD5C-7AA9927BCD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2C1E-1D94-400F-A227-985D4DA10085}" type="pres">
      <dgm:prSet presAssocID="{79A907BE-6A57-46F9-949B-2F83975E50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3252C-5345-45F1-A6FA-69E44781CCB0}" type="pres">
      <dgm:prSet presAssocID="{6E764295-1C97-4A8A-BB23-8F6587B65D2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A91809B-8299-4CB8-B3C9-28D901126CE1}" type="pres">
      <dgm:prSet presAssocID="{6E764295-1C97-4A8A-BB23-8F6587B65D20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4FC8BB84-5D88-4C61-B8CD-4788D9505F8D}" type="pres">
      <dgm:prSet presAssocID="{2D340321-3831-4F89-AEC4-D734B0D1205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AF0B1-0E3F-4711-B5DF-7425C763842A}" type="pres">
      <dgm:prSet presAssocID="{54D7FAFC-88CE-4D3E-AAA8-FD7F9B86F5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0F15ACF-F3EF-48DD-B7F8-F5E7746A4750}" type="pres">
      <dgm:prSet presAssocID="{54D7FAFC-88CE-4D3E-AAA8-FD7F9B86F5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0482690C-586E-41D6-8B40-4CA7581A9CE9}" type="pres">
      <dgm:prSet presAssocID="{047E9EF6-99D9-47D4-8421-7851F36A512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69596-36AB-40F1-91C5-FC3350A00067}" type="pres">
      <dgm:prSet presAssocID="{B3A60D08-4CF1-4AD3-A554-8DA1472F636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F0FF7A9-40E9-4C02-BFFF-6F0641C2389B}" type="pres">
      <dgm:prSet presAssocID="{B3A60D08-4CF1-4AD3-A554-8DA1472F6362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E5145E43-B450-47CE-B1E5-1482BCF4071D}" type="pres">
      <dgm:prSet presAssocID="{9B99C3CE-0550-4254-B164-BB9424E18E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3FE5F-74B2-48F8-89DC-AE29DBB498B0}" type="pres">
      <dgm:prSet presAssocID="{C20DFEDB-A5DA-48B1-860C-C64E9FB9889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F27A438-6BA1-43B2-9139-DBAF3CBBEF89}" type="pres">
      <dgm:prSet presAssocID="{C20DFEDB-A5DA-48B1-860C-C64E9FB9889D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13492D71-E670-42C9-A619-1DE9B5F887F1}" type="pres">
      <dgm:prSet presAssocID="{4DBF9FC0-7F11-49D1-A13A-F9EF16035E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A6953-055C-454F-835D-7FF8096CA491}" type="pres">
      <dgm:prSet presAssocID="{627790A7-E5AF-4DEF-9847-DE068ABD657B}" presName="sibTrans" presStyleLbl="sibTrans1D1" presStyleIdx="4" presStyleCnt="5"/>
      <dgm:spPr/>
      <dgm:t>
        <a:bodyPr/>
        <a:lstStyle/>
        <a:p>
          <a:endParaRPr lang="en-US"/>
        </a:p>
      </dgm:t>
    </dgm:pt>
    <dgm:pt modelId="{EB69ECB2-9BFD-4754-8113-1A1F7EFC836E}" type="pres">
      <dgm:prSet presAssocID="{627790A7-E5AF-4DEF-9847-DE068ABD657B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80816D7-392E-4741-B9A3-C73586F7EC67}" type="pres">
      <dgm:prSet presAssocID="{3B57DE3A-D0CA-4A4A-A50B-01FBE031AA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4FB55-BF82-476A-B1E3-33A554F2CF1E}" type="presOf" srcId="{C20DFEDB-A5DA-48B1-860C-C64E9FB9889D}" destId="{31F3FE5F-74B2-48F8-89DC-AE29DBB498B0}" srcOrd="0" destOrd="0" presId="urn:microsoft.com/office/officeart/2005/8/layout/bProcess3#1"/>
    <dgm:cxn modelId="{FD4E011E-6E43-4915-AB3A-5AD608BAA40A}" type="presOf" srcId="{54D7FAFC-88CE-4D3E-AAA8-FD7F9B86F520}" destId="{317AF0B1-0E3F-4711-B5DF-7425C763842A}" srcOrd="0" destOrd="0" presId="urn:microsoft.com/office/officeart/2005/8/layout/bProcess3#1"/>
    <dgm:cxn modelId="{14D8B0C2-1D8C-4EAA-8774-ECD4836FEBAC}" type="presOf" srcId="{54D7FAFC-88CE-4D3E-AAA8-FD7F9B86F520}" destId="{20F15ACF-F3EF-48DD-B7F8-F5E7746A4750}" srcOrd="1" destOrd="0" presId="urn:microsoft.com/office/officeart/2005/8/layout/bProcess3#1"/>
    <dgm:cxn modelId="{76B9730D-0B31-4300-B4B8-AD003F462F15}" srcId="{4BE40EF7-4FDB-46DC-AD5C-7AA9927BCDC4}" destId="{9B99C3CE-0550-4254-B164-BB9424E18E56}" srcOrd="3" destOrd="0" parTransId="{CF18C7ED-262E-47EB-A8BC-BC18A4B2756C}" sibTransId="{C20DFEDB-A5DA-48B1-860C-C64E9FB9889D}"/>
    <dgm:cxn modelId="{A9E357F2-3F6D-4BFD-BEF8-7DA23164BDDC}" type="presOf" srcId="{4BE40EF7-4FDB-46DC-AD5C-7AA9927BCDC4}" destId="{1623B4C5-2499-4637-B07C-6AE8AE2BD718}" srcOrd="0" destOrd="0" presId="urn:microsoft.com/office/officeart/2005/8/layout/bProcess3#1"/>
    <dgm:cxn modelId="{098F861E-0216-431F-ADB0-BDB33D94EAA9}" type="presOf" srcId="{79A907BE-6A57-46F9-949B-2F83975E5013}" destId="{2FBE2C1E-1D94-400F-A227-985D4DA10085}" srcOrd="0" destOrd="0" presId="urn:microsoft.com/office/officeart/2005/8/layout/bProcess3#1"/>
    <dgm:cxn modelId="{C0194713-F1E1-4235-BD6D-0B2A27272E76}" type="presOf" srcId="{2D340321-3831-4F89-AEC4-D734B0D12055}" destId="{4FC8BB84-5D88-4C61-B8CD-4788D9505F8D}" srcOrd="0" destOrd="0" presId="urn:microsoft.com/office/officeart/2005/8/layout/bProcess3#1"/>
    <dgm:cxn modelId="{46129F72-4CA7-4133-B5DF-B6A06973BCC4}" srcId="{4BE40EF7-4FDB-46DC-AD5C-7AA9927BCDC4}" destId="{3B57DE3A-D0CA-4A4A-A50B-01FBE031AA69}" srcOrd="5" destOrd="0" parTransId="{98FA3677-4FAE-4C5E-B3CE-CF3B6D80F4A1}" sibTransId="{D4875198-FB6C-46A1-9EC3-6A21426D178B}"/>
    <dgm:cxn modelId="{106401AB-025A-418F-A03E-D005710E7640}" type="presOf" srcId="{047E9EF6-99D9-47D4-8421-7851F36A512F}" destId="{0482690C-586E-41D6-8B40-4CA7581A9CE9}" srcOrd="0" destOrd="0" presId="urn:microsoft.com/office/officeart/2005/8/layout/bProcess3#1"/>
    <dgm:cxn modelId="{72D544A5-1A74-4304-928E-C12AF4A8AE71}" type="presOf" srcId="{627790A7-E5AF-4DEF-9847-DE068ABD657B}" destId="{EB69ECB2-9BFD-4754-8113-1A1F7EFC836E}" srcOrd="1" destOrd="0" presId="urn:microsoft.com/office/officeart/2005/8/layout/bProcess3#1"/>
    <dgm:cxn modelId="{2FA5EC0C-F605-4F12-9C37-4DE7040BA313}" type="presOf" srcId="{627790A7-E5AF-4DEF-9847-DE068ABD657B}" destId="{E85A6953-055C-454F-835D-7FF8096CA491}" srcOrd="0" destOrd="0" presId="urn:microsoft.com/office/officeart/2005/8/layout/bProcess3#1"/>
    <dgm:cxn modelId="{835D8A82-B04F-481E-B603-8BB37558B790}" type="presOf" srcId="{4DBF9FC0-7F11-49D1-A13A-F9EF16035E78}" destId="{13492D71-E670-42C9-A619-1DE9B5F887F1}" srcOrd="0" destOrd="0" presId="urn:microsoft.com/office/officeart/2005/8/layout/bProcess3#1"/>
    <dgm:cxn modelId="{C7702EEE-B370-4FFB-B41D-82581A6086D0}" type="presOf" srcId="{6E764295-1C97-4A8A-BB23-8F6587B65D20}" destId="{0A91809B-8299-4CB8-B3C9-28D901126CE1}" srcOrd="1" destOrd="0" presId="urn:microsoft.com/office/officeart/2005/8/layout/bProcess3#1"/>
    <dgm:cxn modelId="{384488A5-805A-4C8A-9A1D-2CCD68C4F524}" type="presOf" srcId="{9B99C3CE-0550-4254-B164-BB9424E18E56}" destId="{E5145E43-B450-47CE-B1E5-1482BCF4071D}" srcOrd="0" destOrd="0" presId="urn:microsoft.com/office/officeart/2005/8/layout/bProcess3#1"/>
    <dgm:cxn modelId="{007B04CD-9DB4-442E-8DD8-522CEB60B7FC}" type="presOf" srcId="{3B57DE3A-D0CA-4A4A-A50B-01FBE031AA69}" destId="{F80816D7-392E-4741-B9A3-C73586F7EC67}" srcOrd="0" destOrd="0" presId="urn:microsoft.com/office/officeart/2005/8/layout/bProcess3#1"/>
    <dgm:cxn modelId="{FF21BBA2-3BD6-490A-8B38-AED2189F4CFD}" type="presOf" srcId="{B3A60D08-4CF1-4AD3-A554-8DA1472F6362}" destId="{9F0FF7A9-40E9-4C02-BFFF-6F0641C2389B}" srcOrd="1" destOrd="0" presId="urn:microsoft.com/office/officeart/2005/8/layout/bProcess3#1"/>
    <dgm:cxn modelId="{DDB970C4-D8FA-47D1-811C-030D6E0BC805}" srcId="{4BE40EF7-4FDB-46DC-AD5C-7AA9927BCDC4}" destId="{79A907BE-6A57-46F9-949B-2F83975E5013}" srcOrd="0" destOrd="0" parTransId="{27508ADE-09B9-4692-B3B1-997C0A038367}" sibTransId="{6E764295-1C97-4A8A-BB23-8F6587B65D20}"/>
    <dgm:cxn modelId="{AD292A92-4AF7-4352-908E-571C7D399E47}" srcId="{4BE40EF7-4FDB-46DC-AD5C-7AA9927BCDC4}" destId="{047E9EF6-99D9-47D4-8421-7851F36A512F}" srcOrd="2" destOrd="0" parTransId="{2AC7BC3F-1829-4928-9FDD-1BD085861192}" sibTransId="{B3A60D08-4CF1-4AD3-A554-8DA1472F6362}"/>
    <dgm:cxn modelId="{0CEC8EFD-CDD0-4256-A8C5-9058FF2F0C99}" type="presOf" srcId="{B3A60D08-4CF1-4AD3-A554-8DA1472F6362}" destId="{EBB69596-36AB-40F1-91C5-FC3350A00067}" srcOrd="0" destOrd="0" presId="urn:microsoft.com/office/officeart/2005/8/layout/bProcess3#1"/>
    <dgm:cxn modelId="{7B7E1B10-9A36-4284-848B-C69BDC7CFE04}" srcId="{4BE40EF7-4FDB-46DC-AD5C-7AA9927BCDC4}" destId="{4DBF9FC0-7F11-49D1-A13A-F9EF16035E78}" srcOrd="4" destOrd="0" parTransId="{716438C4-1259-4C94-B7A8-3756D5685E48}" sibTransId="{627790A7-E5AF-4DEF-9847-DE068ABD657B}"/>
    <dgm:cxn modelId="{30462751-E6BB-454F-8107-51A0B804CFAC}" type="presOf" srcId="{6E764295-1C97-4A8A-BB23-8F6587B65D20}" destId="{9F73252C-5345-45F1-A6FA-69E44781CCB0}" srcOrd="0" destOrd="0" presId="urn:microsoft.com/office/officeart/2005/8/layout/bProcess3#1"/>
    <dgm:cxn modelId="{B282A531-182B-408B-8A4E-0A2119922C3A}" type="presOf" srcId="{C20DFEDB-A5DA-48B1-860C-C64E9FB9889D}" destId="{EF27A438-6BA1-43B2-9139-DBAF3CBBEF89}" srcOrd="1" destOrd="0" presId="urn:microsoft.com/office/officeart/2005/8/layout/bProcess3#1"/>
    <dgm:cxn modelId="{579F95E7-94C5-4905-B802-53414FE42E56}" srcId="{4BE40EF7-4FDB-46DC-AD5C-7AA9927BCDC4}" destId="{2D340321-3831-4F89-AEC4-D734B0D12055}" srcOrd="1" destOrd="0" parTransId="{19F705B0-DEA6-446E-8A0D-1D4183F382DF}" sibTransId="{54D7FAFC-88CE-4D3E-AAA8-FD7F9B86F520}"/>
    <dgm:cxn modelId="{720AC0BE-BDF9-42AA-8253-EC22F621425B}" type="presParOf" srcId="{1623B4C5-2499-4637-B07C-6AE8AE2BD718}" destId="{2FBE2C1E-1D94-400F-A227-985D4DA10085}" srcOrd="0" destOrd="0" presId="urn:microsoft.com/office/officeart/2005/8/layout/bProcess3#1"/>
    <dgm:cxn modelId="{0A45764B-370F-4D34-B433-E5B41610AC9C}" type="presParOf" srcId="{1623B4C5-2499-4637-B07C-6AE8AE2BD718}" destId="{9F73252C-5345-45F1-A6FA-69E44781CCB0}" srcOrd="1" destOrd="0" presId="urn:microsoft.com/office/officeart/2005/8/layout/bProcess3#1"/>
    <dgm:cxn modelId="{6DF553E5-211B-4F08-AE8E-0ADB8B02FF7C}" type="presParOf" srcId="{9F73252C-5345-45F1-A6FA-69E44781CCB0}" destId="{0A91809B-8299-4CB8-B3C9-28D901126CE1}" srcOrd="0" destOrd="0" presId="urn:microsoft.com/office/officeart/2005/8/layout/bProcess3#1"/>
    <dgm:cxn modelId="{78DF53EF-4F14-4821-BC55-9EC7641B5495}" type="presParOf" srcId="{1623B4C5-2499-4637-B07C-6AE8AE2BD718}" destId="{4FC8BB84-5D88-4C61-B8CD-4788D9505F8D}" srcOrd="2" destOrd="0" presId="urn:microsoft.com/office/officeart/2005/8/layout/bProcess3#1"/>
    <dgm:cxn modelId="{8FB8FE67-2720-47D7-AED5-D91BD8CFA08E}" type="presParOf" srcId="{1623B4C5-2499-4637-B07C-6AE8AE2BD718}" destId="{317AF0B1-0E3F-4711-B5DF-7425C763842A}" srcOrd="3" destOrd="0" presId="urn:microsoft.com/office/officeart/2005/8/layout/bProcess3#1"/>
    <dgm:cxn modelId="{4BBCF44F-5AA0-486E-897F-63852229DAE8}" type="presParOf" srcId="{317AF0B1-0E3F-4711-B5DF-7425C763842A}" destId="{20F15ACF-F3EF-48DD-B7F8-F5E7746A4750}" srcOrd="0" destOrd="0" presId="urn:microsoft.com/office/officeart/2005/8/layout/bProcess3#1"/>
    <dgm:cxn modelId="{AEE94E06-4AA0-43D1-9DE4-487B9A052D7B}" type="presParOf" srcId="{1623B4C5-2499-4637-B07C-6AE8AE2BD718}" destId="{0482690C-586E-41D6-8B40-4CA7581A9CE9}" srcOrd="4" destOrd="0" presId="urn:microsoft.com/office/officeart/2005/8/layout/bProcess3#1"/>
    <dgm:cxn modelId="{5FDA0CA5-B522-49BE-B40C-5F718300453E}" type="presParOf" srcId="{1623B4C5-2499-4637-B07C-6AE8AE2BD718}" destId="{EBB69596-36AB-40F1-91C5-FC3350A00067}" srcOrd="5" destOrd="0" presId="urn:microsoft.com/office/officeart/2005/8/layout/bProcess3#1"/>
    <dgm:cxn modelId="{9AB77EDF-E4C1-4682-8053-648375C6FC88}" type="presParOf" srcId="{EBB69596-36AB-40F1-91C5-FC3350A00067}" destId="{9F0FF7A9-40E9-4C02-BFFF-6F0641C2389B}" srcOrd="0" destOrd="0" presId="urn:microsoft.com/office/officeart/2005/8/layout/bProcess3#1"/>
    <dgm:cxn modelId="{0367EE26-7375-48AB-8ACF-03FC2D6B09C9}" type="presParOf" srcId="{1623B4C5-2499-4637-B07C-6AE8AE2BD718}" destId="{E5145E43-B450-47CE-B1E5-1482BCF4071D}" srcOrd="6" destOrd="0" presId="urn:microsoft.com/office/officeart/2005/8/layout/bProcess3#1"/>
    <dgm:cxn modelId="{CEC90ED8-2651-42D5-BCCD-E87BE1AEAADC}" type="presParOf" srcId="{1623B4C5-2499-4637-B07C-6AE8AE2BD718}" destId="{31F3FE5F-74B2-48F8-89DC-AE29DBB498B0}" srcOrd="7" destOrd="0" presId="urn:microsoft.com/office/officeart/2005/8/layout/bProcess3#1"/>
    <dgm:cxn modelId="{5E493E01-D9CD-4948-AC62-02B006731068}" type="presParOf" srcId="{31F3FE5F-74B2-48F8-89DC-AE29DBB498B0}" destId="{EF27A438-6BA1-43B2-9139-DBAF3CBBEF89}" srcOrd="0" destOrd="0" presId="urn:microsoft.com/office/officeart/2005/8/layout/bProcess3#1"/>
    <dgm:cxn modelId="{8974812B-9104-4202-B4A9-02BEEF19F5E5}" type="presParOf" srcId="{1623B4C5-2499-4637-B07C-6AE8AE2BD718}" destId="{13492D71-E670-42C9-A619-1DE9B5F887F1}" srcOrd="8" destOrd="0" presId="urn:microsoft.com/office/officeart/2005/8/layout/bProcess3#1"/>
    <dgm:cxn modelId="{4DBD2128-D166-459E-9071-9DE965D4251B}" type="presParOf" srcId="{1623B4C5-2499-4637-B07C-6AE8AE2BD718}" destId="{E85A6953-055C-454F-835D-7FF8096CA491}" srcOrd="9" destOrd="0" presId="urn:microsoft.com/office/officeart/2005/8/layout/bProcess3#1"/>
    <dgm:cxn modelId="{46B30AE0-3878-4E15-9C6A-9EDA98049595}" type="presParOf" srcId="{E85A6953-055C-454F-835D-7FF8096CA491}" destId="{EB69ECB2-9BFD-4754-8113-1A1F7EFC836E}" srcOrd="0" destOrd="0" presId="urn:microsoft.com/office/officeart/2005/8/layout/bProcess3#1"/>
    <dgm:cxn modelId="{6ED04507-87BA-4CA4-B792-2155E43B8443}" type="presParOf" srcId="{1623B4C5-2499-4637-B07C-6AE8AE2BD718}" destId="{F80816D7-392E-4741-B9A3-C73586F7EC67}" srcOrd="10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#1" loCatId="list" qsTypeId="urn:microsoft.com/office/officeart/2005/8/quickstyle/simple1#5" qsCatId="simple" csTypeId="urn:microsoft.com/office/officeart/2005/8/colors/accent1_2#3" csCatId="accent1" phldr="0"/>
      <dgm:spPr/>
      <dgm:t>
        <a:bodyPr/>
        <a:lstStyle/>
        <a:p>
          <a:endParaRPr lang="en-US"/>
        </a:p>
      </dgm:t>
    </dgm:pt>
    <dgm:pt modelId="{DC6E1F64-28AC-4FBA-BF71-E4FE67A82554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gm:t>
    </dgm:pt>
    <dgm:pt modelId="{DE25C55C-752C-4362-BF61-CB44F864000F}" type="parTrans" cxnId="{D2AE1771-EEB0-4FBB-B080-9DE910A867DC}">
      <dgm:prSet/>
      <dgm:spPr/>
      <dgm:t>
        <a:bodyPr/>
        <a:lstStyle/>
        <a:p>
          <a:endParaRPr lang="en-US"/>
        </a:p>
      </dgm:t>
    </dgm:pt>
    <dgm:pt modelId="{0DED925F-D899-478B-8059-E861EF746843}" type="sibTrans" cxnId="{D2AE1771-EEB0-4FBB-B080-9DE910A867DC}">
      <dgm:prSet/>
      <dgm:spPr/>
      <dgm:t>
        <a:bodyPr/>
        <a:lstStyle/>
        <a:p>
          <a:endParaRPr lang="en-US"/>
        </a:p>
      </dgm:t>
    </dgm:pt>
    <dgm:pt modelId="{50100B2D-FD03-4254-BB61-EB17139864F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can caught by compiler</a:t>
          </a:r>
        </a:p>
      </dgm:t>
    </dgm:pt>
    <dgm:pt modelId="{8504DA07-4D85-4E24-8B6B-CA57A43435EF}" type="parTrans" cxnId="{425FB959-BB7D-4393-A9EC-FA62BF65DE92}">
      <dgm:prSet/>
      <dgm:spPr/>
      <dgm:t>
        <a:bodyPr/>
        <a:lstStyle/>
        <a:p>
          <a:endParaRPr lang="en-US"/>
        </a:p>
      </dgm:t>
    </dgm:pt>
    <dgm:pt modelId="{ECEAA7F9-203F-407C-A7DF-76C9E1ECD158}" type="sibTrans" cxnId="{425FB959-BB7D-4393-A9EC-FA62BF65DE92}">
      <dgm:prSet/>
      <dgm:spPr/>
      <dgm:t>
        <a:bodyPr/>
        <a:lstStyle/>
        <a:p>
          <a:endParaRPr lang="en-US"/>
        </a:p>
      </dgm:t>
    </dgm:pt>
    <dgm:pt modelId="{91257B91-677F-4091-86A9-DA2E1F096A5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correct the errors to produce output</a:t>
          </a:r>
        </a:p>
      </dgm:t>
    </dgm:pt>
    <dgm:pt modelId="{185DE02B-F7F9-42DD-B0D2-49A497F29579}" type="parTrans" cxnId="{52375461-4443-4D3E-A2D7-90F263D80C42}">
      <dgm:prSet/>
      <dgm:spPr/>
      <dgm:t>
        <a:bodyPr/>
        <a:lstStyle/>
        <a:p>
          <a:endParaRPr lang="en-US"/>
        </a:p>
      </dgm:t>
    </dgm:pt>
    <dgm:pt modelId="{BAAC09E0-365B-4A44-B632-9E71760EE119}" type="sibTrans" cxnId="{52375461-4443-4D3E-A2D7-90F263D80C42}">
      <dgm:prSet/>
      <dgm:spPr/>
      <dgm:t>
        <a:bodyPr/>
        <a:lstStyle/>
        <a:p>
          <a:endParaRPr lang="en-US"/>
        </a:p>
      </dgm:t>
    </dgm:pt>
    <dgm:pt modelId="{E3A00837-F571-4D38-9C2F-AADCCC20CEE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exp: semicolon, curly bracket</a:t>
          </a:r>
        </a:p>
      </dgm:t>
    </dgm:pt>
    <dgm:pt modelId="{949C179C-450D-4F83-A8E0-E59CE7B5E2CF}" type="parTrans" cxnId="{9E4E5CBA-A5D2-4DF1-AF38-85B02B9F20B3}">
      <dgm:prSet/>
      <dgm:spPr/>
      <dgm:t>
        <a:bodyPr/>
        <a:lstStyle/>
        <a:p>
          <a:endParaRPr lang="en-US"/>
        </a:p>
      </dgm:t>
    </dgm:pt>
    <dgm:pt modelId="{65425625-C236-4778-9377-8CE5BCFEC5DC}" type="sibTrans" cxnId="{9E4E5CBA-A5D2-4DF1-AF38-85B02B9F20B3}">
      <dgm:prSet/>
      <dgm:spPr/>
      <dgm:t>
        <a:bodyPr/>
        <a:lstStyle/>
        <a:p>
          <a:endParaRPr lang="en-US"/>
        </a:p>
      </dgm:t>
    </dgm:pt>
    <dgm:pt modelId="{AB71FD9A-F73D-4B51-B3E7-DE053418F91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gm:t>
    </dgm:pt>
    <dgm:pt modelId="{49832EFD-2DF4-4658-B3AB-26D15C75B3EF}" type="parTrans" cxnId="{20BF3700-1D19-4E59-8389-D67E8F46373F}">
      <dgm:prSet/>
      <dgm:spPr/>
      <dgm:t>
        <a:bodyPr/>
        <a:lstStyle/>
        <a:p>
          <a:endParaRPr lang="en-US"/>
        </a:p>
      </dgm:t>
    </dgm:pt>
    <dgm:pt modelId="{779C825E-56F5-4ECD-9642-4749E96E4A44}" type="sibTrans" cxnId="{20BF3700-1D19-4E59-8389-D67E8F46373F}">
      <dgm:prSet/>
      <dgm:spPr/>
      <dgm:t>
        <a:bodyPr/>
        <a:lstStyle/>
        <a:p>
          <a:endParaRPr lang="en-US"/>
        </a:p>
      </dgm:t>
    </dgm:pt>
    <dgm:pt modelId="{C84205E0-9980-447F-B9E7-472B808E584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cannot caught by compiler</a:t>
          </a:r>
        </a:p>
      </dgm:t>
    </dgm:pt>
    <dgm:pt modelId="{4530E0F5-C47F-4C11-8926-3025DF970690}" type="parTrans" cxnId="{CCDE48E7-FB72-426A-992F-54A3EC4DE6E4}">
      <dgm:prSet/>
      <dgm:spPr/>
      <dgm:t>
        <a:bodyPr/>
        <a:lstStyle/>
        <a:p>
          <a:endParaRPr lang="en-US"/>
        </a:p>
      </dgm:t>
    </dgm:pt>
    <dgm:pt modelId="{2215A685-DDA7-40C3-8A3D-C3B272248D38}" type="sibTrans" cxnId="{CCDE48E7-FB72-426A-992F-54A3EC4DE6E4}">
      <dgm:prSet/>
      <dgm:spPr/>
      <dgm:t>
        <a:bodyPr/>
        <a:lstStyle/>
        <a:p>
          <a:endParaRPr lang="en-US"/>
        </a:p>
      </dgm:t>
    </dgm:pt>
    <dgm:pt modelId="{0656BC49-1812-45CB-9879-F3A4E116D8B7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result is not as expected</a:t>
          </a:r>
        </a:p>
      </dgm:t>
    </dgm:pt>
    <dgm:pt modelId="{43CD9DDC-F958-4452-9962-D96CCEC3043C}" type="parTrans" cxnId="{50DC7380-FF92-43A7-B8E9-1F5E37065062}">
      <dgm:prSet/>
      <dgm:spPr/>
      <dgm:t>
        <a:bodyPr/>
        <a:lstStyle/>
        <a:p>
          <a:endParaRPr lang="en-US"/>
        </a:p>
      </dgm:t>
    </dgm:pt>
    <dgm:pt modelId="{31D559F3-6381-4735-8105-C3F03E1FC28B}" type="sibTrans" cxnId="{50DC7380-FF92-43A7-B8E9-1F5E37065062}">
      <dgm:prSet/>
      <dgm:spPr/>
      <dgm:t>
        <a:bodyPr/>
        <a:lstStyle/>
        <a:p>
          <a:endParaRPr lang="en-US"/>
        </a:p>
      </dgm:t>
    </dgm:pt>
    <dgm:pt modelId="{62FAB6A1-32F4-44EE-91C5-2B44CFE49F6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/>
            <a:t>exp: assign value to other variables, adding instead of divide</a:t>
          </a:r>
        </a:p>
      </dgm:t>
    </dgm:pt>
    <dgm:pt modelId="{0E23654A-99ED-48BC-89E9-B69D23085986}" type="parTrans" cxnId="{FE6F0F04-E28D-4B26-9183-994291E2CB16}">
      <dgm:prSet/>
      <dgm:spPr/>
      <dgm:t>
        <a:bodyPr/>
        <a:lstStyle/>
        <a:p>
          <a:endParaRPr lang="en-US"/>
        </a:p>
      </dgm:t>
    </dgm:pt>
    <dgm:pt modelId="{8D041C43-7240-41D0-A545-09E75E1A6F0C}" type="sibTrans" cxnId="{FE6F0F04-E28D-4B26-9183-994291E2CB16}">
      <dgm:prSet/>
      <dgm:spPr/>
      <dgm:t>
        <a:bodyPr/>
        <a:lstStyle/>
        <a:p>
          <a:endParaRPr lang="en-US"/>
        </a:p>
      </dgm:t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BB63BC-F73A-4675-BF75-863390199BDA}" type="pres">
      <dgm:prSet presAssocID="{DC6E1F64-28AC-4FBA-BF71-E4FE67A82554}" presName="root" presStyleCnt="0">
        <dgm:presLayoutVars>
          <dgm:chMax/>
          <dgm:chPref/>
        </dgm:presLayoutVars>
      </dgm:prSet>
      <dgm:spPr/>
    </dgm:pt>
    <dgm:pt modelId="{E7B329B0-EF90-424C-B358-35857FB7AF7B}" type="pres">
      <dgm:prSet presAssocID="{DC6E1F64-28AC-4FBA-BF71-E4FE67A82554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B238326A-CFE6-4521-930F-E91E4BFCC0A1}" type="pres">
      <dgm:prSet presAssocID="{DC6E1F64-28AC-4FBA-BF71-E4FE67A82554}" presName="ParentAccent" presStyleLbl="alignNode1" presStyleIdx="0" presStyleCnt="2"/>
      <dgm:spPr/>
    </dgm:pt>
    <dgm:pt modelId="{64FEA07D-D576-4DAA-B4E9-022B3756F7BB}" type="pres">
      <dgm:prSet presAssocID="{DC6E1F64-28AC-4FBA-BF71-E4FE67A82554}" presName="ParentSmallAccent" presStyleLbl="fgAcc1" presStyleIdx="0" presStyleCnt="2"/>
      <dgm:spPr/>
    </dgm:pt>
    <dgm:pt modelId="{E2515008-CBA9-4AF7-A24C-6922EA5D96FB}" type="pres">
      <dgm:prSet presAssocID="{DC6E1F64-28AC-4FBA-BF71-E4FE67A8255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66652-052E-403E-9CC2-018F13CD2741}" type="pres">
      <dgm:prSet presAssocID="{DC6E1F64-28AC-4FBA-BF71-E4FE67A82554}" presName="childShape" presStyleCnt="0">
        <dgm:presLayoutVars>
          <dgm:chMax val="0"/>
          <dgm:chPref val="0"/>
        </dgm:presLayoutVars>
      </dgm:prSet>
      <dgm:spPr/>
    </dgm:pt>
    <dgm:pt modelId="{B523B4DF-04A5-4C3F-8739-9FBD04515E87}" type="pres">
      <dgm:prSet presAssocID="{50100B2D-FD03-4254-BB61-EB17139864F2}" presName="childComposite" presStyleCnt="0">
        <dgm:presLayoutVars>
          <dgm:chMax val="0"/>
          <dgm:chPref val="0"/>
        </dgm:presLayoutVars>
      </dgm:prSet>
      <dgm:spPr/>
    </dgm:pt>
    <dgm:pt modelId="{AD84E9CD-AD92-4902-A1EF-4DCCBE5FAD33}" type="pres">
      <dgm:prSet presAssocID="{50100B2D-FD03-4254-BB61-EB17139864F2}" presName="ChildAccent" presStyleLbl="solidFgAcc1" presStyleIdx="0" presStyleCnt="6"/>
      <dgm:spPr/>
    </dgm:pt>
    <dgm:pt modelId="{9AA504EC-521E-4CA2-A0F6-4F147FF601DE}" type="pres">
      <dgm:prSet presAssocID="{50100B2D-FD03-4254-BB61-EB17139864F2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524DD-DA69-4234-B276-26C557022C5B}" type="pres">
      <dgm:prSet presAssocID="{91257B91-677F-4091-86A9-DA2E1F096A57}" presName="childComposite" presStyleCnt="0">
        <dgm:presLayoutVars>
          <dgm:chMax val="0"/>
          <dgm:chPref val="0"/>
        </dgm:presLayoutVars>
      </dgm:prSet>
      <dgm:spPr/>
    </dgm:pt>
    <dgm:pt modelId="{9309CEC0-599A-42DF-8AF7-247C32AB562F}" type="pres">
      <dgm:prSet presAssocID="{91257B91-677F-4091-86A9-DA2E1F096A57}" presName="ChildAccent" presStyleLbl="solidFgAcc1" presStyleIdx="1" presStyleCnt="6"/>
      <dgm:spPr/>
    </dgm:pt>
    <dgm:pt modelId="{8C7EE341-F956-4B32-9FDC-51A19A54C5B7}" type="pres">
      <dgm:prSet presAssocID="{91257B91-677F-4091-86A9-DA2E1F096A57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2317-E3FC-4026-987E-59FEB87E7BB5}" type="pres">
      <dgm:prSet presAssocID="{E3A00837-F571-4D38-9C2F-AADCCC20CEE6}" presName="childComposite" presStyleCnt="0">
        <dgm:presLayoutVars>
          <dgm:chMax val="0"/>
          <dgm:chPref val="0"/>
        </dgm:presLayoutVars>
      </dgm:prSet>
      <dgm:spPr/>
    </dgm:pt>
    <dgm:pt modelId="{2B4660B8-0D83-4BA4-952F-B3839E7AA1BD}" type="pres">
      <dgm:prSet presAssocID="{E3A00837-F571-4D38-9C2F-AADCCC20CEE6}" presName="ChildAccent" presStyleLbl="solidFgAcc1" presStyleIdx="2" presStyleCnt="6"/>
      <dgm:spPr/>
    </dgm:pt>
    <dgm:pt modelId="{98864C97-3AF5-4B97-89C2-E64316F053C6}" type="pres">
      <dgm:prSet presAssocID="{E3A00837-F571-4D38-9C2F-AADCCC20CEE6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1A045-8AB1-4DC0-A80E-EBD7CAFE66CE}" type="pres">
      <dgm:prSet presAssocID="{AB71FD9A-F73D-4B51-B3E7-DE053418F91A}" presName="root" presStyleCnt="0">
        <dgm:presLayoutVars>
          <dgm:chMax/>
          <dgm:chPref/>
        </dgm:presLayoutVars>
      </dgm:prSet>
      <dgm:spPr/>
    </dgm:pt>
    <dgm:pt modelId="{F8D12FC8-36F1-4B14-A8D0-B41534B6D825}" type="pres">
      <dgm:prSet presAssocID="{AB71FD9A-F73D-4B51-B3E7-DE053418F91A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4883A32C-FB6D-4470-834B-A0D0B519B6E8}" type="pres">
      <dgm:prSet presAssocID="{AB71FD9A-F73D-4B51-B3E7-DE053418F91A}" presName="ParentAccent" presStyleLbl="alignNode1" presStyleIdx="1" presStyleCnt="2"/>
      <dgm:spPr/>
    </dgm:pt>
    <dgm:pt modelId="{16272331-F376-4F78-9E72-6620FFE1EEC3}" type="pres">
      <dgm:prSet presAssocID="{AB71FD9A-F73D-4B51-B3E7-DE053418F91A}" presName="ParentSmallAccent" presStyleLbl="fgAcc1" presStyleIdx="1" presStyleCnt="2"/>
      <dgm:spPr/>
    </dgm:pt>
    <dgm:pt modelId="{D42EB80D-978D-4E33-A14B-3612F1F0EC16}" type="pres">
      <dgm:prSet presAssocID="{AB71FD9A-F73D-4B51-B3E7-DE053418F91A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214DC-1BB7-4BA1-A6D6-E846C9C25F6B}" type="pres">
      <dgm:prSet presAssocID="{AB71FD9A-F73D-4B51-B3E7-DE053418F91A}" presName="childShape" presStyleCnt="0">
        <dgm:presLayoutVars>
          <dgm:chMax val="0"/>
          <dgm:chPref val="0"/>
        </dgm:presLayoutVars>
      </dgm:prSet>
      <dgm:spPr/>
    </dgm:pt>
    <dgm:pt modelId="{10DED540-3595-43ED-9E4B-5934EBBE357C}" type="pres">
      <dgm:prSet presAssocID="{C84205E0-9980-447F-B9E7-472B808E5842}" presName="childComposite" presStyleCnt="0">
        <dgm:presLayoutVars>
          <dgm:chMax val="0"/>
          <dgm:chPref val="0"/>
        </dgm:presLayoutVars>
      </dgm:prSet>
      <dgm:spPr/>
    </dgm:pt>
    <dgm:pt modelId="{6B4C860A-DBDB-4F25-AEE7-078D55D197F8}" type="pres">
      <dgm:prSet presAssocID="{C84205E0-9980-447F-B9E7-472B808E5842}" presName="ChildAccent" presStyleLbl="solidFgAcc1" presStyleIdx="3" presStyleCnt="6"/>
      <dgm:spPr/>
    </dgm:pt>
    <dgm:pt modelId="{54539F7E-C594-4A33-A548-FC053A5E74C0}" type="pres">
      <dgm:prSet presAssocID="{C84205E0-9980-447F-B9E7-472B808E5842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F0F5-1EFB-46C8-9A7D-A0E002016A95}" type="pres">
      <dgm:prSet presAssocID="{0656BC49-1812-45CB-9879-F3A4E116D8B7}" presName="childComposite" presStyleCnt="0">
        <dgm:presLayoutVars>
          <dgm:chMax val="0"/>
          <dgm:chPref val="0"/>
        </dgm:presLayoutVars>
      </dgm:prSet>
      <dgm:spPr/>
    </dgm:pt>
    <dgm:pt modelId="{E2D49713-C487-4217-897C-F1AC5452D8AE}" type="pres">
      <dgm:prSet presAssocID="{0656BC49-1812-45CB-9879-F3A4E116D8B7}" presName="ChildAccent" presStyleLbl="solidFgAcc1" presStyleIdx="4" presStyleCnt="6"/>
      <dgm:spPr/>
    </dgm:pt>
    <dgm:pt modelId="{C8B4A2BD-9153-4BF1-97C2-56D067BD9B4D}" type="pres">
      <dgm:prSet presAssocID="{0656BC49-1812-45CB-9879-F3A4E116D8B7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112DC-C0E7-4B5E-93B2-6829EBAB00C7}" type="pres">
      <dgm:prSet presAssocID="{62FAB6A1-32F4-44EE-91C5-2B44CFE49F6D}" presName="childComposite" presStyleCnt="0">
        <dgm:presLayoutVars>
          <dgm:chMax val="0"/>
          <dgm:chPref val="0"/>
        </dgm:presLayoutVars>
      </dgm:prSet>
      <dgm:spPr/>
    </dgm:pt>
    <dgm:pt modelId="{86D5968F-5D14-425C-BC01-D9BACC060D2B}" type="pres">
      <dgm:prSet presAssocID="{62FAB6A1-32F4-44EE-91C5-2B44CFE49F6D}" presName="ChildAccent" presStyleLbl="solidFgAcc1" presStyleIdx="5" presStyleCnt="6"/>
      <dgm:spPr/>
    </dgm:pt>
    <dgm:pt modelId="{43EAE0DB-A52C-41DB-8B6A-88727B61E0E2}" type="pres">
      <dgm:prSet presAssocID="{62FAB6A1-32F4-44EE-91C5-2B44CFE49F6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C7380-FF92-43A7-B8E9-1F5E37065062}" srcId="{AB71FD9A-F73D-4B51-B3E7-DE053418F91A}" destId="{0656BC49-1812-45CB-9879-F3A4E116D8B7}" srcOrd="1" destOrd="0" parTransId="{43CD9DDC-F958-4452-9962-D96CCEC3043C}" sibTransId="{31D559F3-6381-4735-8105-C3F03E1FC28B}"/>
    <dgm:cxn modelId="{7273389D-177C-4B4C-B33A-C6A032C16A5C}" type="presOf" srcId="{35558AF1-0EC6-4D1C-8E90-C05FEAF92E8D}" destId="{E8B683B4-CC9A-4EAF-8AD1-8E9040E4B842}" srcOrd="0" destOrd="0" presId="urn:microsoft.com/office/officeart/2008/layout/SquareAccentList#1"/>
    <dgm:cxn modelId="{A636F304-24A8-4BD4-968F-B46BD963EE2A}" type="presOf" srcId="{AB71FD9A-F73D-4B51-B3E7-DE053418F91A}" destId="{D42EB80D-978D-4E33-A14B-3612F1F0EC16}" srcOrd="1" destOrd="0" presId="urn:microsoft.com/office/officeart/2008/layout/SquareAccentList#1"/>
    <dgm:cxn modelId="{FE866111-76FF-4CE2-ADC8-FC938D19EAC6}" type="presOf" srcId="{E3A00837-F571-4D38-9C2F-AADCCC20CEE6}" destId="{98864C97-3AF5-4B97-89C2-E64316F053C6}" srcOrd="0" destOrd="0" presId="urn:microsoft.com/office/officeart/2008/layout/SquareAccentList#1"/>
    <dgm:cxn modelId="{A218173D-198F-4D70-8FEB-025DB8101A7C}" type="presOf" srcId="{C84205E0-9980-447F-B9E7-472B808E5842}" destId="{54539F7E-C594-4A33-A548-FC053A5E74C0}" srcOrd="0" destOrd="0" presId="urn:microsoft.com/office/officeart/2008/layout/SquareAccentList#1"/>
    <dgm:cxn modelId="{425FB959-BB7D-4393-A9EC-FA62BF65DE92}" srcId="{DC6E1F64-28AC-4FBA-BF71-E4FE67A82554}" destId="{50100B2D-FD03-4254-BB61-EB17139864F2}" srcOrd="0" destOrd="0" parTransId="{8504DA07-4D85-4E24-8B6B-CA57A43435EF}" sibTransId="{ECEAA7F9-203F-407C-A7DF-76C9E1ECD158}"/>
    <dgm:cxn modelId="{5CE771CF-A64B-4E78-AAC2-BC240A5DF583}" type="presOf" srcId="{0656BC49-1812-45CB-9879-F3A4E116D8B7}" destId="{C8B4A2BD-9153-4BF1-97C2-56D067BD9B4D}" srcOrd="0" destOrd="0" presId="urn:microsoft.com/office/officeart/2008/layout/SquareAccentList#1"/>
    <dgm:cxn modelId="{CD71EDB3-2D32-431B-BF42-ABE0B8910762}" type="presOf" srcId="{91257B91-677F-4091-86A9-DA2E1F096A57}" destId="{8C7EE341-F956-4B32-9FDC-51A19A54C5B7}" srcOrd="0" destOrd="0" presId="urn:microsoft.com/office/officeart/2008/layout/SquareAccentList#1"/>
    <dgm:cxn modelId="{FE6F0F04-E28D-4B26-9183-994291E2CB16}" srcId="{AB71FD9A-F73D-4B51-B3E7-DE053418F91A}" destId="{62FAB6A1-32F4-44EE-91C5-2B44CFE49F6D}" srcOrd="2" destOrd="0" parTransId="{0E23654A-99ED-48BC-89E9-B69D23085986}" sibTransId="{8D041C43-7240-41D0-A545-09E75E1A6F0C}"/>
    <dgm:cxn modelId="{D2AE1771-EEB0-4FBB-B080-9DE910A867DC}" srcId="{35558AF1-0EC6-4D1C-8E90-C05FEAF92E8D}" destId="{DC6E1F64-28AC-4FBA-BF71-E4FE67A82554}" srcOrd="0" destOrd="0" parTransId="{DE25C55C-752C-4362-BF61-CB44F864000F}" sibTransId="{0DED925F-D899-478B-8059-E861EF746843}"/>
    <dgm:cxn modelId="{1092F802-2508-4D8C-86AB-0660DA664716}" type="presOf" srcId="{62FAB6A1-32F4-44EE-91C5-2B44CFE49F6D}" destId="{43EAE0DB-A52C-41DB-8B6A-88727B61E0E2}" srcOrd="0" destOrd="0" presId="urn:microsoft.com/office/officeart/2008/layout/SquareAccentList#1"/>
    <dgm:cxn modelId="{20BF3700-1D19-4E59-8389-D67E8F46373F}" srcId="{35558AF1-0EC6-4D1C-8E90-C05FEAF92E8D}" destId="{AB71FD9A-F73D-4B51-B3E7-DE053418F91A}" srcOrd="1" destOrd="0" parTransId="{49832EFD-2DF4-4658-B3AB-26D15C75B3EF}" sibTransId="{779C825E-56F5-4ECD-9642-4749E96E4A44}"/>
    <dgm:cxn modelId="{52375461-4443-4D3E-A2D7-90F263D80C42}" srcId="{DC6E1F64-28AC-4FBA-BF71-E4FE67A82554}" destId="{91257B91-677F-4091-86A9-DA2E1F096A57}" srcOrd="1" destOrd="0" parTransId="{185DE02B-F7F9-42DD-B0D2-49A497F29579}" sibTransId="{BAAC09E0-365B-4A44-B632-9E71760EE119}"/>
    <dgm:cxn modelId="{16BD1614-896A-4B5A-A4D6-E375F3C57662}" type="presOf" srcId="{DC6E1F64-28AC-4FBA-BF71-E4FE67A82554}" destId="{E2515008-CBA9-4AF7-A24C-6922EA5D96FB}" srcOrd="1" destOrd="0" presId="urn:microsoft.com/office/officeart/2008/layout/SquareAccentList#1"/>
    <dgm:cxn modelId="{E94035F6-F03F-4F2A-BECB-506CBF898BD0}" type="presOf" srcId="{AB71FD9A-F73D-4B51-B3E7-DE053418F91A}" destId="{F8D12FC8-36F1-4B14-A8D0-B41534B6D825}" srcOrd="0" destOrd="0" presId="urn:microsoft.com/office/officeart/2008/layout/SquareAccentList#1"/>
    <dgm:cxn modelId="{9E4E5CBA-A5D2-4DF1-AF38-85B02B9F20B3}" srcId="{DC6E1F64-28AC-4FBA-BF71-E4FE67A82554}" destId="{E3A00837-F571-4D38-9C2F-AADCCC20CEE6}" srcOrd="2" destOrd="0" parTransId="{949C179C-450D-4F83-A8E0-E59CE7B5E2CF}" sibTransId="{65425625-C236-4778-9377-8CE5BCFEC5DC}"/>
    <dgm:cxn modelId="{D39ACB02-8F8A-4DD0-9B64-F12CAB5812BC}" type="presOf" srcId="{DC6E1F64-28AC-4FBA-BF71-E4FE67A82554}" destId="{E7B329B0-EF90-424C-B358-35857FB7AF7B}" srcOrd="0" destOrd="0" presId="urn:microsoft.com/office/officeart/2008/layout/SquareAccentList#1"/>
    <dgm:cxn modelId="{CCDE48E7-FB72-426A-992F-54A3EC4DE6E4}" srcId="{AB71FD9A-F73D-4B51-B3E7-DE053418F91A}" destId="{C84205E0-9980-447F-B9E7-472B808E5842}" srcOrd="0" destOrd="0" parTransId="{4530E0F5-C47F-4C11-8926-3025DF970690}" sibTransId="{2215A685-DDA7-40C3-8A3D-C3B272248D38}"/>
    <dgm:cxn modelId="{5F97FA6E-82FB-4D43-8417-8CF2D7FA8EF6}" type="presOf" srcId="{50100B2D-FD03-4254-BB61-EB17139864F2}" destId="{9AA504EC-521E-4CA2-A0F6-4F147FF601DE}" srcOrd="0" destOrd="0" presId="urn:microsoft.com/office/officeart/2008/layout/SquareAccentList#1"/>
    <dgm:cxn modelId="{51F2B0BC-E998-4F30-8DDC-5322D83C41A5}" type="presParOf" srcId="{E8B683B4-CC9A-4EAF-8AD1-8E9040E4B842}" destId="{AABB63BC-F73A-4675-BF75-863390199BDA}" srcOrd="0" destOrd="0" presId="urn:microsoft.com/office/officeart/2008/layout/SquareAccentList#1"/>
    <dgm:cxn modelId="{1DC2007F-159B-4BEC-818D-2C4DF5E08DDB}" type="presParOf" srcId="{AABB63BC-F73A-4675-BF75-863390199BDA}" destId="{E7B329B0-EF90-424C-B358-35857FB7AF7B}" srcOrd="0" destOrd="0" presId="urn:microsoft.com/office/officeart/2008/layout/SquareAccentList#1"/>
    <dgm:cxn modelId="{505FB735-04E3-4E13-8E7F-C6456CA9F449}" type="presParOf" srcId="{E7B329B0-EF90-424C-B358-35857FB7AF7B}" destId="{B238326A-CFE6-4521-930F-E91E4BFCC0A1}" srcOrd="0" destOrd="0" presId="urn:microsoft.com/office/officeart/2008/layout/SquareAccentList#1"/>
    <dgm:cxn modelId="{4326B21F-CE56-4B02-9ADB-D9AEFBCFE8A3}" type="presParOf" srcId="{E7B329B0-EF90-424C-B358-35857FB7AF7B}" destId="{64FEA07D-D576-4DAA-B4E9-022B3756F7BB}" srcOrd="1" destOrd="0" presId="urn:microsoft.com/office/officeart/2008/layout/SquareAccentList#1"/>
    <dgm:cxn modelId="{40D73311-5829-44B7-988A-114C9771D9DA}" type="presParOf" srcId="{E7B329B0-EF90-424C-B358-35857FB7AF7B}" destId="{E2515008-CBA9-4AF7-A24C-6922EA5D96FB}" srcOrd="2" destOrd="0" presId="urn:microsoft.com/office/officeart/2008/layout/SquareAccentList#1"/>
    <dgm:cxn modelId="{8547B196-EF34-4936-B08D-7463DA2B3864}" type="presParOf" srcId="{AABB63BC-F73A-4675-BF75-863390199BDA}" destId="{78B66652-052E-403E-9CC2-018F13CD2741}" srcOrd="1" destOrd="0" presId="urn:microsoft.com/office/officeart/2008/layout/SquareAccentList#1"/>
    <dgm:cxn modelId="{462A2280-7AF2-4003-B7AE-D5F105D3626D}" type="presParOf" srcId="{78B66652-052E-403E-9CC2-018F13CD2741}" destId="{B523B4DF-04A5-4C3F-8739-9FBD04515E87}" srcOrd="0" destOrd="0" presId="urn:microsoft.com/office/officeart/2008/layout/SquareAccentList#1"/>
    <dgm:cxn modelId="{F5E6EAFB-B6DA-46D5-88A5-3EF9A37204D6}" type="presParOf" srcId="{B523B4DF-04A5-4C3F-8739-9FBD04515E87}" destId="{AD84E9CD-AD92-4902-A1EF-4DCCBE5FAD33}" srcOrd="0" destOrd="0" presId="urn:microsoft.com/office/officeart/2008/layout/SquareAccentList#1"/>
    <dgm:cxn modelId="{05F0B0A8-1781-4FCC-9640-BD054EC809A9}" type="presParOf" srcId="{B523B4DF-04A5-4C3F-8739-9FBD04515E87}" destId="{9AA504EC-521E-4CA2-A0F6-4F147FF601DE}" srcOrd="1" destOrd="0" presId="urn:microsoft.com/office/officeart/2008/layout/SquareAccentList#1"/>
    <dgm:cxn modelId="{14C83C99-C2E1-482C-A8F3-FAC5A5F2F48F}" type="presParOf" srcId="{78B66652-052E-403E-9CC2-018F13CD2741}" destId="{9C8524DD-DA69-4234-B276-26C557022C5B}" srcOrd="1" destOrd="0" presId="urn:microsoft.com/office/officeart/2008/layout/SquareAccentList#1"/>
    <dgm:cxn modelId="{C647ABDD-C058-4D6C-9081-136C8413B4DD}" type="presParOf" srcId="{9C8524DD-DA69-4234-B276-26C557022C5B}" destId="{9309CEC0-599A-42DF-8AF7-247C32AB562F}" srcOrd="0" destOrd="0" presId="urn:microsoft.com/office/officeart/2008/layout/SquareAccentList#1"/>
    <dgm:cxn modelId="{4DA35D5D-47CF-48FD-9C8E-F32B5042AC85}" type="presParOf" srcId="{9C8524DD-DA69-4234-B276-26C557022C5B}" destId="{8C7EE341-F956-4B32-9FDC-51A19A54C5B7}" srcOrd="1" destOrd="0" presId="urn:microsoft.com/office/officeart/2008/layout/SquareAccentList#1"/>
    <dgm:cxn modelId="{A1D4C8BC-8B32-4F56-A270-1D0053586FAD}" type="presParOf" srcId="{78B66652-052E-403E-9CC2-018F13CD2741}" destId="{C8092317-E3FC-4026-987E-59FEB87E7BB5}" srcOrd="2" destOrd="0" presId="urn:microsoft.com/office/officeart/2008/layout/SquareAccentList#1"/>
    <dgm:cxn modelId="{91711732-F3C3-4403-A104-989307E66508}" type="presParOf" srcId="{C8092317-E3FC-4026-987E-59FEB87E7BB5}" destId="{2B4660B8-0D83-4BA4-952F-B3839E7AA1BD}" srcOrd="0" destOrd="0" presId="urn:microsoft.com/office/officeart/2008/layout/SquareAccentList#1"/>
    <dgm:cxn modelId="{F11B0FC4-1833-4E2E-81B0-4317163A3671}" type="presParOf" srcId="{C8092317-E3FC-4026-987E-59FEB87E7BB5}" destId="{98864C97-3AF5-4B97-89C2-E64316F053C6}" srcOrd="1" destOrd="0" presId="urn:microsoft.com/office/officeart/2008/layout/SquareAccentList#1"/>
    <dgm:cxn modelId="{7C66C4BB-CEB1-44F6-8387-C5EFB5443C74}" type="presParOf" srcId="{E8B683B4-CC9A-4EAF-8AD1-8E9040E4B842}" destId="{FFC1A045-8AB1-4DC0-A80E-EBD7CAFE66CE}" srcOrd="1" destOrd="0" presId="urn:microsoft.com/office/officeart/2008/layout/SquareAccentList#1"/>
    <dgm:cxn modelId="{54B942DE-B61A-49D2-A379-00895D322761}" type="presParOf" srcId="{FFC1A045-8AB1-4DC0-A80E-EBD7CAFE66CE}" destId="{F8D12FC8-36F1-4B14-A8D0-B41534B6D825}" srcOrd="0" destOrd="0" presId="urn:microsoft.com/office/officeart/2008/layout/SquareAccentList#1"/>
    <dgm:cxn modelId="{ACA44C05-B30B-452B-ACBD-520FFF10740D}" type="presParOf" srcId="{F8D12FC8-36F1-4B14-A8D0-B41534B6D825}" destId="{4883A32C-FB6D-4470-834B-A0D0B519B6E8}" srcOrd="0" destOrd="0" presId="urn:microsoft.com/office/officeart/2008/layout/SquareAccentList#1"/>
    <dgm:cxn modelId="{F03DB1A9-FC7F-47B5-9CFC-07E64512123F}" type="presParOf" srcId="{F8D12FC8-36F1-4B14-A8D0-B41534B6D825}" destId="{16272331-F376-4F78-9E72-6620FFE1EEC3}" srcOrd="1" destOrd="0" presId="urn:microsoft.com/office/officeart/2008/layout/SquareAccentList#1"/>
    <dgm:cxn modelId="{FD2A64EC-85E6-4E55-981C-5D8ED94743C3}" type="presParOf" srcId="{F8D12FC8-36F1-4B14-A8D0-B41534B6D825}" destId="{D42EB80D-978D-4E33-A14B-3612F1F0EC16}" srcOrd="2" destOrd="0" presId="urn:microsoft.com/office/officeart/2008/layout/SquareAccentList#1"/>
    <dgm:cxn modelId="{4145F421-61EA-4B2D-A26F-5E9072CD57F2}" type="presParOf" srcId="{FFC1A045-8AB1-4DC0-A80E-EBD7CAFE66CE}" destId="{578214DC-1BB7-4BA1-A6D6-E846C9C25F6B}" srcOrd="1" destOrd="0" presId="urn:microsoft.com/office/officeart/2008/layout/SquareAccentList#1"/>
    <dgm:cxn modelId="{ECB27315-81D9-4EB3-A61A-E88A59834423}" type="presParOf" srcId="{578214DC-1BB7-4BA1-A6D6-E846C9C25F6B}" destId="{10DED540-3595-43ED-9E4B-5934EBBE357C}" srcOrd="0" destOrd="0" presId="urn:microsoft.com/office/officeart/2008/layout/SquareAccentList#1"/>
    <dgm:cxn modelId="{D0D6A6D4-EF11-4974-A471-936F120ED0E1}" type="presParOf" srcId="{10DED540-3595-43ED-9E4B-5934EBBE357C}" destId="{6B4C860A-DBDB-4F25-AEE7-078D55D197F8}" srcOrd="0" destOrd="0" presId="urn:microsoft.com/office/officeart/2008/layout/SquareAccentList#1"/>
    <dgm:cxn modelId="{069DAD48-9B03-4DB5-9344-F80DAC46F17D}" type="presParOf" srcId="{10DED540-3595-43ED-9E4B-5934EBBE357C}" destId="{54539F7E-C594-4A33-A548-FC053A5E74C0}" srcOrd="1" destOrd="0" presId="urn:microsoft.com/office/officeart/2008/layout/SquareAccentList#1"/>
    <dgm:cxn modelId="{AACFB2A6-F72D-4CEF-A4BA-179415A6229A}" type="presParOf" srcId="{578214DC-1BB7-4BA1-A6D6-E846C9C25F6B}" destId="{3015F0F5-1EFB-46C8-9A7D-A0E002016A95}" srcOrd="1" destOrd="0" presId="urn:microsoft.com/office/officeart/2008/layout/SquareAccentList#1"/>
    <dgm:cxn modelId="{B683E371-4CC6-4530-AB8D-BE9B3A1C0984}" type="presParOf" srcId="{3015F0F5-1EFB-46C8-9A7D-A0E002016A95}" destId="{E2D49713-C487-4217-897C-F1AC5452D8AE}" srcOrd="0" destOrd="0" presId="urn:microsoft.com/office/officeart/2008/layout/SquareAccentList#1"/>
    <dgm:cxn modelId="{84C449C4-C112-47B6-A620-0C343FB4EA4F}" type="presParOf" srcId="{3015F0F5-1EFB-46C8-9A7D-A0E002016A95}" destId="{C8B4A2BD-9153-4BF1-97C2-56D067BD9B4D}" srcOrd="1" destOrd="0" presId="urn:microsoft.com/office/officeart/2008/layout/SquareAccentList#1"/>
    <dgm:cxn modelId="{9511AAE0-54C3-45DF-AF3F-3F792F2670B2}" type="presParOf" srcId="{578214DC-1BB7-4BA1-A6D6-E846C9C25F6B}" destId="{46A112DC-C0E7-4B5E-93B2-6829EBAB00C7}" srcOrd="2" destOrd="0" presId="urn:microsoft.com/office/officeart/2008/layout/SquareAccentList#1"/>
    <dgm:cxn modelId="{17CEA0D9-3D6D-48E9-BBD2-EA132A7D0249}" type="presParOf" srcId="{46A112DC-C0E7-4B5E-93B2-6829EBAB00C7}" destId="{86D5968F-5D14-425C-BC01-D9BACC060D2B}" srcOrd="0" destOrd="0" presId="urn:microsoft.com/office/officeart/2008/layout/SquareAccentList#1"/>
    <dgm:cxn modelId="{BEBFE745-5210-4F8E-8B4F-19F2B10AEF1C}" type="presParOf" srcId="{46A112DC-C0E7-4B5E-93B2-6829EBAB00C7}" destId="{43EAE0DB-A52C-41DB-8B6A-88727B61E0E2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99271D-33D3-42C1-A0D1-0ABD2AC03BFC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0F6A-401A-4420-903E-537D5D1D36EF}">
      <dgm:prSet phldrT="[Text]"/>
      <dgm:spPr/>
      <dgm:t>
        <a:bodyPr/>
        <a:lstStyle/>
        <a:p>
          <a:r>
            <a:rPr lang="en-US" dirty="0"/>
            <a:t>User Document</a:t>
          </a:r>
        </a:p>
      </dgm:t>
    </dgm:pt>
    <dgm:pt modelId="{9FA2B23B-BE2C-4017-B815-7281FD44F449}" type="parTrans" cxnId="{686D3998-93D2-443E-8FE8-75B85F0A62E4}">
      <dgm:prSet/>
      <dgm:spPr/>
      <dgm:t>
        <a:bodyPr/>
        <a:lstStyle/>
        <a:p>
          <a:endParaRPr lang="en-US"/>
        </a:p>
      </dgm:t>
    </dgm:pt>
    <dgm:pt modelId="{4480534D-7033-4021-B0D9-05801126949C}" type="sibTrans" cxnId="{686D3998-93D2-443E-8FE8-75B85F0A62E4}">
      <dgm:prSet/>
      <dgm:spPr/>
      <dgm:t>
        <a:bodyPr/>
        <a:lstStyle/>
        <a:p>
          <a:endParaRPr lang="en-US"/>
        </a:p>
      </dgm:t>
    </dgm:pt>
    <dgm:pt modelId="{988A6A61-E271-4D4E-9A2D-D00AB5921644}">
      <dgm:prSet phldrT="[Text]"/>
      <dgm:spPr/>
      <dgm:t>
        <a:bodyPr/>
        <a:lstStyle/>
        <a:p>
          <a:r>
            <a:rPr lang="en-US" b="0" i="0" dirty="0"/>
            <a:t>Describes instructions and procedures for users to use the different features of the software.</a:t>
          </a:r>
          <a:endParaRPr lang="en-US" b="0" dirty="0"/>
        </a:p>
      </dgm:t>
    </dgm:pt>
    <dgm:pt modelId="{E0CD1C5F-F0B1-4F15-A775-EDA4E5D73E22}" type="parTrans" cxnId="{B1D97865-1FD3-4D0D-B958-C44DB06B9F37}">
      <dgm:prSet/>
      <dgm:spPr/>
      <dgm:t>
        <a:bodyPr/>
        <a:lstStyle/>
        <a:p>
          <a:endParaRPr lang="en-US"/>
        </a:p>
      </dgm:t>
    </dgm:pt>
    <dgm:pt modelId="{6E001F29-F46B-4E2C-A393-19F2FCACF669}" type="sibTrans" cxnId="{B1D97865-1FD3-4D0D-B958-C44DB06B9F37}">
      <dgm:prSet/>
      <dgm:spPr/>
      <dgm:t>
        <a:bodyPr/>
        <a:lstStyle/>
        <a:p>
          <a:endParaRPr lang="en-US"/>
        </a:p>
      </dgm:t>
    </dgm:pt>
    <dgm:pt modelId="{1AF2F5D9-31D5-4685-90BF-D71A2B85FDDE}">
      <dgm:prSet phldrT="[Text]"/>
      <dgm:spPr/>
      <dgm:t>
        <a:bodyPr/>
        <a:lstStyle/>
        <a:p>
          <a:r>
            <a:rPr lang="en-MY" b="0" i="0" dirty="0"/>
            <a:t>Design Document</a:t>
          </a:r>
          <a:endParaRPr lang="en-US" b="0" dirty="0"/>
        </a:p>
      </dgm:t>
    </dgm:pt>
    <dgm:pt modelId="{F2C688F2-1A46-482F-8580-0D64BE12E02C}" type="parTrans" cxnId="{CF3E4078-6B78-44CC-B1F6-23A412C1BA57}">
      <dgm:prSet/>
      <dgm:spPr/>
      <dgm:t>
        <a:bodyPr/>
        <a:lstStyle/>
        <a:p>
          <a:endParaRPr lang="en-US"/>
        </a:p>
      </dgm:t>
    </dgm:pt>
    <dgm:pt modelId="{5C409015-57D5-485D-AF80-15BF4A9CDB4B}" type="sibTrans" cxnId="{CF3E4078-6B78-44CC-B1F6-23A412C1BA57}">
      <dgm:prSet/>
      <dgm:spPr/>
      <dgm:t>
        <a:bodyPr/>
        <a:lstStyle/>
        <a:p>
          <a:endParaRPr lang="en-US"/>
        </a:p>
      </dgm:t>
    </dgm:pt>
    <dgm:pt modelId="{59EB5F2F-5CF4-471C-87F6-7CDB633356FA}">
      <dgm:prSet phldrT="[Text]"/>
      <dgm:spPr/>
      <dgm:t>
        <a:bodyPr/>
        <a:lstStyle/>
        <a:p>
          <a:r>
            <a:rPr lang="en-US" b="0" i="0" dirty="0"/>
            <a:t>Overview of the software and describes design elements in detail</a:t>
          </a:r>
          <a:endParaRPr lang="en-US" dirty="0"/>
        </a:p>
      </dgm:t>
    </dgm:pt>
    <dgm:pt modelId="{DD8B7428-B53C-4491-BCEC-EAF4CC628A97}" type="parTrans" cxnId="{205FADBE-1958-42EB-B524-61D9DC8CF39E}">
      <dgm:prSet/>
      <dgm:spPr/>
      <dgm:t>
        <a:bodyPr/>
        <a:lstStyle/>
        <a:p>
          <a:endParaRPr lang="en-US"/>
        </a:p>
      </dgm:t>
    </dgm:pt>
    <dgm:pt modelId="{AB64A9BC-996A-420F-BDE0-8F10F61126A7}" type="sibTrans" cxnId="{205FADBE-1958-42EB-B524-61D9DC8CF39E}">
      <dgm:prSet/>
      <dgm:spPr/>
      <dgm:t>
        <a:bodyPr/>
        <a:lstStyle/>
        <a:p>
          <a:endParaRPr lang="en-US"/>
        </a:p>
      </dgm:t>
    </dgm:pt>
    <dgm:pt modelId="{158198C0-E8EF-4AF8-AD34-517F0B5B1B7A}">
      <dgm:prSet phldrT="[Text]"/>
      <dgm:spPr/>
      <dgm:t>
        <a:bodyPr/>
        <a:lstStyle/>
        <a:p>
          <a:r>
            <a:rPr lang="en-MY" b="0" i="0" dirty="0"/>
            <a:t>Testing Document </a:t>
          </a:r>
          <a:endParaRPr lang="en-US" dirty="0"/>
        </a:p>
      </dgm:t>
    </dgm:pt>
    <dgm:pt modelId="{C631B845-1783-4CC5-8AD5-6326ECB72425}" type="parTrans" cxnId="{F4393344-C13E-4BC9-8288-FA512559E008}">
      <dgm:prSet/>
      <dgm:spPr/>
      <dgm:t>
        <a:bodyPr/>
        <a:lstStyle/>
        <a:p>
          <a:endParaRPr lang="en-US"/>
        </a:p>
      </dgm:t>
    </dgm:pt>
    <dgm:pt modelId="{F5132213-82A5-48F2-A79B-1BFAA352A011}" type="sibTrans" cxnId="{F4393344-C13E-4BC9-8288-FA512559E008}">
      <dgm:prSet/>
      <dgm:spPr/>
      <dgm:t>
        <a:bodyPr/>
        <a:lstStyle/>
        <a:p>
          <a:endParaRPr lang="en-US"/>
        </a:p>
      </dgm:t>
    </dgm:pt>
    <dgm:pt modelId="{394255E4-6705-4549-8D19-0994D0A146B1}">
      <dgm:prSet phldrT="[Text]"/>
      <dgm:spPr/>
      <dgm:t>
        <a:bodyPr/>
        <a:lstStyle/>
        <a:p>
          <a:r>
            <a:rPr lang="en-US" b="0" i="0" dirty="0"/>
            <a:t>Test plan, test cases, validation plan, verification plan, test results, </a:t>
          </a:r>
          <a:endParaRPr lang="en-US" dirty="0"/>
        </a:p>
      </dgm:t>
    </dgm:pt>
    <dgm:pt modelId="{C201B816-0543-41AB-8DFE-A497FB40A106}" type="parTrans" cxnId="{7E792E36-97C6-4149-9B83-5AEC66A78192}">
      <dgm:prSet/>
      <dgm:spPr/>
      <dgm:t>
        <a:bodyPr/>
        <a:lstStyle/>
        <a:p>
          <a:endParaRPr lang="en-US"/>
        </a:p>
      </dgm:t>
    </dgm:pt>
    <dgm:pt modelId="{FD453019-9561-4CDF-BA7C-360ACAE3E472}" type="sibTrans" cxnId="{7E792E36-97C6-4149-9B83-5AEC66A78192}">
      <dgm:prSet/>
      <dgm:spPr/>
      <dgm:t>
        <a:bodyPr/>
        <a:lstStyle/>
        <a:p>
          <a:endParaRPr lang="en-US"/>
        </a:p>
      </dgm:t>
    </dgm:pt>
    <dgm:pt modelId="{7EB79F1C-CDA9-46C3-8DB9-7816A1545226}">
      <dgm:prSet phldrT="[Text]"/>
      <dgm:spPr/>
      <dgm:t>
        <a:bodyPr/>
        <a:lstStyle/>
        <a:p>
          <a:r>
            <a:rPr lang="en-US" b="0" i="0" dirty="0"/>
            <a:t>Data flow diagrams, entity relationship diagrams</a:t>
          </a:r>
          <a:endParaRPr lang="en-US" b="0" dirty="0"/>
        </a:p>
      </dgm:t>
    </dgm:pt>
    <dgm:pt modelId="{9E9872DB-EBA0-472B-A3D0-83FDF9E03520}" type="parTrans" cxnId="{414A5941-CFD1-4EEA-8ED8-7BFEB3919C77}">
      <dgm:prSet/>
      <dgm:spPr/>
      <dgm:t>
        <a:bodyPr/>
        <a:lstStyle/>
        <a:p>
          <a:endParaRPr lang="en-US"/>
        </a:p>
      </dgm:t>
    </dgm:pt>
    <dgm:pt modelId="{01296ED6-C858-4F10-9399-BA70917772BC}" type="sibTrans" cxnId="{414A5941-CFD1-4EEA-8ED8-7BFEB3919C77}">
      <dgm:prSet/>
      <dgm:spPr/>
      <dgm:t>
        <a:bodyPr/>
        <a:lstStyle/>
        <a:p>
          <a:endParaRPr lang="en-US"/>
        </a:p>
      </dgm:t>
    </dgm:pt>
    <dgm:pt modelId="{1E3ECF9B-813D-48EC-B504-DF932758AF80}" type="pres">
      <dgm:prSet presAssocID="{6E99271D-33D3-42C1-A0D1-0ABD2AC03BF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478ECE-B3AC-4972-BDF6-7FACFA728859}" type="pres">
      <dgm:prSet presAssocID="{9E7C0F6A-401A-4420-903E-537D5D1D36EF}" presName="compositeNode" presStyleCnt="0">
        <dgm:presLayoutVars>
          <dgm:bulletEnabled val="1"/>
        </dgm:presLayoutVars>
      </dgm:prSet>
      <dgm:spPr/>
    </dgm:pt>
    <dgm:pt modelId="{DB5A4CCD-951F-4FB0-BF4E-F6AD2780F9C5}" type="pres">
      <dgm:prSet presAssocID="{9E7C0F6A-401A-4420-903E-537D5D1D36EF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E9BDCF1-386E-41DC-BA82-05827D4E95C1}" type="pres">
      <dgm:prSet presAssocID="{9E7C0F6A-401A-4420-903E-537D5D1D36E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11468-AC4D-408B-B595-B60139EFE914}" type="pres">
      <dgm:prSet presAssocID="{9E7C0F6A-401A-4420-903E-537D5D1D36E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9586A-8C88-42D5-A705-1C032C7F4683}" type="pres">
      <dgm:prSet presAssocID="{4480534D-7033-4021-B0D9-05801126949C}" presName="sibTrans" presStyleCnt="0"/>
      <dgm:spPr/>
    </dgm:pt>
    <dgm:pt modelId="{7E644116-4BD0-44A9-AAD0-395BA9882C88}" type="pres">
      <dgm:prSet presAssocID="{1AF2F5D9-31D5-4685-90BF-D71A2B85FDDE}" presName="compositeNode" presStyleCnt="0">
        <dgm:presLayoutVars>
          <dgm:bulletEnabled val="1"/>
        </dgm:presLayoutVars>
      </dgm:prSet>
      <dgm:spPr/>
    </dgm:pt>
    <dgm:pt modelId="{3918EB94-67BF-4F73-B3D8-66D395B3036B}" type="pres">
      <dgm:prSet presAssocID="{1AF2F5D9-31D5-4685-90BF-D71A2B85FDDE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29ADA1-FBD5-49D5-9A09-28A98CCC75AD}" type="pres">
      <dgm:prSet presAssocID="{1AF2F5D9-31D5-4685-90BF-D71A2B85FDD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3E937-652B-45BB-B10B-0D3BE0BE2373}" type="pres">
      <dgm:prSet presAssocID="{1AF2F5D9-31D5-4685-90BF-D71A2B85FDD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4BB9C-9FDB-475A-B21B-96D903E7BC73}" type="pres">
      <dgm:prSet presAssocID="{5C409015-57D5-485D-AF80-15BF4A9CDB4B}" presName="sibTrans" presStyleCnt="0"/>
      <dgm:spPr/>
    </dgm:pt>
    <dgm:pt modelId="{7681753E-4C34-4ABA-9713-1308C4DAB397}" type="pres">
      <dgm:prSet presAssocID="{158198C0-E8EF-4AF8-AD34-517F0B5B1B7A}" presName="compositeNode" presStyleCnt="0">
        <dgm:presLayoutVars>
          <dgm:bulletEnabled val="1"/>
        </dgm:presLayoutVars>
      </dgm:prSet>
      <dgm:spPr/>
    </dgm:pt>
    <dgm:pt modelId="{C20E35AF-8981-4239-997B-0D150DA62D9E}" type="pres">
      <dgm:prSet presAssocID="{158198C0-E8EF-4AF8-AD34-517F0B5B1B7A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BF89D5B-EA9C-4ACA-85EA-A4643B8962FE}" type="pres">
      <dgm:prSet presAssocID="{158198C0-E8EF-4AF8-AD34-517F0B5B1B7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A650-077F-40E2-BD55-8C9FB50837BE}" type="pres">
      <dgm:prSet presAssocID="{158198C0-E8EF-4AF8-AD34-517F0B5B1B7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DEF1EA-0003-45DD-BAD3-3C0DC9D9ED13}" type="presOf" srcId="{394255E4-6705-4549-8D19-0994D0A146B1}" destId="{8BF89D5B-EA9C-4ACA-85EA-A4643B8962FE}" srcOrd="0" destOrd="0" presId="urn:microsoft.com/office/officeart/2005/8/layout/hList2"/>
    <dgm:cxn modelId="{B1D97865-1FD3-4D0D-B958-C44DB06B9F37}" srcId="{9E7C0F6A-401A-4420-903E-537D5D1D36EF}" destId="{988A6A61-E271-4D4E-9A2D-D00AB5921644}" srcOrd="0" destOrd="0" parTransId="{E0CD1C5F-F0B1-4F15-A775-EDA4E5D73E22}" sibTransId="{6E001F29-F46B-4E2C-A393-19F2FCACF669}"/>
    <dgm:cxn modelId="{CF3E4078-6B78-44CC-B1F6-23A412C1BA57}" srcId="{6E99271D-33D3-42C1-A0D1-0ABD2AC03BFC}" destId="{1AF2F5D9-31D5-4685-90BF-D71A2B85FDDE}" srcOrd="1" destOrd="0" parTransId="{F2C688F2-1A46-482F-8580-0D64BE12E02C}" sibTransId="{5C409015-57D5-485D-AF80-15BF4A9CDB4B}"/>
    <dgm:cxn modelId="{E8DFEB93-C6C9-44A6-A03A-BFE93B9D0046}" type="presOf" srcId="{9E7C0F6A-401A-4420-903E-537D5D1D36EF}" destId="{61211468-AC4D-408B-B595-B60139EFE914}" srcOrd="0" destOrd="0" presId="urn:microsoft.com/office/officeart/2005/8/layout/hList2"/>
    <dgm:cxn modelId="{3BD09CAC-5A6B-4B6C-9B0A-2792B1C7CD34}" type="presOf" srcId="{59EB5F2F-5CF4-471C-87F6-7CDB633356FA}" destId="{FA29ADA1-FBD5-49D5-9A09-28A98CCC75AD}" srcOrd="0" destOrd="0" presId="urn:microsoft.com/office/officeart/2005/8/layout/hList2"/>
    <dgm:cxn modelId="{F4393344-C13E-4BC9-8288-FA512559E008}" srcId="{6E99271D-33D3-42C1-A0D1-0ABD2AC03BFC}" destId="{158198C0-E8EF-4AF8-AD34-517F0B5B1B7A}" srcOrd="2" destOrd="0" parTransId="{C631B845-1783-4CC5-8AD5-6326ECB72425}" sibTransId="{F5132213-82A5-48F2-A79B-1BFAA352A011}"/>
    <dgm:cxn modelId="{414A5941-CFD1-4EEA-8ED8-7BFEB3919C77}" srcId="{1AF2F5D9-31D5-4685-90BF-D71A2B85FDDE}" destId="{7EB79F1C-CDA9-46C3-8DB9-7816A1545226}" srcOrd="1" destOrd="0" parTransId="{9E9872DB-EBA0-472B-A3D0-83FDF9E03520}" sibTransId="{01296ED6-C858-4F10-9399-BA70917772BC}"/>
    <dgm:cxn modelId="{205FADBE-1958-42EB-B524-61D9DC8CF39E}" srcId="{1AF2F5D9-31D5-4685-90BF-D71A2B85FDDE}" destId="{59EB5F2F-5CF4-471C-87F6-7CDB633356FA}" srcOrd="0" destOrd="0" parTransId="{DD8B7428-B53C-4491-BCEC-EAF4CC628A97}" sibTransId="{AB64A9BC-996A-420F-BDE0-8F10F61126A7}"/>
    <dgm:cxn modelId="{39D5774A-5E90-491D-91F2-F809B1A7D8BA}" type="presOf" srcId="{7EB79F1C-CDA9-46C3-8DB9-7816A1545226}" destId="{FA29ADA1-FBD5-49D5-9A09-28A98CCC75AD}" srcOrd="0" destOrd="1" presId="urn:microsoft.com/office/officeart/2005/8/layout/hList2"/>
    <dgm:cxn modelId="{CFCF30AA-648B-469A-9D9E-21DC2C6F505F}" type="presOf" srcId="{1AF2F5D9-31D5-4685-90BF-D71A2B85FDDE}" destId="{B283E937-652B-45BB-B10B-0D3BE0BE2373}" srcOrd="0" destOrd="0" presId="urn:microsoft.com/office/officeart/2005/8/layout/hList2"/>
    <dgm:cxn modelId="{686D3998-93D2-443E-8FE8-75B85F0A62E4}" srcId="{6E99271D-33D3-42C1-A0D1-0ABD2AC03BFC}" destId="{9E7C0F6A-401A-4420-903E-537D5D1D36EF}" srcOrd="0" destOrd="0" parTransId="{9FA2B23B-BE2C-4017-B815-7281FD44F449}" sibTransId="{4480534D-7033-4021-B0D9-05801126949C}"/>
    <dgm:cxn modelId="{0C4B5830-3504-4E4D-8832-30FAA2A21851}" type="presOf" srcId="{158198C0-E8EF-4AF8-AD34-517F0B5B1B7A}" destId="{210BA650-077F-40E2-BD55-8C9FB50837BE}" srcOrd="0" destOrd="0" presId="urn:microsoft.com/office/officeart/2005/8/layout/hList2"/>
    <dgm:cxn modelId="{E25D5A90-9026-4E4A-ACBC-48BA22AD7CFC}" type="presOf" srcId="{6E99271D-33D3-42C1-A0D1-0ABD2AC03BFC}" destId="{1E3ECF9B-813D-48EC-B504-DF932758AF80}" srcOrd="0" destOrd="0" presId="urn:microsoft.com/office/officeart/2005/8/layout/hList2"/>
    <dgm:cxn modelId="{A5A7ADAD-17E0-4F71-9E7D-D4093F74C4B7}" type="presOf" srcId="{988A6A61-E271-4D4E-9A2D-D00AB5921644}" destId="{CE9BDCF1-386E-41DC-BA82-05827D4E95C1}" srcOrd="0" destOrd="0" presId="urn:microsoft.com/office/officeart/2005/8/layout/hList2"/>
    <dgm:cxn modelId="{7E792E36-97C6-4149-9B83-5AEC66A78192}" srcId="{158198C0-E8EF-4AF8-AD34-517F0B5B1B7A}" destId="{394255E4-6705-4549-8D19-0994D0A146B1}" srcOrd="0" destOrd="0" parTransId="{C201B816-0543-41AB-8DFE-A497FB40A106}" sibTransId="{FD453019-9561-4CDF-BA7C-360ACAE3E472}"/>
    <dgm:cxn modelId="{4D2C705B-E156-4331-9735-5F1155EB400F}" type="presParOf" srcId="{1E3ECF9B-813D-48EC-B504-DF932758AF80}" destId="{6D478ECE-B3AC-4972-BDF6-7FACFA728859}" srcOrd="0" destOrd="0" presId="urn:microsoft.com/office/officeart/2005/8/layout/hList2"/>
    <dgm:cxn modelId="{59817BBF-2CD9-4816-8074-456B5AC4C0C9}" type="presParOf" srcId="{6D478ECE-B3AC-4972-BDF6-7FACFA728859}" destId="{DB5A4CCD-951F-4FB0-BF4E-F6AD2780F9C5}" srcOrd="0" destOrd="0" presId="urn:microsoft.com/office/officeart/2005/8/layout/hList2"/>
    <dgm:cxn modelId="{D18EB091-400C-4166-8779-C1A82A46352A}" type="presParOf" srcId="{6D478ECE-B3AC-4972-BDF6-7FACFA728859}" destId="{CE9BDCF1-386E-41DC-BA82-05827D4E95C1}" srcOrd="1" destOrd="0" presId="urn:microsoft.com/office/officeart/2005/8/layout/hList2"/>
    <dgm:cxn modelId="{34AD31F2-02B6-4676-A6AA-DC68A74B66B5}" type="presParOf" srcId="{6D478ECE-B3AC-4972-BDF6-7FACFA728859}" destId="{61211468-AC4D-408B-B595-B60139EFE914}" srcOrd="2" destOrd="0" presId="urn:microsoft.com/office/officeart/2005/8/layout/hList2"/>
    <dgm:cxn modelId="{65151931-2484-40A1-BB21-4772FB00AD51}" type="presParOf" srcId="{1E3ECF9B-813D-48EC-B504-DF932758AF80}" destId="{DA69586A-8C88-42D5-A705-1C032C7F4683}" srcOrd="1" destOrd="0" presId="urn:microsoft.com/office/officeart/2005/8/layout/hList2"/>
    <dgm:cxn modelId="{C9C529A6-3A1B-49C1-B200-75334A8A4286}" type="presParOf" srcId="{1E3ECF9B-813D-48EC-B504-DF932758AF80}" destId="{7E644116-4BD0-44A9-AAD0-395BA9882C88}" srcOrd="2" destOrd="0" presId="urn:microsoft.com/office/officeart/2005/8/layout/hList2"/>
    <dgm:cxn modelId="{318D7AC6-74C5-496F-8FBB-C89CD1B96D42}" type="presParOf" srcId="{7E644116-4BD0-44A9-AAD0-395BA9882C88}" destId="{3918EB94-67BF-4F73-B3D8-66D395B3036B}" srcOrd="0" destOrd="0" presId="urn:microsoft.com/office/officeart/2005/8/layout/hList2"/>
    <dgm:cxn modelId="{C41DB3BF-47CC-4A22-A469-DF6FBB4C209F}" type="presParOf" srcId="{7E644116-4BD0-44A9-AAD0-395BA9882C88}" destId="{FA29ADA1-FBD5-49D5-9A09-28A98CCC75AD}" srcOrd="1" destOrd="0" presId="urn:microsoft.com/office/officeart/2005/8/layout/hList2"/>
    <dgm:cxn modelId="{FC4AF17D-0E38-4BC4-8CFE-FD2238162B5F}" type="presParOf" srcId="{7E644116-4BD0-44A9-AAD0-395BA9882C88}" destId="{B283E937-652B-45BB-B10B-0D3BE0BE2373}" srcOrd="2" destOrd="0" presId="urn:microsoft.com/office/officeart/2005/8/layout/hList2"/>
    <dgm:cxn modelId="{17F075CF-181E-4B7A-A1AE-560F66FD3B44}" type="presParOf" srcId="{1E3ECF9B-813D-48EC-B504-DF932758AF80}" destId="{A974BB9C-9FDB-475A-B21B-96D903E7BC73}" srcOrd="3" destOrd="0" presId="urn:microsoft.com/office/officeart/2005/8/layout/hList2"/>
    <dgm:cxn modelId="{B964EB8C-1358-4736-8502-E3F9925B97D6}" type="presParOf" srcId="{1E3ECF9B-813D-48EC-B504-DF932758AF80}" destId="{7681753E-4C34-4ABA-9713-1308C4DAB397}" srcOrd="4" destOrd="0" presId="urn:microsoft.com/office/officeart/2005/8/layout/hList2"/>
    <dgm:cxn modelId="{DD18BA4D-9EB2-46EB-A322-09C9D4B691AE}" type="presParOf" srcId="{7681753E-4C34-4ABA-9713-1308C4DAB397}" destId="{C20E35AF-8981-4239-997B-0D150DA62D9E}" srcOrd="0" destOrd="0" presId="urn:microsoft.com/office/officeart/2005/8/layout/hList2"/>
    <dgm:cxn modelId="{8C810C3F-DAC1-4EB8-9AFC-A4CD339B1D8E}" type="presParOf" srcId="{7681753E-4C34-4ABA-9713-1308C4DAB397}" destId="{8BF89D5B-EA9C-4ACA-85EA-A4643B8962FE}" srcOrd="1" destOrd="0" presId="urn:microsoft.com/office/officeart/2005/8/layout/hList2"/>
    <dgm:cxn modelId="{74CD67D6-C9C2-4DB4-89D8-219BEB10662D}" type="presParOf" srcId="{7681753E-4C34-4ABA-9713-1308C4DAB397}" destId="{210BA650-077F-40E2-BD55-8C9FB50837B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C3017C-BB2F-4C8F-9862-B06ED39643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00377-8E1B-48D4-89D5-598501071724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b="1" dirty="0">
              <a:solidFill>
                <a:srgbClr val="11FFE8"/>
              </a:solidFill>
              <a:effectLst/>
            </a:rPr>
            <a:t>Quick development </a:t>
          </a:r>
          <a:r>
            <a:rPr lang="en-US" b="1" dirty="0">
              <a:solidFill>
                <a:schemeClr val="tx1"/>
              </a:solidFill>
              <a:effectLst/>
            </a:rPr>
            <a:t>phase</a:t>
          </a:r>
          <a:endParaRPr lang="en-US" dirty="0">
            <a:solidFill>
              <a:schemeClr val="tx1"/>
            </a:solidFill>
          </a:endParaRPr>
        </a:p>
      </dgm:t>
    </dgm:pt>
    <dgm:pt modelId="{2FBCBDE3-2E5E-4305-BF43-D01B9E0E9290}" type="parTrans" cxnId="{442AC4D3-FF75-4F4E-B4EC-595404C86495}">
      <dgm:prSet/>
      <dgm:spPr/>
      <dgm:t>
        <a:bodyPr/>
        <a:lstStyle/>
        <a:p>
          <a:endParaRPr lang="en-US"/>
        </a:p>
      </dgm:t>
    </dgm:pt>
    <dgm:pt modelId="{63AC795D-773E-477D-9228-0137C565F753}" type="sibTrans" cxnId="{442AC4D3-FF75-4F4E-B4EC-595404C86495}">
      <dgm:prSet/>
      <dgm:spPr/>
      <dgm:t>
        <a:bodyPr/>
        <a:lstStyle/>
        <a:p>
          <a:endParaRPr lang="en-US"/>
        </a:p>
      </dgm:t>
    </dgm:pt>
    <dgm:pt modelId="{BC9A8C64-6284-46B4-AEF2-6A7E975B2094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</a:rPr>
            <a:t>Easier </a:t>
          </a:r>
          <a:r>
            <a:rPr lang="en-US" b="1" dirty="0">
              <a:solidFill>
                <a:srgbClr val="11FFE8"/>
              </a:solidFill>
              <a:effectLst/>
            </a:rPr>
            <a:t>recognition of bugs </a:t>
          </a:r>
          <a:r>
            <a:rPr lang="en-US" b="1" dirty="0">
              <a:solidFill>
                <a:schemeClr val="tx1"/>
              </a:solidFill>
              <a:effectLst/>
            </a:rPr>
            <a:t>during development</a:t>
          </a:r>
          <a:endParaRPr lang="en-US" dirty="0"/>
        </a:p>
      </dgm:t>
    </dgm:pt>
    <dgm:pt modelId="{BA482FDC-0E0F-4997-8FEE-1B2547ACF6DD}" type="parTrans" cxnId="{92B14C73-D834-48BC-A558-737CBA174124}">
      <dgm:prSet/>
      <dgm:spPr/>
      <dgm:t>
        <a:bodyPr/>
        <a:lstStyle/>
        <a:p>
          <a:endParaRPr lang="en-US"/>
        </a:p>
      </dgm:t>
    </dgm:pt>
    <dgm:pt modelId="{C68F6318-2249-4B6D-8CF1-66225616D500}" type="sibTrans" cxnId="{92B14C73-D834-48BC-A558-737CBA174124}">
      <dgm:prSet/>
      <dgm:spPr/>
      <dgm:t>
        <a:bodyPr/>
        <a:lstStyle/>
        <a:p>
          <a:endParaRPr lang="en-US"/>
        </a:p>
      </dgm:t>
    </dgm:pt>
    <dgm:pt modelId="{D14939AB-D86A-43F1-B03D-3622B7C3624A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</a:rPr>
            <a:t>To </a:t>
          </a:r>
          <a:r>
            <a:rPr lang="en-US" b="1" dirty="0">
              <a:solidFill>
                <a:srgbClr val="11FFE8"/>
              </a:solidFill>
              <a:effectLst/>
            </a:rPr>
            <a:t>increase productivity</a:t>
          </a:r>
          <a:endParaRPr lang="en-US" dirty="0">
            <a:solidFill>
              <a:srgbClr val="11FFE8"/>
            </a:solidFill>
          </a:endParaRPr>
        </a:p>
      </dgm:t>
    </dgm:pt>
    <dgm:pt modelId="{D172F8A0-B97F-4BE1-BBFF-E60A02242AF4}" type="parTrans" cxnId="{4F798BAA-27E2-4F10-B3A2-C2A803ACCA28}">
      <dgm:prSet/>
      <dgm:spPr/>
      <dgm:t>
        <a:bodyPr/>
        <a:lstStyle/>
        <a:p>
          <a:endParaRPr lang="en-US"/>
        </a:p>
      </dgm:t>
    </dgm:pt>
    <dgm:pt modelId="{4AB57BC0-1032-4B58-8DE6-D19E684C6613}" type="sibTrans" cxnId="{4F798BAA-27E2-4F10-B3A2-C2A803ACCA28}">
      <dgm:prSet/>
      <dgm:spPr/>
      <dgm:t>
        <a:bodyPr/>
        <a:lstStyle/>
        <a:p>
          <a:endParaRPr lang="en-US"/>
        </a:p>
      </dgm:t>
    </dgm:pt>
    <dgm:pt modelId="{46F21307-E6E0-4D69-9ADF-F4095B48C170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b="1" dirty="0">
              <a:solidFill>
                <a:srgbClr val="11FFE8"/>
              </a:solidFill>
              <a:effectLst/>
            </a:rPr>
            <a:t>Savings </a:t>
          </a:r>
          <a:r>
            <a:rPr lang="en-US" b="1" dirty="0">
              <a:solidFill>
                <a:schemeClr val="tx1"/>
              </a:solidFill>
              <a:effectLst/>
            </a:rPr>
            <a:t>in maintenance </a:t>
          </a:r>
          <a:r>
            <a:rPr lang="en-US" b="1" dirty="0">
              <a:solidFill>
                <a:srgbClr val="11FFE8"/>
              </a:solidFill>
              <a:effectLst/>
            </a:rPr>
            <a:t>resources</a:t>
          </a:r>
          <a:r>
            <a:rPr lang="en-US" b="1" dirty="0">
              <a:solidFill>
                <a:srgbClr val="FFFF00"/>
              </a:solidFill>
              <a:effectLst/>
            </a:rPr>
            <a:t> </a:t>
          </a:r>
          <a:r>
            <a:rPr lang="en-US" b="1" dirty="0">
              <a:solidFill>
                <a:schemeClr val="tx1"/>
              </a:solidFill>
              <a:effectLst/>
            </a:rPr>
            <a:t>required.</a:t>
          </a:r>
          <a:endParaRPr lang="en-US" dirty="0"/>
        </a:p>
      </dgm:t>
    </dgm:pt>
    <dgm:pt modelId="{9BE6A39D-B163-4B06-9B7B-975D4E6A0519}" type="parTrans" cxnId="{BAFC60AE-63C1-46C4-B03B-6D33FF59E2A0}">
      <dgm:prSet/>
      <dgm:spPr/>
      <dgm:t>
        <a:bodyPr/>
        <a:lstStyle/>
        <a:p>
          <a:endParaRPr lang="en-US"/>
        </a:p>
      </dgm:t>
    </dgm:pt>
    <dgm:pt modelId="{990C5C25-E728-4C70-8306-3C7AF7FA4986}" type="sibTrans" cxnId="{BAFC60AE-63C1-46C4-B03B-6D33FF59E2A0}">
      <dgm:prSet/>
      <dgm:spPr/>
      <dgm:t>
        <a:bodyPr/>
        <a:lstStyle/>
        <a:p>
          <a:endParaRPr lang="en-US"/>
        </a:p>
      </dgm:t>
    </dgm:pt>
    <dgm:pt modelId="{FBE9BBC0-42D7-4DC8-93B3-5BD6E7AC7223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</a:rPr>
            <a:t>Reduction of generation of </a:t>
          </a:r>
          <a:r>
            <a:rPr lang="en-US" b="1" dirty="0">
              <a:solidFill>
                <a:srgbClr val="11FFE8"/>
              </a:solidFill>
              <a:effectLst/>
            </a:rPr>
            <a:t>errors.</a:t>
          </a:r>
        </a:p>
      </dgm:t>
    </dgm:pt>
    <dgm:pt modelId="{F2F80ECA-32D9-45F0-A916-E20FDDAA2AAF}" type="parTrans" cxnId="{1FA89C1A-AA17-4873-82FC-363844348DE8}">
      <dgm:prSet/>
      <dgm:spPr/>
      <dgm:t>
        <a:bodyPr/>
        <a:lstStyle/>
        <a:p>
          <a:endParaRPr lang="en-US"/>
        </a:p>
      </dgm:t>
    </dgm:pt>
    <dgm:pt modelId="{4A1EAEDB-2F4D-4115-8BA4-CCA54AAF7941}" type="sibTrans" cxnId="{1FA89C1A-AA17-4873-82FC-363844348DE8}">
      <dgm:prSet/>
      <dgm:spPr/>
      <dgm:t>
        <a:bodyPr/>
        <a:lstStyle/>
        <a:p>
          <a:endParaRPr lang="en-US"/>
        </a:p>
      </dgm:t>
    </dgm:pt>
    <dgm:pt modelId="{A7C4E959-00DE-47C9-9621-052F1E1E92C4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</a:rPr>
            <a:t>To help </a:t>
          </a:r>
          <a:r>
            <a:rPr lang="en-US" b="1" dirty="0">
              <a:solidFill>
                <a:srgbClr val="11FFE8"/>
              </a:solidFill>
              <a:effectLst/>
            </a:rPr>
            <a:t>produce enhanced quality software </a:t>
          </a:r>
          <a:r>
            <a:rPr lang="en-US" b="1" dirty="0">
              <a:solidFill>
                <a:schemeClr val="tx1"/>
              </a:solidFill>
              <a:effectLst/>
            </a:rPr>
            <a:t>at lower cost</a:t>
          </a:r>
        </a:p>
      </dgm:t>
    </dgm:pt>
    <dgm:pt modelId="{0592E05B-25F6-4892-A83C-28E1A643E562}" type="sibTrans" cxnId="{BF942226-6C12-4048-9093-A919446E65BD}">
      <dgm:prSet/>
      <dgm:spPr/>
      <dgm:t>
        <a:bodyPr/>
        <a:lstStyle/>
        <a:p>
          <a:endParaRPr lang="en-US"/>
        </a:p>
      </dgm:t>
    </dgm:pt>
    <dgm:pt modelId="{1B93F700-4C62-47D2-8DC8-E8500153B21F}" type="parTrans" cxnId="{BF942226-6C12-4048-9093-A919446E65BD}">
      <dgm:prSet/>
      <dgm:spPr/>
      <dgm:t>
        <a:bodyPr/>
        <a:lstStyle/>
        <a:p>
          <a:endParaRPr lang="en-US"/>
        </a:p>
      </dgm:t>
    </dgm:pt>
    <dgm:pt modelId="{82457041-98E2-4E73-B3B8-783CC6EB2B74}" type="pres">
      <dgm:prSet presAssocID="{33C3017C-BB2F-4C8F-9862-B06ED39643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14D31-6470-46FC-A2A4-A0D6F6111B6E}" type="pres">
      <dgm:prSet presAssocID="{12E00377-8E1B-48D4-89D5-598501071724}" presName="node" presStyleLbl="node1" presStyleIdx="0" presStyleCnt="6" custLinFactNeighborX="315" custLinFactNeighborY="2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F3777-1F66-446A-BE7A-4BF8B8F0EE48}" type="pres">
      <dgm:prSet presAssocID="{63AC795D-773E-477D-9228-0137C565F753}" presName="sibTrans" presStyleCnt="0"/>
      <dgm:spPr/>
    </dgm:pt>
    <dgm:pt modelId="{A7654D1D-AC03-4B03-81CB-097777024AC7}" type="pres">
      <dgm:prSet presAssocID="{BC9A8C64-6284-46B4-AEF2-6A7E975B2094}" presName="node" presStyleLbl="node1" presStyleIdx="1" presStyleCnt="6" custLinFactNeighborX="-461" custLinFactNeighborY="3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9998A-5626-4D74-9CBF-4F10EB1FA02A}" type="pres">
      <dgm:prSet presAssocID="{C68F6318-2249-4B6D-8CF1-66225616D500}" presName="sibTrans" presStyleCnt="0"/>
      <dgm:spPr/>
    </dgm:pt>
    <dgm:pt modelId="{BEC58E75-6792-43B4-BE3F-A722835C3742}" type="pres">
      <dgm:prSet presAssocID="{FBE9BBC0-42D7-4DC8-93B3-5BD6E7AC72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27B6-BAB0-42AE-BAEB-A53C26FEC31D}" type="pres">
      <dgm:prSet presAssocID="{4A1EAEDB-2F4D-4115-8BA4-CCA54AAF7941}" presName="sibTrans" presStyleCnt="0"/>
      <dgm:spPr/>
    </dgm:pt>
    <dgm:pt modelId="{BF971763-464A-44CD-85EB-27BBC339EEBD}" type="pres">
      <dgm:prSet presAssocID="{D14939AB-D86A-43F1-B03D-3622B7C3624A}" presName="node" presStyleLbl="node1" presStyleIdx="3" presStyleCnt="6" custLinFactNeighborX="389" custLinFactNeighborY="-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5CA94-586C-4CB8-A111-3EB99F214E87}" type="pres">
      <dgm:prSet presAssocID="{4AB57BC0-1032-4B58-8DE6-D19E684C6613}" presName="sibTrans" presStyleCnt="0"/>
      <dgm:spPr/>
    </dgm:pt>
    <dgm:pt modelId="{52887969-0DE4-4804-9817-840D40C6EB3E}" type="pres">
      <dgm:prSet presAssocID="{46F21307-E6E0-4D69-9ADF-F4095B48C1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660CA-23EF-4B35-A511-9C91C69AF492}" type="pres">
      <dgm:prSet presAssocID="{990C5C25-E728-4C70-8306-3C7AF7FA4986}" presName="sibTrans" presStyleCnt="0"/>
      <dgm:spPr/>
    </dgm:pt>
    <dgm:pt modelId="{B22330D7-B994-4E61-8207-D729818FEB8B}" type="pres">
      <dgm:prSet presAssocID="{A7C4E959-00DE-47C9-9621-052F1E1E92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2A67A-5C8E-4DFF-858C-86BF1782FBF4}" type="presOf" srcId="{BC9A8C64-6284-46B4-AEF2-6A7E975B2094}" destId="{A7654D1D-AC03-4B03-81CB-097777024AC7}" srcOrd="0" destOrd="0" presId="urn:microsoft.com/office/officeart/2005/8/layout/default"/>
    <dgm:cxn modelId="{442AC4D3-FF75-4F4E-B4EC-595404C86495}" srcId="{33C3017C-BB2F-4C8F-9862-B06ED396434E}" destId="{12E00377-8E1B-48D4-89D5-598501071724}" srcOrd="0" destOrd="0" parTransId="{2FBCBDE3-2E5E-4305-BF43-D01B9E0E9290}" sibTransId="{63AC795D-773E-477D-9228-0137C565F753}"/>
    <dgm:cxn modelId="{4F798BAA-27E2-4F10-B3A2-C2A803ACCA28}" srcId="{33C3017C-BB2F-4C8F-9862-B06ED396434E}" destId="{D14939AB-D86A-43F1-B03D-3622B7C3624A}" srcOrd="3" destOrd="0" parTransId="{D172F8A0-B97F-4BE1-BBFF-E60A02242AF4}" sibTransId="{4AB57BC0-1032-4B58-8DE6-D19E684C6613}"/>
    <dgm:cxn modelId="{1FA89C1A-AA17-4873-82FC-363844348DE8}" srcId="{33C3017C-BB2F-4C8F-9862-B06ED396434E}" destId="{FBE9BBC0-42D7-4DC8-93B3-5BD6E7AC7223}" srcOrd="2" destOrd="0" parTransId="{F2F80ECA-32D9-45F0-A916-E20FDDAA2AAF}" sibTransId="{4A1EAEDB-2F4D-4115-8BA4-CCA54AAF7941}"/>
    <dgm:cxn modelId="{628647BA-514A-4E6E-B746-052355A83A54}" type="presOf" srcId="{FBE9BBC0-42D7-4DC8-93B3-5BD6E7AC7223}" destId="{BEC58E75-6792-43B4-BE3F-A722835C3742}" srcOrd="0" destOrd="0" presId="urn:microsoft.com/office/officeart/2005/8/layout/default"/>
    <dgm:cxn modelId="{BAFC60AE-63C1-46C4-B03B-6D33FF59E2A0}" srcId="{33C3017C-BB2F-4C8F-9862-B06ED396434E}" destId="{46F21307-E6E0-4D69-9ADF-F4095B48C170}" srcOrd="4" destOrd="0" parTransId="{9BE6A39D-B163-4B06-9B7B-975D4E6A0519}" sibTransId="{990C5C25-E728-4C70-8306-3C7AF7FA4986}"/>
    <dgm:cxn modelId="{92B14C73-D834-48BC-A558-737CBA174124}" srcId="{33C3017C-BB2F-4C8F-9862-B06ED396434E}" destId="{BC9A8C64-6284-46B4-AEF2-6A7E975B2094}" srcOrd="1" destOrd="0" parTransId="{BA482FDC-0E0F-4997-8FEE-1B2547ACF6DD}" sibTransId="{C68F6318-2249-4B6D-8CF1-66225616D500}"/>
    <dgm:cxn modelId="{7AE238CC-ED53-4BC8-A765-97FD185C0052}" type="presOf" srcId="{12E00377-8E1B-48D4-89D5-598501071724}" destId="{38C14D31-6470-46FC-A2A4-A0D6F6111B6E}" srcOrd="0" destOrd="0" presId="urn:microsoft.com/office/officeart/2005/8/layout/default"/>
    <dgm:cxn modelId="{F5EBDA67-B1B7-4420-9FEA-6238612E851F}" type="presOf" srcId="{33C3017C-BB2F-4C8F-9862-B06ED396434E}" destId="{82457041-98E2-4E73-B3B8-783CC6EB2B74}" srcOrd="0" destOrd="0" presId="urn:microsoft.com/office/officeart/2005/8/layout/default"/>
    <dgm:cxn modelId="{BF942226-6C12-4048-9093-A919446E65BD}" srcId="{33C3017C-BB2F-4C8F-9862-B06ED396434E}" destId="{A7C4E959-00DE-47C9-9621-052F1E1E92C4}" srcOrd="5" destOrd="0" parTransId="{1B93F700-4C62-47D2-8DC8-E8500153B21F}" sibTransId="{0592E05B-25F6-4892-A83C-28E1A643E562}"/>
    <dgm:cxn modelId="{10812034-46D8-44A3-90D7-4A4002557FCD}" type="presOf" srcId="{D14939AB-D86A-43F1-B03D-3622B7C3624A}" destId="{BF971763-464A-44CD-85EB-27BBC339EEBD}" srcOrd="0" destOrd="0" presId="urn:microsoft.com/office/officeart/2005/8/layout/default"/>
    <dgm:cxn modelId="{CB5F83A2-91C4-4C1A-A28A-A6F2E329A7B8}" type="presOf" srcId="{A7C4E959-00DE-47C9-9621-052F1E1E92C4}" destId="{B22330D7-B994-4E61-8207-D729818FEB8B}" srcOrd="0" destOrd="0" presId="urn:microsoft.com/office/officeart/2005/8/layout/default"/>
    <dgm:cxn modelId="{569A355B-5873-49FD-B659-D0A837687BAB}" type="presOf" srcId="{46F21307-E6E0-4D69-9ADF-F4095B48C170}" destId="{52887969-0DE4-4804-9817-840D40C6EB3E}" srcOrd="0" destOrd="0" presId="urn:microsoft.com/office/officeart/2005/8/layout/default"/>
    <dgm:cxn modelId="{18188FDF-D7C1-4713-9977-42A69BA4474F}" type="presParOf" srcId="{82457041-98E2-4E73-B3B8-783CC6EB2B74}" destId="{38C14D31-6470-46FC-A2A4-A0D6F6111B6E}" srcOrd="0" destOrd="0" presId="urn:microsoft.com/office/officeart/2005/8/layout/default"/>
    <dgm:cxn modelId="{073C4531-F3F3-4D59-94BB-5EF47A6BC7F4}" type="presParOf" srcId="{82457041-98E2-4E73-B3B8-783CC6EB2B74}" destId="{391F3777-1F66-446A-BE7A-4BF8B8F0EE48}" srcOrd="1" destOrd="0" presId="urn:microsoft.com/office/officeart/2005/8/layout/default"/>
    <dgm:cxn modelId="{DD200827-DCC2-4A37-81DA-E9551715BEFF}" type="presParOf" srcId="{82457041-98E2-4E73-B3B8-783CC6EB2B74}" destId="{A7654D1D-AC03-4B03-81CB-097777024AC7}" srcOrd="2" destOrd="0" presId="urn:microsoft.com/office/officeart/2005/8/layout/default"/>
    <dgm:cxn modelId="{ABBDB624-46B5-4DA2-9785-C4D15353A018}" type="presParOf" srcId="{82457041-98E2-4E73-B3B8-783CC6EB2B74}" destId="{BCD9998A-5626-4D74-9CBF-4F10EB1FA02A}" srcOrd="3" destOrd="0" presId="urn:microsoft.com/office/officeart/2005/8/layout/default"/>
    <dgm:cxn modelId="{9213DEDA-328F-4890-9B20-3EEF592CBBBF}" type="presParOf" srcId="{82457041-98E2-4E73-B3B8-783CC6EB2B74}" destId="{BEC58E75-6792-43B4-BE3F-A722835C3742}" srcOrd="4" destOrd="0" presId="urn:microsoft.com/office/officeart/2005/8/layout/default"/>
    <dgm:cxn modelId="{409CFF08-8478-4FEA-8205-DFD89CDDE25D}" type="presParOf" srcId="{82457041-98E2-4E73-B3B8-783CC6EB2B74}" destId="{D77D27B6-BAB0-42AE-BAEB-A53C26FEC31D}" srcOrd="5" destOrd="0" presId="urn:microsoft.com/office/officeart/2005/8/layout/default"/>
    <dgm:cxn modelId="{EE3C7F21-4C86-4AEF-8BCE-B37999D3AF79}" type="presParOf" srcId="{82457041-98E2-4E73-B3B8-783CC6EB2B74}" destId="{BF971763-464A-44CD-85EB-27BBC339EEBD}" srcOrd="6" destOrd="0" presId="urn:microsoft.com/office/officeart/2005/8/layout/default"/>
    <dgm:cxn modelId="{D4235C90-E397-42DE-A74F-0FC544EF2D6D}" type="presParOf" srcId="{82457041-98E2-4E73-B3B8-783CC6EB2B74}" destId="{3505CA94-586C-4CB8-A111-3EB99F214E87}" srcOrd="7" destOrd="0" presId="urn:microsoft.com/office/officeart/2005/8/layout/default"/>
    <dgm:cxn modelId="{D19998CF-1D4F-4CBD-AAC6-AF595D01894D}" type="presParOf" srcId="{82457041-98E2-4E73-B3B8-783CC6EB2B74}" destId="{52887969-0DE4-4804-9817-840D40C6EB3E}" srcOrd="8" destOrd="0" presId="urn:microsoft.com/office/officeart/2005/8/layout/default"/>
    <dgm:cxn modelId="{5DCCA6BB-4B29-4A8F-81B4-B2BD92B9B879}" type="presParOf" srcId="{82457041-98E2-4E73-B3B8-783CC6EB2B74}" destId="{B45660CA-23EF-4B35-A511-9C91C69AF492}" srcOrd="9" destOrd="0" presId="urn:microsoft.com/office/officeart/2005/8/layout/default"/>
    <dgm:cxn modelId="{F225965E-881D-415E-8828-84F223E61914}" type="presParOf" srcId="{82457041-98E2-4E73-B3B8-783CC6EB2B74}" destId="{B22330D7-B994-4E61-8207-D729818FEB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2669B-C7D6-45D2-A5B0-D1F485FBDBCC}">
      <dsp:nvSpPr>
        <dsp:cNvPr id="0" name=""/>
        <dsp:cNvSpPr/>
      </dsp:nvSpPr>
      <dsp:spPr>
        <a:xfrm>
          <a:off x="2939792" y="187935"/>
          <a:ext cx="2920948" cy="51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/>
            <a:t>STEP 1:PROGRAM SPECIFICATION</a:t>
          </a:r>
        </a:p>
      </dsp:txBody>
      <dsp:txXfrm>
        <a:off x="2939792" y="187935"/>
        <a:ext cx="2920948" cy="518238"/>
      </dsp:txXfrm>
    </dsp:sp>
    <dsp:sp modelId="{1E7C0A5F-B48D-405E-B27F-927C19124B94}">
      <dsp:nvSpPr>
        <dsp:cNvPr id="0" name=""/>
        <dsp:cNvSpPr/>
      </dsp:nvSpPr>
      <dsp:spPr>
        <a:xfrm>
          <a:off x="1222884" y="-101385"/>
          <a:ext cx="4160228" cy="4160228"/>
        </a:xfrm>
        <a:prstGeom prst="circularArrow">
          <a:avLst>
            <a:gd name="adj1" fmla="val 3986"/>
            <a:gd name="adj2" fmla="val 250029"/>
            <a:gd name="adj3" fmla="val 20972137"/>
            <a:gd name="adj4" fmla="val 19077820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892F5-3977-4DB3-AB29-6D78AD8F50CB}">
      <dsp:nvSpPr>
        <dsp:cNvPr id="0" name=""/>
        <dsp:cNvSpPr/>
      </dsp:nvSpPr>
      <dsp:spPr>
        <a:xfrm>
          <a:off x="4187094" y="1770273"/>
          <a:ext cx="2060887" cy="62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/>
            <a:t>STEP 2:PROGRAM DESIGN</a:t>
          </a:r>
        </a:p>
      </dsp:txBody>
      <dsp:txXfrm>
        <a:off x="4187094" y="1770273"/>
        <a:ext cx="2060887" cy="621061"/>
      </dsp:txXfrm>
    </dsp:sp>
    <dsp:sp modelId="{B7336777-0D71-4C97-B87D-A2DAA8B94FBC}">
      <dsp:nvSpPr>
        <dsp:cNvPr id="0" name=""/>
        <dsp:cNvSpPr/>
      </dsp:nvSpPr>
      <dsp:spPr>
        <a:xfrm>
          <a:off x="1213888" y="214329"/>
          <a:ext cx="4160228" cy="4160228"/>
        </a:xfrm>
        <a:prstGeom prst="circularArrow">
          <a:avLst>
            <a:gd name="adj1" fmla="val 3986"/>
            <a:gd name="adj2" fmla="val 250029"/>
            <a:gd name="adj3" fmla="val 1923332"/>
            <a:gd name="adj4" fmla="val 175343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DC55-19BF-43E3-9E76-B80AA6151021}">
      <dsp:nvSpPr>
        <dsp:cNvPr id="0" name=""/>
        <dsp:cNvSpPr/>
      </dsp:nvSpPr>
      <dsp:spPr>
        <a:xfrm>
          <a:off x="3429447" y="3417476"/>
          <a:ext cx="1917457" cy="74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/>
            <a:t>STEP 3:PROGRAM CODE</a:t>
          </a:r>
          <a:endParaRPr lang="en-MY" sz="1200" kern="1200" dirty="0"/>
        </a:p>
      </dsp:txBody>
      <dsp:txXfrm>
        <a:off x="3429447" y="3417476"/>
        <a:ext cx="1917457" cy="744132"/>
      </dsp:txXfrm>
    </dsp:sp>
    <dsp:sp modelId="{906AF5FB-B5F1-45BD-AAD0-EE322B416304}">
      <dsp:nvSpPr>
        <dsp:cNvPr id="0" name=""/>
        <dsp:cNvSpPr/>
      </dsp:nvSpPr>
      <dsp:spPr>
        <a:xfrm>
          <a:off x="1069207" y="161101"/>
          <a:ext cx="4160228" cy="4160228"/>
        </a:xfrm>
        <a:prstGeom prst="circularArrow">
          <a:avLst>
            <a:gd name="adj1" fmla="val 3986"/>
            <a:gd name="adj2" fmla="val 250029"/>
            <a:gd name="adj3" fmla="val 5379737"/>
            <a:gd name="adj4" fmla="val 4454096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2692B-8C48-4CCE-9B67-34DC647D31FE}">
      <dsp:nvSpPr>
        <dsp:cNvPr id="0" name=""/>
        <dsp:cNvSpPr/>
      </dsp:nvSpPr>
      <dsp:spPr>
        <a:xfrm>
          <a:off x="1101213" y="3610748"/>
          <a:ext cx="2106018" cy="55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/>
            <a:t>STEP 4:PROGRAM TEST</a:t>
          </a:r>
        </a:p>
      </dsp:txBody>
      <dsp:txXfrm>
        <a:off x="1101213" y="3610748"/>
        <a:ext cx="2106018" cy="550860"/>
      </dsp:txXfrm>
    </dsp:sp>
    <dsp:sp modelId="{8EF17F1E-2C57-4BB4-BEC5-51CAE2659ECB}">
      <dsp:nvSpPr>
        <dsp:cNvPr id="0" name=""/>
        <dsp:cNvSpPr/>
      </dsp:nvSpPr>
      <dsp:spPr>
        <a:xfrm>
          <a:off x="1272730" y="420764"/>
          <a:ext cx="4160228" cy="4160228"/>
        </a:xfrm>
        <a:prstGeom prst="circularArrow">
          <a:avLst>
            <a:gd name="adj1" fmla="val 3986"/>
            <a:gd name="adj2" fmla="val 250029"/>
            <a:gd name="adj3" fmla="val 10540691"/>
            <a:gd name="adj4" fmla="val 8656062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7FA5A-4A9C-4C52-9217-044C5A6EC46E}">
      <dsp:nvSpPr>
        <dsp:cNvPr id="0" name=""/>
        <dsp:cNvSpPr/>
      </dsp:nvSpPr>
      <dsp:spPr>
        <a:xfrm>
          <a:off x="337037" y="1655600"/>
          <a:ext cx="2134966" cy="85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/>
            <a:t>STEP 5:PROGRAM DOCUMENTATION</a:t>
          </a:r>
        </a:p>
      </dsp:txBody>
      <dsp:txXfrm>
        <a:off x="337037" y="1655600"/>
        <a:ext cx="2134966" cy="850408"/>
      </dsp:txXfrm>
    </dsp:sp>
    <dsp:sp modelId="{0F50E9A4-3B6A-4404-982D-41FC3026FC42}">
      <dsp:nvSpPr>
        <dsp:cNvPr id="0" name=""/>
        <dsp:cNvSpPr/>
      </dsp:nvSpPr>
      <dsp:spPr>
        <a:xfrm>
          <a:off x="1244352" y="-97280"/>
          <a:ext cx="4160228" cy="4160228"/>
        </a:xfrm>
        <a:prstGeom prst="circularArrow">
          <a:avLst>
            <a:gd name="adj1" fmla="val 3986"/>
            <a:gd name="adj2" fmla="val 250029"/>
            <a:gd name="adj3" fmla="val 12536443"/>
            <a:gd name="adj4" fmla="val 11394896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2D242-1B59-4D71-8743-69AF77EC228C}">
      <dsp:nvSpPr>
        <dsp:cNvPr id="0" name=""/>
        <dsp:cNvSpPr/>
      </dsp:nvSpPr>
      <dsp:spPr>
        <a:xfrm>
          <a:off x="712622" y="94359"/>
          <a:ext cx="2873257" cy="85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/>
            <a:t>STEP 6:PROGRAM MAINTENANCE</a:t>
          </a:r>
        </a:p>
      </dsp:txBody>
      <dsp:txXfrm>
        <a:off x="712622" y="94359"/>
        <a:ext cx="2873257" cy="850408"/>
      </dsp:txXfrm>
    </dsp:sp>
    <dsp:sp modelId="{C866C1E0-560D-48A5-8D7B-4C40CB7E12DF}">
      <dsp:nvSpPr>
        <dsp:cNvPr id="0" name=""/>
        <dsp:cNvSpPr/>
      </dsp:nvSpPr>
      <dsp:spPr>
        <a:xfrm>
          <a:off x="1086928" y="-38180"/>
          <a:ext cx="4160228" cy="4160228"/>
        </a:xfrm>
        <a:prstGeom prst="circularArrow">
          <a:avLst>
            <a:gd name="adj1" fmla="val 3986"/>
            <a:gd name="adj2" fmla="val 250029"/>
            <a:gd name="adj3" fmla="val 16711737"/>
            <a:gd name="adj4" fmla="val 16520797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B5C11-AA5F-4A07-A56F-03B39787E184}">
      <dsp:nvSpPr>
        <dsp:cNvPr id="0" name=""/>
        <dsp:cNvSpPr/>
      </dsp:nvSpPr>
      <dsp:spPr>
        <a:xfrm>
          <a:off x="5385289" y="971303"/>
          <a:ext cx="1609858" cy="788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/>
            <a:t>OBJECTIVES</a:t>
          </a:r>
          <a:endParaRPr lang="en-MY" sz="900" kern="1200" dirty="0"/>
        </a:p>
      </dsp:txBody>
      <dsp:txXfrm>
        <a:off x="5621047" y="1086713"/>
        <a:ext cx="1138342" cy="557248"/>
      </dsp:txXfrm>
    </dsp:sp>
    <dsp:sp modelId="{0CB86A5A-A3F6-4C76-8B6A-6ABEA625B079}">
      <dsp:nvSpPr>
        <dsp:cNvPr id="0" name=""/>
        <dsp:cNvSpPr/>
      </dsp:nvSpPr>
      <dsp:spPr>
        <a:xfrm rot="10850061">
          <a:off x="4367860" y="1151527"/>
          <a:ext cx="719284" cy="38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700" kern="1200"/>
        </a:p>
      </dsp:txBody>
      <dsp:txXfrm rot="10800000">
        <a:off x="4483359" y="1229371"/>
        <a:ext cx="603779" cy="231010"/>
      </dsp:txXfrm>
    </dsp:sp>
    <dsp:sp modelId="{B9FF7F18-B695-460A-9DC3-412132E59C6B}">
      <dsp:nvSpPr>
        <dsp:cNvPr id="0" name=""/>
        <dsp:cNvSpPr/>
      </dsp:nvSpPr>
      <dsp:spPr>
        <a:xfrm>
          <a:off x="2708387" y="945184"/>
          <a:ext cx="1320474" cy="75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/>
            <a:t>OUTPUT</a:t>
          </a:r>
        </a:p>
      </dsp:txBody>
      <dsp:txXfrm>
        <a:off x="2901766" y="1056208"/>
        <a:ext cx="933716" cy="536074"/>
      </dsp:txXfrm>
    </dsp:sp>
    <dsp:sp modelId="{8D68E9DA-80AB-4006-964E-F4D32C3F7DA0}">
      <dsp:nvSpPr>
        <dsp:cNvPr id="0" name=""/>
        <dsp:cNvSpPr/>
      </dsp:nvSpPr>
      <dsp:spPr>
        <a:xfrm rot="10723946">
          <a:off x="2043380" y="1155857"/>
          <a:ext cx="470359" cy="38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700" kern="1200"/>
        </a:p>
      </dsp:txBody>
      <dsp:txXfrm rot="10800000">
        <a:off x="2158871" y="1231582"/>
        <a:ext cx="354854" cy="231010"/>
      </dsp:txXfrm>
    </dsp:sp>
    <dsp:sp modelId="{BC7AE0E4-71C2-4AB4-92ED-752F50D32C5B}">
      <dsp:nvSpPr>
        <dsp:cNvPr id="0" name=""/>
        <dsp:cNvSpPr/>
      </dsp:nvSpPr>
      <dsp:spPr>
        <a:xfrm>
          <a:off x="250391" y="984360"/>
          <a:ext cx="1572007" cy="782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/>
            <a:t>INPUT</a:t>
          </a:r>
        </a:p>
      </dsp:txBody>
      <dsp:txXfrm>
        <a:off x="480606" y="1099025"/>
        <a:ext cx="1111577" cy="553650"/>
      </dsp:txXfrm>
    </dsp:sp>
    <dsp:sp modelId="{930277A8-C36B-4BE9-899D-D8E9266DEF75}">
      <dsp:nvSpPr>
        <dsp:cNvPr id="0" name=""/>
        <dsp:cNvSpPr/>
      </dsp:nvSpPr>
      <dsp:spPr>
        <a:xfrm rot="5599907">
          <a:off x="702581" y="2088318"/>
          <a:ext cx="562259" cy="38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700" kern="1200"/>
        </a:p>
      </dsp:txBody>
      <dsp:txXfrm rot="10800000">
        <a:off x="763690" y="2107666"/>
        <a:ext cx="446754" cy="231010"/>
      </dsp:txXfrm>
    </dsp:sp>
    <dsp:sp modelId="{290FC767-6FF8-4D36-AA9B-E287E3BE4E2E}">
      <dsp:nvSpPr>
        <dsp:cNvPr id="0" name=""/>
        <dsp:cNvSpPr/>
      </dsp:nvSpPr>
      <dsp:spPr>
        <a:xfrm>
          <a:off x="111465" y="2826069"/>
          <a:ext cx="1632799" cy="828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kern="1200" dirty="0" smtClean="0">
              <a:latin typeface="+mn-lt"/>
            </a:rPr>
            <a:t>PROCESSING</a:t>
          </a:r>
          <a:endParaRPr lang="en-MY" sz="1100" kern="1200" dirty="0">
            <a:latin typeface="+mn-lt"/>
          </a:endParaRPr>
        </a:p>
      </dsp:txBody>
      <dsp:txXfrm>
        <a:off x="350583" y="2947335"/>
        <a:ext cx="1154563" cy="585521"/>
      </dsp:txXfrm>
    </dsp:sp>
    <dsp:sp modelId="{AE0A72B7-5A36-434A-B8ED-903EF3CF7572}">
      <dsp:nvSpPr>
        <dsp:cNvPr id="0" name=""/>
        <dsp:cNvSpPr/>
      </dsp:nvSpPr>
      <dsp:spPr>
        <a:xfrm rot="8825">
          <a:off x="1829125" y="3050163"/>
          <a:ext cx="204461" cy="38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700" kern="1200"/>
        </a:p>
      </dsp:txBody>
      <dsp:txXfrm>
        <a:off x="1829125" y="3127087"/>
        <a:ext cx="143123" cy="231010"/>
      </dsp:txXfrm>
    </dsp:sp>
    <dsp:sp modelId="{0F3C3B61-5F08-4F2A-BC66-9FD4536E8B21}">
      <dsp:nvSpPr>
        <dsp:cNvPr id="0" name=""/>
        <dsp:cNvSpPr/>
      </dsp:nvSpPr>
      <dsp:spPr>
        <a:xfrm>
          <a:off x="2130017" y="2843292"/>
          <a:ext cx="1717583" cy="804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/>
            <a:t>DOCUMENT</a:t>
          </a:r>
          <a:endParaRPr lang="en-MY" sz="1600" kern="1200" dirty="0"/>
        </a:p>
      </dsp:txBody>
      <dsp:txXfrm>
        <a:off x="2381551" y="2961062"/>
        <a:ext cx="1214515" cy="568647"/>
      </dsp:txXfrm>
    </dsp:sp>
    <dsp:sp modelId="{06FAF13D-8742-4476-AC84-69C75EFCE96E}">
      <dsp:nvSpPr>
        <dsp:cNvPr id="0" name=""/>
        <dsp:cNvSpPr/>
      </dsp:nvSpPr>
      <dsp:spPr>
        <a:xfrm rot="43884">
          <a:off x="4079091" y="3070362"/>
          <a:ext cx="558549" cy="385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700" kern="1200"/>
        </a:p>
      </dsp:txBody>
      <dsp:txXfrm>
        <a:off x="4079096" y="3146628"/>
        <a:ext cx="443044" cy="231010"/>
      </dsp:txXfrm>
    </dsp:sp>
    <dsp:sp modelId="{1E58FAC4-29BD-4030-A4BB-CF7F8E0E0649}">
      <dsp:nvSpPr>
        <dsp:cNvPr id="0" name=""/>
        <dsp:cNvSpPr/>
      </dsp:nvSpPr>
      <dsp:spPr>
        <a:xfrm>
          <a:off x="4901016" y="2706684"/>
          <a:ext cx="1140789" cy="1140789"/>
        </a:xfrm>
        <a:prstGeom prst="ellipse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/>
            <a:t>DESIGN</a:t>
          </a:r>
          <a:endParaRPr lang="en-MY" sz="1500" kern="1200" dirty="0"/>
        </a:p>
      </dsp:txBody>
      <dsp:txXfrm>
        <a:off x="5068081" y="2873749"/>
        <a:ext cx="806659" cy="806659"/>
      </dsp:txXfrm>
    </dsp:sp>
    <dsp:sp modelId="{B3BB0013-619A-4179-BB03-97E2C2623EFB}">
      <dsp:nvSpPr>
        <dsp:cNvPr id="0" name=""/>
        <dsp:cNvSpPr/>
      </dsp:nvSpPr>
      <dsp:spPr>
        <a:xfrm rot="17436365">
          <a:off x="5572377" y="2070366"/>
          <a:ext cx="560742" cy="38501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700" kern="1200"/>
        </a:p>
      </dsp:txBody>
      <dsp:txXfrm>
        <a:off x="5609804" y="2201427"/>
        <a:ext cx="445237" cy="231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BE866-61E1-433A-B234-D330D0B90788}">
      <dsp:nvSpPr>
        <dsp:cNvPr id="0" name=""/>
        <dsp:cNvSpPr/>
      </dsp:nvSpPr>
      <dsp:spPr>
        <a:xfrm>
          <a:off x="5518" y="632111"/>
          <a:ext cx="2115442" cy="846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PROGRAM OBJECTIVES</a:t>
          </a:r>
        </a:p>
      </dsp:txBody>
      <dsp:txXfrm>
        <a:off x="5518" y="632111"/>
        <a:ext cx="2115442" cy="846177"/>
      </dsp:txXfrm>
    </dsp:sp>
    <dsp:sp modelId="{7210A407-F11F-467F-BBA8-5D67CB01CD54}">
      <dsp:nvSpPr>
        <dsp:cNvPr id="0" name=""/>
        <dsp:cNvSpPr/>
      </dsp:nvSpPr>
      <dsp:spPr>
        <a:xfrm>
          <a:off x="5518" y="1478288"/>
          <a:ext cx="2115442" cy="439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Program objectives are the problems you are trying to solve.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A clear statement should be written about the problem that needs a solution.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This task defines the problem.</a:t>
          </a:r>
        </a:p>
      </dsp:txBody>
      <dsp:txXfrm>
        <a:off x="5518" y="1478288"/>
        <a:ext cx="2115442" cy="4392000"/>
      </dsp:txXfrm>
    </dsp:sp>
    <dsp:sp modelId="{97C534E8-B0A4-49E7-BF0F-C163E21CB432}">
      <dsp:nvSpPr>
        <dsp:cNvPr id="0" name=""/>
        <dsp:cNvSpPr/>
      </dsp:nvSpPr>
      <dsp:spPr>
        <a:xfrm>
          <a:off x="2417123" y="632111"/>
          <a:ext cx="2115442" cy="846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SPECIFY</a:t>
          </a:r>
          <a:r>
            <a:rPr lang="en-MY" sz="2000" kern="1200" dirty="0"/>
            <a:t> </a:t>
          </a:r>
          <a:r>
            <a:rPr lang="en-MY" sz="20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OUTPUT</a:t>
          </a:r>
        </a:p>
      </dsp:txBody>
      <dsp:txXfrm>
        <a:off x="2417123" y="632111"/>
        <a:ext cx="2115442" cy="846177"/>
      </dsp:txXfrm>
    </dsp:sp>
    <dsp:sp modelId="{878C95B5-F0CA-4241-BAC0-03B0AAA72E61}">
      <dsp:nvSpPr>
        <dsp:cNvPr id="0" name=""/>
        <dsp:cNvSpPr/>
      </dsp:nvSpPr>
      <dsp:spPr>
        <a:xfrm>
          <a:off x="2417123" y="1478288"/>
          <a:ext cx="2115442" cy="439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It is always best to specify outputs before inputs.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Sketch or write how output will look when it is done.</a:t>
          </a:r>
        </a:p>
      </dsp:txBody>
      <dsp:txXfrm>
        <a:off x="2417123" y="1478288"/>
        <a:ext cx="2115442" cy="4392000"/>
      </dsp:txXfrm>
    </dsp:sp>
    <dsp:sp modelId="{185DF8C9-DFC4-48B4-AFCC-D54222A47353}">
      <dsp:nvSpPr>
        <dsp:cNvPr id="0" name=""/>
        <dsp:cNvSpPr/>
      </dsp:nvSpPr>
      <dsp:spPr>
        <a:xfrm>
          <a:off x="4828728" y="632111"/>
          <a:ext cx="2115442" cy="846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i="1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INPUT DATA</a:t>
          </a:r>
          <a:endParaRPr lang="en-MY" sz="20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4828728" y="632111"/>
        <a:ext cx="2115442" cy="846177"/>
      </dsp:txXfrm>
    </dsp:sp>
    <dsp:sp modelId="{57843CEE-5611-4D2F-816E-2E81AADC12DF}">
      <dsp:nvSpPr>
        <dsp:cNvPr id="0" name=""/>
        <dsp:cNvSpPr/>
      </dsp:nvSpPr>
      <dsp:spPr>
        <a:xfrm>
          <a:off x="4828728" y="1478288"/>
          <a:ext cx="2115442" cy="439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The source and type of data must be known.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The input must supply the program with data to produce the correct output.</a:t>
          </a:r>
        </a:p>
      </dsp:txBody>
      <dsp:txXfrm>
        <a:off x="4828728" y="1478288"/>
        <a:ext cx="2115442" cy="4392000"/>
      </dsp:txXfrm>
    </dsp:sp>
    <dsp:sp modelId="{280CC382-CEAB-4745-8DDC-B440B0A16E38}">
      <dsp:nvSpPr>
        <dsp:cNvPr id="0" name=""/>
        <dsp:cNvSpPr/>
      </dsp:nvSpPr>
      <dsp:spPr>
        <a:xfrm>
          <a:off x="7240333" y="632111"/>
          <a:ext cx="2115442" cy="846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i="1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PROCESSING REQUIREMENTS</a:t>
          </a:r>
          <a:endParaRPr lang="en-MY" sz="18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>
        <a:off x="7240333" y="632111"/>
        <a:ext cx="2115442" cy="846177"/>
      </dsp:txXfrm>
    </dsp:sp>
    <dsp:sp modelId="{36E2CD49-70DA-4278-86CE-8B0BC40B902E}">
      <dsp:nvSpPr>
        <dsp:cNvPr id="0" name=""/>
        <dsp:cNvSpPr/>
      </dsp:nvSpPr>
      <dsp:spPr>
        <a:xfrm>
          <a:off x="7240333" y="1478288"/>
          <a:ext cx="2115442" cy="439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Processing that must take place to convert input data into output information must correspond with the problem definition determined in task 1.</a:t>
          </a:r>
          <a:endParaRPr lang="en-MY" sz="2000" kern="1200" dirty="0"/>
        </a:p>
      </dsp:txBody>
      <dsp:txXfrm>
        <a:off x="7240333" y="1478288"/>
        <a:ext cx="2115442" cy="4392000"/>
      </dsp:txXfrm>
    </dsp:sp>
    <dsp:sp modelId="{0DF58C94-DFCD-4F99-A725-D0BD2EB14E5E}">
      <dsp:nvSpPr>
        <dsp:cNvPr id="0" name=""/>
        <dsp:cNvSpPr/>
      </dsp:nvSpPr>
      <dsp:spPr>
        <a:xfrm>
          <a:off x="9651938" y="632111"/>
          <a:ext cx="2115442" cy="846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b="1" i="1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PROGRAM SPECIFICATIONS DOCUMENT</a:t>
          </a:r>
          <a:r>
            <a:rPr lang="en-MY" sz="1800" b="1" i="1" kern="1200" dirty="0"/>
            <a:t> </a:t>
          </a:r>
          <a:endParaRPr lang="en-MY" sz="1800" kern="1200" dirty="0"/>
        </a:p>
      </dsp:txBody>
      <dsp:txXfrm>
        <a:off x="9651938" y="632111"/>
        <a:ext cx="2115442" cy="846177"/>
      </dsp:txXfrm>
    </dsp:sp>
    <dsp:sp modelId="{EB721734-F92C-41B0-BF36-30883446E0A6}">
      <dsp:nvSpPr>
        <dsp:cNvPr id="0" name=""/>
        <dsp:cNvSpPr/>
      </dsp:nvSpPr>
      <dsp:spPr>
        <a:xfrm>
          <a:off x="9651938" y="1478288"/>
          <a:ext cx="2115442" cy="439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Document the program objectives, desired outputs, needed inputs, and required processing.</a:t>
          </a:r>
          <a:endParaRPr lang="en-MY" sz="2000" kern="1200" dirty="0"/>
        </a:p>
      </dsp:txBody>
      <dsp:txXfrm>
        <a:off x="9651938" y="1478288"/>
        <a:ext cx="2115442" cy="43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C76BB-AE4B-4A92-A58B-7E063DBD1E24}">
      <dsp:nvSpPr>
        <dsp:cNvPr id="0" name=""/>
        <dsp:cNvSpPr/>
      </dsp:nvSpPr>
      <dsp:spPr bwMode="white">
        <a:xfrm>
          <a:off x="0" y="152618"/>
          <a:ext cx="3699271" cy="2219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000" kern="1200"/>
            <a:t>Work reliably</a:t>
          </a:r>
        </a:p>
      </dsp:txBody>
      <dsp:txXfrm>
        <a:off x="0" y="152618"/>
        <a:ext cx="3699271" cy="2219563"/>
      </dsp:txXfrm>
    </dsp:sp>
    <dsp:sp modelId="{847E901F-75F0-4307-BA30-D30DEFF4E488}">
      <dsp:nvSpPr>
        <dsp:cNvPr id="0" name=""/>
        <dsp:cNvSpPr/>
      </dsp:nvSpPr>
      <dsp:spPr bwMode="white">
        <a:xfrm>
          <a:off x="4069199" y="152618"/>
          <a:ext cx="3699271" cy="2219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000" kern="1200"/>
            <a:t>Correct output</a:t>
          </a:r>
        </a:p>
      </dsp:txBody>
      <dsp:txXfrm>
        <a:off x="4069199" y="152618"/>
        <a:ext cx="3699271" cy="2219563"/>
      </dsp:txXfrm>
    </dsp:sp>
    <dsp:sp modelId="{43B36D94-2B60-4FDF-86E6-EEE9BC8470EF}">
      <dsp:nvSpPr>
        <dsp:cNvPr id="0" name=""/>
        <dsp:cNvSpPr/>
      </dsp:nvSpPr>
      <dsp:spPr bwMode="white">
        <a:xfrm>
          <a:off x="8138398" y="152618"/>
          <a:ext cx="3699271" cy="2219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000" kern="1200"/>
            <a:t>catches common input errors</a:t>
          </a:r>
        </a:p>
      </dsp:txBody>
      <dsp:txXfrm>
        <a:off x="8138398" y="152618"/>
        <a:ext cx="3699271" cy="2219563"/>
      </dsp:txXfrm>
    </dsp:sp>
    <dsp:sp modelId="{20B5779C-E87E-412E-8710-5EC38FEF4CEE}">
      <dsp:nvSpPr>
        <dsp:cNvPr id="0" name=""/>
        <dsp:cNvSpPr/>
      </dsp:nvSpPr>
      <dsp:spPr bwMode="white">
        <a:xfrm>
          <a:off x="2034599" y="2742108"/>
          <a:ext cx="3699271" cy="2219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000" kern="1200"/>
            <a:t>well-documented , understanable</a:t>
          </a:r>
        </a:p>
      </dsp:txBody>
      <dsp:txXfrm>
        <a:off x="2034599" y="2742108"/>
        <a:ext cx="3699271" cy="2219563"/>
      </dsp:txXfrm>
    </dsp:sp>
    <dsp:sp modelId="{40824626-A253-450E-83D8-4E8EE145074C}">
      <dsp:nvSpPr>
        <dsp:cNvPr id="0" name=""/>
        <dsp:cNvSpPr/>
      </dsp:nvSpPr>
      <dsp:spPr bwMode="white">
        <a:xfrm>
          <a:off x="6103798" y="2742108"/>
          <a:ext cx="3699271" cy="2219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000" kern="1200"/>
            <a:t>use appropriate computer language</a:t>
          </a:r>
        </a:p>
      </dsp:txBody>
      <dsp:txXfrm>
        <a:off x="6103798" y="2742108"/>
        <a:ext cx="3699271" cy="2219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6026-A697-4D8F-84B5-C5321A8528B3}">
      <dsp:nvSpPr>
        <dsp:cNvPr id="0" name=""/>
        <dsp:cNvSpPr/>
      </dsp:nvSpPr>
      <dsp:spPr>
        <a:xfrm rot="10800000">
          <a:off x="2710365" y="333"/>
          <a:ext cx="9450092" cy="132031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22" tIns="91440" rIns="170688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/>
            <a:t>Hypertext Markup Language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use in web browser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describe the orgasation of the web </a:t>
          </a:r>
        </a:p>
      </dsp:txBody>
      <dsp:txXfrm rot="10800000">
        <a:off x="3040444" y="333"/>
        <a:ext cx="9120013" cy="1320315"/>
      </dsp:txXfrm>
    </dsp:sp>
    <dsp:sp modelId="{F8DF891C-0D10-4055-A8A8-3FC34ADEDC5B}">
      <dsp:nvSpPr>
        <dsp:cNvPr id="0" name=""/>
        <dsp:cNvSpPr/>
      </dsp:nvSpPr>
      <dsp:spPr>
        <a:xfrm>
          <a:off x="2050207" y="333"/>
          <a:ext cx="1320315" cy="1320315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27DDA6-73A4-45AF-8B52-70E594C6E063}">
      <dsp:nvSpPr>
        <dsp:cNvPr id="0" name=""/>
        <dsp:cNvSpPr/>
      </dsp:nvSpPr>
      <dsp:spPr>
        <a:xfrm rot="10800000">
          <a:off x="2710365" y="1714772"/>
          <a:ext cx="9450092" cy="132031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22" tIns="91440" rIns="170688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Extensible Markup Language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use to store and describe data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allow you to use your own words </a:t>
          </a:r>
        </a:p>
      </dsp:txBody>
      <dsp:txXfrm rot="10800000">
        <a:off x="3040444" y="1714772"/>
        <a:ext cx="9120013" cy="1320315"/>
      </dsp:txXfrm>
    </dsp:sp>
    <dsp:sp modelId="{48C23F44-CDC2-4998-B9C4-F737C51D3228}">
      <dsp:nvSpPr>
        <dsp:cNvPr id="0" name=""/>
        <dsp:cNvSpPr/>
      </dsp:nvSpPr>
      <dsp:spPr>
        <a:xfrm>
          <a:off x="2050207" y="1714772"/>
          <a:ext cx="1320315" cy="1320315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6898EB-384C-4BB1-8EC9-B72AC7E5D76A}">
      <dsp:nvSpPr>
        <dsp:cNvPr id="0" name=""/>
        <dsp:cNvSpPr/>
      </dsp:nvSpPr>
      <dsp:spPr>
        <a:xfrm rot="10800000">
          <a:off x="2710365" y="3429211"/>
          <a:ext cx="9450092" cy="132031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22" tIns="91440" rIns="170688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/>
            <a:t>Extensible Hypertext Markup Language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HTML + XML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to make HTML more flexible and extenxible</a:t>
          </a:r>
        </a:p>
      </dsp:txBody>
      <dsp:txXfrm rot="10800000">
        <a:off x="3040444" y="3429211"/>
        <a:ext cx="9120013" cy="1320315"/>
      </dsp:txXfrm>
    </dsp:sp>
    <dsp:sp modelId="{1B3685E8-A328-42B4-A82F-422F6983C076}">
      <dsp:nvSpPr>
        <dsp:cNvPr id="0" name=""/>
        <dsp:cNvSpPr/>
      </dsp:nvSpPr>
      <dsp:spPr>
        <a:xfrm>
          <a:off x="2050207" y="3429211"/>
          <a:ext cx="1320315" cy="1320315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C34D87-B2DD-493A-BAA2-1A14EA17DEB1}">
      <dsp:nvSpPr>
        <dsp:cNvPr id="0" name=""/>
        <dsp:cNvSpPr/>
      </dsp:nvSpPr>
      <dsp:spPr>
        <a:xfrm rot="10800000">
          <a:off x="2710365" y="5143650"/>
          <a:ext cx="9450092" cy="132031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22" tIns="91440" rIns="170688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Scalable Vector Graphics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describe two dimensional graphic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800" kern="1200"/>
            <a:t>display image</a:t>
          </a:r>
        </a:p>
      </dsp:txBody>
      <dsp:txXfrm rot="10800000">
        <a:off x="3040444" y="5143650"/>
        <a:ext cx="9120013" cy="1320315"/>
      </dsp:txXfrm>
    </dsp:sp>
    <dsp:sp modelId="{69DE5637-6198-4292-ADFF-69DC2A063BC5}">
      <dsp:nvSpPr>
        <dsp:cNvPr id="0" name=""/>
        <dsp:cNvSpPr/>
      </dsp:nvSpPr>
      <dsp:spPr>
        <a:xfrm>
          <a:off x="2050207" y="5143650"/>
          <a:ext cx="1320315" cy="1320315"/>
        </a:xfrm>
        <a:prstGeom prst="ellipse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252C-5345-45F1-A6FA-69E44781CCB0}">
      <dsp:nvSpPr>
        <dsp:cNvPr id="0" name=""/>
        <dsp:cNvSpPr/>
      </dsp:nvSpPr>
      <dsp:spPr bwMode="white">
        <a:xfrm>
          <a:off x="3288094" y="1004638"/>
          <a:ext cx="724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071" y="45720"/>
              </a:lnTo>
            </a:path>
          </a:pathLst>
        </a:custGeom>
        <a:noFill/>
        <a:ln w="9525" cap="rnd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31263" y="1046585"/>
        <a:ext cx="37733" cy="7546"/>
      </dsp:txXfrm>
    </dsp:sp>
    <dsp:sp modelId="{2FBE2C1E-1D94-400F-A227-985D4DA10085}">
      <dsp:nvSpPr>
        <dsp:cNvPr id="0" name=""/>
        <dsp:cNvSpPr/>
      </dsp:nvSpPr>
      <dsp:spPr bwMode="white">
        <a:xfrm>
          <a:off x="8716" y="66004"/>
          <a:ext cx="3281178" cy="196870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500" kern="1200"/>
            <a:t>Desk check</a:t>
          </a:r>
        </a:p>
      </dsp:txBody>
      <dsp:txXfrm>
        <a:off x="8716" y="66004"/>
        <a:ext cx="3281178" cy="1968706"/>
      </dsp:txXfrm>
    </dsp:sp>
    <dsp:sp modelId="{317AF0B1-0E3F-4711-B5DF-7425C763842A}">
      <dsp:nvSpPr>
        <dsp:cNvPr id="0" name=""/>
        <dsp:cNvSpPr/>
      </dsp:nvSpPr>
      <dsp:spPr bwMode="white">
        <a:xfrm>
          <a:off x="7323944" y="1004638"/>
          <a:ext cx="724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071" y="45720"/>
              </a:lnTo>
            </a:path>
          </a:pathLst>
        </a:custGeom>
        <a:noFill/>
        <a:ln w="9525" cap="rnd" cmpd="sng" algn="ctr">
          <a:solidFill>
            <a:schemeClr val="accent5">
              <a:shade val="90000"/>
              <a:hueOff val="-72613"/>
              <a:satOff val="-4703"/>
              <a:lumOff val="91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67112" y="1046585"/>
        <a:ext cx="37733" cy="7546"/>
      </dsp:txXfrm>
    </dsp:sp>
    <dsp:sp modelId="{4FC8BB84-5D88-4C61-B8CD-4788D9505F8D}">
      <dsp:nvSpPr>
        <dsp:cNvPr id="0" name=""/>
        <dsp:cNvSpPr/>
      </dsp:nvSpPr>
      <dsp:spPr bwMode="white">
        <a:xfrm>
          <a:off x="4044565" y="66004"/>
          <a:ext cx="3281178" cy="196870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sz="4500" kern="1200"/>
            <a:t>Manual test</a:t>
          </a:r>
        </a:p>
      </dsp:txBody>
      <dsp:txXfrm>
        <a:off x="4044565" y="66004"/>
        <a:ext cx="3281178" cy="1968706"/>
      </dsp:txXfrm>
    </dsp:sp>
    <dsp:sp modelId="{EBB69596-36AB-40F1-91C5-FC3350A00067}">
      <dsp:nvSpPr>
        <dsp:cNvPr id="0" name=""/>
        <dsp:cNvSpPr/>
      </dsp:nvSpPr>
      <dsp:spPr bwMode="white">
        <a:xfrm>
          <a:off x="1649305" y="2032911"/>
          <a:ext cx="8071698" cy="724071"/>
        </a:xfrm>
        <a:custGeom>
          <a:avLst/>
          <a:gdLst/>
          <a:ahLst/>
          <a:cxnLst/>
          <a:rect l="0" t="0" r="0" b="0"/>
          <a:pathLst>
            <a:path>
              <a:moveTo>
                <a:pt x="8071698" y="0"/>
              </a:moveTo>
              <a:lnTo>
                <a:pt x="8071698" y="379135"/>
              </a:lnTo>
              <a:lnTo>
                <a:pt x="0" y="379135"/>
              </a:lnTo>
              <a:lnTo>
                <a:pt x="0" y="724071"/>
              </a:lnTo>
            </a:path>
          </a:pathLst>
        </a:custGeom>
        <a:noFill/>
        <a:ln w="9525" cap="rnd" cmpd="sng" algn="ctr">
          <a:solidFill>
            <a:schemeClr val="accent5">
              <a:shade val="90000"/>
              <a:hueOff val="-145226"/>
              <a:satOff val="-9406"/>
              <a:lumOff val="183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2482" y="2391174"/>
        <a:ext cx="405345" cy="7546"/>
      </dsp:txXfrm>
    </dsp:sp>
    <dsp:sp modelId="{0482690C-586E-41D6-8B40-4CA7581A9CE9}">
      <dsp:nvSpPr>
        <dsp:cNvPr id="0" name=""/>
        <dsp:cNvSpPr/>
      </dsp:nvSpPr>
      <dsp:spPr bwMode="white">
        <a:xfrm>
          <a:off x="8080415" y="66004"/>
          <a:ext cx="3281178" cy="196870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500" kern="1200"/>
            <a:t>Translate</a:t>
          </a:r>
        </a:p>
      </dsp:txBody>
      <dsp:txXfrm>
        <a:off x="8080415" y="66004"/>
        <a:ext cx="3281178" cy="1968706"/>
      </dsp:txXfrm>
    </dsp:sp>
    <dsp:sp modelId="{31F3FE5F-74B2-48F8-89DC-AE29DBB498B0}">
      <dsp:nvSpPr>
        <dsp:cNvPr id="0" name=""/>
        <dsp:cNvSpPr/>
      </dsp:nvSpPr>
      <dsp:spPr bwMode="white">
        <a:xfrm>
          <a:off x="3288094" y="3728016"/>
          <a:ext cx="724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071" y="45720"/>
              </a:lnTo>
            </a:path>
          </a:pathLst>
        </a:custGeom>
        <a:noFill/>
        <a:ln w="9525" cap="rnd" cmpd="sng" algn="ctr">
          <a:solidFill>
            <a:schemeClr val="accent5">
              <a:shade val="90000"/>
              <a:hueOff val="-217840"/>
              <a:satOff val="-14110"/>
              <a:lumOff val="275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31263" y="3769963"/>
        <a:ext cx="37733" cy="7546"/>
      </dsp:txXfrm>
    </dsp:sp>
    <dsp:sp modelId="{E5145E43-B450-47CE-B1E5-1482BCF4071D}">
      <dsp:nvSpPr>
        <dsp:cNvPr id="0" name=""/>
        <dsp:cNvSpPr/>
      </dsp:nvSpPr>
      <dsp:spPr bwMode="white">
        <a:xfrm>
          <a:off x="8716" y="2789383"/>
          <a:ext cx="3281178" cy="196870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500" kern="1200"/>
            <a:t>Sample data</a:t>
          </a:r>
        </a:p>
      </dsp:txBody>
      <dsp:txXfrm>
        <a:off x="8716" y="2789383"/>
        <a:ext cx="3281178" cy="1968706"/>
      </dsp:txXfrm>
    </dsp:sp>
    <dsp:sp modelId="{E85A6953-055C-454F-835D-7FF8096CA491}">
      <dsp:nvSpPr>
        <dsp:cNvPr id="0" name=""/>
        <dsp:cNvSpPr/>
      </dsp:nvSpPr>
      <dsp:spPr bwMode="white">
        <a:xfrm>
          <a:off x="7323944" y="3728016"/>
          <a:ext cx="724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4071" y="45720"/>
              </a:lnTo>
            </a:path>
          </a:pathLst>
        </a:custGeom>
        <a:noFill/>
        <a:ln w="9525" cap="rnd" cmpd="sng" algn="ctr">
          <a:solidFill>
            <a:schemeClr val="accent5">
              <a:shade val="90000"/>
              <a:hueOff val="-290453"/>
              <a:satOff val="-18813"/>
              <a:lumOff val="367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67112" y="3769963"/>
        <a:ext cx="37733" cy="7546"/>
      </dsp:txXfrm>
    </dsp:sp>
    <dsp:sp modelId="{13492D71-E670-42C9-A619-1DE9B5F887F1}">
      <dsp:nvSpPr>
        <dsp:cNvPr id="0" name=""/>
        <dsp:cNvSpPr/>
      </dsp:nvSpPr>
      <dsp:spPr bwMode="white">
        <a:xfrm>
          <a:off x="4044565" y="2789383"/>
          <a:ext cx="3281178" cy="196870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500" kern="1200"/>
            <a:t>Beta test</a:t>
          </a:r>
        </a:p>
      </dsp:txBody>
      <dsp:txXfrm>
        <a:off x="4044565" y="2789383"/>
        <a:ext cx="3281178" cy="1968706"/>
      </dsp:txXfrm>
    </dsp:sp>
    <dsp:sp modelId="{F80816D7-392E-4741-B9A3-C73586F7EC67}">
      <dsp:nvSpPr>
        <dsp:cNvPr id="0" name=""/>
        <dsp:cNvSpPr/>
      </dsp:nvSpPr>
      <dsp:spPr bwMode="white">
        <a:xfrm>
          <a:off x="8080415" y="2789383"/>
          <a:ext cx="3281178" cy="196870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4500" kern="1200"/>
            <a:t>Document</a:t>
          </a:r>
        </a:p>
      </dsp:txBody>
      <dsp:txXfrm>
        <a:off x="8080415" y="2789383"/>
        <a:ext cx="3281178" cy="1968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326A-CFE6-4521-930F-E91E4BFCC0A1}">
      <dsp:nvSpPr>
        <dsp:cNvPr id="0" name=""/>
        <dsp:cNvSpPr/>
      </dsp:nvSpPr>
      <dsp:spPr>
        <a:xfrm>
          <a:off x="10602" y="1183515"/>
          <a:ext cx="5599958" cy="658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EA07D-D576-4DAA-B4E9-022B3756F7BB}">
      <dsp:nvSpPr>
        <dsp:cNvPr id="0" name=""/>
        <dsp:cNvSpPr/>
      </dsp:nvSpPr>
      <dsp:spPr>
        <a:xfrm>
          <a:off x="10602" y="1430940"/>
          <a:ext cx="411393" cy="4113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15008-CBA9-4AF7-A24C-6922EA5D96FB}">
      <dsp:nvSpPr>
        <dsp:cNvPr id="0" name=""/>
        <dsp:cNvSpPr/>
      </dsp:nvSpPr>
      <dsp:spPr bwMode="white">
        <a:xfrm>
          <a:off x="10602" y="0"/>
          <a:ext cx="5599958" cy="118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0602" y="0"/>
        <a:ext cx="5599958" cy="1183515"/>
      </dsp:txXfrm>
    </dsp:sp>
    <dsp:sp modelId="{AD84E9CD-AD92-4902-A1EF-4DCCBE5FAD33}">
      <dsp:nvSpPr>
        <dsp:cNvPr id="0" name=""/>
        <dsp:cNvSpPr/>
      </dsp:nvSpPr>
      <dsp:spPr>
        <a:xfrm>
          <a:off x="10602" y="2389885"/>
          <a:ext cx="411383" cy="41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504EC-521E-4CA2-A0F6-4F147FF601DE}">
      <dsp:nvSpPr>
        <dsp:cNvPr id="0" name=""/>
        <dsp:cNvSpPr/>
      </dsp:nvSpPr>
      <dsp:spPr bwMode="white">
        <a:xfrm>
          <a:off x="402599" y="2116109"/>
          <a:ext cx="5207961" cy="95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can caught by compiler</a:t>
          </a:r>
        </a:p>
      </dsp:txBody>
      <dsp:txXfrm>
        <a:off x="402599" y="2116109"/>
        <a:ext cx="5207961" cy="958934"/>
      </dsp:txXfrm>
    </dsp:sp>
    <dsp:sp modelId="{9309CEC0-599A-42DF-8AF7-247C32AB562F}">
      <dsp:nvSpPr>
        <dsp:cNvPr id="0" name=""/>
        <dsp:cNvSpPr/>
      </dsp:nvSpPr>
      <dsp:spPr>
        <a:xfrm>
          <a:off x="10602" y="3348820"/>
          <a:ext cx="411383" cy="41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EE341-F956-4B32-9FDC-51A19A54C5B7}">
      <dsp:nvSpPr>
        <dsp:cNvPr id="0" name=""/>
        <dsp:cNvSpPr/>
      </dsp:nvSpPr>
      <dsp:spPr bwMode="white">
        <a:xfrm>
          <a:off x="402599" y="3075044"/>
          <a:ext cx="5207961" cy="95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correct the errors to produce output</a:t>
          </a:r>
        </a:p>
      </dsp:txBody>
      <dsp:txXfrm>
        <a:off x="402599" y="3075044"/>
        <a:ext cx="5207961" cy="958934"/>
      </dsp:txXfrm>
    </dsp:sp>
    <dsp:sp modelId="{2B4660B8-0D83-4BA4-952F-B3839E7AA1BD}">
      <dsp:nvSpPr>
        <dsp:cNvPr id="0" name=""/>
        <dsp:cNvSpPr/>
      </dsp:nvSpPr>
      <dsp:spPr>
        <a:xfrm>
          <a:off x="10602" y="4307755"/>
          <a:ext cx="411383" cy="41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64C97-3AF5-4B97-89C2-E64316F053C6}">
      <dsp:nvSpPr>
        <dsp:cNvPr id="0" name=""/>
        <dsp:cNvSpPr/>
      </dsp:nvSpPr>
      <dsp:spPr bwMode="white">
        <a:xfrm>
          <a:off x="402599" y="4033979"/>
          <a:ext cx="5207961" cy="95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exp: semicolon, curly bracket</a:t>
          </a:r>
        </a:p>
      </dsp:txBody>
      <dsp:txXfrm>
        <a:off x="402599" y="4033979"/>
        <a:ext cx="5207961" cy="958934"/>
      </dsp:txXfrm>
    </dsp:sp>
    <dsp:sp modelId="{4883A32C-FB6D-4470-834B-A0D0B519B6E8}">
      <dsp:nvSpPr>
        <dsp:cNvPr id="0" name=""/>
        <dsp:cNvSpPr/>
      </dsp:nvSpPr>
      <dsp:spPr>
        <a:xfrm>
          <a:off x="5890558" y="1183515"/>
          <a:ext cx="5599958" cy="658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72331-F376-4F78-9E72-6620FFE1EEC3}">
      <dsp:nvSpPr>
        <dsp:cNvPr id="0" name=""/>
        <dsp:cNvSpPr/>
      </dsp:nvSpPr>
      <dsp:spPr>
        <a:xfrm>
          <a:off x="5890558" y="1430940"/>
          <a:ext cx="411393" cy="4113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EB80D-978D-4E33-A14B-3612F1F0EC16}">
      <dsp:nvSpPr>
        <dsp:cNvPr id="0" name=""/>
        <dsp:cNvSpPr/>
      </dsp:nvSpPr>
      <dsp:spPr bwMode="white">
        <a:xfrm>
          <a:off x="5890558" y="0"/>
          <a:ext cx="5599958" cy="118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890558" y="0"/>
        <a:ext cx="5599958" cy="1183515"/>
      </dsp:txXfrm>
    </dsp:sp>
    <dsp:sp modelId="{6B4C860A-DBDB-4F25-AEE7-078D55D197F8}">
      <dsp:nvSpPr>
        <dsp:cNvPr id="0" name=""/>
        <dsp:cNvSpPr/>
      </dsp:nvSpPr>
      <dsp:spPr>
        <a:xfrm>
          <a:off x="5890558" y="2389885"/>
          <a:ext cx="411383" cy="41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39F7E-C594-4A33-A548-FC053A5E74C0}">
      <dsp:nvSpPr>
        <dsp:cNvPr id="0" name=""/>
        <dsp:cNvSpPr/>
      </dsp:nvSpPr>
      <dsp:spPr bwMode="white">
        <a:xfrm>
          <a:off x="6282556" y="2116109"/>
          <a:ext cx="5207961" cy="95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cannot caught by compiler</a:t>
          </a:r>
        </a:p>
      </dsp:txBody>
      <dsp:txXfrm>
        <a:off x="6282556" y="2116109"/>
        <a:ext cx="5207961" cy="958934"/>
      </dsp:txXfrm>
    </dsp:sp>
    <dsp:sp modelId="{E2D49713-C487-4217-897C-F1AC5452D8AE}">
      <dsp:nvSpPr>
        <dsp:cNvPr id="0" name=""/>
        <dsp:cNvSpPr/>
      </dsp:nvSpPr>
      <dsp:spPr>
        <a:xfrm>
          <a:off x="5890558" y="3348820"/>
          <a:ext cx="411383" cy="41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4A2BD-9153-4BF1-97C2-56D067BD9B4D}">
      <dsp:nvSpPr>
        <dsp:cNvPr id="0" name=""/>
        <dsp:cNvSpPr/>
      </dsp:nvSpPr>
      <dsp:spPr bwMode="white">
        <a:xfrm>
          <a:off x="6282556" y="3075044"/>
          <a:ext cx="5207961" cy="95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result is not as expected</a:t>
          </a:r>
        </a:p>
      </dsp:txBody>
      <dsp:txXfrm>
        <a:off x="6282556" y="3075044"/>
        <a:ext cx="5207961" cy="958934"/>
      </dsp:txXfrm>
    </dsp:sp>
    <dsp:sp modelId="{86D5968F-5D14-425C-BC01-D9BACC060D2B}">
      <dsp:nvSpPr>
        <dsp:cNvPr id="0" name=""/>
        <dsp:cNvSpPr/>
      </dsp:nvSpPr>
      <dsp:spPr>
        <a:xfrm>
          <a:off x="5890558" y="4307755"/>
          <a:ext cx="411383" cy="411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AE0DB-A52C-41DB-8B6A-88727B61E0E2}">
      <dsp:nvSpPr>
        <dsp:cNvPr id="0" name=""/>
        <dsp:cNvSpPr/>
      </dsp:nvSpPr>
      <dsp:spPr bwMode="white">
        <a:xfrm>
          <a:off x="6282556" y="4033979"/>
          <a:ext cx="5207961" cy="95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MY" altLang="en-US" sz="2400" kern="1200"/>
            <a:t>exp: assign value to other variables, adding instead of divide</a:t>
          </a:r>
        </a:p>
      </dsp:txBody>
      <dsp:txXfrm>
        <a:off x="6282556" y="4033979"/>
        <a:ext cx="5207961" cy="9589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11468-AC4D-408B-B595-B60139EFE914}">
      <dsp:nvSpPr>
        <dsp:cNvPr id="0" name=""/>
        <dsp:cNvSpPr/>
      </dsp:nvSpPr>
      <dsp:spPr>
        <a:xfrm rot="16200000">
          <a:off x="-1272418" y="2109092"/>
          <a:ext cx="3166204" cy="4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071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User Document</a:t>
          </a:r>
        </a:p>
      </dsp:txBody>
      <dsp:txXfrm>
        <a:off x="-1272418" y="2109092"/>
        <a:ext cx="3166204" cy="496710"/>
      </dsp:txXfrm>
    </dsp:sp>
    <dsp:sp modelId="{CE9BDCF1-386E-41DC-BA82-05827D4E95C1}">
      <dsp:nvSpPr>
        <dsp:cNvPr id="0" name=""/>
        <dsp:cNvSpPr/>
      </dsp:nvSpPr>
      <dsp:spPr>
        <a:xfrm>
          <a:off x="559039" y="774344"/>
          <a:ext cx="2474144" cy="3166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3807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Describes instructions and procedures for users to use the different features of the software.</a:t>
          </a:r>
          <a:endParaRPr lang="en-US" sz="2000" b="0" kern="1200" dirty="0"/>
        </a:p>
      </dsp:txBody>
      <dsp:txXfrm>
        <a:off x="559039" y="774344"/>
        <a:ext cx="2474144" cy="3166204"/>
      </dsp:txXfrm>
    </dsp:sp>
    <dsp:sp modelId="{DB5A4CCD-951F-4FB0-BF4E-F6AD2780F9C5}">
      <dsp:nvSpPr>
        <dsp:cNvPr id="0" name=""/>
        <dsp:cNvSpPr/>
      </dsp:nvSpPr>
      <dsp:spPr>
        <a:xfrm>
          <a:off x="62328" y="118687"/>
          <a:ext cx="993420" cy="99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3E937-652B-45BB-B10B-0D3BE0BE2373}">
      <dsp:nvSpPr>
        <dsp:cNvPr id="0" name=""/>
        <dsp:cNvSpPr/>
      </dsp:nvSpPr>
      <dsp:spPr>
        <a:xfrm rot="16200000">
          <a:off x="2356662" y="2109092"/>
          <a:ext cx="3166204" cy="4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071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b="0" i="0" kern="1200" dirty="0"/>
            <a:t>Design Document</a:t>
          </a:r>
          <a:endParaRPr lang="en-US" sz="2500" b="0" kern="1200" dirty="0"/>
        </a:p>
      </dsp:txBody>
      <dsp:txXfrm>
        <a:off x="2356662" y="2109092"/>
        <a:ext cx="3166204" cy="496710"/>
      </dsp:txXfrm>
    </dsp:sp>
    <dsp:sp modelId="{FA29ADA1-FBD5-49D5-9A09-28A98CCC75AD}">
      <dsp:nvSpPr>
        <dsp:cNvPr id="0" name=""/>
        <dsp:cNvSpPr/>
      </dsp:nvSpPr>
      <dsp:spPr>
        <a:xfrm>
          <a:off x="4188120" y="774344"/>
          <a:ext cx="2474144" cy="3166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3807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Overview of the software and describes design elements in detail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Data flow diagrams, entity relationship diagrams</a:t>
          </a:r>
          <a:endParaRPr lang="en-US" sz="2000" b="0" kern="1200" dirty="0"/>
        </a:p>
      </dsp:txBody>
      <dsp:txXfrm>
        <a:off x="4188120" y="774344"/>
        <a:ext cx="2474144" cy="3166204"/>
      </dsp:txXfrm>
    </dsp:sp>
    <dsp:sp modelId="{3918EB94-67BF-4F73-B3D8-66D395B3036B}">
      <dsp:nvSpPr>
        <dsp:cNvPr id="0" name=""/>
        <dsp:cNvSpPr/>
      </dsp:nvSpPr>
      <dsp:spPr>
        <a:xfrm>
          <a:off x="3691410" y="118687"/>
          <a:ext cx="993420" cy="9934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BA650-077F-40E2-BD55-8C9FB50837BE}">
      <dsp:nvSpPr>
        <dsp:cNvPr id="0" name=""/>
        <dsp:cNvSpPr/>
      </dsp:nvSpPr>
      <dsp:spPr>
        <a:xfrm rot="16200000">
          <a:off x="5985744" y="2109092"/>
          <a:ext cx="3166204" cy="4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8071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b="0" i="0" kern="1200" dirty="0"/>
            <a:t>Testing Document </a:t>
          </a:r>
          <a:endParaRPr lang="en-US" sz="2500" kern="1200" dirty="0"/>
        </a:p>
      </dsp:txBody>
      <dsp:txXfrm>
        <a:off x="5985744" y="2109092"/>
        <a:ext cx="3166204" cy="496710"/>
      </dsp:txXfrm>
    </dsp:sp>
    <dsp:sp modelId="{8BF89D5B-EA9C-4ACA-85EA-A4643B8962FE}">
      <dsp:nvSpPr>
        <dsp:cNvPr id="0" name=""/>
        <dsp:cNvSpPr/>
      </dsp:nvSpPr>
      <dsp:spPr>
        <a:xfrm>
          <a:off x="7817201" y="774344"/>
          <a:ext cx="2474144" cy="3166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43807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Test plan, test cases, validation plan, verification plan, test results, </a:t>
          </a:r>
          <a:endParaRPr lang="en-US" sz="2000" kern="1200" dirty="0"/>
        </a:p>
      </dsp:txBody>
      <dsp:txXfrm>
        <a:off x="7817201" y="774344"/>
        <a:ext cx="2474144" cy="3166204"/>
      </dsp:txXfrm>
    </dsp:sp>
    <dsp:sp modelId="{C20E35AF-8981-4239-997B-0D150DA62D9E}">
      <dsp:nvSpPr>
        <dsp:cNvPr id="0" name=""/>
        <dsp:cNvSpPr/>
      </dsp:nvSpPr>
      <dsp:spPr>
        <a:xfrm>
          <a:off x="7320491" y="118687"/>
          <a:ext cx="993420" cy="99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14D31-6470-46FC-A2A4-A0D6F6111B6E}">
      <dsp:nvSpPr>
        <dsp:cNvPr id="0" name=""/>
        <dsp:cNvSpPr/>
      </dsp:nvSpPr>
      <dsp:spPr>
        <a:xfrm>
          <a:off x="10387" y="543259"/>
          <a:ext cx="3297706" cy="1978623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11FFE8"/>
              </a:solidFill>
              <a:effectLst/>
            </a:rPr>
            <a:t>Quick development </a:t>
          </a:r>
          <a:r>
            <a:rPr lang="en-US" sz="3200" b="1" kern="1200" dirty="0">
              <a:solidFill>
                <a:schemeClr val="tx1"/>
              </a:solidFill>
              <a:effectLst/>
            </a:rPr>
            <a:t>phase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0387" y="543259"/>
        <a:ext cx="3297706" cy="1978623"/>
      </dsp:txXfrm>
    </dsp:sp>
    <dsp:sp modelId="{A7654D1D-AC03-4B03-81CB-097777024AC7}">
      <dsp:nvSpPr>
        <dsp:cNvPr id="0" name=""/>
        <dsp:cNvSpPr/>
      </dsp:nvSpPr>
      <dsp:spPr>
        <a:xfrm>
          <a:off x="3612274" y="568229"/>
          <a:ext cx="3297706" cy="1978623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effectLst/>
            </a:rPr>
            <a:t>Easier </a:t>
          </a:r>
          <a:r>
            <a:rPr lang="en-US" sz="3200" b="1" kern="1200" dirty="0">
              <a:solidFill>
                <a:srgbClr val="11FFE8"/>
              </a:solidFill>
              <a:effectLst/>
            </a:rPr>
            <a:t>recognition of bugs </a:t>
          </a:r>
          <a:r>
            <a:rPr lang="en-US" sz="3200" b="1" kern="1200" dirty="0">
              <a:solidFill>
                <a:schemeClr val="tx1"/>
              </a:solidFill>
              <a:effectLst/>
            </a:rPr>
            <a:t>during development</a:t>
          </a:r>
          <a:endParaRPr lang="en-US" sz="3200" kern="1200" dirty="0"/>
        </a:p>
      </dsp:txBody>
      <dsp:txXfrm>
        <a:off x="3612274" y="568229"/>
        <a:ext cx="3297706" cy="1978623"/>
      </dsp:txXfrm>
    </dsp:sp>
    <dsp:sp modelId="{BEC58E75-6792-43B4-BE3F-A722835C3742}">
      <dsp:nvSpPr>
        <dsp:cNvPr id="0" name=""/>
        <dsp:cNvSpPr/>
      </dsp:nvSpPr>
      <dsp:spPr>
        <a:xfrm>
          <a:off x="7254954" y="501708"/>
          <a:ext cx="3297706" cy="1978623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effectLst/>
            </a:rPr>
            <a:t>Reduction of generation of </a:t>
          </a:r>
          <a:r>
            <a:rPr lang="en-US" sz="3200" b="1" kern="1200" dirty="0">
              <a:solidFill>
                <a:srgbClr val="11FFE8"/>
              </a:solidFill>
              <a:effectLst/>
            </a:rPr>
            <a:t>errors.</a:t>
          </a:r>
        </a:p>
      </dsp:txBody>
      <dsp:txXfrm>
        <a:off x="7254954" y="501708"/>
        <a:ext cx="3297706" cy="1978623"/>
      </dsp:txXfrm>
    </dsp:sp>
    <dsp:sp modelId="{BF971763-464A-44CD-85EB-27BBC339EEBD}">
      <dsp:nvSpPr>
        <dsp:cNvPr id="0" name=""/>
        <dsp:cNvSpPr/>
      </dsp:nvSpPr>
      <dsp:spPr>
        <a:xfrm>
          <a:off x="12828" y="2793462"/>
          <a:ext cx="3297706" cy="1978623"/>
        </a:xfrm>
        <a:prstGeom prst="rect">
          <a:avLst/>
        </a:prstGeom>
        <a:solidFill>
          <a:schemeClr val="tx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effectLst/>
            </a:rPr>
            <a:t>To </a:t>
          </a:r>
          <a:r>
            <a:rPr lang="en-US" sz="3200" b="1" kern="1200" dirty="0">
              <a:solidFill>
                <a:srgbClr val="11FFE8"/>
              </a:solidFill>
              <a:effectLst/>
            </a:rPr>
            <a:t>increase productivity</a:t>
          </a:r>
          <a:endParaRPr lang="en-US" sz="3200" kern="1200" dirty="0">
            <a:solidFill>
              <a:srgbClr val="11FFE8"/>
            </a:solidFill>
          </a:endParaRPr>
        </a:p>
      </dsp:txBody>
      <dsp:txXfrm>
        <a:off x="12828" y="2793462"/>
        <a:ext cx="3297706" cy="1978623"/>
      </dsp:txXfrm>
    </dsp:sp>
    <dsp:sp modelId="{52887969-0DE4-4804-9817-840D40C6EB3E}">
      <dsp:nvSpPr>
        <dsp:cNvPr id="0" name=""/>
        <dsp:cNvSpPr/>
      </dsp:nvSpPr>
      <dsp:spPr>
        <a:xfrm>
          <a:off x="3627477" y="2810102"/>
          <a:ext cx="3297706" cy="1978623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11FFE8"/>
              </a:solidFill>
              <a:effectLst/>
            </a:rPr>
            <a:t>Savings </a:t>
          </a:r>
          <a:r>
            <a:rPr lang="en-US" sz="3200" b="1" kern="1200" dirty="0">
              <a:solidFill>
                <a:schemeClr val="tx1"/>
              </a:solidFill>
              <a:effectLst/>
            </a:rPr>
            <a:t>in maintenance </a:t>
          </a:r>
          <a:r>
            <a:rPr lang="en-US" sz="3200" b="1" kern="1200" dirty="0">
              <a:solidFill>
                <a:srgbClr val="11FFE8"/>
              </a:solidFill>
              <a:effectLst/>
            </a:rPr>
            <a:t>resources</a:t>
          </a:r>
          <a:r>
            <a:rPr lang="en-US" sz="3200" b="1" kern="1200" dirty="0">
              <a:solidFill>
                <a:srgbClr val="FFFF00"/>
              </a:solidFill>
              <a:effectLst/>
            </a:rPr>
            <a:t> </a:t>
          </a:r>
          <a:r>
            <a:rPr lang="en-US" sz="3200" b="1" kern="1200" dirty="0">
              <a:solidFill>
                <a:schemeClr val="tx1"/>
              </a:solidFill>
              <a:effectLst/>
            </a:rPr>
            <a:t>required.</a:t>
          </a:r>
          <a:endParaRPr lang="en-US" sz="3200" kern="1200" dirty="0"/>
        </a:p>
      </dsp:txBody>
      <dsp:txXfrm>
        <a:off x="3627477" y="2810102"/>
        <a:ext cx="3297706" cy="1978623"/>
      </dsp:txXfrm>
    </dsp:sp>
    <dsp:sp modelId="{B22330D7-B994-4E61-8207-D729818FEB8B}">
      <dsp:nvSpPr>
        <dsp:cNvPr id="0" name=""/>
        <dsp:cNvSpPr/>
      </dsp:nvSpPr>
      <dsp:spPr>
        <a:xfrm>
          <a:off x="7254954" y="2810102"/>
          <a:ext cx="3297706" cy="1978623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effectLst/>
            </a:rPr>
            <a:t>To help </a:t>
          </a:r>
          <a:r>
            <a:rPr lang="en-US" sz="3200" b="1" kern="1200" dirty="0">
              <a:solidFill>
                <a:srgbClr val="11FFE8"/>
              </a:solidFill>
              <a:effectLst/>
            </a:rPr>
            <a:t>produce enhanced quality software </a:t>
          </a:r>
          <a:r>
            <a:rPr lang="en-US" sz="3200" b="1" kern="1200" dirty="0">
              <a:solidFill>
                <a:schemeClr val="tx1"/>
              </a:solidFill>
              <a:effectLst/>
            </a:rPr>
            <a:t>at lower cost</a:t>
          </a:r>
        </a:p>
      </dsp:txBody>
      <dsp:txXfrm>
        <a:off x="7254954" y="2810102"/>
        <a:ext cx="3297706" cy="197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02557A-7053-4340-A874-8AB926A8EDA1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50BBBA-AFA8-474D-8DA6-E5567A097E98}" type="slidenum">
              <a:rPr lang="en-MY" smtClean="0"/>
              <a:t>‹#›</a:t>
            </a:fld>
            <a:endParaRPr lang="en-M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004" y="2744385"/>
            <a:ext cx="8353926" cy="1286196"/>
          </a:xfrm>
        </p:spPr>
        <p:txBody>
          <a:bodyPr>
            <a:noAutofit/>
          </a:bodyPr>
          <a:lstStyle/>
          <a:p>
            <a:pPr algn="ctr"/>
            <a:r>
              <a:rPr lang="en-M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</a:t>
            </a:r>
            <a:br>
              <a:rPr lang="en-M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THINKING</a:t>
            </a:r>
            <a:br>
              <a:rPr lang="en-M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775" y="4295273"/>
            <a:ext cx="9288379" cy="2033334"/>
          </a:xfrm>
        </p:spPr>
        <p:txBody>
          <a:bodyPr>
            <a:normAutofit/>
          </a:bodyPr>
          <a:lstStyle/>
          <a:p>
            <a:r>
              <a:rPr lang="en-MY" sz="2400" dirty="0"/>
              <a:t>AZRIANA BINTI ZAINAL ABIDIN (A19EC0027)</a:t>
            </a:r>
            <a:br>
              <a:rPr lang="en-MY" sz="2400" dirty="0"/>
            </a:br>
            <a:r>
              <a:rPr lang="en-MY" sz="2400" dirty="0"/>
              <a:t>CHUA CHEN WEI (A19EC0038)</a:t>
            </a:r>
            <a:br>
              <a:rPr lang="en-MY" sz="2400" dirty="0"/>
            </a:br>
            <a:r>
              <a:rPr lang="en-MY" sz="2400" dirty="0"/>
              <a:t>KHOR YONG XIN (A19EC0061)</a:t>
            </a:r>
            <a:br>
              <a:rPr lang="en-MY" sz="2400" dirty="0"/>
            </a:br>
            <a:r>
              <a:rPr lang="en-MY" sz="2400" dirty="0"/>
              <a:t>JAYANEYSANRAJ JAYARAJ (A19EC0038)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2552697" y="4138863"/>
            <a:ext cx="7062537" cy="48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34755"/>
            <a:ext cx="10353762" cy="970450"/>
          </a:xfrm>
        </p:spPr>
        <p:txBody>
          <a:bodyPr/>
          <a:lstStyle/>
          <a:p>
            <a:r>
              <a:rPr lang="en-MY" dirty="0"/>
              <a:t>FLOWCHARTS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305205"/>
            <a:ext cx="11891554" cy="4058751"/>
          </a:xfrm>
        </p:spPr>
        <p:txBody>
          <a:bodyPr/>
          <a:lstStyle/>
          <a:p>
            <a:r>
              <a:rPr lang="en-US" sz="2400" b="1" dirty="0"/>
              <a:t>Graphically depict the sequence of steps required to solve a programming </a:t>
            </a:r>
            <a:r>
              <a:rPr lang="en-US" sz="2400" b="1" dirty="0" smtClean="0"/>
              <a:t>problem.</a:t>
            </a:r>
          </a:p>
          <a:p>
            <a:r>
              <a:rPr lang="en-MY" sz="2400" dirty="0">
                <a:solidFill>
                  <a:srgbClr val="11FFE8"/>
                </a:solidFill>
                <a:effectLst/>
              </a:rPr>
              <a:t>A flowchart is a formalized graphic representation of a logic sequence.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>
                <a:effectLst/>
              </a:rPr>
              <a:t>Four basic symbols in program flowchart</a:t>
            </a:r>
            <a:r>
              <a:rPr lang="en-MY" sz="2400" b="1" dirty="0"/>
              <a:t> </a:t>
            </a:r>
            <a:r>
              <a:rPr lang="en-MY" sz="2400" b="1" dirty="0" smtClean="0"/>
              <a:t>:</a:t>
            </a:r>
          </a:p>
          <a:p>
            <a:pPr marL="36830" indent="0">
              <a:buNone/>
            </a:pPr>
            <a:r>
              <a:rPr lang="en-MY" sz="2400" b="1" dirty="0"/>
              <a:t>	</a:t>
            </a:r>
            <a:r>
              <a:rPr lang="en-MY" sz="2400" dirty="0" smtClean="0">
                <a:solidFill>
                  <a:srgbClr val="11FFE8"/>
                </a:solidFill>
                <a:effectLst/>
              </a:rPr>
              <a:t>-</a:t>
            </a:r>
            <a:r>
              <a:rPr lang="en-MY" sz="2400" dirty="0">
                <a:solidFill>
                  <a:srgbClr val="11FFE8"/>
                </a:solidFill>
                <a:effectLst/>
              </a:rPr>
              <a:t>Oval: Represents any process having  start or end activity.</a:t>
            </a:r>
            <a:br>
              <a:rPr lang="en-MY" sz="2400" dirty="0">
                <a:solidFill>
                  <a:srgbClr val="11FFE8"/>
                </a:solidFill>
                <a:effectLst/>
              </a:rPr>
            </a:br>
            <a:r>
              <a:rPr lang="en-MY" sz="2400" dirty="0" smtClean="0">
                <a:solidFill>
                  <a:srgbClr val="11FFE8"/>
                </a:solidFill>
                <a:effectLst/>
              </a:rPr>
              <a:t>	-Rectangles: Represents a process activity .</a:t>
            </a:r>
            <a:br>
              <a:rPr lang="en-MY" sz="2400" dirty="0" smtClean="0">
                <a:solidFill>
                  <a:srgbClr val="11FFE8"/>
                </a:solidFill>
                <a:effectLst/>
              </a:rPr>
            </a:br>
            <a:r>
              <a:rPr lang="en-MY" sz="2400" dirty="0" smtClean="0">
                <a:solidFill>
                  <a:srgbClr val="11FFE8"/>
                </a:solidFill>
                <a:effectLst/>
              </a:rPr>
              <a:t>	-Diamonds: Used when there is a decision to be made </a:t>
            </a:r>
            <a:br>
              <a:rPr lang="en-MY" sz="2400" dirty="0" smtClean="0">
                <a:solidFill>
                  <a:srgbClr val="11FFE8"/>
                </a:solidFill>
                <a:effectLst/>
              </a:rPr>
            </a:br>
            <a:r>
              <a:rPr lang="en-MY" sz="2400" dirty="0" smtClean="0">
                <a:solidFill>
                  <a:srgbClr val="11FFE8"/>
                </a:solidFill>
                <a:effectLst/>
              </a:rPr>
              <a:t>	-Arrow lines: Used to show the flow of control from one step to another.</a:t>
            </a:r>
            <a:br>
              <a:rPr lang="en-MY" sz="2400" dirty="0" smtClean="0">
                <a:solidFill>
                  <a:srgbClr val="11FFE8"/>
                </a:solidFill>
                <a:effectLst/>
              </a:rPr>
            </a:br>
            <a:r>
              <a:rPr lang="en-MY" sz="2400" dirty="0" smtClean="0">
                <a:solidFill>
                  <a:srgbClr val="11FFE8"/>
                </a:solidFill>
                <a:effectLst/>
              </a:rPr>
              <a:t>	-Parallelograms: Used to represent input/output</a:t>
            </a:r>
            <a:r>
              <a:rPr lang="en-US" sz="2400" dirty="0" smtClean="0"/>
              <a:t> </a:t>
            </a:r>
            <a:r>
              <a:rPr lang="en-MY" dirty="0"/>
              <a:t/>
            </a:r>
            <a:br>
              <a:rPr lang="en-MY" dirty="0"/>
            </a:b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7" t="-7468" r="48667" b="8395"/>
          <a:stretch>
            <a:fillRect/>
          </a:stretch>
        </p:blipFill>
        <p:spPr>
          <a:xfrm>
            <a:off x="6730756" y="4623735"/>
            <a:ext cx="5079350" cy="194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983" y="635170"/>
            <a:ext cx="10353762" cy="970450"/>
          </a:xfrm>
        </p:spPr>
        <p:txBody>
          <a:bodyPr/>
          <a:lstStyle/>
          <a:p>
            <a:r>
              <a:rPr lang="en-MY" dirty="0"/>
              <a:t>LOGIC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83" y="1605620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structure is a basic unit of programming logic;</a:t>
            </a:r>
          </a:p>
          <a:p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Concatenation structure (sequence)</a:t>
            </a:r>
          </a:p>
          <a:p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structure </a:t>
            </a:r>
          </a:p>
          <a:p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 structure</a:t>
            </a:r>
            <a:r>
              <a:rPr lang="en-MY" sz="24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75" y="3322582"/>
            <a:ext cx="8058196" cy="312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65" y="235585"/>
            <a:ext cx="10353675" cy="1496060"/>
          </a:xfrm>
        </p:spPr>
        <p:txBody>
          <a:bodyPr>
            <a:normAutofit/>
          </a:bodyPr>
          <a:lstStyle/>
          <a:p>
            <a:r>
              <a:rPr lang="en-MY" dirty="0"/>
              <a:t>STEP 3:PROGRAM CODE</a:t>
            </a:r>
            <a:br>
              <a:rPr lang="en-MY" dirty="0"/>
            </a:br>
            <a:r>
              <a:rPr lang="en-MY" dirty="0"/>
              <a:t>Characteristics of a good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96850" y="1731645"/>
          <a:ext cx="11837670" cy="511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85" y="367030"/>
            <a:ext cx="10353762" cy="970450"/>
          </a:xfrm>
        </p:spPr>
        <p:txBody>
          <a:bodyPr/>
          <a:lstStyle/>
          <a:p>
            <a:r>
              <a:rPr lang="en-MY"/>
              <a:t>Markup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795" y="1703070"/>
            <a:ext cx="10831830" cy="571500"/>
          </a:xfrm>
        </p:spPr>
        <p:txBody>
          <a:bodyPr>
            <a:noAutofit/>
          </a:bodyPr>
          <a:lstStyle/>
          <a:p>
            <a:pPr algn="l"/>
            <a:r>
              <a:rPr lang="en-MY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that annotates text for the computer to understand that text</a:t>
            </a:r>
          </a:p>
        </p:txBody>
      </p:sp>
      <p:sp>
        <p:nvSpPr>
          <p:cNvPr id="7" name="Oval 6"/>
          <p:cNvSpPr/>
          <p:nvPr/>
        </p:nvSpPr>
        <p:spPr>
          <a:xfrm>
            <a:off x="713105" y="2973070"/>
            <a:ext cx="2128520" cy="2159635"/>
          </a:xfrm>
          <a:prstGeom prst="ellipse">
            <a:avLst/>
          </a:prstGeom>
          <a:solidFill>
            <a:srgbClr val="EA6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sz="2800"/>
              <a:t>HTML</a:t>
            </a:r>
          </a:p>
        </p:txBody>
      </p:sp>
      <p:sp>
        <p:nvSpPr>
          <p:cNvPr id="8" name="Oval 7"/>
          <p:cNvSpPr/>
          <p:nvPr/>
        </p:nvSpPr>
        <p:spPr>
          <a:xfrm>
            <a:off x="3561715" y="2973070"/>
            <a:ext cx="2207260" cy="2159635"/>
          </a:xfrm>
          <a:prstGeom prst="ellipse">
            <a:avLst/>
          </a:prstGeom>
          <a:solidFill>
            <a:srgbClr val="EA6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sz="2800"/>
              <a:t>XML</a:t>
            </a:r>
          </a:p>
        </p:txBody>
      </p:sp>
      <p:sp>
        <p:nvSpPr>
          <p:cNvPr id="9" name="Oval 8"/>
          <p:cNvSpPr/>
          <p:nvPr/>
        </p:nvSpPr>
        <p:spPr>
          <a:xfrm>
            <a:off x="6488430" y="2973070"/>
            <a:ext cx="2198370" cy="2159635"/>
          </a:xfrm>
          <a:prstGeom prst="ellipse">
            <a:avLst/>
          </a:prstGeom>
          <a:solidFill>
            <a:srgbClr val="EA6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sz="2800"/>
              <a:t>XHTML</a:t>
            </a:r>
          </a:p>
        </p:txBody>
      </p:sp>
      <p:sp>
        <p:nvSpPr>
          <p:cNvPr id="10" name="Oval 9"/>
          <p:cNvSpPr/>
          <p:nvPr/>
        </p:nvSpPr>
        <p:spPr>
          <a:xfrm>
            <a:off x="9415780" y="2973070"/>
            <a:ext cx="2188845" cy="2159635"/>
          </a:xfrm>
          <a:prstGeom prst="ellipse">
            <a:avLst/>
          </a:prstGeom>
          <a:solidFill>
            <a:srgbClr val="EA6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sz="2800"/>
              <a:t>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6" name="Diagram 5"/>
          <p:cNvGraphicFramePr/>
          <p:nvPr/>
        </p:nvGraphicFramePr>
        <p:xfrm>
          <a:off x="-1118870" y="172085"/>
          <a:ext cx="14210665" cy="64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510" y="304800"/>
            <a:ext cx="10353762" cy="970450"/>
          </a:xfrm>
        </p:spPr>
        <p:txBody>
          <a:bodyPr/>
          <a:lstStyle/>
          <a:p>
            <a:r>
              <a:rPr lang="en-MY"/>
              <a:t>Programming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1145" y="1275080"/>
          <a:ext cx="11649710" cy="517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800"/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80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00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sz="2000"/>
                        <a:t>often associated with the UNIX operating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000"/>
                        <a:t>C++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sz="2000"/>
                        <a:t>extends C to use objects or program modules that can be reused and interchanged between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000"/>
                        <a:t>C#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sz="2000"/>
                        <a:t>extends C++ to include XML functionality and support for a new Microsoft initiative called JNET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000"/>
                        <a:t>Java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sz="2000"/>
                        <a:t>Primarily used for internet applications, runs variety of operating system (C++)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000"/>
                        <a:t>JavaScript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sz="2000"/>
                        <a:t>embedded into Web pages to provide dynamic and interactive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MY" altLang="en-US" sz="2000"/>
                        <a:t>Visual 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MY" altLang="en-US" sz="2000"/>
                        <a:t>uses a very raphical interface, making it easy to learn and to rapidly develop Windows and other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 descr="Screenshot (6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15" y="203835"/>
            <a:ext cx="11824970" cy="645033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3517900" y="235585"/>
            <a:ext cx="2783205" cy="688340"/>
          </a:xfrm>
          <a:prstGeom prst="round2DiagRect">
            <a:avLst/>
          </a:prstGeom>
          <a:solidFill>
            <a:srgbClr val="EA6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MY" altLang="en-US" sz="3200"/>
              <a:t>HTML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9154795" y="235585"/>
            <a:ext cx="2783205" cy="688340"/>
          </a:xfrm>
          <a:prstGeom prst="round2DiagRect">
            <a:avLst/>
          </a:prstGeom>
          <a:solidFill>
            <a:srgbClr val="EA6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sz="3200"/>
              <a:t>C++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510" y="410210"/>
            <a:ext cx="10353762" cy="970450"/>
          </a:xfrm>
        </p:spPr>
        <p:txBody>
          <a:bodyPr/>
          <a:lstStyle/>
          <a:p>
            <a:r>
              <a:rPr lang="en-MY"/>
              <a:t>Step 4: Program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4" name="Diagram 3"/>
          <p:cNvGraphicFramePr/>
          <p:nvPr/>
        </p:nvGraphicFramePr>
        <p:xfrm>
          <a:off x="405765" y="1732280"/>
          <a:ext cx="11370310" cy="482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Debug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7" name="Diagram 6"/>
          <p:cNvGraphicFramePr/>
          <p:nvPr/>
        </p:nvGraphicFramePr>
        <p:xfrm>
          <a:off x="270510" y="734695"/>
          <a:ext cx="11501120" cy="710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1291590" y="1852930"/>
            <a:ext cx="4001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sz="3600"/>
              <a:t>Syntax Errors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246620" y="1852930"/>
            <a:ext cx="4020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altLang="en-US" sz="3600"/>
              <a:t>Logic Errors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Step 5: Program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57387"/>
            <a:ext cx="10353762" cy="4058751"/>
          </a:xfrm>
        </p:spPr>
        <p:txBody>
          <a:bodyPr/>
          <a:lstStyle/>
          <a:p>
            <a:r>
              <a:rPr lang="en-MY" sz="2800" dirty="0"/>
              <a:t>written text to describe the program</a:t>
            </a:r>
          </a:p>
          <a:p>
            <a:r>
              <a:rPr lang="en-US" sz="2800" dirty="0" err="1"/>
              <a:t>exp</a:t>
            </a:r>
            <a:r>
              <a:rPr lang="en-US" sz="2800" dirty="0"/>
              <a:t> : user manual , list of known </a:t>
            </a:r>
            <a:r>
              <a:rPr lang="en-US" sz="2800" dirty="0" err="1"/>
              <a:t>bugs,design</a:t>
            </a:r>
            <a:r>
              <a:rPr lang="en-US" sz="2800" dirty="0"/>
              <a:t> document</a:t>
            </a:r>
            <a:endParaRPr lang="en-MY" sz="2800" dirty="0"/>
          </a:p>
          <a:p>
            <a:r>
              <a:rPr lang="en-MY" sz="2800" dirty="0"/>
              <a:t>Guidelines to produce a document</a:t>
            </a:r>
          </a:p>
          <a:p>
            <a:pPr lvl="1"/>
            <a:r>
              <a:rPr lang="en-MY" sz="2400" dirty="0"/>
              <a:t>from the point of view of the reader</a:t>
            </a:r>
          </a:p>
          <a:p>
            <a:pPr lvl="1"/>
            <a:r>
              <a:rPr lang="en-MY" sz="2400" dirty="0"/>
              <a:t>no repetition</a:t>
            </a:r>
          </a:p>
          <a:p>
            <a:pPr lvl="1"/>
            <a:r>
              <a:rPr lang="en-MY" sz="2400" dirty="0"/>
              <a:t>always be updated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52" y="283029"/>
            <a:ext cx="10353762" cy="970450"/>
          </a:xfrm>
        </p:spPr>
        <p:txBody>
          <a:bodyPr/>
          <a:lstStyle/>
          <a:p>
            <a:r>
              <a:rPr lang="en-MY" dirty="0"/>
              <a:t>WHAT IS 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09" y="1250366"/>
            <a:ext cx="10841058" cy="4058751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</a:rPr>
              <a:t>“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Instruct the computer</a:t>
            </a:r>
            <a:r>
              <a:rPr lang="en-US" sz="2400" b="1" dirty="0">
                <a:effectLst/>
              </a:rPr>
              <a:t>”</a:t>
            </a:r>
            <a:r>
              <a:rPr lang="en-US" sz="2400" dirty="0">
                <a:effectLst/>
              </a:rPr>
              <a:t>: this basically means that you provide the computer a set of instructions that are written in a language that the computer can understand. The instructions could be of various types.</a:t>
            </a:r>
          </a:p>
          <a:p>
            <a:r>
              <a:rPr lang="en-US" sz="2400" b="1" dirty="0">
                <a:effectLst/>
              </a:rPr>
              <a:t>“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Perform various tasks</a:t>
            </a:r>
            <a:r>
              <a:rPr lang="en-US" sz="2400" b="1" dirty="0">
                <a:effectLst/>
              </a:rPr>
              <a:t>”</a:t>
            </a:r>
            <a:r>
              <a:rPr lang="en-US" sz="2400" dirty="0">
                <a:effectLst/>
              </a:rPr>
              <a:t>: the tasks could be simple ones or complex ones which may involve a sequence of multiple instructions.</a:t>
            </a:r>
          </a:p>
          <a:p>
            <a:r>
              <a:rPr lang="en-US" sz="2400" dirty="0">
                <a:effectLst/>
              </a:rPr>
              <a:t>Hence, in summary, Programming is a way to tell computers to do a specific task.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1" y="3899735"/>
            <a:ext cx="5011136" cy="2818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Examples of Documents</a:t>
            </a:r>
            <a:endParaRPr lang="en-MY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06543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 6 : Program Maintenance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44390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Ensure program is </a:t>
            </a:r>
            <a:r>
              <a:rPr lang="en-US" sz="2400" dirty="0">
                <a:solidFill>
                  <a:srgbClr val="FFFF66"/>
                </a:solidFill>
                <a:effectLst/>
              </a:rPr>
              <a:t>error free</a:t>
            </a:r>
            <a:r>
              <a:rPr lang="en-US" sz="2400" dirty="0">
                <a:effectLst/>
              </a:rPr>
              <a:t>, </a:t>
            </a:r>
            <a:r>
              <a:rPr lang="en-US" sz="2400" dirty="0">
                <a:solidFill>
                  <a:srgbClr val="FFFF66"/>
                </a:solidFill>
                <a:effectLst/>
              </a:rPr>
              <a:t>effective </a:t>
            </a:r>
            <a:r>
              <a:rPr lang="en-US" sz="2400" dirty="0">
                <a:effectLst/>
              </a:rPr>
              <a:t>and </a:t>
            </a:r>
            <a:r>
              <a:rPr lang="en-US" sz="2400" dirty="0">
                <a:solidFill>
                  <a:srgbClr val="FFFF66"/>
                </a:solidFill>
                <a:effectLst/>
              </a:rPr>
              <a:t>efficient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Program maintenance is the process of modifying a software or program after delivery to achieve any of these outcomes,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ffectLst/>
              </a:rPr>
              <a:t>Correct errors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ffectLst/>
              </a:rPr>
              <a:t>Improve performance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ffectLst/>
              </a:rPr>
              <a:t>Add functionalities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effectLst/>
              </a:rPr>
              <a:t>Remove obsolete portions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21" y="3345722"/>
            <a:ext cx="3648804" cy="2722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05" y="5753100"/>
            <a:ext cx="19621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Maintenance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52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Corrective Maintenance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Fix errors that show up unexpectedly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Adaptive Maintenance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accommodate changing </a:t>
            </a:r>
            <a:r>
              <a:rPr lang="en-US" dirty="0" err="1">
                <a:solidFill>
                  <a:schemeClr val="tx1"/>
                </a:solidFill>
              </a:rPr>
              <a:t>needs,system</a:t>
            </a:r>
            <a:r>
              <a:rPr lang="en-US" dirty="0">
                <a:solidFill>
                  <a:schemeClr val="tx1"/>
                </a:solidFill>
              </a:rPr>
              <a:t> maintenance is done from time to time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Preventive Maintenance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possible errors can be identified and there are maintained to avoid them  </a:t>
            </a:r>
          </a:p>
          <a:p>
            <a:pPr marL="450215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Perfective Maintenance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Changes done in the existing software to incorporate new requirements from the client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Up-to-date with the latest technology.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73" y="483259"/>
            <a:ext cx="3088078" cy="2345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5" y="6170814"/>
            <a:ext cx="2600325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24" y="443346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CASE Tools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66"/>
                </a:solidFill>
              </a:rPr>
              <a:t>CASE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stands for </a:t>
            </a:r>
            <a:r>
              <a:rPr lang="en-US" b="1" dirty="0">
                <a:solidFill>
                  <a:srgbClr val="FFFF66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omputer</a:t>
            </a:r>
            <a:r>
              <a:rPr lang="en-US" dirty="0"/>
              <a:t> </a:t>
            </a:r>
            <a:r>
              <a:rPr lang="en-US" b="1" dirty="0">
                <a:solidFill>
                  <a:srgbClr val="FFFF66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ided</a:t>
            </a:r>
            <a:r>
              <a:rPr lang="en-US" dirty="0"/>
              <a:t> </a:t>
            </a:r>
            <a:r>
              <a:rPr lang="en-US" b="1" dirty="0">
                <a:solidFill>
                  <a:srgbClr val="FFFF66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oftware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ngineering. It means development and </a:t>
            </a:r>
            <a:r>
              <a:rPr lang="en-US" dirty="0" err="1">
                <a:solidFill>
                  <a:schemeClr val="tx1"/>
                </a:solidFill>
              </a:rPr>
              <a:t>maintainance</a:t>
            </a:r>
            <a:r>
              <a:rPr lang="en-US" dirty="0">
                <a:solidFill>
                  <a:schemeClr val="tx1"/>
                </a:solidFill>
              </a:rPr>
              <a:t> of software projects with help of </a:t>
            </a:r>
            <a:r>
              <a:rPr lang="en-US" b="1" dirty="0">
                <a:solidFill>
                  <a:srgbClr val="B9FFF8"/>
                </a:solidFill>
              </a:rPr>
              <a:t>various automated software tools</a:t>
            </a:r>
          </a:p>
          <a:p>
            <a:r>
              <a:rPr lang="en-US" i="1" dirty="0">
                <a:effectLst/>
              </a:rPr>
              <a:t> </a:t>
            </a:r>
            <a:r>
              <a:rPr lang="en-US" dirty="0">
                <a:solidFill>
                  <a:schemeClr val="tx1"/>
                </a:solidFill>
                <a:effectLst/>
              </a:rPr>
              <a:t>CASE tools can be categorized into 3 following levels</a:t>
            </a:r>
            <a:r>
              <a:rPr lang="en-US" i="1" dirty="0">
                <a:effectLst/>
              </a:rPr>
              <a:t>:</a:t>
            </a:r>
            <a:endParaRPr lang="en-US" b="1" dirty="0">
              <a:solidFill>
                <a:srgbClr val="B9FFF8"/>
              </a:solidFill>
            </a:endParaRPr>
          </a:p>
          <a:p>
            <a:endParaRPr lang="en-US" b="1" dirty="0">
              <a:solidFill>
                <a:srgbClr val="B9FFF8"/>
              </a:solidFill>
            </a:endParaRPr>
          </a:p>
          <a:p>
            <a:pPr marL="36830" indent="0">
              <a:buNone/>
            </a:pP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55" y="2948679"/>
            <a:ext cx="3141820" cy="2994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7963" y="3167149"/>
            <a:ext cx="2803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· </a:t>
            </a:r>
            <a:r>
              <a:rPr lang="en-US" dirty="0">
                <a:solidFill>
                  <a:srgbClr val="FFFF00"/>
                </a:solidFill>
              </a:rPr>
              <a:t>Upper</a:t>
            </a:r>
            <a:r>
              <a:rPr lang="en-US" dirty="0"/>
              <a:t> — support analysis and design phases</a:t>
            </a:r>
          </a:p>
          <a:p>
            <a:endParaRPr lang="en-US" dirty="0"/>
          </a:p>
          <a:p>
            <a:r>
              <a:rPr lang="en-US" dirty="0"/>
              <a:t>· </a:t>
            </a:r>
            <a:r>
              <a:rPr lang="en-US" dirty="0">
                <a:solidFill>
                  <a:srgbClr val="FFFF00"/>
                </a:solidFill>
              </a:rPr>
              <a:t>Lower</a:t>
            </a:r>
            <a:r>
              <a:rPr lang="en-US" dirty="0"/>
              <a:t> — support coding      phase</a:t>
            </a:r>
          </a:p>
          <a:p>
            <a:endParaRPr lang="en-US" dirty="0"/>
          </a:p>
          <a:p>
            <a:r>
              <a:rPr lang="en-US" dirty="0"/>
              <a:t>·</a:t>
            </a:r>
            <a:r>
              <a:rPr lang="en-US" dirty="0">
                <a:solidFill>
                  <a:srgbClr val="FFFF00"/>
                </a:solidFill>
              </a:rPr>
              <a:t> Integrated </a:t>
            </a:r>
            <a:r>
              <a:rPr lang="en-US" dirty="0"/>
              <a:t>— also known as I-CASE support analysis, design and coding phases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93" y="-185854"/>
            <a:ext cx="2047875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Benefits of CASE Tools</a:t>
            </a:r>
            <a:endParaRPr lang="en-MY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21382871"/>
              </p:ext>
            </p:extLst>
          </p:nvPr>
        </p:nvGraphicFramePr>
        <p:xfrm>
          <a:off x="900981" y="1230284"/>
          <a:ext cx="10552661" cy="529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63" y="7688262"/>
            <a:ext cx="2657475" cy="1724025"/>
          </a:xfrm>
        </p:spPr>
      </p:pic>
    </p:spTree>
    <p:extLst>
      <p:ext uri="{BB962C8B-B14F-4D97-AF65-F5344CB8AC3E}">
        <p14:creationId xmlns:p14="http://schemas.microsoft.com/office/powerpoint/2010/main" val="349887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OOP Software Development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Object-Oriented Programming (OOP)</a:t>
            </a:r>
          </a:p>
          <a:p>
            <a:r>
              <a:rPr lang="en-US" dirty="0">
                <a:solidFill>
                  <a:schemeClr val="tx1"/>
                </a:solidFill>
              </a:rPr>
              <a:t>Focuses less on procedures , more on relationship between objects </a:t>
            </a:r>
          </a:p>
          <a:p>
            <a:r>
              <a:rPr lang="en-US" dirty="0">
                <a:solidFill>
                  <a:schemeClr val="tx1"/>
                </a:solidFill>
              </a:rPr>
              <a:t>Objects contain both the data and the processing operations needed to perform a task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18" y="3117273"/>
            <a:ext cx="5823388" cy="3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7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2D4C-CDB6-492B-BFAE-43E2BBDD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Generations of Programming Languages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0602-38C2-4D4B-8A9F-8DAF7EA73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40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Occurs in generations or levels</a:t>
            </a:r>
          </a:p>
          <a:p>
            <a:r>
              <a:rPr lang="en-US" dirty="0"/>
              <a:t>Five generations of Programming Language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 Language (1GL)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 Language (2GL)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Language (3GL)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Generation Language (4GL)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Generation Language (5GL)</a:t>
            </a:r>
          </a:p>
          <a:p>
            <a:r>
              <a:rPr lang="en-US" dirty="0"/>
              <a:t>Two levels of Programming Language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Low</a:t>
            </a:r>
            <a:r>
              <a:rPr lang="en-US" dirty="0"/>
              <a:t> level is closer to machine language</a:t>
            </a:r>
          </a:p>
          <a:p>
            <a:pPr lvl="2"/>
            <a:r>
              <a:rPr lang="en-US" dirty="0"/>
              <a:t>Example : ADD,MOV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High</a:t>
            </a:r>
            <a:r>
              <a:rPr lang="en-US" dirty="0"/>
              <a:t> level is closer to human-like language</a:t>
            </a:r>
          </a:p>
          <a:p>
            <a:pPr lvl="2"/>
            <a:r>
              <a:rPr lang="en-US" dirty="0"/>
              <a:t>Example : C++ , JAVA</a:t>
            </a:r>
          </a:p>
          <a:p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0217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C590-947C-43A9-AD06-60F36873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Generations of Programming Language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E97C-E98A-429D-ADDC-8640B58BE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01290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Generation Language (1GL)</a:t>
            </a:r>
          </a:p>
          <a:p>
            <a:pPr lvl="1"/>
            <a:r>
              <a:rPr lang="en-US" dirty="0"/>
              <a:t>Low level language</a:t>
            </a:r>
          </a:p>
          <a:p>
            <a:pPr lvl="1"/>
            <a:r>
              <a:rPr lang="en-US" dirty="0"/>
              <a:t>Machine language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 Language (2GL)</a:t>
            </a:r>
          </a:p>
          <a:p>
            <a:pPr lvl="1"/>
            <a:r>
              <a:rPr lang="en-US" dirty="0"/>
              <a:t>Low level language</a:t>
            </a:r>
          </a:p>
          <a:p>
            <a:pPr lvl="1"/>
            <a:r>
              <a:rPr lang="en-US" dirty="0"/>
              <a:t>Assembly language</a:t>
            </a:r>
          </a:p>
          <a:p>
            <a:pPr lvl="1"/>
            <a:r>
              <a:rPr lang="en-US" dirty="0"/>
              <a:t>Used in kernels and hardware drives</a:t>
            </a:r>
          </a:p>
          <a:p>
            <a:pPr lvl="1"/>
            <a:r>
              <a:rPr lang="en-US" dirty="0"/>
              <a:t>Easy to develop ,understand and modify.</a:t>
            </a:r>
          </a:p>
          <a:p>
            <a:pPr lvl="1"/>
            <a:r>
              <a:rPr lang="en-US" dirty="0"/>
              <a:t>Less prone to errors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Language (3GL)</a:t>
            </a:r>
          </a:p>
          <a:p>
            <a:pPr lvl="1"/>
            <a:r>
              <a:rPr lang="en-US" dirty="0"/>
              <a:t>High level language</a:t>
            </a:r>
          </a:p>
          <a:p>
            <a:pPr lvl="1"/>
            <a:r>
              <a:rPr lang="en-US" dirty="0"/>
              <a:t>Example : C++ , Java, JavaScript</a:t>
            </a:r>
          </a:p>
          <a:p>
            <a:pPr lvl="1"/>
            <a:endParaRPr lang="en-US" dirty="0"/>
          </a:p>
          <a:p>
            <a:pPr lvl="1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1786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7067-5C3B-4FF5-A999-A70687AE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Generations of Programming Language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020F-E035-499B-AB8F-6DC970C00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Generation Language (4GL)</a:t>
            </a:r>
          </a:p>
          <a:p>
            <a:pPr lvl="1"/>
            <a:r>
              <a:rPr lang="en-US" dirty="0"/>
              <a:t>Consists of statements similar to statements in human language</a:t>
            </a:r>
          </a:p>
          <a:p>
            <a:pPr lvl="1"/>
            <a:r>
              <a:rPr lang="en-US" dirty="0"/>
              <a:t>Used in database programming and scripts</a:t>
            </a:r>
          </a:p>
          <a:p>
            <a:pPr lvl="1"/>
            <a:r>
              <a:rPr lang="en-US" dirty="0">
                <a:effectLst/>
              </a:rPr>
              <a:t>Require less time, cost and effort to develop different types of software applications.</a:t>
            </a:r>
            <a:endParaRPr lang="en-US" dirty="0"/>
          </a:p>
          <a:p>
            <a:pPr lvl="1"/>
            <a:r>
              <a:rPr lang="en-US" dirty="0"/>
              <a:t>Example : Python, Ruby, SQL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Generation Language (5GL)</a:t>
            </a:r>
          </a:p>
          <a:p>
            <a:pPr lvl="1"/>
            <a:r>
              <a:rPr lang="en-MY" dirty="0">
                <a:effectLst/>
              </a:rPr>
              <a:t>Artificial Intelligence Language</a:t>
            </a:r>
            <a:endParaRPr lang="en-US" dirty="0"/>
          </a:p>
          <a:p>
            <a:pPr lvl="1"/>
            <a:r>
              <a:rPr lang="en-US" dirty="0"/>
              <a:t>Contain visual tools to help develop a program</a:t>
            </a:r>
          </a:p>
          <a:p>
            <a:pPr lvl="1"/>
            <a:r>
              <a:rPr lang="en-US" dirty="0"/>
              <a:t>Example : Mercury , Prolog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90531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C11E-687D-411A-9D98-4911880F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Information Technology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1EF3-1B74-4819-9B0B-B9487729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87621"/>
          </a:xfrm>
        </p:spPr>
        <p:txBody>
          <a:bodyPr>
            <a:normAutofit/>
          </a:bodyPr>
          <a:lstStyle/>
          <a:p>
            <a:r>
              <a:rPr lang="en-US" dirty="0"/>
              <a:t>Computer Programmers </a:t>
            </a:r>
          </a:p>
          <a:p>
            <a:r>
              <a:rPr lang="en-US" dirty="0"/>
              <a:t>Software Engineer</a:t>
            </a:r>
          </a:p>
          <a:p>
            <a:r>
              <a:rPr lang="en-US" dirty="0"/>
              <a:t>Data Scientist</a:t>
            </a:r>
          </a:p>
          <a:p>
            <a:r>
              <a:rPr lang="en-US" dirty="0"/>
              <a:t>Data Analyst</a:t>
            </a:r>
          </a:p>
          <a:p>
            <a:r>
              <a:rPr lang="en-US" dirty="0"/>
              <a:t>Data Engineer</a:t>
            </a:r>
          </a:p>
          <a:p>
            <a:r>
              <a:rPr lang="en-US" dirty="0"/>
              <a:t>Mobile Application Developer</a:t>
            </a:r>
          </a:p>
          <a:p>
            <a:r>
              <a:rPr lang="en-US" dirty="0"/>
              <a:t>Cybersecurity</a:t>
            </a:r>
          </a:p>
          <a:p>
            <a:r>
              <a:rPr lang="en-US" dirty="0"/>
              <a:t>Cloud Architect</a:t>
            </a:r>
          </a:p>
          <a:p>
            <a:r>
              <a:rPr lang="en-US" dirty="0"/>
              <a:t>Database Administrator</a:t>
            </a:r>
          </a:p>
          <a:p>
            <a:r>
              <a:rPr lang="en-US" dirty="0"/>
              <a:t>IT Consultant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8A98B-424D-490F-A11A-31147CA07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69" y="2716696"/>
            <a:ext cx="3750971" cy="23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1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47700"/>
            <a:ext cx="10353762" cy="970450"/>
          </a:xfrm>
        </p:spPr>
        <p:txBody>
          <a:bodyPr/>
          <a:lstStyle/>
          <a:p>
            <a:r>
              <a:rPr lang="en-MY" dirty="0"/>
              <a:t>SOFTWARE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95" y="1999149"/>
            <a:ext cx="10353762" cy="4058751"/>
          </a:xfrm>
        </p:spPr>
        <p:txBody>
          <a:bodyPr/>
          <a:lstStyle/>
          <a:p>
            <a:r>
              <a:rPr lang="en-MY" sz="2800" dirty="0"/>
              <a:t>Programming is one </a:t>
            </a:r>
            <a:r>
              <a:rPr lang="en-MY" sz="3200" dirty="0"/>
              <a:t>of</a:t>
            </a:r>
            <a:r>
              <a:rPr lang="en-MY" sz="2800" dirty="0"/>
              <a:t> the step in software development</a:t>
            </a:r>
          </a:p>
          <a:p>
            <a:r>
              <a:rPr lang="en-MY" sz="2800" dirty="0"/>
              <a:t>Six step </a:t>
            </a:r>
            <a:r>
              <a:rPr lang="en-MY" sz="3200" dirty="0"/>
              <a:t>procedure</a:t>
            </a:r>
            <a:r>
              <a:rPr lang="en-MY" sz="2800" dirty="0"/>
              <a:t>:</a:t>
            </a:r>
          </a:p>
          <a:p>
            <a:pPr marL="36830" indent="0">
              <a:buNone/>
            </a:pPr>
            <a:endParaRPr lang="en-MY" sz="2400" dirty="0"/>
          </a:p>
          <a:p>
            <a:pPr marL="36830" indent="0">
              <a:buNone/>
            </a:pPr>
            <a:endParaRPr lang="en-MY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3613390"/>
              </p:ext>
            </p:extLst>
          </p:nvPr>
        </p:nvGraphicFramePr>
        <p:xfrm>
          <a:off x="4127500" y="2552699"/>
          <a:ext cx="6597106" cy="416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STEP 1 :PROGRAM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 dirty="0"/>
              <a:t>Also known as </a:t>
            </a:r>
            <a:r>
              <a:rPr lang="en-MY" sz="2400" dirty="0">
                <a:solidFill>
                  <a:srgbClr val="FFFF00"/>
                </a:solidFill>
              </a:rPr>
              <a:t>program definition </a:t>
            </a:r>
            <a:r>
              <a:rPr lang="en-MY" sz="2400" dirty="0"/>
              <a:t>or </a:t>
            </a:r>
            <a:r>
              <a:rPr lang="en-MY" sz="2400" dirty="0">
                <a:solidFill>
                  <a:srgbClr val="FFFF00"/>
                </a:solidFill>
              </a:rPr>
              <a:t>program analysis.</a:t>
            </a:r>
          </a:p>
          <a:p>
            <a:r>
              <a:rPr lang="en-US" sz="2400" dirty="0">
                <a:effectLst/>
              </a:rPr>
              <a:t>analyze problem, consists of reviewing program specifications; meeting with the analyst and users; and identifying program components.</a:t>
            </a:r>
          </a:p>
          <a:p>
            <a:r>
              <a:rPr lang="en-US" sz="2400" dirty="0"/>
              <a:t>Five steps to complete in the process</a:t>
            </a:r>
          </a:p>
          <a:p>
            <a:pPr marL="36830" indent="0">
              <a:buNone/>
            </a:pPr>
            <a:endParaRPr lang="en-MY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4214367"/>
              </p:ext>
            </p:extLst>
          </p:nvPr>
        </p:nvGraphicFramePr>
        <p:xfrm>
          <a:off x="3416968" y="2947737"/>
          <a:ext cx="7973843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2856693"/>
              </p:ext>
            </p:extLst>
          </p:nvPr>
        </p:nvGraphicFramePr>
        <p:xfrm>
          <a:off x="228600" y="228600"/>
          <a:ext cx="117729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82178"/>
            <a:ext cx="8572500" cy="6429375"/>
          </a:xfrm>
        </p:spPr>
      </p:pic>
      <p:sp>
        <p:nvSpPr>
          <p:cNvPr id="5" name="Rectangle 4"/>
          <p:cNvSpPr/>
          <p:nvPr/>
        </p:nvSpPr>
        <p:spPr>
          <a:xfrm>
            <a:off x="8585200" y="3263900"/>
            <a:ext cx="344170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EXAMPLE OF INPUT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1676400"/>
            <a:ext cx="3911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EXAMPLE OF DESIRED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89085"/>
            <a:ext cx="10353762" cy="970450"/>
          </a:xfrm>
        </p:spPr>
        <p:txBody>
          <a:bodyPr/>
          <a:lstStyle/>
          <a:p>
            <a:r>
              <a:rPr lang="en-MY" dirty="0"/>
              <a:t>STEP 2 :PROGRAMM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b="1" dirty="0"/>
              <a:t>Plan a solution using structured programming techniques.</a:t>
            </a:r>
          </a:p>
          <a:p>
            <a:r>
              <a:rPr lang="en-US" sz="2400" b="1" dirty="0"/>
              <a:t> Top-down design </a:t>
            </a:r>
          </a:p>
          <a:p>
            <a:r>
              <a:rPr lang="en-US" sz="2400" b="1" dirty="0"/>
              <a:t> </a:t>
            </a:r>
            <a:r>
              <a:rPr lang="en-US" sz="2400" b="1" dirty="0" err="1"/>
              <a:t>Pseudocode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 Flowcharts </a:t>
            </a:r>
          </a:p>
          <a:p>
            <a:r>
              <a:rPr lang="en-US" sz="2400" b="1" dirty="0"/>
              <a:t> Logic structures</a:t>
            </a:r>
            <a:endParaRPr lang="en-MY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89" y="4241249"/>
            <a:ext cx="3099135" cy="232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76" y="3191531"/>
            <a:ext cx="3759200" cy="3491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752974"/>
            <a:ext cx="3242053" cy="181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58" y="178526"/>
            <a:ext cx="10353762" cy="970450"/>
          </a:xfrm>
        </p:spPr>
        <p:txBody>
          <a:bodyPr/>
          <a:lstStyle/>
          <a:p>
            <a:r>
              <a:rPr lang="en-MY" dirty="0"/>
              <a:t>TOP DOWN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77" y="1317581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effectLst/>
              </a:rPr>
              <a:t>hierarchical structure </a:t>
            </a:r>
            <a:r>
              <a:rPr lang="en-US" sz="2400" dirty="0">
                <a:effectLst/>
              </a:rPr>
              <a:t>on the design of the program</a:t>
            </a:r>
          </a:p>
          <a:p>
            <a:r>
              <a:rPr lang="en-US" sz="2400" dirty="0">
                <a:effectLst/>
              </a:rPr>
              <a:t> It starts out by defining the solution at the </a:t>
            </a:r>
            <a:r>
              <a:rPr lang="en-US" sz="2400" dirty="0">
                <a:solidFill>
                  <a:srgbClr val="FFFF00"/>
                </a:solidFill>
                <a:effectLst/>
              </a:rPr>
              <a:t>highest level of functionality and breaking it down further and further into small routines</a:t>
            </a:r>
          </a:p>
          <a:p>
            <a:r>
              <a:rPr lang="en-US" sz="2400" dirty="0">
                <a:effectLst/>
              </a:rPr>
              <a:t> that can be </a:t>
            </a:r>
            <a:r>
              <a:rPr lang="en-US" sz="2400" dirty="0">
                <a:solidFill>
                  <a:srgbClr val="FFFF00"/>
                </a:solidFill>
                <a:effectLst/>
              </a:rPr>
              <a:t>easily documented </a:t>
            </a:r>
            <a:r>
              <a:rPr lang="en-US" sz="2400" dirty="0">
                <a:effectLst/>
              </a:rPr>
              <a:t>and </a:t>
            </a:r>
            <a:r>
              <a:rPr lang="en-US" sz="2400" dirty="0">
                <a:solidFill>
                  <a:srgbClr val="FFFF00"/>
                </a:solidFill>
                <a:effectLst/>
              </a:rPr>
              <a:t>coded</a:t>
            </a:r>
            <a:r>
              <a:rPr lang="en-US" sz="2400" dirty="0">
                <a:effectLst/>
              </a:rPr>
              <a:t>.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346957"/>
            <a:ext cx="7785100" cy="3269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044" y="396998"/>
            <a:ext cx="4422257" cy="970450"/>
          </a:xfrm>
        </p:spPr>
        <p:txBody>
          <a:bodyPr/>
          <a:lstStyle/>
          <a:p>
            <a:r>
              <a:rPr lang="en-MY" dirty="0"/>
              <a:t>PSEUDOCODE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9292" y="1484255"/>
            <a:ext cx="10353762" cy="4058751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Another tool to describe the way to arrive at a solution.</a:t>
            </a:r>
          </a:p>
          <a:p>
            <a:r>
              <a:rPr lang="en-US" sz="2400" dirty="0"/>
              <a:t>Provide an outline of the logic and </a:t>
            </a:r>
            <a:r>
              <a:rPr lang="en-US" sz="2400" dirty="0">
                <a:solidFill>
                  <a:srgbClr val="FFFF00"/>
                </a:solidFill>
              </a:rPr>
              <a:t>summarize the program you will write</a:t>
            </a:r>
          </a:p>
          <a:p>
            <a:r>
              <a:rPr lang="en-US" sz="2400" dirty="0">
                <a:effectLst/>
              </a:rPr>
              <a:t>They are different from algorithm by the fact that they are expressed in program language like constructs.</a:t>
            </a:r>
            <a:endParaRPr lang="en-MY" sz="2400" dirty="0">
              <a:effectLst/>
            </a:endParaRPr>
          </a:p>
          <a:p>
            <a:r>
              <a:rPr lang="en-US" sz="2400" dirty="0">
                <a:effectLst/>
              </a:rPr>
              <a:t> </a:t>
            </a:r>
            <a:r>
              <a:rPr lang="en-US" sz="2400" dirty="0" err="1">
                <a:effectLst/>
              </a:rPr>
              <a:t>Pseudocode</a:t>
            </a:r>
            <a:r>
              <a:rPr lang="en-US" sz="2400" dirty="0">
                <a:effectLst/>
              </a:rPr>
              <a:t> is sometimes used as a </a:t>
            </a:r>
            <a:r>
              <a:rPr lang="en-US" sz="2400" dirty="0">
                <a:solidFill>
                  <a:srgbClr val="FFFF00"/>
                </a:solidFill>
                <a:effectLst/>
              </a:rPr>
              <a:t>detailed step in the process of developing a program</a:t>
            </a:r>
            <a:r>
              <a:rPr lang="en-US" sz="2400" dirty="0">
                <a:effectLst/>
              </a:rPr>
              <a:t>.</a:t>
            </a:r>
            <a:endParaRPr lang="en-MY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74" y="3924481"/>
            <a:ext cx="4810279" cy="270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260</TotalTime>
  <Words>1239</Words>
  <Application>Microsoft Office PowerPoint</Application>
  <PresentationFormat>Widescreen</PresentationFormat>
  <Paragraphs>224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Calisto MT</vt:lpstr>
      <vt:lpstr>Times New Roman</vt:lpstr>
      <vt:lpstr>Trebuchet MS</vt:lpstr>
      <vt:lpstr>Wingdings 2</vt:lpstr>
      <vt:lpstr>Slate</vt:lpstr>
      <vt:lpstr>PROGRAMMING LANGUAGE DESIGN THINKING SECTION 02</vt:lpstr>
      <vt:lpstr>WHAT IS PROGRAMMING?</vt:lpstr>
      <vt:lpstr>SOFTWARE DEVELOPMENT</vt:lpstr>
      <vt:lpstr>STEP 1 :PROGRAM SPECIFICATION</vt:lpstr>
      <vt:lpstr>PowerPoint Presentation</vt:lpstr>
      <vt:lpstr>PowerPoint Presentation</vt:lpstr>
      <vt:lpstr>STEP 2 :PROGRAMM DESIGN</vt:lpstr>
      <vt:lpstr>TOP DOWN DESIGN</vt:lpstr>
      <vt:lpstr>PSEUDOCODE</vt:lpstr>
      <vt:lpstr>FLOWCHARTS</vt:lpstr>
      <vt:lpstr>LOGIC STRUCTURE</vt:lpstr>
      <vt:lpstr>STEP 3:PROGRAM CODE Characteristics of a good program</vt:lpstr>
      <vt:lpstr>Markup Language</vt:lpstr>
      <vt:lpstr>PowerPoint Presentation</vt:lpstr>
      <vt:lpstr>Programming languages</vt:lpstr>
      <vt:lpstr>PowerPoint Presentation</vt:lpstr>
      <vt:lpstr>Step 4: Program Test</vt:lpstr>
      <vt:lpstr>Debug</vt:lpstr>
      <vt:lpstr>Step 5: Program Documentation</vt:lpstr>
      <vt:lpstr>Examples of Documents</vt:lpstr>
      <vt:lpstr>Step 6 : Program Maintenance</vt:lpstr>
      <vt:lpstr>Maintenance</vt:lpstr>
      <vt:lpstr>CASE Tools</vt:lpstr>
      <vt:lpstr>Benefits of CASE Tools</vt:lpstr>
      <vt:lpstr>OOP Software Development</vt:lpstr>
      <vt:lpstr>Generations of Programming Languages</vt:lpstr>
      <vt:lpstr>Generations of Programming Language</vt:lpstr>
      <vt:lpstr>Generations of Programming Language </vt:lpstr>
      <vt:lpstr>Careers in Information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</dc:title>
  <dc:creator>AZRIANA ZAINAL ABIDIN</dc:creator>
  <cp:lastModifiedBy>ACER</cp:lastModifiedBy>
  <cp:revision>47</cp:revision>
  <dcterms:created xsi:type="dcterms:W3CDTF">2019-10-07T14:07:00Z</dcterms:created>
  <dcterms:modified xsi:type="dcterms:W3CDTF">2019-11-18T05:06:18Z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