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7" r:id="rId3"/>
    <p:sldId id="260" r:id="rId4"/>
    <p:sldId id="258" r:id="rId5"/>
    <p:sldId id="261" r:id="rId6"/>
    <p:sldId id="262" r:id="rId7"/>
    <p:sldId id="269" r:id="rId8"/>
    <p:sldId id="264" r:id="rId9"/>
    <p:sldId id="265" r:id="rId10"/>
    <p:sldId id="271" r:id="rId11"/>
    <p:sldId id="275" r:id="rId12"/>
    <p:sldId id="276" r:id="rId13"/>
    <p:sldId id="277" r:id="rId14"/>
    <p:sldId id="278" r:id="rId15"/>
    <p:sldId id="266" r:id="rId16"/>
    <p:sldId id="267" r:id="rId17"/>
    <p:sldId id="273" r:id="rId18"/>
    <p:sldId id="279" r:id="rId19"/>
    <p:sldId id="274"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9"/>
    <p:restoredTop sz="94682"/>
  </p:normalViewPr>
  <p:slideViewPr>
    <p:cSldViewPr snapToGrid="0" snapToObjects="1">
      <p:cViewPr>
        <p:scale>
          <a:sx n="122" d="100"/>
          <a:sy n="122" d="100"/>
        </p:scale>
        <p:origin x="1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84558-6F63-4A35-8BE3-9399D4BBDA50}"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AA0342A3-4DD9-4864-98CF-D40044EAEAE2}">
      <dgm:prSet/>
      <dgm:spPr/>
      <dgm:t>
        <a:bodyPr/>
        <a:lstStyle/>
        <a:p>
          <a:r>
            <a:rPr lang="en-MY" b="1"/>
            <a:t>Revolusi Industri Pertama (1760-1830)</a:t>
          </a:r>
          <a:r>
            <a:rPr lang="en-MY"/>
            <a:t>, bergantung lebih kepada </a:t>
          </a:r>
          <a:r>
            <a:rPr lang="en-MY" b="1"/>
            <a:t>kegunaan air ataupun wap – “steam” </a:t>
          </a:r>
          <a:r>
            <a:rPr lang="en-MY"/>
            <a:t>– yang kesudahannya berupaya menggerakkan jentera berasaskan kuasa wap hingga terciptalah </a:t>
          </a:r>
          <a:r>
            <a:rPr lang="en-MY" b="1"/>
            <a:t>“steam engine” </a:t>
          </a:r>
          <a:r>
            <a:rPr lang="en-MY"/>
            <a:t>yang turut membawa perubahan besar kepada sistem pengangkutan juga meningkatkan aktiviti perindustrian yang lain.</a:t>
          </a:r>
          <a:endParaRPr lang="en-US"/>
        </a:p>
      </dgm:t>
    </dgm:pt>
    <dgm:pt modelId="{3C5640C7-6A0B-4829-A8EB-77ACB194CD2B}" type="parTrans" cxnId="{40865C30-D58F-41B1-8E89-C9E07398F74F}">
      <dgm:prSet/>
      <dgm:spPr/>
      <dgm:t>
        <a:bodyPr/>
        <a:lstStyle/>
        <a:p>
          <a:endParaRPr lang="en-US"/>
        </a:p>
      </dgm:t>
    </dgm:pt>
    <dgm:pt modelId="{90E31958-70E2-4F80-882C-9DE58B29607D}" type="sibTrans" cxnId="{40865C30-D58F-41B1-8E89-C9E07398F74F}">
      <dgm:prSet/>
      <dgm:spPr/>
      <dgm:t>
        <a:bodyPr/>
        <a:lstStyle/>
        <a:p>
          <a:endParaRPr lang="en-US"/>
        </a:p>
      </dgm:t>
    </dgm:pt>
    <dgm:pt modelId="{4D7A09AA-CE7C-4030-9D97-42B3A2554724}">
      <dgm:prSet/>
      <dgm:spPr/>
      <dgm:t>
        <a:bodyPr/>
        <a:lstStyle/>
        <a:p>
          <a:r>
            <a:rPr lang="en-MY" b="1"/>
            <a:t>Revolusi Industri Kedua sekitar 1870-1914</a:t>
          </a:r>
          <a:r>
            <a:rPr lang="en-MY"/>
            <a:t>, </a:t>
          </a:r>
          <a:r>
            <a:rPr lang="en-MY" b="1"/>
            <a:t>kuasa elektrik </a:t>
          </a:r>
          <a:r>
            <a:rPr lang="en-MY"/>
            <a:t>jelas membawa satu lagi lonjakan status hidup masyarakat melalui perkembangan industri pengilangan.</a:t>
          </a:r>
          <a:endParaRPr lang="en-US"/>
        </a:p>
      </dgm:t>
    </dgm:pt>
    <dgm:pt modelId="{68C41246-189D-4770-A262-22F4D47FD900}" type="parTrans" cxnId="{88281D5B-CDC9-4DB9-83A6-DBB7DDA5C5B1}">
      <dgm:prSet/>
      <dgm:spPr/>
      <dgm:t>
        <a:bodyPr/>
        <a:lstStyle/>
        <a:p>
          <a:endParaRPr lang="en-US"/>
        </a:p>
      </dgm:t>
    </dgm:pt>
    <dgm:pt modelId="{C914C1B1-6030-4002-99EC-A99E38AB8042}" type="sibTrans" cxnId="{88281D5B-CDC9-4DB9-83A6-DBB7DDA5C5B1}">
      <dgm:prSet/>
      <dgm:spPr/>
      <dgm:t>
        <a:bodyPr/>
        <a:lstStyle/>
        <a:p>
          <a:endParaRPr lang="en-US"/>
        </a:p>
      </dgm:t>
    </dgm:pt>
    <dgm:pt modelId="{C2EEA101-3DD6-5846-BDBA-D3C815B614DE}" type="pres">
      <dgm:prSet presAssocID="{A4F84558-6F63-4A35-8BE3-9399D4BBDA50}" presName="vert0" presStyleCnt="0">
        <dgm:presLayoutVars>
          <dgm:dir/>
          <dgm:animOne val="branch"/>
          <dgm:animLvl val="lvl"/>
        </dgm:presLayoutVars>
      </dgm:prSet>
      <dgm:spPr/>
      <dgm:t>
        <a:bodyPr/>
        <a:lstStyle/>
        <a:p>
          <a:endParaRPr lang="en-US"/>
        </a:p>
      </dgm:t>
    </dgm:pt>
    <dgm:pt modelId="{161ACAA0-9B33-6340-9415-FD66FB5EC39E}" type="pres">
      <dgm:prSet presAssocID="{AA0342A3-4DD9-4864-98CF-D40044EAEAE2}" presName="thickLine" presStyleLbl="alignNode1" presStyleIdx="0" presStyleCnt="2"/>
      <dgm:spPr/>
    </dgm:pt>
    <dgm:pt modelId="{A40971E3-E834-2D49-BF0C-1B7CA5AAC85A}" type="pres">
      <dgm:prSet presAssocID="{AA0342A3-4DD9-4864-98CF-D40044EAEAE2}" presName="horz1" presStyleCnt="0"/>
      <dgm:spPr/>
    </dgm:pt>
    <dgm:pt modelId="{EA97D07E-E486-7D45-AA0B-C33F613E33FA}" type="pres">
      <dgm:prSet presAssocID="{AA0342A3-4DD9-4864-98CF-D40044EAEAE2}" presName="tx1" presStyleLbl="revTx" presStyleIdx="0" presStyleCnt="2"/>
      <dgm:spPr/>
      <dgm:t>
        <a:bodyPr/>
        <a:lstStyle/>
        <a:p>
          <a:endParaRPr lang="en-US"/>
        </a:p>
      </dgm:t>
    </dgm:pt>
    <dgm:pt modelId="{4DA52484-78AC-A94A-B857-20C9F0D7BC77}" type="pres">
      <dgm:prSet presAssocID="{AA0342A3-4DD9-4864-98CF-D40044EAEAE2}" presName="vert1" presStyleCnt="0"/>
      <dgm:spPr/>
    </dgm:pt>
    <dgm:pt modelId="{BB2E6A8A-5265-5046-AE33-A700A0317F84}" type="pres">
      <dgm:prSet presAssocID="{4D7A09AA-CE7C-4030-9D97-42B3A2554724}" presName="thickLine" presStyleLbl="alignNode1" presStyleIdx="1" presStyleCnt="2"/>
      <dgm:spPr/>
    </dgm:pt>
    <dgm:pt modelId="{518FECE0-1A90-394C-B0D6-8BCC0609A955}" type="pres">
      <dgm:prSet presAssocID="{4D7A09AA-CE7C-4030-9D97-42B3A2554724}" presName="horz1" presStyleCnt="0"/>
      <dgm:spPr/>
    </dgm:pt>
    <dgm:pt modelId="{677C9EFB-954D-BF4D-82F7-9C0F3C323870}" type="pres">
      <dgm:prSet presAssocID="{4D7A09AA-CE7C-4030-9D97-42B3A2554724}" presName="tx1" presStyleLbl="revTx" presStyleIdx="1" presStyleCnt="2"/>
      <dgm:spPr/>
      <dgm:t>
        <a:bodyPr/>
        <a:lstStyle/>
        <a:p>
          <a:endParaRPr lang="en-US"/>
        </a:p>
      </dgm:t>
    </dgm:pt>
    <dgm:pt modelId="{AFB70C80-8024-C54B-A371-C2CB3710A329}" type="pres">
      <dgm:prSet presAssocID="{4D7A09AA-CE7C-4030-9D97-42B3A2554724}" presName="vert1" presStyleCnt="0"/>
      <dgm:spPr/>
    </dgm:pt>
  </dgm:ptLst>
  <dgm:cxnLst>
    <dgm:cxn modelId="{E431D668-298F-B54E-940F-225BD32D8E46}" type="presOf" srcId="{A4F84558-6F63-4A35-8BE3-9399D4BBDA50}" destId="{C2EEA101-3DD6-5846-BDBA-D3C815B614DE}" srcOrd="0" destOrd="0" presId="urn:microsoft.com/office/officeart/2008/layout/LinedList"/>
    <dgm:cxn modelId="{88281D5B-CDC9-4DB9-83A6-DBB7DDA5C5B1}" srcId="{A4F84558-6F63-4A35-8BE3-9399D4BBDA50}" destId="{4D7A09AA-CE7C-4030-9D97-42B3A2554724}" srcOrd="1" destOrd="0" parTransId="{68C41246-189D-4770-A262-22F4D47FD900}" sibTransId="{C914C1B1-6030-4002-99EC-A99E38AB8042}"/>
    <dgm:cxn modelId="{40865C30-D58F-41B1-8E89-C9E07398F74F}" srcId="{A4F84558-6F63-4A35-8BE3-9399D4BBDA50}" destId="{AA0342A3-4DD9-4864-98CF-D40044EAEAE2}" srcOrd="0" destOrd="0" parTransId="{3C5640C7-6A0B-4829-A8EB-77ACB194CD2B}" sibTransId="{90E31958-70E2-4F80-882C-9DE58B29607D}"/>
    <dgm:cxn modelId="{2075A10A-A77E-5044-B6A7-DD8D6952AE9F}" type="presOf" srcId="{4D7A09AA-CE7C-4030-9D97-42B3A2554724}" destId="{677C9EFB-954D-BF4D-82F7-9C0F3C323870}" srcOrd="0" destOrd="0" presId="urn:microsoft.com/office/officeart/2008/layout/LinedList"/>
    <dgm:cxn modelId="{88C9B866-2922-B94E-8C3E-EDE536B5CEB4}" type="presOf" srcId="{AA0342A3-4DD9-4864-98CF-D40044EAEAE2}" destId="{EA97D07E-E486-7D45-AA0B-C33F613E33FA}" srcOrd="0" destOrd="0" presId="urn:microsoft.com/office/officeart/2008/layout/LinedList"/>
    <dgm:cxn modelId="{ADCDE826-BD19-0C4B-B19F-A2C241E0D593}" type="presParOf" srcId="{C2EEA101-3DD6-5846-BDBA-D3C815B614DE}" destId="{161ACAA0-9B33-6340-9415-FD66FB5EC39E}" srcOrd="0" destOrd="0" presId="urn:microsoft.com/office/officeart/2008/layout/LinedList"/>
    <dgm:cxn modelId="{DB5CDD55-81D1-F446-840A-C5CE7E2B00CC}" type="presParOf" srcId="{C2EEA101-3DD6-5846-BDBA-D3C815B614DE}" destId="{A40971E3-E834-2D49-BF0C-1B7CA5AAC85A}" srcOrd="1" destOrd="0" presId="urn:microsoft.com/office/officeart/2008/layout/LinedList"/>
    <dgm:cxn modelId="{8BBAAC09-C0BA-8342-8F9B-FA8E6FE1E266}" type="presParOf" srcId="{A40971E3-E834-2D49-BF0C-1B7CA5AAC85A}" destId="{EA97D07E-E486-7D45-AA0B-C33F613E33FA}" srcOrd="0" destOrd="0" presId="urn:microsoft.com/office/officeart/2008/layout/LinedList"/>
    <dgm:cxn modelId="{913C4E81-D3A7-944E-AB31-400FC964BD24}" type="presParOf" srcId="{A40971E3-E834-2D49-BF0C-1B7CA5AAC85A}" destId="{4DA52484-78AC-A94A-B857-20C9F0D7BC77}" srcOrd="1" destOrd="0" presId="urn:microsoft.com/office/officeart/2008/layout/LinedList"/>
    <dgm:cxn modelId="{C563C8DA-D1EA-A143-BF25-5348249E9385}" type="presParOf" srcId="{C2EEA101-3DD6-5846-BDBA-D3C815B614DE}" destId="{BB2E6A8A-5265-5046-AE33-A700A0317F84}" srcOrd="2" destOrd="0" presId="urn:microsoft.com/office/officeart/2008/layout/LinedList"/>
    <dgm:cxn modelId="{341F21D1-9BC3-5E40-BD46-8CE1A561F24A}" type="presParOf" srcId="{C2EEA101-3DD6-5846-BDBA-D3C815B614DE}" destId="{518FECE0-1A90-394C-B0D6-8BCC0609A955}" srcOrd="3" destOrd="0" presId="urn:microsoft.com/office/officeart/2008/layout/LinedList"/>
    <dgm:cxn modelId="{37835C4E-16DC-8E4E-A05A-D1BDDEBCE94C}" type="presParOf" srcId="{518FECE0-1A90-394C-B0D6-8BCC0609A955}" destId="{677C9EFB-954D-BF4D-82F7-9C0F3C323870}" srcOrd="0" destOrd="0" presId="urn:microsoft.com/office/officeart/2008/layout/LinedList"/>
    <dgm:cxn modelId="{EB9B0005-1253-B04F-8076-057CE8607862}" type="presParOf" srcId="{518FECE0-1A90-394C-B0D6-8BCC0609A955}" destId="{AFB70C80-8024-C54B-A371-C2CB3710A3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6BF6A4-788A-41B7-832C-DABA4370097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284C255-1615-41A2-B90E-AE69DC910BD5}">
      <dgm:prSet/>
      <dgm:spPr/>
      <dgm:t>
        <a:bodyPr/>
        <a:lstStyle/>
        <a:p>
          <a:r>
            <a:rPr lang="en-MY" b="1"/>
            <a:t>Revolusi Industri Ketiga </a:t>
          </a:r>
          <a:r>
            <a:rPr lang="en-MY"/>
            <a:t>pula menyusul </a:t>
          </a:r>
          <a:r>
            <a:rPr lang="en-MY" b="1"/>
            <a:t>berasaskan teknologi maklumat dan komputer</a:t>
          </a:r>
          <a:r>
            <a:rPr lang="ar-SA" b="1"/>
            <a:t>‎</a:t>
          </a:r>
          <a:r>
            <a:rPr lang="en-MY"/>
            <a:t> sebagai tonggaknya. Dengan adanya kuasa elektrik, penggunaan komputer merebak dengan pesat dan membentuk satu lagi gaya hidup baru. </a:t>
          </a:r>
          <a:endParaRPr lang="en-US"/>
        </a:p>
      </dgm:t>
    </dgm:pt>
    <dgm:pt modelId="{D12EE5A8-75D4-4089-8BC4-145F05A96B6E}" type="parTrans" cxnId="{540D2068-0322-46DA-BA7D-8D540B423840}">
      <dgm:prSet/>
      <dgm:spPr/>
      <dgm:t>
        <a:bodyPr/>
        <a:lstStyle/>
        <a:p>
          <a:endParaRPr lang="en-US"/>
        </a:p>
      </dgm:t>
    </dgm:pt>
    <dgm:pt modelId="{0A89EBC9-C893-4CA9-A60C-C3D4133ABD27}" type="sibTrans" cxnId="{540D2068-0322-46DA-BA7D-8D540B423840}">
      <dgm:prSet/>
      <dgm:spPr/>
      <dgm:t>
        <a:bodyPr/>
        <a:lstStyle/>
        <a:p>
          <a:endParaRPr lang="en-US"/>
        </a:p>
      </dgm:t>
    </dgm:pt>
    <dgm:pt modelId="{E9210EFD-93F5-45E5-A91B-07A2FE9DC063}">
      <dgm:prSet/>
      <dgm:spPr/>
      <dgm:t>
        <a:bodyPr/>
        <a:lstStyle/>
        <a:p>
          <a:r>
            <a:rPr lang="en-MY"/>
            <a:t>Di </a:t>
          </a:r>
          <a:r>
            <a:rPr lang="en-MY" b="1"/>
            <a:t>peringkat akhir revolusi ketiga </a:t>
          </a:r>
          <a:r>
            <a:rPr lang="en-MY"/>
            <a:t>timbul pula </a:t>
          </a:r>
          <a:r>
            <a:rPr lang="en-MY" b="1"/>
            <a:t>teknologi automasi</a:t>
          </a:r>
          <a:r>
            <a:rPr lang="en-MY"/>
            <a:t>, yang mana mesin dan jentera boleh bergerak serta “bekerja” dengan sendiri apabila ia dimuatkan dengan program komputer tertentu bagi melakukan sesuatu aktiviti terancang. Konsep </a:t>
          </a:r>
          <a:r>
            <a:rPr lang="en-MY" b="1"/>
            <a:t>pengilangan lambakan (“mass production”) </a:t>
          </a:r>
          <a:r>
            <a:rPr lang="en-MY"/>
            <a:t>diperkenalkan pada </a:t>
          </a:r>
          <a:r>
            <a:rPr lang="en-MY" b="1"/>
            <a:t>pertengahan abad ke-20</a:t>
          </a:r>
          <a:r>
            <a:rPr lang="en-MY"/>
            <a:t>. </a:t>
          </a:r>
          <a:endParaRPr lang="en-US"/>
        </a:p>
      </dgm:t>
    </dgm:pt>
    <dgm:pt modelId="{B3A08201-CB42-454C-AC45-CB18F2A313E5}" type="parTrans" cxnId="{67F9CD54-50DB-4D49-BC38-6E5AEDDF3B18}">
      <dgm:prSet/>
      <dgm:spPr/>
      <dgm:t>
        <a:bodyPr/>
        <a:lstStyle/>
        <a:p>
          <a:endParaRPr lang="en-US"/>
        </a:p>
      </dgm:t>
    </dgm:pt>
    <dgm:pt modelId="{F62EE0D5-42A8-4FF7-8C84-EAD7C4EDB7EF}" type="sibTrans" cxnId="{67F9CD54-50DB-4D49-BC38-6E5AEDDF3B18}">
      <dgm:prSet/>
      <dgm:spPr/>
      <dgm:t>
        <a:bodyPr/>
        <a:lstStyle/>
        <a:p>
          <a:endParaRPr lang="en-US"/>
        </a:p>
      </dgm:t>
    </dgm:pt>
    <dgm:pt modelId="{4D403DE2-C7F9-4A2F-9F53-FC86AE86F6F6}">
      <dgm:prSet/>
      <dgm:spPr/>
      <dgm:t>
        <a:bodyPr/>
        <a:lstStyle/>
        <a:p>
          <a:r>
            <a:rPr lang="en-MY"/>
            <a:t>Revolusi Industri Ketiga juga dipanggil </a:t>
          </a:r>
          <a:r>
            <a:rPr lang="en-MY" b="1"/>
            <a:t>Revolusi Digital.</a:t>
          </a:r>
          <a:endParaRPr lang="en-US"/>
        </a:p>
      </dgm:t>
    </dgm:pt>
    <dgm:pt modelId="{89EA9BB1-5F36-4F05-9430-78B32CC011D2}" type="parTrans" cxnId="{470A5865-CE95-410C-BB06-2281AD356FEE}">
      <dgm:prSet/>
      <dgm:spPr/>
      <dgm:t>
        <a:bodyPr/>
        <a:lstStyle/>
        <a:p>
          <a:endParaRPr lang="en-US"/>
        </a:p>
      </dgm:t>
    </dgm:pt>
    <dgm:pt modelId="{38A31A93-2F16-449C-8100-597D90A61149}" type="sibTrans" cxnId="{470A5865-CE95-410C-BB06-2281AD356FEE}">
      <dgm:prSet/>
      <dgm:spPr/>
      <dgm:t>
        <a:bodyPr/>
        <a:lstStyle/>
        <a:p>
          <a:endParaRPr lang="en-US"/>
        </a:p>
      </dgm:t>
    </dgm:pt>
    <dgm:pt modelId="{0793029C-ABE6-1C48-A19B-0CF3FB443C9A}" type="pres">
      <dgm:prSet presAssocID="{DB6BF6A4-788A-41B7-832C-DABA4370097A}" presName="vert0" presStyleCnt="0">
        <dgm:presLayoutVars>
          <dgm:dir/>
          <dgm:animOne val="branch"/>
          <dgm:animLvl val="lvl"/>
        </dgm:presLayoutVars>
      </dgm:prSet>
      <dgm:spPr/>
      <dgm:t>
        <a:bodyPr/>
        <a:lstStyle/>
        <a:p>
          <a:endParaRPr lang="en-US"/>
        </a:p>
      </dgm:t>
    </dgm:pt>
    <dgm:pt modelId="{6E08F4A7-4D9B-0946-9E75-48DA0D7AD9C1}" type="pres">
      <dgm:prSet presAssocID="{0284C255-1615-41A2-B90E-AE69DC910BD5}" presName="thickLine" presStyleLbl="alignNode1" presStyleIdx="0" presStyleCnt="3"/>
      <dgm:spPr/>
    </dgm:pt>
    <dgm:pt modelId="{380A5CFB-39F3-3A4A-AF10-032A74A83E73}" type="pres">
      <dgm:prSet presAssocID="{0284C255-1615-41A2-B90E-AE69DC910BD5}" presName="horz1" presStyleCnt="0"/>
      <dgm:spPr/>
    </dgm:pt>
    <dgm:pt modelId="{8C1A4A42-003F-FA41-9762-7392F7B5C656}" type="pres">
      <dgm:prSet presAssocID="{0284C255-1615-41A2-B90E-AE69DC910BD5}" presName="tx1" presStyleLbl="revTx" presStyleIdx="0" presStyleCnt="3"/>
      <dgm:spPr/>
      <dgm:t>
        <a:bodyPr/>
        <a:lstStyle/>
        <a:p>
          <a:endParaRPr lang="en-US"/>
        </a:p>
      </dgm:t>
    </dgm:pt>
    <dgm:pt modelId="{28CA5653-3E9E-534B-8973-9112838B76C8}" type="pres">
      <dgm:prSet presAssocID="{0284C255-1615-41A2-B90E-AE69DC910BD5}" presName="vert1" presStyleCnt="0"/>
      <dgm:spPr/>
    </dgm:pt>
    <dgm:pt modelId="{2192D845-FBA9-6A45-8ECE-D02B63860CF4}" type="pres">
      <dgm:prSet presAssocID="{E9210EFD-93F5-45E5-A91B-07A2FE9DC063}" presName="thickLine" presStyleLbl="alignNode1" presStyleIdx="1" presStyleCnt="3"/>
      <dgm:spPr/>
    </dgm:pt>
    <dgm:pt modelId="{2C6F1CBC-0DCD-2F44-96E9-810C9F5BF36A}" type="pres">
      <dgm:prSet presAssocID="{E9210EFD-93F5-45E5-A91B-07A2FE9DC063}" presName="horz1" presStyleCnt="0"/>
      <dgm:spPr/>
    </dgm:pt>
    <dgm:pt modelId="{0FCB9F78-6560-534E-AA4B-0B14D18493C4}" type="pres">
      <dgm:prSet presAssocID="{E9210EFD-93F5-45E5-A91B-07A2FE9DC063}" presName="tx1" presStyleLbl="revTx" presStyleIdx="1" presStyleCnt="3"/>
      <dgm:spPr/>
      <dgm:t>
        <a:bodyPr/>
        <a:lstStyle/>
        <a:p>
          <a:endParaRPr lang="en-US"/>
        </a:p>
      </dgm:t>
    </dgm:pt>
    <dgm:pt modelId="{E19DA000-E863-1949-9935-7C040BA1FD44}" type="pres">
      <dgm:prSet presAssocID="{E9210EFD-93F5-45E5-A91B-07A2FE9DC063}" presName="vert1" presStyleCnt="0"/>
      <dgm:spPr/>
    </dgm:pt>
    <dgm:pt modelId="{6C977FFF-D193-044F-89BA-D2657711A67B}" type="pres">
      <dgm:prSet presAssocID="{4D403DE2-C7F9-4A2F-9F53-FC86AE86F6F6}" presName="thickLine" presStyleLbl="alignNode1" presStyleIdx="2" presStyleCnt="3"/>
      <dgm:spPr/>
    </dgm:pt>
    <dgm:pt modelId="{9D47AD58-E02F-0C43-B2C6-559341CDD943}" type="pres">
      <dgm:prSet presAssocID="{4D403DE2-C7F9-4A2F-9F53-FC86AE86F6F6}" presName="horz1" presStyleCnt="0"/>
      <dgm:spPr/>
    </dgm:pt>
    <dgm:pt modelId="{7F441448-0B01-C944-80F5-451EEE3FF308}" type="pres">
      <dgm:prSet presAssocID="{4D403DE2-C7F9-4A2F-9F53-FC86AE86F6F6}" presName="tx1" presStyleLbl="revTx" presStyleIdx="2" presStyleCnt="3"/>
      <dgm:spPr/>
      <dgm:t>
        <a:bodyPr/>
        <a:lstStyle/>
        <a:p>
          <a:endParaRPr lang="en-US"/>
        </a:p>
      </dgm:t>
    </dgm:pt>
    <dgm:pt modelId="{7A755D47-C731-0542-80B0-9DA1A719DDC8}" type="pres">
      <dgm:prSet presAssocID="{4D403DE2-C7F9-4A2F-9F53-FC86AE86F6F6}" presName="vert1" presStyleCnt="0"/>
      <dgm:spPr/>
    </dgm:pt>
  </dgm:ptLst>
  <dgm:cxnLst>
    <dgm:cxn modelId="{772702A5-0F79-494E-8E2F-C4C9B1B93040}" type="presOf" srcId="{E9210EFD-93F5-45E5-A91B-07A2FE9DC063}" destId="{0FCB9F78-6560-534E-AA4B-0B14D18493C4}" srcOrd="0" destOrd="0" presId="urn:microsoft.com/office/officeart/2008/layout/LinedList"/>
    <dgm:cxn modelId="{5B7FFB5E-B5E6-BB45-9854-1B789615EB7D}" type="presOf" srcId="{DB6BF6A4-788A-41B7-832C-DABA4370097A}" destId="{0793029C-ABE6-1C48-A19B-0CF3FB443C9A}" srcOrd="0" destOrd="0" presId="urn:microsoft.com/office/officeart/2008/layout/LinedList"/>
    <dgm:cxn modelId="{67F9CD54-50DB-4D49-BC38-6E5AEDDF3B18}" srcId="{DB6BF6A4-788A-41B7-832C-DABA4370097A}" destId="{E9210EFD-93F5-45E5-A91B-07A2FE9DC063}" srcOrd="1" destOrd="0" parTransId="{B3A08201-CB42-454C-AC45-CB18F2A313E5}" sibTransId="{F62EE0D5-42A8-4FF7-8C84-EAD7C4EDB7EF}"/>
    <dgm:cxn modelId="{AD6CBAE1-24C8-3546-BE0E-DCB15DDB540D}" type="presOf" srcId="{4D403DE2-C7F9-4A2F-9F53-FC86AE86F6F6}" destId="{7F441448-0B01-C944-80F5-451EEE3FF308}" srcOrd="0" destOrd="0" presId="urn:microsoft.com/office/officeart/2008/layout/LinedList"/>
    <dgm:cxn modelId="{540D2068-0322-46DA-BA7D-8D540B423840}" srcId="{DB6BF6A4-788A-41B7-832C-DABA4370097A}" destId="{0284C255-1615-41A2-B90E-AE69DC910BD5}" srcOrd="0" destOrd="0" parTransId="{D12EE5A8-75D4-4089-8BC4-145F05A96B6E}" sibTransId="{0A89EBC9-C893-4CA9-A60C-C3D4133ABD27}"/>
    <dgm:cxn modelId="{9EC0334D-9C40-A640-AA80-56AEE150CA83}" type="presOf" srcId="{0284C255-1615-41A2-B90E-AE69DC910BD5}" destId="{8C1A4A42-003F-FA41-9762-7392F7B5C656}" srcOrd="0" destOrd="0" presId="urn:microsoft.com/office/officeart/2008/layout/LinedList"/>
    <dgm:cxn modelId="{470A5865-CE95-410C-BB06-2281AD356FEE}" srcId="{DB6BF6A4-788A-41B7-832C-DABA4370097A}" destId="{4D403DE2-C7F9-4A2F-9F53-FC86AE86F6F6}" srcOrd="2" destOrd="0" parTransId="{89EA9BB1-5F36-4F05-9430-78B32CC011D2}" sibTransId="{38A31A93-2F16-449C-8100-597D90A61149}"/>
    <dgm:cxn modelId="{0E9593C3-C46E-044E-9B6F-633B9C8CA6A6}" type="presParOf" srcId="{0793029C-ABE6-1C48-A19B-0CF3FB443C9A}" destId="{6E08F4A7-4D9B-0946-9E75-48DA0D7AD9C1}" srcOrd="0" destOrd="0" presId="urn:microsoft.com/office/officeart/2008/layout/LinedList"/>
    <dgm:cxn modelId="{F18D34BF-937B-D641-A9A0-9D6F3251B157}" type="presParOf" srcId="{0793029C-ABE6-1C48-A19B-0CF3FB443C9A}" destId="{380A5CFB-39F3-3A4A-AF10-032A74A83E73}" srcOrd="1" destOrd="0" presId="urn:microsoft.com/office/officeart/2008/layout/LinedList"/>
    <dgm:cxn modelId="{7F63D669-E792-D941-B9AD-AD08E576208E}" type="presParOf" srcId="{380A5CFB-39F3-3A4A-AF10-032A74A83E73}" destId="{8C1A4A42-003F-FA41-9762-7392F7B5C656}" srcOrd="0" destOrd="0" presId="urn:microsoft.com/office/officeart/2008/layout/LinedList"/>
    <dgm:cxn modelId="{D72FD96C-1831-BE4F-8859-BE36356796A4}" type="presParOf" srcId="{380A5CFB-39F3-3A4A-AF10-032A74A83E73}" destId="{28CA5653-3E9E-534B-8973-9112838B76C8}" srcOrd="1" destOrd="0" presId="urn:microsoft.com/office/officeart/2008/layout/LinedList"/>
    <dgm:cxn modelId="{B9A7A53F-510F-424A-8A39-D18B9CA8D498}" type="presParOf" srcId="{0793029C-ABE6-1C48-A19B-0CF3FB443C9A}" destId="{2192D845-FBA9-6A45-8ECE-D02B63860CF4}" srcOrd="2" destOrd="0" presId="urn:microsoft.com/office/officeart/2008/layout/LinedList"/>
    <dgm:cxn modelId="{3E59290D-4403-0B43-9D37-F497D9D4D3A1}" type="presParOf" srcId="{0793029C-ABE6-1C48-A19B-0CF3FB443C9A}" destId="{2C6F1CBC-0DCD-2F44-96E9-810C9F5BF36A}" srcOrd="3" destOrd="0" presId="urn:microsoft.com/office/officeart/2008/layout/LinedList"/>
    <dgm:cxn modelId="{041CC6F8-DB86-8F43-AC3B-697DB79B04AC}" type="presParOf" srcId="{2C6F1CBC-0DCD-2F44-96E9-810C9F5BF36A}" destId="{0FCB9F78-6560-534E-AA4B-0B14D18493C4}" srcOrd="0" destOrd="0" presId="urn:microsoft.com/office/officeart/2008/layout/LinedList"/>
    <dgm:cxn modelId="{D3FCF6B9-530C-EE49-943B-AE1598158EDF}" type="presParOf" srcId="{2C6F1CBC-0DCD-2F44-96E9-810C9F5BF36A}" destId="{E19DA000-E863-1949-9935-7C040BA1FD44}" srcOrd="1" destOrd="0" presId="urn:microsoft.com/office/officeart/2008/layout/LinedList"/>
    <dgm:cxn modelId="{75BD3FEB-3F90-3542-B1F2-B6591FCE126A}" type="presParOf" srcId="{0793029C-ABE6-1C48-A19B-0CF3FB443C9A}" destId="{6C977FFF-D193-044F-89BA-D2657711A67B}" srcOrd="4" destOrd="0" presId="urn:microsoft.com/office/officeart/2008/layout/LinedList"/>
    <dgm:cxn modelId="{8B3B6E6F-6B16-1146-A526-3D93C8F59E0C}" type="presParOf" srcId="{0793029C-ABE6-1C48-A19B-0CF3FB443C9A}" destId="{9D47AD58-E02F-0C43-B2C6-559341CDD943}" srcOrd="5" destOrd="0" presId="urn:microsoft.com/office/officeart/2008/layout/LinedList"/>
    <dgm:cxn modelId="{CDBECC7C-BA00-5D4C-AB07-6E42DD7971A3}" type="presParOf" srcId="{9D47AD58-E02F-0C43-B2C6-559341CDD943}" destId="{7F441448-0B01-C944-80F5-451EEE3FF308}" srcOrd="0" destOrd="0" presId="urn:microsoft.com/office/officeart/2008/layout/LinedList"/>
    <dgm:cxn modelId="{61625386-F659-0E40-BCE3-92E35970915F}" type="presParOf" srcId="{9D47AD58-E02F-0C43-B2C6-559341CDD943}" destId="{7A755D47-C731-0542-80B0-9DA1A719DD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6BF6A4-788A-41B7-832C-DABA4370097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284C255-1615-41A2-B90E-AE69DC910BD5}">
      <dgm:prSet/>
      <dgm:spPr/>
      <dgm:t>
        <a:bodyPr/>
        <a:lstStyle/>
        <a:p>
          <a:r>
            <a:rPr lang="en-MY" b="1" dirty="0" err="1" smtClean="0"/>
            <a:t>Revolusi</a:t>
          </a:r>
          <a:r>
            <a:rPr lang="en-MY" b="1" dirty="0" smtClean="0"/>
            <a:t> </a:t>
          </a:r>
          <a:r>
            <a:rPr lang="en-MY" b="1" dirty="0" err="1" smtClean="0"/>
            <a:t>Industri</a:t>
          </a:r>
          <a:r>
            <a:rPr lang="en-MY" b="1" dirty="0" smtClean="0"/>
            <a:t> </a:t>
          </a:r>
          <a:r>
            <a:rPr lang="en-MY" b="1" dirty="0" err="1" smtClean="0"/>
            <a:t>Keempat</a:t>
          </a:r>
          <a:r>
            <a:rPr lang="en-MY" b="1" dirty="0" smtClean="0"/>
            <a:t> </a:t>
          </a:r>
          <a:r>
            <a:rPr lang="en-MY" dirty="0" err="1" smtClean="0"/>
            <a:t>adalah</a:t>
          </a:r>
          <a:r>
            <a:rPr lang="en-MY" dirty="0" smtClean="0"/>
            <a:t> </a:t>
          </a:r>
          <a:r>
            <a:rPr lang="en-MY" dirty="0" err="1" smtClean="0"/>
            <a:t>kesinambungan</a:t>
          </a:r>
          <a:r>
            <a:rPr lang="en-MY" dirty="0" smtClean="0"/>
            <a:t> </a:t>
          </a:r>
          <a:r>
            <a:rPr lang="en-MY" dirty="0" err="1" smtClean="0"/>
            <a:t>versi</a:t>
          </a:r>
          <a:r>
            <a:rPr lang="en-MY" dirty="0" smtClean="0"/>
            <a:t> </a:t>
          </a:r>
          <a:r>
            <a:rPr lang="en-MY" dirty="0" err="1" smtClean="0"/>
            <a:t>ketiga</a:t>
          </a:r>
          <a:r>
            <a:rPr lang="en-MY" dirty="0" smtClean="0"/>
            <a:t> </a:t>
          </a:r>
          <a:r>
            <a:rPr lang="en-MY" dirty="0" err="1" smtClean="0"/>
            <a:t>dalam</a:t>
          </a:r>
          <a:r>
            <a:rPr lang="en-MY" dirty="0" smtClean="0"/>
            <a:t> </a:t>
          </a:r>
          <a:r>
            <a:rPr lang="en-MY" dirty="0" err="1" smtClean="0"/>
            <a:t>peningkatan</a:t>
          </a:r>
          <a:r>
            <a:rPr lang="en-MY" dirty="0" smtClean="0"/>
            <a:t> </a:t>
          </a:r>
          <a:r>
            <a:rPr lang="en-MY" dirty="0" err="1" smtClean="0"/>
            <a:t>automasi</a:t>
          </a:r>
          <a:r>
            <a:rPr lang="en-MY" dirty="0" smtClean="0"/>
            <a:t> </a:t>
          </a:r>
          <a:r>
            <a:rPr lang="en-MY" dirty="0" err="1" smtClean="0"/>
            <a:t>berserta</a:t>
          </a:r>
          <a:r>
            <a:rPr lang="en-MY" dirty="0" smtClean="0"/>
            <a:t> </a:t>
          </a:r>
          <a:r>
            <a:rPr lang="en-MY" dirty="0" err="1" smtClean="0"/>
            <a:t>rangkaian</a:t>
          </a:r>
          <a:r>
            <a:rPr lang="en-MY" dirty="0" smtClean="0"/>
            <a:t> internet </a:t>
          </a:r>
          <a:r>
            <a:rPr lang="en-MY" dirty="0" err="1" smtClean="0"/>
            <a:t>dan</a:t>
          </a:r>
          <a:r>
            <a:rPr lang="en-MY" dirty="0" smtClean="0"/>
            <a:t> proses </a:t>
          </a:r>
          <a:r>
            <a:rPr lang="en-MY" dirty="0" err="1" smtClean="0"/>
            <a:t>fizikal</a:t>
          </a:r>
          <a:r>
            <a:rPr lang="en-MY" dirty="0" smtClean="0"/>
            <a:t> lain.</a:t>
          </a:r>
          <a:endParaRPr lang="en-US" dirty="0"/>
        </a:p>
      </dgm:t>
    </dgm:pt>
    <dgm:pt modelId="{D12EE5A8-75D4-4089-8BC4-145F05A96B6E}" type="parTrans" cxnId="{540D2068-0322-46DA-BA7D-8D540B423840}">
      <dgm:prSet/>
      <dgm:spPr/>
      <dgm:t>
        <a:bodyPr/>
        <a:lstStyle/>
        <a:p>
          <a:endParaRPr lang="en-US"/>
        </a:p>
      </dgm:t>
    </dgm:pt>
    <dgm:pt modelId="{0A89EBC9-C893-4CA9-A60C-C3D4133ABD27}" type="sibTrans" cxnId="{540D2068-0322-46DA-BA7D-8D540B423840}">
      <dgm:prSet/>
      <dgm:spPr/>
      <dgm:t>
        <a:bodyPr/>
        <a:lstStyle/>
        <a:p>
          <a:endParaRPr lang="en-US"/>
        </a:p>
      </dgm:t>
    </dgm:pt>
    <dgm:pt modelId="{E9210EFD-93F5-45E5-A91B-07A2FE9DC063}">
      <dgm:prSet/>
      <dgm:spPr/>
      <dgm:t>
        <a:bodyPr/>
        <a:lstStyle/>
        <a:p>
          <a:r>
            <a:rPr lang="en-MY" dirty="0" err="1" smtClean="0"/>
            <a:t>Muncul</a:t>
          </a:r>
          <a:r>
            <a:rPr lang="en-MY" dirty="0" smtClean="0"/>
            <a:t> </a:t>
          </a:r>
          <a:r>
            <a:rPr lang="en-MY" dirty="0" err="1" smtClean="0"/>
            <a:t>satu</a:t>
          </a:r>
          <a:r>
            <a:rPr lang="en-MY" dirty="0" smtClean="0"/>
            <a:t> </a:t>
          </a:r>
          <a:r>
            <a:rPr lang="en-MY" b="1" dirty="0" err="1" smtClean="0"/>
            <a:t>sistem</a:t>
          </a:r>
          <a:r>
            <a:rPr lang="en-MY" b="1" dirty="0" smtClean="0"/>
            <a:t> </a:t>
          </a:r>
          <a:r>
            <a:rPr lang="en-MY" b="1" dirty="0" err="1" smtClean="0"/>
            <a:t>berbentuk</a:t>
          </a:r>
          <a:r>
            <a:rPr lang="en-MY" b="1" dirty="0" smtClean="0"/>
            <a:t> </a:t>
          </a:r>
          <a:r>
            <a:rPr lang="en-MY" b="1" dirty="0" err="1" smtClean="0"/>
            <a:t>siber-fizikal</a:t>
          </a:r>
          <a:r>
            <a:rPr lang="en-MY" b="1" dirty="0" smtClean="0"/>
            <a:t> (</a:t>
          </a:r>
          <a:r>
            <a:rPr lang="en-MY" b="1" dirty="0" err="1" smtClean="0"/>
            <a:t>Cyberphysical</a:t>
          </a:r>
          <a:r>
            <a:rPr lang="en-MY" b="1" dirty="0" smtClean="0"/>
            <a:t> System)</a:t>
          </a:r>
          <a:r>
            <a:rPr lang="en-MY" dirty="0" smtClean="0"/>
            <a:t>. </a:t>
          </a:r>
          <a:r>
            <a:rPr lang="en-MY" dirty="0" err="1" smtClean="0"/>
            <a:t>Melalui</a:t>
          </a:r>
          <a:r>
            <a:rPr lang="en-MY" dirty="0" smtClean="0"/>
            <a:t> </a:t>
          </a:r>
          <a:r>
            <a:rPr lang="en-MY" dirty="0" err="1" smtClean="0"/>
            <a:t>sistem</a:t>
          </a:r>
          <a:r>
            <a:rPr lang="en-MY" dirty="0" smtClean="0"/>
            <a:t> CPS </a:t>
          </a:r>
          <a:r>
            <a:rPr lang="en-MY" dirty="0" err="1" smtClean="0"/>
            <a:t>ini</a:t>
          </a:r>
          <a:r>
            <a:rPr lang="en-MY" dirty="0" smtClean="0"/>
            <a:t>, </a:t>
          </a:r>
          <a:r>
            <a:rPr lang="en-MY" dirty="0" err="1" smtClean="0"/>
            <a:t>kegunaan</a:t>
          </a:r>
          <a:r>
            <a:rPr lang="en-MY" dirty="0" smtClean="0"/>
            <a:t> robot </a:t>
          </a:r>
          <a:r>
            <a:rPr lang="en-MY" dirty="0" err="1" smtClean="0"/>
            <a:t>terus</a:t>
          </a:r>
          <a:r>
            <a:rPr lang="en-MY" dirty="0" smtClean="0"/>
            <a:t> </a:t>
          </a:r>
          <a:r>
            <a:rPr lang="en-MY" dirty="0" err="1" smtClean="0"/>
            <a:t>meningkat</a:t>
          </a:r>
          <a:r>
            <a:rPr lang="en-MY" dirty="0" smtClean="0"/>
            <a:t> </a:t>
          </a:r>
          <a:r>
            <a:rPr lang="en-MY" dirty="0" err="1" smtClean="0"/>
            <a:t>selaras</a:t>
          </a:r>
          <a:r>
            <a:rPr lang="en-MY" dirty="0" smtClean="0"/>
            <a:t> </a:t>
          </a:r>
          <a:r>
            <a:rPr lang="en-MY" dirty="0" err="1" smtClean="0"/>
            <a:t>dengan</a:t>
          </a:r>
          <a:r>
            <a:rPr lang="en-MY" dirty="0" smtClean="0"/>
            <a:t> </a:t>
          </a:r>
          <a:r>
            <a:rPr lang="en-MY" dirty="0" err="1" smtClean="0"/>
            <a:t>perkembangan</a:t>
          </a:r>
          <a:r>
            <a:rPr lang="en-MY" dirty="0" smtClean="0"/>
            <a:t> </a:t>
          </a:r>
          <a:r>
            <a:rPr lang="en-MY" b="1" dirty="0" err="1" smtClean="0"/>
            <a:t>kecerdasan</a:t>
          </a:r>
          <a:r>
            <a:rPr lang="en-MY" b="1" dirty="0" smtClean="0"/>
            <a:t> </a:t>
          </a:r>
          <a:r>
            <a:rPr lang="en-MY" b="1" dirty="0" err="1" smtClean="0"/>
            <a:t>buatan</a:t>
          </a:r>
          <a:r>
            <a:rPr lang="en-MY" b="1" dirty="0" smtClean="0"/>
            <a:t> (Artificial Intelligence)</a:t>
          </a:r>
          <a:r>
            <a:rPr lang="en-MY" dirty="0" smtClean="0"/>
            <a:t> </a:t>
          </a:r>
          <a:r>
            <a:rPr lang="en-MY" dirty="0" err="1" smtClean="0"/>
            <a:t>dan</a:t>
          </a:r>
          <a:r>
            <a:rPr lang="en-MY" dirty="0" smtClean="0"/>
            <a:t> </a:t>
          </a:r>
          <a:r>
            <a:rPr lang="en-MY" dirty="0" err="1" smtClean="0"/>
            <a:t>kesepaduan</a:t>
          </a:r>
          <a:r>
            <a:rPr lang="en-MY" dirty="0" smtClean="0"/>
            <a:t> </a:t>
          </a:r>
          <a:r>
            <a:rPr lang="en-MY" b="1" dirty="0" smtClean="0"/>
            <a:t>Internet</a:t>
          </a:r>
          <a:r>
            <a:rPr lang="en-MY" dirty="0" smtClean="0"/>
            <a:t> </a:t>
          </a:r>
          <a:r>
            <a:rPr lang="en-MY" b="1" dirty="0" err="1" smtClean="0"/>
            <a:t>Pelbagai</a:t>
          </a:r>
          <a:r>
            <a:rPr lang="en-MY" b="1" dirty="0" smtClean="0"/>
            <a:t> Benda (IPB - Internet of all Things)</a:t>
          </a:r>
          <a:r>
            <a:rPr lang="ar-SA" b="1" dirty="0" smtClean="0"/>
            <a:t>‎</a:t>
          </a:r>
          <a:r>
            <a:rPr lang="en-MY" dirty="0" smtClean="0"/>
            <a:t> – yang </a:t>
          </a:r>
          <a:r>
            <a:rPr lang="en-MY" dirty="0" err="1" smtClean="0"/>
            <a:t>merangkai</a:t>
          </a:r>
          <a:r>
            <a:rPr lang="en-MY" dirty="0" smtClean="0"/>
            <a:t> </a:t>
          </a:r>
          <a:r>
            <a:rPr lang="en-MY" dirty="0" err="1" smtClean="0"/>
            <a:t>pelbagai</a:t>
          </a:r>
          <a:r>
            <a:rPr lang="en-MY" dirty="0" smtClean="0"/>
            <a:t> </a:t>
          </a:r>
          <a:r>
            <a:rPr lang="en-MY" dirty="0" err="1" smtClean="0"/>
            <a:t>peranti</a:t>
          </a:r>
          <a:r>
            <a:rPr lang="en-MY" dirty="0" smtClean="0"/>
            <a:t>, </a:t>
          </a:r>
          <a:r>
            <a:rPr lang="en-MY" dirty="0" err="1" smtClean="0"/>
            <a:t>perisian</a:t>
          </a:r>
          <a:r>
            <a:rPr lang="en-MY" dirty="0" smtClean="0"/>
            <a:t>, </a:t>
          </a:r>
          <a:r>
            <a:rPr lang="en-MY" dirty="0" err="1" smtClean="0"/>
            <a:t>peralatan</a:t>
          </a:r>
          <a:r>
            <a:rPr lang="en-MY" dirty="0" smtClean="0"/>
            <a:t> </a:t>
          </a:r>
          <a:r>
            <a:rPr lang="en-MY" dirty="0" err="1" smtClean="0"/>
            <a:t>dan</a:t>
          </a:r>
          <a:r>
            <a:rPr lang="en-MY" dirty="0" smtClean="0"/>
            <a:t> lain-lain </a:t>
          </a:r>
          <a:r>
            <a:rPr lang="en-MY" dirty="0" err="1" smtClean="0"/>
            <a:t>lagi</a:t>
          </a:r>
          <a:r>
            <a:rPr lang="en-MY" dirty="0" smtClean="0"/>
            <a:t>. </a:t>
          </a:r>
          <a:endParaRPr lang="en-US" dirty="0"/>
        </a:p>
      </dgm:t>
    </dgm:pt>
    <dgm:pt modelId="{B3A08201-CB42-454C-AC45-CB18F2A313E5}" type="parTrans" cxnId="{67F9CD54-50DB-4D49-BC38-6E5AEDDF3B18}">
      <dgm:prSet/>
      <dgm:spPr/>
      <dgm:t>
        <a:bodyPr/>
        <a:lstStyle/>
        <a:p>
          <a:endParaRPr lang="en-US"/>
        </a:p>
      </dgm:t>
    </dgm:pt>
    <dgm:pt modelId="{F62EE0D5-42A8-4FF7-8C84-EAD7C4EDB7EF}" type="sibTrans" cxnId="{67F9CD54-50DB-4D49-BC38-6E5AEDDF3B18}">
      <dgm:prSet/>
      <dgm:spPr/>
      <dgm:t>
        <a:bodyPr/>
        <a:lstStyle/>
        <a:p>
          <a:endParaRPr lang="en-US"/>
        </a:p>
      </dgm:t>
    </dgm:pt>
    <dgm:pt modelId="{4D403DE2-C7F9-4A2F-9F53-FC86AE86F6F6}">
      <dgm:prSet/>
      <dgm:spPr/>
      <dgm:t>
        <a:bodyPr/>
        <a:lstStyle/>
        <a:p>
          <a:r>
            <a:rPr lang="en-MY" b="1" dirty="0" err="1" smtClean="0"/>
            <a:t>Muncul</a:t>
          </a:r>
          <a:r>
            <a:rPr lang="en-MY" b="1" dirty="0" smtClean="0"/>
            <a:t> Era </a:t>
          </a:r>
          <a:r>
            <a:rPr lang="en-MY" b="1" dirty="0" err="1" smtClean="0"/>
            <a:t>Kecerdasan</a:t>
          </a:r>
          <a:r>
            <a:rPr lang="en-MY" b="1" dirty="0" smtClean="0"/>
            <a:t> </a:t>
          </a:r>
          <a:r>
            <a:rPr lang="en-MY" b="1" dirty="0" err="1" smtClean="0"/>
            <a:t>Berkait</a:t>
          </a:r>
          <a:r>
            <a:rPr lang="en-MY" b="1" dirty="0" smtClean="0"/>
            <a:t> (Connected Intelligence Era)</a:t>
          </a:r>
          <a:r>
            <a:rPr lang="en-MY" dirty="0" smtClean="0"/>
            <a:t>, </a:t>
          </a:r>
          <a:r>
            <a:rPr lang="en-MY" dirty="0" err="1" smtClean="0"/>
            <a:t>satu</a:t>
          </a:r>
          <a:r>
            <a:rPr lang="en-MY" dirty="0" smtClean="0"/>
            <a:t> </a:t>
          </a:r>
          <a:r>
            <a:rPr lang="en-MY" dirty="0" err="1" smtClean="0"/>
            <a:t>titik</a:t>
          </a:r>
          <a:r>
            <a:rPr lang="en-MY" dirty="0" smtClean="0"/>
            <a:t> masa yang </a:t>
          </a:r>
          <a:r>
            <a:rPr lang="en-MY" dirty="0" err="1" smtClean="0"/>
            <a:t>meramalkan</a:t>
          </a:r>
          <a:r>
            <a:rPr lang="en-MY" dirty="0" smtClean="0"/>
            <a:t> </a:t>
          </a:r>
          <a:r>
            <a:rPr lang="en-MY" dirty="0" err="1" smtClean="0"/>
            <a:t>pertembungan</a:t>
          </a:r>
          <a:r>
            <a:rPr lang="en-MY" dirty="0" smtClean="0"/>
            <a:t> </a:t>
          </a:r>
          <a:r>
            <a:rPr lang="en-MY" dirty="0" err="1" smtClean="0"/>
            <a:t>antara</a:t>
          </a:r>
          <a:r>
            <a:rPr lang="en-MY" dirty="0" smtClean="0"/>
            <a:t> </a:t>
          </a:r>
          <a:r>
            <a:rPr lang="en-MY" dirty="0" err="1" smtClean="0"/>
            <a:t>alam</a:t>
          </a:r>
          <a:r>
            <a:rPr lang="en-MY" dirty="0" smtClean="0"/>
            <a:t> </a:t>
          </a:r>
          <a:r>
            <a:rPr lang="en-MY" dirty="0" err="1" smtClean="0"/>
            <a:t>manusia</a:t>
          </a:r>
          <a:r>
            <a:rPr lang="en-MY" dirty="0" smtClean="0"/>
            <a:t> </a:t>
          </a:r>
          <a:r>
            <a:rPr lang="en-MY" dirty="0" err="1" smtClean="0"/>
            <a:t>dengan</a:t>
          </a:r>
          <a:r>
            <a:rPr lang="en-MY" dirty="0" smtClean="0"/>
            <a:t> </a:t>
          </a:r>
          <a:r>
            <a:rPr lang="en-MY" dirty="0" err="1" smtClean="0"/>
            <a:t>dunia</a:t>
          </a:r>
          <a:r>
            <a:rPr lang="en-MY" dirty="0" smtClean="0"/>
            <a:t> robot </a:t>
          </a:r>
          <a:r>
            <a:rPr lang="en-MY" dirty="0" err="1" smtClean="0"/>
            <a:t>dalam</a:t>
          </a:r>
          <a:r>
            <a:rPr lang="en-MY" dirty="0" smtClean="0"/>
            <a:t> </a:t>
          </a:r>
          <a:r>
            <a:rPr lang="en-MY" dirty="0" err="1" smtClean="0"/>
            <a:t>lonjakan</a:t>
          </a:r>
          <a:r>
            <a:rPr lang="en-MY" dirty="0" smtClean="0"/>
            <a:t> </a:t>
          </a:r>
          <a:r>
            <a:rPr lang="en-MY" dirty="0" err="1" smtClean="0"/>
            <a:t>industri</a:t>
          </a:r>
          <a:r>
            <a:rPr lang="en-MY" dirty="0" smtClean="0"/>
            <a:t> </a:t>
          </a:r>
          <a:r>
            <a:rPr lang="en-MY" dirty="0" err="1" smtClean="0"/>
            <a:t>seterusnya</a:t>
          </a:r>
          <a:r>
            <a:rPr lang="en-MY" dirty="0" smtClean="0"/>
            <a:t> </a:t>
          </a:r>
          <a:r>
            <a:rPr lang="en-MY" dirty="0" err="1" smtClean="0"/>
            <a:t>pada</a:t>
          </a:r>
          <a:r>
            <a:rPr lang="en-MY" dirty="0" smtClean="0"/>
            <a:t> </a:t>
          </a:r>
          <a:r>
            <a:rPr lang="en-MY" dirty="0" err="1" smtClean="0"/>
            <a:t>abad</a:t>
          </a:r>
          <a:r>
            <a:rPr lang="en-MY" dirty="0" smtClean="0"/>
            <a:t> ke-21. </a:t>
          </a:r>
          <a:r>
            <a:rPr lang="en-MY" dirty="0" err="1" smtClean="0"/>
            <a:t>Kenyataan</a:t>
          </a:r>
          <a:r>
            <a:rPr lang="en-MY" dirty="0" smtClean="0"/>
            <a:t> </a:t>
          </a:r>
          <a:r>
            <a:rPr lang="en-MY" dirty="0" err="1" smtClean="0"/>
            <a:t>awal</a:t>
          </a:r>
          <a:r>
            <a:rPr lang="en-MY" dirty="0" smtClean="0"/>
            <a:t> yang </a:t>
          </a:r>
          <a:r>
            <a:rPr lang="en-MY" dirty="0" err="1" smtClean="0"/>
            <a:t>diperkenalkan</a:t>
          </a:r>
          <a:r>
            <a:rPr lang="en-MY" dirty="0" smtClean="0"/>
            <a:t> di </a:t>
          </a:r>
          <a:r>
            <a:rPr lang="en-MY" dirty="0" err="1" smtClean="0"/>
            <a:t>Jerman</a:t>
          </a:r>
          <a:r>
            <a:rPr lang="en-MY" dirty="0" smtClean="0"/>
            <a:t> </a:t>
          </a:r>
          <a:r>
            <a:rPr lang="en-MY" dirty="0" err="1" smtClean="0"/>
            <a:t>sebagai</a:t>
          </a:r>
          <a:r>
            <a:rPr lang="en-MY" dirty="0" smtClean="0"/>
            <a:t> </a:t>
          </a:r>
          <a:r>
            <a:rPr lang="en-MY" b="1" dirty="0" smtClean="0"/>
            <a:t>“</a:t>
          </a:r>
          <a:r>
            <a:rPr lang="en-MY" b="1" dirty="0" err="1" smtClean="0"/>
            <a:t>Industri</a:t>
          </a:r>
          <a:r>
            <a:rPr lang="en-MY" b="1" dirty="0" smtClean="0"/>
            <a:t> 4.0”.</a:t>
          </a:r>
          <a:endParaRPr lang="en-US" dirty="0"/>
        </a:p>
      </dgm:t>
    </dgm:pt>
    <dgm:pt modelId="{89EA9BB1-5F36-4F05-9430-78B32CC011D2}" type="parTrans" cxnId="{470A5865-CE95-410C-BB06-2281AD356FEE}">
      <dgm:prSet/>
      <dgm:spPr/>
      <dgm:t>
        <a:bodyPr/>
        <a:lstStyle/>
        <a:p>
          <a:endParaRPr lang="en-US"/>
        </a:p>
      </dgm:t>
    </dgm:pt>
    <dgm:pt modelId="{38A31A93-2F16-449C-8100-597D90A61149}" type="sibTrans" cxnId="{470A5865-CE95-410C-BB06-2281AD356FEE}">
      <dgm:prSet/>
      <dgm:spPr/>
      <dgm:t>
        <a:bodyPr/>
        <a:lstStyle/>
        <a:p>
          <a:endParaRPr lang="en-US"/>
        </a:p>
      </dgm:t>
    </dgm:pt>
    <dgm:pt modelId="{0793029C-ABE6-1C48-A19B-0CF3FB443C9A}" type="pres">
      <dgm:prSet presAssocID="{DB6BF6A4-788A-41B7-832C-DABA4370097A}" presName="vert0" presStyleCnt="0">
        <dgm:presLayoutVars>
          <dgm:dir/>
          <dgm:animOne val="branch"/>
          <dgm:animLvl val="lvl"/>
        </dgm:presLayoutVars>
      </dgm:prSet>
      <dgm:spPr/>
      <dgm:t>
        <a:bodyPr/>
        <a:lstStyle/>
        <a:p>
          <a:endParaRPr lang="en-US"/>
        </a:p>
      </dgm:t>
    </dgm:pt>
    <dgm:pt modelId="{6E08F4A7-4D9B-0946-9E75-48DA0D7AD9C1}" type="pres">
      <dgm:prSet presAssocID="{0284C255-1615-41A2-B90E-AE69DC910BD5}" presName="thickLine" presStyleLbl="alignNode1" presStyleIdx="0" presStyleCnt="3"/>
      <dgm:spPr/>
    </dgm:pt>
    <dgm:pt modelId="{380A5CFB-39F3-3A4A-AF10-032A74A83E73}" type="pres">
      <dgm:prSet presAssocID="{0284C255-1615-41A2-B90E-AE69DC910BD5}" presName="horz1" presStyleCnt="0"/>
      <dgm:spPr/>
    </dgm:pt>
    <dgm:pt modelId="{8C1A4A42-003F-FA41-9762-7392F7B5C656}" type="pres">
      <dgm:prSet presAssocID="{0284C255-1615-41A2-B90E-AE69DC910BD5}" presName="tx1" presStyleLbl="revTx" presStyleIdx="0" presStyleCnt="3"/>
      <dgm:spPr/>
      <dgm:t>
        <a:bodyPr/>
        <a:lstStyle/>
        <a:p>
          <a:endParaRPr lang="en-US"/>
        </a:p>
      </dgm:t>
    </dgm:pt>
    <dgm:pt modelId="{28CA5653-3E9E-534B-8973-9112838B76C8}" type="pres">
      <dgm:prSet presAssocID="{0284C255-1615-41A2-B90E-AE69DC910BD5}" presName="vert1" presStyleCnt="0"/>
      <dgm:spPr/>
    </dgm:pt>
    <dgm:pt modelId="{2192D845-FBA9-6A45-8ECE-D02B63860CF4}" type="pres">
      <dgm:prSet presAssocID="{E9210EFD-93F5-45E5-A91B-07A2FE9DC063}" presName="thickLine" presStyleLbl="alignNode1" presStyleIdx="1" presStyleCnt="3"/>
      <dgm:spPr/>
    </dgm:pt>
    <dgm:pt modelId="{2C6F1CBC-0DCD-2F44-96E9-810C9F5BF36A}" type="pres">
      <dgm:prSet presAssocID="{E9210EFD-93F5-45E5-A91B-07A2FE9DC063}" presName="horz1" presStyleCnt="0"/>
      <dgm:spPr/>
    </dgm:pt>
    <dgm:pt modelId="{0FCB9F78-6560-534E-AA4B-0B14D18493C4}" type="pres">
      <dgm:prSet presAssocID="{E9210EFD-93F5-45E5-A91B-07A2FE9DC063}" presName="tx1" presStyleLbl="revTx" presStyleIdx="1" presStyleCnt="3"/>
      <dgm:spPr/>
      <dgm:t>
        <a:bodyPr/>
        <a:lstStyle/>
        <a:p>
          <a:endParaRPr lang="en-US"/>
        </a:p>
      </dgm:t>
    </dgm:pt>
    <dgm:pt modelId="{E19DA000-E863-1949-9935-7C040BA1FD44}" type="pres">
      <dgm:prSet presAssocID="{E9210EFD-93F5-45E5-A91B-07A2FE9DC063}" presName="vert1" presStyleCnt="0"/>
      <dgm:spPr/>
    </dgm:pt>
    <dgm:pt modelId="{6C977FFF-D193-044F-89BA-D2657711A67B}" type="pres">
      <dgm:prSet presAssocID="{4D403DE2-C7F9-4A2F-9F53-FC86AE86F6F6}" presName="thickLine" presStyleLbl="alignNode1" presStyleIdx="2" presStyleCnt="3"/>
      <dgm:spPr/>
    </dgm:pt>
    <dgm:pt modelId="{9D47AD58-E02F-0C43-B2C6-559341CDD943}" type="pres">
      <dgm:prSet presAssocID="{4D403DE2-C7F9-4A2F-9F53-FC86AE86F6F6}" presName="horz1" presStyleCnt="0"/>
      <dgm:spPr/>
    </dgm:pt>
    <dgm:pt modelId="{7F441448-0B01-C944-80F5-451EEE3FF308}" type="pres">
      <dgm:prSet presAssocID="{4D403DE2-C7F9-4A2F-9F53-FC86AE86F6F6}" presName="tx1" presStyleLbl="revTx" presStyleIdx="2" presStyleCnt="3"/>
      <dgm:spPr/>
      <dgm:t>
        <a:bodyPr/>
        <a:lstStyle/>
        <a:p>
          <a:endParaRPr lang="en-US"/>
        </a:p>
      </dgm:t>
    </dgm:pt>
    <dgm:pt modelId="{7A755D47-C731-0542-80B0-9DA1A719DDC8}" type="pres">
      <dgm:prSet presAssocID="{4D403DE2-C7F9-4A2F-9F53-FC86AE86F6F6}" presName="vert1" presStyleCnt="0"/>
      <dgm:spPr/>
    </dgm:pt>
  </dgm:ptLst>
  <dgm:cxnLst>
    <dgm:cxn modelId="{2D330BAC-C8BE-EB44-A9A9-34B894154A05}" type="presOf" srcId="{4D403DE2-C7F9-4A2F-9F53-FC86AE86F6F6}" destId="{7F441448-0B01-C944-80F5-451EEE3FF308}" srcOrd="0" destOrd="0" presId="urn:microsoft.com/office/officeart/2008/layout/LinedList"/>
    <dgm:cxn modelId="{15A0A7D9-7B85-4140-BC41-B21E96E394CC}" type="presOf" srcId="{0284C255-1615-41A2-B90E-AE69DC910BD5}" destId="{8C1A4A42-003F-FA41-9762-7392F7B5C656}" srcOrd="0" destOrd="0" presId="urn:microsoft.com/office/officeart/2008/layout/LinedList"/>
    <dgm:cxn modelId="{540D2068-0322-46DA-BA7D-8D540B423840}" srcId="{DB6BF6A4-788A-41B7-832C-DABA4370097A}" destId="{0284C255-1615-41A2-B90E-AE69DC910BD5}" srcOrd="0" destOrd="0" parTransId="{D12EE5A8-75D4-4089-8BC4-145F05A96B6E}" sibTransId="{0A89EBC9-C893-4CA9-A60C-C3D4133ABD27}"/>
    <dgm:cxn modelId="{67F9CD54-50DB-4D49-BC38-6E5AEDDF3B18}" srcId="{DB6BF6A4-788A-41B7-832C-DABA4370097A}" destId="{E9210EFD-93F5-45E5-A91B-07A2FE9DC063}" srcOrd="1" destOrd="0" parTransId="{B3A08201-CB42-454C-AC45-CB18F2A313E5}" sibTransId="{F62EE0D5-42A8-4FF7-8C84-EAD7C4EDB7EF}"/>
    <dgm:cxn modelId="{1132AAAA-3235-A547-94FF-781C28FED36F}" type="presOf" srcId="{DB6BF6A4-788A-41B7-832C-DABA4370097A}" destId="{0793029C-ABE6-1C48-A19B-0CF3FB443C9A}" srcOrd="0" destOrd="0" presId="urn:microsoft.com/office/officeart/2008/layout/LinedList"/>
    <dgm:cxn modelId="{F87C1830-7F01-C643-B25F-1C29B69F21D5}" type="presOf" srcId="{E9210EFD-93F5-45E5-A91B-07A2FE9DC063}" destId="{0FCB9F78-6560-534E-AA4B-0B14D18493C4}" srcOrd="0" destOrd="0" presId="urn:microsoft.com/office/officeart/2008/layout/LinedList"/>
    <dgm:cxn modelId="{470A5865-CE95-410C-BB06-2281AD356FEE}" srcId="{DB6BF6A4-788A-41B7-832C-DABA4370097A}" destId="{4D403DE2-C7F9-4A2F-9F53-FC86AE86F6F6}" srcOrd="2" destOrd="0" parTransId="{89EA9BB1-5F36-4F05-9430-78B32CC011D2}" sibTransId="{38A31A93-2F16-449C-8100-597D90A61149}"/>
    <dgm:cxn modelId="{99FF0A7F-3AC1-D04E-8FA0-6F8DE5C31078}" type="presParOf" srcId="{0793029C-ABE6-1C48-A19B-0CF3FB443C9A}" destId="{6E08F4A7-4D9B-0946-9E75-48DA0D7AD9C1}" srcOrd="0" destOrd="0" presId="urn:microsoft.com/office/officeart/2008/layout/LinedList"/>
    <dgm:cxn modelId="{EB1149C9-8A2A-004A-A9EB-26A2C1D64201}" type="presParOf" srcId="{0793029C-ABE6-1C48-A19B-0CF3FB443C9A}" destId="{380A5CFB-39F3-3A4A-AF10-032A74A83E73}" srcOrd="1" destOrd="0" presId="urn:microsoft.com/office/officeart/2008/layout/LinedList"/>
    <dgm:cxn modelId="{D6AC38CF-1A03-F043-9AD2-BF26F98DE3C1}" type="presParOf" srcId="{380A5CFB-39F3-3A4A-AF10-032A74A83E73}" destId="{8C1A4A42-003F-FA41-9762-7392F7B5C656}" srcOrd="0" destOrd="0" presId="urn:microsoft.com/office/officeart/2008/layout/LinedList"/>
    <dgm:cxn modelId="{405E44BE-EDAE-2042-84A7-458ADD00493E}" type="presParOf" srcId="{380A5CFB-39F3-3A4A-AF10-032A74A83E73}" destId="{28CA5653-3E9E-534B-8973-9112838B76C8}" srcOrd="1" destOrd="0" presId="urn:microsoft.com/office/officeart/2008/layout/LinedList"/>
    <dgm:cxn modelId="{99EEE9B2-D5B3-9D4F-BA0C-47E18B603294}" type="presParOf" srcId="{0793029C-ABE6-1C48-A19B-0CF3FB443C9A}" destId="{2192D845-FBA9-6A45-8ECE-D02B63860CF4}" srcOrd="2" destOrd="0" presId="urn:microsoft.com/office/officeart/2008/layout/LinedList"/>
    <dgm:cxn modelId="{97F4A98B-29BD-0F46-8F3E-BDC10D61A6B5}" type="presParOf" srcId="{0793029C-ABE6-1C48-A19B-0CF3FB443C9A}" destId="{2C6F1CBC-0DCD-2F44-96E9-810C9F5BF36A}" srcOrd="3" destOrd="0" presId="urn:microsoft.com/office/officeart/2008/layout/LinedList"/>
    <dgm:cxn modelId="{025A036D-F428-EA4E-82EA-9A440F0082C0}" type="presParOf" srcId="{2C6F1CBC-0DCD-2F44-96E9-810C9F5BF36A}" destId="{0FCB9F78-6560-534E-AA4B-0B14D18493C4}" srcOrd="0" destOrd="0" presId="urn:microsoft.com/office/officeart/2008/layout/LinedList"/>
    <dgm:cxn modelId="{113489BA-F0CC-0D4B-A6EE-DDCD6A9426D6}" type="presParOf" srcId="{2C6F1CBC-0DCD-2F44-96E9-810C9F5BF36A}" destId="{E19DA000-E863-1949-9935-7C040BA1FD44}" srcOrd="1" destOrd="0" presId="urn:microsoft.com/office/officeart/2008/layout/LinedList"/>
    <dgm:cxn modelId="{23D895AF-AC8F-6643-8388-A8E18406EA64}" type="presParOf" srcId="{0793029C-ABE6-1C48-A19B-0CF3FB443C9A}" destId="{6C977FFF-D193-044F-89BA-D2657711A67B}" srcOrd="4" destOrd="0" presId="urn:microsoft.com/office/officeart/2008/layout/LinedList"/>
    <dgm:cxn modelId="{5B427D02-C52B-C448-B0FA-318E3AD67478}" type="presParOf" srcId="{0793029C-ABE6-1C48-A19B-0CF3FB443C9A}" destId="{9D47AD58-E02F-0C43-B2C6-559341CDD943}" srcOrd="5" destOrd="0" presId="urn:microsoft.com/office/officeart/2008/layout/LinedList"/>
    <dgm:cxn modelId="{7BF9D6A9-FE6F-5C4C-A3D8-EEE549B9F0F8}" type="presParOf" srcId="{9D47AD58-E02F-0C43-B2C6-559341CDD943}" destId="{7F441448-0B01-C944-80F5-451EEE3FF308}" srcOrd="0" destOrd="0" presId="urn:microsoft.com/office/officeart/2008/layout/LinedList"/>
    <dgm:cxn modelId="{3B475CAC-4EAB-C443-8DC9-A8B93777F6D6}" type="presParOf" srcId="{9D47AD58-E02F-0C43-B2C6-559341CDD943}" destId="{7A755D47-C731-0542-80B0-9DA1A719DD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B61E20-8D50-4AFC-AAD8-FC5D6369C3B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C3DF060-FBB6-4C79-A765-8CFEC1DBB25D}">
      <dgm:prSet/>
      <dgm:spPr/>
      <dgm:t>
        <a:bodyPr/>
        <a:lstStyle/>
        <a:p>
          <a:r>
            <a:rPr lang="en-US"/>
            <a:t>Controls Systems Engineer</a:t>
          </a:r>
        </a:p>
      </dgm:t>
    </dgm:pt>
    <dgm:pt modelId="{F8A33D44-24AE-4333-A611-66E157462486}" type="parTrans" cxnId="{179028BC-10D5-4D6D-A624-98C6040C86D4}">
      <dgm:prSet/>
      <dgm:spPr/>
      <dgm:t>
        <a:bodyPr/>
        <a:lstStyle/>
        <a:p>
          <a:endParaRPr lang="en-US"/>
        </a:p>
      </dgm:t>
    </dgm:pt>
    <dgm:pt modelId="{F31756D6-224D-48B5-B0EA-45893A5D333B}" type="sibTrans" cxnId="{179028BC-10D5-4D6D-A624-98C6040C86D4}">
      <dgm:prSet/>
      <dgm:spPr/>
      <dgm:t>
        <a:bodyPr/>
        <a:lstStyle/>
        <a:p>
          <a:endParaRPr lang="en-US"/>
        </a:p>
      </dgm:t>
    </dgm:pt>
    <dgm:pt modelId="{0CE83253-0544-466E-814E-F082BB61FA54}">
      <dgm:prSet/>
      <dgm:spPr/>
      <dgm:t>
        <a:bodyPr/>
        <a:lstStyle/>
        <a:p>
          <a:r>
            <a:rPr lang="en-US"/>
            <a:t>Automation Engineer</a:t>
          </a:r>
        </a:p>
      </dgm:t>
    </dgm:pt>
    <dgm:pt modelId="{34960F23-9250-4259-8F24-BB33FC449531}" type="parTrans" cxnId="{19585E09-4C0F-4DA4-8ABF-74CBC42B5911}">
      <dgm:prSet/>
      <dgm:spPr/>
      <dgm:t>
        <a:bodyPr/>
        <a:lstStyle/>
        <a:p>
          <a:endParaRPr lang="en-US"/>
        </a:p>
      </dgm:t>
    </dgm:pt>
    <dgm:pt modelId="{EF3AB263-B269-40F0-AE5A-0A2118349776}" type="sibTrans" cxnId="{19585E09-4C0F-4DA4-8ABF-74CBC42B5911}">
      <dgm:prSet/>
      <dgm:spPr/>
      <dgm:t>
        <a:bodyPr/>
        <a:lstStyle/>
        <a:p>
          <a:endParaRPr lang="en-US"/>
        </a:p>
      </dgm:t>
    </dgm:pt>
    <dgm:pt modelId="{3D931B85-BD15-4550-81DB-DAD8CDE4B4FF}">
      <dgm:prSet/>
      <dgm:spPr/>
      <dgm:t>
        <a:bodyPr/>
        <a:lstStyle/>
        <a:p>
          <a:r>
            <a:rPr lang="en-US"/>
            <a:t>Validation Engineer</a:t>
          </a:r>
        </a:p>
      </dgm:t>
    </dgm:pt>
    <dgm:pt modelId="{5CE6A63E-8F40-473A-8577-7271428274F2}" type="parTrans" cxnId="{C4A591D2-0BC3-4299-8503-5E1DE02180F6}">
      <dgm:prSet/>
      <dgm:spPr/>
      <dgm:t>
        <a:bodyPr/>
        <a:lstStyle/>
        <a:p>
          <a:endParaRPr lang="en-US"/>
        </a:p>
      </dgm:t>
    </dgm:pt>
    <dgm:pt modelId="{10227E28-912A-4343-957B-DEA2971AE4F5}" type="sibTrans" cxnId="{C4A591D2-0BC3-4299-8503-5E1DE02180F6}">
      <dgm:prSet/>
      <dgm:spPr/>
      <dgm:t>
        <a:bodyPr/>
        <a:lstStyle/>
        <a:p>
          <a:endParaRPr lang="en-US"/>
        </a:p>
      </dgm:t>
    </dgm:pt>
    <dgm:pt modelId="{380CAF77-43D1-4D32-86CF-CF7C249FA63B}">
      <dgm:prSet/>
      <dgm:spPr/>
      <dgm:t>
        <a:bodyPr/>
        <a:lstStyle/>
        <a:p>
          <a:r>
            <a:rPr lang="en-US"/>
            <a:t>Equipment Systems Engineer</a:t>
          </a:r>
        </a:p>
      </dgm:t>
    </dgm:pt>
    <dgm:pt modelId="{1FFF4BDF-C9C6-4858-B812-9B6159ED147C}" type="parTrans" cxnId="{DD266058-2D8F-4463-B2BE-CEBF0B705C4D}">
      <dgm:prSet/>
      <dgm:spPr/>
      <dgm:t>
        <a:bodyPr/>
        <a:lstStyle/>
        <a:p>
          <a:endParaRPr lang="en-US"/>
        </a:p>
      </dgm:t>
    </dgm:pt>
    <dgm:pt modelId="{319D7379-3D7C-4145-B3AC-DE422D62AB64}" type="sibTrans" cxnId="{DD266058-2D8F-4463-B2BE-CEBF0B705C4D}">
      <dgm:prSet/>
      <dgm:spPr/>
      <dgm:t>
        <a:bodyPr/>
        <a:lstStyle/>
        <a:p>
          <a:endParaRPr lang="en-US"/>
        </a:p>
      </dgm:t>
    </dgm:pt>
    <dgm:pt modelId="{4679C321-5697-4C73-8EA8-80693F4ED223}">
      <dgm:prSet/>
      <dgm:spPr/>
      <dgm:t>
        <a:bodyPr/>
        <a:lstStyle/>
        <a:p>
          <a:r>
            <a:rPr lang="en-US"/>
            <a:t>Data Scientist</a:t>
          </a:r>
        </a:p>
      </dgm:t>
    </dgm:pt>
    <dgm:pt modelId="{02A88DB3-B902-4A5E-B348-26E80DBA62B4}" type="parTrans" cxnId="{5CFA4ABD-9EE3-4809-8855-E77B0707B663}">
      <dgm:prSet/>
      <dgm:spPr/>
      <dgm:t>
        <a:bodyPr/>
        <a:lstStyle/>
        <a:p>
          <a:endParaRPr lang="en-US"/>
        </a:p>
      </dgm:t>
    </dgm:pt>
    <dgm:pt modelId="{438A2F49-C719-4EE6-9C3F-35D8D6443966}" type="sibTrans" cxnId="{5CFA4ABD-9EE3-4809-8855-E77B0707B663}">
      <dgm:prSet/>
      <dgm:spPr/>
      <dgm:t>
        <a:bodyPr/>
        <a:lstStyle/>
        <a:p>
          <a:endParaRPr lang="en-US"/>
        </a:p>
      </dgm:t>
    </dgm:pt>
    <dgm:pt modelId="{F9DEA14B-153D-4396-B3A3-B4EBC88C4A47}">
      <dgm:prSet/>
      <dgm:spPr/>
      <dgm:t>
        <a:bodyPr/>
        <a:lstStyle/>
        <a:p>
          <a:r>
            <a:rPr lang="en-US"/>
            <a:t>Robotics Engineer</a:t>
          </a:r>
        </a:p>
      </dgm:t>
    </dgm:pt>
    <dgm:pt modelId="{06524B93-7C4B-4564-8E10-74F6E613CBDC}" type="parTrans" cxnId="{808DD372-F68A-45F3-A130-8336A7AAC14C}">
      <dgm:prSet/>
      <dgm:spPr/>
      <dgm:t>
        <a:bodyPr/>
        <a:lstStyle/>
        <a:p>
          <a:endParaRPr lang="en-US"/>
        </a:p>
      </dgm:t>
    </dgm:pt>
    <dgm:pt modelId="{4A979C84-94A9-41F2-A1A5-61C043183D36}" type="sibTrans" cxnId="{808DD372-F68A-45F3-A130-8336A7AAC14C}">
      <dgm:prSet/>
      <dgm:spPr/>
      <dgm:t>
        <a:bodyPr/>
        <a:lstStyle/>
        <a:p>
          <a:endParaRPr lang="en-US"/>
        </a:p>
      </dgm:t>
    </dgm:pt>
    <dgm:pt modelId="{29B64ED4-0B5D-4905-9599-DE6586107511}">
      <dgm:prSet/>
      <dgm:spPr/>
      <dgm:t>
        <a:bodyPr/>
        <a:lstStyle/>
        <a:p>
          <a:r>
            <a:rPr lang="en-US"/>
            <a:t>IT Solution Architect</a:t>
          </a:r>
        </a:p>
      </dgm:t>
    </dgm:pt>
    <dgm:pt modelId="{14910246-87E0-493F-9C5C-7B665ADB20AF}" type="parTrans" cxnId="{1774492A-699B-4D4F-B44B-12ABBA9C8154}">
      <dgm:prSet/>
      <dgm:spPr/>
      <dgm:t>
        <a:bodyPr/>
        <a:lstStyle/>
        <a:p>
          <a:endParaRPr lang="en-US"/>
        </a:p>
      </dgm:t>
    </dgm:pt>
    <dgm:pt modelId="{2FC72F53-84BD-4D5E-8710-3077E4ABCF6F}" type="sibTrans" cxnId="{1774492A-699B-4D4F-B44B-12ABBA9C8154}">
      <dgm:prSet/>
      <dgm:spPr/>
      <dgm:t>
        <a:bodyPr/>
        <a:lstStyle/>
        <a:p>
          <a:endParaRPr lang="en-US"/>
        </a:p>
      </dgm:t>
    </dgm:pt>
    <dgm:pt modelId="{1A096D86-339E-4EAB-99FD-A8363FBCAF9C}">
      <dgm:prSet/>
      <dgm:spPr/>
      <dgm:t>
        <a:bodyPr/>
        <a:lstStyle/>
        <a:p>
          <a:r>
            <a:rPr lang="en-US"/>
            <a:t>UI and UX Designer</a:t>
          </a:r>
        </a:p>
      </dgm:t>
    </dgm:pt>
    <dgm:pt modelId="{656C850B-620C-48B4-BC8D-2982FB4F8149}" type="parTrans" cxnId="{4460F43C-6E42-440F-A2B3-024FF99B07A5}">
      <dgm:prSet/>
      <dgm:spPr/>
      <dgm:t>
        <a:bodyPr/>
        <a:lstStyle/>
        <a:p>
          <a:endParaRPr lang="en-US"/>
        </a:p>
      </dgm:t>
    </dgm:pt>
    <dgm:pt modelId="{8BC418EB-22D5-4699-A88B-2B7BAC9E3A38}" type="sibTrans" cxnId="{4460F43C-6E42-440F-A2B3-024FF99B07A5}">
      <dgm:prSet/>
      <dgm:spPr/>
      <dgm:t>
        <a:bodyPr/>
        <a:lstStyle/>
        <a:p>
          <a:endParaRPr lang="en-US"/>
        </a:p>
      </dgm:t>
    </dgm:pt>
    <dgm:pt modelId="{AF08FEE5-35FA-498A-BFA1-818CFE47C6B7}">
      <dgm:prSet/>
      <dgm:spPr/>
      <dgm:t>
        <a:bodyPr/>
        <a:lstStyle/>
        <a:p>
          <a:r>
            <a:rPr lang="en-US"/>
            <a:t>Project Manager</a:t>
          </a:r>
        </a:p>
      </dgm:t>
    </dgm:pt>
    <dgm:pt modelId="{120B90D3-36ED-468A-860D-95A4A0AA8032}" type="parTrans" cxnId="{DDD81793-D32E-4767-8187-A32016A15213}">
      <dgm:prSet/>
      <dgm:spPr/>
      <dgm:t>
        <a:bodyPr/>
        <a:lstStyle/>
        <a:p>
          <a:endParaRPr lang="en-US"/>
        </a:p>
      </dgm:t>
    </dgm:pt>
    <dgm:pt modelId="{C0744CE8-28ED-4704-8FBF-02FDA35F6E13}" type="sibTrans" cxnId="{DDD81793-D32E-4767-8187-A32016A15213}">
      <dgm:prSet/>
      <dgm:spPr/>
      <dgm:t>
        <a:bodyPr/>
        <a:lstStyle/>
        <a:p>
          <a:endParaRPr lang="en-US"/>
        </a:p>
      </dgm:t>
    </dgm:pt>
    <dgm:pt modelId="{DBACEBAA-903C-3049-A4C4-2143CA599C2D}" type="pres">
      <dgm:prSet presAssocID="{61B61E20-8D50-4AFC-AAD8-FC5D6369C3B7}" presName="linear" presStyleCnt="0">
        <dgm:presLayoutVars>
          <dgm:animLvl val="lvl"/>
          <dgm:resizeHandles val="exact"/>
        </dgm:presLayoutVars>
      </dgm:prSet>
      <dgm:spPr/>
      <dgm:t>
        <a:bodyPr/>
        <a:lstStyle/>
        <a:p>
          <a:endParaRPr lang="en-US"/>
        </a:p>
      </dgm:t>
    </dgm:pt>
    <dgm:pt modelId="{C080A5D9-531B-EC47-89E3-F2260A691976}" type="pres">
      <dgm:prSet presAssocID="{0C3DF060-FBB6-4C79-A765-8CFEC1DBB25D}" presName="parentText" presStyleLbl="node1" presStyleIdx="0" presStyleCnt="9">
        <dgm:presLayoutVars>
          <dgm:chMax val="0"/>
          <dgm:bulletEnabled val="1"/>
        </dgm:presLayoutVars>
      </dgm:prSet>
      <dgm:spPr/>
      <dgm:t>
        <a:bodyPr/>
        <a:lstStyle/>
        <a:p>
          <a:endParaRPr lang="en-US"/>
        </a:p>
      </dgm:t>
    </dgm:pt>
    <dgm:pt modelId="{0B172260-CF9B-2045-9EA9-6B179C707CDB}" type="pres">
      <dgm:prSet presAssocID="{F31756D6-224D-48B5-B0EA-45893A5D333B}" presName="spacer" presStyleCnt="0"/>
      <dgm:spPr/>
    </dgm:pt>
    <dgm:pt modelId="{CB47C3B8-B145-3C4A-9F85-3FEDA7824F8B}" type="pres">
      <dgm:prSet presAssocID="{0CE83253-0544-466E-814E-F082BB61FA54}" presName="parentText" presStyleLbl="node1" presStyleIdx="1" presStyleCnt="9">
        <dgm:presLayoutVars>
          <dgm:chMax val="0"/>
          <dgm:bulletEnabled val="1"/>
        </dgm:presLayoutVars>
      </dgm:prSet>
      <dgm:spPr/>
      <dgm:t>
        <a:bodyPr/>
        <a:lstStyle/>
        <a:p>
          <a:endParaRPr lang="en-US"/>
        </a:p>
      </dgm:t>
    </dgm:pt>
    <dgm:pt modelId="{A5894A83-E4AD-4841-BDC6-A0D3BBCE0299}" type="pres">
      <dgm:prSet presAssocID="{EF3AB263-B269-40F0-AE5A-0A2118349776}" presName="spacer" presStyleCnt="0"/>
      <dgm:spPr/>
    </dgm:pt>
    <dgm:pt modelId="{2757E5FB-80E5-574E-88B8-F35E032300CA}" type="pres">
      <dgm:prSet presAssocID="{3D931B85-BD15-4550-81DB-DAD8CDE4B4FF}" presName="parentText" presStyleLbl="node1" presStyleIdx="2" presStyleCnt="9">
        <dgm:presLayoutVars>
          <dgm:chMax val="0"/>
          <dgm:bulletEnabled val="1"/>
        </dgm:presLayoutVars>
      </dgm:prSet>
      <dgm:spPr/>
      <dgm:t>
        <a:bodyPr/>
        <a:lstStyle/>
        <a:p>
          <a:endParaRPr lang="en-US"/>
        </a:p>
      </dgm:t>
    </dgm:pt>
    <dgm:pt modelId="{0906A348-0C7C-234E-AFDC-F8BDFCF5CA7B}" type="pres">
      <dgm:prSet presAssocID="{10227E28-912A-4343-957B-DEA2971AE4F5}" presName="spacer" presStyleCnt="0"/>
      <dgm:spPr/>
    </dgm:pt>
    <dgm:pt modelId="{CF7920AE-6A44-EE41-B285-92E03FB12E8A}" type="pres">
      <dgm:prSet presAssocID="{380CAF77-43D1-4D32-86CF-CF7C249FA63B}" presName="parentText" presStyleLbl="node1" presStyleIdx="3" presStyleCnt="9">
        <dgm:presLayoutVars>
          <dgm:chMax val="0"/>
          <dgm:bulletEnabled val="1"/>
        </dgm:presLayoutVars>
      </dgm:prSet>
      <dgm:spPr/>
      <dgm:t>
        <a:bodyPr/>
        <a:lstStyle/>
        <a:p>
          <a:endParaRPr lang="en-US"/>
        </a:p>
      </dgm:t>
    </dgm:pt>
    <dgm:pt modelId="{1ECBD977-B10D-364D-9D40-38ACC12056FD}" type="pres">
      <dgm:prSet presAssocID="{319D7379-3D7C-4145-B3AC-DE422D62AB64}" presName="spacer" presStyleCnt="0"/>
      <dgm:spPr/>
    </dgm:pt>
    <dgm:pt modelId="{2D479F51-15B5-BE40-94B1-D038A438BD48}" type="pres">
      <dgm:prSet presAssocID="{4679C321-5697-4C73-8EA8-80693F4ED223}" presName="parentText" presStyleLbl="node1" presStyleIdx="4" presStyleCnt="9">
        <dgm:presLayoutVars>
          <dgm:chMax val="0"/>
          <dgm:bulletEnabled val="1"/>
        </dgm:presLayoutVars>
      </dgm:prSet>
      <dgm:spPr/>
      <dgm:t>
        <a:bodyPr/>
        <a:lstStyle/>
        <a:p>
          <a:endParaRPr lang="en-US"/>
        </a:p>
      </dgm:t>
    </dgm:pt>
    <dgm:pt modelId="{C58C5311-C3A5-BE41-BCFB-C2911DA0963C}" type="pres">
      <dgm:prSet presAssocID="{438A2F49-C719-4EE6-9C3F-35D8D6443966}" presName="spacer" presStyleCnt="0"/>
      <dgm:spPr/>
    </dgm:pt>
    <dgm:pt modelId="{1351081A-6648-1745-9B70-918D4ED5B4FE}" type="pres">
      <dgm:prSet presAssocID="{F9DEA14B-153D-4396-B3A3-B4EBC88C4A47}" presName="parentText" presStyleLbl="node1" presStyleIdx="5" presStyleCnt="9">
        <dgm:presLayoutVars>
          <dgm:chMax val="0"/>
          <dgm:bulletEnabled val="1"/>
        </dgm:presLayoutVars>
      </dgm:prSet>
      <dgm:spPr/>
      <dgm:t>
        <a:bodyPr/>
        <a:lstStyle/>
        <a:p>
          <a:endParaRPr lang="en-US"/>
        </a:p>
      </dgm:t>
    </dgm:pt>
    <dgm:pt modelId="{99605009-51A2-964A-82F9-FFADF9BE5C4D}" type="pres">
      <dgm:prSet presAssocID="{4A979C84-94A9-41F2-A1A5-61C043183D36}" presName="spacer" presStyleCnt="0"/>
      <dgm:spPr/>
    </dgm:pt>
    <dgm:pt modelId="{93676014-A57C-A448-8055-EC080FD62811}" type="pres">
      <dgm:prSet presAssocID="{29B64ED4-0B5D-4905-9599-DE6586107511}" presName="parentText" presStyleLbl="node1" presStyleIdx="6" presStyleCnt="9">
        <dgm:presLayoutVars>
          <dgm:chMax val="0"/>
          <dgm:bulletEnabled val="1"/>
        </dgm:presLayoutVars>
      </dgm:prSet>
      <dgm:spPr/>
      <dgm:t>
        <a:bodyPr/>
        <a:lstStyle/>
        <a:p>
          <a:endParaRPr lang="en-US"/>
        </a:p>
      </dgm:t>
    </dgm:pt>
    <dgm:pt modelId="{80D47685-92E7-9B43-83D5-B84C9D0D050A}" type="pres">
      <dgm:prSet presAssocID="{2FC72F53-84BD-4D5E-8710-3077E4ABCF6F}" presName="spacer" presStyleCnt="0"/>
      <dgm:spPr/>
    </dgm:pt>
    <dgm:pt modelId="{AF80043F-A220-DB44-AECB-E66B17900F15}" type="pres">
      <dgm:prSet presAssocID="{1A096D86-339E-4EAB-99FD-A8363FBCAF9C}" presName="parentText" presStyleLbl="node1" presStyleIdx="7" presStyleCnt="9">
        <dgm:presLayoutVars>
          <dgm:chMax val="0"/>
          <dgm:bulletEnabled val="1"/>
        </dgm:presLayoutVars>
      </dgm:prSet>
      <dgm:spPr/>
      <dgm:t>
        <a:bodyPr/>
        <a:lstStyle/>
        <a:p>
          <a:endParaRPr lang="en-US"/>
        </a:p>
      </dgm:t>
    </dgm:pt>
    <dgm:pt modelId="{6CBAEB38-2011-3141-88C8-44F09ADF26CD}" type="pres">
      <dgm:prSet presAssocID="{8BC418EB-22D5-4699-A88B-2B7BAC9E3A38}" presName="spacer" presStyleCnt="0"/>
      <dgm:spPr/>
    </dgm:pt>
    <dgm:pt modelId="{48067E86-38C2-B144-A55E-29611831A1F4}" type="pres">
      <dgm:prSet presAssocID="{AF08FEE5-35FA-498A-BFA1-818CFE47C6B7}" presName="parentText" presStyleLbl="node1" presStyleIdx="8" presStyleCnt="9">
        <dgm:presLayoutVars>
          <dgm:chMax val="0"/>
          <dgm:bulletEnabled val="1"/>
        </dgm:presLayoutVars>
      </dgm:prSet>
      <dgm:spPr/>
      <dgm:t>
        <a:bodyPr/>
        <a:lstStyle/>
        <a:p>
          <a:endParaRPr lang="en-US"/>
        </a:p>
      </dgm:t>
    </dgm:pt>
  </dgm:ptLst>
  <dgm:cxnLst>
    <dgm:cxn modelId="{4460F43C-6E42-440F-A2B3-024FF99B07A5}" srcId="{61B61E20-8D50-4AFC-AAD8-FC5D6369C3B7}" destId="{1A096D86-339E-4EAB-99FD-A8363FBCAF9C}" srcOrd="7" destOrd="0" parTransId="{656C850B-620C-48B4-BC8D-2982FB4F8149}" sibTransId="{8BC418EB-22D5-4699-A88B-2B7BAC9E3A38}"/>
    <dgm:cxn modelId="{DDD81793-D32E-4767-8187-A32016A15213}" srcId="{61B61E20-8D50-4AFC-AAD8-FC5D6369C3B7}" destId="{AF08FEE5-35FA-498A-BFA1-818CFE47C6B7}" srcOrd="8" destOrd="0" parTransId="{120B90D3-36ED-468A-860D-95A4A0AA8032}" sibTransId="{C0744CE8-28ED-4704-8FBF-02FDA35F6E13}"/>
    <dgm:cxn modelId="{808DD372-F68A-45F3-A130-8336A7AAC14C}" srcId="{61B61E20-8D50-4AFC-AAD8-FC5D6369C3B7}" destId="{F9DEA14B-153D-4396-B3A3-B4EBC88C4A47}" srcOrd="5" destOrd="0" parTransId="{06524B93-7C4B-4564-8E10-74F6E613CBDC}" sibTransId="{4A979C84-94A9-41F2-A1A5-61C043183D36}"/>
    <dgm:cxn modelId="{2EF47670-6077-5442-B5F5-0935063BB146}" type="presOf" srcId="{4679C321-5697-4C73-8EA8-80693F4ED223}" destId="{2D479F51-15B5-BE40-94B1-D038A438BD48}" srcOrd="0" destOrd="0" presId="urn:microsoft.com/office/officeart/2005/8/layout/vList2"/>
    <dgm:cxn modelId="{033908CA-F91A-9440-AECF-6BF2FA2DEE90}" type="presOf" srcId="{61B61E20-8D50-4AFC-AAD8-FC5D6369C3B7}" destId="{DBACEBAA-903C-3049-A4C4-2143CA599C2D}" srcOrd="0" destOrd="0" presId="urn:microsoft.com/office/officeart/2005/8/layout/vList2"/>
    <dgm:cxn modelId="{1774492A-699B-4D4F-B44B-12ABBA9C8154}" srcId="{61B61E20-8D50-4AFC-AAD8-FC5D6369C3B7}" destId="{29B64ED4-0B5D-4905-9599-DE6586107511}" srcOrd="6" destOrd="0" parTransId="{14910246-87E0-493F-9C5C-7B665ADB20AF}" sibTransId="{2FC72F53-84BD-4D5E-8710-3077E4ABCF6F}"/>
    <dgm:cxn modelId="{EAD6A63C-CCDA-C041-B072-2AED3BDDD211}" type="presOf" srcId="{0CE83253-0544-466E-814E-F082BB61FA54}" destId="{CB47C3B8-B145-3C4A-9F85-3FEDA7824F8B}" srcOrd="0" destOrd="0" presId="urn:microsoft.com/office/officeart/2005/8/layout/vList2"/>
    <dgm:cxn modelId="{179028BC-10D5-4D6D-A624-98C6040C86D4}" srcId="{61B61E20-8D50-4AFC-AAD8-FC5D6369C3B7}" destId="{0C3DF060-FBB6-4C79-A765-8CFEC1DBB25D}" srcOrd="0" destOrd="0" parTransId="{F8A33D44-24AE-4333-A611-66E157462486}" sibTransId="{F31756D6-224D-48B5-B0EA-45893A5D333B}"/>
    <dgm:cxn modelId="{C4A591D2-0BC3-4299-8503-5E1DE02180F6}" srcId="{61B61E20-8D50-4AFC-AAD8-FC5D6369C3B7}" destId="{3D931B85-BD15-4550-81DB-DAD8CDE4B4FF}" srcOrd="2" destOrd="0" parTransId="{5CE6A63E-8F40-473A-8577-7271428274F2}" sibTransId="{10227E28-912A-4343-957B-DEA2971AE4F5}"/>
    <dgm:cxn modelId="{DD266058-2D8F-4463-B2BE-CEBF0B705C4D}" srcId="{61B61E20-8D50-4AFC-AAD8-FC5D6369C3B7}" destId="{380CAF77-43D1-4D32-86CF-CF7C249FA63B}" srcOrd="3" destOrd="0" parTransId="{1FFF4BDF-C9C6-4858-B812-9B6159ED147C}" sibTransId="{319D7379-3D7C-4145-B3AC-DE422D62AB64}"/>
    <dgm:cxn modelId="{5CFA4ABD-9EE3-4809-8855-E77B0707B663}" srcId="{61B61E20-8D50-4AFC-AAD8-FC5D6369C3B7}" destId="{4679C321-5697-4C73-8EA8-80693F4ED223}" srcOrd="4" destOrd="0" parTransId="{02A88DB3-B902-4A5E-B348-26E80DBA62B4}" sibTransId="{438A2F49-C719-4EE6-9C3F-35D8D6443966}"/>
    <dgm:cxn modelId="{BFE6F816-4909-734D-A147-5738D7A9EEA3}" type="presOf" srcId="{3D931B85-BD15-4550-81DB-DAD8CDE4B4FF}" destId="{2757E5FB-80E5-574E-88B8-F35E032300CA}" srcOrd="0" destOrd="0" presId="urn:microsoft.com/office/officeart/2005/8/layout/vList2"/>
    <dgm:cxn modelId="{2A4EEA66-C9EB-0540-ACA1-02D6ADDAA487}" type="presOf" srcId="{F9DEA14B-153D-4396-B3A3-B4EBC88C4A47}" destId="{1351081A-6648-1745-9B70-918D4ED5B4FE}" srcOrd="0" destOrd="0" presId="urn:microsoft.com/office/officeart/2005/8/layout/vList2"/>
    <dgm:cxn modelId="{54796862-8ED0-7646-9DBD-06A91611D1ED}" type="presOf" srcId="{AF08FEE5-35FA-498A-BFA1-818CFE47C6B7}" destId="{48067E86-38C2-B144-A55E-29611831A1F4}" srcOrd="0" destOrd="0" presId="urn:microsoft.com/office/officeart/2005/8/layout/vList2"/>
    <dgm:cxn modelId="{7A12184B-827B-1F4E-8656-18D5ABF9A523}" type="presOf" srcId="{29B64ED4-0B5D-4905-9599-DE6586107511}" destId="{93676014-A57C-A448-8055-EC080FD62811}" srcOrd="0" destOrd="0" presId="urn:microsoft.com/office/officeart/2005/8/layout/vList2"/>
    <dgm:cxn modelId="{07524193-9E40-3D44-A58B-BB5A7F9A7BFE}" type="presOf" srcId="{0C3DF060-FBB6-4C79-A765-8CFEC1DBB25D}" destId="{C080A5D9-531B-EC47-89E3-F2260A691976}" srcOrd="0" destOrd="0" presId="urn:microsoft.com/office/officeart/2005/8/layout/vList2"/>
    <dgm:cxn modelId="{9F479BF5-82BE-3249-A762-AC6332A666B1}" type="presOf" srcId="{1A096D86-339E-4EAB-99FD-A8363FBCAF9C}" destId="{AF80043F-A220-DB44-AECB-E66B17900F15}" srcOrd="0" destOrd="0" presId="urn:microsoft.com/office/officeart/2005/8/layout/vList2"/>
    <dgm:cxn modelId="{19585E09-4C0F-4DA4-8ABF-74CBC42B5911}" srcId="{61B61E20-8D50-4AFC-AAD8-FC5D6369C3B7}" destId="{0CE83253-0544-466E-814E-F082BB61FA54}" srcOrd="1" destOrd="0" parTransId="{34960F23-9250-4259-8F24-BB33FC449531}" sibTransId="{EF3AB263-B269-40F0-AE5A-0A2118349776}"/>
    <dgm:cxn modelId="{4331386C-6321-AA40-B35C-0433371CF108}" type="presOf" srcId="{380CAF77-43D1-4D32-86CF-CF7C249FA63B}" destId="{CF7920AE-6A44-EE41-B285-92E03FB12E8A}" srcOrd="0" destOrd="0" presId="urn:microsoft.com/office/officeart/2005/8/layout/vList2"/>
    <dgm:cxn modelId="{A591D766-5987-ED45-AC3C-07510130DF9D}" type="presParOf" srcId="{DBACEBAA-903C-3049-A4C4-2143CA599C2D}" destId="{C080A5D9-531B-EC47-89E3-F2260A691976}" srcOrd="0" destOrd="0" presId="urn:microsoft.com/office/officeart/2005/8/layout/vList2"/>
    <dgm:cxn modelId="{2231AD13-279D-B34A-8309-AB22AE4C0AD6}" type="presParOf" srcId="{DBACEBAA-903C-3049-A4C4-2143CA599C2D}" destId="{0B172260-CF9B-2045-9EA9-6B179C707CDB}" srcOrd="1" destOrd="0" presId="urn:microsoft.com/office/officeart/2005/8/layout/vList2"/>
    <dgm:cxn modelId="{F0698094-DDEF-BC4D-81C6-CB51468F8FC2}" type="presParOf" srcId="{DBACEBAA-903C-3049-A4C4-2143CA599C2D}" destId="{CB47C3B8-B145-3C4A-9F85-3FEDA7824F8B}" srcOrd="2" destOrd="0" presId="urn:microsoft.com/office/officeart/2005/8/layout/vList2"/>
    <dgm:cxn modelId="{8130B8F3-FEAF-8743-A6C6-48CE3F553103}" type="presParOf" srcId="{DBACEBAA-903C-3049-A4C4-2143CA599C2D}" destId="{A5894A83-E4AD-4841-BDC6-A0D3BBCE0299}" srcOrd="3" destOrd="0" presId="urn:microsoft.com/office/officeart/2005/8/layout/vList2"/>
    <dgm:cxn modelId="{C4EE7BDB-1FBC-D44C-B68E-6663DFC10D76}" type="presParOf" srcId="{DBACEBAA-903C-3049-A4C4-2143CA599C2D}" destId="{2757E5FB-80E5-574E-88B8-F35E032300CA}" srcOrd="4" destOrd="0" presId="urn:microsoft.com/office/officeart/2005/8/layout/vList2"/>
    <dgm:cxn modelId="{3C42C887-2EA9-5D4A-ABDA-59ACEC321EC4}" type="presParOf" srcId="{DBACEBAA-903C-3049-A4C4-2143CA599C2D}" destId="{0906A348-0C7C-234E-AFDC-F8BDFCF5CA7B}" srcOrd="5" destOrd="0" presId="urn:microsoft.com/office/officeart/2005/8/layout/vList2"/>
    <dgm:cxn modelId="{E9CAB3E1-2694-F84A-9E80-CA8DB169778B}" type="presParOf" srcId="{DBACEBAA-903C-3049-A4C4-2143CA599C2D}" destId="{CF7920AE-6A44-EE41-B285-92E03FB12E8A}" srcOrd="6" destOrd="0" presId="urn:microsoft.com/office/officeart/2005/8/layout/vList2"/>
    <dgm:cxn modelId="{0C5D2952-98B6-D349-918C-42489495C38D}" type="presParOf" srcId="{DBACEBAA-903C-3049-A4C4-2143CA599C2D}" destId="{1ECBD977-B10D-364D-9D40-38ACC12056FD}" srcOrd="7" destOrd="0" presId="urn:microsoft.com/office/officeart/2005/8/layout/vList2"/>
    <dgm:cxn modelId="{21AFA308-3B99-C140-AA89-1FECDB7ADB7D}" type="presParOf" srcId="{DBACEBAA-903C-3049-A4C4-2143CA599C2D}" destId="{2D479F51-15B5-BE40-94B1-D038A438BD48}" srcOrd="8" destOrd="0" presId="urn:microsoft.com/office/officeart/2005/8/layout/vList2"/>
    <dgm:cxn modelId="{5FE1AAAC-C89D-984A-831D-A8A489E20AC0}" type="presParOf" srcId="{DBACEBAA-903C-3049-A4C4-2143CA599C2D}" destId="{C58C5311-C3A5-BE41-BCFB-C2911DA0963C}" srcOrd="9" destOrd="0" presId="urn:microsoft.com/office/officeart/2005/8/layout/vList2"/>
    <dgm:cxn modelId="{33EEAE20-53E0-6848-A7B5-0DEBC90AEAC5}" type="presParOf" srcId="{DBACEBAA-903C-3049-A4C4-2143CA599C2D}" destId="{1351081A-6648-1745-9B70-918D4ED5B4FE}" srcOrd="10" destOrd="0" presId="urn:microsoft.com/office/officeart/2005/8/layout/vList2"/>
    <dgm:cxn modelId="{2B661EE0-0D31-F042-ADDA-295F5C9DD0A7}" type="presParOf" srcId="{DBACEBAA-903C-3049-A4C4-2143CA599C2D}" destId="{99605009-51A2-964A-82F9-FFADF9BE5C4D}" srcOrd="11" destOrd="0" presId="urn:microsoft.com/office/officeart/2005/8/layout/vList2"/>
    <dgm:cxn modelId="{DFD67F9A-9535-3845-B260-44E98178E999}" type="presParOf" srcId="{DBACEBAA-903C-3049-A4C4-2143CA599C2D}" destId="{93676014-A57C-A448-8055-EC080FD62811}" srcOrd="12" destOrd="0" presId="urn:microsoft.com/office/officeart/2005/8/layout/vList2"/>
    <dgm:cxn modelId="{60404C5F-273C-274E-9011-3DB5CEE0F316}" type="presParOf" srcId="{DBACEBAA-903C-3049-A4C4-2143CA599C2D}" destId="{80D47685-92E7-9B43-83D5-B84C9D0D050A}" srcOrd="13" destOrd="0" presId="urn:microsoft.com/office/officeart/2005/8/layout/vList2"/>
    <dgm:cxn modelId="{DFC66E2A-9A58-404B-8A24-985256A97A58}" type="presParOf" srcId="{DBACEBAA-903C-3049-A4C4-2143CA599C2D}" destId="{AF80043F-A220-DB44-AECB-E66B17900F15}" srcOrd="14" destOrd="0" presId="urn:microsoft.com/office/officeart/2005/8/layout/vList2"/>
    <dgm:cxn modelId="{DD72D382-BF58-4444-8D89-FECF5A60B63D}" type="presParOf" srcId="{DBACEBAA-903C-3049-A4C4-2143CA599C2D}" destId="{6CBAEB38-2011-3141-88C8-44F09ADF26CD}" srcOrd="15" destOrd="0" presId="urn:microsoft.com/office/officeart/2005/8/layout/vList2"/>
    <dgm:cxn modelId="{C573DBA2-75F6-AD49-AB0C-96433EBC8E03}" type="presParOf" srcId="{DBACEBAA-903C-3049-A4C4-2143CA599C2D}" destId="{48067E86-38C2-B144-A55E-29611831A1F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ACAA0-9B33-6340-9415-FD66FB5EC39E}">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97D07E-E486-7D45-AA0B-C33F613E33FA}">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MY" sz="2800" b="1" kern="1200"/>
            <a:t>Revolusi Industri Pertama (1760-1830)</a:t>
          </a:r>
          <a:r>
            <a:rPr lang="en-MY" sz="2800" kern="1200"/>
            <a:t>, bergantung lebih kepada </a:t>
          </a:r>
          <a:r>
            <a:rPr lang="en-MY" sz="2800" b="1" kern="1200"/>
            <a:t>kegunaan air ataupun wap – “steam” </a:t>
          </a:r>
          <a:r>
            <a:rPr lang="en-MY" sz="2800" kern="1200"/>
            <a:t>– yang kesudahannya berupaya menggerakkan jentera berasaskan kuasa wap hingga terciptalah </a:t>
          </a:r>
          <a:r>
            <a:rPr lang="en-MY" sz="2800" b="1" kern="1200"/>
            <a:t>“steam engine” </a:t>
          </a:r>
          <a:r>
            <a:rPr lang="en-MY" sz="2800" kern="1200"/>
            <a:t>yang turut membawa perubahan besar kepada sistem pengangkutan juga meningkatkan aktiviti perindustrian yang lain.</a:t>
          </a:r>
          <a:endParaRPr lang="en-US" sz="2800" kern="1200"/>
        </a:p>
      </dsp:txBody>
      <dsp:txXfrm>
        <a:off x="0" y="0"/>
        <a:ext cx="10515600" cy="2175669"/>
      </dsp:txXfrm>
    </dsp:sp>
    <dsp:sp modelId="{BB2E6A8A-5265-5046-AE33-A700A0317F84}">
      <dsp:nvSpPr>
        <dsp:cNvPr id="0" name=""/>
        <dsp:cNvSpPr/>
      </dsp:nvSpPr>
      <dsp:spPr>
        <a:xfrm>
          <a:off x="0" y="2175669"/>
          <a:ext cx="10515600"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C9EFB-954D-BF4D-82F7-9C0F3C323870}">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MY" sz="2800" b="1" kern="1200"/>
            <a:t>Revolusi Industri Kedua sekitar 1870-1914</a:t>
          </a:r>
          <a:r>
            <a:rPr lang="en-MY" sz="2800" kern="1200"/>
            <a:t>, </a:t>
          </a:r>
          <a:r>
            <a:rPr lang="en-MY" sz="2800" b="1" kern="1200"/>
            <a:t>kuasa elektrik </a:t>
          </a:r>
          <a:r>
            <a:rPr lang="en-MY" sz="2800" kern="1200"/>
            <a:t>jelas membawa satu lagi lonjakan status hidup masyarakat melalui perkembangan industri pengilangan.</a:t>
          </a:r>
          <a:endParaRPr lang="en-US" sz="2800" kern="1200"/>
        </a:p>
      </dsp:txBody>
      <dsp:txXfrm>
        <a:off x="0" y="2175669"/>
        <a:ext cx="10515600" cy="217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8F4A7-4D9B-0946-9E75-48DA0D7AD9C1}">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1A4A42-003F-FA41-9762-7392F7B5C656}">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MY" sz="2200" b="1" kern="1200"/>
            <a:t>Revolusi Industri Ketiga </a:t>
          </a:r>
          <a:r>
            <a:rPr lang="en-MY" sz="2200" kern="1200"/>
            <a:t>pula menyusul </a:t>
          </a:r>
          <a:r>
            <a:rPr lang="en-MY" sz="2200" b="1" kern="1200"/>
            <a:t>berasaskan teknologi maklumat dan komputer</a:t>
          </a:r>
          <a:r>
            <a:rPr lang="ar-SA" sz="2200" b="1" kern="1200"/>
            <a:t>‎</a:t>
          </a:r>
          <a:r>
            <a:rPr lang="en-MY" sz="2200" kern="1200"/>
            <a:t> sebagai tonggaknya. Dengan adanya kuasa elektrik, penggunaan komputer merebak dengan pesat dan membentuk satu lagi gaya hidup baru. </a:t>
          </a:r>
          <a:endParaRPr lang="en-US" sz="2200" kern="1200"/>
        </a:p>
      </dsp:txBody>
      <dsp:txXfrm>
        <a:off x="0" y="2124"/>
        <a:ext cx="10515600" cy="1449029"/>
      </dsp:txXfrm>
    </dsp:sp>
    <dsp:sp modelId="{2192D845-FBA9-6A45-8ECE-D02B63860CF4}">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B9F78-6560-534E-AA4B-0B14D18493C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MY" sz="2200" kern="1200"/>
            <a:t>Di </a:t>
          </a:r>
          <a:r>
            <a:rPr lang="en-MY" sz="2200" b="1" kern="1200"/>
            <a:t>peringkat akhir revolusi ketiga </a:t>
          </a:r>
          <a:r>
            <a:rPr lang="en-MY" sz="2200" kern="1200"/>
            <a:t>timbul pula </a:t>
          </a:r>
          <a:r>
            <a:rPr lang="en-MY" sz="2200" b="1" kern="1200"/>
            <a:t>teknologi automasi</a:t>
          </a:r>
          <a:r>
            <a:rPr lang="en-MY" sz="2200" kern="1200"/>
            <a:t>, yang mana mesin dan jentera boleh bergerak serta “bekerja” dengan sendiri apabila ia dimuatkan dengan program komputer tertentu bagi melakukan sesuatu aktiviti terancang. Konsep </a:t>
          </a:r>
          <a:r>
            <a:rPr lang="en-MY" sz="2200" b="1" kern="1200"/>
            <a:t>pengilangan lambakan (“mass production”) </a:t>
          </a:r>
          <a:r>
            <a:rPr lang="en-MY" sz="2200" kern="1200"/>
            <a:t>diperkenalkan pada </a:t>
          </a:r>
          <a:r>
            <a:rPr lang="en-MY" sz="2200" b="1" kern="1200"/>
            <a:t>pertengahan abad ke-20</a:t>
          </a:r>
          <a:r>
            <a:rPr lang="en-MY" sz="2200" kern="1200"/>
            <a:t>. </a:t>
          </a:r>
          <a:endParaRPr lang="en-US" sz="2200" kern="1200"/>
        </a:p>
      </dsp:txBody>
      <dsp:txXfrm>
        <a:off x="0" y="1451154"/>
        <a:ext cx="10515600" cy="1449029"/>
      </dsp:txXfrm>
    </dsp:sp>
    <dsp:sp modelId="{6C977FFF-D193-044F-89BA-D2657711A67B}">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41448-0B01-C944-80F5-451EEE3FF30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MY" sz="2200" kern="1200"/>
            <a:t>Revolusi Industri Ketiga juga dipanggil </a:t>
          </a:r>
          <a:r>
            <a:rPr lang="en-MY" sz="2200" b="1" kern="1200"/>
            <a:t>Revolusi Digital.</a:t>
          </a:r>
          <a:endParaRPr lang="en-US" sz="2200" kern="1200"/>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8F4A7-4D9B-0946-9E75-48DA0D7AD9C1}">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1A4A42-003F-FA41-9762-7392F7B5C656}">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MY" sz="2200" b="1" kern="1200" dirty="0" err="1" smtClean="0"/>
            <a:t>Revolusi</a:t>
          </a:r>
          <a:r>
            <a:rPr lang="en-MY" sz="2200" b="1" kern="1200" dirty="0" smtClean="0"/>
            <a:t> </a:t>
          </a:r>
          <a:r>
            <a:rPr lang="en-MY" sz="2200" b="1" kern="1200" dirty="0" err="1" smtClean="0"/>
            <a:t>Industri</a:t>
          </a:r>
          <a:r>
            <a:rPr lang="en-MY" sz="2200" b="1" kern="1200" dirty="0" smtClean="0"/>
            <a:t> </a:t>
          </a:r>
          <a:r>
            <a:rPr lang="en-MY" sz="2200" b="1" kern="1200" dirty="0" err="1" smtClean="0"/>
            <a:t>Keempat</a:t>
          </a:r>
          <a:r>
            <a:rPr lang="en-MY" sz="2200" b="1" kern="1200" dirty="0" smtClean="0"/>
            <a:t> </a:t>
          </a:r>
          <a:r>
            <a:rPr lang="en-MY" sz="2200" kern="1200" dirty="0" err="1" smtClean="0"/>
            <a:t>adalah</a:t>
          </a:r>
          <a:r>
            <a:rPr lang="en-MY" sz="2200" kern="1200" dirty="0" smtClean="0"/>
            <a:t> </a:t>
          </a:r>
          <a:r>
            <a:rPr lang="en-MY" sz="2200" kern="1200" dirty="0" err="1" smtClean="0"/>
            <a:t>kesinambungan</a:t>
          </a:r>
          <a:r>
            <a:rPr lang="en-MY" sz="2200" kern="1200" dirty="0" smtClean="0"/>
            <a:t> </a:t>
          </a:r>
          <a:r>
            <a:rPr lang="en-MY" sz="2200" kern="1200" dirty="0" err="1" smtClean="0"/>
            <a:t>versi</a:t>
          </a:r>
          <a:r>
            <a:rPr lang="en-MY" sz="2200" kern="1200" dirty="0" smtClean="0"/>
            <a:t> </a:t>
          </a:r>
          <a:r>
            <a:rPr lang="en-MY" sz="2200" kern="1200" dirty="0" err="1" smtClean="0"/>
            <a:t>ketiga</a:t>
          </a:r>
          <a:r>
            <a:rPr lang="en-MY" sz="2200" kern="1200" dirty="0" smtClean="0"/>
            <a:t> </a:t>
          </a:r>
          <a:r>
            <a:rPr lang="en-MY" sz="2200" kern="1200" dirty="0" err="1" smtClean="0"/>
            <a:t>dalam</a:t>
          </a:r>
          <a:r>
            <a:rPr lang="en-MY" sz="2200" kern="1200" dirty="0" smtClean="0"/>
            <a:t> </a:t>
          </a:r>
          <a:r>
            <a:rPr lang="en-MY" sz="2200" kern="1200" dirty="0" err="1" smtClean="0"/>
            <a:t>peningkatan</a:t>
          </a:r>
          <a:r>
            <a:rPr lang="en-MY" sz="2200" kern="1200" dirty="0" smtClean="0"/>
            <a:t> </a:t>
          </a:r>
          <a:r>
            <a:rPr lang="en-MY" sz="2200" kern="1200" dirty="0" err="1" smtClean="0"/>
            <a:t>automasi</a:t>
          </a:r>
          <a:r>
            <a:rPr lang="en-MY" sz="2200" kern="1200" dirty="0" smtClean="0"/>
            <a:t> </a:t>
          </a:r>
          <a:r>
            <a:rPr lang="en-MY" sz="2200" kern="1200" dirty="0" err="1" smtClean="0"/>
            <a:t>berserta</a:t>
          </a:r>
          <a:r>
            <a:rPr lang="en-MY" sz="2200" kern="1200" dirty="0" smtClean="0"/>
            <a:t> </a:t>
          </a:r>
          <a:r>
            <a:rPr lang="en-MY" sz="2200" kern="1200" dirty="0" err="1" smtClean="0"/>
            <a:t>rangkaian</a:t>
          </a:r>
          <a:r>
            <a:rPr lang="en-MY" sz="2200" kern="1200" dirty="0" smtClean="0"/>
            <a:t> internet </a:t>
          </a:r>
          <a:r>
            <a:rPr lang="en-MY" sz="2200" kern="1200" dirty="0" err="1" smtClean="0"/>
            <a:t>dan</a:t>
          </a:r>
          <a:r>
            <a:rPr lang="en-MY" sz="2200" kern="1200" dirty="0" smtClean="0"/>
            <a:t> proses </a:t>
          </a:r>
          <a:r>
            <a:rPr lang="en-MY" sz="2200" kern="1200" dirty="0" err="1" smtClean="0"/>
            <a:t>fizikal</a:t>
          </a:r>
          <a:r>
            <a:rPr lang="en-MY" sz="2200" kern="1200" dirty="0" smtClean="0"/>
            <a:t> lain.</a:t>
          </a:r>
          <a:endParaRPr lang="en-US" sz="2200" kern="1200" dirty="0"/>
        </a:p>
      </dsp:txBody>
      <dsp:txXfrm>
        <a:off x="0" y="2124"/>
        <a:ext cx="10515600" cy="1449029"/>
      </dsp:txXfrm>
    </dsp:sp>
    <dsp:sp modelId="{2192D845-FBA9-6A45-8ECE-D02B63860CF4}">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B9F78-6560-534E-AA4B-0B14D18493C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MY" sz="2200" kern="1200" dirty="0" err="1" smtClean="0"/>
            <a:t>Muncul</a:t>
          </a:r>
          <a:r>
            <a:rPr lang="en-MY" sz="2200" kern="1200" dirty="0" smtClean="0"/>
            <a:t> </a:t>
          </a:r>
          <a:r>
            <a:rPr lang="en-MY" sz="2200" kern="1200" dirty="0" err="1" smtClean="0"/>
            <a:t>satu</a:t>
          </a:r>
          <a:r>
            <a:rPr lang="en-MY" sz="2200" kern="1200" dirty="0" smtClean="0"/>
            <a:t> </a:t>
          </a:r>
          <a:r>
            <a:rPr lang="en-MY" sz="2200" b="1" kern="1200" dirty="0" err="1" smtClean="0"/>
            <a:t>sistem</a:t>
          </a:r>
          <a:r>
            <a:rPr lang="en-MY" sz="2200" b="1" kern="1200" dirty="0" smtClean="0"/>
            <a:t> </a:t>
          </a:r>
          <a:r>
            <a:rPr lang="en-MY" sz="2200" b="1" kern="1200" dirty="0" err="1" smtClean="0"/>
            <a:t>berbentuk</a:t>
          </a:r>
          <a:r>
            <a:rPr lang="en-MY" sz="2200" b="1" kern="1200" dirty="0" smtClean="0"/>
            <a:t> </a:t>
          </a:r>
          <a:r>
            <a:rPr lang="en-MY" sz="2200" b="1" kern="1200" dirty="0" err="1" smtClean="0"/>
            <a:t>siber-fizikal</a:t>
          </a:r>
          <a:r>
            <a:rPr lang="en-MY" sz="2200" b="1" kern="1200" dirty="0" smtClean="0"/>
            <a:t> (</a:t>
          </a:r>
          <a:r>
            <a:rPr lang="en-MY" sz="2200" b="1" kern="1200" dirty="0" err="1" smtClean="0"/>
            <a:t>Cyberphysical</a:t>
          </a:r>
          <a:r>
            <a:rPr lang="en-MY" sz="2200" b="1" kern="1200" dirty="0" smtClean="0"/>
            <a:t> System)</a:t>
          </a:r>
          <a:r>
            <a:rPr lang="en-MY" sz="2200" kern="1200" dirty="0" smtClean="0"/>
            <a:t>. </a:t>
          </a:r>
          <a:r>
            <a:rPr lang="en-MY" sz="2200" kern="1200" dirty="0" err="1" smtClean="0"/>
            <a:t>Melalui</a:t>
          </a:r>
          <a:r>
            <a:rPr lang="en-MY" sz="2200" kern="1200" dirty="0" smtClean="0"/>
            <a:t> </a:t>
          </a:r>
          <a:r>
            <a:rPr lang="en-MY" sz="2200" kern="1200" dirty="0" err="1" smtClean="0"/>
            <a:t>sistem</a:t>
          </a:r>
          <a:r>
            <a:rPr lang="en-MY" sz="2200" kern="1200" dirty="0" smtClean="0"/>
            <a:t> CPS </a:t>
          </a:r>
          <a:r>
            <a:rPr lang="en-MY" sz="2200" kern="1200" dirty="0" err="1" smtClean="0"/>
            <a:t>ini</a:t>
          </a:r>
          <a:r>
            <a:rPr lang="en-MY" sz="2200" kern="1200" dirty="0" smtClean="0"/>
            <a:t>, </a:t>
          </a:r>
          <a:r>
            <a:rPr lang="en-MY" sz="2200" kern="1200" dirty="0" err="1" smtClean="0"/>
            <a:t>kegunaan</a:t>
          </a:r>
          <a:r>
            <a:rPr lang="en-MY" sz="2200" kern="1200" dirty="0" smtClean="0"/>
            <a:t> robot </a:t>
          </a:r>
          <a:r>
            <a:rPr lang="en-MY" sz="2200" kern="1200" dirty="0" err="1" smtClean="0"/>
            <a:t>terus</a:t>
          </a:r>
          <a:r>
            <a:rPr lang="en-MY" sz="2200" kern="1200" dirty="0" smtClean="0"/>
            <a:t> </a:t>
          </a:r>
          <a:r>
            <a:rPr lang="en-MY" sz="2200" kern="1200" dirty="0" err="1" smtClean="0"/>
            <a:t>meningkat</a:t>
          </a:r>
          <a:r>
            <a:rPr lang="en-MY" sz="2200" kern="1200" dirty="0" smtClean="0"/>
            <a:t> </a:t>
          </a:r>
          <a:r>
            <a:rPr lang="en-MY" sz="2200" kern="1200" dirty="0" err="1" smtClean="0"/>
            <a:t>selaras</a:t>
          </a:r>
          <a:r>
            <a:rPr lang="en-MY" sz="2200" kern="1200" dirty="0" smtClean="0"/>
            <a:t> </a:t>
          </a:r>
          <a:r>
            <a:rPr lang="en-MY" sz="2200" kern="1200" dirty="0" err="1" smtClean="0"/>
            <a:t>dengan</a:t>
          </a:r>
          <a:r>
            <a:rPr lang="en-MY" sz="2200" kern="1200" dirty="0" smtClean="0"/>
            <a:t> </a:t>
          </a:r>
          <a:r>
            <a:rPr lang="en-MY" sz="2200" kern="1200" dirty="0" err="1" smtClean="0"/>
            <a:t>perkembangan</a:t>
          </a:r>
          <a:r>
            <a:rPr lang="en-MY" sz="2200" kern="1200" dirty="0" smtClean="0"/>
            <a:t> </a:t>
          </a:r>
          <a:r>
            <a:rPr lang="en-MY" sz="2200" b="1" kern="1200" dirty="0" err="1" smtClean="0"/>
            <a:t>kecerdasan</a:t>
          </a:r>
          <a:r>
            <a:rPr lang="en-MY" sz="2200" b="1" kern="1200" dirty="0" smtClean="0"/>
            <a:t> </a:t>
          </a:r>
          <a:r>
            <a:rPr lang="en-MY" sz="2200" b="1" kern="1200" dirty="0" err="1" smtClean="0"/>
            <a:t>buatan</a:t>
          </a:r>
          <a:r>
            <a:rPr lang="en-MY" sz="2200" b="1" kern="1200" dirty="0" smtClean="0"/>
            <a:t> (Artificial Intelligence)</a:t>
          </a:r>
          <a:r>
            <a:rPr lang="en-MY" sz="2200" kern="1200" dirty="0" smtClean="0"/>
            <a:t> </a:t>
          </a:r>
          <a:r>
            <a:rPr lang="en-MY" sz="2200" kern="1200" dirty="0" err="1" smtClean="0"/>
            <a:t>dan</a:t>
          </a:r>
          <a:r>
            <a:rPr lang="en-MY" sz="2200" kern="1200" dirty="0" smtClean="0"/>
            <a:t> </a:t>
          </a:r>
          <a:r>
            <a:rPr lang="en-MY" sz="2200" kern="1200" dirty="0" err="1" smtClean="0"/>
            <a:t>kesepaduan</a:t>
          </a:r>
          <a:r>
            <a:rPr lang="en-MY" sz="2200" kern="1200" dirty="0" smtClean="0"/>
            <a:t> </a:t>
          </a:r>
          <a:r>
            <a:rPr lang="en-MY" sz="2200" b="1" kern="1200" dirty="0" smtClean="0"/>
            <a:t>Internet</a:t>
          </a:r>
          <a:r>
            <a:rPr lang="en-MY" sz="2200" kern="1200" dirty="0" smtClean="0"/>
            <a:t> </a:t>
          </a:r>
          <a:r>
            <a:rPr lang="en-MY" sz="2200" b="1" kern="1200" dirty="0" err="1" smtClean="0"/>
            <a:t>Pelbagai</a:t>
          </a:r>
          <a:r>
            <a:rPr lang="en-MY" sz="2200" b="1" kern="1200" dirty="0" smtClean="0"/>
            <a:t> Benda (IPB - Internet of all Things)</a:t>
          </a:r>
          <a:r>
            <a:rPr lang="ar-SA" sz="2200" b="1" kern="1200" dirty="0" smtClean="0"/>
            <a:t>‎</a:t>
          </a:r>
          <a:r>
            <a:rPr lang="en-MY" sz="2200" kern="1200" dirty="0" smtClean="0"/>
            <a:t> – yang </a:t>
          </a:r>
          <a:r>
            <a:rPr lang="en-MY" sz="2200" kern="1200" dirty="0" err="1" smtClean="0"/>
            <a:t>merangkai</a:t>
          </a:r>
          <a:r>
            <a:rPr lang="en-MY" sz="2200" kern="1200" dirty="0" smtClean="0"/>
            <a:t> </a:t>
          </a:r>
          <a:r>
            <a:rPr lang="en-MY" sz="2200" kern="1200" dirty="0" err="1" smtClean="0"/>
            <a:t>pelbagai</a:t>
          </a:r>
          <a:r>
            <a:rPr lang="en-MY" sz="2200" kern="1200" dirty="0" smtClean="0"/>
            <a:t> </a:t>
          </a:r>
          <a:r>
            <a:rPr lang="en-MY" sz="2200" kern="1200" dirty="0" err="1" smtClean="0"/>
            <a:t>peranti</a:t>
          </a:r>
          <a:r>
            <a:rPr lang="en-MY" sz="2200" kern="1200" dirty="0" smtClean="0"/>
            <a:t>, </a:t>
          </a:r>
          <a:r>
            <a:rPr lang="en-MY" sz="2200" kern="1200" dirty="0" err="1" smtClean="0"/>
            <a:t>perisian</a:t>
          </a:r>
          <a:r>
            <a:rPr lang="en-MY" sz="2200" kern="1200" dirty="0" smtClean="0"/>
            <a:t>, </a:t>
          </a:r>
          <a:r>
            <a:rPr lang="en-MY" sz="2200" kern="1200" dirty="0" err="1" smtClean="0"/>
            <a:t>peralatan</a:t>
          </a:r>
          <a:r>
            <a:rPr lang="en-MY" sz="2200" kern="1200" dirty="0" smtClean="0"/>
            <a:t> </a:t>
          </a:r>
          <a:r>
            <a:rPr lang="en-MY" sz="2200" kern="1200" dirty="0" err="1" smtClean="0"/>
            <a:t>dan</a:t>
          </a:r>
          <a:r>
            <a:rPr lang="en-MY" sz="2200" kern="1200" dirty="0" smtClean="0"/>
            <a:t> lain-lain </a:t>
          </a:r>
          <a:r>
            <a:rPr lang="en-MY" sz="2200" kern="1200" dirty="0" err="1" smtClean="0"/>
            <a:t>lagi</a:t>
          </a:r>
          <a:r>
            <a:rPr lang="en-MY" sz="2200" kern="1200" dirty="0" smtClean="0"/>
            <a:t>. </a:t>
          </a:r>
          <a:endParaRPr lang="en-US" sz="2200" kern="1200" dirty="0"/>
        </a:p>
      </dsp:txBody>
      <dsp:txXfrm>
        <a:off x="0" y="1451154"/>
        <a:ext cx="10515600" cy="1449029"/>
      </dsp:txXfrm>
    </dsp:sp>
    <dsp:sp modelId="{6C977FFF-D193-044F-89BA-D2657711A67B}">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41448-0B01-C944-80F5-451EEE3FF30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MY" sz="2200" b="1" kern="1200" dirty="0" err="1" smtClean="0"/>
            <a:t>Muncul</a:t>
          </a:r>
          <a:r>
            <a:rPr lang="en-MY" sz="2200" b="1" kern="1200" dirty="0" smtClean="0"/>
            <a:t> Era </a:t>
          </a:r>
          <a:r>
            <a:rPr lang="en-MY" sz="2200" b="1" kern="1200" dirty="0" err="1" smtClean="0"/>
            <a:t>Kecerdasan</a:t>
          </a:r>
          <a:r>
            <a:rPr lang="en-MY" sz="2200" b="1" kern="1200" dirty="0" smtClean="0"/>
            <a:t> </a:t>
          </a:r>
          <a:r>
            <a:rPr lang="en-MY" sz="2200" b="1" kern="1200" dirty="0" err="1" smtClean="0"/>
            <a:t>Berkait</a:t>
          </a:r>
          <a:r>
            <a:rPr lang="en-MY" sz="2200" b="1" kern="1200" dirty="0" smtClean="0"/>
            <a:t> (Connected Intelligence Era)</a:t>
          </a:r>
          <a:r>
            <a:rPr lang="en-MY" sz="2200" kern="1200" dirty="0" smtClean="0"/>
            <a:t>, </a:t>
          </a:r>
          <a:r>
            <a:rPr lang="en-MY" sz="2200" kern="1200" dirty="0" err="1" smtClean="0"/>
            <a:t>satu</a:t>
          </a:r>
          <a:r>
            <a:rPr lang="en-MY" sz="2200" kern="1200" dirty="0" smtClean="0"/>
            <a:t> </a:t>
          </a:r>
          <a:r>
            <a:rPr lang="en-MY" sz="2200" kern="1200" dirty="0" err="1" smtClean="0"/>
            <a:t>titik</a:t>
          </a:r>
          <a:r>
            <a:rPr lang="en-MY" sz="2200" kern="1200" dirty="0" smtClean="0"/>
            <a:t> masa yang </a:t>
          </a:r>
          <a:r>
            <a:rPr lang="en-MY" sz="2200" kern="1200" dirty="0" err="1" smtClean="0"/>
            <a:t>meramalkan</a:t>
          </a:r>
          <a:r>
            <a:rPr lang="en-MY" sz="2200" kern="1200" dirty="0" smtClean="0"/>
            <a:t> </a:t>
          </a:r>
          <a:r>
            <a:rPr lang="en-MY" sz="2200" kern="1200" dirty="0" err="1" smtClean="0"/>
            <a:t>pertembungan</a:t>
          </a:r>
          <a:r>
            <a:rPr lang="en-MY" sz="2200" kern="1200" dirty="0" smtClean="0"/>
            <a:t> </a:t>
          </a:r>
          <a:r>
            <a:rPr lang="en-MY" sz="2200" kern="1200" dirty="0" err="1" smtClean="0"/>
            <a:t>antara</a:t>
          </a:r>
          <a:r>
            <a:rPr lang="en-MY" sz="2200" kern="1200" dirty="0" smtClean="0"/>
            <a:t> </a:t>
          </a:r>
          <a:r>
            <a:rPr lang="en-MY" sz="2200" kern="1200" dirty="0" err="1" smtClean="0"/>
            <a:t>alam</a:t>
          </a:r>
          <a:r>
            <a:rPr lang="en-MY" sz="2200" kern="1200" dirty="0" smtClean="0"/>
            <a:t> </a:t>
          </a:r>
          <a:r>
            <a:rPr lang="en-MY" sz="2200" kern="1200" dirty="0" err="1" smtClean="0"/>
            <a:t>manusia</a:t>
          </a:r>
          <a:r>
            <a:rPr lang="en-MY" sz="2200" kern="1200" dirty="0" smtClean="0"/>
            <a:t> </a:t>
          </a:r>
          <a:r>
            <a:rPr lang="en-MY" sz="2200" kern="1200" dirty="0" err="1" smtClean="0"/>
            <a:t>dengan</a:t>
          </a:r>
          <a:r>
            <a:rPr lang="en-MY" sz="2200" kern="1200" dirty="0" smtClean="0"/>
            <a:t> </a:t>
          </a:r>
          <a:r>
            <a:rPr lang="en-MY" sz="2200" kern="1200" dirty="0" err="1" smtClean="0"/>
            <a:t>dunia</a:t>
          </a:r>
          <a:r>
            <a:rPr lang="en-MY" sz="2200" kern="1200" dirty="0" smtClean="0"/>
            <a:t> robot </a:t>
          </a:r>
          <a:r>
            <a:rPr lang="en-MY" sz="2200" kern="1200" dirty="0" err="1" smtClean="0"/>
            <a:t>dalam</a:t>
          </a:r>
          <a:r>
            <a:rPr lang="en-MY" sz="2200" kern="1200" dirty="0" smtClean="0"/>
            <a:t> </a:t>
          </a:r>
          <a:r>
            <a:rPr lang="en-MY" sz="2200" kern="1200" dirty="0" err="1" smtClean="0"/>
            <a:t>lonjakan</a:t>
          </a:r>
          <a:r>
            <a:rPr lang="en-MY" sz="2200" kern="1200" dirty="0" smtClean="0"/>
            <a:t> </a:t>
          </a:r>
          <a:r>
            <a:rPr lang="en-MY" sz="2200" kern="1200" dirty="0" err="1" smtClean="0"/>
            <a:t>industri</a:t>
          </a:r>
          <a:r>
            <a:rPr lang="en-MY" sz="2200" kern="1200" dirty="0" smtClean="0"/>
            <a:t> </a:t>
          </a:r>
          <a:r>
            <a:rPr lang="en-MY" sz="2200" kern="1200" dirty="0" err="1" smtClean="0"/>
            <a:t>seterusnya</a:t>
          </a:r>
          <a:r>
            <a:rPr lang="en-MY" sz="2200" kern="1200" dirty="0" smtClean="0"/>
            <a:t> </a:t>
          </a:r>
          <a:r>
            <a:rPr lang="en-MY" sz="2200" kern="1200" dirty="0" err="1" smtClean="0"/>
            <a:t>pada</a:t>
          </a:r>
          <a:r>
            <a:rPr lang="en-MY" sz="2200" kern="1200" dirty="0" smtClean="0"/>
            <a:t> </a:t>
          </a:r>
          <a:r>
            <a:rPr lang="en-MY" sz="2200" kern="1200" dirty="0" err="1" smtClean="0"/>
            <a:t>abad</a:t>
          </a:r>
          <a:r>
            <a:rPr lang="en-MY" sz="2200" kern="1200" dirty="0" smtClean="0"/>
            <a:t> ke-21. </a:t>
          </a:r>
          <a:r>
            <a:rPr lang="en-MY" sz="2200" kern="1200" dirty="0" err="1" smtClean="0"/>
            <a:t>Kenyataan</a:t>
          </a:r>
          <a:r>
            <a:rPr lang="en-MY" sz="2200" kern="1200" dirty="0" smtClean="0"/>
            <a:t> </a:t>
          </a:r>
          <a:r>
            <a:rPr lang="en-MY" sz="2200" kern="1200" dirty="0" err="1" smtClean="0"/>
            <a:t>awal</a:t>
          </a:r>
          <a:r>
            <a:rPr lang="en-MY" sz="2200" kern="1200" dirty="0" smtClean="0"/>
            <a:t> yang </a:t>
          </a:r>
          <a:r>
            <a:rPr lang="en-MY" sz="2200" kern="1200" dirty="0" err="1" smtClean="0"/>
            <a:t>diperkenalkan</a:t>
          </a:r>
          <a:r>
            <a:rPr lang="en-MY" sz="2200" kern="1200" dirty="0" smtClean="0"/>
            <a:t> di </a:t>
          </a:r>
          <a:r>
            <a:rPr lang="en-MY" sz="2200" kern="1200" dirty="0" err="1" smtClean="0"/>
            <a:t>Jerman</a:t>
          </a:r>
          <a:r>
            <a:rPr lang="en-MY" sz="2200" kern="1200" dirty="0" smtClean="0"/>
            <a:t> </a:t>
          </a:r>
          <a:r>
            <a:rPr lang="en-MY" sz="2200" kern="1200" dirty="0" err="1" smtClean="0"/>
            <a:t>sebagai</a:t>
          </a:r>
          <a:r>
            <a:rPr lang="en-MY" sz="2200" kern="1200" dirty="0" smtClean="0"/>
            <a:t> </a:t>
          </a:r>
          <a:r>
            <a:rPr lang="en-MY" sz="2200" b="1" kern="1200" dirty="0" smtClean="0"/>
            <a:t>“</a:t>
          </a:r>
          <a:r>
            <a:rPr lang="en-MY" sz="2200" b="1" kern="1200" dirty="0" err="1" smtClean="0"/>
            <a:t>Industri</a:t>
          </a:r>
          <a:r>
            <a:rPr lang="en-MY" sz="2200" b="1" kern="1200" dirty="0" smtClean="0"/>
            <a:t> 4.0”.</a:t>
          </a:r>
          <a:endParaRPr lang="en-US" sz="2200" kern="1200" dirty="0"/>
        </a:p>
      </dsp:txBody>
      <dsp:txXfrm>
        <a:off x="0" y="2900183"/>
        <a:ext cx="10515600" cy="144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0A5D9-531B-EC47-89E3-F2260A691976}">
      <dsp:nvSpPr>
        <dsp:cNvPr id="0" name=""/>
        <dsp:cNvSpPr/>
      </dsp:nvSpPr>
      <dsp:spPr>
        <a:xfrm>
          <a:off x="0" y="75853"/>
          <a:ext cx="6513603"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Controls Systems Engineer</a:t>
          </a:r>
        </a:p>
      </dsp:txBody>
      <dsp:txXfrm>
        <a:off x="28100" y="103953"/>
        <a:ext cx="6457403" cy="519439"/>
      </dsp:txXfrm>
    </dsp:sp>
    <dsp:sp modelId="{CB47C3B8-B145-3C4A-9F85-3FEDA7824F8B}">
      <dsp:nvSpPr>
        <dsp:cNvPr id="0" name=""/>
        <dsp:cNvSpPr/>
      </dsp:nvSpPr>
      <dsp:spPr>
        <a:xfrm>
          <a:off x="0" y="720613"/>
          <a:ext cx="6513603" cy="575639"/>
        </a:xfrm>
        <a:prstGeom prst="roundRect">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Automation Engineer</a:t>
          </a:r>
        </a:p>
      </dsp:txBody>
      <dsp:txXfrm>
        <a:off x="28100" y="748713"/>
        <a:ext cx="6457403" cy="519439"/>
      </dsp:txXfrm>
    </dsp:sp>
    <dsp:sp modelId="{2757E5FB-80E5-574E-88B8-F35E032300CA}">
      <dsp:nvSpPr>
        <dsp:cNvPr id="0" name=""/>
        <dsp:cNvSpPr/>
      </dsp:nvSpPr>
      <dsp:spPr>
        <a:xfrm>
          <a:off x="0" y="1365373"/>
          <a:ext cx="6513603" cy="575639"/>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Validation Engineer</a:t>
          </a:r>
        </a:p>
      </dsp:txBody>
      <dsp:txXfrm>
        <a:off x="28100" y="1393473"/>
        <a:ext cx="6457403" cy="519439"/>
      </dsp:txXfrm>
    </dsp:sp>
    <dsp:sp modelId="{CF7920AE-6A44-EE41-B285-92E03FB12E8A}">
      <dsp:nvSpPr>
        <dsp:cNvPr id="0" name=""/>
        <dsp:cNvSpPr/>
      </dsp:nvSpPr>
      <dsp:spPr>
        <a:xfrm>
          <a:off x="0" y="2010133"/>
          <a:ext cx="6513603" cy="575639"/>
        </a:xfrm>
        <a:prstGeom prst="roundRect">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Equipment Systems Engineer</a:t>
          </a:r>
        </a:p>
      </dsp:txBody>
      <dsp:txXfrm>
        <a:off x="28100" y="2038233"/>
        <a:ext cx="6457403" cy="519439"/>
      </dsp:txXfrm>
    </dsp:sp>
    <dsp:sp modelId="{2D479F51-15B5-BE40-94B1-D038A438BD48}">
      <dsp:nvSpPr>
        <dsp:cNvPr id="0" name=""/>
        <dsp:cNvSpPr/>
      </dsp:nvSpPr>
      <dsp:spPr>
        <a:xfrm>
          <a:off x="0" y="2654893"/>
          <a:ext cx="6513603" cy="57563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Data Scientist</a:t>
          </a:r>
        </a:p>
      </dsp:txBody>
      <dsp:txXfrm>
        <a:off x="28100" y="2682993"/>
        <a:ext cx="6457403" cy="519439"/>
      </dsp:txXfrm>
    </dsp:sp>
    <dsp:sp modelId="{1351081A-6648-1745-9B70-918D4ED5B4FE}">
      <dsp:nvSpPr>
        <dsp:cNvPr id="0" name=""/>
        <dsp:cNvSpPr/>
      </dsp:nvSpPr>
      <dsp:spPr>
        <a:xfrm>
          <a:off x="0" y="3299653"/>
          <a:ext cx="6513603" cy="575639"/>
        </a:xfrm>
        <a:prstGeom prst="roundRect">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Robotics Engineer</a:t>
          </a:r>
        </a:p>
      </dsp:txBody>
      <dsp:txXfrm>
        <a:off x="28100" y="3327753"/>
        <a:ext cx="6457403" cy="519439"/>
      </dsp:txXfrm>
    </dsp:sp>
    <dsp:sp modelId="{93676014-A57C-A448-8055-EC080FD62811}">
      <dsp:nvSpPr>
        <dsp:cNvPr id="0" name=""/>
        <dsp:cNvSpPr/>
      </dsp:nvSpPr>
      <dsp:spPr>
        <a:xfrm>
          <a:off x="0" y="3944413"/>
          <a:ext cx="6513603" cy="575639"/>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IT Solution Architect</a:t>
          </a:r>
        </a:p>
      </dsp:txBody>
      <dsp:txXfrm>
        <a:off x="28100" y="3972513"/>
        <a:ext cx="6457403" cy="519439"/>
      </dsp:txXfrm>
    </dsp:sp>
    <dsp:sp modelId="{AF80043F-A220-DB44-AECB-E66B17900F15}">
      <dsp:nvSpPr>
        <dsp:cNvPr id="0" name=""/>
        <dsp:cNvSpPr/>
      </dsp:nvSpPr>
      <dsp:spPr>
        <a:xfrm>
          <a:off x="0" y="4589173"/>
          <a:ext cx="6513603" cy="575639"/>
        </a:xfrm>
        <a:prstGeom prst="roundRect">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UI and UX Designer</a:t>
          </a:r>
        </a:p>
      </dsp:txBody>
      <dsp:txXfrm>
        <a:off x="28100" y="4617273"/>
        <a:ext cx="6457403" cy="519439"/>
      </dsp:txXfrm>
    </dsp:sp>
    <dsp:sp modelId="{48067E86-38C2-B144-A55E-29611831A1F4}">
      <dsp:nvSpPr>
        <dsp:cNvPr id="0" name=""/>
        <dsp:cNvSpPr/>
      </dsp:nvSpPr>
      <dsp:spPr>
        <a:xfrm>
          <a:off x="0" y="5233932"/>
          <a:ext cx="6513603" cy="57563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Project Manager</a:t>
          </a:r>
        </a:p>
      </dsp:txBody>
      <dsp:txXfrm>
        <a:off x="28100" y="5262032"/>
        <a:ext cx="6457403" cy="5194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8FA254-E35A-0B42-AC00-251FB6623A4A}"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67068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FA254-E35A-0B42-AC00-251FB6623A4A}"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166902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FA254-E35A-0B42-AC00-251FB6623A4A}"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85070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FA254-E35A-0B42-AC00-251FB6623A4A}"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51504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8FA254-E35A-0B42-AC00-251FB6623A4A}"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8479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8FA254-E35A-0B42-AC00-251FB6623A4A}"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130736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8FA254-E35A-0B42-AC00-251FB6623A4A}" type="datetimeFigureOut">
              <a:rPr lang="en-US" smtClean="0"/>
              <a:t>4/25/19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203256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8FA254-E35A-0B42-AC00-251FB6623A4A}" type="datetimeFigureOut">
              <a:rPr lang="en-US" smtClean="0"/>
              <a:t>4/25/19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129956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FA254-E35A-0B42-AC00-251FB6623A4A}" type="datetimeFigureOut">
              <a:rPr lang="en-US" smtClean="0"/>
              <a:t>4/25/19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188693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FA254-E35A-0B42-AC00-251FB6623A4A}"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186568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FA254-E35A-0B42-AC00-251FB6623A4A}"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5AA9-C379-704B-B67A-C4FF38778772}" type="slidenum">
              <a:rPr lang="en-US" smtClean="0"/>
              <a:t>‹#›</a:t>
            </a:fld>
            <a:endParaRPr lang="en-US"/>
          </a:p>
        </p:txBody>
      </p:sp>
    </p:spTree>
    <p:extLst>
      <p:ext uri="{BB962C8B-B14F-4D97-AF65-F5344CB8AC3E}">
        <p14:creationId xmlns:p14="http://schemas.microsoft.com/office/powerpoint/2010/main" val="11031650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FA254-E35A-0B42-AC00-251FB6623A4A}" type="datetimeFigureOut">
              <a:rPr lang="en-US" smtClean="0"/>
              <a:t>4/25/19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5AA9-C379-704B-B67A-C4FF38778772}" type="slidenum">
              <a:rPr lang="en-US" smtClean="0"/>
              <a:t>‹#›</a:t>
            </a:fld>
            <a:endParaRPr lang="en-US"/>
          </a:p>
        </p:txBody>
      </p:sp>
    </p:spTree>
    <p:extLst>
      <p:ext uri="{BB962C8B-B14F-4D97-AF65-F5344CB8AC3E}">
        <p14:creationId xmlns:p14="http://schemas.microsoft.com/office/powerpoint/2010/main" val="1525907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s://www.youtube.com/watch?v=4Tfp7HcCDU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Rectangle 6"/>
          <p:cNvSpPr>
            <a:spLocks noGrp="1" noChangeArrowheads="1"/>
          </p:cNvSpPr>
          <p:nvPr>
            <p:ph type="ctrTitle"/>
          </p:nvPr>
        </p:nvSpPr>
        <p:spPr>
          <a:xfrm>
            <a:off x="6746628" y="1783959"/>
            <a:ext cx="4645250" cy="2889114"/>
          </a:xfrm>
        </p:spPr>
        <p:txBody>
          <a:bodyPr anchor="b">
            <a:normAutofit/>
          </a:bodyPr>
          <a:lstStyle/>
          <a:p>
            <a:pPr algn="l">
              <a:defRPr/>
            </a:pPr>
            <a:r>
              <a:rPr lang="en-US" dirty="0">
                <a:solidFill>
                  <a:schemeClr val="bg1"/>
                </a:solidFill>
                <a:effectLst>
                  <a:outerShdw blurRad="38100" dist="38100" dir="2700000" algn="tl">
                    <a:srgbClr val="000000">
                      <a:alpha val="43137"/>
                    </a:srgbClr>
                  </a:outerShdw>
                </a:effectLst>
              </a:rPr>
              <a:t>UICL 2302</a:t>
            </a:r>
          </a:p>
        </p:txBody>
      </p:sp>
      <p:sp>
        <p:nvSpPr>
          <p:cNvPr id="4103" name="Rectangle 7"/>
          <p:cNvSpPr>
            <a:spLocks noGrp="1" noChangeArrowheads="1"/>
          </p:cNvSpPr>
          <p:nvPr>
            <p:ph type="subTitle" idx="1"/>
          </p:nvPr>
        </p:nvSpPr>
        <p:spPr>
          <a:xfrm>
            <a:off x="6746627" y="4750893"/>
            <a:ext cx="4645250" cy="1147863"/>
          </a:xfrm>
        </p:spPr>
        <p:txBody>
          <a:bodyPr rtlCol="0" anchor="t">
            <a:normAutofit/>
          </a:bodyPr>
          <a:lstStyle/>
          <a:p>
            <a:pPr algn="l">
              <a:defRPr/>
            </a:pPr>
            <a:r>
              <a:rPr lang="en-US" sz="2000" b="1" dirty="0">
                <a:solidFill>
                  <a:schemeClr val="bg1"/>
                </a:solidFill>
                <a:effectLst>
                  <a:outerShdw blurRad="38100" dist="38100" dir="2700000" algn="tl">
                    <a:srgbClr val="000000"/>
                  </a:outerShdw>
                </a:effectLst>
              </a:rPr>
              <a:t>PEMIKIRAN SAINS &amp; </a:t>
            </a:r>
            <a:r>
              <a:rPr lang="en-US" sz="2000" b="1" dirty="0" smtClean="0">
                <a:solidFill>
                  <a:schemeClr val="bg1"/>
                </a:solidFill>
                <a:effectLst>
                  <a:outerShdw blurRad="38100" dist="38100" dir="2700000" algn="tl">
                    <a:srgbClr val="000000"/>
                  </a:outerShdw>
                </a:effectLst>
              </a:rPr>
              <a:t>TEKNOLOGI</a:t>
            </a:r>
          </a:p>
          <a:p>
            <a:pPr algn="l">
              <a:defRPr/>
            </a:pPr>
            <a:r>
              <a:rPr lang="en-US" sz="2000" b="1" dirty="0" err="1" smtClean="0">
                <a:solidFill>
                  <a:schemeClr val="bg1"/>
                </a:solidFill>
              </a:rPr>
              <a:t>Revolusi</a:t>
            </a:r>
            <a:r>
              <a:rPr lang="en-US" sz="2000" b="1" dirty="0" smtClean="0">
                <a:solidFill>
                  <a:schemeClr val="bg1"/>
                </a:solidFill>
              </a:rPr>
              <a:t> </a:t>
            </a:r>
            <a:r>
              <a:rPr lang="en-US" sz="2000" b="1" dirty="0" err="1">
                <a:solidFill>
                  <a:schemeClr val="bg1"/>
                </a:solidFill>
              </a:rPr>
              <a:t>Industri</a:t>
            </a:r>
            <a:r>
              <a:rPr lang="en-US" sz="2000" b="1" dirty="0">
                <a:solidFill>
                  <a:schemeClr val="bg1"/>
                </a:solidFill>
              </a:rPr>
              <a:t> </a:t>
            </a:r>
            <a:r>
              <a:rPr lang="en-US" sz="2000" b="1" dirty="0" err="1">
                <a:solidFill>
                  <a:schemeClr val="bg1"/>
                </a:solidFill>
              </a:rPr>
              <a:t>dan</a:t>
            </a:r>
            <a:r>
              <a:rPr lang="en-US" sz="2000" b="1" dirty="0">
                <a:solidFill>
                  <a:schemeClr val="bg1"/>
                </a:solidFill>
              </a:rPr>
              <a:t> </a:t>
            </a:r>
            <a:r>
              <a:rPr lang="en-US" sz="2000" b="1" dirty="0" err="1">
                <a:solidFill>
                  <a:schemeClr val="bg1"/>
                </a:solidFill>
              </a:rPr>
              <a:t>Kesannya</a:t>
            </a:r>
            <a:r>
              <a:rPr lang="en-US" sz="2000" b="1" dirty="0">
                <a:solidFill>
                  <a:schemeClr val="bg1"/>
                </a:solidFill>
              </a:rPr>
              <a:t> </a:t>
            </a:r>
            <a:r>
              <a:rPr lang="en-US" sz="2000" b="1" dirty="0" err="1">
                <a:solidFill>
                  <a:schemeClr val="bg1"/>
                </a:solidFill>
              </a:rPr>
              <a:t>Terhadap</a:t>
            </a:r>
            <a:r>
              <a:rPr lang="en-US" sz="2000" b="1" dirty="0">
                <a:solidFill>
                  <a:schemeClr val="bg1"/>
                </a:solidFill>
              </a:rPr>
              <a:t> </a:t>
            </a:r>
            <a:r>
              <a:rPr lang="en-US" sz="2000" b="1" dirty="0" err="1" smtClean="0">
                <a:solidFill>
                  <a:schemeClr val="bg1"/>
                </a:solidFill>
              </a:rPr>
              <a:t>Kemanusiaan</a:t>
            </a:r>
            <a:endParaRPr lang="en-US" sz="2000" dirty="0">
              <a:solidFill>
                <a:schemeClr val="bg1"/>
              </a:solidFill>
            </a:endParaRPr>
          </a:p>
        </p:txBody>
      </p:sp>
      <p:sp>
        <p:nvSpPr>
          <p:cNvPr id="139" name="Freeform: Shape 138">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84" name="Picture 6" descr="Image result for think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1844059"/>
            <a:ext cx="4047843" cy="18017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11003280" y="603504"/>
            <a:ext cx="548640" cy="548640"/>
          </a:xfrm>
          <a:prstGeom prst="ellipse">
            <a:avLst/>
          </a:prstGeom>
          <a:solidFill>
            <a:srgbClr val="7F7F7F"/>
          </a:solidFill>
        </p:spPr>
        <p:txBody>
          <a:bodyPr anchor="ctr">
            <a:normAutofit/>
          </a:bodyPr>
          <a:lstStyle/>
          <a:p>
            <a:pPr algn="ctr">
              <a:spcAft>
                <a:spcPts val="600"/>
              </a:spcAft>
              <a:defRPr/>
            </a:pPr>
            <a:fld id="{9FF45EFD-F0B7-4FE9-9E7E-BF8A0AA6F017}" type="slidenum">
              <a:rPr lang="ar-SA" altLang="en-US" sz="1500">
                <a:solidFill>
                  <a:srgbClr val="FFFFFF"/>
                </a:solidFill>
              </a:rPr>
              <a:pPr algn="ctr">
                <a:spcAft>
                  <a:spcPts val="600"/>
                </a:spcAft>
                <a:defRPr/>
              </a:pPr>
              <a:t>1</a:t>
            </a:fld>
            <a:endParaRPr lang="en-US" altLang="en-US" sz="1500">
              <a:solidFill>
                <a:srgbClr val="FFFFFF"/>
              </a:solidFill>
            </a:endParaRPr>
          </a:p>
        </p:txBody>
      </p:sp>
    </p:spTree>
    <p:extLst>
      <p:ext uri="{BB962C8B-B14F-4D97-AF65-F5344CB8AC3E}">
        <p14:creationId xmlns:p14="http://schemas.microsoft.com/office/powerpoint/2010/main" val="1671867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6000" kern="1200" dirty="0" smtClean="0">
                <a:solidFill>
                  <a:srgbClr val="FFFFFF"/>
                </a:solidFill>
                <a:latin typeface="+mj-lt"/>
                <a:ea typeface="+mj-ea"/>
                <a:cs typeface="+mj-cs"/>
              </a:rPr>
              <a:t>IR 4.0</a:t>
            </a:r>
            <a:br>
              <a:rPr lang="en-US" sz="6000" kern="1200" dirty="0" smtClean="0">
                <a:solidFill>
                  <a:srgbClr val="FFFFFF"/>
                </a:solidFill>
                <a:latin typeface="+mj-lt"/>
                <a:ea typeface="+mj-ea"/>
                <a:cs typeface="+mj-cs"/>
              </a:rPr>
            </a:br>
            <a:r>
              <a:rPr lang="en-US" sz="6000" dirty="0">
                <a:solidFill>
                  <a:srgbClr val="FFFFFF"/>
                </a:solidFill>
              </a:rPr>
              <a:t/>
            </a:r>
            <a:br>
              <a:rPr lang="en-US" sz="6000" dirty="0">
                <a:solidFill>
                  <a:srgbClr val="FFFFFF"/>
                </a:solidFill>
              </a:rPr>
            </a:br>
            <a:r>
              <a:rPr lang="en-US" sz="6000" dirty="0" err="1" smtClean="0">
                <a:solidFill>
                  <a:srgbClr val="FFFFFF"/>
                </a:solidFill>
              </a:rPr>
              <a:t>Apa</a:t>
            </a:r>
            <a:r>
              <a:rPr lang="en-US" sz="6000" dirty="0" smtClean="0">
                <a:solidFill>
                  <a:srgbClr val="FFFFFF"/>
                </a:solidFill>
              </a:rPr>
              <a:t> yang </a:t>
            </a:r>
            <a:r>
              <a:rPr lang="en-US" sz="6000" dirty="0" err="1" smtClean="0">
                <a:solidFill>
                  <a:srgbClr val="FFFFFF"/>
                </a:solidFill>
              </a:rPr>
              <a:t>Mengujakan</a:t>
            </a:r>
            <a:r>
              <a:rPr lang="en-US" sz="6000" dirty="0" smtClean="0">
                <a:solidFill>
                  <a:srgbClr val="FFFFFF"/>
                </a:solidFill>
              </a:rPr>
              <a:t>?</a:t>
            </a:r>
            <a:endParaRPr lang="en-US" sz="6000" kern="1200" dirty="0">
              <a:solidFill>
                <a:srgbClr val="FFFFFF"/>
              </a:solidFill>
              <a:latin typeface="+mj-lt"/>
              <a:ea typeface="+mj-ea"/>
              <a:cs typeface="+mj-cs"/>
            </a:endParaRPr>
          </a:p>
        </p:txBody>
      </p:sp>
    </p:spTree>
    <p:extLst>
      <p:ext uri="{BB962C8B-B14F-4D97-AF65-F5344CB8AC3E}">
        <p14:creationId xmlns:p14="http://schemas.microsoft.com/office/powerpoint/2010/main" val="178050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2" descr="mage result for the next job in industrial revolution 4.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02403" y="643466"/>
            <a:ext cx="7987194"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2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9" name="Picture 2" descr="mage result for Top Industry 4.0 Career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51702" y="643466"/>
            <a:ext cx="6088596"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2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3" name="Picture 2" descr="https://assets.weforum.org/editor/pYh7UpuJ8BahsxJ21H73JcK1bHIzNbvHFvGpCgjtFFU.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94678" y="643466"/>
            <a:ext cx="9402643"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37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Top Industry 4.0 Careers</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xmlns="" id="{622A8497-567B-4259-9FC9-99ADD5C69ED5}"/>
              </a:ext>
            </a:extLst>
          </p:cNvPr>
          <p:cNvGraphicFramePr>
            <a:graphicFrameLocks noGrp="1"/>
          </p:cNvGraphicFramePr>
          <p:nvPr>
            <p:ph idx="1"/>
            <p:extLst>
              <p:ext uri="{D42A27DB-BD31-4B8C-83A1-F6EECF244321}">
                <p14:modId xmlns:p14="http://schemas.microsoft.com/office/powerpoint/2010/main" val="126221454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14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MY" dirty="0" err="1" smtClean="0">
                <a:solidFill>
                  <a:schemeClr val="accent1"/>
                </a:solidFill>
              </a:rPr>
              <a:t>Kesan</a:t>
            </a:r>
            <a:r>
              <a:rPr lang="en-MY" dirty="0" smtClean="0">
                <a:solidFill>
                  <a:schemeClr val="accent1"/>
                </a:solidFill>
              </a:rPr>
              <a:t> IR</a:t>
            </a:r>
            <a:endParaRPr lang="en-MY" dirty="0">
              <a:solidFill>
                <a:schemeClr val="accent1"/>
              </a:solidFill>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rtl="0"/>
            <a:r>
              <a:rPr lang="en-MY" sz="2200"/>
              <a:t>Era seumpama ini, jika dahulunya wadah pertanian berubah kepada industri, kini </a:t>
            </a:r>
            <a:r>
              <a:rPr lang="en-MY" sz="2200" b="1"/>
              <a:t>wadah automasi pula berubah kepada Internet Pelbagai Benda</a:t>
            </a:r>
            <a:r>
              <a:rPr lang="en-MY" sz="2200"/>
              <a:t>; yang mana kedua-duanya </a:t>
            </a:r>
            <a:r>
              <a:rPr lang="en-MY" sz="2200" b="1"/>
              <a:t>menyaksikan penglibatan manusia terus mengecil, jika tidak pun semakin pupus </a:t>
            </a:r>
            <a:r>
              <a:rPr lang="en-MY" sz="2200"/>
              <a:t>pada kali ini. </a:t>
            </a:r>
            <a:r>
              <a:rPr lang="ar-SA" sz="2200"/>
              <a:t>‎</a:t>
            </a:r>
            <a:endParaRPr lang="en-MY" sz="2200"/>
          </a:p>
          <a:p>
            <a:pPr rtl="0"/>
            <a:r>
              <a:rPr lang="en-MY" sz="2200" b="1"/>
              <a:t>Semuanya bergantung kepada kefahaman kita </a:t>
            </a:r>
            <a:r>
              <a:rPr lang="en-MY" sz="2200"/>
              <a:t>tentang revolusi industri 4.0 serta bagaimana ia ditangani; sama ada jurang dan perbezaan lampau terus melebar atau boleh dirapatkan. </a:t>
            </a:r>
          </a:p>
          <a:p>
            <a:pPr rtl="0"/>
            <a:r>
              <a:rPr lang="en-MY" sz="2200"/>
              <a:t>Sama ada akan lahir satu ekosistem baharu yang lebih adil dan saksama berpaksikan kesejahteraan dapat dibina sesuai dengan aspirasi dunia baharu yang lebih adil atau sebaliknya. </a:t>
            </a:r>
          </a:p>
        </p:txBody>
      </p:sp>
    </p:spTree>
    <p:extLst>
      <p:ext uri="{BB962C8B-B14F-4D97-AF65-F5344CB8AC3E}">
        <p14:creationId xmlns:p14="http://schemas.microsoft.com/office/powerpoint/2010/main" val="242053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IR dan Kemanusian</a:t>
            </a:r>
          </a:p>
        </p:txBody>
      </p:sp>
      <p:sp>
        <p:nvSpPr>
          <p:cNvPr id="3" name="Content Placeholder 2"/>
          <p:cNvSpPr>
            <a:spLocks noGrp="1"/>
          </p:cNvSpPr>
          <p:nvPr>
            <p:ph idx="1"/>
          </p:nvPr>
        </p:nvSpPr>
        <p:spPr>
          <a:xfrm>
            <a:off x="6090574" y="801866"/>
            <a:ext cx="5306084" cy="5230634"/>
          </a:xfrm>
        </p:spPr>
        <p:txBody>
          <a:bodyPr anchor="ctr">
            <a:normAutofit/>
          </a:bodyPr>
          <a:lstStyle/>
          <a:p>
            <a:pPr rtl="0"/>
            <a:r>
              <a:rPr lang="en-MY" sz="1700">
                <a:solidFill>
                  <a:srgbClr val="000000"/>
                </a:solidFill>
              </a:rPr>
              <a:t>Tanpa etika dan nilai yang dijadikan asas kepada perkembangan sains dan teknologi, kemanusiaan akan tergugat. Manusia akan bertindak sebagai mesin atau berfungsi seakan-akan peralatan tidak bernyawa bercirikan kepantasan, kecekapan, kecerdasan, tanpa-henti dan sebagainya. </a:t>
            </a:r>
          </a:p>
          <a:p>
            <a:pPr rtl="0"/>
            <a:r>
              <a:rPr lang="en-MY" sz="1700">
                <a:solidFill>
                  <a:srgbClr val="000000"/>
                </a:solidFill>
              </a:rPr>
              <a:t>Soal-soal kemanusiaan – keprihatinan, keadilan, kesejagatan, kemesraan, kesejahteraan – ditolak sebelah kerana ia tidak wujud dalam dunia kebendaan, sebuah dunia tanpa “roh” atau “hati nurani.” (</a:t>
            </a:r>
            <a:r>
              <a:rPr lang="en-MY" sz="1700" b="1" i="1">
                <a:solidFill>
                  <a:srgbClr val="000000"/>
                </a:solidFill>
              </a:rPr>
              <a:t>Prof. Tan Sri Dzulkifli Abdul Razak)</a:t>
            </a:r>
            <a:endParaRPr lang="en-MY" sz="1700">
              <a:solidFill>
                <a:srgbClr val="000000"/>
              </a:solidFill>
            </a:endParaRPr>
          </a:p>
          <a:p>
            <a:pPr rtl="0"/>
            <a:r>
              <a:rPr lang="en-MY" sz="1700">
                <a:solidFill>
                  <a:srgbClr val="000000"/>
                </a:solidFill>
              </a:rPr>
              <a:t>Kemelut akibat Revolusi Industri Ketiga dengan lahir manusia tanpa “roh” bermaharajalela yang telah meruntuhkan alam sekitar sesuka hatinya akan berterusan pada zaman Revolusi Industri Keempat. Kekhuatiran ini memuncak jika bukan sahaja manusia gagal menginsankan teknologi, sebaliknya mereka pula di”tukar”kan menjadi seolah-olah jentera berautomasi!</a:t>
            </a:r>
          </a:p>
          <a:p>
            <a:pPr rtl="0"/>
            <a:endParaRPr lang="en-MY" sz="1700">
              <a:solidFill>
                <a:srgbClr val="000000"/>
              </a:solidFill>
            </a:endParaRPr>
          </a:p>
        </p:txBody>
      </p:sp>
    </p:spTree>
    <p:extLst>
      <p:ext uri="{BB962C8B-B14F-4D97-AF65-F5344CB8AC3E}">
        <p14:creationId xmlns:p14="http://schemas.microsoft.com/office/powerpoint/2010/main" val="24865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872" y="1271531"/>
            <a:ext cx="4426755" cy="761271"/>
          </a:xfrm>
        </p:spPr>
        <p:txBody>
          <a:bodyPr>
            <a:normAutofit fontScale="90000"/>
          </a:bodyPr>
          <a:lstStyle/>
          <a:p>
            <a:r>
              <a:rPr lang="en-US" sz="3200" b="1" dirty="0" smtClean="0"/>
              <a:t>Familiar with all these logo?</a:t>
            </a:r>
            <a:endParaRPr lang="en-US" sz="3200" b="1" dirty="0"/>
          </a:p>
        </p:txBody>
      </p:sp>
      <p:sp>
        <p:nvSpPr>
          <p:cNvPr id="264" name="Oval 263">
            <a:extLst>
              <a:ext uri="{FF2B5EF4-FFF2-40B4-BE49-F238E27FC236}">
                <a16:creationId xmlns:a16="http://schemas.microsoft.com/office/drawing/2014/main" xmlns=""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mage result for netflix"/>
          <p:cNvPicPr>
            <a:picLocks noChangeAspect="1" noChangeArrowheads="1"/>
          </p:cNvPicPr>
          <p:nvPr/>
        </p:nvPicPr>
        <p:blipFill rotWithShape="1">
          <a:blip r:embed="rId2">
            <a:extLst>
              <a:ext uri="{28A0092B-C50C-407E-A947-70E740481C1C}">
                <a14:useLocalDpi xmlns:a14="http://schemas.microsoft.com/office/drawing/2010/main" val="0"/>
              </a:ext>
            </a:extLst>
          </a:blip>
          <a:srcRect l="13250" r="11752" b="4"/>
          <a:stretch/>
        </p:blipFill>
        <p:spPr bwMode="auto">
          <a:xfrm>
            <a:off x="5761975"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13872" y="2110721"/>
            <a:ext cx="4426757" cy="2020825"/>
          </a:xfrm>
        </p:spPr>
        <p:txBody>
          <a:bodyPr anchor="t">
            <a:normAutofit/>
          </a:bodyPr>
          <a:lstStyle/>
          <a:p>
            <a:r>
              <a:rPr lang="en-US" sz="4000" dirty="0" smtClean="0"/>
              <a:t>What these logos tell us?</a:t>
            </a:r>
            <a:endParaRPr lang="en-US" sz="4000" dirty="0"/>
          </a:p>
        </p:txBody>
      </p:sp>
      <p:sp>
        <p:nvSpPr>
          <p:cNvPr id="266" name="Freeform: Shape 265">
            <a:extLst>
              <a:ext uri="{FF2B5EF4-FFF2-40B4-BE49-F238E27FC236}">
                <a16:creationId xmlns:a16="http://schemas.microsoft.com/office/drawing/2014/main" xmlns=""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8" name="Oval 267">
            <a:extLst>
              <a:ext uri="{FF2B5EF4-FFF2-40B4-BE49-F238E27FC236}">
                <a16:creationId xmlns:a16="http://schemas.microsoft.com/office/drawing/2014/main" xmlns=""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mage result for apple"/>
          <p:cNvPicPr>
            <a:picLocks noChangeAspect="1" noChangeArrowheads="1"/>
          </p:cNvPicPr>
          <p:nvPr/>
        </p:nvPicPr>
        <p:blipFill rotWithShape="1">
          <a:blip r:embed="rId3">
            <a:extLst>
              <a:ext uri="{28A0092B-C50C-407E-A947-70E740481C1C}">
                <a14:useLocalDpi xmlns:a14="http://schemas.microsoft.com/office/drawing/2010/main" val="0"/>
              </a:ext>
            </a:extLst>
          </a:blip>
          <a:srcRect r="-5" b="-5"/>
          <a:stretch/>
        </p:blipFill>
        <p:spPr bwMode="auto">
          <a:xfrm>
            <a:off x="5933788" y="2715337"/>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mage result for amazon"/>
          <p:cNvPicPr>
            <a:picLocks noChangeAspect="1" noChangeArrowheads="1"/>
          </p:cNvPicPr>
          <p:nvPr/>
        </p:nvPicPr>
        <p:blipFill rotWithShape="1">
          <a:blip r:embed="rId4">
            <a:extLst>
              <a:ext uri="{28A0092B-C50C-407E-A947-70E740481C1C}">
                <a14:useLocalDpi xmlns:a14="http://schemas.microsoft.com/office/drawing/2010/main" val="0"/>
              </a:ext>
            </a:extLst>
          </a:blip>
          <a:srcRect t="4307" r="3" b="11840"/>
          <a:stretch/>
        </p:blipFill>
        <p:spPr bwMode="auto">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270" name="Freeform: Shape 269">
            <a:extLst>
              <a:ext uri="{FF2B5EF4-FFF2-40B4-BE49-F238E27FC236}">
                <a16:creationId xmlns:a16="http://schemas.microsoft.com/office/drawing/2014/main" xmlns="" id="{CDC29AC1-2821-4FCC-B597-88DAF39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xmlns="" id="{0640CCAE-325C-4DD0-BB26-38BF690F3B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mage result for air bnb"/>
          <p:cNvPicPr>
            <a:picLocks noChangeAspect="1" noChangeArrowheads="1"/>
          </p:cNvPicPr>
          <p:nvPr/>
        </p:nvPicPr>
        <p:blipFill rotWithShape="1">
          <a:blip r:embed="rId5">
            <a:extLst>
              <a:ext uri="{28A0092B-C50C-407E-A947-70E740481C1C}">
                <a14:useLocalDpi xmlns:a14="http://schemas.microsoft.com/office/drawing/2010/main" val="0"/>
              </a:ext>
            </a:extLst>
          </a:blip>
          <a:srcRect l="21504" r="21829" b="1"/>
          <a:stretch/>
        </p:blipFill>
        <p:spPr bwMode="auto">
          <a:xfrm>
            <a:off x="20" y="4414950"/>
            <a:ext cx="1568072" cy="1847088"/>
          </a:xfrm>
          <a:custGeom>
            <a:avLst/>
            <a:gdLst>
              <a:gd name="connsiteX0" fmla="*/ 644548 w 1568092"/>
              <a:gd name="connsiteY0" fmla="*/ 0 h 1847088"/>
              <a:gd name="connsiteX1" fmla="*/ 1568092 w 1568092"/>
              <a:gd name="connsiteY1" fmla="*/ 923544 h 1847088"/>
              <a:gd name="connsiteX2" fmla="*/ 644548 w 1568092"/>
              <a:gd name="connsiteY2" fmla="*/ 1847088 h 1847088"/>
              <a:gd name="connsiteX3" fmla="*/ 128186 w 1568092"/>
              <a:gd name="connsiteY3" fmla="*/ 1689361 h 1847088"/>
              <a:gd name="connsiteX4" fmla="*/ 0 w 1568092"/>
              <a:gd name="connsiteY4" fmla="*/ 1583598 h 1847088"/>
              <a:gd name="connsiteX5" fmla="*/ 0 w 1568092"/>
              <a:gd name="connsiteY5" fmla="*/ 263490 h 1847088"/>
              <a:gd name="connsiteX6" fmla="*/ 128186 w 1568092"/>
              <a:gd name="connsiteY6" fmla="*/ 157727 h 1847088"/>
              <a:gd name="connsiteX7" fmla="*/ 644548 w 1568092"/>
              <a:gd name="connsiteY7" fmla="*/ 0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mage result for uber"/>
          <p:cNvPicPr>
            <a:picLocks noChangeAspect="1" noChangeArrowheads="1"/>
          </p:cNvPicPr>
          <p:nvPr/>
        </p:nvPicPr>
        <p:blipFill rotWithShape="1">
          <a:blip r:embed="rId6">
            <a:extLst>
              <a:ext uri="{28A0092B-C50C-407E-A947-70E740481C1C}">
                <a14:useLocalDpi xmlns:a14="http://schemas.microsoft.com/office/drawing/2010/main" val="0"/>
              </a:ext>
            </a:extLst>
          </a:blip>
          <a:srcRect t="24669" r="5" b="22464"/>
          <a:stretch/>
        </p:blipFill>
        <p:spPr bwMode="auto">
          <a:xfrm>
            <a:off x="1866382"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274" name="Freeform: Shape 273">
            <a:extLst>
              <a:ext uri="{FF2B5EF4-FFF2-40B4-BE49-F238E27FC236}">
                <a16:creationId xmlns:a16="http://schemas.microsoft.com/office/drawing/2014/main" xmlns=""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descr="mage result for grab"/>
          <p:cNvPicPr>
            <a:picLocks noChangeAspect="1" noChangeArrowheads="1"/>
          </p:cNvPicPr>
          <p:nvPr/>
        </p:nvPicPr>
        <p:blipFill rotWithShape="1">
          <a:blip r:embed="rId7">
            <a:extLst>
              <a:ext uri="{28A0092B-C50C-407E-A947-70E740481C1C}">
                <a14:useLocalDpi xmlns:a14="http://schemas.microsoft.com/office/drawing/2010/main" val="0"/>
              </a:ext>
            </a:extLst>
          </a:blip>
          <a:srcRect l="28439" r="26380"/>
          <a:stretch/>
        </p:blipFill>
        <p:spPr bwMode="auto">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479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0" descr="https://thumbor.forbes.com/thumbor/960x0/https%3A%2F%2Fblogs-images.forbes.com%2Fedrensi%2Ffiles%2F2018%2F07%2Fmcdonalds-1200x783.jp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867" r="12348" b="-5"/>
          <a:stretch/>
        </p:blipFill>
        <p:spPr bwMode="auto">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https://www.nvidia.com/content/dam/en-zz/Solutions/intelligent-machines/home/autonomous-machines-intelligent-video-analytics-407-ud.jpg"/>
          <p:cNvPicPr>
            <a:picLocks noChangeAspect="1" noChangeArrowheads="1"/>
          </p:cNvPicPr>
          <p:nvPr/>
        </p:nvPicPr>
        <p:blipFill rotWithShape="1">
          <a:blip r:embed="rId3">
            <a:extLst>
              <a:ext uri="{28A0092B-C50C-407E-A947-70E740481C1C}">
                <a14:useLocalDpi xmlns:a14="http://schemas.microsoft.com/office/drawing/2010/main" val="0"/>
              </a:ext>
            </a:extLst>
          </a:blip>
          <a:srcRect r="-3" b="5859"/>
          <a:stretch/>
        </p:blipFill>
        <p:spPr bwMode="auto">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4" descr="https://hub.packtpub.com/wp-content/uploads/2018/03/iStock-692834394-696x464.jpg"/>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2019" b="3"/>
          <a:stretch/>
        </p:blipFill>
        <p:spPr bwMode="auto">
          <a:xfrm>
            <a:off x="4675537" y="-6235"/>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6" name="Picture 12" descr="https://cdn.mos.cms.futurecdn.net/8cbd09ba5470ea2c7b7f8637aa3d96ac.jpg"/>
          <p:cNvPicPr>
            <a:picLocks noChangeAspect="1" noChangeArrowheads="1"/>
          </p:cNvPicPr>
          <p:nvPr/>
        </p:nvPicPr>
        <p:blipFill rotWithShape="1">
          <a:blip r:embed="rId5">
            <a:extLst>
              <a:ext uri="{28A0092B-C50C-407E-A947-70E740481C1C}">
                <a14:useLocalDpi xmlns:a14="http://schemas.microsoft.com/office/drawing/2010/main" val="0"/>
              </a:ext>
            </a:extLst>
          </a:blip>
          <a:srcRect l="4325" r="235" b="-2"/>
          <a:stretch/>
        </p:blipFill>
        <p:spPr bwMode="auto">
          <a:xfrm>
            <a:off x="1" y="2660089"/>
            <a:ext cx="7122523" cy="4197911"/>
          </a:xfrm>
          <a:custGeom>
            <a:avLst/>
            <a:gdLst>
              <a:gd name="connsiteX0" fmla="*/ 0 w 7122523"/>
              <a:gd name="connsiteY0" fmla="*/ 0 h 4197911"/>
              <a:gd name="connsiteX1" fmla="*/ 7122523 w 7122523"/>
              <a:gd name="connsiteY1" fmla="*/ 0 h 4197911"/>
              <a:gd name="connsiteX2" fmla="*/ 5177382 w 7122523"/>
              <a:gd name="connsiteY2" fmla="*/ 4197911 h 4197911"/>
              <a:gd name="connsiteX3" fmla="*/ 5171159 w 7122523"/>
              <a:gd name="connsiteY3" fmla="*/ 4197911 h 4197911"/>
              <a:gd name="connsiteX4" fmla="*/ 3981368 w 7122523"/>
              <a:gd name="connsiteY4" fmla="*/ 4197911 h 4197911"/>
              <a:gd name="connsiteX5" fmla="*/ 2331323 w 7122523"/>
              <a:gd name="connsiteY5" fmla="*/ 4197911 h 4197911"/>
              <a:gd name="connsiteX6" fmla="*/ 0 w 7122523"/>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81" name="Freeform 43">
            <a:extLst>
              <a:ext uri="{FF2B5EF4-FFF2-40B4-BE49-F238E27FC236}">
                <a16:creationId xmlns="" xmlns:a16="http://schemas.microsoft.com/office/drawing/2014/main" id="{AAD8F19F-4A55-467B-BED0-8837659A90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7165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619164" y="4189864"/>
            <a:ext cx="4997354" cy="2163872"/>
          </a:xfrm>
        </p:spPr>
        <p:txBody>
          <a:bodyPr vert="horz" lIns="91440" tIns="45720" rIns="91440" bIns="45720" rtlCol="0" anchor="t">
            <a:normAutofit/>
          </a:bodyPr>
          <a:lstStyle/>
          <a:p>
            <a:pPr algn="r"/>
            <a:r>
              <a:rPr lang="en-US" sz="6000" kern="1200">
                <a:solidFill>
                  <a:srgbClr val="FFFFFF"/>
                </a:solidFill>
                <a:latin typeface="+mj-lt"/>
                <a:ea typeface="+mj-ea"/>
                <a:cs typeface="+mj-cs"/>
              </a:rPr>
              <a:t>Autonomous machines</a:t>
            </a:r>
          </a:p>
        </p:txBody>
      </p:sp>
      <p:pic>
        <p:nvPicPr>
          <p:cNvPr id="1032" name="Picture 8" descr="http://en.auto-news7.com/wp-content/uploads/2015/12/ford-and-google-will-join-forces-for-autonomous-machines.jpg"/>
          <p:cNvPicPr>
            <a:picLocks noChangeAspect="1" noChangeArrowheads="1"/>
          </p:cNvPicPr>
          <p:nvPr/>
        </p:nvPicPr>
        <p:blipFill rotWithShape="1">
          <a:blip r:embed="rId6">
            <a:extLst>
              <a:ext uri="{28A0092B-C50C-407E-A947-70E740481C1C}">
                <a14:useLocalDpi xmlns:a14="http://schemas.microsoft.com/office/drawing/2010/main" val="0"/>
              </a:ext>
            </a:extLst>
          </a:blip>
          <a:srcRect l="11110" r="12270" b="-4"/>
          <a:stretch/>
        </p:blipFill>
        <p:spPr bwMode="auto">
          <a:xfrm>
            <a:off x="2261968" y="10"/>
            <a:ext cx="3393943" cy="250283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Does human fail?</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1900">
                <a:solidFill>
                  <a:srgbClr val="000000"/>
                </a:solidFill>
              </a:rPr>
              <a:t>NETFLIX Did Not Kill Blockbuster Ridiculous Late Fees Did</a:t>
            </a:r>
          </a:p>
          <a:p>
            <a:r>
              <a:rPr lang="en-US" sz="1900">
                <a:solidFill>
                  <a:srgbClr val="000000"/>
                </a:solidFill>
              </a:rPr>
              <a:t>UBER Did Not Kill The Taxi Business Limited Access And Fare Control Did </a:t>
            </a:r>
          </a:p>
          <a:p>
            <a:r>
              <a:rPr lang="en-US" sz="1900">
                <a:solidFill>
                  <a:srgbClr val="000000"/>
                </a:solidFill>
              </a:rPr>
              <a:t>APPLE Did Not Kill The Music Industry Being Forced To Buy Full-length Albums Did </a:t>
            </a:r>
          </a:p>
          <a:p>
            <a:r>
              <a:rPr lang="en-US" sz="1900">
                <a:solidFill>
                  <a:srgbClr val="000000"/>
                </a:solidFill>
              </a:rPr>
              <a:t>AMAZON Did Not Kill Other Retailers Poor Customer Service And Experience Did </a:t>
            </a:r>
          </a:p>
          <a:p>
            <a:r>
              <a:rPr lang="en-US" sz="1900">
                <a:solidFill>
                  <a:srgbClr val="000000"/>
                </a:solidFill>
              </a:rPr>
              <a:t>AIRBNB Isn't Killing The Hotel Industry Limited Availability And Pricing Options Are </a:t>
            </a:r>
          </a:p>
          <a:p>
            <a:r>
              <a:rPr lang="en-US" sz="1900">
                <a:solidFill>
                  <a:srgbClr val="000000"/>
                </a:solidFill>
              </a:rPr>
              <a:t>TECHNOLOGY By Itself Is Not The Disruptor Not Being Customer-centric Is The Biggest Threat To Any Business </a:t>
            </a:r>
          </a:p>
          <a:p>
            <a:pPr marL="0" indent="0">
              <a:buNone/>
            </a:pPr>
            <a:r>
              <a:rPr lang="en-US" sz="1900">
                <a:solidFill>
                  <a:srgbClr val="000000"/>
                </a:solidFill>
              </a:rPr>
              <a:t>If Any Business Stops Providing Sufficient Value To Their Customers They Will Fail Especially As Better Options Emerge</a:t>
            </a:r>
          </a:p>
        </p:txBody>
      </p:sp>
    </p:spTree>
    <p:extLst>
      <p:ext uri="{BB962C8B-B14F-4D97-AF65-F5344CB8AC3E}">
        <p14:creationId xmlns:p14="http://schemas.microsoft.com/office/powerpoint/2010/main" val="3998155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REVOLUSI INDUSTRI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4884" y="1675227"/>
            <a:ext cx="8922231" cy="4394199"/>
          </a:xfrm>
          <a:prstGeom prst="rect">
            <a:avLst/>
          </a:prstGeom>
        </p:spPr>
      </p:pic>
    </p:spTree>
    <p:extLst>
      <p:ext uri="{BB962C8B-B14F-4D97-AF65-F5344CB8AC3E}">
        <p14:creationId xmlns:p14="http://schemas.microsoft.com/office/powerpoint/2010/main" val="234525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Robot Vs Manusia | Siapa Menang?</a:t>
            </a:r>
          </a:p>
        </p:txBody>
      </p:sp>
      <p:sp>
        <p:nvSpPr>
          <p:cNvPr id="3" name="Content Placeholder 2"/>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200" kern="1200" dirty="0">
                <a:solidFill>
                  <a:srgbClr val="FFFFFF"/>
                </a:solidFill>
                <a:latin typeface="+mn-lt"/>
                <a:ea typeface="+mn-ea"/>
                <a:cs typeface="+mn-cs"/>
                <a:hlinkClick r:id="rId3"/>
              </a:rPr>
              <a:t>https://www.youtube.com/watch?v=4Tfp7HcCDUU</a:t>
            </a:r>
            <a:endParaRPr lang="en-US" sz="2200" kern="1200" dirty="0">
              <a:solidFill>
                <a:srgbClr val="FFFFFF"/>
              </a:solidFill>
              <a:latin typeface="+mn-lt"/>
              <a:ea typeface="+mn-ea"/>
              <a:cs typeface="+mn-cs"/>
            </a:endParaRPr>
          </a:p>
        </p:txBody>
      </p:sp>
    </p:spTree>
    <p:extLst>
      <p:ext uri="{BB962C8B-B14F-4D97-AF65-F5344CB8AC3E}">
        <p14:creationId xmlns:p14="http://schemas.microsoft.com/office/powerpoint/2010/main" val="253533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7" name="Picture 2" descr="Image result for Revolusi Perindustrian ke-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942" y="643467"/>
            <a:ext cx="990411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270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MY">
                <a:solidFill>
                  <a:srgbClr val="FFFFFF"/>
                </a:solidFill>
              </a:rPr>
              <a:t>Revolusi Industri</a:t>
            </a:r>
          </a:p>
        </p:txBody>
      </p:sp>
      <p:sp>
        <p:nvSpPr>
          <p:cNvPr id="3" name="Content Placeholder 2"/>
          <p:cNvSpPr>
            <a:spLocks noGrp="1"/>
          </p:cNvSpPr>
          <p:nvPr>
            <p:ph idx="1"/>
          </p:nvPr>
        </p:nvSpPr>
        <p:spPr>
          <a:xfrm>
            <a:off x="6090574" y="801866"/>
            <a:ext cx="5306084" cy="5230634"/>
          </a:xfrm>
        </p:spPr>
        <p:txBody>
          <a:bodyPr anchor="ctr">
            <a:normAutofit/>
          </a:bodyPr>
          <a:lstStyle/>
          <a:p>
            <a:pPr rtl="0"/>
            <a:r>
              <a:rPr lang="en-MY" sz="1500">
                <a:solidFill>
                  <a:srgbClr val="000000"/>
                </a:solidFill>
              </a:rPr>
              <a:t>Revolusi Industri – istilah </a:t>
            </a:r>
            <a:r>
              <a:rPr lang="en-MY" sz="1500" b="1">
                <a:solidFill>
                  <a:srgbClr val="000000"/>
                </a:solidFill>
              </a:rPr>
              <a:t>diperkenalkan oleh Arnold Toynbee </a:t>
            </a:r>
            <a:r>
              <a:rPr lang="en-MY" sz="1500">
                <a:solidFill>
                  <a:srgbClr val="000000"/>
                </a:solidFill>
              </a:rPr>
              <a:t>(1889-1975). </a:t>
            </a:r>
          </a:p>
          <a:p>
            <a:pPr rtl="0"/>
            <a:r>
              <a:rPr lang="en-MY" sz="1500">
                <a:solidFill>
                  <a:srgbClr val="000000"/>
                </a:solidFill>
              </a:rPr>
              <a:t>Banyak negara ingin menjadi masyarakat perindustrian, termasuk Malaysia. </a:t>
            </a:r>
          </a:p>
          <a:p>
            <a:pPr rtl="0"/>
            <a:r>
              <a:rPr lang="en-MY" sz="1500">
                <a:solidFill>
                  <a:srgbClr val="000000"/>
                </a:solidFill>
              </a:rPr>
              <a:t>Malaysia pernah merangka strategi</a:t>
            </a:r>
            <a:r>
              <a:rPr lang="ar-SA" sz="1500">
                <a:solidFill>
                  <a:srgbClr val="000000"/>
                </a:solidFill>
              </a:rPr>
              <a:t>‎</a:t>
            </a:r>
            <a:r>
              <a:rPr lang="en-MY" sz="1500">
                <a:solidFill>
                  <a:srgbClr val="000000"/>
                </a:solidFill>
              </a:rPr>
              <a:t> tertentu seperti Wawasan 2020. </a:t>
            </a:r>
          </a:p>
          <a:p>
            <a:pPr rtl="0"/>
            <a:r>
              <a:rPr lang="en-MY" sz="1500">
                <a:solidFill>
                  <a:srgbClr val="000000"/>
                </a:solidFill>
              </a:rPr>
              <a:t>Dalam </a:t>
            </a:r>
            <a:r>
              <a:rPr lang="en-MY" sz="1500" b="1">
                <a:solidFill>
                  <a:srgbClr val="000000"/>
                </a:solidFill>
              </a:rPr>
              <a:t>Wawasan 2020, Cabaran Ke-6</a:t>
            </a:r>
            <a:r>
              <a:rPr lang="en-MY" sz="1500">
                <a:solidFill>
                  <a:srgbClr val="000000"/>
                </a:solidFill>
              </a:rPr>
              <a:t>:</a:t>
            </a:r>
          </a:p>
          <a:p>
            <a:pPr marL="363538" indent="0" rtl="0">
              <a:buNone/>
            </a:pPr>
            <a:r>
              <a:rPr lang="en-MY" sz="1500" b="1" i="1">
                <a:solidFill>
                  <a:srgbClr val="000000"/>
                </a:solidFill>
              </a:rPr>
              <a:t>“Mewujudkan masyarakat saintifik dan progresif, masyarakat yang mempunyai daya perubahan tinggi dan berpandangan ke depan, yang bukan sahaja menjadi pengguna teknologi tetapi juga penyumbang kepada tamadun sains dan teknologi masa depan”.</a:t>
            </a:r>
          </a:p>
          <a:p>
            <a:r>
              <a:rPr lang="en-MY" sz="1500">
                <a:solidFill>
                  <a:srgbClr val="000000"/>
                </a:solidFill>
                <a:latin typeface="Trebuchet MS" panose="020B0603020202020204" pitchFamily="34" charset="0"/>
              </a:rPr>
              <a:t>Tanpa perkembangan teknologi,</a:t>
            </a:r>
            <a:r>
              <a:rPr lang="ar-SA" sz="1500">
                <a:solidFill>
                  <a:srgbClr val="000000"/>
                </a:solidFill>
                <a:latin typeface="Trebuchet MS" panose="020B0603020202020204" pitchFamily="34" charset="0"/>
              </a:rPr>
              <a:t>‎</a:t>
            </a:r>
            <a:r>
              <a:rPr lang="en-MY" sz="1500">
                <a:solidFill>
                  <a:srgbClr val="000000"/>
                </a:solidFill>
                <a:latin typeface="Trebuchet MS" panose="020B0603020202020204" pitchFamily="34" charset="0"/>
              </a:rPr>
              <a:t> agak sukar hendak menggerakkan satu bentuk revolusi industri. </a:t>
            </a:r>
          </a:p>
          <a:p>
            <a:r>
              <a:rPr lang="en-MY" sz="1500">
                <a:solidFill>
                  <a:srgbClr val="000000"/>
                </a:solidFill>
                <a:latin typeface="Trebuchet MS" panose="020B0603020202020204" pitchFamily="34" charset="0"/>
              </a:rPr>
              <a:t>Perubahan besar yang turut mengubah struktur masyarakat, cara hidup dan berfikir, juga nilai serta normanya – sama ada kepada yang lebih baik atau sebaliknya.</a:t>
            </a:r>
            <a:endParaRPr lang="en-MY" sz="1500">
              <a:solidFill>
                <a:srgbClr val="000000"/>
              </a:solidFill>
            </a:endParaRPr>
          </a:p>
          <a:p>
            <a:pPr marL="0" indent="0" rtl="0">
              <a:buNone/>
            </a:pPr>
            <a:endParaRPr lang="en-MY" sz="1500">
              <a:solidFill>
                <a:srgbClr val="000000"/>
              </a:solidFill>
            </a:endParaRPr>
          </a:p>
        </p:txBody>
      </p:sp>
    </p:spTree>
    <p:extLst>
      <p:ext uri="{BB962C8B-B14F-4D97-AF65-F5344CB8AC3E}">
        <p14:creationId xmlns:p14="http://schemas.microsoft.com/office/powerpoint/2010/main" val="1218209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MY" dirty="0" err="1"/>
              <a:t>Tahap</a:t>
            </a:r>
            <a:r>
              <a:rPr lang="en-MY" dirty="0"/>
              <a:t> </a:t>
            </a:r>
            <a:r>
              <a:rPr lang="en-MY" dirty="0" err="1"/>
              <a:t>Revolusi</a:t>
            </a:r>
            <a:r>
              <a:rPr lang="en-MY" dirty="0"/>
              <a:t> </a:t>
            </a:r>
            <a:r>
              <a:rPr lang="en-MY" dirty="0" err="1"/>
              <a:t>Industri</a:t>
            </a:r>
            <a:r>
              <a:rPr lang="en-MY" dirty="0"/>
              <a:t> </a:t>
            </a:r>
          </a:p>
        </p:txBody>
      </p:sp>
      <p:graphicFrame>
        <p:nvGraphicFramePr>
          <p:cNvPr id="5" name="Content Placeholder 2">
            <a:extLst>
              <a:ext uri="{FF2B5EF4-FFF2-40B4-BE49-F238E27FC236}">
                <a16:creationId xmlns:a16="http://schemas.microsoft.com/office/drawing/2014/main" xmlns="" id="{2CC76E6C-4EAF-4DFD-B4C4-93B123FED4FD}"/>
              </a:ext>
            </a:extLst>
          </p:cNvPr>
          <p:cNvGraphicFramePr>
            <a:graphicFrameLocks noGrp="1"/>
          </p:cNvGraphicFramePr>
          <p:nvPr>
            <p:ph idx="1"/>
            <p:extLst>
              <p:ext uri="{D42A27DB-BD31-4B8C-83A1-F6EECF244321}">
                <p14:modId xmlns:p14="http://schemas.microsoft.com/office/powerpoint/2010/main" val="18154517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18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MY" dirty="0" smtClean="0"/>
              <a:t>..</a:t>
            </a:r>
            <a:r>
              <a:rPr lang="en-MY" dirty="0" err="1" smtClean="0"/>
              <a:t>Tahap</a:t>
            </a:r>
            <a:r>
              <a:rPr lang="en-MY" dirty="0" smtClean="0"/>
              <a:t> </a:t>
            </a:r>
            <a:r>
              <a:rPr lang="en-MY" dirty="0" err="1" smtClean="0"/>
              <a:t>revolusi</a:t>
            </a:r>
            <a:r>
              <a:rPr lang="en-MY" dirty="0" smtClean="0"/>
              <a:t> </a:t>
            </a:r>
            <a:r>
              <a:rPr lang="en-MY" dirty="0" err="1" smtClean="0"/>
              <a:t>Industri</a:t>
            </a:r>
            <a:r>
              <a:rPr lang="en-MY" dirty="0" smtClean="0"/>
              <a:t>… </a:t>
            </a:r>
            <a:endParaRPr lang="en-MY" dirty="0"/>
          </a:p>
        </p:txBody>
      </p:sp>
      <p:graphicFrame>
        <p:nvGraphicFramePr>
          <p:cNvPr id="5" name="Content Placeholder 2">
            <a:extLst>
              <a:ext uri="{FF2B5EF4-FFF2-40B4-BE49-F238E27FC236}">
                <a16:creationId xmlns:a16="http://schemas.microsoft.com/office/drawing/2014/main" xmlns="" id="{69CEDC94-0D7C-4E8D-84B9-18BDD8762127}"/>
              </a:ext>
            </a:extLst>
          </p:cNvPr>
          <p:cNvGraphicFramePr>
            <a:graphicFrameLocks noGrp="1"/>
          </p:cNvGraphicFramePr>
          <p:nvPr>
            <p:ph idx="1"/>
            <p:extLst>
              <p:ext uri="{D42A27DB-BD31-4B8C-83A1-F6EECF244321}">
                <p14:modId xmlns:p14="http://schemas.microsoft.com/office/powerpoint/2010/main" val="3270993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69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MY" dirty="0" smtClean="0"/>
              <a:t>..</a:t>
            </a:r>
            <a:r>
              <a:rPr lang="en-MY" dirty="0" err="1" smtClean="0"/>
              <a:t>Tahap</a:t>
            </a:r>
            <a:r>
              <a:rPr lang="en-MY" dirty="0" smtClean="0"/>
              <a:t> </a:t>
            </a:r>
            <a:r>
              <a:rPr lang="en-MY" dirty="0" err="1" smtClean="0"/>
              <a:t>revolusi</a:t>
            </a:r>
            <a:r>
              <a:rPr lang="en-MY" dirty="0" smtClean="0"/>
              <a:t> </a:t>
            </a:r>
            <a:r>
              <a:rPr lang="en-MY" dirty="0" err="1" smtClean="0"/>
              <a:t>Industri</a:t>
            </a:r>
            <a:r>
              <a:rPr lang="en-MY" dirty="0" smtClean="0"/>
              <a:t>… </a:t>
            </a:r>
            <a:endParaRPr lang="en-MY" dirty="0"/>
          </a:p>
        </p:txBody>
      </p:sp>
      <p:graphicFrame>
        <p:nvGraphicFramePr>
          <p:cNvPr id="5" name="Content Placeholder 2">
            <a:extLst>
              <a:ext uri="{FF2B5EF4-FFF2-40B4-BE49-F238E27FC236}">
                <a16:creationId xmlns:a16="http://schemas.microsoft.com/office/drawing/2014/main" xmlns="" id="{69CEDC94-0D7C-4E8D-84B9-18BDD8762127}"/>
              </a:ext>
            </a:extLst>
          </p:cNvPr>
          <p:cNvGraphicFramePr>
            <a:graphicFrameLocks noGrp="1"/>
          </p:cNvGraphicFramePr>
          <p:nvPr>
            <p:ph idx="1"/>
            <p:extLst>
              <p:ext uri="{D42A27DB-BD31-4B8C-83A1-F6EECF244321}">
                <p14:modId xmlns:p14="http://schemas.microsoft.com/office/powerpoint/2010/main" val="19098534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106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2" descr="Related imag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98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1" name="Picture 2" descr="Image result for Apadia 4th Industrial Revolution (4I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8" b="1103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IR 4.0 (Cyberphysical system)</a:t>
            </a:r>
          </a:p>
        </p:txBody>
      </p:sp>
      <p:cxnSp>
        <p:nvCxnSpPr>
          <p:cNvPr id="74" name="Straight Connector 73">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23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722</Words>
  <Application>Microsoft Macintosh PowerPoint</Application>
  <PresentationFormat>Widescreen</PresentationFormat>
  <Paragraphs>57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Trebuchet MS</vt:lpstr>
      <vt:lpstr>Office Theme</vt:lpstr>
      <vt:lpstr>UICL 2302</vt:lpstr>
      <vt:lpstr>REVOLUSI INDUSTRI </vt:lpstr>
      <vt:lpstr>PowerPoint Presentation</vt:lpstr>
      <vt:lpstr>Revolusi Industri</vt:lpstr>
      <vt:lpstr>Tahap Revolusi Industri </vt:lpstr>
      <vt:lpstr>..Tahap revolusi Industri… </vt:lpstr>
      <vt:lpstr>..Tahap revolusi Industri… </vt:lpstr>
      <vt:lpstr>PowerPoint Presentation</vt:lpstr>
      <vt:lpstr>IR 4.0 (Cyberphysical system)</vt:lpstr>
      <vt:lpstr>IR 4.0  Apa yang Mengujakan?</vt:lpstr>
      <vt:lpstr>PowerPoint Presentation</vt:lpstr>
      <vt:lpstr>PowerPoint Presentation</vt:lpstr>
      <vt:lpstr>PowerPoint Presentation</vt:lpstr>
      <vt:lpstr>Top Industry 4.0 Careers</vt:lpstr>
      <vt:lpstr>Kesan IR</vt:lpstr>
      <vt:lpstr>IR dan Kemanusian</vt:lpstr>
      <vt:lpstr>Familiar with all these logo?</vt:lpstr>
      <vt:lpstr>Autonomous machines</vt:lpstr>
      <vt:lpstr>Does human fail?</vt:lpstr>
      <vt:lpstr>Robot Vs Manusia | Siapa Menang?</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UICL 2302</dc:title>
  <dc:creator>Mohd Fauzi Abu-Hussin</dc:creator>
  <cp:lastModifiedBy>Mohd Fauzi Abu-Hussin</cp:lastModifiedBy>
  <cp:revision>18</cp:revision>
  <dcterms:created xsi:type="dcterms:W3CDTF">2019-04-20T14:38:05Z</dcterms:created>
  <dcterms:modified xsi:type="dcterms:W3CDTF">2019-04-25T03:17:26Z</dcterms:modified>
</cp:coreProperties>
</file>