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2"/>
  </p:notesMasterIdLst>
  <p:sldIdLst>
    <p:sldId id="256" r:id="rId3"/>
    <p:sldId id="258" r:id="rId4"/>
    <p:sldId id="293" r:id="rId5"/>
    <p:sldId id="294" r:id="rId6"/>
    <p:sldId id="264" r:id="rId7"/>
    <p:sldId id="262" r:id="rId8"/>
    <p:sldId id="263" r:id="rId9"/>
    <p:sldId id="261" r:id="rId10"/>
    <p:sldId id="274" r:id="rId11"/>
  </p:sldIdLst>
  <p:sldSz cx="9144000" cy="5143500" type="screen16x9"/>
  <p:notesSz cx="6858000" cy="9144000"/>
  <p:embeddedFontLst>
    <p:embeddedFont>
      <p:font typeface="Bree Serif" panose="020B0604020202020204" charset="0"/>
      <p:regular r:id="rId13"/>
    </p:embeddedFont>
    <p:embeddedFont>
      <p:font typeface="Didact Gothic" panose="020B0604020202020204" charset="0"/>
      <p:regular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  <p:embeddedFont>
      <p:font typeface="Proxima Nova Semibold" panose="020B0604020202020204" charset="0"/>
      <p:regular r:id="rId19"/>
      <p:bold r:id="rId20"/>
      <p:boldItalic r:id="rId21"/>
    </p:embeddedFont>
    <p:embeddedFont>
      <p:font typeface="Roboto Black" panose="020B0604020202020204" charset="0"/>
      <p:bold r:id="rId22"/>
      <p:boldItalic r:id="rId23"/>
    </p:embeddedFont>
    <p:embeddedFont>
      <p:font typeface="Roboto Light" panose="020B0604020202020204" charset="0"/>
      <p:regular r:id="rId24"/>
      <p:bold r:id="rId25"/>
      <p:italic r:id="rId26"/>
      <p:boldItalic r:id="rId27"/>
    </p:embeddedFont>
    <p:embeddedFont>
      <p:font typeface="Roboto Mono Thin" panose="020B0604020202020204" charset="0"/>
      <p:regular r:id="rId28"/>
      <p:bold r:id="rId29"/>
      <p:italic r:id="rId30"/>
      <p:boldItalic r:id="rId31"/>
    </p:embeddedFont>
    <p:embeddedFont>
      <p:font typeface="Roboto Thin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FFD5"/>
    <a:srgbClr val="1EFFC1"/>
    <a:srgbClr val="05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c4e38d7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c4e38d75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ba3f769e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ba3f769e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g5bb3dc62fd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0" name="Google Shape;1060;g5bb3dc62fd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2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5bb3dc62f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5bb3dc62f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5d564c3ce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5d564c3ce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dc4e38d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dc4e38d7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c99e1ede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c99e1ede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d5c1b5eee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d5c1b5eee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237375" y="3670025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000"/>
              <a:buFont typeface="Roboto Black"/>
              <a:buNone/>
              <a:defRPr sz="30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3600"/>
              <a:buNone/>
              <a:defRPr sz="36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7375" y="4181150"/>
            <a:ext cx="3129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200"/>
              <a:buNone/>
              <a:defRPr sz="1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IMAGE">
  <p:cSld name="TITLE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4893700" y="1737500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Black"/>
              <a:buNone/>
              <a:defRPr sz="36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4893700" y="2746375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 Mono Thin"/>
              <a:buNone/>
              <a:defRPr sz="1200">
                <a:solidFill>
                  <a:srgbClr val="FFFFFF"/>
                </a:solidFill>
                <a:latin typeface="Roboto Mono Thin"/>
                <a:ea typeface="Roboto Mono Thin"/>
                <a:cs typeface="Roboto Mono Thin"/>
                <a:sym typeface="Roboto Mon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2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2080188" y="1291650"/>
            <a:ext cx="4910700" cy="2560200"/>
          </a:xfrm>
          <a:prstGeom prst="rect">
            <a:avLst/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2770350" y="1558300"/>
            <a:ext cx="3530400" cy="19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2806800" y="1757550"/>
            <a:ext cx="3457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800"/>
              <a:buNone/>
              <a:defRPr>
                <a:solidFill>
                  <a:srgbClr val="0E2A4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None/>
              <a:defRPr sz="1200">
                <a:solidFill>
                  <a:srgbClr val="0E2A4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200"/>
              <a:buFont typeface="Didact Gothic"/>
              <a:buNone/>
              <a:defRPr sz="1200">
                <a:solidFill>
                  <a:srgbClr val="0E2A47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ITLE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1557931" y="2064013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 idx="2"/>
          </p:nvPr>
        </p:nvSpPr>
        <p:spPr>
          <a:xfrm>
            <a:off x="1557931" y="346670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ctrTitle" idx="3"/>
          </p:nvPr>
        </p:nvSpPr>
        <p:spPr>
          <a:xfrm>
            <a:off x="1557931" y="2765356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ctrTitle" idx="4"/>
          </p:nvPr>
        </p:nvSpPr>
        <p:spPr>
          <a:xfrm>
            <a:off x="998325" y="644550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5200"/>
              <a:buNone/>
              <a:defRPr sz="5200">
                <a:solidFill>
                  <a:srgbClr val="48FFD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ITLE_1_1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ctrTitle"/>
          </p:nvPr>
        </p:nvSpPr>
        <p:spPr>
          <a:xfrm>
            <a:off x="5393881" y="2071888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5393881" y="347457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ctrTitle" idx="3"/>
          </p:nvPr>
        </p:nvSpPr>
        <p:spPr>
          <a:xfrm>
            <a:off x="5393881" y="2773231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8FFD5"/>
              </a:buClr>
              <a:buSzPts val="1100"/>
              <a:buFont typeface="Roboto Black"/>
              <a:buNone/>
              <a:defRPr sz="1100" b="0">
                <a:solidFill>
                  <a:srgbClr val="48FFD5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4"/>
          </p:nvPr>
        </p:nvSpPr>
        <p:spPr>
          <a:xfrm>
            <a:off x="256200" y="637927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INFOGRAPHY">
  <p:cSld name="TITLE_1_1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3874950" y="3625075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2"/>
          </p:nvPr>
        </p:nvSpPr>
        <p:spPr>
          <a:xfrm>
            <a:off x="5813500" y="3639800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ubTitle" idx="3"/>
          </p:nvPr>
        </p:nvSpPr>
        <p:spPr>
          <a:xfrm>
            <a:off x="1936387" y="3619725"/>
            <a:ext cx="13941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ctrTitle"/>
          </p:nvPr>
        </p:nvSpPr>
        <p:spPr>
          <a:xfrm>
            <a:off x="3533994" y="350337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ctrTitle" idx="4"/>
          </p:nvPr>
        </p:nvSpPr>
        <p:spPr>
          <a:xfrm>
            <a:off x="5472556" y="3523450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 idx="5"/>
          </p:nvPr>
        </p:nvSpPr>
        <p:spPr>
          <a:xfrm>
            <a:off x="1595444" y="3503375"/>
            <a:ext cx="2076000" cy="1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Black"/>
              <a:buNone/>
              <a:defRPr sz="1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MAGE 2">
  <p:cSld name="TITLE_1_1_1_2_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Black"/>
              <a:buNone/>
              <a:defRPr sz="3000" b="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_1_1_2_2_1_1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681325" y="543450"/>
            <a:ext cx="5803500" cy="4056600"/>
          </a:xfrm>
          <a:prstGeom prst="rect">
            <a:avLst/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EFFC1"/>
              </a:solidFill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/>
          </p:nvPr>
        </p:nvSpPr>
        <p:spPr>
          <a:xfrm>
            <a:off x="3986575" y="1429225"/>
            <a:ext cx="35781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3000"/>
              <a:buFont typeface="Roboto Black"/>
              <a:buNone/>
              <a:defRPr sz="3000" b="0">
                <a:solidFill>
                  <a:srgbClr val="0E2A47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5200"/>
              <a:buNone/>
              <a:defRPr sz="5200">
                <a:solidFill>
                  <a:srgbClr val="0E2A47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>
            <a:off x="3986575" y="2421700"/>
            <a:ext cx="4470900" cy="18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1000"/>
              <a:buNone/>
              <a:defRPr sz="1000">
                <a:solidFill>
                  <a:srgbClr val="0E2A47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A47"/>
              </a:buClr>
              <a:buSzPts val="900"/>
              <a:buFont typeface="Roboto Thin"/>
              <a:buNone/>
              <a:defRPr sz="900">
                <a:solidFill>
                  <a:srgbClr val="0E2A47"/>
                </a:solidFill>
                <a:latin typeface="Roboto Thin"/>
                <a:ea typeface="Roboto Thin"/>
                <a:cs typeface="Roboto Thin"/>
                <a:sym typeface="Roboto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2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Black"/>
              <a:buNone/>
              <a:defRPr sz="2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BFBFB"/>
              </a:buClr>
              <a:buSzPts val="2800"/>
              <a:buFont typeface="Bree Serif"/>
              <a:buNone/>
              <a:defRPr sz="2800" b="1">
                <a:solidFill>
                  <a:srgbClr val="FBFBFB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Light"/>
              <a:buChar char="●"/>
              <a:def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●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Light"/>
              <a:buChar char="○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Roboto Light"/>
              <a:buChar char="■"/>
              <a:defRPr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9" r:id="rId7"/>
    <p:sldLayoutId id="2147483660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/>
          </p:nvPr>
        </p:nvSpPr>
        <p:spPr>
          <a:xfrm>
            <a:off x="4878020" y="2067625"/>
            <a:ext cx="3848309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PUA KHEIN-SENG</a:t>
            </a:r>
            <a:endParaRPr sz="3200"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1"/>
          </p:nvPr>
        </p:nvSpPr>
        <p:spPr>
          <a:xfrm>
            <a:off x="4619517" y="2488383"/>
            <a:ext cx="3747458" cy="473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600" dirty="0"/>
              <a:t>PENCIPTA PEMACU KILAT USB</a:t>
            </a:r>
            <a:endParaRPr sz="1600" dirty="0"/>
          </a:p>
        </p:txBody>
      </p:sp>
      <p:sp>
        <p:nvSpPr>
          <p:cNvPr id="107" name="Google Shape;107;p20"/>
          <p:cNvSpPr/>
          <p:nvPr/>
        </p:nvSpPr>
        <p:spPr>
          <a:xfrm>
            <a:off x="2238757" y="4488644"/>
            <a:ext cx="816022" cy="427879"/>
          </a:xfrm>
          <a:custGeom>
            <a:avLst/>
            <a:gdLst/>
            <a:ahLst/>
            <a:cxnLst/>
            <a:rect l="l" t="t" r="r" b="b"/>
            <a:pathLst>
              <a:path w="34008" h="17832" extrusionOk="0">
                <a:moveTo>
                  <a:pt x="4203" y="0"/>
                </a:moveTo>
                <a:cubicBezTo>
                  <a:pt x="1847" y="0"/>
                  <a:pt x="0" y="1847"/>
                  <a:pt x="0" y="4203"/>
                </a:cubicBezTo>
                <a:lnTo>
                  <a:pt x="0" y="13629"/>
                </a:lnTo>
                <a:cubicBezTo>
                  <a:pt x="0" y="15921"/>
                  <a:pt x="1847" y="17832"/>
                  <a:pt x="4203" y="17832"/>
                </a:cubicBezTo>
                <a:lnTo>
                  <a:pt x="29804" y="17832"/>
                </a:lnTo>
                <a:cubicBezTo>
                  <a:pt x="32160" y="17832"/>
                  <a:pt x="34007" y="15921"/>
                  <a:pt x="34007" y="13629"/>
                </a:cubicBezTo>
                <a:lnTo>
                  <a:pt x="34007" y="4203"/>
                </a:lnTo>
                <a:cubicBezTo>
                  <a:pt x="34007" y="1847"/>
                  <a:pt x="32160" y="0"/>
                  <a:pt x="29804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3470397" y="1215078"/>
            <a:ext cx="406499" cy="127245"/>
          </a:xfrm>
          <a:custGeom>
            <a:avLst/>
            <a:gdLst/>
            <a:ahLst/>
            <a:cxnLst/>
            <a:rect l="l" t="t" r="r" b="b"/>
            <a:pathLst>
              <a:path w="16941" h="5303" extrusionOk="0">
                <a:moveTo>
                  <a:pt x="8470" y="0"/>
                </a:moveTo>
                <a:cubicBezTo>
                  <a:pt x="5413" y="0"/>
                  <a:pt x="2357" y="1131"/>
                  <a:pt x="0" y="3392"/>
                </a:cubicBezTo>
                <a:lnTo>
                  <a:pt x="1783" y="5302"/>
                </a:lnTo>
                <a:cubicBezTo>
                  <a:pt x="3662" y="3487"/>
                  <a:pt x="6082" y="2580"/>
                  <a:pt x="8502" y="2580"/>
                </a:cubicBezTo>
                <a:cubicBezTo>
                  <a:pt x="10922" y="2580"/>
                  <a:pt x="13342" y="3487"/>
                  <a:pt x="15221" y="5302"/>
                </a:cubicBezTo>
                <a:lnTo>
                  <a:pt x="16940" y="3392"/>
                </a:lnTo>
                <a:cubicBezTo>
                  <a:pt x="14584" y="1131"/>
                  <a:pt x="11527" y="0"/>
                  <a:pt x="8470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3559034" y="1342660"/>
            <a:ext cx="229224" cy="91349"/>
          </a:xfrm>
          <a:custGeom>
            <a:avLst/>
            <a:gdLst/>
            <a:ahLst/>
            <a:cxnLst/>
            <a:rect l="l" t="t" r="r" b="b"/>
            <a:pathLst>
              <a:path w="9553" h="3807" extrusionOk="0">
                <a:moveTo>
                  <a:pt x="4752" y="1"/>
                </a:moveTo>
                <a:cubicBezTo>
                  <a:pt x="3025" y="1"/>
                  <a:pt x="1306" y="654"/>
                  <a:pt x="0" y="1959"/>
                </a:cubicBezTo>
                <a:lnTo>
                  <a:pt x="1783" y="3806"/>
                </a:lnTo>
                <a:cubicBezTo>
                  <a:pt x="2611" y="3010"/>
                  <a:pt x="3678" y="2612"/>
                  <a:pt x="4744" y="2612"/>
                </a:cubicBezTo>
                <a:cubicBezTo>
                  <a:pt x="5811" y="2612"/>
                  <a:pt x="6878" y="3010"/>
                  <a:pt x="7706" y="3806"/>
                </a:cubicBezTo>
                <a:lnTo>
                  <a:pt x="9553" y="1959"/>
                </a:lnTo>
                <a:cubicBezTo>
                  <a:pt x="8215" y="654"/>
                  <a:pt x="6480" y="1"/>
                  <a:pt x="475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3624733" y="1459947"/>
            <a:ext cx="114624" cy="98403"/>
          </a:xfrm>
          <a:custGeom>
            <a:avLst/>
            <a:gdLst/>
            <a:ahLst/>
            <a:cxnLst/>
            <a:rect l="l" t="t" r="r" b="b"/>
            <a:pathLst>
              <a:path w="4777" h="4101" extrusionOk="0">
                <a:moveTo>
                  <a:pt x="2038" y="1"/>
                </a:moveTo>
                <a:cubicBezTo>
                  <a:pt x="892" y="1"/>
                  <a:pt x="0" y="892"/>
                  <a:pt x="0" y="2039"/>
                </a:cubicBezTo>
                <a:cubicBezTo>
                  <a:pt x="0" y="3288"/>
                  <a:pt x="992" y="4101"/>
                  <a:pt x="2047" y="4101"/>
                </a:cubicBezTo>
                <a:cubicBezTo>
                  <a:pt x="2552" y="4101"/>
                  <a:pt x="3071" y="3915"/>
                  <a:pt x="3503" y="3503"/>
                </a:cubicBezTo>
                <a:cubicBezTo>
                  <a:pt x="4777" y="2166"/>
                  <a:pt x="3885" y="1"/>
                  <a:pt x="203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3378712" y="1082122"/>
            <a:ext cx="589869" cy="163910"/>
          </a:xfrm>
          <a:custGeom>
            <a:avLst/>
            <a:gdLst/>
            <a:ahLst/>
            <a:cxnLst/>
            <a:rect l="l" t="t" r="r" b="b"/>
            <a:pathLst>
              <a:path w="24583" h="6831" extrusionOk="0">
                <a:moveTo>
                  <a:pt x="12291" y="1"/>
                </a:moveTo>
                <a:cubicBezTo>
                  <a:pt x="7865" y="1"/>
                  <a:pt x="3439" y="1641"/>
                  <a:pt x="0" y="4920"/>
                </a:cubicBezTo>
                <a:lnTo>
                  <a:pt x="1783" y="6831"/>
                </a:lnTo>
                <a:cubicBezTo>
                  <a:pt x="4713" y="3997"/>
                  <a:pt x="8502" y="2580"/>
                  <a:pt x="12291" y="2580"/>
                </a:cubicBezTo>
                <a:cubicBezTo>
                  <a:pt x="16081" y="2580"/>
                  <a:pt x="19870" y="3997"/>
                  <a:pt x="22799" y="6831"/>
                </a:cubicBezTo>
                <a:lnTo>
                  <a:pt x="24582" y="4920"/>
                </a:lnTo>
                <a:cubicBezTo>
                  <a:pt x="21143" y="1641"/>
                  <a:pt x="16717" y="1"/>
                  <a:pt x="1229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-226081" y="902208"/>
            <a:ext cx="3448945" cy="3969997"/>
          </a:xfrm>
          <a:custGeom>
            <a:avLst/>
            <a:gdLst/>
            <a:ahLst/>
            <a:cxnLst/>
            <a:rect l="l" t="t" r="r" b="b"/>
            <a:pathLst>
              <a:path w="143736" h="165451" extrusionOk="0">
                <a:moveTo>
                  <a:pt x="75084" y="96481"/>
                </a:moveTo>
                <a:cubicBezTo>
                  <a:pt x="75020" y="96545"/>
                  <a:pt x="74957" y="96609"/>
                  <a:pt x="74893" y="96609"/>
                </a:cubicBezTo>
                <a:cubicBezTo>
                  <a:pt x="74957" y="96545"/>
                  <a:pt x="75020" y="96545"/>
                  <a:pt x="75084" y="96481"/>
                </a:cubicBezTo>
                <a:close/>
                <a:moveTo>
                  <a:pt x="74000" y="97376"/>
                </a:moveTo>
                <a:cubicBezTo>
                  <a:pt x="73937" y="97501"/>
                  <a:pt x="73874" y="97565"/>
                  <a:pt x="73874" y="97691"/>
                </a:cubicBezTo>
                <a:lnTo>
                  <a:pt x="73874" y="97628"/>
                </a:lnTo>
                <a:cubicBezTo>
                  <a:pt x="73874" y="97564"/>
                  <a:pt x="73937" y="97501"/>
                  <a:pt x="74000" y="97376"/>
                </a:cubicBezTo>
                <a:close/>
                <a:moveTo>
                  <a:pt x="73618" y="98331"/>
                </a:moveTo>
                <a:lnTo>
                  <a:pt x="73618" y="98331"/>
                </a:lnTo>
                <a:cubicBezTo>
                  <a:pt x="73556" y="98458"/>
                  <a:pt x="73556" y="98648"/>
                  <a:pt x="73556" y="98838"/>
                </a:cubicBezTo>
                <a:lnTo>
                  <a:pt x="73556" y="98774"/>
                </a:lnTo>
                <a:cubicBezTo>
                  <a:pt x="73556" y="98648"/>
                  <a:pt x="73556" y="98458"/>
                  <a:pt x="73618" y="98331"/>
                </a:cubicBezTo>
                <a:close/>
                <a:moveTo>
                  <a:pt x="87375" y="108709"/>
                </a:moveTo>
                <a:cubicBezTo>
                  <a:pt x="87311" y="108709"/>
                  <a:pt x="87248" y="108772"/>
                  <a:pt x="87184" y="108836"/>
                </a:cubicBezTo>
                <a:lnTo>
                  <a:pt x="87120" y="108772"/>
                </a:lnTo>
                <a:cubicBezTo>
                  <a:pt x="87184" y="108772"/>
                  <a:pt x="87311" y="108709"/>
                  <a:pt x="87375" y="108709"/>
                </a:cubicBezTo>
                <a:close/>
                <a:moveTo>
                  <a:pt x="86929" y="108836"/>
                </a:moveTo>
                <a:cubicBezTo>
                  <a:pt x="86866" y="108900"/>
                  <a:pt x="86802" y="108963"/>
                  <a:pt x="86738" y="108963"/>
                </a:cubicBezTo>
                <a:lnTo>
                  <a:pt x="86675" y="108963"/>
                </a:lnTo>
                <a:cubicBezTo>
                  <a:pt x="86738" y="108963"/>
                  <a:pt x="86802" y="108900"/>
                  <a:pt x="86929" y="108836"/>
                </a:cubicBezTo>
                <a:close/>
                <a:moveTo>
                  <a:pt x="85783" y="109728"/>
                </a:moveTo>
                <a:cubicBezTo>
                  <a:pt x="85783" y="109855"/>
                  <a:pt x="85719" y="109919"/>
                  <a:pt x="85719" y="110046"/>
                </a:cubicBezTo>
                <a:lnTo>
                  <a:pt x="85656" y="110046"/>
                </a:lnTo>
                <a:cubicBezTo>
                  <a:pt x="85719" y="109919"/>
                  <a:pt x="85719" y="109855"/>
                  <a:pt x="85783" y="109728"/>
                </a:cubicBezTo>
                <a:close/>
                <a:moveTo>
                  <a:pt x="85592" y="110173"/>
                </a:moveTo>
                <a:cubicBezTo>
                  <a:pt x="85528" y="110301"/>
                  <a:pt x="85528" y="110428"/>
                  <a:pt x="85528" y="110492"/>
                </a:cubicBezTo>
                <a:lnTo>
                  <a:pt x="85465" y="110492"/>
                </a:lnTo>
                <a:cubicBezTo>
                  <a:pt x="85465" y="110428"/>
                  <a:pt x="85528" y="110301"/>
                  <a:pt x="85592" y="110173"/>
                </a:cubicBezTo>
                <a:close/>
                <a:moveTo>
                  <a:pt x="85401" y="110683"/>
                </a:moveTo>
                <a:cubicBezTo>
                  <a:pt x="85401" y="110810"/>
                  <a:pt x="85401" y="111001"/>
                  <a:pt x="85401" y="111192"/>
                </a:cubicBezTo>
                <a:lnTo>
                  <a:pt x="85337" y="111129"/>
                </a:lnTo>
                <a:cubicBezTo>
                  <a:pt x="85337" y="111001"/>
                  <a:pt x="85401" y="110810"/>
                  <a:pt x="85401" y="110683"/>
                </a:cubicBezTo>
                <a:close/>
                <a:moveTo>
                  <a:pt x="96291" y="112156"/>
                </a:moveTo>
                <a:cubicBezTo>
                  <a:pt x="96294" y="112284"/>
                  <a:pt x="96355" y="112469"/>
                  <a:pt x="96355" y="112593"/>
                </a:cubicBezTo>
                <a:lnTo>
                  <a:pt x="96355" y="112657"/>
                </a:lnTo>
                <a:cubicBezTo>
                  <a:pt x="96355" y="112470"/>
                  <a:pt x="96294" y="112284"/>
                  <a:pt x="96291" y="112156"/>
                </a:cubicBezTo>
                <a:close/>
                <a:moveTo>
                  <a:pt x="90432" y="113758"/>
                </a:moveTo>
                <a:lnTo>
                  <a:pt x="90432" y="113758"/>
                </a:lnTo>
                <a:cubicBezTo>
                  <a:pt x="90432" y="113879"/>
                  <a:pt x="90438" y="113997"/>
                  <a:pt x="90559" y="114058"/>
                </a:cubicBezTo>
                <a:lnTo>
                  <a:pt x="90559" y="114122"/>
                </a:lnTo>
                <a:cubicBezTo>
                  <a:pt x="90438" y="114001"/>
                  <a:pt x="90432" y="113879"/>
                  <a:pt x="90432" y="113758"/>
                </a:cubicBezTo>
                <a:close/>
                <a:moveTo>
                  <a:pt x="91260" y="113740"/>
                </a:moveTo>
                <a:cubicBezTo>
                  <a:pt x="91260" y="113994"/>
                  <a:pt x="91132" y="114185"/>
                  <a:pt x="90878" y="114185"/>
                </a:cubicBezTo>
                <a:lnTo>
                  <a:pt x="90814" y="114185"/>
                </a:lnTo>
                <a:cubicBezTo>
                  <a:pt x="91069" y="114185"/>
                  <a:pt x="91260" y="113994"/>
                  <a:pt x="91260" y="113740"/>
                </a:cubicBezTo>
                <a:close/>
                <a:moveTo>
                  <a:pt x="73556" y="122167"/>
                </a:moveTo>
                <a:cubicBezTo>
                  <a:pt x="73556" y="122287"/>
                  <a:pt x="73552" y="122408"/>
                  <a:pt x="73492" y="122528"/>
                </a:cubicBezTo>
                <a:lnTo>
                  <a:pt x="73492" y="122464"/>
                </a:lnTo>
                <a:cubicBezTo>
                  <a:pt x="73552" y="122404"/>
                  <a:pt x="73556" y="122287"/>
                  <a:pt x="73556" y="122167"/>
                </a:cubicBezTo>
                <a:close/>
                <a:moveTo>
                  <a:pt x="73236" y="122848"/>
                </a:moveTo>
                <a:cubicBezTo>
                  <a:pt x="73173" y="122911"/>
                  <a:pt x="73109" y="122974"/>
                  <a:pt x="72983" y="123037"/>
                </a:cubicBezTo>
                <a:lnTo>
                  <a:pt x="72983" y="122974"/>
                </a:lnTo>
                <a:cubicBezTo>
                  <a:pt x="73109" y="122974"/>
                  <a:pt x="73173" y="122911"/>
                  <a:pt x="73236" y="122848"/>
                </a:cubicBezTo>
                <a:close/>
                <a:moveTo>
                  <a:pt x="142143" y="18914"/>
                </a:moveTo>
                <a:lnTo>
                  <a:pt x="142143" y="121891"/>
                </a:lnTo>
                <a:cubicBezTo>
                  <a:pt x="142143" y="124884"/>
                  <a:pt x="139660" y="127368"/>
                  <a:pt x="136667" y="127368"/>
                </a:cubicBezTo>
                <a:lnTo>
                  <a:pt x="97947" y="127368"/>
                </a:lnTo>
                <a:lnTo>
                  <a:pt x="97947" y="117306"/>
                </a:lnTo>
                <a:lnTo>
                  <a:pt x="120172" y="117306"/>
                </a:lnTo>
                <a:lnTo>
                  <a:pt x="120172" y="115714"/>
                </a:lnTo>
                <a:lnTo>
                  <a:pt x="97947" y="115714"/>
                </a:lnTo>
                <a:lnTo>
                  <a:pt x="97947" y="112593"/>
                </a:lnTo>
                <a:cubicBezTo>
                  <a:pt x="97947" y="112339"/>
                  <a:pt x="97883" y="112084"/>
                  <a:pt x="97819" y="111829"/>
                </a:cubicBezTo>
                <a:lnTo>
                  <a:pt x="133673" y="111829"/>
                </a:lnTo>
                <a:lnTo>
                  <a:pt x="133673" y="110237"/>
                </a:lnTo>
                <a:lnTo>
                  <a:pt x="97119" y="110237"/>
                </a:lnTo>
                <a:cubicBezTo>
                  <a:pt x="96355" y="109154"/>
                  <a:pt x="95145" y="108581"/>
                  <a:pt x="93871" y="108581"/>
                </a:cubicBezTo>
                <a:lnTo>
                  <a:pt x="93744" y="108581"/>
                </a:lnTo>
                <a:cubicBezTo>
                  <a:pt x="92916" y="108581"/>
                  <a:pt x="92152" y="108836"/>
                  <a:pt x="91515" y="109345"/>
                </a:cubicBezTo>
                <a:cubicBezTo>
                  <a:pt x="90814" y="108008"/>
                  <a:pt x="89477" y="107180"/>
                  <a:pt x="88012" y="107116"/>
                </a:cubicBezTo>
                <a:lnTo>
                  <a:pt x="87885" y="107116"/>
                </a:lnTo>
                <a:cubicBezTo>
                  <a:pt x="87120" y="107116"/>
                  <a:pt x="86293" y="107371"/>
                  <a:pt x="85656" y="107817"/>
                </a:cubicBezTo>
                <a:cubicBezTo>
                  <a:pt x="84933" y="106371"/>
                  <a:pt x="83472" y="105534"/>
                  <a:pt x="81957" y="105534"/>
                </a:cubicBezTo>
                <a:cubicBezTo>
                  <a:pt x="81336" y="105534"/>
                  <a:pt x="80707" y="105674"/>
                  <a:pt x="80115" y="105970"/>
                </a:cubicBezTo>
                <a:lnTo>
                  <a:pt x="80115" y="98965"/>
                </a:lnTo>
                <a:cubicBezTo>
                  <a:pt x="80115" y="96736"/>
                  <a:pt x="78396" y="94889"/>
                  <a:pt x="76167" y="94762"/>
                </a:cubicBezTo>
                <a:lnTo>
                  <a:pt x="76039" y="94762"/>
                </a:lnTo>
                <a:cubicBezTo>
                  <a:pt x="73747" y="94762"/>
                  <a:pt x="71964" y="96609"/>
                  <a:pt x="71964" y="98838"/>
                </a:cubicBezTo>
                <a:lnTo>
                  <a:pt x="71964" y="121000"/>
                </a:lnTo>
                <a:lnTo>
                  <a:pt x="67824" y="118516"/>
                </a:lnTo>
                <a:cubicBezTo>
                  <a:pt x="67060" y="118134"/>
                  <a:pt x="66232" y="117879"/>
                  <a:pt x="65404" y="117879"/>
                </a:cubicBezTo>
                <a:cubicBezTo>
                  <a:pt x="61647" y="117879"/>
                  <a:pt x="59545" y="122337"/>
                  <a:pt x="62029" y="125203"/>
                </a:cubicBezTo>
                <a:lnTo>
                  <a:pt x="62093" y="125266"/>
                </a:lnTo>
                <a:lnTo>
                  <a:pt x="62156" y="125266"/>
                </a:lnTo>
                <a:lnTo>
                  <a:pt x="64258" y="127368"/>
                </a:lnTo>
                <a:lnTo>
                  <a:pt x="7070" y="127368"/>
                </a:lnTo>
                <a:cubicBezTo>
                  <a:pt x="4077" y="127368"/>
                  <a:pt x="1593" y="124948"/>
                  <a:pt x="1593" y="121891"/>
                </a:cubicBezTo>
                <a:lnTo>
                  <a:pt x="1593" y="18914"/>
                </a:lnTo>
                <a:close/>
                <a:moveTo>
                  <a:pt x="7070" y="0"/>
                </a:moveTo>
                <a:cubicBezTo>
                  <a:pt x="3185" y="0"/>
                  <a:pt x="1" y="3184"/>
                  <a:pt x="1" y="7069"/>
                </a:cubicBezTo>
                <a:lnTo>
                  <a:pt x="1" y="121891"/>
                </a:lnTo>
                <a:cubicBezTo>
                  <a:pt x="1" y="125776"/>
                  <a:pt x="3185" y="128960"/>
                  <a:pt x="7070" y="128960"/>
                </a:cubicBezTo>
                <a:lnTo>
                  <a:pt x="65914" y="128960"/>
                </a:lnTo>
                <a:lnTo>
                  <a:pt x="73811" y="136666"/>
                </a:lnTo>
                <a:cubicBezTo>
                  <a:pt x="74002" y="136857"/>
                  <a:pt x="74129" y="137112"/>
                  <a:pt x="74129" y="137366"/>
                </a:cubicBezTo>
                <a:lnTo>
                  <a:pt x="74129" y="143607"/>
                </a:lnTo>
                <a:lnTo>
                  <a:pt x="73365" y="143607"/>
                </a:lnTo>
                <a:lnTo>
                  <a:pt x="73365" y="163859"/>
                </a:lnTo>
                <a:lnTo>
                  <a:pt x="74129" y="163859"/>
                </a:lnTo>
                <a:lnTo>
                  <a:pt x="74129" y="165451"/>
                </a:lnTo>
                <a:lnTo>
                  <a:pt x="94699" y="165451"/>
                </a:lnTo>
                <a:lnTo>
                  <a:pt x="94699" y="163859"/>
                </a:lnTo>
                <a:lnTo>
                  <a:pt x="97055" y="163859"/>
                </a:lnTo>
                <a:lnTo>
                  <a:pt x="97055" y="143607"/>
                </a:lnTo>
                <a:lnTo>
                  <a:pt x="94699" y="143607"/>
                </a:lnTo>
                <a:lnTo>
                  <a:pt x="94699" y="137175"/>
                </a:lnTo>
                <a:cubicBezTo>
                  <a:pt x="94699" y="136857"/>
                  <a:pt x="94763" y="136602"/>
                  <a:pt x="94954" y="136347"/>
                </a:cubicBezTo>
                <a:lnTo>
                  <a:pt x="97183" y="132781"/>
                </a:lnTo>
                <a:cubicBezTo>
                  <a:pt x="97692" y="132017"/>
                  <a:pt x="97947" y="131189"/>
                  <a:pt x="97947" y="130297"/>
                </a:cubicBezTo>
                <a:lnTo>
                  <a:pt x="97947" y="128960"/>
                </a:lnTo>
                <a:lnTo>
                  <a:pt x="136667" y="128960"/>
                </a:lnTo>
                <a:cubicBezTo>
                  <a:pt x="140551" y="128960"/>
                  <a:pt x="143672" y="125776"/>
                  <a:pt x="143736" y="121891"/>
                </a:cubicBezTo>
                <a:lnTo>
                  <a:pt x="143736" y="7069"/>
                </a:lnTo>
                <a:cubicBezTo>
                  <a:pt x="143672" y="3121"/>
                  <a:pt x="140551" y="0"/>
                  <a:pt x="136667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36760" y="2657970"/>
            <a:ext cx="938276" cy="936765"/>
          </a:xfrm>
          <a:custGeom>
            <a:avLst/>
            <a:gdLst/>
            <a:ahLst/>
            <a:cxnLst/>
            <a:rect l="l" t="t" r="r" b="b"/>
            <a:pathLst>
              <a:path w="39103" h="39040" extrusionOk="0">
                <a:moveTo>
                  <a:pt x="19551" y="6369"/>
                </a:moveTo>
                <a:cubicBezTo>
                  <a:pt x="20761" y="6369"/>
                  <a:pt x="21971" y="6497"/>
                  <a:pt x="23118" y="6879"/>
                </a:cubicBezTo>
                <a:cubicBezTo>
                  <a:pt x="30123" y="8789"/>
                  <a:pt x="34199" y="16113"/>
                  <a:pt x="32225" y="23118"/>
                </a:cubicBezTo>
                <a:cubicBezTo>
                  <a:pt x="30632" y="28786"/>
                  <a:pt x="25474" y="32671"/>
                  <a:pt x="19551" y="32734"/>
                </a:cubicBezTo>
                <a:cubicBezTo>
                  <a:pt x="18341" y="32671"/>
                  <a:pt x="17131" y="32543"/>
                  <a:pt x="15985" y="32225"/>
                </a:cubicBezTo>
                <a:cubicBezTo>
                  <a:pt x="9617" y="30442"/>
                  <a:pt x="5605" y="24201"/>
                  <a:pt x="6496" y="17705"/>
                </a:cubicBezTo>
                <a:cubicBezTo>
                  <a:pt x="7388" y="11209"/>
                  <a:pt x="12992" y="6369"/>
                  <a:pt x="19551" y="6369"/>
                </a:cubicBezTo>
                <a:close/>
                <a:moveTo>
                  <a:pt x="18469" y="1"/>
                </a:moveTo>
                <a:lnTo>
                  <a:pt x="18596" y="2421"/>
                </a:lnTo>
                <a:cubicBezTo>
                  <a:pt x="16049" y="2548"/>
                  <a:pt x="13501" y="3249"/>
                  <a:pt x="11273" y="4523"/>
                </a:cubicBezTo>
                <a:lnTo>
                  <a:pt x="10063" y="2485"/>
                </a:lnTo>
                <a:cubicBezTo>
                  <a:pt x="8152" y="3504"/>
                  <a:pt x="6433" y="4905"/>
                  <a:pt x="4968" y="6560"/>
                </a:cubicBezTo>
                <a:lnTo>
                  <a:pt x="6751" y="8152"/>
                </a:lnTo>
                <a:cubicBezTo>
                  <a:pt x="5031" y="10063"/>
                  <a:pt x="3821" y="12356"/>
                  <a:pt x="3121" y="14776"/>
                </a:cubicBezTo>
                <a:lnTo>
                  <a:pt x="765" y="14139"/>
                </a:lnTo>
                <a:lnTo>
                  <a:pt x="765" y="14202"/>
                </a:lnTo>
                <a:cubicBezTo>
                  <a:pt x="255" y="15922"/>
                  <a:pt x="64" y="17705"/>
                  <a:pt x="0" y="19488"/>
                </a:cubicBezTo>
                <a:lnTo>
                  <a:pt x="0" y="20635"/>
                </a:lnTo>
                <a:lnTo>
                  <a:pt x="2420" y="20507"/>
                </a:lnTo>
                <a:cubicBezTo>
                  <a:pt x="2548" y="23055"/>
                  <a:pt x="3312" y="25538"/>
                  <a:pt x="4522" y="27831"/>
                </a:cubicBezTo>
                <a:lnTo>
                  <a:pt x="2420" y="28977"/>
                </a:lnTo>
                <a:cubicBezTo>
                  <a:pt x="3503" y="30888"/>
                  <a:pt x="4904" y="32607"/>
                  <a:pt x="6496" y="34072"/>
                </a:cubicBezTo>
                <a:lnTo>
                  <a:pt x="8088" y="32289"/>
                </a:lnTo>
                <a:cubicBezTo>
                  <a:pt x="9999" y="34008"/>
                  <a:pt x="12291" y="35282"/>
                  <a:pt x="14775" y="35982"/>
                </a:cubicBezTo>
                <a:lnTo>
                  <a:pt x="14202" y="38275"/>
                </a:lnTo>
                <a:lnTo>
                  <a:pt x="14266" y="38275"/>
                </a:lnTo>
                <a:cubicBezTo>
                  <a:pt x="15985" y="38784"/>
                  <a:pt x="17768" y="39039"/>
                  <a:pt x="19615" y="39039"/>
                </a:cubicBezTo>
                <a:lnTo>
                  <a:pt x="20761" y="39039"/>
                </a:lnTo>
                <a:lnTo>
                  <a:pt x="20634" y="36619"/>
                </a:lnTo>
                <a:cubicBezTo>
                  <a:pt x="23181" y="36492"/>
                  <a:pt x="25665" y="35728"/>
                  <a:pt x="27958" y="34454"/>
                </a:cubicBezTo>
                <a:lnTo>
                  <a:pt x="29104" y="36619"/>
                </a:lnTo>
                <a:cubicBezTo>
                  <a:pt x="31015" y="35537"/>
                  <a:pt x="32734" y="34136"/>
                  <a:pt x="34199" y="32480"/>
                </a:cubicBezTo>
                <a:lnTo>
                  <a:pt x="32416" y="30888"/>
                </a:lnTo>
                <a:cubicBezTo>
                  <a:pt x="34071" y="28977"/>
                  <a:pt x="35345" y="26685"/>
                  <a:pt x="36046" y="24265"/>
                </a:cubicBezTo>
                <a:lnTo>
                  <a:pt x="38402" y="24901"/>
                </a:lnTo>
                <a:cubicBezTo>
                  <a:pt x="38848" y="23182"/>
                  <a:pt x="39102" y="21399"/>
                  <a:pt x="39102" y="19552"/>
                </a:cubicBezTo>
                <a:cubicBezTo>
                  <a:pt x="39102" y="19170"/>
                  <a:pt x="39102" y="18788"/>
                  <a:pt x="39102" y="18406"/>
                </a:cubicBezTo>
                <a:lnTo>
                  <a:pt x="36619" y="18469"/>
                </a:lnTo>
                <a:cubicBezTo>
                  <a:pt x="36491" y="15922"/>
                  <a:pt x="35727" y="13438"/>
                  <a:pt x="34517" y="11209"/>
                </a:cubicBezTo>
                <a:lnTo>
                  <a:pt x="36619" y="10063"/>
                </a:lnTo>
                <a:cubicBezTo>
                  <a:pt x="35536" y="8089"/>
                  <a:pt x="34199" y="6369"/>
                  <a:pt x="32543" y="4905"/>
                </a:cubicBezTo>
                <a:lnTo>
                  <a:pt x="30951" y="6751"/>
                </a:lnTo>
                <a:cubicBezTo>
                  <a:pt x="29040" y="5032"/>
                  <a:pt x="26748" y="3758"/>
                  <a:pt x="24264" y="3058"/>
                </a:cubicBezTo>
                <a:lnTo>
                  <a:pt x="24901" y="765"/>
                </a:lnTo>
                <a:cubicBezTo>
                  <a:pt x="23181" y="256"/>
                  <a:pt x="21398" y="1"/>
                  <a:pt x="1961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1655007" y="2725228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1031545" y="2553759"/>
            <a:ext cx="669341" cy="660798"/>
          </a:xfrm>
          <a:custGeom>
            <a:avLst/>
            <a:gdLst/>
            <a:ahLst/>
            <a:cxnLst/>
            <a:rect l="l" t="t" r="r" b="b"/>
            <a:pathLst>
              <a:path w="27895" h="27539" extrusionOk="0">
                <a:moveTo>
                  <a:pt x="13948" y="5618"/>
                </a:moveTo>
                <a:cubicBezTo>
                  <a:pt x="14712" y="5618"/>
                  <a:pt x="15412" y="5745"/>
                  <a:pt x="16176" y="5936"/>
                </a:cubicBezTo>
                <a:cubicBezTo>
                  <a:pt x="19679" y="6955"/>
                  <a:pt x="22099" y="10139"/>
                  <a:pt x="22099" y="13833"/>
                </a:cubicBezTo>
                <a:cubicBezTo>
                  <a:pt x="22099" y="14533"/>
                  <a:pt x="21972" y="15298"/>
                  <a:pt x="21781" y="16062"/>
                </a:cubicBezTo>
                <a:cubicBezTo>
                  <a:pt x="20802" y="19631"/>
                  <a:pt x="17534" y="22003"/>
                  <a:pt x="13953" y="22003"/>
                </a:cubicBezTo>
                <a:cubicBezTo>
                  <a:pt x="13572" y="22003"/>
                  <a:pt x="13187" y="21976"/>
                  <a:pt x="12801" y="21921"/>
                </a:cubicBezTo>
                <a:cubicBezTo>
                  <a:pt x="8725" y="21411"/>
                  <a:pt x="5732" y="17909"/>
                  <a:pt x="5732" y="13833"/>
                </a:cubicBezTo>
                <a:cubicBezTo>
                  <a:pt x="5732" y="13069"/>
                  <a:pt x="5860" y="12304"/>
                  <a:pt x="6051" y="11604"/>
                </a:cubicBezTo>
                <a:cubicBezTo>
                  <a:pt x="7070" y="8038"/>
                  <a:pt x="10254" y="5618"/>
                  <a:pt x="13948" y="5618"/>
                </a:cubicBezTo>
                <a:close/>
                <a:moveTo>
                  <a:pt x="13928" y="0"/>
                </a:moveTo>
                <a:cubicBezTo>
                  <a:pt x="13059" y="0"/>
                  <a:pt x="12192" y="87"/>
                  <a:pt x="11336" y="268"/>
                </a:cubicBezTo>
                <a:lnTo>
                  <a:pt x="11655" y="1860"/>
                </a:lnTo>
                <a:cubicBezTo>
                  <a:pt x="10381" y="2115"/>
                  <a:pt x="9171" y="2497"/>
                  <a:pt x="8089" y="3134"/>
                </a:cubicBezTo>
                <a:lnTo>
                  <a:pt x="7261" y="1733"/>
                </a:lnTo>
                <a:cubicBezTo>
                  <a:pt x="5350" y="2752"/>
                  <a:pt x="3758" y="4217"/>
                  <a:pt x="2484" y="6000"/>
                </a:cubicBezTo>
                <a:lnTo>
                  <a:pt x="3885" y="6955"/>
                </a:lnTo>
                <a:cubicBezTo>
                  <a:pt x="3121" y="7974"/>
                  <a:pt x="2612" y="9120"/>
                  <a:pt x="2293" y="10394"/>
                </a:cubicBezTo>
                <a:lnTo>
                  <a:pt x="701" y="9948"/>
                </a:lnTo>
                <a:lnTo>
                  <a:pt x="701" y="10012"/>
                </a:lnTo>
                <a:cubicBezTo>
                  <a:pt x="64" y="12050"/>
                  <a:pt x="1" y="14215"/>
                  <a:pt x="383" y="16317"/>
                </a:cubicBezTo>
                <a:lnTo>
                  <a:pt x="1975" y="15998"/>
                </a:lnTo>
                <a:cubicBezTo>
                  <a:pt x="2230" y="17272"/>
                  <a:pt x="2612" y="18482"/>
                  <a:pt x="3249" y="19564"/>
                </a:cubicBezTo>
                <a:lnTo>
                  <a:pt x="1848" y="20392"/>
                </a:lnTo>
                <a:cubicBezTo>
                  <a:pt x="2866" y="22303"/>
                  <a:pt x="4331" y="23959"/>
                  <a:pt x="6114" y="25169"/>
                </a:cubicBezTo>
                <a:lnTo>
                  <a:pt x="7070" y="23831"/>
                </a:lnTo>
                <a:cubicBezTo>
                  <a:pt x="8089" y="24532"/>
                  <a:pt x="9235" y="25041"/>
                  <a:pt x="10445" y="25423"/>
                </a:cubicBezTo>
                <a:lnTo>
                  <a:pt x="10063" y="27015"/>
                </a:lnTo>
                <a:lnTo>
                  <a:pt x="10190" y="27015"/>
                </a:lnTo>
                <a:cubicBezTo>
                  <a:pt x="11436" y="27355"/>
                  <a:pt x="12704" y="27538"/>
                  <a:pt x="13981" y="27538"/>
                </a:cubicBezTo>
                <a:cubicBezTo>
                  <a:pt x="14858" y="27538"/>
                  <a:pt x="15740" y="27452"/>
                  <a:pt x="16622" y="27270"/>
                </a:cubicBezTo>
                <a:lnTo>
                  <a:pt x="16304" y="25678"/>
                </a:lnTo>
                <a:cubicBezTo>
                  <a:pt x="17514" y="25423"/>
                  <a:pt x="18724" y="24978"/>
                  <a:pt x="19870" y="24404"/>
                </a:cubicBezTo>
                <a:lnTo>
                  <a:pt x="20634" y="25805"/>
                </a:lnTo>
                <a:cubicBezTo>
                  <a:pt x="22545" y="24723"/>
                  <a:pt x="24137" y="23258"/>
                  <a:pt x="25347" y="21475"/>
                </a:cubicBezTo>
                <a:lnTo>
                  <a:pt x="24010" y="20583"/>
                </a:lnTo>
                <a:cubicBezTo>
                  <a:pt x="24710" y="19501"/>
                  <a:pt x="25283" y="18354"/>
                  <a:pt x="25602" y="17144"/>
                </a:cubicBezTo>
                <a:lnTo>
                  <a:pt x="27194" y="17590"/>
                </a:lnTo>
                <a:cubicBezTo>
                  <a:pt x="27767" y="15489"/>
                  <a:pt x="27894" y="13323"/>
                  <a:pt x="27449" y="11222"/>
                </a:cubicBezTo>
                <a:lnTo>
                  <a:pt x="27449" y="11222"/>
                </a:lnTo>
                <a:lnTo>
                  <a:pt x="25856" y="11477"/>
                </a:lnTo>
                <a:cubicBezTo>
                  <a:pt x="25602" y="10267"/>
                  <a:pt x="25220" y="9057"/>
                  <a:pt x="24583" y="7910"/>
                </a:cubicBezTo>
                <a:lnTo>
                  <a:pt x="25984" y="7146"/>
                </a:lnTo>
                <a:cubicBezTo>
                  <a:pt x="24965" y="5236"/>
                  <a:pt x="23500" y="3580"/>
                  <a:pt x="21653" y="2370"/>
                </a:cubicBezTo>
                <a:lnTo>
                  <a:pt x="20762" y="3707"/>
                </a:lnTo>
                <a:cubicBezTo>
                  <a:pt x="19743" y="3007"/>
                  <a:pt x="18533" y="2497"/>
                  <a:pt x="17323" y="2115"/>
                </a:cubicBezTo>
                <a:lnTo>
                  <a:pt x="17769" y="523"/>
                </a:lnTo>
                <a:lnTo>
                  <a:pt x="17705" y="523"/>
                </a:lnTo>
                <a:cubicBezTo>
                  <a:pt x="16459" y="183"/>
                  <a:pt x="15191" y="0"/>
                  <a:pt x="13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-1529537" y="1971857"/>
            <a:ext cx="426367" cy="424831"/>
          </a:xfrm>
          <a:custGeom>
            <a:avLst/>
            <a:gdLst/>
            <a:ahLst/>
            <a:cxnLst/>
            <a:rect l="l" t="t" r="r" b="b"/>
            <a:pathLst>
              <a:path w="17769" h="17705" extrusionOk="0">
                <a:moveTo>
                  <a:pt x="8916" y="2867"/>
                </a:moveTo>
                <a:cubicBezTo>
                  <a:pt x="9426" y="2867"/>
                  <a:pt x="9999" y="2930"/>
                  <a:pt x="10572" y="3058"/>
                </a:cubicBezTo>
                <a:cubicBezTo>
                  <a:pt x="13119" y="3822"/>
                  <a:pt x="14902" y="6178"/>
                  <a:pt x="14902" y="8853"/>
                </a:cubicBezTo>
                <a:cubicBezTo>
                  <a:pt x="14902" y="9426"/>
                  <a:pt x="14839" y="9936"/>
                  <a:pt x="14648" y="10509"/>
                </a:cubicBezTo>
                <a:cubicBezTo>
                  <a:pt x="13947" y="13056"/>
                  <a:pt x="11591" y="14839"/>
                  <a:pt x="8916" y="14839"/>
                </a:cubicBezTo>
                <a:cubicBezTo>
                  <a:pt x="5605" y="14839"/>
                  <a:pt x="2930" y="12164"/>
                  <a:pt x="2930" y="8853"/>
                </a:cubicBezTo>
                <a:cubicBezTo>
                  <a:pt x="2930" y="8280"/>
                  <a:pt x="2994" y="7770"/>
                  <a:pt x="3121" y="7197"/>
                </a:cubicBezTo>
                <a:cubicBezTo>
                  <a:pt x="3885" y="4650"/>
                  <a:pt x="6178" y="2867"/>
                  <a:pt x="8852" y="2867"/>
                </a:cubicBezTo>
                <a:close/>
                <a:moveTo>
                  <a:pt x="8343" y="1"/>
                </a:moveTo>
                <a:lnTo>
                  <a:pt x="8407" y="1083"/>
                </a:lnTo>
                <a:cubicBezTo>
                  <a:pt x="7260" y="1147"/>
                  <a:pt x="6114" y="1529"/>
                  <a:pt x="5095" y="2102"/>
                </a:cubicBezTo>
                <a:lnTo>
                  <a:pt x="4586" y="1083"/>
                </a:lnTo>
                <a:cubicBezTo>
                  <a:pt x="3694" y="1593"/>
                  <a:pt x="2930" y="2230"/>
                  <a:pt x="2293" y="2930"/>
                </a:cubicBezTo>
                <a:lnTo>
                  <a:pt x="3057" y="3695"/>
                </a:lnTo>
                <a:cubicBezTo>
                  <a:pt x="2293" y="4522"/>
                  <a:pt x="1720" y="5605"/>
                  <a:pt x="1401" y="6688"/>
                </a:cubicBezTo>
                <a:lnTo>
                  <a:pt x="319" y="6433"/>
                </a:lnTo>
                <a:cubicBezTo>
                  <a:pt x="128" y="7197"/>
                  <a:pt x="0" y="7961"/>
                  <a:pt x="0" y="8789"/>
                </a:cubicBezTo>
                <a:lnTo>
                  <a:pt x="0" y="9299"/>
                </a:lnTo>
                <a:lnTo>
                  <a:pt x="1083" y="9235"/>
                </a:lnTo>
                <a:cubicBezTo>
                  <a:pt x="1147" y="10445"/>
                  <a:pt x="1465" y="11528"/>
                  <a:pt x="2038" y="12610"/>
                </a:cubicBezTo>
                <a:lnTo>
                  <a:pt x="1083" y="13120"/>
                </a:lnTo>
                <a:cubicBezTo>
                  <a:pt x="1592" y="14011"/>
                  <a:pt x="2229" y="14776"/>
                  <a:pt x="2930" y="15412"/>
                </a:cubicBezTo>
                <a:lnTo>
                  <a:pt x="3694" y="14648"/>
                </a:lnTo>
                <a:cubicBezTo>
                  <a:pt x="4586" y="15412"/>
                  <a:pt x="5605" y="15986"/>
                  <a:pt x="6751" y="16304"/>
                </a:cubicBezTo>
                <a:lnTo>
                  <a:pt x="6432" y="17387"/>
                </a:lnTo>
                <a:cubicBezTo>
                  <a:pt x="7197" y="17578"/>
                  <a:pt x="8025" y="17705"/>
                  <a:pt x="8852" y="17705"/>
                </a:cubicBezTo>
                <a:lnTo>
                  <a:pt x="9362" y="17705"/>
                </a:lnTo>
                <a:lnTo>
                  <a:pt x="9298" y="16622"/>
                </a:lnTo>
                <a:cubicBezTo>
                  <a:pt x="10508" y="16559"/>
                  <a:pt x="11591" y="16177"/>
                  <a:pt x="12673" y="15603"/>
                </a:cubicBezTo>
                <a:lnTo>
                  <a:pt x="13183" y="16622"/>
                </a:lnTo>
                <a:cubicBezTo>
                  <a:pt x="14075" y="16113"/>
                  <a:pt x="14839" y="15476"/>
                  <a:pt x="15476" y="14712"/>
                </a:cubicBezTo>
                <a:lnTo>
                  <a:pt x="14711" y="14011"/>
                </a:lnTo>
                <a:cubicBezTo>
                  <a:pt x="15476" y="13120"/>
                  <a:pt x="16049" y="12101"/>
                  <a:pt x="16367" y="10954"/>
                </a:cubicBezTo>
                <a:lnTo>
                  <a:pt x="17450" y="11273"/>
                </a:lnTo>
                <a:cubicBezTo>
                  <a:pt x="17641" y="10509"/>
                  <a:pt x="17768" y="9681"/>
                  <a:pt x="17768" y="8853"/>
                </a:cubicBezTo>
                <a:lnTo>
                  <a:pt x="17768" y="8343"/>
                </a:lnTo>
                <a:lnTo>
                  <a:pt x="16686" y="8407"/>
                </a:lnTo>
                <a:cubicBezTo>
                  <a:pt x="16622" y="7261"/>
                  <a:pt x="16240" y="6115"/>
                  <a:pt x="15667" y="5096"/>
                </a:cubicBezTo>
                <a:lnTo>
                  <a:pt x="16686" y="4522"/>
                </a:lnTo>
                <a:cubicBezTo>
                  <a:pt x="16176" y="3695"/>
                  <a:pt x="15539" y="2867"/>
                  <a:pt x="14775" y="2230"/>
                </a:cubicBezTo>
                <a:lnTo>
                  <a:pt x="14075" y="2994"/>
                </a:lnTo>
                <a:cubicBezTo>
                  <a:pt x="13183" y="2230"/>
                  <a:pt x="12164" y="1657"/>
                  <a:pt x="11018" y="1338"/>
                </a:cubicBezTo>
                <a:lnTo>
                  <a:pt x="11336" y="319"/>
                </a:lnTo>
                <a:cubicBezTo>
                  <a:pt x="10508" y="65"/>
                  <a:pt x="9680" y="1"/>
                  <a:pt x="885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/>
          <p:nvPr/>
        </p:nvSpPr>
        <p:spPr>
          <a:xfrm>
            <a:off x="-1075696" y="1926026"/>
            <a:ext cx="301065" cy="297994"/>
          </a:xfrm>
          <a:custGeom>
            <a:avLst/>
            <a:gdLst/>
            <a:ahLst/>
            <a:cxnLst/>
            <a:rect l="l" t="t" r="r" b="b"/>
            <a:pathLst>
              <a:path w="12547" h="12419" extrusionOk="0">
                <a:moveTo>
                  <a:pt x="6242" y="2484"/>
                </a:moveTo>
                <a:cubicBezTo>
                  <a:pt x="6624" y="2484"/>
                  <a:pt x="6942" y="2484"/>
                  <a:pt x="7260" y="2611"/>
                </a:cubicBezTo>
                <a:cubicBezTo>
                  <a:pt x="8916" y="3057"/>
                  <a:pt x="9999" y="4522"/>
                  <a:pt x="9999" y="6178"/>
                </a:cubicBezTo>
                <a:cubicBezTo>
                  <a:pt x="9999" y="6560"/>
                  <a:pt x="9935" y="6878"/>
                  <a:pt x="9872" y="7197"/>
                </a:cubicBezTo>
                <a:cubicBezTo>
                  <a:pt x="9426" y="8789"/>
                  <a:pt x="7961" y="9935"/>
                  <a:pt x="6305" y="9935"/>
                </a:cubicBezTo>
                <a:cubicBezTo>
                  <a:pt x="5923" y="9935"/>
                  <a:pt x="5605" y="9871"/>
                  <a:pt x="5286" y="9808"/>
                </a:cubicBezTo>
                <a:cubicBezTo>
                  <a:pt x="3630" y="9298"/>
                  <a:pt x="2548" y="7833"/>
                  <a:pt x="2548" y="6178"/>
                </a:cubicBezTo>
                <a:cubicBezTo>
                  <a:pt x="2548" y="5859"/>
                  <a:pt x="2612" y="5477"/>
                  <a:pt x="2675" y="5159"/>
                </a:cubicBezTo>
                <a:cubicBezTo>
                  <a:pt x="3121" y="3567"/>
                  <a:pt x="4586" y="2484"/>
                  <a:pt x="6242" y="2484"/>
                </a:cubicBezTo>
                <a:close/>
                <a:moveTo>
                  <a:pt x="6242" y="0"/>
                </a:moveTo>
                <a:cubicBezTo>
                  <a:pt x="5859" y="0"/>
                  <a:pt x="5477" y="0"/>
                  <a:pt x="5095" y="64"/>
                </a:cubicBezTo>
                <a:lnTo>
                  <a:pt x="5223" y="828"/>
                </a:lnTo>
                <a:cubicBezTo>
                  <a:pt x="4649" y="956"/>
                  <a:pt x="4140" y="1147"/>
                  <a:pt x="3630" y="1401"/>
                </a:cubicBezTo>
                <a:lnTo>
                  <a:pt x="3248" y="701"/>
                </a:lnTo>
                <a:cubicBezTo>
                  <a:pt x="2357" y="1147"/>
                  <a:pt x="1656" y="1847"/>
                  <a:pt x="1083" y="2675"/>
                </a:cubicBezTo>
                <a:lnTo>
                  <a:pt x="1720" y="3057"/>
                </a:lnTo>
                <a:cubicBezTo>
                  <a:pt x="1338" y="3567"/>
                  <a:pt x="1147" y="4076"/>
                  <a:pt x="956" y="4649"/>
                </a:cubicBezTo>
                <a:lnTo>
                  <a:pt x="255" y="4458"/>
                </a:lnTo>
                <a:lnTo>
                  <a:pt x="255" y="4522"/>
                </a:lnTo>
                <a:cubicBezTo>
                  <a:pt x="128" y="5095"/>
                  <a:pt x="1" y="5668"/>
                  <a:pt x="1" y="6241"/>
                </a:cubicBezTo>
                <a:cubicBezTo>
                  <a:pt x="1" y="6623"/>
                  <a:pt x="64" y="7006"/>
                  <a:pt x="128" y="7388"/>
                </a:cubicBezTo>
                <a:lnTo>
                  <a:pt x="828" y="7260"/>
                </a:lnTo>
                <a:cubicBezTo>
                  <a:pt x="956" y="7833"/>
                  <a:pt x="1147" y="8343"/>
                  <a:pt x="1465" y="8852"/>
                </a:cubicBezTo>
                <a:lnTo>
                  <a:pt x="765" y="9171"/>
                </a:lnTo>
                <a:cubicBezTo>
                  <a:pt x="1274" y="10062"/>
                  <a:pt x="1911" y="10827"/>
                  <a:pt x="2739" y="11336"/>
                </a:cubicBezTo>
                <a:lnTo>
                  <a:pt x="3185" y="10763"/>
                </a:lnTo>
                <a:cubicBezTo>
                  <a:pt x="3630" y="11081"/>
                  <a:pt x="4204" y="11336"/>
                  <a:pt x="4777" y="11463"/>
                </a:cubicBezTo>
                <a:lnTo>
                  <a:pt x="4522" y="12228"/>
                </a:lnTo>
                <a:lnTo>
                  <a:pt x="4586" y="12228"/>
                </a:lnTo>
                <a:cubicBezTo>
                  <a:pt x="5159" y="12355"/>
                  <a:pt x="5732" y="12419"/>
                  <a:pt x="6305" y="12419"/>
                </a:cubicBezTo>
                <a:cubicBezTo>
                  <a:pt x="6751" y="12419"/>
                  <a:pt x="7133" y="12419"/>
                  <a:pt x="7515" y="12291"/>
                </a:cubicBezTo>
                <a:lnTo>
                  <a:pt x="7388" y="11591"/>
                </a:lnTo>
                <a:cubicBezTo>
                  <a:pt x="7961" y="11463"/>
                  <a:pt x="8470" y="11272"/>
                  <a:pt x="8980" y="11018"/>
                </a:cubicBezTo>
                <a:lnTo>
                  <a:pt x="9362" y="11654"/>
                </a:lnTo>
                <a:cubicBezTo>
                  <a:pt x="10190" y="11145"/>
                  <a:pt x="10954" y="10508"/>
                  <a:pt x="11464" y="9680"/>
                </a:cubicBezTo>
                <a:lnTo>
                  <a:pt x="10890" y="9234"/>
                </a:lnTo>
                <a:cubicBezTo>
                  <a:pt x="11209" y="8789"/>
                  <a:pt x="11464" y="8216"/>
                  <a:pt x="11591" y="7642"/>
                </a:cubicBezTo>
                <a:lnTo>
                  <a:pt x="12292" y="7897"/>
                </a:lnTo>
                <a:cubicBezTo>
                  <a:pt x="12483" y="7388"/>
                  <a:pt x="12546" y="6751"/>
                  <a:pt x="12546" y="6178"/>
                </a:cubicBezTo>
                <a:cubicBezTo>
                  <a:pt x="12546" y="5796"/>
                  <a:pt x="12483" y="5413"/>
                  <a:pt x="12419" y="5031"/>
                </a:cubicBezTo>
                <a:lnTo>
                  <a:pt x="11718" y="5159"/>
                </a:lnTo>
                <a:cubicBezTo>
                  <a:pt x="11591" y="4586"/>
                  <a:pt x="11400" y="4076"/>
                  <a:pt x="11082" y="3567"/>
                </a:cubicBezTo>
                <a:lnTo>
                  <a:pt x="11782" y="3185"/>
                </a:lnTo>
                <a:cubicBezTo>
                  <a:pt x="11273" y="2357"/>
                  <a:pt x="10572" y="1592"/>
                  <a:pt x="9808" y="1019"/>
                </a:cubicBezTo>
                <a:lnTo>
                  <a:pt x="9362" y="1656"/>
                </a:lnTo>
                <a:cubicBezTo>
                  <a:pt x="8853" y="1338"/>
                  <a:pt x="8343" y="1083"/>
                  <a:pt x="7770" y="956"/>
                </a:cubicBezTo>
                <a:lnTo>
                  <a:pt x="7961" y="191"/>
                </a:lnTo>
                <a:cubicBezTo>
                  <a:pt x="7452" y="64"/>
                  <a:pt x="6878" y="0"/>
                  <a:pt x="624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1994248" y="196727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1994248" y="2098694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1994248" y="2230115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1994248" y="24944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1994248" y="262588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1994248" y="288873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1994248" y="3020150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0"/>
                </a:moveTo>
                <a:lnTo>
                  <a:pt x="1" y="1592"/>
                </a:lnTo>
                <a:lnTo>
                  <a:pt x="41140" y="1592"/>
                </a:lnTo>
                <a:lnTo>
                  <a:pt x="41140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1994248" y="3282968"/>
            <a:ext cx="987178" cy="38224"/>
          </a:xfrm>
          <a:custGeom>
            <a:avLst/>
            <a:gdLst/>
            <a:ahLst/>
            <a:cxnLst/>
            <a:rect l="l" t="t" r="r" b="b"/>
            <a:pathLst>
              <a:path w="41141" h="1593" extrusionOk="0">
                <a:moveTo>
                  <a:pt x="1" y="1"/>
                </a:moveTo>
                <a:lnTo>
                  <a:pt x="1" y="1593"/>
                </a:lnTo>
                <a:lnTo>
                  <a:pt x="41140" y="1593"/>
                </a:lnTo>
                <a:lnTo>
                  <a:pt x="41140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58164" y="196727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58164" y="2098694"/>
            <a:ext cx="1705373" cy="38224"/>
          </a:xfrm>
          <a:custGeom>
            <a:avLst/>
            <a:gdLst/>
            <a:ahLst/>
            <a:cxnLst/>
            <a:rect l="l" t="t" r="r" b="b"/>
            <a:pathLst>
              <a:path w="71072" h="1593" extrusionOk="0">
                <a:moveTo>
                  <a:pt x="0" y="1"/>
                </a:moveTo>
                <a:lnTo>
                  <a:pt x="0" y="1593"/>
                </a:lnTo>
                <a:lnTo>
                  <a:pt x="71071" y="1593"/>
                </a:lnTo>
                <a:lnTo>
                  <a:pt x="71071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58164" y="2363047"/>
            <a:ext cx="1147609" cy="38248"/>
          </a:xfrm>
          <a:custGeom>
            <a:avLst/>
            <a:gdLst/>
            <a:ahLst/>
            <a:cxnLst/>
            <a:rect l="l" t="t" r="r" b="b"/>
            <a:pathLst>
              <a:path w="47827" h="1594" extrusionOk="0">
                <a:moveTo>
                  <a:pt x="0" y="1"/>
                </a:moveTo>
                <a:lnTo>
                  <a:pt x="0" y="1593"/>
                </a:lnTo>
                <a:lnTo>
                  <a:pt x="47827" y="1593"/>
                </a:lnTo>
                <a:lnTo>
                  <a:pt x="47827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2108848" y="1701385"/>
            <a:ext cx="701422" cy="114648"/>
          </a:xfrm>
          <a:custGeom>
            <a:avLst/>
            <a:gdLst/>
            <a:ahLst/>
            <a:cxnLst/>
            <a:rect l="l" t="t" r="r" b="b"/>
            <a:pathLst>
              <a:path w="29232" h="4778" extrusionOk="0">
                <a:moveTo>
                  <a:pt x="1" y="1"/>
                </a:moveTo>
                <a:lnTo>
                  <a:pt x="1" y="4777"/>
                </a:lnTo>
                <a:lnTo>
                  <a:pt x="29232" y="4777"/>
                </a:lnTo>
                <a:lnTo>
                  <a:pt x="29232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/>
          <p:nvPr/>
        </p:nvSpPr>
        <p:spPr>
          <a:xfrm>
            <a:off x="560907" y="1701385"/>
            <a:ext cx="699886" cy="114648"/>
          </a:xfrm>
          <a:custGeom>
            <a:avLst/>
            <a:gdLst/>
            <a:ahLst/>
            <a:cxnLst/>
            <a:rect l="l" t="t" r="r" b="b"/>
            <a:pathLst>
              <a:path w="29168" h="4778" extrusionOk="0">
                <a:moveTo>
                  <a:pt x="0" y="1"/>
                </a:moveTo>
                <a:lnTo>
                  <a:pt x="0" y="4777"/>
                </a:lnTo>
                <a:lnTo>
                  <a:pt x="29167" y="4777"/>
                </a:lnTo>
                <a:lnTo>
                  <a:pt x="291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-1540239" y="2988045"/>
            <a:ext cx="735039" cy="1488386"/>
          </a:xfrm>
          <a:custGeom>
            <a:avLst/>
            <a:gdLst/>
            <a:ahLst/>
            <a:cxnLst/>
            <a:rect l="l" t="t" r="r" b="b"/>
            <a:pathLst>
              <a:path w="30633" h="62029" extrusionOk="0">
                <a:moveTo>
                  <a:pt x="17705" y="42924"/>
                </a:moveTo>
                <a:lnTo>
                  <a:pt x="17705" y="60437"/>
                </a:lnTo>
                <a:lnTo>
                  <a:pt x="12928" y="60437"/>
                </a:lnTo>
                <a:lnTo>
                  <a:pt x="12928" y="42924"/>
                </a:lnTo>
                <a:close/>
                <a:moveTo>
                  <a:pt x="15348" y="1"/>
                </a:moveTo>
                <a:cubicBezTo>
                  <a:pt x="7133" y="1"/>
                  <a:pt x="446" y="6496"/>
                  <a:pt x="192" y="14712"/>
                </a:cubicBezTo>
                <a:cubicBezTo>
                  <a:pt x="1" y="22927"/>
                  <a:pt x="6369" y="29741"/>
                  <a:pt x="14521" y="30187"/>
                </a:cubicBezTo>
                <a:lnTo>
                  <a:pt x="14521" y="41332"/>
                </a:lnTo>
                <a:lnTo>
                  <a:pt x="12164" y="41332"/>
                </a:lnTo>
                <a:cubicBezTo>
                  <a:pt x="11718" y="41332"/>
                  <a:pt x="11336" y="41714"/>
                  <a:pt x="11336" y="42159"/>
                </a:cubicBezTo>
                <a:lnTo>
                  <a:pt x="11336" y="61265"/>
                </a:lnTo>
                <a:cubicBezTo>
                  <a:pt x="11336" y="61710"/>
                  <a:pt x="11718" y="62029"/>
                  <a:pt x="12164" y="62029"/>
                </a:cubicBezTo>
                <a:lnTo>
                  <a:pt x="18533" y="62029"/>
                </a:lnTo>
                <a:cubicBezTo>
                  <a:pt x="18978" y="62029"/>
                  <a:pt x="19297" y="61710"/>
                  <a:pt x="19297" y="61265"/>
                </a:cubicBezTo>
                <a:lnTo>
                  <a:pt x="19297" y="42159"/>
                </a:lnTo>
                <a:cubicBezTo>
                  <a:pt x="19297" y="41714"/>
                  <a:pt x="18978" y="41332"/>
                  <a:pt x="18533" y="41332"/>
                </a:cubicBezTo>
                <a:lnTo>
                  <a:pt x="16113" y="41332"/>
                </a:lnTo>
                <a:lnTo>
                  <a:pt x="16113" y="30187"/>
                </a:lnTo>
                <a:cubicBezTo>
                  <a:pt x="24328" y="29741"/>
                  <a:pt x="30633" y="22927"/>
                  <a:pt x="30442" y="14712"/>
                </a:cubicBezTo>
                <a:cubicBezTo>
                  <a:pt x="30250" y="6496"/>
                  <a:pt x="23500" y="1"/>
                  <a:pt x="1534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-1210164" y="4037850"/>
            <a:ext cx="76424" cy="382048"/>
          </a:xfrm>
          <a:custGeom>
            <a:avLst/>
            <a:gdLst/>
            <a:ahLst/>
            <a:cxnLst/>
            <a:rect l="l" t="t" r="r" b="b"/>
            <a:pathLst>
              <a:path w="3185" h="15922" extrusionOk="0">
                <a:moveTo>
                  <a:pt x="0" y="1"/>
                </a:moveTo>
                <a:lnTo>
                  <a:pt x="0" y="15922"/>
                </a:lnTo>
                <a:lnTo>
                  <a:pt x="3185" y="15922"/>
                </a:lnTo>
                <a:lnTo>
                  <a:pt x="318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24523" y="394881"/>
            <a:ext cx="1228616" cy="426343"/>
          </a:xfrm>
          <a:custGeom>
            <a:avLst/>
            <a:gdLst/>
            <a:ahLst/>
            <a:cxnLst/>
            <a:rect l="l" t="t" r="r" b="b"/>
            <a:pathLst>
              <a:path w="51203" h="17768" extrusionOk="0">
                <a:moveTo>
                  <a:pt x="49611" y="1592"/>
                </a:moveTo>
                <a:lnTo>
                  <a:pt x="49611" y="16176"/>
                </a:lnTo>
                <a:lnTo>
                  <a:pt x="1593" y="16176"/>
                </a:lnTo>
                <a:lnTo>
                  <a:pt x="1593" y="1592"/>
                </a:lnTo>
                <a:close/>
                <a:moveTo>
                  <a:pt x="1" y="0"/>
                </a:moveTo>
                <a:lnTo>
                  <a:pt x="1" y="17768"/>
                </a:lnTo>
                <a:lnTo>
                  <a:pt x="51203" y="17768"/>
                </a:lnTo>
                <a:lnTo>
                  <a:pt x="5120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2605497" y="99575"/>
            <a:ext cx="1101778" cy="368659"/>
          </a:xfrm>
          <a:custGeom>
            <a:avLst/>
            <a:gdLst/>
            <a:ahLst/>
            <a:cxnLst/>
            <a:rect l="l" t="t" r="r" b="b"/>
            <a:pathLst>
              <a:path w="45917" h="15364" extrusionOk="0">
                <a:moveTo>
                  <a:pt x="18787" y="1927"/>
                </a:moveTo>
                <a:lnTo>
                  <a:pt x="18787" y="1927"/>
                </a:lnTo>
                <a:cubicBezTo>
                  <a:pt x="15539" y="5557"/>
                  <a:pt x="18150" y="11288"/>
                  <a:pt x="22990" y="11288"/>
                </a:cubicBezTo>
                <a:cubicBezTo>
                  <a:pt x="27830" y="11288"/>
                  <a:pt x="30377" y="5557"/>
                  <a:pt x="27193" y="1927"/>
                </a:cubicBezTo>
                <a:lnTo>
                  <a:pt x="27193" y="1927"/>
                </a:lnTo>
                <a:cubicBezTo>
                  <a:pt x="27639" y="1990"/>
                  <a:pt x="28149" y="2054"/>
                  <a:pt x="28594" y="2118"/>
                </a:cubicBezTo>
                <a:cubicBezTo>
                  <a:pt x="31396" y="6512"/>
                  <a:pt x="28212" y="12307"/>
                  <a:pt x="22990" y="12307"/>
                </a:cubicBezTo>
                <a:cubicBezTo>
                  <a:pt x="17768" y="12307"/>
                  <a:pt x="14584" y="6512"/>
                  <a:pt x="17386" y="2118"/>
                </a:cubicBezTo>
                <a:cubicBezTo>
                  <a:pt x="17832" y="2054"/>
                  <a:pt x="18278" y="1990"/>
                  <a:pt x="18787" y="1927"/>
                </a:cubicBezTo>
                <a:close/>
                <a:moveTo>
                  <a:pt x="30569" y="2500"/>
                </a:moveTo>
                <a:cubicBezTo>
                  <a:pt x="35026" y="3455"/>
                  <a:pt x="39293" y="5238"/>
                  <a:pt x="43114" y="7722"/>
                </a:cubicBezTo>
                <a:cubicBezTo>
                  <a:pt x="37641" y="11329"/>
                  <a:pt x="31317" y="13418"/>
                  <a:pt x="24736" y="13692"/>
                </a:cubicBezTo>
                <a:lnTo>
                  <a:pt x="24736" y="13692"/>
                </a:lnTo>
                <a:cubicBezTo>
                  <a:pt x="29704" y="12588"/>
                  <a:pt x="32491" y="7212"/>
                  <a:pt x="30569" y="2500"/>
                </a:cubicBezTo>
                <a:close/>
                <a:moveTo>
                  <a:pt x="15348" y="2500"/>
                </a:moveTo>
                <a:lnTo>
                  <a:pt x="15348" y="2500"/>
                </a:lnTo>
                <a:cubicBezTo>
                  <a:pt x="13310" y="7340"/>
                  <a:pt x="16367" y="12880"/>
                  <a:pt x="21589" y="13772"/>
                </a:cubicBezTo>
                <a:cubicBezTo>
                  <a:pt x="14902" y="13517"/>
                  <a:pt x="8406" y="11415"/>
                  <a:pt x="2802" y="7722"/>
                </a:cubicBezTo>
                <a:cubicBezTo>
                  <a:pt x="6623" y="5174"/>
                  <a:pt x="10890" y="3455"/>
                  <a:pt x="15348" y="2500"/>
                </a:cubicBezTo>
                <a:close/>
                <a:moveTo>
                  <a:pt x="22958" y="0"/>
                </a:moveTo>
                <a:cubicBezTo>
                  <a:pt x="22608" y="0"/>
                  <a:pt x="22258" y="48"/>
                  <a:pt x="21907" y="143"/>
                </a:cubicBezTo>
                <a:cubicBezTo>
                  <a:pt x="14393" y="334"/>
                  <a:pt x="7069" y="2754"/>
                  <a:pt x="892" y="7085"/>
                </a:cubicBezTo>
                <a:lnTo>
                  <a:pt x="0" y="7722"/>
                </a:lnTo>
                <a:lnTo>
                  <a:pt x="892" y="8359"/>
                </a:lnTo>
                <a:cubicBezTo>
                  <a:pt x="7388" y="12944"/>
                  <a:pt x="15030" y="15364"/>
                  <a:pt x="22926" y="15364"/>
                </a:cubicBezTo>
                <a:cubicBezTo>
                  <a:pt x="30823" y="15364"/>
                  <a:pt x="38529" y="12944"/>
                  <a:pt x="44961" y="8359"/>
                </a:cubicBezTo>
                <a:lnTo>
                  <a:pt x="45916" y="7722"/>
                </a:lnTo>
                <a:lnTo>
                  <a:pt x="44961" y="7085"/>
                </a:lnTo>
                <a:cubicBezTo>
                  <a:pt x="38847" y="2754"/>
                  <a:pt x="31524" y="334"/>
                  <a:pt x="24009" y="143"/>
                </a:cubicBezTo>
                <a:cubicBezTo>
                  <a:pt x="23659" y="48"/>
                  <a:pt x="23309" y="0"/>
                  <a:pt x="22958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-742573" y="2272898"/>
            <a:ext cx="233831" cy="200046"/>
          </a:xfrm>
          <a:custGeom>
            <a:avLst/>
            <a:gdLst/>
            <a:ahLst/>
            <a:cxnLst/>
            <a:rect l="l" t="t" r="r" b="b"/>
            <a:pathLst>
              <a:path w="9745" h="8337" extrusionOk="0">
                <a:moveTo>
                  <a:pt x="5559" y="1576"/>
                </a:moveTo>
                <a:cubicBezTo>
                  <a:pt x="6878" y="1576"/>
                  <a:pt x="8152" y="2615"/>
                  <a:pt x="8152" y="4204"/>
                </a:cubicBezTo>
                <a:cubicBezTo>
                  <a:pt x="8152" y="5605"/>
                  <a:pt x="7006" y="6751"/>
                  <a:pt x="5541" y="6751"/>
                </a:cubicBezTo>
                <a:cubicBezTo>
                  <a:pt x="3248" y="6751"/>
                  <a:pt x="2102" y="3949"/>
                  <a:pt x="3758" y="2357"/>
                </a:cubicBezTo>
                <a:cubicBezTo>
                  <a:pt x="4276" y="1818"/>
                  <a:pt x="4923" y="1576"/>
                  <a:pt x="5559" y="1576"/>
                </a:cubicBezTo>
                <a:close/>
                <a:moveTo>
                  <a:pt x="5541" y="1"/>
                </a:moveTo>
                <a:cubicBezTo>
                  <a:pt x="1847" y="1"/>
                  <a:pt x="1" y="4458"/>
                  <a:pt x="2612" y="7070"/>
                </a:cubicBezTo>
                <a:cubicBezTo>
                  <a:pt x="3467" y="7945"/>
                  <a:pt x="4527" y="8336"/>
                  <a:pt x="5566" y="8336"/>
                </a:cubicBezTo>
                <a:cubicBezTo>
                  <a:pt x="7699" y="8336"/>
                  <a:pt x="9744" y="6688"/>
                  <a:pt x="9744" y="4204"/>
                </a:cubicBezTo>
                <a:cubicBezTo>
                  <a:pt x="9744" y="1847"/>
                  <a:pt x="7897" y="1"/>
                  <a:pt x="5541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2385439" y="1418388"/>
            <a:ext cx="233831" cy="200502"/>
          </a:xfrm>
          <a:custGeom>
            <a:avLst/>
            <a:gdLst/>
            <a:ahLst/>
            <a:cxnLst/>
            <a:rect l="l" t="t" r="r" b="b"/>
            <a:pathLst>
              <a:path w="9745" h="8356" extrusionOk="0">
                <a:moveTo>
                  <a:pt x="4034" y="1603"/>
                </a:moveTo>
                <a:cubicBezTo>
                  <a:pt x="4070" y="1603"/>
                  <a:pt x="4105" y="1604"/>
                  <a:pt x="4140" y="1605"/>
                </a:cubicBezTo>
                <a:cubicBezTo>
                  <a:pt x="6433" y="1605"/>
                  <a:pt x="7579" y="4344"/>
                  <a:pt x="5987" y="6000"/>
                </a:cubicBezTo>
                <a:cubicBezTo>
                  <a:pt x="5456" y="6531"/>
                  <a:pt x="4813" y="6767"/>
                  <a:pt x="4185" y="6767"/>
                </a:cubicBezTo>
                <a:cubicBezTo>
                  <a:pt x="2856" y="6767"/>
                  <a:pt x="1593" y="5710"/>
                  <a:pt x="1593" y="4153"/>
                </a:cubicBezTo>
                <a:cubicBezTo>
                  <a:pt x="1593" y="2787"/>
                  <a:pt x="2682" y="1603"/>
                  <a:pt x="4034" y="1603"/>
                </a:cubicBezTo>
                <a:close/>
                <a:moveTo>
                  <a:pt x="4189" y="0"/>
                </a:moveTo>
                <a:cubicBezTo>
                  <a:pt x="2041" y="0"/>
                  <a:pt x="1" y="1654"/>
                  <a:pt x="1" y="4153"/>
                </a:cubicBezTo>
                <a:cubicBezTo>
                  <a:pt x="1" y="6509"/>
                  <a:pt x="1848" y="8356"/>
                  <a:pt x="4140" y="8356"/>
                </a:cubicBezTo>
                <a:cubicBezTo>
                  <a:pt x="7898" y="8356"/>
                  <a:pt x="9744" y="3834"/>
                  <a:pt x="7133" y="1223"/>
                </a:cubicBezTo>
                <a:cubicBezTo>
                  <a:pt x="6268" y="379"/>
                  <a:pt x="5216" y="0"/>
                  <a:pt x="4189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3338976" y="2473808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472" y="0"/>
                </a:moveTo>
                <a:cubicBezTo>
                  <a:pt x="3635" y="0"/>
                  <a:pt x="2785" y="307"/>
                  <a:pt x="2102" y="989"/>
                </a:cubicBezTo>
                <a:cubicBezTo>
                  <a:pt x="1" y="3091"/>
                  <a:pt x="1465" y="6721"/>
                  <a:pt x="4522" y="6721"/>
                </a:cubicBezTo>
                <a:cubicBezTo>
                  <a:pt x="6369" y="6721"/>
                  <a:pt x="7897" y="5256"/>
                  <a:pt x="7897" y="3345"/>
                </a:cubicBezTo>
                <a:cubicBezTo>
                  <a:pt x="7897" y="1324"/>
                  <a:pt x="6213" y="0"/>
                  <a:pt x="447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742741" y="4509280"/>
            <a:ext cx="189513" cy="162758"/>
          </a:xfrm>
          <a:custGeom>
            <a:avLst/>
            <a:gdLst/>
            <a:ahLst/>
            <a:cxnLst/>
            <a:rect l="l" t="t" r="r" b="b"/>
            <a:pathLst>
              <a:path w="7898" h="6783" extrusionOk="0">
                <a:moveTo>
                  <a:pt x="4464" y="0"/>
                </a:moveTo>
                <a:cubicBezTo>
                  <a:pt x="3629" y="0"/>
                  <a:pt x="2782" y="307"/>
                  <a:pt x="2102" y="987"/>
                </a:cubicBezTo>
                <a:cubicBezTo>
                  <a:pt x="0" y="3089"/>
                  <a:pt x="1465" y="6782"/>
                  <a:pt x="4522" y="6782"/>
                </a:cubicBezTo>
                <a:cubicBezTo>
                  <a:pt x="6369" y="6782"/>
                  <a:pt x="7897" y="5254"/>
                  <a:pt x="7897" y="3407"/>
                </a:cubicBezTo>
                <a:cubicBezTo>
                  <a:pt x="7897" y="1340"/>
                  <a:pt x="6207" y="0"/>
                  <a:pt x="4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3910489" y="755070"/>
            <a:ext cx="187977" cy="162422"/>
          </a:xfrm>
          <a:custGeom>
            <a:avLst/>
            <a:gdLst/>
            <a:ahLst/>
            <a:cxnLst/>
            <a:rect l="l" t="t" r="r" b="b"/>
            <a:pathLst>
              <a:path w="7834" h="6769" extrusionOk="0">
                <a:moveTo>
                  <a:pt x="4420" y="0"/>
                </a:moveTo>
                <a:cubicBezTo>
                  <a:pt x="3604" y="0"/>
                  <a:pt x="2774" y="301"/>
                  <a:pt x="2102" y="974"/>
                </a:cubicBezTo>
                <a:cubicBezTo>
                  <a:pt x="0" y="3139"/>
                  <a:pt x="1465" y="6769"/>
                  <a:pt x="4458" y="6769"/>
                </a:cubicBezTo>
                <a:cubicBezTo>
                  <a:pt x="6369" y="6769"/>
                  <a:pt x="7833" y="5241"/>
                  <a:pt x="7833" y="3394"/>
                </a:cubicBezTo>
                <a:cubicBezTo>
                  <a:pt x="7833" y="1358"/>
                  <a:pt x="6155" y="0"/>
                  <a:pt x="4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1221034" y="4212030"/>
            <a:ext cx="276182" cy="199518"/>
          </a:xfrm>
          <a:custGeom>
            <a:avLst/>
            <a:gdLst/>
            <a:ahLst/>
            <a:cxnLst/>
            <a:rect l="l" t="t" r="r" b="b"/>
            <a:pathLst>
              <a:path w="11510" h="8315" extrusionOk="0">
                <a:moveTo>
                  <a:pt x="6004" y="1555"/>
                </a:moveTo>
                <a:cubicBezTo>
                  <a:pt x="7334" y="1555"/>
                  <a:pt x="8598" y="2583"/>
                  <a:pt x="8598" y="4141"/>
                </a:cubicBezTo>
                <a:cubicBezTo>
                  <a:pt x="8598" y="5542"/>
                  <a:pt x="7452" y="6688"/>
                  <a:pt x="6051" y="6752"/>
                </a:cubicBezTo>
                <a:cubicBezTo>
                  <a:pt x="3758" y="6752"/>
                  <a:pt x="2612" y="3950"/>
                  <a:pt x="4204" y="2294"/>
                </a:cubicBezTo>
                <a:cubicBezTo>
                  <a:pt x="4734" y="1784"/>
                  <a:pt x="5377" y="1555"/>
                  <a:pt x="6004" y="1555"/>
                </a:cubicBezTo>
                <a:close/>
                <a:moveTo>
                  <a:pt x="6130" y="1"/>
                </a:moveTo>
                <a:cubicBezTo>
                  <a:pt x="6104" y="1"/>
                  <a:pt x="6077" y="1"/>
                  <a:pt x="6051" y="2"/>
                </a:cubicBezTo>
                <a:cubicBezTo>
                  <a:pt x="4013" y="2"/>
                  <a:pt x="2293" y="1403"/>
                  <a:pt x="1975" y="3377"/>
                </a:cubicBezTo>
                <a:lnTo>
                  <a:pt x="1083" y="3377"/>
                </a:lnTo>
                <a:cubicBezTo>
                  <a:pt x="1" y="3377"/>
                  <a:pt x="1" y="4969"/>
                  <a:pt x="1083" y="4969"/>
                </a:cubicBezTo>
                <a:lnTo>
                  <a:pt x="1975" y="4969"/>
                </a:lnTo>
                <a:cubicBezTo>
                  <a:pt x="2367" y="7090"/>
                  <a:pt x="4189" y="8314"/>
                  <a:pt x="6051" y="8314"/>
                </a:cubicBezTo>
                <a:cubicBezTo>
                  <a:pt x="7208" y="8314"/>
                  <a:pt x="8380" y="7841"/>
                  <a:pt x="9235" y="6816"/>
                </a:cubicBezTo>
                <a:cubicBezTo>
                  <a:pt x="11510" y="4098"/>
                  <a:pt x="9583" y="1"/>
                  <a:pt x="613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-707421" y="2509753"/>
            <a:ext cx="195607" cy="1401284"/>
          </a:xfrm>
          <a:custGeom>
            <a:avLst/>
            <a:gdLst/>
            <a:ahLst/>
            <a:cxnLst/>
            <a:rect l="l" t="t" r="r" b="b"/>
            <a:pathLst>
              <a:path w="8152" h="58399" extrusionOk="0">
                <a:moveTo>
                  <a:pt x="5859" y="13438"/>
                </a:moveTo>
                <a:lnTo>
                  <a:pt x="6369" y="20634"/>
                </a:lnTo>
                <a:lnTo>
                  <a:pt x="1783" y="20634"/>
                </a:lnTo>
                <a:lnTo>
                  <a:pt x="2293" y="13438"/>
                </a:lnTo>
                <a:close/>
                <a:moveTo>
                  <a:pt x="4076" y="1"/>
                </a:moveTo>
                <a:lnTo>
                  <a:pt x="3376" y="1593"/>
                </a:lnTo>
                <a:cubicBezTo>
                  <a:pt x="2611" y="3312"/>
                  <a:pt x="0" y="8980"/>
                  <a:pt x="0" y="10254"/>
                </a:cubicBezTo>
                <a:cubicBezTo>
                  <a:pt x="64" y="11082"/>
                  <a:pt x="319" y="11909"/>
                  <a:pt x="765" y="12610"/>
                </a:cubicBezTo>
                <a:lnTo>
                  <a:pt x="191" y="20634"/>
                </a:lnTo>
                <a:lnTo>
                  <a:pt x="128" y="20634"/>
                </a:lnTo>
                <a:lnTo>
                  <a:pt x="128" y="21462"/>
                </a:lnTo>
                <a:lnTo>
                  <a:pt x="64" y="22226"/>
                </a:lnTo>
                <a:lnTo>
                  <a:pt x="128" y="22226"/>
                </a:lnTo>
                <a:lnTo>
                  <a:pt x="765" y="58399"/>
                </a:lnTo>
                <a:lnTo>
                  <a:pt x="7388" y="58399"/>
                </a:lnTo>
                <a:lnTo>
                  <a:pt x="8025" y="22163"/>
                </a:lnTo>
                <a:lnTo>
                  <a:pt x="8088" y="22163"/>
                </a:lnTo>
                <a:lnTo>
                  <a:pt x="8025" y="21398"/>
                </a:lnTo>
                <a:lnTo>
                  <a:pt x="8025" y="20571"/>
                </a:lnTo>
                <a:lnTo>
                  <a:pt x="7961" y="20571"/>
                </a:lnTo>
                <a:lnTo>
                  <a:pt x="7388" y="12546"/>
                </a:lnTo>
                <a:cubicBezTo>
                  <a:pt x="7833" y="11846"/>
                  <a:pt x="8088" y="11018"/>
                  <a:pt x="8152" y="10254"/>
                </a:cubicBezTo>
                <a:cubicBezTo>
                  <a:pt x="8152" y="8980"/>
                  <a:pt x="5605" y="3312"/>
                  <a:pt x="4840" y="1593"/>
                </a:cubicBez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3578878" y="1713623"/>
            <a:ext cx="779358" cy="716707"/>
          </a:xfrm>
          <a:custGeom>
            <a:avLst/>
            <a:gdLst/>
            <a:ahLst/>
            <a:cxnLst/>
            <a:rect l="l" t="t" r="r" b="b"/>
            <a:pathLst>
              <a:path w="32480" h="29869" extrusionOk="0">
                <a:moveTo>
                  <a:pt x="27258" y="1592"/>
                </a:moveTo>
                <a:cubicBezTo>
                  <a:pt x="29232" y="1592"/>
                  <a:pt x="30888" y="3248"/>
                  <a:pt x="30888" y="5222"/>
                </a:cubicBezTo>
                <a:lnTo>
                  <a:pt x="30888" y="16112"/>
                </a:lnTo>
                <a:cubicBezTo>
                  <a:pt x="30888" y="18086"/>
                  <a:pt x="29232" y="19679"/>
                  <a:pt x="27258" y="19679"/>
                </a:cubicBezTo>
                <a:lnTo>
                  <a:pt x="24328" y="19679"/>
                </a:lnTo>
                <a:lnTo>
                  <a:pt x="18151" y="25856"/>
                </a:lnTo>
                <a:lnTo>
                  <a:pt x="18406" y="19679"/>
                </a:lnTo>
                <a:lnTo>
                  <a:pt x="5223" y="19679"/>
                </a:lnTo>
                <a:cubicBezTo>
                  <a:pt x="3249" y="19679"/>
                  <a:pt x="1593" y="18086"/>
                  <a:pt x="1593" y="16112"/>
                </a:cubicBezTo>
                <a:lnTo>
                  <a:pt x="1593" y="5222"/>
                </a:lnTo>
                <a:cubicBezTo>
                  <a:pt x="1593" y="3248"/>
                  <a:pt x="3249" y="1592"/>
                  <a:pt x="5223" y="1592"/>
                </a:cubicBezTo>
                <a:close/>
                <a:moveTo>
                  <a:pt x="5223" y="0"/>
                </a:moveTo>
                <a:cubicBezTo>
                  <a:pt x="2357" y="0"/>
                  <a:pt x="1" y="2357"/>
                  <a:pt x="1" y="5222"/>
                </a:cubicBezTo>
                <a:lnTo>
                  <a:pt x="1" y="16112"/>
                </a:lnTo>
                <a:cubicBezTo>
                  <a:pt x="1" y="18978"/>
                  <a:pt x="2357" y="21271"/>
                  <a:pt x="5223" y="21271"/>
                </a:cubicBezTo>
                <a:lnTo>
                  <a:pt x="16750" y="21271"/>
                </a:lnTo>
                <a:lnTo>
                  <a:pt x="16431" y="29868"/>
                </a:lnTo>
                <a:lnTo>
                  <a:pt x="25029" y="21271"/>
                </a:lnTo>
                <a:lnTo>
                  <a:pt x="27258" y="21271"/>
                </a:lnTo>
                <a:cubicBezTo>
                  <a:pt x="30187" y="21271"/>
                  <a:pt x="32480" y="18978"/>
                  <a:pt x="32480" y="16112"/>
                </a:cubicBezTo>
                <a:lnTo>
                  <a:pt x="32480" y="5222"/>
                </a:lnTo>
                <a:cubicBezTo>
                  <a:pt x="32480" y="2357"/>
                  <a:pt x="30123" y="0"/>
                  <a:pt x="27258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0"/>
          <p:cNvSpPr/>
          <p:nvPr/>
        </p:nvSpPr>
        <p:spPr>
          <a:xfrm>
            <a:off x="-1387439" y="827319"/>
            <a:ext cx="932182" cy="716707"/>
          </a:xfrm>
          <a:custGeom>
            <a:avLst/>
            <a:gdLst/>
            <a:ahLst/>
            <a:cxnLst/>
            <a:rect l="l" t="t" r="r" b="b"/>
            <a:pathLst>
              <a:path w="38849" h="29869" extrusionOk="0">
                <a:moveTo>
                  <a:pt x="33626" y="1593"/>
                </a:moveTo>
                <a:cubicBezTo>
                  <a:pt x="35600" y="1593"/>
                  <a:pt x="37256" y="3248"/>
                  <a:pt x="37256" y="5223"/>
                </a:cubicBezTo>
                <a:lnTo>
                  <a:pt x="37256" y="16113"/>
                </a:lnTo>
                <a:cubicBezTo>
                  <a:pt x="37256" y="18087"/>
                  <a:pt x="35600" y="19679"/>
                  <a:pt x="33626" y="19743"/>
                </a:cubicBezTo>
                <a:lnTo>
                  <a:pt x="30697" y="19743"/>
                </a:lnTo>
                <a:lnTo>
                  <a:pt x="24519" y="25856"/>
                </a:lnTo>
                <a:lnTo>
                  <a:pt x="24774" y="19679"/>
                </a:lnTo>
                <a:lnTo>
                  <a:pt x="5223" y="19679"/>
                </a:lnTo>
                <a:cubicBezTo>
                  <a:pt x="3249" y="19679"/>
                  <a:pt x="1593" y="18087"/>
                  <a:pt x="1593" y="16113"/>
                </a:cubicBezTo>
                <a:lnTo>
                  <a:pt x="1593" y="5223"/>
                </a:lnTo>
                <a:cubicBezTo>
                  <a:pt x="1593" y="3248"/>
                  <a:pt x="3249" y="1593"/>
                  <a:pt x="5223" y="1593"/>
                </a:cubicBezTo>
                <a:close/>
                <a:moveTo>
                  <a:pt x="5223" y="1"/>
                </a:moveTo>
                <a:cubicBezTo>
                  <a:pt x="2357" y="1"/>
                  <a:pt x="1" y="2357"/>
                  <a:pt x="1" y="5223"/>
                </a:cubicBezTo>
                <a:lnTo>
                  <a:pt x="1" y="16113"/>
                </a:lnTo>
                <a:cubicBezTo>
                  <a:pt x="1" y="18978"/>
                  <a:pt x="2357" y="21335"/>
                  <a:pt x="5223" y="21335"/>
                </a:cubicBezTo>
                <a:lnTo>
                  <a:pt x="23118" y="21335"/>
                </a:lnTo>
                <a:lnTo>
                  <a:pt x="22800" y="29868"/>
                </a:lnTo>
                <a:lnTo>
                  <a:pt x="31397" y="21335"/>
                </a:lnTo>
                <a:lnTo>
                  <a:pt x="33626" y="21335"/>
                </a:lnTo>
                <a:cubicBezTo>
                  <a:pt x="36556" y="21271"/>
                  <a:pt x="38848" y="18978"/>
                  <a:pt x="38848" y="16113"/>
                </a:cubicBezTo>
                <a:lnTo>
                  <a:pt x="38848" y="5223"/>
                </a:lnTo>
                <a:cubicBezTo>
                  <a:pt x="38848" y="2357"/>
                  <a:pt x="36556" y="1"/>
                  <a:pt x="33626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3328274" y="2971248"/>
            <a:ext cx="236879" cy="1473101"/>
          </a:xfrm>
          <a:custGeom>
            <a:avLst/>
            <a:gdLst/>
            <a:ahLst/>
            <a:cxnLst/>
            <a:rect l="l" t="t" r="r" b="b"/>
            <a:pathLst>
              <a:path w="9872" h="61392" extrusionOk="0">
                <a:moveTo>
                  <a:pt x="6751" y="16431"/>
                </a:moveTo>
                <a:lnTo>
                  <a:pt x="7261" y="23563"/>
                </a:lnTo>
                <a:lnTo>
                  <a:pt x="2675" y="23563"/>
                </a:lnTo>
                <a:lnTo>
                  <a:pt x="3121" y="16431"/>
                </a:lnTo>
                <a:close/>
                <a:moveTo>
                  <a:pt x="4522" y="0"/>
                </a:moveTo>
                <a:cubicBezTo>
                  <a:pt x="3312" y="2229"/>
                  <a:pt x="1" y="8661"/>
                  <a:pt x="1" y="10890"/>
                </a:cubicBezTo>
                <a:cubicBezTo>
                  <a:pt x="1" y="12482"/>
                  <a:pt x="765" y="13947"/>
                  <a:pt x="1975" y="14902"/>
                </a:cubicBezTo>
                <a:lnTo>
                  <a:pt x="1657" y="14902"/>
                </a:lnTo>
                <a:lnTo>
                  <a:pt x="1020" y="23627"/>
                </a:lnTo>
                <a:lnTo>
                  <a:pt x="956" y="23627"/>
                </a:lnTo>
                <a:lnTo>
                  <a:pt x="956" y="24455"/>
                </a:lnTo>
                <a:lnTo>
                  <a:pt x="956" y="25219"/>
                </a:lnTo>
                <a:lnTo>
                  <a:pt x="1020" y="25219"/>
                </a:lnTo>
                <a:lnTo>
                  <a:pt x="1593" y="61391"/>
                </a:lnTo>
                <a:lnTo>
                  <a:pt x="8216" y="61391"/>
                </a:lnTo>
                <a:lnTo>
                  <a:pt x="8853" y="25219"/>
                </a:lnTo>
                <a:lnTo>
                  <a:pt x="8916" y="25219"/>
                </a:lnTo>
                <a:lnTo>
                  <a:pt x="8853" y="24455"/>
                </a:lnTo>
                <a:lnTo>
                  <a:pt x="8853" y="23627"/>
                </a:lnTo>
                <a:lnTo>
                  <a:pt x="8789" y="23627"/>
                </a:lnTo>
                <a:lnTo>
                  <a:pt x="8216" y="14902"/>
                </a:lnTo>
                <a:lnTo>
                  <a:pt x="7834" y="14902"/>
                </a:lnTo>
                <a:cubicBezTo>
                  <a:pt x="9108" y="13947"/>
                  <a:pt x="9872" y="12482"/>
                  <a:pt x="9872" y="10890"/>
                </a:cubicBezTo>
                <a:cubicBezTo>
                  <a:pt x="9872" y="8661"/>
                  <a:pt x="6560" y="2229"/>
                  <a:pt x="5350" y="0"/>
                </a:cubicBezTo>
                <a:lnTo>
                  <a:pt x="5350" y="9553"/>
                </a:lnTo>
                <a:cubicBezTo>
                  <a:pt x="7261" y="10062"/>
                  <a:pt x="6879" y="12801"/>
                  <a:pt x="4904" y="12801"/>
                </a:cubicBezTo>
                <a:cubicBezTo>
                  <a:pt x="2994" y="12801"/>
                  <a:pt x="2612" y="10062"/>
                  <a:pt x="4522" y="9553"/>
                </a:cubicBezTo>
                <a:lnTo>
                  <a:pt x="4522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3759681" y="2919947"/>
            <a:ext cx="126382" cy="71193"/>
          </a:xfrm>
          <a:custGeom>
            <a:avLst/>
            <a:gdLst/>
            <a:ahLst/>
            <a:cxnLst/>
            <a:rect l="l" t="t" r="r" b="b"/>
            <a:pathLst>
              <a:path w="5267" h="2967" extrusionOk="0">
                <a:moveTo>
                  <a:pt x="1179" y="1"/>
                </a:moveTo>
                <a:cubicBezTo>
                  <a:pt x="396" y="1"/>
                  <a:pt x="0" y="1235"/>
                  <a:pt x="936" y="1565"/>
                </a:cubicBezTo>
                <a:cubicBezTo>
                  <a:pt x="1891" y="1947"/>
                  <a:pt x="2846" y="2329"/>
                  <a:pt x="3802" y="2839"/>
                </a:cubicBezTo>
                <a:cubicBezTo>
                  <a:pt x="3865" y="2902"/>
                  <a:pt x="3993" y="2966"/>
                  <a:pt x="4120" y="2966"/>
                </a:cubicBezTo>
                <a:cubicBezTo>
                  <a:pt x="4948" y="2966"/>
                  <a:pt x="5266" y="1820"/>
                  <a:pt x="4502" y="1438"/>
                </a:cubicBezTo>
                <a:cubicBezTo>
                  <a:pt x="3547" y="928"/>
                  <a:pt x="2528" y="482"/>
                  <a:pt x="1573" y="100"/>
                </a:cubicBezTo>
                <a:cubicBezTo>
                  <a:pt x="1434" y="31"/>
                  <a:pt x="1302" y="1"/>
                  <a:pt x="11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4206947" y="3632911"/>
            <a:ext cx="151288" cy="169645"/>
          </a:xfrm>
          <a:custGeom>
            <a:avLst/>
            <a:gdLst/>
            <a:ahLst/>
            <a:cxnLst/>
            <a:rect l="l" t="t" r="r" b="b"/>
            <a:pathLst>
              <a:path w="6305" h="7070" extrusionOk="0">
                <a:moveTo>
                  <a:pt x="3121" y="0"/>
                </a:moveTo>
                <a:cubicBezTo>
                  <a:pt x="2675" y="0"/>
                  <a:pt x="2293" y="319"/>
                  <a:pt x="2293" y="765"/>
                </a:cubicBezTo>
                <a:lnTo>
                  <a:pt x="0" y="765"/>
                </a:lnTo>
                <a:lnTo>
                  <a:pt x="0" y="7069"/>
                </a:lnTo>
                <a:lnTo>
                  <a:pt x="6305" y="7069"/>
                </a:lnTo>
                <a:lnTo>
                  <a:pt x="6305" y="828"/>
                </a:lnTo>
                <a:lnTo>
                  <a:pt x="3885" y="828"/>
                </a:lnTo>
                <a:lnTo>
                  <a:pt x="3885" y="765"/>
                </a:lnTo>
                <a:cubicBezTo>
                  <a:pt x="3885" y="319"/>
                  <a:pt x="3566" y="0"/>
                  <a:pt x="312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3902835" y="2990972"/>
            <a:ext cx="301065" cy="314934"/>
          </a:xfrm>
          <a:custGeom>
            <a:avLst/>
            <a:gdLst/>
            <a:ahLst/>
            <a:cxnLst/>
            <a:rect l="l" t="t" r="r" b="b"/>
            <a:pathLst>
              <a:path w="12547" h="13125" extrusionOk="0">
                <a:moveTo>
                  <a:pt x="920" y="1"/>
                </a:moveTo>
                <a:cubicBezTo>
                  <a:pt x="664" y="1"/>
                  <a:pt x="420" y="141"/>
                  <a:pt x="256" y="388"/>
                </a:cubicBezTo>
                <a:cubicBezTo>
                  <a:pt x="1" y="707"/>
                  <a:pt x="128" y="1216"/>
                  <a:pt x="510" y="1471"/>
                </a:cubicBezTo>
                <a:cubicBezTo>
                  <a:pt x="1338" y="2044"/>
                  <a:pt x="2166" y="2617"/>
                  <a:pt x="2994" y="3318"/>
                </a:cubicBezTo>
                <a:cubicBezTo>
                  <a:pt x="3121" y="3381"/>
                  <a:pt x="3312" y="3445"/>
                  <a:pt x="3504" y="3445"/>
                </a:cubicBezTo>
                <a:lnTo>
                  <a:pt x="3567" y="3445"/>
                </a:lnTo>
                <a:lnTo>
                  <a:pt x="3567" y="9049"/>
                </a:lnTo>
                <a:lnTo>
                  <a:pt x="9490" y="9049"/>
                </a:lnTo>
                <a:cubicBezTo>
                  <a:pt x="9171" y="9304"/>
                  <a:pt x="9108" y="9750"/>
                  <a:pt x="9299" y="10068"/>
                </a:cubicBezTo>
                <a:cubicBezTo>
                  <a:pt x="9936" y="10960"/>
                  <a:pt x="10445" y="11851"/>
                  <a:pt x="10955" y="12743"/>
                </a:cubicBezTo>
                <a:cubicBezTo>
                  <a:pt x="11082" y="12998"/>
                  <a:pt x="11337" y="13125"/>
                  <a:pt x="11655" y="13125"/>
                </a:cubicBezTo>
                <a:cubicBezTo>
                  <a:pt x="11782" y="13125"/>
                  <a:pt x="11910" y="13125"/>
                  <a:pt x="12037" y="12998"/>
                </a:cubicBezTo>
                <a:cubicBezTo>
                  <a:pt x="12419" y="12807"/>
                  <a:pt x="12547" y="12361"/>
                  <a:pt x="12356" y="11915"/>
                </a:cubicBezTo>
                <a:cubicBezTo>
                  <a:pt x="11846" y="11023"/>
                  <a:pt x="11273" y="10068"/>
                  <a:pt x="10636" y="9177"/>
                </a:cubicBezTo>
                <a:cubicBezTo>
                  <a:pt x="10445" y="8922"/>
                  <a:pt x="10190" y="8858"/>
                  <a:pt x="9872" y="8858"/>
                </a:cubicBezTo>
                <a:lnTo>
                  <a:pt x="9872" y="2744"/>
                </a:lnTo>
                <a:lnTo>
                  <a:pt x="4268" y="2744"/>
                </a:lnTo>
                <a:cubicBezTo>
                  <a:pt x="4268" y="2490"/>
                  <a:pt x="4204" y="2235"/>
                  <a:pt x="4013" y="2044"/>
                </a:cubicBezTo>
                <a:cubicBezTo>
                  <a:pt x="3121" y="1407"/>
                  <a:pt x="2230" y="707"/>
                  <a:pt x="1338" y="133"/>
                </a:cubicBezTo>
                <a:cubicBezTo>
                  <a:pt x="1203" y="43"/>
                  <a:pt x="1060" y="1"/>
                  <a:pt x="9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3358844" y="2801628"/>
            <a:ext cx="234863" cy="151288"/>
          </a:xfrm>
          <a:custGeom>
            <a:avLst/>
            <a:gdLst/>
            <a:ahLst/>
            <a:cxnLst/>
            <a:rect l="l" t="t" r="r" b="b"/>
            <a:pathLst>
              <a:path w="9788" h="6305" extrusionOk="0">
                <a:moveTo>
                  <a:pt x="0" y="0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4140"/>
                </a:lnTo>
                <a:cubicBezTo>
                  <a:pt x="7133" y="4140"/>
                  <a:pt x="7834" y="4203"/>
                  <a:pt x="8598" y="4267"/>
                </a:cubicBezTo>
                <a:lnTo>
                  <a:pt x="8725" y="4267"/>
                </a:lnTo>
                <a:cubicBezTo>
                  <a:pt x="8745" y="4268"/>
                  <a:pt x="8765" y="4269"/>
                  <a:pt x="8784" y="4269"/>
                </a:cubicBezTo>
                <a:cubicBezTo>
                  <a:pt x="9746" y="4269"/>
                  <a:pt x="9788" y="2737"/>
                  <a:pt x="8789" y="2675"/>
                </a:cubicBezTo>
                <a:cubicBezTo>
                  <a:pt x="7961" y="2611"/>
                  <a:pt x="7133" y="2548"/>
                  <a:pt x="6305" y="2548"/>
                </a:cubicBezTo>
                <a:lnTo>
                  <a:pt x="630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4240660" y="3481406"/>
            <a:ext cx="56460" cy="113328"/>
          </a:xfrm>
          <a:custGeom>
            <a:avLst/>
            <a:gdLst/>
            <a:ahLst/>
            <a:cxnLst/>
            <a:rect l="l" t="t" r="r" b="b"/>
            <a:pathLst>
              <a:path w="2353" h="4723" extrusionOk="0">
                <a:moveTo>
                  <a:pt x="968" y="1"/>
                </a:moveTo>
                <a:cubicBezTo>
                  <a:pt x="491" y="1"/>
                  <a:pt x="1" y="395"/>
                  <a:pt x="187" y="1029"/>
                </a:cubicBezTo>
                <a:cubicBezTo>
                  <a:pt x="378" y="1984"/>
                  <a:pt x="569" y="3003"/>
                  <a:pt x="697" y="4022"/>
                </a:cubicBezTo>
                <a:cubicBezTo>
                  <a:pt x="760" y="4404"/>
                  <a:pt x="1079" y="4722"/>
                  <a:pt x="1524" y="4722"/>
                </a:cubicBezTo>
                <a:lnTo>
                  <a:pt x="1588" y="4722"/>
                </a:lnTo>
                <a:cubicBezTo>
                  <a:pt x="2034" y="4659"/>
                  <a:pt x="2352" y="4276"/>
                  <a:pt x="2289" y="3831"/>
                </a:cubicBezTo>
                <a:cubicBezTo>
                  <a:pt x="2161" y="2748"/>
                  <a:pt x="1970" y="1729"/>
                  <a:pt x="1716" y="646"/>
                </a:cubicBezTo>
                <a:cubicBezTo>
                  <a:pt x="1636" y="198"/>
                  <a:pt x="1306" y="1"/>
                  <a:pt x="9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3623197" y="2875820"/>
            <a:ext cx="116160" cy="57252"/>
          </a:xfrm>
          <a:custGeom>
            <a:avLst/>
            <a:gdLst/>
            <a:ahLst/>
            <a:cxnLst/>
            <a:rect l="l" t="t" r="r" b="b"/>
            <a:pathLst>
              <a:path w="4841" h="2386" extrusionOk="0">
                <a:moveTo>
                  <a:pt x="759" y="0"/>
                </a:moveTo>
                <a:cubicBezTo>
                  <a:pt x="402" y="0"/>
                  <a:pt x="118" y="287"/>
                  <a:pt x="64" y="666"/>
                </a:cubicBezTo>
                <a:cubicBezTo>
                  <a:pt x="1" y="1111"/>
                  <a:pt x="255" y="1557"/>
                  <a:pt x="701" y="1621"/>
                </a:cubicBezTo>
                <a:cubicBezTo>
                  <a:pt x="1720" y="1812"/>
                  <a:pt x="2739" y="2067"/>
                  <a:pt x="3694" y="2385"/>
                </a:cubicBezTo>
                <a:lnTo>
                  <a:pt x="3949" y="2385"/>
                </a:lnTo>
                <a:cubicBezTo>
                  <a:pt x="4268" y="2321"/>
                  <a:pt x="4586" y="2130"/>
                  <a:pt x="4713" y="1812"/>
                </a:cubicBezTo>
                <a:cubicBezTo>
                  <a:pt x="4841" y="1366"/>
                  <a:pt x="4586" y="920"/>
                  <a:pt x="4140" y="793"/>
                </a:cubicBezTo>
                <a:cubicBezTo>
                  <a:pt x="3121" y="475"/>
                  <a:pt x="2102" y="220"/>
                  <a:pt x="956" y="29"/>
                </a:cubicBezTo>
                <a:cubicBezTo>
                  <a:pt x="889" y="10"/>
                  <a:pt x="823" y="0"/>
                  <a:pt x="7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4191423" y="3335613"/>
            <a:ext cx="73593" cy="110881"/>
          </a:xfrm>
          <a:custGeom>
            <a:avLst/>
            <a:gdLst/>
            <a:ahLst/>
            <a:cxnLst/>
            <a:rect l="l" t="t" r="r" b="b"/>
            <a:pathLst>
              <a:path w="3067" h="4621" extrusionOk="0">
                <a:moveTo>
                  <a:pt x="1048" y="1"/>
                </a:moveTo>
                <a:cubicBezTo>
                  <a:pt x="518" y="1"/>
                  <a:pt x="0" y="525"/>
                  <a:pt x="329" y="1182"/>
                </a:cubicBezTo>
                <a:cubicBezTo>
                  <a:pt x="711" y="2074"/>
                  <a:pt x="1093" y="3092"/>
                  <a:pt x="1411" y="4048"/>
                </a:cubicBezTo>
                <a:cubicBezTo>
                  <a:pt x="1539" y="4366"/>
                  <a:pt x="1857" y="4621"/>
                  <a:pt x="2175" y="4621"/>
                </a:cubicBezTo>
                <a:cubicBezTo>
                  <a:pt x="2239" y="4621"/>
                  <a:pt x="2366" y="4621"/>
                  <a:pt x="2430" y="4557"/>
                </a:cubicBezTo>
                <a:cubicBezTo>
                  <a:pt x="2812" y="4430"/>
                  <a:pt x="3067" y="3984"/>
                  <a:pt x="2940" y="3538"/>
                </a:cubicBezTo>
                <a:cubicBezTo>
                  <a:pt x="2621" y="2519"/>
                  <a:pt x="2239" y="1500"/>
                  <a:pt x="1793" y="545"/>
                </a:cubicBezTo>
                <a:cubicBezTo>
                  <a:pt x="1635" y="160"/>
                  <a:pt x="1340" y="1"/>
                  <a:pt x="10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-1914609" y="1987070"/>
            <a:ext cx="215475" cy="415737"/>
          </a:xfrm>
          <a:custGeom>
            <a:avLst/>
            <a:gdLst/>
            <a:ahLst/>
            <a:cxnLst/>
            <a:rect l="l" t="t" r="r" b="b"/>
            <a:pathLst>
              <a:path w="8980" h="17326" extrusionOk="0">
                <a:moveTo>
                  <a:pt x="5509" y="0"/>
                </a:moveTo>
                <a:cubicBezTo>
                  <a:pt x="5187" y="0"/>
                  <a:pt x="4877" y="174"/>
                  <a:pt x="4776" y="577"/>
                </a:cubicBezTo>
                <a:cubicBezTo>
                  <a:pt x="4458" y="1659"/>
                  <a:pt x="4267" y="2742"/>
                  <a:pt x="4076" y="3761"/>
                </a:cubicBezTo>
                <a:cubicBezTo>
                  <a:pt x="4012" y="4079"/>
                  <a:pt x="4076" y="4334"/>
                  <a:pt x="4331" y="4525"/>
                </a:cubicBezTo>
                <a:lnTo>
                  <a:pt x="0" y="8856"/>
                </a:lnTo>
                <a:lnTo>
                  <a:pt x="4012" y="12868"/>
                </a:lnTo>
                <a:cubicBezTo>
                  <a:pt x="3757" y="12995"/>
                  <a:pt x="3694" y="13250"/>
                  <a:pt x="3694" y="13505"/>
                </a:cubicBezTo>
                <a:cubicBezTo>
                  <a:pt x="3821" y="14587"/>
                  <a:pt x="4012" y="15670"/>
                  <a:pt x="4203" y="16689"/>
                </a:cubicBezTo>
                <a:cubicBezTo>
                  <a:pt x="4267" y="17071"/>
                  <a:pt x="4585" y="17326"/>
                  <a:pt x="4967" y="17326"/>
                </a:cubicBezTo>
                <a:lnTo>
                  <a:pt x="5158" y="17326"/>
                </a:lnTo>
                <a:cubicBezTo>
                  <a:pt x="5541" y="17262"/>
                  <a:pt x="5859" y="16816"/>
                  <a:pt x="5732" y="16434"/>
                </a:cubicBezTo>
                <a:cubicBezTo>
                  <a:pt x="5541" y="15415"/>
                  <a:pt x="5413" y="14396"/>
                  <a:pt x="5286" y="13377"/>
                </a:cubicBezTo>
                <a:cubicBezTo>
                  <a:pt x="5222" y="13123"/>
                  <a:pt x="5158" y="12932"/>
                  <a:pt x="4967" y="12804"/>
                </a:cubicBezTo>
                <a:lnTo>
                  <a:pt x="8979" y="8856"/>
                </a:lnTo>
                <a:lnTo>
                  <a:pt x="4776" y="4716"/>
                </a:lnTo>
                <a:lnTo>
                  <a:pt x="4840" y="4716"/>
                </a:lnTo>
                <a:cubicBezTo>
                  <a:pt x="5222" y="4716"/>
                  <a:pt x="5541" y="4462"/>
                  <a:pt x="5668" y="4079"/>
                </a:cubicBezTo>
                <a:cubicBezTo>
                  <a:pt x="5859" y="3061"/>
                  <a:pt x="6050" y="2042"/>
                  <a:pt x="6368" y="1023"/>
                </a:cubicBezTo>
                <a:cubicBezTo>
                  <a:pt x="6522" y="407"/>
                  <a:pt x="6001" y="0"/>
                  <a:pt x="5509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-1742565" y="2580202"/>
            <a:ext cx="87750" cy="103778"/>
          </a:xfrm>
          <a:custGeom>
            <a:avLst/>
            <a:gdLst/>
            <a:ahLst/>
            <a:cxnLst/>
            <a:rect l="l" t="t" r="r" b="b"/>
            <a:pathLst>
              <a:path w="3657" h="4325" extrusionOk="0">
                <a:moveTo>
                  <a:pt x="1064" y="1"/>
                </a:moveTo>
                <a:cubicBezTo>
                  <a:pt x="528" y="1"/>
                  <a:pt x="1" y="559"/>
                  <a:pt x="345" y="1204"/>
                </a:cubicBezTo>
                <a:cubicBezTo>
                  <a:pt x="918" y="2159"/>
                  <a:pt x="1427" y="3051"/>
                  <a:pt x="2064" y="3942"/>
                </a:cubicBezTo>
                <a:cubicBezTo>
                  <a:pt x="2192" y="4197"/>
                  <a:pt x="2446" y="4325"/>
                  <a:pt x="2701" y="4325"/>
                </a:cubicBezTo>
                <a:cubicBezTo>
                  <a:pt x="2892" y="4325"/>
                  <a:pt x="3019" y="4261"/>
                  <a:pt x="3147" y="4197"/>
                </a:cubicBezTo>
                <a:cubicBezTo>
                  <a:pt x="3529" y="3942"/>
                  <a:pt x="3656" y="3433"/>
                  <a:pt x="3402" y="3051"/>
                </a:cubicBezTo>
                <a:cubicBezTo>
                  <a:pt x="2828" y="2223"/>
                  <a:pt x="2255" y="1331"/>
                  <a:pt x="1746" y="440"/>
                </a:cubicBezTo>
                <a:cubicBezTo>
                  <a:pt x="1580" y="130"/>
                  <a:pt x="1321" y="1"/>
                  <a:pt x="1064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-1796962" y="2440191"/>
            <a:ext cx="68794" cy="109321"/>
          </a:xfrm>
          <a:custGeom>
            <a:avLst/>
            <a:gdLst/>
            <a:ahLst/>
            <a:cxnLst/>
            <a:rect l="l" t="t" r="r" b="b"/>
            <a:pathLst>
              <a:path w="2867" h="4556" extrusionOk="0">
                <a:moveTo>
                  <a:pt x="908" y="1"/>
                </a:moveTo>
                <a:cubicBezTo>
                  <a:pt x="839" y="1"/>
                  <a:pt x="769" y="11"/>
                  <a:pt x="701" y="34"/>
                </a:cubicBezTo>
                <a:cubicBezTo>
                  <a:pt x="255" y="161"/>
                  <a:pt x="1" y="607"/>
                  <a:pt x="128" y="989"/>
                </a:cubicBezTo>
                <a:cubicBezTo>
                  <a:pt x="446" y="2072"/>
                  <a:pt x="829" y="3091"/>
                  <a:pt x="1274" y="4046"/>
                </a:cubicBezTo>
                <a:cubicBezTo>
                  <a:pt x="1402" y="4364"/>
                  <a:pt x="1656" y="4555"/>
                  <a:pt x="1975" y="4555"/>
                </a:cubicBezTo>
                <a:cubicBezTo>
                  <a:pt x="2102" y="4555"/>
                  <a:pt x="2230" y="4555"/>
                  <a:pt x="2293" y="4492"/>
                </a:cubicBezTo>
                <a:cubicBezTo>
                  <a:pt x="2675" y="4301"/>
                  <a:pt x="2866" y="3855"/>
                  <a:pt x="2675" y="3473"/>
                </a:cubicBezTo>
                <a:cubicBezTo>
                  <a:pt x="2293" y="2517"/>
                  <a:pt x="1911" y="1499"/>
                  <a:pt x="1656" y="543"/>
                </a:cubicBezTo>
                <a:cubicBezTo>
                  <a:pt x="1552" y="229"/>
                  <a:pt x="1231" y="1"/>
                  <a:pt x="908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-1778629" y="1845187"/>
            <a:ext cx="77552" cy="108361"/>
          </a:xfrm>
          <a:custGeom>
            <a:avLst/>
            <a:gdLst/>
            <a:ahLst/>
            <a:cxnLst/>
            <a:rect l="l" t="t" r="r" b="b"/>
            <a:pathLst>
              <a:path w="3232" h="4516" extrusionOk="0">
                <a:moveTo>
                  <a:pt x="2170" y="1"/>
                </a:moveTo>
                <a:cubicBezTo>
                  <a:pt x="1919" y="1"/>
                  <a:pt x="1674" y="130"/>
                  <a:pt x="1529" y="440"/>
                </a:cubicBezTo>
                <a:cubicBezTo>
                  <a:pt x="1020" y="1395"/>
                  <a:pt x="574" y="2414"/>
                  <a:pt x="192" y="3433"/>
                </a:cubicBezTo>
                <a:cubicBezTo>
                  <a:pt x="1" y="3815"/>
                  <a:pt x="192" y="4325"/>
                  <a:pt x="638" y="4516"/>
                </a:cubicBezTo>
                <a:lnTo>
                  <a:pt x="892" y="4516"/>
                </a:lnTo>
                <a:cubicBezTo>
                  <a:pt x="1211" y="4516"/>
                  <a:pt x="1529" y="4325"/>
                  <a:pt x="1657" y="4006"/>
                </a:cubicBezTo>
                <a:cubicBezTo>
                  <a:pt x="2039" y="3051"/>
                  <a:pt x="2421" y="2096"/>
                  <a:pt x="2930" y="1204"/>
                </a:cubicBezTo>
                <a:cubicBezTo>
                  <a:pt x="3231" y="559"/>
                  <a:pt x="2690" y="1"/>
                  <a:pt x="21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-1647209" y="1518015"/>
            <a:ext cx="213963" cy="213963"/>
          </a:xfrm>
          <a:custGeom>
            <a:avLst/>
            <a:gdLst/>
            <a:ahLst/>
            <a:cxnLst/>
            <a:rect l="l" t="t" r="r" b="b"/>
            <a:pathLst>
              <a:path w="8917" h="8917" extrusionOk="0">
                <a:moveTo>
                  <a:pt x="4459" y="1"/>
                </a:moveTo>
                <a:lnTo>
                  <a:pt x="1" y="4459"/>
                </a:lnTo>
                <a:lnTo>
                  <a:pt x="1656" y="6114"/>
                </a:lnTo>
                <a:lnTo>
                  <a:pt x="1656" y="6178"/>
                </a:lnTo>
                <a:cubicBezTo>
                  <a:pt x="1338" y="6496"/>
                  <a:pt x="1338" y="7006"/>
                  <a:pt x="1656" y="7324"/>
                </a:cubicBezTo>
                <a:cubicBezTo>
                  <a:pt x="1784" y="7452"/>
                  <a:pt x="1975" y="7515"/>
                  <a:pt x="2230" y="7515"/>
                </a:cubicBezTo>
                <a:cubicBezTo>
                  <a:pt x="2421" y="7515"/>
                  <a:pt x="2612" y="7452"/>
                  <a:pt x="2803" y="7261"/>
                </a:cubicBezTo>
                <a:lnTo>
                  <a:pt x="4459" y="8916"/>
                </a:lnTo>
                <a:lnTo>
                  <a:pt x="8916" y="4459"/>
                </a:lnTo>
                <a:lnTo>
                  <a:pt x="445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-1709860" y="1717486"/>
            <a:ext cx="87126" cy="100059"/>
          </a:xfrm>
          <a:custGeom>
            <a:avLst/>
            <a:gdLst/>
            <a:ahLst/>
            <a:cxnLst/>
            <a:rect l="l" t="t" r="r" b="b"/>
            <a:pathLst>
              <a:path w="3631" h="4170" extrusionOk="0">
                <a:moveTo>
                  <a:pt x="2782" y="0"/>
                </a:moveTo>
                <a:cubicBezTo>
                  <a:pt x="2549" y="0"/>
                  <a:pt x="2314" y="100"/>
                  <a:pt x="2166" y="285"/>
                </a:cubicBezTo>
                <a:cubicBezTo>
                  <a:pt x="1465" y="1113"/>
                  <a:pt x="829" y="2005"/>
                  <a:pt x="255" y="2960"/>
                </a:cubicBezTo>
                <a:cubicBezTo>
                  <a:pt x="1" y="3342"/>
                  <a:pt x="128" y="3788"/>
                  <a:pt x="510" y="4042"/>
                </a:cubicBezTo>
                <a:cubicBezTo>
                  <a:pt x="637" y="4106"/>
                  <a:pt x="765" y="4170"/>
                  <a:pt x="892" y="4170"/>
                </a:cubicBezTo>
                <a:cubicBezTo>
                  <a:pt x="1211" y="4170"/>
                  <a:pt x="1465" y="4042"/>
                  <a:pt x="1593" y="3788"/>
                </a:cubicBezTo>
                <a:cubicBezTo>
                  <a:pt x="2166" y="2960"/>
                  <a:pt x="2739" y="2068"/>
                  <a:pt x="3376" y="1304"/>
                </a:cubicBezTo>
                <a:cubicBezTo>
                  <a:pt x="3631" y="922"/>
                  <a:pt x="3567" y="412"/>
                  <a:pt x="3249" y="158"/>
                </a:cubicBezTo>
                <a:cubicBezTo>
                  <a:pt x="3116" y="51"/>
                  <a:pt x="2949" y="0"/>
                  <a:pt x="278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-1658918" y="2705552"/>
            <a:ext cx="222626" cy="225985"/>
          </a:xfrm>
          <a:custGeom>
            <a:avLst/>
            <a:gdLst/>
            <a:ahLst/>
            <a:cxnLst/>
            <a:rect l="l" t="t" r="r" b="b"/>
            <a:pathLst>
              <a:path w="9278" h="9418" extrusionOk="0">
                <a:moveTo>
                  <a:pt x="1102" y="1"/>
                </a:moveTo>
                <a:cubicBezTo>
                  <a:pt x="511" y="1"/>
                  <a:pt x="0" y="732"/>
                  <a:pt x="552" y="1330"/>
                </a:cubicBezTo>
                <a:cubicBezTo>
                  <a:pt x="1062" y="1966"/>
                  <a:pt x="1635" y="2603"/>
                  <a:pt x="2144" y="3176"/>
                </a:cubicBezTo>
                <a:lnTo>
                  <a:pt x="361" y="4959"/>
                </a:lnTo>
                <a:lnTo>
                  <a:pt x="4819" y="9417"/>
                </a:lnTo>
                <a:lnTo>
                  <a:pt x="9277" y="4959"/>
                </a:lnTo>
                <a:lnTo>
                  <a:pt x="4819" y="502"/>
                </a:lnTo>
                <a:lnTo>
                  <a:pt x="3291" y="2094"/>
                </a:lnTo>
                <a:cubicBezTo>
                  <a:pt x="2781" y="1521"/>
                  <a:pt x="2272" y="947"/>
                  <a:pt x="1762" y="374"/>
                </a:cubicBezTo>
                <a:cubicBezTo>
                  <a:pt x="1568" y="109"/>
                  <a:pt x="1329" y="1"/>
                  <a:pt x="110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-828907" y="4537210"/>
            <a:ext cx="309464" cy="315150"/>
          </a:xfrm>
          <a:custGeom>
            <a:avLst/>
            <a:gdLst/>
            <a:ahLst/>
            <a:cxnLst/>
            <a:rect l="l" t="t" r="r" b="b"/>
            <a:pathLst>
              <a:path w="12897" h="13134" extrusionOk="0">
                <a:moveTo>
                  <a:pt x="1070" y="1"/>
                </a:moveTo>
                <a:cubicBezTo>
                  <a:pt x="523" y="1"/>
                  <a:pt x="0" y="567"/>
                  <a:pt x="351" y="1224"/>
                </a:cubicBezTo>
                <a:cubicBezTo>
                  <a:pt x="860" y="2179"/>
                  <a:pt x="1433" y="3071"/>
                  <a:pt x="2070" y="3963"/>
                </a:cubicBezTo>
                <a:cubicBezTo>
                  <a:pt x="2198" y="4154"/>
                  <a:pt x="2452" y="4281"/>
                  <a:pt x="2707" y="4345"/>
                </a:cubicBezTo>
                <a:lnTo>
                  <a:pt x="2834" y="4345"/>
                </a:lnTo>
                <a:lnTo>
                  <a:pt x="2834" y="10458"/>
                </a:lnTo>
                <a:lnTo>
                  <a:pt x="8439" y="10458"/>
                </a:lnTo>
                <a:cubicBezTo>
                  <a:pt x="8439" y="10713"/>
                  <a:pt x="8502" y="10968"/>
                  <a:pt x="8693" y="11095"/>
                </a:cubicBezTo>
                <a:cubicBezTo>
                  <a:pt x="9585" y="11796"/>
                  <a:pt x="10476" y="12433"/>
                  <a:pt x="11368" y="13006"/>
                </a:cubicBezTo>
                <a:cubicBezTo>
                  <a:pt x="11495" y="13133"/>
                  <a:pt x="11623" y="13133"/>
                  <a:pt x="11814" y="13133"/>
                </a:cubicBezTo>
                <a:cubicBezTo>
                  <a:pt x="12578" y="13133"/>
                  <a:pt x="12896" y="12114"/>
                  <a:pt x="12196" y="11732"/>
                </a:cubicBezTo>
                <a:lnTo>
                  <a:pt x="12196" y="11668"/>
                </a:lnTo>
                <a:cubicBezTo>
                  <a:pt x="11368" y="11095"/>
                  <a:pt x="10540" y="10458"/>
                  <a:pt x="9712" y="9822"/>
                </a:cubicBezTo>
                <a:cubicBezTo>
                  <a:pt x="9572" y="9728"/>
                  <a:pt x="9433" y="9669"/>
                  <a:pt x="9268" y="9669"/>
                </a:cubicBezTo>
                <a:cubicBezTo>
                  <a:pt x="9207" y="9669"/>
                  <a:pt x="9144" y="9677"/>
                  <a:pt x="9075" y="9694"/>
                </a:cubicBezTo>
                <a:lnTo>
                  <a:pt x="9075" y="4090"/>
                </a:lnTo>
                <a:lnTo>
                  <a:pt x="3217" y="4090"/>
                </a:lnTo>
                <a:cubicBezTo>
                  <a:pt x="3535" y="3835"/>
                  <a:pt x="3599" y="3389"/>
                  <a:pt x="3408" y="3071"/>
                </a:cubicBezTo>
                <a:cubicBezTo>
                  <a:pt x="2771" y="2179"/>
                  <a:pt x="2261" y="1288"/>
                  <a:pt x="1752" y="396"/>
                </a:cubicBezTo>
                <a:cubicBezTo>
                  <a:pt x="1573" y="118"/>
                  <a:pt x="1319" y="1"/>
                  <a:pt x="107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-368419" y="4909037"/>
            <a:ext cx="125566" cy="57924"/>
          </a:xfrm>
          <a:custGeom>
            <a:avLst/>
            <a:gdLst/>
            <a:ahLst/>
            <a:cxnLst/>
            <a:rect l="l" t="t" r="r" b="b"/>
            <a:pathLst>
              <a:path w="5233" h="2414" extrusionOk="0">
                <a:moveTo>
                  <a:pt x="1161" y="0"/>
                </a:moveTo>
                <a:cubicBezTo>
                  <a:pt x="305" y="0"/>
                  <a:pt x="0" y="1357"/>
                  <a:pt x="1029" y="1586"/>
                </a:cubicBezTo>
                <a:cubicBezTo>
                  <a:pt x="2048" y="1904"/>
                  <a:pt x="3131" y="2159"/>
                  <a:pt x="4213" y="2413"/>
                </a:cubicBezTo>
                <a:lnTo>
                  <a:pt x="4341" y="2413"/>
                </a:lnTo>
                <a:cubicBezTo>
                  <a:pt x="4723" y="2413"/>
                  <a:pt x="5041" y="2095"/>
                  <a:pt x="5105" y="1713"/>
                </a:cubicBezTo>
                <a:cubicBezTo>
                  <a:pt x="5232" y="1331"/>
                  <a:pt x="4914" y="885"/>
                  <a:pt x="4468" y="821"/>
                </a:cubicBezTo>
                <a:cubicBezTo>
                  <a:pt x="3449" y="630"/>
                  <a:pt x="2430" y="376"/>
                  <a:pt x="1475" y="57"/>
                </a:cubicBezTo>
                <a:cubicBezTo>
                  <a:pt x="1364" y="18"/>
                  <a:pt x="1259" y="0"/>
                  <a:pt x="1161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-918433" y="4248190"/>
            <a:ext cx="53629" cy="112105"/>
          </a:xfrm>
          <a:custGeom>
            <a:avLst/>
            <a:gdLst/>
            <a:ahLst/>
            <a:cxnLst/>
            <a:rect l="l" t="t" r="r" b="b"/>
            <a:pathLst>
              <a:path w="2235" h="4672" extrusionOk="0">
                <a:moveTo>
                  <a:pt x="875" y="1"/>
                </a:moveTo>
                <a:cubicBezTo>
                  <a:pt x="440" y="1"/>
                  <a:pt x="0" y="326"/>
                  <a:pt x="70" y="915"/>
                </a:cubicBezTo>
                <a:cubicBezTo>
                  <a:pt x="197" y="1933"/>
                  <a:pt x="388" y="3016"/>
                  <a:pt x="643" y="4099"/>
                </a:cubicBezTo>
                <a:cubicBezTo>
                  <a:pt x="706" y="4417"/>
                  <a:pt x="1025" y="4672"/>
                  <a:pt x="1407" y="4672"/>
                </a:cubicBezTo>
                <a:lnTo>
                  <a:pt x="1598" y="4672"/>
                </a:lnTo>
                <a:cubicBezTo>
                  <a:pt x="1980" y="4608"/>
                  <a:pt x="2235" y="4162"/>
                  <a:pt x="2171" y="3780"/>
                </a:cubicBezTo>
                <a:cubicBezTo>
                  <a:pt x="1916" y="2761"/>
                  <a:pt x="1789" y="1742"/>
                  <a:pt x="1662" y="723"/>
                </a:cubicBezTo>
                <a:cubicBezTo>
                  <a:pt x="1604" y="230"/>
                  <a:pt x="1241" y="1"/>
                  <a:pt x="87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-887767" y="4396863"/>
            <a:ext cx="71865" cy="110137"/>
          </a:xfrm>
          <a:custGeom>
            <a:avLst/>
            <a:gdLst/>
            <a:ahLst/>
            <a:cxnLst/>
            <a:rect l="l" t="t" r="r" b="b"/>
            <a:pathLst>
              <a:path w="2995" h="4590" extrusionOk="0">
                <a:moveTo>
                  <a:pt x="965" y="1"/>
                </a:moveTo>
                <a:cubicBezTo>
                  <a:pt x="483" y="1"/>
                  <a:pt x="0" y="407"/>
                  <a:pt x="193" y="1023"/>
                </a:cubicBezTo>
                <a:cubicBezTo>
                  <a:pt x="511" y="2106"/>
                  <a:pt x="893" y="3125"/>
                  <a:pt x="1339" y="4080"/>
                </a:cubicBezTo>
                <a:cubicBezTo>
                  <a:pt x="1466" y="4398"/>
                  <a:pt x="1785" y="4590"/>
                  <a:pt x="2103" y="4590"/>
                </a:cubicBezTo>
                <a:cubicBezTo>
                  <a:pt x="2167" y="4590"/>
                  <a:pt x="2294" y="4526"/>
                  <a:pt x="2422" y="4526"/>
                </a:cubicBezTo>
                <a:cubicBezTo>
                  <a:pt x="2804" y="4335"/>
                  <a:pt x="2995" y="3889"/>
                  <a:pt x="2804" y="3443"/>
                </a:cubicBezTo>
                <a:cubicBezTo>
                  <a:pt x="2422" y="2488"/>
                  <a:pt x="2040" y="1533"/>
                  <a:pt x="1721" y="577"/>
                </a:cubicBezTo>
                <a:cubicBezTo>
                  <a:pt x="1595" y="175"/>
                  <a:pt x="1280" y="1"/>
                  <a:pt x="965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-977892" y="4039386"/>
            <a:ext cx="151288" cy="171156"/>
          </a:xfrm>
          <a:custGeom>
            <a:avLst/>
            <a:gdLst/>
            <a:ahLst/>
            <a:cxnLst/>
            <a:rect l="l" t="t" r="r" b="b"/>
            <a:pathLst>
              <a:path w="6305" h="7133" extrusionOk="0">
                <a:moveTo>
                  <a:pt x="0" y="0"/>
                </a:moveTo>
                <a:lnTo>
                  <a:pt x="0" y="6305"/>
                </a:lnTo>
                <a:lnTo>
                  <a:pt x="2357" y="6305"/>
                </a:lnTo>
                <a:cubicBezTo>
                  <a:pt x="2357" y="6751"/>
                  <a:pt x="2739" y="7133"/>
                  <a:pt x="3184" y="7133"/>
                </a:cubicBezTo>
                <a:cubicBezTo>
                  <a:pt x="3567" y="7133"/>
                  <a:pt x="3949" y="6751"/>
                  <a:pt x="3949" y="6305"/>
                </a:cubicBezTo>
                <a:lnTo>
                  <a:pt x="6305" y="6305"/>
                </a:lnTo>
                <a:lnTo>
                  <a:pt x="6305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-509462" y="4852241"/>
            <a:ext cx="126022" cy="70401"/>
          </a:xfrm>
          <a:custGeom>
            <a:avLst/>
            <a:gdLst/>
            <a:ahLst/>
            <a:cxnLst/>
            <a:rect l="l" t="t" r="r" b="b"/>
            <a:pathLst>
              <a:path w="5252" h="2934" extrusionOk="0">
                <a:moveTo>
                  <a:pt x="1122" y="1"/>
                </a:moveTo>
                <a:cubicBezTo>
                  <a:pt x="404" y="1"/>
                  <a:pt x="0" y="1104"/>
                  <a:pt x="857" y="1533"/>
                </a:cubicBezTo>
                <a:cubicBezTo>
                  <a:pt x="1812" y="2042"/>
                  <a:pt x="2768" y="2488"/>
                  <a:pt x="3787" y="2870"/>
                </a:cubicBezTo>
                <a:cubicBezTo>
                  <a:pt x="3914" y="2934"/>
                  <a:pt x="3978" y="2934"/>
                  <a:pt x="4105" y="2934"/>
                </a:cubicBezTo>
                <a:cubicBezTo>
                  <a:pt x="4997" y="2934"/>
                  <a:pt x="5251" y="1724"/>
                  <a:pt x="4423" y="1405"/>
                </a:cubicBezTo>
                <a:cubicBezTo>
                  <a:pt x="3468" y="1023"/>
                  <a:pt x="2513" y="641"/>
                  <a:pt x="1558" y="131"/>
                </a:cubicBezTo>
                <a:cubicBezTo>
                  <a:pt x="1406" y="40"/>
                  <a:pt x="1258" y="1"/>
                  <a:pt x="1122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-209260" y="4890537"/>
            <a:ext cx="227713" cy="151288"/>
          </a:xfrm>
          <a:custGeom>
            <a:avLst/>
            <a:gdLst/>
            <a:ahLst/>
            <a:cxnLst/>
            <a:rect l="l" t="t" r="r" b="b"/>
            <a:pathLst>
              <a:path w="9490" h="6305" extrusionOk="0">
                <a:moveTo>
                  <a:pt x="3185" y="0"/>
                </a:moveTo>
                <a:lnTo>
                  <a:pt x="3185" y="2165"/>
                </a:lnTo>
                <a:cubicBezTo>
                  <a:pt x="2420" y="2165"/>
                  <a:pt x="1656" y="2102"/>
                  <a:pt x="892" y="2038"/>
                </a:cubicBezTo>
                <a:cubicBezTo>
                  <a:pt x="854" y="2033"/>
                  <a:pt x="816" y="2030"/>
                  <a:pt x="779" y="2030"/>
                </a:cubicBezTo>
                <a:cubicBezTo>
                  <a:pt x="383" y="2030"/>
                  <a:pt x="64" y="2331"/>
                  <a:pt x="64" y="2739"/>
                </a:cubicBezTo>
                <a:cubicBezTo>
                  <a:pt x="0" y="3184"/>
                  <a:pt x="319" y="3566"/>
                  <a:pt x="765" y="3630"/>
                </a:cubicBezTo>
                <a:cubicBezTo>
                  <a:pt x="1529" y="3694"/>
                  <a:pt x="2357" y="3758"/>
                  <a:pt x="3185" y="3758"/>
                </a:cubicBezTo>
                <a:lnTo>
                  <a:pt x="3185" y="6305"/>
                </a:lnTo>
                <a:lnTo>
                  <a:pt x="9489" y="6305"/>
                </a:lnTo>
                <a:lnTo>
                  <a:pt x="948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1331051" y="1643317"/>
            <a:ext cx="230784" cy="230784"/>
          </a:xfrm>
          <a:custGeom>
            <a:avLst/>
            <a:gdLst/>
            <a:ahLst/>
            <a:cxnLst/>
            <a:rect l="l" t="t" r="r" b="b"/>
            <a:pathLst>
              <a:path w="9618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2385439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2963071" y="5889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0" y="1"/>
                </a:moveTo>
                <a:lnTo>
                  <a:pt x="0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0"/>
          <p:cNvSpPr/>
          <p:nvPr/>
        </p:nvSpPr>
        <p:spPr>
          <a:xfrm>
            <a:off x="-493481" y="4066884"/>
            <a:ext cx="453865" cy="583750"/>
          </a:xfrm>
          <a:custGeom>
            <a:avLst/>
            <a:gdLst/>
            <a:ahLst/>
            <a:cxnLst/>
            <a:rect l="l" t="t" r="r" b="b"/>
            <a:pathLst>
              <a:path w="18915" h="24328" extrusionOk="0">
                <a:moveTo>
                  <a:pt x="16494" y="16749"/>
                </a:moveTo>
                <a:lnTo>
                  <a:pt x="12992" y="21207"/>
                </a:lnTo>
                <a:lnTo>
                  <a:pt x="12992" y="16749"/>
                </a:lnTo>
                <a:close/>
                <a:moveTo>
                  <a:pt x="17322" y="1593"/>
                </a:moveTo>
                <a:lnTo>
                  <a:pt x="17322" y="15157"/>
                </a:lnTo>
                <a:lnTo>
                  <a:pt x="12164" y="15157"/>
                </a:lnTo>
                <a:cubicBezTo>
                  <a:pt x="11718" y="15157"/>
                  <a:pt x="11400" y="15476"/>
                  <a:pt x="11400" y="15922"/>
                </a:cubicBezTo>
                <a:lnTo>
                  <a:pt x="11400" y="22672"/>
                </a:lnTo>
                <a:lnTo>
                  <a:pt x="1592" y="22672"/>
                </a:lnTo>
                <a:lnTo>
                  <a:pt x="1592" y="1593"/>
                </a:lnTo>
                <a:close/>
                <a:moveTo>
                  <a:pt x="764" y="1"/>
                </a:moveTo>
                <a:cubicBezTo>
                  <a:pt x="319" y="1"/>
                  <a:pt x="0" y="383"/>
                  <a:pt x="0" y="828"/>
                </a:cubicBezTo>
                <a:lnTo>
                  <a:pt x="0" y="23500"/>
                </a:lnTo>
                <a:cubicBezTo>
                  <a:pt x="0" y="23946"/>
                  <a:pt x="319" y="24328"/>
                  <a:pt x="764" y="24328"/>
                </a:cubicBezTo>
                <a:lnTo>
                  <a:pt x="12164" y="24328"/>
                </a:lnTo>
                <a:cubicBezTo>
                  <a:pt x="12291" y="24328"/>
                  <a:pt x="12418" y="24264"/>
                  <a:pt x="12482" y="24200"/>
                </a:cubicBezTo>
                <a:cubicBezTo>
                  <a:pt x="12610" y="24137"/>
                  <a:pt x="12737" y="24073"/>
                  <a:pt x="12801" y="24009"/>
                </a:cubicBezTo>
                <a:lnTo>
                  <a:pt x="18787" y="16431"/>
                </a:lnTo>
                <a:cubicBezTo>
                  <a:pt x="18787" y="16367"/>
                  <a:pt x="18851" y="16304"/>
                  <a:pt x="18851" y="16240"/>
                </a:cubicBezTo>
                <a:lnTo>
                  <a:pt x="18851" y="16176"/>
                </a:lnTo>
                <a:cubicBezTo>
                  <a:pt x="18914" y="16113"/>
                  <a:pt x="18914" y="16049"/>
                  <a:pt x="18851" y="15985"/>
                </a:cubicBezTo>
                <a:lnTo>
                  <a:pt x="18914" y="828"/>
                </a:lnTo>
                <a:cubicBezTo>
                  <a:pt x="18914" y="383"/>
                  <a:pt x="18596" y="1"/>
                  <a:pt x="18150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-398749" y="4164688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-398749" y="4238040"/>
            <a:ext cx="268960" cy="38224"/>
          </a:xfrm>
          <a:custGeom>
            <a:avLst/>
            <a:gdLst/>
            <a:ahLst/>
            <a:cxnLst/>
            <a:rect l="l" t="t" r="r" b="b"/>
            <a:pathLst>
              <a:path w="11209" h="1593" extrusionOk="0">
                <a:moveTo>
                  <a:pt x="1" y="0"/>
                </a:moveTo>
                <a:lnTo>
                  <a:pt x="1" y="1592"/>
                </a:lnTo>
                <a:lnTo>
                  <a:pt x="11209" y="1592"/>
                </a:lnTo>
                <a:lnTo>
                  <a:pt x="1120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-398749" y="4311369"/>
            <a:ext cx="212428" cy="38248"/>
          </a:xfrm>
          <a:custGeom>
            <a:avLst/>
            <a:gdLst/>
            <a:ahLst/>
            <a:cxnLst/>
            <a:rect l="l" t="t" r="r" b="b"/>
            <a:pathLst>
              <a:path w="8853" h="1594" extrusionOk="0">
                <a:moveTo>
                  <a:pt x="1" y="1"/>
                </a:moveTo>
                <a:lnTo>
                  <a:pt x="1" y="1593"/>
                </a:lnTo>
                <a:lnTo>
                  <a:pt x="8853" y="1593"/>
                </a:lnTo>
                <a:lnTo>
                  <a:pt x="8853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3959391" y="2384451"/>
            <a:ext cx="385096" cy="427903"/>
          </a:xfrm>
          <a:custGeom>
            <a:avLst/>
            <a:gdLst/>
            <a:ahLst/>
            <a:cxnLst/>
            <a:rect l="l" t="t" r="r" b="b"/>
            <a:pathLst>
              <a:path w="16049" h="17833" extrusionOk="0">
                <a:moveTo>
                  <a:pt x="8024" y="2166"/>
                </a:moveTo>
                <a:lnTo>
                  <a:pt x="14456" y="8216"/>
                </a:lnTo>
                <a:lnTo>
                  <a:pt x="14456" y="16240"/>
                </a:lnTo>
                <a:lnTo>
                  <a:pt x="11081" y="16240"/>
                </a:lnTo>
                <a:lnTo>
                  <a:pt x="11081" y="9872"/>
                </a:lnTo>
                <a:lnTo>
                  <a:pt x="4968" y="9872"/>
                </a:lnTo>
                <a:lnTo>
                  <a:pt x="4968" y="16240"/>
                </a:lnTo>
                <a:lnTo>
                  <a:pt x="1592" y="16240"/>
                </a:lnTo>
                <a:lnTo>
                  <a:pt x="1592" y="8216"/>
                </a:lnTo>
                <a:lnTo>
                  <a:pt x="8024" y="2166"/>
                </a:lnTo>
                <a:close/>
                <a:moveTo>
                  <a:pt x="8024" y="1"/>
                </a:moveTo>
                <a:lnTo>
                  <a:pt x="0" y="7515"/>
                </a:lnTo>
                <a:lnTo>
                  <a:pt x="0" y="17832"/>
                </a:lnTo>
                <a:lnTo>
                  <a:pt x="6560" y="17832"/>
                </a:lnTo>
                <a:lnTo>
                  <a:pt x="6560" y="11464"/>
                </a:lnTo>
                <a:lnTo>
                  <a:pt x="9489" y="11464"/>
                </a:lnTo>
                <a:lnTo>
                  <a:pt x="9489" y="17832"/>
                </a:lnTo>
                <a:lnTo>
                  <a:pt x="16049" y="17832"/>
                </a:lnTo>
                <a:lnTo>
                  <a:pt x="16049" y="7515"/>
                </a:lnTo>
                <a:lnTo>
                  <a:pt x="802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1338705" y="153948"/>
            <a:ext cx="504279" cy="431958"/>
          </a:xfrm>
          <a:custGeom>
            <a:avLst/>
            <a:gdLst/>
            <a:ahLst/>
            <a:cxnLst/>
            <a:rect l="l" t="t" r="r" b="b"/>
            <a:pathLst>
              <a:path w="21016" h="18002" extrusionOk="0">
                <a:moveTo>
                  <a:pt x="8980" y="1635"/>
                </a:moveTo>
                <a:cubicBezTo>
                  <a:pt x="15603" y="1635"/>
                  <a:pt x="18851" y="9595"/>
                  <a:pt x="14202" y="14244"/>
                </a:cubicBezTo>
                <a:cubicBezTo>
                  <a:pt x="12701" y="15745"/>
                  <a:pt x="10855" y="16416"/>
                  <a:pt x="9043" y="16416"/>
                </a:cubicBezTo>
                <a:cubicBezTo>
                  <a:pt x="5242" y="16416"/>
                  <a:pt x="1592" y="13464"/>
                  <a:pt x="1592" y="9022"/>
                </a:cubicBezTo>
                <a:cubicBezTo>
                  <a:pt x="1592" y="4883"/>
                  <a:pt x="4904" y="1635"/>
                  <a:pt x="8980" y="1635"/>
                </a:cubicBezTo>
                <a:close/>
                <a:moveTo>
                  <a:pt x="9054" y="0"/>
                </a:moveTo>
                <a:cubicBezTo>
                  <a:pt x="4432" y="0"/>
                  <a:pt x="0" y="3593"/>
                  <a:pt x="0" y="9022"/>
                </a:cubicBezTo>
                <a:cubicBezTo>
                  <a:pt x="0" y="13926"/>
                  <a:pt x="4012" y="18001"/>
                  <a:pt x="8980" y="18001"/>
                </a:cubicBezTo>
                <a:cubicBezTo>
                  <a:pt x="17004" y="18001"/>
                  <a:pt x="21016" y="8322"/>
                  <a:pt x="15348" y="2654"/>
                </a:cubicBezTo>
                <a:cubicBezTo>
                  <a:pt x="13515" y="821"/>
                  <a:pt x="11263" y="0"/>
                  <a:pt x="9054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1483875" y="232891"/>
            <a:ext cx="97804" cy="226177"/>
          </a:xfrm>
          <a:custGeom>
            <a:avLst/>
            <a:gdLst/>
            <a:ahLst/>
            <a:cxnLst/>
            <a:rect l="l" t="t" r="r" b="b"/>
            <a:pathLst>
              <a:path w="4076" h="9426" extrusionOk="0">
                <a:moveTo>
                  <a:pt x="2484" y="1"/>
                </a:moveTo>
                <a:lnTo>
                  <a:pt x="2484" y="5668"/>
                </a:lnTo>
                <a:lnTo>
                  <a:pt x="0" y="8279"/>
                </a:lnTo>
                <a:lnTo>
                  <a:pt x="1146" y="9426"/>
                </a:lnTo>
                <a:lnTo>
                  <a:pt x="4076" y="6305"/>
                </a:lnTo>
                <a:lnTo>
                  <a:pt x="40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-1092516" y="2430305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-488898" y="1446198"/>
            <a:ext cx="145194" cy="145194"/>
          </a:xfrm>
          <a:custGeom>
            <a:avLst/>
            <a:gdLst/>
            <a:ahLst/>
            <a:cxnLst/>
            <a:rect l="l" t="t" r="r" b="b"/>
            <a:pathLst>
              <a:path w="6051" h="6051" extrusionOk="0">
                <a:moveTo>
                  <a:pt x="1146" y="1"/>
                </a:moveTo>
                <a:lnTo>
                  <a:pt x="0" y="1147"/>
                </a:lnTo>
                <a:lnTo>
                  <a:pt x="1911" y="3057"/>
                </a:lnTo>
                <a:lnTo>
                  <a:pt x="0" y="4904"/>
                </a:lnTo>
                <a:lnTo>
                  <a:pt x="1146" y="6051"/>
                </a:lnTo>
                <a:lnTo>
                  <a:pt x="3057" y="4140"/>
                </a:lnTo>
                <a:lnTo>
                  <a:pt x="4904" y="6051"/>
                </a:lnTo>
                <a:lnTo>
                  <a:pt x="6050" y="4904"/>
                </a:lnTo>
                <a:lnTo>
                  <a:pt x="4140" y="3057"/>
                </a:lnTo>
                <a:lnTo>
                  <a:pt x="6050" y="1147"/>
                </a:lnTo>
                <a:lnTo>
                  <a:pt x="4904" y="1"/>
                </a:lnTo>
                <a:lnTo>
                  <a:pt x="3057" y="1911"/>
                </a:lnTo>
                <a:lnTo>
                  <a:pt x="114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3936452" y="266508"/>
            <a:ext cx="143682" cy="145194"/>
          </a:xfrm>
          <a:custGeom>
            <a:avLst/>
            <a:gdLst/>
            <a:ahLst/>
            <a:cxnLst/>
            <a:rect l="l" t="t" r="r" b="b"/>
            <a:pathLst>
              <a:path w="5988" h="6051" extrusionOk="0">
                <a:moveTo>
                  <a:pt x="1084" y="1"/>
                </a:moveTo>
                <a:lnTo>
                  <a:pt x="1" y="1147"/>
                </a:lnTo>
                <a:lnTo>
                  <a:pt x="1848" y="3057"/>
                </a:lnTo>
                <a:lnTo>
                  <a:pt x="1" y="4904"/>
                </a:lnTo>
                <a:lnTo>
                  <a:pt x="1084" y="6051"/>
                </a:lnTo>
                <a:lnTo>
                  <a:pt x="2994" y="4140"/>
                </a:lnTo>
                <a:lnTo>
                  <a:pt x="4905" y="6051"/>
                </a:lnTo>
                <a:lnTo>
                  <a:pt x="5987" y="4904"/>
                </a:lnTo>
                <a:lnTo>
                  <a:pt x="4140" y="3057"/>
                </a:lnTo>
                <a:lnTo>
                  <a:pt x="5987" y="1147"/>
                </a:lnTo>
                <a:lnTo>
                  <a:pt x="4905" y="1"/>
                </a:lnTo>
                <a:lnTo>
                  <a:pt x="2994" y="1911"/>
                </a:lnTo>
                <a:lnTo>
                  <a:pt x="108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-1092516" y="2699241"/>
            <a:ext cx="165062" cy="166573"/>
          </a:xfrm>
          <a:custGeom>
            <a:avLst/>
            <a:gdLst/>
            <a:ahLst/>
            <a:cxnLst/>
            <a:rect l="l" t="t" r="r" b="b"/>
            <a:pathLst>
              <a:path w="6879" h="6942" extrusionOk="0">
                <a:moveTo>
                  <a:pt x="2612" y="0"/>
                </a:moveTo>
                <a:lnTo>
                  <a:pt x="2612" y="2675"/>
                </a:lnTo>
                <a:lnTo>
                  <a:pt x="1" y="2675"/>
                </a:lnTo>
                <a:lnTo>
                  <a:pt x="1" y="4267"/>
                </a:lnTo>
                <a:lnTo>
                  <a:pt x="2612" y="4267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7"/>
                </a:lnTo>
                <a:lnTo>
                  <a:pt x="6879" y="4267"/>
                </a:lnTo>
                <a:lnTo>
                  <a:pt x="6879" y="2675"/>
                </a:lnTo>
                <a:lnTo>
                  <a:pt x="4204" y="2675"/>
                </a:lnTo>
                <a:lnTo>
                  <a:pt x="420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0"/>
          <p:cNvSpPr/>
          <p:nvPr/>
        </p:nvSpPr>
        <p:spPr>
          <a:xfrm>
            <a:off x="169693" y="1435496"/>
            <a:ext cx="165062" cy="166597"/>
          </a:xfrm>
          <a:custGeom>
            <a:avLst/>
            <a:gdLst/>
            <a:ahLst/>
            <a:cxnLst/>
            <a:rect l="l" t="t" r="r" b="b"/>
            <a:pathLst>
              <a:path w="6879" h="6943" extrusionOk="0">
                <a:moveTo>
                  <a:pt x="2612" y="1"/>
                </a:moveTo>
                <a:lnTo>
                  <a:pt x="2612" y="2676"/>
                </a:lnTo>
                <a:lnTo>
                  <a:pt x="1" y="2676"/>
                </a:lnTo>
                <a:lnTo>
                  <a:pt x="1" y="4268"/>
                </a:lnTo>
                <a:lnTo>
                  <a:pt x="2612" y="4268"/>
                </a:lnTo>
                <a:lnTo>
                  <a:pt x="2612" y="6942"/>
                </a:lnTo>
                <a:lnTo>
                  <a:pt x="4204" y="6942"/>
                </a:lnTo>
                <a:lnTo>
                  <a:pt x="4204" y="4268"/>
                </a:lnTo>
                <a:lnTo>
                  <a:pt x="6879" y="4268"/>
                </a:lnTo>
                <a:lnTo>
                  <a:pt x="6879" y="2676"/>
                </a:lnTo>
                <a:lnTo>
                  <a:pt x="4204" y="2676"/>
                </a:lnTo>
                <a:lnTo>
                  <a:pt x="4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849711" y="1453829"/>
            <a:ext cx="1453233" cy="129933"/>
          </a:xfrm>
          <a:custGeom>
            <a:avLst/>
            <a:gdLst/>
            <a:ahLst/>
            <a:cxnLst/>
            <a:rect l="l" t="t" r="r" b="b"/>
            <a:pathLst>
              <a:path w="60564" h="5415" extrusionOk="0">
                <a:moveTo>
                  <a:pt x="55851" y="1"/>
                </a:moveTo>
                <a:lnTo>
                  <a:pt x="55851" y="1912"/>
                </a:lnTo>
                <a:lnTo>
                  <a:pt x="1083" y="1912"/>
                </a:lnTo>
                <a:cubicBezTo>
                  <a:pt x="0" y="1912"/>
                  <a:pt x="0" y="3504"/>
                  <a:pt x="1083" y="3504"/>
                </a:cubicBezTo>
                <a:lnTo>
                  <a:pt x="55851" y="3504"/>
                </a:lnTo>
                <a:lnTo>
                  <a:pt x="55851" y="5414"/>
                </a:lnTo>
                <a:lnTo>
                  <a:pt x="60564" y="2676"/>
                </a:lnTo>
                <a:lnTo>
                  <a:pt x="55851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-848007" y="158003"/>
            <a:ext cx="2017116" cy="591405"/>
          </a:xfrm>
          <a:custGeom>
            <a:avLst/>
            <a:gdLst/>
            <a:ahLst/>
            <a:cxnLst/>
            <a:rect l="l" t="t" r="r" b="b"/>
            <a:pathLst>
              <a:path w="84064" h="24647" extrusionOk="0">
                <a:moveTo>
                  <a:pt x="23563" y="1"/>
                </a:moveTo>
                <a:lnTo>
                  <a:pt x="23563" y="2357"/>
                </a:lnTo>
                <a:lnTo>
                  <a:pt x="7897" y="2357"/>
                </a:lnTo>
                <a:cubicBezTo>
                  <a:pt x="3503" y="2357"/>
                  <a:pt x="0" y="5860"/>
                  <a:pt x="0" y="10254"/>
                </a:cubicBezTo>
                <a:lnTo>
                  <a:pt x="0" y="23882"/>
                </a:lnTo>
                <a:cubicBezTo>
                  <a:pt x="0" y="24265"/>
                  <a:pt x="383" y="24647"/>
                  <a:pt x="828" y="24647"/>
                </a:cubicBezTo>
                <a:cubicBezTo>
                  <a:pt x="1274" y="24647"/>
                  <a:pt x="1593" y="24265"/>
                  <a:pt x="1593" y="23882"/>
                </a:cubicBezTo>
                <a:lnTo>
                  <a:pt x="1593" y="10190"/>
                </a:lnTo>
                <a:cubicBezTo>
                  <a:pt x="1593" y="6751"/>
                  <a:pt x="4395" y="3949"/>
                  <a:pt x="7897" y="3949"/>
                </a:cubicBezTo>
                <a:lnTo>
                  <a:pt x="23563" y="3949"/>
                </a:lnTo>
                <a:lnTo>
                  <a:pt x="23563" y="6369"/>
                </a:lnTo>
                <a:lnTo>
                  <a:pt x="29868" y="6369"/>
                </a:lnTo>
                <a:lnTo>
                  <a:pt x="29868" y="3949"/>
                </a:lnTo>
                <a:lnTo>
                  <a:pt x="79414" y="3949"/>
                </a:lnTo>
                <a:lnTo>
                  <a:pt x="79414" y="5860"/>
                </a:lnTo>
                <a:lnTo>
                  <a:pt x="84063" y="3185"/>
                </a:lnTo>
                <a:lnTo>
                  <a:pt x="79414" y="447"/>
                </a:lnTo>
                <a:lnTo>
                  <a:pt x="79414" y="2357"/>
                </a:lnTo>
                <a:lnTo>
                  <a:pt x="29868" y="2357"/>
                </a:lnTo>
                <a:lnTo>
                  <a:pt x="2986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3445946" y="532397"/>
            <a:ext cx="809903" cy="1066626"/>
          </a:xfrm>
          <a:custGeom>
            <a:avLst/>
            <a:gdLst/>
            <a:ahLst/>
            <a:cxnLst/>
            <a:rect l="l" t="t" r="r" b="b"/>
            <a:pathLst>
              <a:path w="33753" h="44452" extrusionOk="0">
                <a:moveTo>
                  <a:pt x="0" y="1"/>
                </a:moveTo>
                <a:lnTo>
                  <a:pt x="0" y="6305"/>
                </a:lnTo>
                <a:lnTo>
                  <a:pt x="6305" y="6305"/>
                </a:lnTo>
                <a:lnTo>
                  <a:pt x="6305" y="3885"/>
                </a:lnTo>
                <a:lnTo>
                  <a:pt x="24264" y="3885"/>
                </a:lnTo>
                <a:cubicBezTo>
                  <a:pt x="27576" y="3885"/>
                  <a:pt x="30250" y="6560"/>
                  <a:pt x="30314" y="9935"/>
                </a:cubicBezTo>
                <a:lnTo>
                  <a:pt x="30314" y="39803"/>
                </a:lnTo>
                <a:lnTo>
                  <a:pt x="28403" y="39803"/>
                </a:lnTo>
                <a:lnTo>
                  <a:pt x="31078" y="44452"/>
                </a:lnTo>
                <a:lnTo>
                  <a:pt x="33753" y="39803"/>
                </a:lnTo>
                <a:lnTo>
                  <a:pt x="31906" y="39803"/>
                </a:lnTo>
                <a:lnTo>
                  <a:pt x="31906" y="9935"/>
                </a:lnTo>
                <a:cubicBezTo>
                  <a:pt x="31842" y="5796"/>
                  <a:pt x="28467" y="2357"/>
                  <a:pt x="24264" y="2357"/>
                </a:cubicBezTo>
                <a:lnTo>
                  <a:pt x="6305" y="2357"/>
                </a:lnTo>
                <a:lnTo>
                  <a:pt x="630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-1256018" y="481959"/>
            <a:ext cx="129909" cy="302217"/>
          </a:xfrm>
          <a:custGeom>
            <a:avLst/>
            <a:gdLst/>
            <a:ahLst/>
            <a:cxnLst/>
            <a:rect l="l" t="t" r="r" b="b"/>
            <a:pathLst>
              <a:path w="5414" h="12595" extrusionOk="0">
                <a:moveTo>
                  <a:pt x="2676" y="1"/>
                </a:moveTo>
                <a:lnTo>
                  <a:pt x="1" y="4714"/>
                </a:lnTo>
                <a:lnTo>
                  <a:pt x="1911" y="4714"/>
                </a:lnTo>
                <a:lnTo>
                  <a:pt x="1911" y="11783"/>
                </a:lnTo>
                <a:cubicBezTo>
                  <a:pt x="1911" y="12324"/>
                  <a:pt x="2309" y="12594"/>
                  <a:pt x="2707" y="12594"/>
                </a:cubicBezTo>
                <a:cubicBezTo>
                  <a:pt x="3105" y="12594"/>
                  <a:pt x="3503" y="12324"/>
                  <a:pt x="3503" y="11783"/>
                </a:cubicBezTo>
                <a:lnTo>
                  <a:pt x="3503" y="4714"/>
                </a:lnTo>
                <a:lnTo>
                  <a:pt x="5414" y="4714"/>
                </a:lnTo>
                <a:lnTo>
                  <a:pt x="267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-432366" y="3597758"/>
            <a:ext cx="129909" cy="302577"/>
          </a:xfrm>
          <a:custGeom>
            <a:avLst/>
            <a:gdLst/>
            <a:ahLst/>
            <a:cxnLst/>
            <a:rect l="l" t="t" r="r" b="b"/>
            <a:pathLst>
              <a:path w="5414" h="12610" extrusionOk="0">
                <a:moveTo>
                  <a:pt x="2739" y="1"/>
                </a:moveTo>
                <a:cubicBezTo>
                  <a:pt x="2293" y="1"/>
                  <a:pt x="1911" y="383"/>
                  <a:pt x="1911" y="828"/>
                </a:cubicBezTo>
                <a:lnTo>
                  <a:pt x="1911" y="7897"/>
                </a:lnTo>
                <a:lnTo>
                  <a:pt x="0" y="7897"/>
                </a:lnTo>
                <a:lnTo>
                  <a:pt x="2739" y="12610"/>
                </a:lnTo>
                <a:lnTo>
                  <a:pt x="5414" y="7897"/>
                </a:lnTo>
                <a:lnTo>
                  <a:pt x="3503" y="7897"/>
                </a:lnTo>
                <a:lnTo>
                  <a:pt x="3503" y="828"/>
                </a:lnTo>
                <a:cubicBezTo>
                  <a:pt x="3503" y="383"/>
                  <a:pt x="3121" y="1"/>
                  <a:pt x="2739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-1074160" y="481959"/>
            <a:ext cx="128373" cy="302217"/>
          </a:xfrm>
          <a:custGeom>
            <a:avLst/>
            <a:gdLst/>
            <a:ahLst/>
            <a:cxnLst/>
            <a:rect l="l" t="t" r="r" b="b"/>
            <a:pathLst>
              <a:path w="5350" h="12595" extrusionOk="0">
                <a:moveTo>
                  <a:pt x="2675" y="1"/>
                </a:moveTo>
                <a:lnTo>
                  <a:pt x="0" y="4714"/>
                </a:lnTo>
                <a:lnTo>
                  <a:pt x="1911" y="4714"/>
                </a:lnTo>
                <a:lnTo>
                  <a:pt x="1847" y="11783"/>
                </a:lnTo>
                <a:cubicBezTo>
                  <a:pt x="1847" y="12324"/>
                  <a:pt x="2245" y="12594"/>
                  <a:pt x="2643" y="12594"/>
                </a:cubicBezTo>
                <a:cubicBezTo>
                  <a:pt x="3041" y="12594"/>
                  <a:pt x="3439" y="12324"/>
                  <a:pt x="3439" y="11783"/>
                </a:cubicBezTo>
                <a:lnTo>
                  <a:pt x="3439" y="4714"/>
                </a:lnTo>
                <a:lnTo>
                  <a:pt x="5350" y="4714"/>
                </a:lnTo>
                <a:lnTo>
                  <a:pt x="267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-432366" y="1941311"/>
            <a:ext cx="129909" cy="1601450"/>
          </a:xfrm>
          <a:custGeom>
            <a:avLst/>
            <a:gdLst/>
            <a:ahLst/>
            <a:cxnLst/>
            <a:rect l="l" t="t" r="r" b="b"/>
            <a:pathLst>
              <a:path w="5414" h="66741" extrusionOk="0">
                <a:moveTo>
                  <a:pt x="2739" y="0"/>
                </a:moveTo>
                <a:lnTo>
                  <a:pt x="0" y="4649"/>
                </a:lnTo>
                <a:lnTo>
                  <a:pt x="1911" y="4649"/>
                </a:lnTo>
                <a:lnTo>
                  <a:pt x="1911" y="65977"/>
                </a:lnTo>
                <a:cubicBezTo>
                  <a:pt x="1911" y="66486"/>
                  <a:pt x="2309" y="66741"/>
                  <a:pt x="2707" y="66741"/>
                </a:cubicBezTo>
                <a:cubicBezTo>
                  <a:pt x="3105" y="66741"/>
                  <a:pt x="3503" y="66486"/>
                  <a:pt x="3503" y="65977"/>
                </a:cubicBezTo>
                <a:lnTo>
                  <a:pt x="3503" y="4649"/>
                </a:lnTo>
                <a:lnTo>
                  <a:pt x="5414" y="4649"/>
                </a:lnTo>
                <a:lnTo>
                  <a:pt x="2739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3209091" y="4536010"/>
            <a:ext cx="1005510" cy="152824"/>
          </a:xfrm>
          <a:custGeom>
            <a:avLst/>
            <a:gdLst/>
            <a:ahLst/>
            <a:cxnLst/>
            <a:rect l="l" t="t" r="r" b="b"/>
            <a:pathLst>
              <a:path w="41905" h="6369" extrusionOk="0">
                <a:moveTo>
                  <a:pt x="25092" y="1"/>
                </a:moveTo>
                <a:lnTo>
                  <a:pt x="25092" y="2357"/>
                </a:lnTo>
                <a:lnTo>
                  <a:pt x="1019" y="2357"/>
                </a:lnTo>
                <a:cubicBezTo>
                  <a:pt x="0" y="2357"/>
                  <a:pt x="0" y="3949"/>
                  <a:pt x="1019" y="3949"/>
                </a:cubicBezTo>
                <a:lnTo>
                  <a:pt x="25092" y="3949"/>
                </a:lnTo>
                <a:lnTo>
                  <a:pt x="25092" y="6369"/>
                </a:lnTo>
                <a:lnTo>
                  <a:pt x="31397" y="6369"/>
                </a:lnTo>
                <a:lnTo>
                  <a:pt x="31397" y="3949"/>
                </a:lnTo>
                <a:lnTo>
                  <a:pt x="37256" y="3949"/>
                </a:lnTo>
                <a:lnTo>
                  <a:pt x="37256" y="5859"/>
                </a:lnTo>
                <a:lnTo>
                  <a:pt x="41904" y="3185"/>
                </a:lnTo>
                <a:lnTo>
                  <a:pt x="37256" y="446"/>
                </a:lnTo>
                <a:lnTo>
                  <a:pt x="37256" y="2357"/>
                </a:lnTo>
                <a:lnTo>
                  <a:pt x="31397" y="2357"/>
                </a:lnTo>
                <a:lnTo>
                  <a:pt x="313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168637" y="4665895"/>
            <a:ext cx="1180770" cy="378017"/>
          </a:xfrm>
          <a:custGeom>
            <a:avLst/>
            <a:gdLst/>
            <a:ahLst/>
            <a:cxnLst/>
            <a:rect l="l" t="t" r="r" b="b"/>
            <a:pathLst>
              <a:path w="49209" h="15754" extrusionOk="0">
                <a:moveTo>
                  <a:pt x="46534" y="1"/>
                </a:moveTo>
                <a:lnTo>
                  <a:pt x="43796" y="4650"/>
                </a:lnTo>
                <a:lnTo>
                  <a:pt x="45706" y="4650"/>
                </a:lnTo>
                <a:lnTo>
                  <a:pt x="45706" y="8725"/>
                </a:lnTo>
                <a:cubicBezTo>
                  <a:pt x="45706" y="10381"/>
                  <a:pt x="44369" y="11719"/>
                  <a:pt x="42713" y="11719"/>
                </a:cubicBezTo>
                <a:lnTo>
                  <a:pt x="32651" y="11719"/>
                </a:lnTo>
                <a:lnTo>
                  <a:pt x="32651" y="9235"/>
                </a:lnTo>
                <a:lnTo>
                  <a:pt x="26346" y="9235"/>
                </a:lnTo>
                <a:lnTo>
                  <a:pt x="26346" y="11719"/>
                </a:lnTo>
                <a:lnTo>
                  <a:pt x="6859" y="11719"/>
                </a:lnTo>
                <a:cubicBezTo>
                  <a:pt x="6497" y="9847"/>
                  <a:pt x="5018" y="8948"/>
                  <a:pt x="3536" y="8948"/>
                </a:cubicBezTo>
                <a:cubicBezTo>
                  <a:pt x="1892" y="8948"/>
                  <a:pt x="243" y="10054"/>
                  <a:pt x="109" y="12164"/>
                </a:cubicBezTo>
                <a:cubicBezTo>
                  <a:pt x="0" y="14441"/>
                  <a:pt x="1778" y="15754"/>
                  <a:pt x="3558" y="15754"/>
                </a:cubicBezTo>
                <a:cubicBezTo>
                  <a:pt x="4915" y="15754"/>
                  <a:pt x="6272" y="14991"/>
                  <a:pt x="6795" y="13311"/>
                </a:cubicBezTo>
                <a:lnTo>
                  <a:pt x="26346" y="13311"/>
                </a:lnTo>
                <a:lnTo>
                  <a:pt x="26346" y="15540"/>
                </a:lnTo>
                <a:lnTo>
                  <a:pt x="32651" y="15540"/>
                </a:lnTo>
                <a:lnTo>
                  <a:pt x="32651" y="13311"/>
                </a:lnTo>
                <a:lnTo>
                  <a:pt x="42650" y="13311"/>
                </a:lnTo>
                <a:cubicBezTo>
                  <a:pt x="45261" y="13311"/>
                  <a:pt x="47298" y="11273"/>
                  <a:pt x="47298" y="8725"/>
                </a:cubicBezTo>
                <a:lnTo>
                  <a:pt x="47298" y="4650"/>
                </a:lnTo>
                <a:lnTo>
                  <a:pt x="49209" y="4650"/>
                </a:lnTo>
                <a:lnTo>
                  <a:pt x="4653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-1356869" y="2564773"/>
            <a:ext cx="189513" cy="161270"/>
          </a:xfrm>
          <a:custGeom>
            <a:avLst/>
            <a:gdLst/>
            <a:ahLst/>
            <a:cxnLst/>
            <a:rect l="l" t="t" r="r" b="b"/>
            <a:pathLst>
              <a:path w="7898" h="6721" extrusionOk="0">
                <a:moveTo>
                  <a:pt x="4522" y="0"/>
                </a:moveTo>
                <a:cubicBezTo>
                  <a:pt x="1465" y="0"/>
                  <a:pt x="1" y="3630"/>
                  <a:pt x="2102" y="5732"/>
                </a:cubicBezTo>
                <a:cubicBezTo>
                  <a:pt x="2805" y="6414"/>
                  <a:pt x="3663" y="6721"/>
                  <a:pt x="4501" y="6721"/>
                </a:cubicBezTo>
                <a:cubicBezTo>
                  <a:pt x="6242" y="6721"/>
                  <a:pt x="7897" y="5396"/>
                  <a:pt x="7897" y="3375"/>
                </a:cubicBezTo>
                <a:cubicBezTo>
                  <a:pt x="7897" y="1465"/>
                  <a:pt x="6369" y="0"/>
                  <a:pt x="452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-1317134" y="1615819"/>
            <a:ext cx="594452" cy="129909"/>
          </a:xfrm>
          <a:custGeom>
            <a:avLst/>
            <a:gdLst/>
            <a:ahLst/>
            <a:cxnLst/>
            <a:rect l="l" t="t" r="r" b="b"/>
            <a:pathLst>
              <a:path w="24774" h="5414" extrusionOk="0">
                <a:moveTo>
                  <a:pt x="4713" y="0"/>
                </a:moveTo>
                <a:lnTo>
                  <a:pt x="0" y="2739"/>
                </a:lnTo>
                <a:lnTo>
                  <a:pt x="4713" y="5414"/>
                </a:lnTo>
                <a:lnTo>
                  <a:pt x="4713" y="3503"/>
                </a:lnTo>
                <a:lnTo>
                  <a:pt x="23946" y="3503"/>
                </a:lnTo>
                <a:cubicBezTo>
                  <a:pt x="24391" y="3503"/>
                  <a:pt x="24774" y="3185"/>
                  <a:pt x="24774" y="2739"/>
                </a:cubicBezTo>
                <a:cubicBezTo>
                  <a:pt x="24774" y="2293"/>
                  <a:pt x="24391" y="1911"/>
                  <a:pt x="23946" y="1911"/>
                </a:cubicBezTo>
                <a:lnTo>
                  <a:pt x="4713" y="1911"/>
                </a:lnTo>
                <a:lnTo>
                  <a:pt x="4713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0"/>
          <p:cNvSpPr/>
          <p:nvPr/>
        </p:nvSpPr>
        <p:spPr>
          <a:xfrm>
            <a:off x="3688919" y="3380771"/>
            <a:ext cx="169645" cy="437069"/>
          </a:xfrm>
          <a:custGeom>
            <a:avLst/>
            <a:gdLst/>
            <a:ahLst/>
            <a:cxnLst/>
            <a:rect l="l" t="t" r="r" b="b"/>
            <a:pathLst>
              <a:path w="7070" h="18215" extrusionOk="0">
                <a:moveTo>
                  <a:pt x="0" y="0"/>
                </a:moveTo>
                <a:cubicBezTo>
                  <a:pt x="0" y="2866"/>
                  <a:pt x="1911" y="4777"/>
                  <a:pt x="3503" y="6305"/>
                </a:cubicBezTo>
                <a:cubicBezTo>
                  <a:pt x="4522" y="7324"/>
                  <a:pt x="5413" y="8279"/>
                  <a:pt x="5541" y="9107"/>
                </a:cubicBezTo>
                <a:cubicBezTo>
                  <a:pt x="5413" y="9935"/>
                  <a:pt x="4522" y="10890"/>
                  <a:pt x="3503" y="11846"/>
                </a:cubicBezTo>
                <a:cubicBezTo>
                  <a:pt x="1911" y="13438"/>
                  <a:pt x="0" y="15348"/>
                  <a:pt x="0" y="18214"/>
                </a:cubicBezTo>
                <a:lnTo>
                  <a:pt x="1592" y="18214"/>
                </a:lnTo>
                <a:cubicBezTo>
                  <a:pt x="1592" y="16049"/>
                  <a:pt x="3121" y="14520"/>
                  <a:pt x="4585" y="13056"/>
                </a:cubicBezTo>
                <a:cubicBezTo>
                  <a:pt x="5859" y="11846"/>
                  <a:pt x="7005" y="10636"/>
                  <a:pt x="7069" y="9235"/>
                </a:cubicBezTo>
                <a:lnTo>
                  <a:pt x="7069" y="9107"/>
                </a:lnTo>
                <a:lnTo>
                  <a:pt x="7069" y="9044"/>
                </a:lnTo>
                <a:cubicBezTo>
                  <a:pt x="7005" y="7579"/>
                  <a:pt x="5859" y="6433"/>
                  <a:pt x="4585" y="5223"/>
                </a:cubicBezTo>
                <a:cubicBezTo>
                  <a:pt x="3121" y="3694"/>
                  <a:pt x="1592" y="2166"/>
                  <a:pt x="159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0"/>
          <p:cNvSpPr/>
          <p:nvPr/>
        </p:nvSpPr>
        <p:spPr>
          <a:xfrm>
            <a:off x="3875336" y="3379235"/>
            <a:ext cx="171180" cy="438605"/>
          </a:xfrm>
          <a:custGeom>
            <a:avLst/>
            <a:gdLst/>
            <a:ahLst/>
            <a:cxnLst/>
            <a:rect l="l" t="t" r="r" b="b"/>
            <a:pathLst>
              <a:path w="7134" h="18279" extrusionOk="0">
                <a:moveTo>
                  <a:pt x="5541" y="1"/>
                </a:moveTo>
                <a:cubicBezTo>
                  <a:pt x="5541" y="2230"/>
                  <a:pt x="4013" y="3758"/>
                  <a:pt x="2484" y="5223"/>
                </a:cubicBezTo>
                <a:cubicBezTo>
                  <a:pt x="1274" y="6433"/>
                  <a:pt x="128" y="7643"/>
                  <a:pt x="1" y="9044"/>
                </a:cubicBezTo>
                <a:lnTo>
                  <a:pt x="1" y="9171"/>
                </a:lnTo>
                <a:lnTo>
                  <a:pt x="1" y="9235"/>
                </a:lnTo>
                <a:cubicBezTo>
                  <a:pt x="128" y="10700"/>
                  <a:pt x="1274" y="11846"/>
                  <a:pt x="2484" y="13056"/>
                </a:cubicBezTo>
                <a:cubicBezTo>
                  <a:pt x="4013" y="14521"/>
                  <a:pt x="5541" y="16113"/>
                  <a:pt x="5541" y="18278"/>
                </a:cubicBezTo>
                <a:lnTo>
                  <a:pt x="7133" y="18278"/>
                </a:lnTo>
                <a:cubicBezTo>
                  <a:pt x="7133" y="15412"/>
                  <a:pt x="5159" y="13502"/>
                  <a:pt x="3631" y="11910"/>
                </a:cubicBezTo>
                <a:cubicBezTo>
                  <a:pt x="2612" y="10891"/>
                  <a:pt x="1656" y="9935"/>
                  <a:pt x="1593" y="9108"/>
                </a:cubicBezTo>
                <a:cubicBezTo>
                  <a:pt x="1656" y="8280"/>
                  <a:pt x="2612" y="7388"/>
                  <a:pt x="3631" y="6369"/>
                </a:cubicBezTo>
                <a:cubicBezTo>
                  <a:pt x="5223" y="4777"/>
                  <a:pt x="7133" y="2867"/>
                  <a:pt x="7133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"/>
          <p:cNvSpPr/>
          <p:nvPr/>
        </p:nvSpPr>
        <p:spPr>
          <a:xfrm>
            <a:off x="3779068" y="3467873"/>
            <a:ext cx="177275" cy="111577"/>
          </a:xfrm>
          <a:custGeom>
            <a:avLst/>
            <a:gdLst/>
            <a:ahLst/>
            <a:cxnLst/>
            <a:rect l="l" t="t" r="r" b="b"/>
            <a:pathLst>
              <a:path w="7388" h="4650" extrusionOk="0">
                <a:moveTo>
                  <a:pt x="1" y="0"/>
                </a:moveTo>
                <a:cubicBezTo>
                  <a:pt x="574" y="637"/>
                  <a:pt x="1274" y="1338"/>
                  <a:pt x="1975" y="1975"/>
                </a:cubicBezTo>
                <a:cubicBezTo>
                  <a:pt x="2548" y="2548"/>
                  <a:pt x="3057" y="3248"/>
                  <a:pt x="3439" y="4013"/>
                </a:cubicBezTo>
                <a:cubicBezTo>
                  <a:pt x="3567" y="4204"/>
                  <a:pt x="3630" y="4458"/>
                  <a:pt x="3694" y="4649"/>
                </a:cubicBezTo>
                <a:cubicBezTo>
                  <a:pt x="3694" y="4586"/>
                  <a:pt x="3758" y="4458"/>
                  <a:pt x="3758" y="4395"/>
                </a:cubicBezTo>
                <a:cubicBezTo>
                  <a:pt x="3885" y="4013"/>
                  <a:pt x="4076" y="3694"/>
                  <a:pt x="4267" y="3376"/>
                </a:cubicBezTo>
                <a:cubicBezTo>
                  <a:pt x="4713" y="2803"/>
                  <a:pt x="5159" y="2229"/>
                  <a:pt x="5668" y="1720"/>
                </a:cubicBezTo>
                <a:cubicBezTo>
                  <a:pt x="6242" y="1147"/>
                  <a:pt x="6878" y="574"/>
                  <a:pt x="7388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3867706" y="3617626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3650719" y="3330334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3650719" y="3830030"/>
            <a:ext cx="429415" cy="38224"/>
          </a:xfrm>
          <a:custGeom>
            <a:avLst/>
            <a:gdLst/>
            <a:ahLst/>
            <a:cxnLst/>
            <a:rect l="l" t="t" r="r" b="b"/>
            <a:pathLst>
              <a:path w="17896" h="1593" extrusionOk="0">
                <a:moveTo>
                  <a:pt x="0" y="1"/>
                </a:moveTo>
                <a:lnTo>
                  <a:pt x="0" y="1593"/>
                </a:lnTo>
                <a:lnTo>
                  <a:pt x="17895" y="1593"/>
                </a:lnTo>
                <a:lnTo>
                  <a:pt x="1789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3772950" y="1883243"/>
            <a:ext cx="117647" cy="169645"/>
          </a:xfrm>
          <a:custGeom>
            <a:avLst/>
            <a:gdLst/>
            <a:ahLst/>
            <a:cxnLst/>
            <a:rect l="l" t="t" r="r" b="b"/>
            <a:pathLst>
              <a:path w="4903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93" y="3312"/>
                </a:lnTo>
                <a:lnTo>
                  <a:pt x="1593" y="1274"/>
                </a:lnTo>
                <a:close/>
                <a:moveTo>
                  <a:pt x="1" y="0"/>
                </a:moveTo>
                <a:lnTo>
                  <a:pt x="1" y="7069"/>
                </a:lnTo>
                <a:lnTo>
                  <a:pt x="1593" y="7069"/>
                </a:lnTo>
                <a:lnTo>
                  <a:pt x="1593" y="4522"/>
                </a:lnTo>
                <a:lnTo>
                  <a:pt x="2675" y="4522"/>
                </a:lnTo>
                <a:cubicBezTo>
                  <a:pt x="2710" y="4524"/>
                  <a:pt x="2743" y="4524"/>
                  <a:pt x="2777" y="4524"/>
                </a:cubicBezTo>
                <a:cubicBezTo>
                  <a:pt x="3942" y="4524"/>
                  <a:pt x="4903" y="3469"/>
                  <a:pt x="4841" y="2293"/>
                </a:cubicBezTo>
                <a:cubicBezTo>
                  <a:pt x="4841" y="1019"/>
                  <a:pt x="3885" y="0"/>
                  <a:pt x="261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3905906" y="1883243"/>
            <a:ext cx="132956" cy="169645"/>
          </a:xfrm>
          <a:custGeom>
            <a:avLst/>
            <a:gdLst/>
            <a:ahLst/>
            <a:cxnLst/>
            <a:rect l="l" t="t" r="r" b="b"/>
            <a:pathLst>
              <a:path w="5541" h="7070" extrusionOk="0">
                <a:moveTo>
                  <a:pt x="0" y="0"/>
                </a:moveTo>
                <a:lnTo>
                  <a:pt x="0" y="7069"/>
                </a:lnTo>
                <a:lnTo>
                  <a:pt x="1592" y="7069"/>
                </a:lnTo>
                <a:lnTo>
                  <a:pt x="1592" y="4267"/>
                </a:lnTo>
                <a:lnTo>
                  <a:pt x="3885" y="4267"/>
                </a:lnTo>
                <a:lnTo>
                  <a:pt x="3885" y="7069"/>
                </a:lnTo>
                <a:lnTo>
                  <a:pt x="5541" y="7069"/>
                </a:lnTo>
                <a:lnTo>
                  <a:pt x="5541" y="0"/>
                </a:lnTo>
                <a:lnTo>
                  <a:pt x="3885" y="0"/>
                </a:lnTo>
                <a:lnTo>
                  <a:pt x="3885" y="2802"/>
                </a:lnTo>
                <a:lnTo>
                  <a:pt x="1592" y="2802"/>
                </a:lnTo>
                <a:lnTo>
                  <a:pt x="1592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4069408" y="1883243"/>
            <a:ext cx="116160" cy="169645"/>
          </a:xfrm>
          <a:custGeom>
            <a:avLst/>
            <a:gdLst/>
            <a:ahLst/>
            <a:cxnLst/>
            <a:rect l="l" t="t" r="r" b="b"/>
            <a:pathLst>
              <a:path w="4841" h="7070" extrusionOk="0">
                <a:moveTo>
                  <a:pt x="2357" y="1274"/>
                </a:moveTo>
                <a:cubicBezTo>
                  <a:pt x="2930" y="1274"/>
                  <a:pt x="3312" y="1720"/>
                  <a:pt x="3312" y="2293"/>
                </a:cubicBezTo>
                <a:cubicBezTo>
                  <a:pt x="3312" y="2802"/>
                  <a:pt x="2930" y="3312"/>
                  <a:pt x="2357" y="3312"/>
                </a:cubicBezTo>
                <a:lnTo>
                  <a:pt x="1529" y="3312"/>
                </a:lnTo>
                <a:lnTo>
                  <a:pt x="1529" y="1274"/>
                </a:lnTo>
                <a:close/>
                <a:moveTo>
                  <a:pt x="0" y="0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522"/>
                </a:lnTo>
                <a:lnTo>
                  <a:pt x="2612" y="4522"/>
                </a:lnTo>
                <a:cubicBezTo>
                  <a:pt x="2647" y="4524"/>
                  <a:pt x="2683" y="4524"/>
                  <a:pt x="2718" y="4524"/>
                </a:cubicBezTo>
                <a:cubicBezTo>
                  <a:pt x="3938" y="4524"/>
                  <a:pt x="4839" y="3469"/>
                  <a:pt x="4777" y="2293"/>
                </a:cubicBezTo>
                <a:cubicBezTo>
                  <a:pt x="4840" y="1083"/>
                  <a:pt x="3822" y="64"/>
                  <a:pt x="2612" y="0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-522515" y="481959"/>
            <a:ext cx="88638" cy="171180"/>
          </a:xfrm>
          <a:custGeom>
            <a:avLst/>
            <a:gdLst/>
            <a:ahLst/>
            <a:cxnLst/>
            <a:rect l="l" t="t" r="r" b="b"/>
            <a:pathLst>
              <a:path w="3694" h="7134" extrusionOk="0">
                <a:moveTo>
                  <a:pt x="2102" y="1"/>
                </a:moveTo>
                <a:lnTo>
                  <a:pt x="2102" y="4268"/>
                </a:lnTo>
                <a:cubicBezTo>
                  <a:pt x="2102" y="5032"/>
                  <a:pt x="2102" y="5669"/>
                  <a:pt x="955" y="5669"/>
                </a:cubicBezTo>
                <a:cubicBezTo>
                  <a:pt x="573" y="5669"/>
                  <a:pt x="191" y="5478"/>
                  <a:pt x="0" y="5159"/>
                </a:cubicBezTo>
                <a:lnTo>
                  <a:pt x="0" y="7006"/>
                </a:lnTo>
                <a:cubicBezTo>
                  <a:pt x="319" y="7134"/>
                  <a:pt x="637" y="7134"/>
                  <a:pt x="955" y="7134"/>
                </a:cubicBezTo>
                <a:cubicBezTo>
                  <a:pt x="2675" y="7134"/>
                  <a:pt x="3694" y="6433"/>
                  <a:pt x="3694" y="4395"/>
                </a:cubicBezTo>
                <a:lnTo>
                  <a:pt x="3694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-415569" y="478912"/>
            <a:ext cx="142146" cy="175763"/>
          </a:xfrm>
          <a:custGeom>
            <a:avLst/>
            <a:gdLst/>
            <a:ahLst/>
            <a:cxnLst/>
            <a:rect l="l" t="t" r="r" b="b"/>
            <a:pathLst>
              <a:path w="5924" h="7325" extrusionOk="0">
                <a:moveTo>
                  <a:pt x="2867" y="1"/>
                </a:moveTo>
                <a:cubicBezTo>
                  <a:pt x="1593" y="1"/>
                  <a:pt x="256" y="637"/>
                  <a:pt x="256" y="2102"/>
                </a:cubicBezTo>
                <a:cubicBezTo>
                  <a:pt x="256" y="4713"/>
                  <a:pt x="4331" y="3822"/>
                  <a:pt x="4331" y="5223"/>
                </a:cubicBezTo>
                <a:cubicBezTo>
                  <a:pt x="4331" y="5860"/>
                  <a:pt x="3504" y="6051"/>
                  <a:pt x="3058" y="6051"/>
                </a:cubicBezTo>
                <a:cubicBezTo>
                  <a:pt x="3019" y="6054"/>
                  <a:pt x="2980" y="6055"/>
                  <a:pt x="2942" y="6055"/>
                </a:cubicBezTo>
                <a:cubicBezTo>
                  <a:pt x="2230" y="6055"/>
                  <a:pt x="1654" y="5505"/>
                  <a:pt x="1593" y="4841"/>
                </a:cubicBezTo>
                <a:lnTo>
                  <a:pt x="1" y="4841"/>
                </a:lnTo>
                <a:cubicBezTo>
                  <a:pt x="1" y="6496"/>
                  <a:pt x="1466" y="7324"/>
                  <a:pt x="2994" y="7324"/>
                </a:cubicBezTo>
                <a:cubicBezTo>
                  <a:pt x="4586" y="7324"/>
                  <a:pt x="5924" y="6687"/>
                  <a:pt x="5924" y="5032"/>
                </a:cubicBezTo>
                <a:cubicBezTo>
                  <a:pt x="5924" y="2357"/>
                  <a:pt x="1848" y="3249"/>
                  <a:pt x="1848" y="1975"/>
                </a:cubicBezTo>
                <a:cubicBezTo>
                  <a:pt x="1848" y="1465"/>
                  <a:pt x="2485" y="1274"/>
                  <a:pt x="2867" y="1274"/>
                </a:cubicBezTo>
                <a:cubicBezTo>
                  <a:pt x="3695" y="1274"/>
                  <a:pt x="4077" y="1529"/>
                  <a:pt x="4204" y="2230"/>
                </a:cubicBezTo>
                <a:lnTo>
                  <a:pt x="5669" y="2230"/>
                </a:lnTo>
                <a:cubicBezTo>
                  <a:pt x="5605" y="637"/>
                  <a:pt x="4331" y="1"/>
                  <a:pt x="2867" y="1"/>
                </a:cubicBez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-1214747" y="1001523"/>
            <a:ext cx="131445" cy="169645"/>
          </a:xfrm>
          <a:custGeom>
            <a:avLst/>
            <a:gdLst/>
            <a:ahLst/>
            <a:cxnLst/>
            <a:rect l="l" t="t" r="r" b="b"/>
            <a:pathLst>
              <a:path w="5478" h="7070" extrusionOk="0">
                <a:moveTo>
                  <a:pt x="0" y="1"/>
                </a:moveTo>
                <a:lnTo>
                  <a:pt x="0" y="7069"/>
                </a:lnTo>
                <a:lnTo>
                  <a:pt x="1529" y="7069"/>
                </a:lnTo>
                <a:lnTo>
                  <a:pt x="1529" y="4267"/>
                </a:lnTo>
                <a:lnTo>
                  <a:pt x="3821" y="4267"/>
                </a:lnTo>
                <a:lnTo>
                  <a:pt x="3821" y="7069"/>
                </a:lnTo>
                <a:lnTo>
                  <a:pt x="5477" y="7069"/>
                </a:lnTo>
                <a:lnTo>
                  <a:pt x="5477" y="1"/>
                </a:lnTo>
                <a:lnTo>
                  <a:pt x="3821" y="1"/>
                </a:lnTo>
                <a:lnTo>
                  <a:pt x="3821" y="2866"/>
                </a:lnTo>
                <a:lnTo>
                  <a:pt x="1529" y="2866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-1066530" y="1001523"/>
            <a:ext cx="134492" cy="169645"/>
          </a:xfrm>
          <a:custGeom>
            <a:avLst/>
            <a:gdLst/>
            <a:ahLst/>
            <a:cxnLst/>
            <a:rect l="l" t="t" r="r" b="b"/>
            <a:pathLst>
              <a:path w="5605" h="7070" extrusionOk="0">
                <a:moveTo>
                  <a:pt x="1" y="1"/>
                </a:moveTo>
                <a:lnTo>
                  <a:pt x="1" y="1465"/>
                </a:lnTo>
                <a:lnTo>
                  <a:pt x="2038" y="1465"/>
                </a:lnTo>
                <a:lnTo>
                  <a:pt x="2038" y="7069"/>
                </a:lnTo>
                <a:lnTo>
                  <a:pt x="3567" y="7069"/>
                </a:lnTo>
                <a:lnTo>
                  <a:pt x="3567" y="1465"/>
                </a:lnTo>
                <a:lnTo>
                  <a:pt x="5605" y="1465"/>
                </a:lnTo>
                <a:lnTo>
                  <a:pt x="5605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-930526" y="1001523"/>
            <a:ext cx="224665" cy="169645"/>
          </a:xfrm>
          <a:custGeom>
            <a:avLst/>
            <a:gdLst/>
            <a:ahLst/>
            <a:cxnLst/>
            <a:rect l="l" t="t" r="r" b="b"/>
            <a:pathLst>
              <a:path w="9363" h="7070" extrusionOk="0">
                <a:moveTo>
                  <a:pt x="1402" y="1"/>
                </a:moveTo>
                <a:lnTo>
                  <a:pt x="0" y="7069"/>
                </a:lnTo>
                <a:lnTo>
                  <a:pt x="1720" y="7069"/>
                </a:lnTo>
                <a:lnTo>
                  <a:pt x="2548" y="2229"/>
                </a:lnTo>
                <a:lnTo>
                  <a:pt x="3949" y="7069"/>
                </a:lnTo>
                <a:lnTo>
                  <a:pt x="5477" y="7069"/>
                </a:lnTo>
                <a:lnTo>
                  <a:pt x="6815" y="2229"/>
                </a:lnTo>
                <a:lnTo>
                  <a:pt x="7643" y="7069"/>
                </a:lnTo>
                <a:lnTo>
                  <a:pt x="9362" y="7069"/>
                </a:lnTo>
                <a:lnTo>
                  <a:pt x="8025" y="1"/>
                </a:lnTo>
                <a:lnTo>
                  <a:pt x="6178" y="1"/>
                </a:lnTo>
                <a:lnTo>
                  <a:pt x="4713" y="4968"/>
                </a:lnTo>
                <a:lnTo>
                  <a:pt x="3248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-689088" y="1001523"/>
            <a:ext cx="97828" cy="169645"/>
          </a:xfrm>
          <a:custGeom>
            <a:avLst/>
            <a:gdLst/>
            <a:ahLst/>
            <a:cxnLst/>
            <a:rect l="l" t="t" r="r" b="b"/>
            <a:pathLst>
              <a:path w="4077" h="7070" extrusionOk="0">
                <a:moveTo>
                  <a:pt x="1" y="1"/>
                </a:moveTo>
                <a:lnTo>
                  <a:pt x="1" y="7069"/>
                </a:lnTo>
                <a:lnTo>
                  <a:pt x="4076" y="7069"/>
                </a:lnTo>
                <a:lnTo>
                  <a:pt x="4076" y="5668"/>
                </a:lnTo>
                <a:lnTo>
                  <a:pt x="1529" y="5668"/>
                </a:lnTo>
                <a:lnTo>
                  <a:pt x="152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0"/>
          <p:cNvSpPr/>
          <p:nvPr/>
        </p:nvSpPr>
        <p:spPr>
          <a:xfrm>
            <a:off x="12309" y="4484061"/>
            <a:ext cx="155896" cy="203262"/>
          </a:xfrm>
          <a:custGeom>
            <a:avLst/>
            <a:gdLst/>
            <a:ahLst/>
            <a:cxnLst/>
            <a:rect l="l" t="t" r="r" b="b"/>
            <a:pathLst>
              <a:path w="6497" h="8471" extrusionOk="0">
                <a:moveTo>
                  <a:pt x="6496" y="0"/>
                </a:moveTo>
                <a:lnTo>
                  <a:pt x="0" y="3057"/>
                </a:lnTo>
                <a:lnTo>
                  <a:pt x="0" y="5413"/>
                </a:lnTo>
                <a:lnTo>
                  <a:pt x="6496" y="8470"/>
                </a:lnTo>
                <a:lnTo>
                  <a:pt x="6496" y="6560"/>
                </a:lnTo>
                <a:lnTo>
                  <a:pt x="1402" y="4267"/>
                </a:lnTo>
                <a:lnTo>
                  <a:pt x="6496" y="1911"/>
                </a:lnTo>
                <a:lnTo>
                  <a:pt x="6496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0"/>
          <p:cNvSpPr/>
          <p:nvPr/>
        </p:nvSpPr>
        <p:spPr>
          <a:xfrm>
            <a:off x="192632" y="4384722"/>
            <a:ext cx="198679" cy="365252"/>
          </a:xfrm>
          <a:custGeom>
            <a:avLst/>
            <a:gdLst/>
            <a:ahLst/>
            <a:cxnLst/>
            <a:rect l="l" t="t" r="r" b="b"/>
            <a:pathLst>
              <a:path w="8280" h="15222" extrusionOk="0">
                <a:moveTo>
                  <a:pt x="6114" y="1"/>
                </a:moveTo>
                <a:lnTo>
                  <a:pt x="0" y="15221"/>
                </a:lnTo>
                <a:lnTo>
                  <a:pt x="2165" y="15221"/>
                </a:lnTo>
                <a:lnTo>
                  <a:pt x="8279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3801989" y="4086729"/>
            <a:ext cx="230760" cy="230784"/>
          </a:xfrm>
          <a:custGeom>
            <a:avLst/>
            <a:gdLst/>
            <a:ahLst/>
            <a:cxnLst/>
            <a:rect l="l" t="t" r="r" b="b"/>
            <a:pathLst>
              <a:path w="9617" h="9618" extrusionOk="0">
                <a:moveTo>
                  <a:pt x="1" y="1"/>
                </a:moveTo>
                <a:lnTo>
                  <a:pt x="1" y="9617"/>
                </a:lnTo>
                <a:lnTo>
                  <a:pt x="9617" y="9617"/>
                </a:lnTo>
                <a:lnTo>
                  <a:pt x="9617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4649C-0BCB-4607-87A8-425EB7599BE4}"/>
              </a:ext>
            </a:extLst>
          </p:cNvPr>
          <p:cNvSpPr txBox="1"/>
          <p:nvPr/>
        </p:nvSpPr>
        <p:spPr>
          <a:xfrm>
            <a:off x="5558504" y="4451931"/>
            <a:ext cx="384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chemeClr val="bg1"/>
                </a:solidFill>
              </a:rPr>
              <a:t>Pembentang</a:t>
            </a:r>
            <a:r>
              <a:rPr lang="en-MY" dirty="0">
                <a:solidFill>
                  <a:schemeClr val="bg1"/>
                </a:solidFill>
              </a:rPr>
              <a:t>: Kumpulan 5</a:t>
            </a:r>
          </a:p>
          <a:p>
            <a:r>
              <a:rPr lang="en-MY" dirty="0" err="1">
                <a:solidFill>
                  <a:schemeClr val="bg1"/>
                </a:solidFill>
              </a:rPr>
              <a:t>Aina</a:t>
            </a:r>
            <a:r>
              <a:rPr lang="en-MY" dirty="0">
                <a:solidFill>
                  <a:schemeClr val="bg1"/>
                </a:solidFill>
              </a:rPr>
              <a:t>, </a:t>
            </a:r>
            <a:r>
              <a:rPr lang="en-MY" dirty="0" err="1">
                <a:solidFill>
                  <a:schemeClr val="bg1"/>
                </a:solidFill>
              </a:rPr>
              <a:t>Alis</a:t>
            </a:r>
            <a:r>
              <a:rPr lang="en-MY" dirty="0">
                <a:solidFill>
                  <a:schemeClr val="bg1"/>
                </a:solidFill>
              </a:rPr>
              <a:t>, Anas, Yong Xin, </a:t>
            </a:r>
            <a:r>
              <a:rPr lang="en-MY" dirty="0" err="1">
                <a:solidFill>
                  <a:schemeClr val="bg1"/>
                </a:solidFill>
              </a:rPr>
              <a:t>Syak</a:t>
            </a:r>
            <a:r>
              <a:rPr lang="en-MY" dirty="0">
                <a:solidFill>
                  <a:schemeClr val="bg1"/>
                </a:solidFill>
              </a:rPr>
              <a:t>, Deena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ctrTitle"/>
          </p:nvPr>
        </p:nvSpPr>
        <p:spPr>
          <a:xfrm>
            <a:off x="5369051" y="1310994"/>
            <a:ext cx="35304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000" dirty="0"/>
              <a:t>BIODATA INDIVIDU</a:t>
            </a:r>
            <a:endParaRPr sz="3000" dirty="0"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1"/>
          </p:nvPr>
        </p:nvSpPr>
        <p:spPr>
          <a:xfrm>
            <a:off x="4572000" y="2332549"/>
            <a:ext cx="4327451" cy="1564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MY" sz="1800" dirty="0"/>
              <a:t>Nama </a:t>
            </a:r>
            <a:r>
              <a:rPr lang="en-MY" sz="1800" dirty="0" err="1"/>
              <a:t>penuh</a:t>
            </a:r>
            <a:r>
              <a:rPr lang="en-MY" sz="1800" dirty="0"/>
              <a:t>: </a:t>
            </a:r>
            <a:r>
              <a:rPr lang="en-MY" sz="1800" dirty="0" err="1"/>
              <a:t>Pua</a:t>
            </a:r>
            <a:r>
              <a:rPr lang="en-MY" sz="1800" dirty="0"/>
              <a:t> </a:t>
            </a:r>
            <a:r>
              <a:rPr lang="en-MY" sz="1800" dirty="0" err="1"/>
              <a:t>Khein</a:t>
            </a:r>
            <a:r>
              <a:rPr lang="en-MY" sz="1800" dirty="0"/>
              <a:t>-Seng</a:t>
            </a:r>
          </a:p>
          <a:p>
            <a:pPr marL="171450" lvl="0" indent="-171450">
              <a:buFont typeface="Wingdings" panose="05000000000000000000" pitchFamily="2" charset="2"/>
              <a:buChar char="v"/>
            </a:pPr>
            <a:r>
              <a:rPr lang="en-MY" sz="1800" dirty="0"/>
              <a:t>Tarikh </a:t>
            </a:r>
            <a:r>
              <a:rPr lang="en-MY" sz="1800" dirty="0" err="1"/>
              <a:t>Lahir</a:t>
            </a:r>
            <a:r>
              <a:rPr lang="en-MY" sz="1800" dirty="0"/>
              <a:t>: 15 Jun 1974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MY" sz="1800" dirty="0" err="1"/>
              <a:t>Tempat</a:t>
            </a:r>
            <a:r>
              <a:rPr lang="en-MY" sz="1800" dirty="0"/>
              <a:t> </a:t>
            </a:r>
            <a:r>
              <a:rPr lang="en-MY" sz="1800" dirty="0" err="1"/>
              <a:t>Lahir</a:t>
            </a:r>
            <a:r>
              <a:rPr lang="en-MY" sz="1800" dirty="0"/>
              <a:t>: </a:t>
            </a:r>
            <a:r>
              <a:rPr lang="en-MY" sz="1800" dirty="0" err="1"/>
              <a:t>Sekinchan</a:t>
            </a:r>
            <a:r>
              <a:rPr lang="en-MY" sz="1800" dirty="0"/>
              <a:t>, Selangor, Malaysia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MY" sz="1800" dirty="0" err="1"/>
              <a:t>Tempat</a:t>
            </a:r>
            <a:r>
              <a:rPr lang="en-MY" sz="1800" dirty="0"/>
              <a:t> </a:t>
            </a:r>
            <a:r>
              <a:rPr lang="en-MY" sz="1800" dirty="0" err="1"/>
              <a:t>Tinggal</a:t>
            </a:r>
            <a:r>
              <a:rPr lang="en-MY" sz="1800" dirty="0"/>
              <a:t>: Taipei, Taiwan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dirty="0"/>
          </a:p>
        </p:txBody>
      </p:sp>
      <p:cxnSp>
        <p:nvCxnSpPr>
          <p:cNvPr id="260" name="Google Shape;260;p22"/>
          <p:cNvCxnSpPr>
            <a:cxnSpLocks/>
          </p:cNvCxnSpPr>
          <p:nvPr/>
        </p:nvCxnSpPr>
        <p:spPr>
          <a:xfrm>
            <a:off x="4572000" y="2028795"/>
            <a:ext cx="4707500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Image result for pua khein seng">
            <a:extLst>
              <a:ext uri="{FF2B5EF4-FFF2-40B4-BE49-F238E27FC236}">
                <a16:creationId xmlns:a16="http://schemas.microsoft.com/office/drawing/2014/main" id="{E93177ED-E859-42EF-8544-5DB32FD1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2" y="1087541"/>
            <a:ext cx="3530400" cy="2968418"/>
          </a:xfrm>
          <a:prstGeom prst="rect">
            <a:avLst/>
          </a:prstGeom>
          <a:ln w="1905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5200;p46">
            <a:extLst>
              <a:ext uri="{FF2B5EF4-FFF2-40B4-BE49-F238E27FC236}">
                <a16:creationId xmlns:a16="http://schemas.microsoft.com/office/drawing/2014/main" id="{AB9518B3-7963-4451-98CE-725A4862CF9C}"/>
              </a:ext>
            </a:extLst>
          </p:cNvPr>
          <p:cNvGrpSpPr/>
          <p:nvPr/>
        </p:nvGrpSpPr>
        <p:grpSpPr>
          <a:xfrm>
            <a:off x="2260617" y="1375337"/>
            <a:ext cx="3108434" cy="1086930"/>
            <a:chOff x="-64212375" y="1223074"/>
            <a:chExt cx="2823797" cy="987401"/>
          </a:xfrm>
        </p:grpSpPr>
        <p:sp>
          <p:nvSpPr>
            <p:cNvPr id="15" name="Google Shape;5201;p46">
              <a:extLst>
                <a:ext uri="{FF2B5EF4-FFF2-40B4-BE49-F238E27FC236}">
                  <a16:creationId xmlns:a16="http://schemas.microsoft.com/office/drawing/2014/main" id="{DB855782-2B42-4E76-8F4C-8824C2751249}"/>
                </a:ext>
              </a:extLst>
            </p:cNvPr>
            <p:cNvSpPr/>
            <p:nvPr/>
          </p:nvSpPr>
          <p:spPr>
            <a:xfrm>
              <a:off x="-61911100" y="1223074"/>
              <a:ext cx="522522" cy="434153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202;p46">
              <a:extLst>
                <a:ext uri="{FF2B5EF4-FFF2-40B4-BE49-F238E27FC236}">
                  <a16:creationId xmlns:a16="http://schemas.microsoft.com/office/drawing/2014/main" id="{130FC99B-33CB-4F17-9A1C-10CC058A755F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03;p46">
              <a:extLst>
                <a:ext uri="{FF2B5EF4-FFF2-40B4-BE49-F238E27FC236}">
                  <a16:creationId xmlns:a16="http://schemas.microsoft.com/office/drawing/2014/main" id="{F3D40E4D-FFCE-4BF2-8DBE-9CAEC2A03A90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6"/>
          <p:cNvSpPr txBox="1">
            <a:spLocks noGrp="1"/>
          </p:cNvSpPr>
          <p:nvPr>
            <p:ph type="ctrTitle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rgbClr val="FFFFFF"/>
                </a:solidFill>
              </a:rPr>
              <a:t>LATAR BELAKANG PENDIDIKAN 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63" name="Google Shape;1063;p36"/>
          <p:cNvSpPr/>
          <p:nvPr/>
        </p:nvSpPr>
        <p:spPr>
          <a:xfrm>
            <a:off x="1019176" y="1790700"/>
            <a:ext cx="1562100" cy="1562100"/>
          </a:xfrm>
          <a:prstGeom prst="ellipse">
            <a:avLst/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6"/>
          <p:cNvSpPr/>
          <p:nvPr/>
        </p:nvSpPr>
        <p:spPr>
          <a:xfrm>
            <a:off x="3536224" y="2634449"/>
            <a:ext cx="2009700" cy="2009700"/>
          </a:xfrm>
          <a:prstGeom prst="ellipse">
            <a:avLst/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5" name="Google Shape;1065;p36"/>
          <p:cNvSpPr/>
          <p:nvPr/>
        </p:nvSpPr>
        <p:spPr>
          <a:xfrm>
            <a:off x="6571965" y="1723962"/>
            <a:ext cx="1636085" cy="1569555"/>
          </a:xfrm>
          <a:prstGeom prst="ellipse">
            <a:avLst/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6" name="Google Shape;1066;p36"/>
          <p:cNvCxnSpPr/>
          <p:nvPr/>
        </p:nvCxnSpPr>
        <p:spPr>
          <a:xfrm>
            <a:off x="2343150" y="2971800"/>
            <a:ext cx="1600200" cy="504900"/>
          </a:xfrm>
          <a:prstGeom prst="straightConnector1">
            <a:avLst/>
          </a:prstGeom>
          <a:noFill/>
          <a:ln w="2857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7" name="Google Shape;1067;p36"/>
          <p:cNvCxnSpPr/>
          <p:nvPr/>
        </p:nvCxnSpPr>
        <p:spPr>
          <a:xfrm rot="10800000" flipH="1">
            <a:off x="5019675" y="2634450"/>
            <a:ext cx="1790700" cy="1080300"/>
          </a:xfrm>
          <a:prstGeom prst="straightConnector1">
            <a:avLst/>
          </a:prstGeom>
          <a:noFill/>
          <a:ln w="2857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8" name="Google Shape;1068;p36"/>
          <p:cNvCxnSpPr/>
          <p:nvPr/>
        </p:nvCxnSpPr>
        <p:spPr>
          <a:xfrm flipH="1">
            <a:off x="-600225" y="2543175"/>
            <a:ext cx="1886100" cy="714300"/>
          </a:xfrm>
          <a:prstGeom prst="straightConnector1">
            <a:avLst/>
          </a:prstGeom>
          <a:noFill/>
          <a:ln w="2857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9" name="Google Shape;1069;p36"/>
          <p:cNvCxnSpPr/>
          <p:nvPr/>
        </p:nvCxnSpPr>
        <p:spPr>
          <a:xfrm rot="10800000">
            <a:off x="7638600" y="2714625"/>
            <a:ext cx="1734000" cy="1181100"/>
          </a:xfrm>
          <a:prstGeom prst="straightConnector1">
            <a:avLst/>
          </a:prstGeom>
          <a:noFill/>
          <a:ln w="2857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6" name="Google Shape;1096;p36"/>
          <p:cNvSpPr txBox="1">
            <a:spLocks noGrp="1"/>
          </p:cNvSpPr>
          <p:nvPr>
            <p:ph type="subTitle" idx="4294967295"/>
          </p:nvPr>
        </p:nvSpPr>
        <p:spPr>
          <a:xfrm>
            <a:off x="623627" y="3415465"/>
            <a:ext cx="2299232" cy="971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SJKC </a:t>
            </a:r>
            <a:r>
              <a:rPr lang="en-MY" sz="1500" dirty="0" err="1">
                <a:latin typeface="Roboto Light" panose="020B0604020202020204" charset="0"/>
                <a:ea typeface="Roboto Light" panose="020B0604020202020204" charset="0"/>
              </a:rPr>
              <a:t>Yeok</a:t>
            </a: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latin typeface="Roboto Light" panose="020B0604020202020204" charset="0"/>
                <a:ea typeface="Roboto Light" panose="020B0604020202020204" charset="0"/>
              </a:rPr>
              <a:t>Kuan</a:t>
            </a: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, </a:t>
            </a:r>
            <a:r>
              <a:rPr lang="en-MY" sz="1500" dirty="0" err="1">
                <a:latin typeface="Roboto Light" panose="020B0604020202020204" charset="0"/>
                <a:ea typeface="Roboto Light" panose="020B0604020202020204" charset="0"/>
              </a:rPr>
              <a:t>Balik</a:t>
            </a: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latin typeface="Roboto Light" panose="020B0604020202020204" charset="0"/>
                <a:ea typeface="Roboto Light" panose="020B0604020202020204" charset="0"/>
              </a:rPr>
              <a:t>Pulau</a:t>
            </a: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, </a:t>
            </a:r>
            <a:r>
              <a:rPr lang="en-MY" sz="1500" dirty="0" err="1">
                <a:latin typeface="Roboto Light" panose="020B0604020202020204" charset="0"/>
                <a:ea typeface="Roboto Light" panose="020B0604020202020204" charset="0"/>
              </a:rPr>
              <a:t>Pulau</a:t>
            </a: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 Pinang (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1979-1985)</a:t>
            </a:r>
          </a:p>
          <a:p>
            <a:pPr marL="0" indent="0" algn="ctr">
              <a:spcAft>
                <a:spcPts val="1600"/>
              </a:spcAft>
              <a:buNone/>
            </a:pPr>
            <a:endParaRPr sz="900" dirty="0">
              <a:solidFill>
                <a:srgbClr val="FFFFFF"/>
              </a:solidFill>
            </a:endParaRPr>
          </a:p>
        </p:txBody>
      </p:sp>
      <p:sp>
        <p:nvSpPr>
          <p:cNvPr id="1097" name="Google Shape;1097;p36"/>
          <p:cNvSpPr txBox="1">
            <a:spLocks noGrp="1"/>
          </p:cNvSpPr>
          <p:nvPr>
            <p:ph type="subTitle" idx="4294967295"/>
          </p:nvPr>
        </p:nvSpPr>
        <p:spPr>
          <a:xfrm>
            <a:off x="3264105" y="1405879"/>
            <a:ext cx="2553938" cy="12958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buNone/>
            </a:pP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Pin Hwa High School, </a:t>
            </a:r>
            <a:r>
              <a:rPr lang="en-MY" sz="1500" dirty="0" err="1">
                <a:latin typeface="Roboto Light" panose="020B0604020202020204" charset="0"/>
                <a:ea typeface="Roboto Light" panose="020B0604020202020204" charset="0"/>
              </a:rPr>
              <a:t>Kajang</a:t>
            </a:r>
            <a:r>
              <a:rPr lang="en-MY" sz="1500" dirty="0">
                <a:latin typeface="Roboto Light" panose="020B0604020202020204" charset="0"/>
                <a:ea typeface="Roboto Light" panose="020B0604020202020204" charset="0"/>
              </a:rPr>
              <a:t>, Selangor (1986-1992)</a:t>
            </a:r>
          </a:p>
        </p:txBody>
      </p:sp>
      <p:sp>
        <p:nvSpPr>
          <p:cNvPr id="1098" name="Google Shape;1098;p36"/>
          <p:cNvSpPr txBox="1">
            <a:spLocks noGrp="1"/>
          </p:cNvSpPr>
          <p:nvPr>
            <p:ph type="subTitle" idx="4294967295"/>
          </p:nvPr>
        </p:nvSpPr>
        <p:spPr>
          <a:xfrm>
            <a:off x="6115920" y="3287454"/>
            <a:ext cx="2548173" cy="156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nb-NO" sz="1500" dirty="0">
                <a:latin typeface="Roboto Light" panose="020B0604020202020204" charset="0"/>
                <a:ea typeface="Roboto Light" panose="020B0604020202020204" charset="0"/>
              </a:rPr>
              <a:t>Chiao Tung</a:t>
            </a:r>
            <a:r>
              <a:rPr lang="en-US" sz="1500" dirty="0">
                <a:latin typeface="Roboto Light" panose="020B0604020202020204" charset="0"/>
                <a:ea typeface="Roboto Light" panose="020B0604020202020204" charset="0"/>
              </a:rPr>
              <a:t> University, Taiwan</a:t>
            </a: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500" dirty="0">
                <a:latin typeface="Roboto Light" panose="020B0604020202020204" charset="0"/>
                <a:ea typeface="Roboto Light" panose="020B0604020202020204" charset="0"/>
              </a:rPr>
              <a:t>Degree in Electrical Control </a:t>
            </a:r>
            <a:r>
              <a:rPr lang="en-US" sz="1500" dirty="0" err="1">
                <a:latin typeface="Roboto Light" panose="020B0604020202020204" charset="0"/>
                <a:ea typeface="Roboto Light" panose="020B0604020202020204" charset="0"/>
              </a:rPr>
              <a:t>Engeering</a:t>
            </a:r>
            <a:r>
              <a:rPr lang="en-US" sz="1500" dirty="0">
                <a:latin typeface="Roboto Light" panose="020B0604020202020204" charset="0"/>
                <a:ea typeface="Roboto Light" panose="020B0604020202020204" charset="0"/>
              </a:rPr>
              <a:t> (1997)</a:t>
            </a:r>
          </a:p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500" dirty="0">
                <a:latin typeface="Roboto Light" panose="020B0604020202020204" charset="0"/>
                <a:ea typeface="Roboto Light" panose="020B0604020202020204" charset="0"/>
              </a:rPr>
              <a:t>Master (1999)</a:t>
            </a:r>
            <a:endParaRPr lang="en-MY" sz="1500" dirty="0">
              <a:latin typeface="Roboto Light" panose="020B0604020202020204" charset="0"/>
              <a:ea typeface="Roboto Light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900" dirty="0">
              <a:solidFill>
                <a:srgbClr val="FFFFFF"/>
              </a:solidFill>
            </a:endParaRPr>
          </a:p>
        </p:txBody>
      </p:sp>
      <p:cxnSp>
        <p:nvCxnSpPr>
          <p:cNvPr id="1099" name="Google Shape;1099;p36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" name="Google Shape;6824;p49">
            <a:extLst>
              <a:ext uri="{FF2B5EF4-FFF2-40B4-BE49-F238E27FC236}">
                <a16:creationId xmlns:a16="http://schemas.microsoft.com/office/drawing/2014/main" id="{47CB379A-A186-496E-9EC7-053E34BF9EF5}"/>
              </a:ext>
            </a:extLst>
          </p:cNvPr>
          <p:cNvGrpSpPr/>
          <p:nvPr/>
        </p:nvGrpSpPr>
        <p:grpSpPr>
          <a:xfrm>
            <a:off x="6871379" y="2049387"/>
            <a:ext cx="1037256" cy="918704"/>
            <a:chOff x="-40742767" y="3972175"/>
            <a:chExt cx="311125" cy="316825"/>
          </a:xfrm>
          <a:solidFill>
            <a:schemeClr val="accent5">
              <a:lumMod val="50000"/>
            </a:schemeClr>
          </a:solidFill>
        </p:grpSpPr>
        <p:sp>
          <p:nvSpPr>
            <p:cNvPr id="43" name="Google Shape;6825;p49">
              <a:extLst>
                <a:ext uri="{FF2B5EF4-FFF2-40B4-BE49-F238E27FC236}">
                  <a16:creationId xmlns:a16="http://schemas.microsoft.com/office/drawing/2014/main" id="{A5419EA2-1BCB-4552-B945-0BD73FC4F438}"/>
                </a:ext>
              </a:extLst>
            </p:cNvPr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26;p49">
              <a:extLst>
                <a:ext uri="{FF2B5EF4-FFF2-40B4-BE49-F238E27FC236}">
                  <a16:creationId xmlns:a16="http://schemas.microsoft.com/office/drawing/2014/main" id="{E89866C1-B0AC-4610-BC0B-5936A552E5B6}"/>
                </a:ext>
              </a:extLst>
            </p:cNvPr>
            <p:cNvSpPr/>
            <p:nvPr/>
          </p:nvSpPr>
          <p:spPr>
            <a:xfrm>
              <a:off x="-40742767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Google Shape;6841;p49">
            <a:extLst>
              <a:ext uri="{FF2B5EF4-FFF2-40B4-BE49-F238E27FC236}">
                <a16:creationId xmlns:a16="http://schemas.microsoft.com/office/drawing/2014/main" id="{9B4E46D1-69A9-4A78-9C4C-E00BBB79E604}"/>
              </a:ext>
            </a:extLst>
          </p:cNvPr>
          <p:cNvSpPr/>
          <p:nvPr/>
        </p:nvSpPr>
        <p:spPr>
          <a:xfrm>
            <a:off x="4091839" y="3174599"/>
            <a:ext cx="898470" cy="923222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" name="Google Shape;5858;p47">
            <a:extLst>
              <a:ext uri="{FF2B5EF4-FFF2-40B4-BE49-F238E27FC236}">
                <a16:creationId xmlns:a16="http://schemas.microsoft.com/office/drawing/2014/main" id="{F857D06D-BB40-459A-9814-DF41CF6EAB7D}"/>
              </a:ext>
            </a:extLst>
          </p:cNvPr>
          <p:cNvGrpSpPr/>
          <p:nvPr/>
        </p:nvGrpSpPr>
        <p:grpSpPr>
          <a:xfrm>
            <a:off x="1350103" y="2041163"/>
            <a:ext cx="897870" cy="935155"/>
            <a:chOff x="-53615675" y="3584850"/>
            <a:chExt cx="279625" cy="319025"/>
          </a:xfrm>
        </p:grpSpPr>
        <p:sp>
          <p:nvSpPr>
            <p:cNvPr id="48" name="Google Shape;5859;p47">
              <a:extLst>
                <a:ext uri="{FF2B5EF4-FFF2-40B4-BE49-F238E27FC236}">
                  <a16:creationId xmlns:a16="http://schemas.microsoft.com/office/drawing/2014/main" id="{A9B156DC-1D3E-465B-B144-6AFC51BC41A7}"/>
                </a:ext>
              </a:extLst>
            </p:cNvPr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60;p47">
              <a:extLst>
                <a:ext uri="{FF2B5EF4-FFF2-40B4-BE49-F238E27FC236}">
                  <a16:creationId xmlns:a16="http://schemas.microsoft.com/office/drawing/2014/main" id="{AD1A8127-3AC8-4BD1-801A-9C6690934F4D}"/>
                </a:ext>
              </a:extLst>
            </p:cNvPr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61;p47">
              <a:extLst>
                <a:ext uri="{FF2B5EF4-FFF2-40B4-BE49-F238E27FC236}">
                  <a16:creationId xmlns:a16="http://schemas.microsoft.com/office/drawing/2014/main" id="{5B191066-3596-4116-9337-8D03C6D146A5}"/>
                </a:ext>
              </a:extLst>
            </p:cNvPr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6845;p49">
            <a:extLst>
              <a:ext uri="{FF2B5EF4-FFF2-40B4-BE49-F238E27FC236}">
                <a16:creationId xmlns:a16="http://schemas.microsoft.com/office/drawing/2014/main" id="{66A9DDA5-BA5D-4F14-81DE-DAE5F234323E}"/>
              </a:ext>
            </a:extLst>
          </p:cNvPr>
          <p:cNvGrpSpPr/>
          <p:nvPr/>
        </p:nvGrpSpPr>
        <p:grpSpPr>
          <a:xfrm>
            <a:off x="7503564" y="426646"/>
            <a:ext cx="704486" cy="650448"/>
            <a:chOff x="-40378075" y="3267450"/>
            <a:chExt cx="317425" cy="2890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2" name="Google Shape;6846;p49">
              <a:extLst>
                <a:ext uri="{FF2B5EF4-FFF2-40B4-BE49-F238E27FC236}">
                  <a16:creationId xmlns:a16="http://schemas.microsoft.com/office/drawing/2014/main" id="{220B9764-E0E9-4936-90A1-88DD557F8EB1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847;p49">
              <a:extLst>
                <a:ext uri="{FF2B5EF4-FFF2-40B4-BE49-F238E27FC236}">
                  <a16:creationId xmlns:a16="http://schemas.microsoft.com/office/drawing/2014/main" id="{FF7F9C43-6512-4039-A42A-DF5BCB1979CB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48;p49">
              <a:extLst>
                <a:ext uri="{FF2B5EF4-FFF2-40B4-BE49-F238E27FC236}">
                  <a16:creationId xmlns:a16="http://schemas.microsoft.com/office/drawing/2014/main" id="{4B3F0547-D05A-4395-848A-E20535EB0B7D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849;p49">
              <a:extLst>
                <a:ext uri="{FF2B5EF4-FFF2-40B4-BE49-F238E27FC236}">
                  <a16:creationId xmlns:a16="http://schemas.microsoft.com/office/drawing/2014/main" id="{D65431AF-A320-425F-A6F5-76A31E7FD4B1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070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97;p43">
            <a:extLst>
              <a:ext uri="{FF2B5EF4-FFF2-40B4-BE49-F238E27FC236}">
                <a16:creationId xmlns:a16="http://schemas.microsoft.com/office/drawing/2014/main" id="{7250735C-C04B-43BC-97ED-BDC090C9669A}"/>
              </a:ext>
            </a:extLst>
          </p:cNvPr>
          <p:cNvGrpSpPr/>
          <p:nvPr/>
        </p:nvGrpSpPr>
        <p:grpSpPr>
          <a:xfrm>
            <a:off x="311700" y="1355655"/>
            <a:ext cx="8520599" cy="3487480"/>
            <a:chOff x="5793258" y="2247269"/>
            <a:chExt cx="1174119" cy="629486"/>
          </a:xfrm>
        </p:grpSpPr>
        <p:sp>
          <p:nvSpPr>
            <p:cNvPr id="3" name="Google Shape;1498;p43">
              <a:extLst>
                <a:ext uri="{FF2B5EF4-FFF2-40B4-BE49-F238E27FC236}">
                  <a16:creationId xmlns:a16="http://schemas.microsoft.com/office/drawing/2014/main" id="{10694A85-8CA8-4A25-8BC4-0AF07C6D699A}"/>
                </a:ext>
              </a:extLst>
            </p:cNvPr>
            <p:cNvSpPr/>
            <p:nvPr/>
          </p:nvSpPr>
          <p:spPr>
            <a:xfrm>
              <a:off x="5793258" y="2247269"/>
              <a:ext cx="243201" cy="268539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87" y="4756"/>
                  </a:lnTo>
                  <a:lnTo>
                    <a:pt x="4387" y="4756"/>
                  </a:lnTo>
                  <a:cubicBezTo>
                    <a:pt x="4572" y="4756"/>
                    <a:pt x="4732" y="4608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84" y="0"/>
                    <a:pt x="438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499;p43">
              <a:extLst>
                <a:ext uri="{FF2B5EF4-FFF2-40B4-BE49-F238E27FC236}">
                  <a16:creationId xmlns:a16="http://schemas.microsoft.com/office/drawing/2014/main" id="{8F31BF19-6E61-4AF5-9DA3-F5EF06C7C300}"/>
                </a:ext>
              </a:extLst>
            </p:cNvPr>
            <p:cNvSpPr/>
            <p:nvPr/>
          </p:nvSpPr>
          <p:spPr>
            <a:xfrm>
              <a:off x="6248567" y="2247269"/>
              <a:ext cx="242584" cy="268539"/>
            </a:xfrm>
            <a:custGeom>
              <a:avLst/>
              <a:gdLst/>
              <a:ahLst/>
              <a:cxnLst/>
              <a:rect l="l" t="t" r="r" b="b"/>
              <a:pathLst>
                <a:path w="4720" h="5225" extrusionOk="0">
                  <a:moveTo>
                    <a:pt x="333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33" y="4756"/>
                  </a:cubicBezTo>
                  <a:lnTo>
                    <a:pt x="2046" y="4756"/>
                  </a:lnTo>
                  <a:lnTo>
                    <a:pt x="2354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572" y="4756"/>
                    <a:pt x="4720" y="4608"/>
                    <a:pt x="4720" y="4423"/>
                  </a:cubicBezTo>
                  <a:lnTo>
                    <a:pt x="4720" y="333"/>
                  </a:lnTo>
                  <a:cubicBezTo>
                    <a:pt x="4720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00;p43">
              <a:extLst>
                <a:ext uri="{FF2B5EF4-FFF2-40B4-BE49-F238E27FC236}">
                  <a16:creationId xmlns:a16="http://schemas.microsoft.com/office/drawing/2014/main" id="{FADA570A-093C-4E25-BA32-05BAC19356A7}"/>
                </a:ext>
              </a:extLst>
            </p:cNvPr>
            <p:cNvSpPr/>
            <p:nvPr/>
          </p:nvSpPr>
          <p:spPr>
            <a:xfrm>
              <a:off x="6016775" y="2608216"/>
              <a:ext cx="243253" cy="268539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2367" y="0"/>
                  </a:moveTo>
                  <a:lnTo>
                    <a:pt x="2059" y="469"/>
                  </a:lnTo>
                  <a:lnTo>
                    <a:pt x="346" y="469"/>
                  </a:lnTo>
                  <a:cubicBezTo>
                    <a:pt x="161" y="469"/>
                    <a:pt x="1" y="616"/>
                    <a:pt x="1" y="801"/>
                  </a:cubicBezTo>
                  <a:lnTo>
                    <a:pt x="1" y="4892"/>
                  </a:lnTo>
                  <a:cubicBezTo>
                    <a:pt x="1" y="5077"/>
                    <a:pt x="161" y="5225"/>
                    <a:pt x="346" y="5225"/>
                  </a:cubicBezTo>
                  <a:lnTo>
                    <a:pt x="4400" y="5225"/>
                  </a:lnTo>
                  <a:cubicBezTo>
                    <a:pt x="4584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84" y="469"/>
                    <a:pt x="4400" y="469"/>
                  </a:cubicBezTo>
                  <a:lnTo>
                    <a:pt x="2687" y="469"/>
                  </a:lnTo>
                  <a:lnTo>
                    <a:pt x="236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501;p43">
              <a:extLst>
                <a:ext uri="{FF2B5EF4-FFF2-40B4-BE49-F238E27FC236}">
                  <a16:creationId xmlns:a16="http://schemas.microsoft.com/office/drawing/2014/main" id="{1A3E94C0-F9F2-454B-9FE6-2EC3464C732B}"/>
                </a:ext>
              </a:extLst>
            </p:cNvPr>
            <p:cNvSpPr/>
            <p:nvPr/>
          </p:nvSpPr>
          <p:spPr>
            <a:xfrm>
              <a:off x="6474653" y="2608216"/>
              <a:ext cx="243201" cy="268539"/>
            </a:xfrm>
            <a:custGeom>
              <a:avLst/>
              <a:gdLst/>
              <a:ahLst/>
              <a:cxnLst/>
              <a:rect l="l" t="t" r="r" b="b"/>
              <a:pathLst>
                <a:path w="4732" h="5225" extrusionOk="0">
                  <a:moveTo>
                    <a:pt x="2366" y="0"/>
                  </a:moveTo>
                  <a:lnTo>
                    <a:pt x="2058" y="469"/>
                  </a:lnTo>
                  <a:lnTo>
                    <a:pt x="358" y="469"/>
                  </a:lnTo>
                  <a:cubicBezTo>
                    <a:pt x="350" y="468"/>
                    <a:pt x="343" y="468"/>
                    <a:pt x="336" y="468"/>
                  </a:cubicBezTo>
                  <a:cubicBezTo>
                    <a:pt x="149" y="468"/>
                    <a:pt x="0" y="623"/>
                    <a:pt x="0" y="801"/>
                  </a:cubicBezTo>
                  <a:lnTo>
                    <a:pt x="0" y="4892"/>
                  </a:lnTo>
                  <a:cubicBezTo>
                    <a:pt x="0" y="5077"/>
                    <a:pt x="148" y="5225"/>
                    <a:pt x="333" y="5225"/>
                  </a:cubicBezTo>
                  <a:lnTo>
                    <a:pt x="4387" y="5225"/>
                  </a:lnTo>
                  <a:cubicBezTo>
                    <a:pt x="4572" y="5225"/>
                    <a:pt x="4732" y="5077"/>
                    <a:pt x="4732" y="4892"/>
                  </a:cubicBezTo>
                  <a:lnTo>
                    <a:pt x="4732" y="801"/>
                  </a:lnTo>
                  <a:cubicBezTo>
                    <a:pt x="4732" y="616"/>
                    <a:pt x="4572" y="469"/>
                    <a:pt x="4387" y="469"/>
                  </a:cubicBezTo>
                  <a:lnTo>
                    <a:pt x="2674" y="469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02;p43">
              <a:extLst>
                <a:ext uri="{FF2B5EF4-FFF2-40B4-BE49-F238E27FC236}">
                  <a16:creationId xmlns:a16="http://schemas.microsoft.com/office/drawing/2014/main" id="{58D525C7-7EB9-44AB-81F6-D683EC888C8C}"/>
                </a:ext>
              </a:extLst>
            </p:cNvPr>
            <p:cNvSpPr/>
            <p:nvPr/>
          </p:nvSpPr>
          <p:spPr>
            <a:xfrm>
              <a:off x="6703875" y="2247269"/>
              <a:ext cx="243253" cy="268539"/>
            </a:xfrm>
            <a:custGeom>
              <a:avLst/>
              <a:gdLst/>
              <a:ahLst/>
              <a:cxnLst/>
              <a:rect l="l" t="t" r="r" b="b"/>
              <a:pathLst>
                <a:path w="4733" h="5225" extrusionOk="0">
                  <a:moveTo>
                    <a:pt x="346" y="0"/>
                  </a:moveTo>
                  <a:cubicBezTo>
                    <a:pt x="148" y="0"/>
                    <a:pt x="1" y="148"/>
                    <a:pt x="1" y="333"/>
                  </a:cubicBezTo>
                  <a:lnTo>
                    <a:pt x="1" y="4423"/>
                  </a:lnTo>
                  <a:cubicBezTo>
                    <a:pt x="1" y="4608"/>
                    <a:pt x="148" y="4756"/>
                    <a:pt x="346" y="4756"/>
                  </a:cubicBezTo>
                  <a:lnTo>
                    <a:pt x="2046" y="4756"/>
                  </a:lnTo>
                  <a:lnTo>
                    <a:pt x="2366" y="5224"/>
                  </a:lnTo>
                  <a:lnTo>
                    <a:pt x="2674" y="4756"/>
                  </a:lnTo>
                  <a:lnTo>
                    <a:pt x="4387" y="4756"/>
                  </a:lnTo>
                  <a:cubicBezTo>
                    <a:pt x="4394" y="4757"/>
                    <a:pt x="4400" y="4757"/>
                    <a:pt x="4407" y="4757"/>
                  </a:cubicBezTo>
                  <a:cubicBezTo>
                    <a:pt x="4583" y="4757"/>
                    <a:pt x="4732" y="4602"/>
                    <a:pt x="4732" y="4423"/>
                  </a:cubicBezTo>
                  <a:lnTo>
                    <a:pt x="4732" y="333"/>
                  </a:lnTo>
                  <a:cubicBezTo>
                    <a:pt x="4732" y="148"/>
                    <a:pt x="4572" y="0"/>
                    <a:pt x="438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03;p43">
              <a:extLst>
                <a:ext uri="{FF2B5EF4-FFF2-40B4-BE49-F238E27FC236}">
                  <a16:creationId xmlns:a16="http://schemas.microsoft.com/office/drawing/2014/main" id="{5AA6B36F-6DA1-4077-BE39-D95E35B8078F}"/>
                </a:ext>
              </a:extLst>
            </p:cNvPr>
            <p:cNvSpPr/>
            <p:nvPr/>
          </p:nvSpPr>
          <p:spPr>
            <a:xfrm>
              <a:off x="5808471" y="2556590"/>
              <a:ext cx="1158906" cy="10844"/>
            </a:xfrm>
            <a:custGeom>
              <a:avLst/>
              <a:gdLst/>
              <a:ahLst/>
              <a:cxnLst/>
              <a:rect l="l" t="t" r="r" b="b"/>
              <a:pathLst>
                <a:path w="22549" h="211" extrusionOk="0">
                  <a:moveTo>
                    <a:pt x="0" y="1"/>
                  </a:moveTo>
                  <a:lnTo>
                    <a:pt x="0" y="210"/>
                  </a:lnTo>
                  <a:lnTo>
                    <a:pt x="22548" y="210"/>
                  </a:lnTo>
                  <a:lnTo>
                    <a:pt x="22548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04;p43">
              <a:extLst>
                <a:ext uri="{FF2B5EF4-FFF2-40B4-BE49-F238E27FC236}">
                  <a16:creationId xmlns:a16="http://schemas.microsoft.com/office/drawing/2014/main" id="{816C42E3-3031-49F9-8C1C-F7757527347F}"/>
                </a:ext>
              </a:extLst>
            </p:cNvPr>
            <p:cNvSpPr/>
            <p:nvPr/>
          </p:nvSpPr>
          <p:spPr>
            <a:xfrm>
              <a:off x="5876210" y="2539861"/>
              <a:ext cx="58950" cy="50675"/>
            </a:xfrm>
            <a:custGeom>
              <a:avLst/>
              <a:gdLst/>
              <a:ahLst/>
              <a:cxnLst/>
              <a:rect l="l" t="t" r="r" b="b"/>
              <a:pathLst>
                <a:path w="1147" h="986" extrusionOk="0">
                  <a:moveTo>
                    <a:pt x="643" y="0"/>
                  </a:moveTo>
                  <a:cubicBezTo>
                    <a:pt x="525" y="0"/>
                    <a:pt x="406" y="42"/>
                    <a:pt x="309" y="135"/>
                  </a:cubicBezTo>
                  <a:cubicBezTo>
                    <a:pt x="1" y="443"/>
                    <a:pt x="210" y="973"/>
                    <a:pt x="654" y="985"/>
                  </a:cubicBezTo>
                  <a:cubicBezTo>
                    <a:pt x="925" y="985"/>
                    <a:pt x="1134" y="764"/>
                    <a:pt x="1146" y="492"/>
                  </a:cubicBezTo>
                  <a:cubicBezTo>
                    <a:pt x="1146" y="197"/>
                    <a:pt x="898" y="0"/>
                    <a:pt x="64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05;p43">
              <a:extLst>
                <a:ext uri="{FF2B5EF4-FFF2-40B4-BE49-F238E27FC236}">
                  <a16:creationId xmlns:a16="http://schemas.microsoft.com/office/drawing/2014/main" id="{274E8098-5F46-4011-9A35-12B8F3608A52}"/>
                </a:ext>
              </a:extLst>
            </p:cNvPr>
            <p:cNvSpPr/>
            <p:nvPr/>
          </p:nvSpPr>
          <p:spPr>
            <a:xfrm>
              <a:off x="6104815" y="2539912"/>
              <a:ext cx="58950" cy="50624"/>
            </a:xfrm>
            <a:custGeom>
              <a:avLst/>
              <a:gdLst/>
              <a:ahLst/>
              <a:cxnLst/>
              <a:rect l="l" t="t" r="r" b="b"/>
              <a:pathLst>
                <a:path w="1147" h="985" extrusionOk="0">
                  <a:moveTo>
                    <a:pt x="656" y="0"/>
                  </a:moveTo>
                  <a:cubicBezTo>
                    <a:pt x="534" y="0"/>
                    <a:pt x="409" y="46"/>
                    <a:pt x="309" y="146"/>
                  </a:cubicBezTo>
                  <a:cubicBezTo>
                    <a:pt x="1" y="454"/>
                    <a:pt x="222" y="984"/>
                    <a:pt x="654" y="984"/>
                  </a:cubicBezTo>
                  <a:cubicBezTo>
                    <a:pt x="925" y="984"/>
                    <a:pt x="1147" y="763"/>
                    <a:pt x="1147" y="491"/>
                  </a:cubicBezTo>
                  <a:cubicBezTo>
                    <a:pt x="1147" y="193"/>
                    <a:pt x="906" y="0"/>
                    <a:pt x="656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506;p43">
              <a:extLst>
                <a:ext uri="{FF2B5EF4-FFF2-40B4-BE49-F238E27FC236}">
                  <a16:creationId xmlns:a16="http://schemas.microsoft.com/office/drawing/2014/main" id="{ED432F4C-6025-4672-9AFB-EA5CDB7DD49A}"/>
                </a:ext>
              </a:extLst>
            </p:cNvPr>
            <p:cNvSpPr/>
            <p:nvPr/>
          </p:nvSpPr>
          <p:spPr>
            <a:xfrm>
              <a:off x="6333420" y="2539809"/>
              <a:ext cx="58950" cy="5047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666" y="1"/>
                  </a:moveTo>
                  <a:cubicBezTo>
                    <a:pt x="222" y="1"/>
                    <a:pt x="1" y="530"/>
                    <a:pt x="309" y="838"/>
                  </a:cubicBezTo>
                  <a:cubicBezTo>
                    <a:pt x="408" y="938"/>
                    <a:pt x="530" y="982"/>
                    <a:pt x="650" y="982"/>
                  </a:cubicBezTo>
                  <a:cubicBezTo>
                    <a:pt x="903" y="982"/>
                    <a:pt x="1147" y="786"/>
                    <a:pt x="1147" y="493"/>
                  </a:cubicBezTo>
                  <a:cubicBezTo>
                    <a:pt x="1147" y="222"/>
                    <a:pt x="925" y="1"/>
                    <a:pt x="66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07;p43">
              <a:extLst>
                <a:ext uri="{FF2B5EF4-FFF2-40B4-BE49-F238E27FC236}">
                  <a16:creationId xmlns:a16="http://schemas.microsoft.com/office/drawing/2014/main" id="{4E09532C-208B-4016-8C12-AD308C9EA5FC}"/>
                </a:ext>
              </a:extLst>
            </p:cNvPr>
            <p:cNvSpPr/>
            <p:nvPr/>
          </p:nvSpPr>
          <p:spPr>
            <a:xfrm>
              <a:off x="6562642" y="2539912"/>
              <a:ext cx="58333" cy="50624"/>
            </a:xfrm>
            <a:custGeom>
              <a:avLst/>
              <a:gdLst/>
              <a:ahLst/>
              <a:cxnLst/>
              <a:rect l="l" t="t" r="r" b="b"/>
              <a:pathLst>
                <a:path w="1135" h="985" extrusionOk="0">
                  <a:moveTo>
                    <a:pt x="653" y="0"/>
                  </a:moveTo>
                  <a:cubicBezTo>
                    <a:pt x="533" y="0"/>
                    <a:pt x="410" y="46"/>
                    <a:pt x="309" y="146"/>
                  </a:cubicBezTo>
                  <a:cubicBezTo>
                    <a:pt x="1" y="454"/>
                    <a:pt x="210" y="984"/>
                    <a:pt x="654" y="984"/>
                  </a:cubicBezTo>
                  <a:cubicBezTo>
                    <a:pt x="925" y="984"/>
                    <a:pt x="1135" y="763"/>
                    <a:pt x="1135" y="491"/>
                  </a:cubicBezTo>
                  <a:cubicBezTo>
                    <a:pt x="1135" y="193"/>
                    <a:pt x="900" y="0"/>
                    <a:pt x="65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08;p43">
              <a:extLst>
                <a:ext uri="{FF2B5EF4-FFF2-40B4-BE49-F238E27FC236}">
                  <a16:creationId xmlns:a16="http://schemas.microsoft.com/office/drawing/2014/main" id="{83D677FF-4DA2-4D80-AEE5-F3F59F0C8300}"/>
                </a:ext>
              </a:extLst>
            </p:cNvPr>
            <p:cNvSpPr/>
            <p:nvPr/>
          </p:nvSpPr>
          <p:spPr>
            <a:xfrm>
              <a:off x="6799521" y="2539809"/>
              <a:ext cx="58950" cy="50470"/>
            </a:xfrm>
            <a:custGeom>
              <a:avLst/>
              <a:gdLst/>
              <a:ahLst/>
              <a:cxnLst/>
              <a:rect l="l" t="t" r="r" b="b"/>
              <a:pathLst>
                <a:path w="1147" h="982" extrusionOk="0">
                  <a:moveTo>
                    <a:pt x="493" y="1"/>
                  </a:moveTo>
                  <a:cubicBezTo>
                    <a:pt x="222" y="1"/>
                    <a:pt x="0" y="222"/>
                    <a:pt x="0" y="493"/>
                  </a:cubicBezTo>
                  <a:cubicBezTo>
                    <a:pt x="0" y="786"/>
                    <a:pt x="244" y="982"/>
                    <a:pt x="497" y="982"/>
                  </a:cubicBezTo>
                  <a:cubicBezTo>
                    <a:pt x="617" y="982"/>
                    <a:pt x="739" y="938"/>
                    <a:pt x="838" y="838"/>
                  </a:cubicBezTo>
                  <a:cubicBezTo>
                    <a:pt x="1146" y="530"/>
                    <a:pt x="924" y="1"/>
                    <a:pt x="49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4" name="Google Shape;643;p30">
            <a:extLst>
              <a:ext uri="{FF2B5EF4-FFF2-40B4-BE49-F238E27FC236}">
                <a16:creationId xmlns:a16="http://schemas.microsoft.com/office/drawing/2014/main" id="{EA7C8D5A-B8BD-49D7-9384-A228D1B39848}"/>
              </a:ext>
            </a:extLst>
          </p:cNvPr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618;p30">
            <a:extLst>
              <a:ext uri="{FF2B5EF4-FFF2-40B4-BE49-F238E27FC236}">
                <a16:creationId xmlns:a16="http://schemas.microsoft.com/office/drawing/2014/main" id="{C586B285-EE16-46A2-A45B-EF9B52470C33}"/>
              </a:ext>
            </a:extLst>
          </p:cNvPr>
          <p:cNvSpPr txBox="1">
            <a:spLocks/>
          </p:cNvSpPr>
          <p:nvPr/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MY" sz="3000" dirty="0">
                <a:solidFill>
                  <a:srgbClr val="FFFFFF"/>
                </a:solidFill>
                <a:latin typeface="Roboto Black" panose="020B0604020202020204" charset="0"/>
                <a:ea typeface="Roboto Black" panose="020B0604020202020204" charset="0"/>
              </a:rPr>
              <a:t>DINAMIKA INDIVIDU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0A895A-075A-40AA-9CE1-FF0135A7947C}"/>
              </a:ext>
            </a:extLst>
          </p:cNvPr>
          <p:cNvSpPr txBox="1"/>
          <p:nvPr/>
        </p:nvSpPr>
        <p:spPr>
          <a:xfrm>
            <a:off x="91512" y="1346131"/>
            <a:ext cx="2072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>
              <a:buFont typeface="Wingdings" panose="05000000000000000000" pitchFamily="2" charset="2"/>
              <a:buChar char="Ø"/>
            </a:pP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Kesusahan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menampung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kos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</a:rPr>
              <a:t>kehidupan</a:t>
            </a:r>
            <a:endParaRPr lang="en-MY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lvl="0">
              <a:buFont typeface="Wingdings" panose="05000000000000000000" pitchFamily="2" charset="2"/>
              <a:buChar char="Ø"/>
            </a:pP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Bekerja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sambilan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/>
                <a:ea typeface="Roboto Light"/>
                <a:cs typeface="Roboto Light"/>
                <a:sym typeface="Roboto Light"/>
              </a:rPr>
              <a:t> d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</a:rPr>
              <a:t>i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</a:rPr>
              <a:t>perpustakaan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</a:rPr>
              <a:t>universiti</a:t>
            </a:r>
            <a:endParaRPr lang="en-MY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512804-EF1D-4127-9C07-DE159937FCD3}"/>
              </a:ext>
            </a:extLst>
          </p:cNvPr>
          <p:cNvSpPr txBox="1"/>
          <p:nvPr/>
        </p:nvSpPr>
        <p:spPr>
          <a:xfrm>
            <a:off x="1957325" y="3519696"/>
            <a:ext cx="1718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Bekerja</a:t>
            </a:r>
            <a:r>
              <a:rPr lang="en-MY" sz="1600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600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sebagai</a:t>
            </a:r>
            <a:r>
              <a:rPr lang="en-MY" sz="1600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600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juruteknik</a:t>
            </a:r>
            <a:r>
              <a:rPr lang="en-MY" sz="1600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di </a:t>
            </a:r>
            <a:r>
              <a:rPr lang="en-MY" sz="1600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Feiya</a:t>
            </a:r>
            <a:r>
              <a:rPr lang="en-MY" sz="1600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Technology Corp </a:t>
            </a:r>
            <a:r>
              <a:rPr lang="en-MY" sz="1600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selama</a:t>
            </a:r>
            <a:r>
              <a:rPr lang="en-MY" sz="1600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6 </a:t>
            </a:r>
            <a:r>
              <a:rPr lang="en-MY" sz="1600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bulan</a:t>
            </a:r>
            <a:endParaRPr lang="en-MY" sz="1600" dirty="0">
              <a:solidFill>
                <a:schemeClr val="accent5">
                  <a:lumMod val="50000"/>
                </a:schemeClr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E11CA5-FC8C-4CBB-A372-7A6DFA5A5490}"/>
              </a:ext>
            </a:extLst>
          </p:cNvPr>
          <p:cNvSpPr txBox="1"/>
          <p:nvPr/>
        </p:nvSpPr>
        <p:spPr>
          <a:xfrm>
            <a:off x="3642004" y="1547583"/>
            <a:ext cx="197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Berjaya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mencipta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compact flash controller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ersama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rakannya</a:t>
            </a:r>
            <a:endParaRPr lang="en-MY" dirty="0">
              <a:solidFill>
                <a:schemeClr val="accent5">
                  <a:lumMod val="50000"/>
                </a:schemeClr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93A897-9EA9-42CB-92DC-4003BB3491AA}"/>
              </a:ext>
            </a:extLst>
          </p:cNvPr>
          <p:cNvSpPr txBox="1"/>
          <p:nvPr/>
        </p:nvSpPr>
        <p:spPr>
          <a:xfrm>
            <a:off x="5232569" y="3738225"/>
            <a:ext cx="1954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Menubuhkan</a:t>
            </a:r>
            <a:r>
              <a:rPr lang="en-MY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syarikat</a:t>
            </a:r>
            <a:r>
              <a:rPr lang="en-MY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6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sendiri</a:t>
            </a:r>
            <a:r>
              <a:rPr lang="en-MY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, </a:t>
            </a:r>
            <a:r>
              <a:rPr lang="en-MY" sz="16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Phison</a:t>
            </a:r>
            <a:r>
              <a:rPr lang="en-MY" sz="16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Electronics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1FC77-49E4-4902-B2E3-357EC6FBC387}"/>
              </a:ext>
            </a:extLst>
          </p:cNvPr>
          <p:cNvSpPr txBox="1"/>
          <p:nvPr/>
        </p:nvSpPr>
        <p:spPr>
          <a:xfrm>
            <a:off x="6970783" y="1502446"/>
            <a:ext cx="1663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500" dirty="0">
                <a:solidFill>
                  <a:schemeClr val="accent5">
                    <a:lumMod val="50000"/>
                  </a:schemeClr>
                </a:solidFill>
              </a:rPr>
              <a:t>Berjaya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</a:rPr>
              <a:t>melancarkan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</a:rPr>
              <a:t>pemacu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</a:rPr>
              <a:t> USB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</a:rPr>
              <a:t>pertama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</a:rPr>
              <a:t> di dunia</a:t>
            </a:r>
          </a:p>
        </p:txBody>
      </p:sp>
      <p:pic>
        <p:nvPicPr>
          <p:cNvPr id="4098" name="Picture 2" descr="Image result for phison">
            <a:extLst>
              <a:ext uri="{FF2B5EF4-FFF2-40B4-BE49-F238E27FC236}">
                <a16:creationId xmlns:a16="http://schemas.microsoft.com/office/drawing/2014/main" id="{B6733E0B-4076-45B9-8550-E6479751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75" y="3639666"/>
            <a:ext cx="1813855" cy="10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not just vanilla type pua khein">
            <a:extLst>
              <a:ext uri="{FF2B5EF4-FFF2-40B4-BE49-F238E27FC236}">
                <a16:creationId xmlns:a16="http://schemas.microsoft.com/office/drawing/2014/main" id="{9B4907A9-3C6F-4FE7-BA0F-F448BBB85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260" y="1861031"/>
            <a:ext cx="1401507" cy="9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06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"/>
          <p:cNvSpPr txBox="1">
            <a:spLocks noGrp="1"/>
          </p:cNvSpPr>
          <p:nvPr>
            <p:ph type="ctrTitle" idx="6"/>
          </p:nvPr>
        </p:nvSpPr>
        <p:spPr>
          <a:xfrm>
            <a:off x="311700" y="644550"/>
            <a:ext cx="85206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PENCAPAIAN DAN KEJAYAAN</a:t>
            </a:r>
            <a:endParaRPr dirty="0"/>
          </a:p>
        </p:txBody>
      </p:sp>
      <p:cxnSp>
        <p:nvCxnSpPr>
          <p:cNvPr id="596" name="Google Shape;596;p28"/>
          <p:cNvCxnSpPr/>
          <p:nvPr/>
        </p:nvCxnSpPr>
        <p:spPr>
          <a:xfrm>
            <a:off x="311700" y="119170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0522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797537D-780C-4333-B053-5FA94A65AE3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49618" y="2797647"/>
            <a:ext cx="1612358" cy="1829952"/>
          </a:xfrm>
        </p:spPr>
        <p:txBody>
          <a:bodyPr/>
          <a:lstStyle/>
          <a:p>
            <a:pPr marL="114300" indent="0"/>
            <a:r>
              <a:rPr lang="en-MY" sz="1600" dirty="0" err="1"/>
              <a:t>Mencipta</a:t>
            </a:r>
            <a:r>
              <a:rPr lang="en-MY" sz="1600" dirty="0"/>
              <a:t> USB </a:t>
            </a:r>
            <a:r>
              <a:rPr lang="en-MY" sz="1600" dirty="0" err="1"/>
              <a:t>dengan</a:t>
            </a:r>
            <a:r>
              <a:rPr lang="en-MY" sz="1600" dirty="0"/>
              <a:t> </a:t>
            </a:r>
            <a:r>
              <a:rPr lang="en-MY" sz="1600" dirty="0" err="1"/>
              <a:t>teknologi</a:t>
            </a:r>
            <a:r>
              <a:rPr lang="en-MY" sz="1600" dirty="0"/>
              <a:t> </a:t>
            </a:r>
            <a:r>
              <a:rPr lang="en-MY" sz="1600" dirty="0" err="1"/>
              <a:t>Sistem</a:t>
            </a:r>
            <a:r>
              <a:rPr lang="en-MY" sz="1600" dirty="0"/>
              <a:t> On Chip </a:t>
            </a:r>
            <a:r>
              <a:rPr lang="en-MY" sz="1600" dirty="0" err="1"/>
              <a:t>pertama</a:t>
            </a:r>
            <a:r>
              <a:rPr lang="en-MY" sz="1600" dirty="0"/>
              <a:t> di dunia</a:t>
            </a:r>
          </a:p>
        </p:txBody>
      </p:sp>
      <p:sp>
        <p:nvSpPr>
          <p:cNvPr id="44" name="Google Shape;566;p28">
            <a:extLst>
              <a:ext uri="{FF2B5EF4-FFF2-40B4-BE49-F238E27FC236}">
                <a16:creationId xmlns:a16="http://schemas.microsoft.com/office/drawing/2014/main" id="{2335493D-E57A-4067-8D25-9491B747C18C}"/>
              </a:ext>
            </a:extLst>
          </p:cNvPr>
          <p:cNvSpPr/>
          <p:nvPr/>
        </p:nvSpPr>
        <p:spPr>
          <a:xfrm>
            <a:off x="398361" y="2737187"/>
            <a:ext cx="1432353" cy="275589"/>
          </a:xfrm>
          <a:custGeom>
            <a:avLst/>
            <a:gdLst/>
            <a:ahLst/>
            <a:cxnLst/>
            <a:rect l="l" t="t" r="r" b="b"/>
            <a:pathLst>
              <a:path w="76189" h="14659" extrusionOk="0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567;p28">
            <a:extLst>
              <a:ext uri="{FF2B5EF4-FFF2-40B4-BE49-F238E27FC236}">
                <a16:creationId xmlns:a16="http://schemas.microsoft.com/office/drawing/2014/main" id="{CA1FD8D7-01A8-4B49-AE5D-9DCEA7987794}"/>
              </a:ext>
            </a:extLst>
          </p:cNvPr>
          <p:cNvSpPr/>
          <p:nvPr/>
        </p:nvSpPr>
        <p:spPr>
          <a:xfrm>
            <a:off x="629200" y="1504402"/>
            <a:ext cx="1028623" cy="905784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568;p28">
            <a:extLst>
              <a:ext uri="{FF2B5EF4-FFF2-40B4-BE49-F238E27FC236}">
                <a16:creationId xmlns:a16="http://schemas.microsoft.com/office/drawing/2014/main" id="{574B2EB4-CEA0-463C-B764-BD42414C78DF}"/>
              </a:ext>
            </a:extLst>
          </p:cNvPr>
          <p:cNvSpPr/>
          <p:nvPr/>
        </p:nvSpPr>
        <p:spPr>
          <a:xfrm>
            <a:off x="1095256" y="1861246"/>
            <a:ext cx="40082" cy="916068"/>
          </a:xfrm>
          <a:custGeom>
            <a:avLst/>
            <a:gdLst/>
            <a:ahLst/>
            <a:cxnLst/>
            <a:rect l="l" t="t" r="r" b="b"/>
            <a:pathLst>
              <a:path w="2132" h="48727" extrusionOk="0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569;p28">
            <a:extLst>
              <a:ext uri="{FF2B5EF4-FFF2-40B4-BE49-F238E27FC236}">
                <a16:creationId xmlns:a16="http://schemas.microsoft.com/office/drawing/2014/main" id="{A7689DD0-B216-47B8-B4DB-A7B91561AB0D}"/>
              </a:ext>
            </a:extLst>
          </p:cNvPr>
          <p:cNvSpPr/>
          <p:nvPr/>
        </p:nvSpPr>
        <p:spPr>
          <a:xfrm>
            <a:off x="750803" y="1609227"/>
            <a:ext cx="727410" cy="641042"/>
          </a:xfrm>
          <a:custGeom>
            <a:avLst/>
            <a:gdLst/>
            <a:ahLst/>
            <a:cxnLst/>
            <a:rect l="l" t="t" r="r" b="b"/>
            <a:pathLst>
              <a:path w="38692" h="34098" extrusionOk="0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570;p28">
            <a:extLst>
              <a:ext uri="{FF2B5EF4-FFF2-40B4-BE49-F238E27FC236}">
                <a16:creationId xmlns:a16="http://schemas.microsoft.com/office/drawing/2014/main" id="{1AE36756-4368-4F2F-BE35-037DAC40C96C}"/>
              </a:ext>
            </a:extLst>
          </p:cNvPr>
          <p:cNvSpPr/>
          <p:nvPr/>
        </p:nvSpPr>
        <p:spPr>
          <a:xfrm>
            <a:off x="659497" y="1588942"/>
            <a:ext cx="796293" cy="682102"/>
          </a:xfrm>
          <a:custGeom>
            <a:avLst/>
            <a:gdLst/>
            <a:ahLst/>
            <a:cxnLst/>
            <a:rect l="l" t="t" r="r" b="b"/>
            <a:pathLst>
              <a:path w="42356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566;p28">
            <a:extLst>
              <a:ext uri="{FF2B5EF4-FFF2-40B4-BE49-F238E27FC236}">
                <a16:creationId xmlns:a16="http://schemas.microsoft.com/office/drawing/2014/main" id="{09CDE789-CCD5-44BD-A20E-07BBAB527496}"/>
              </a:ext>
            </a:extLst>
          </p:cNvPr>
          <p:cNvSpPr/>
          <p:nvPr/>
        </p:nvSpPr>
        <p:spPr>
          <a:xfrm>
            <a:off x="7430283" y="2737187"/>
            <a:ext cx="1432353" cy="275589"/>
          </a:xfrm>
          <a:custGeom>
            <a:avLst/>
            <a:gdLst/>
            <a:ahLst/>
            <a:cxnLst/>
            <a:rect l="l" t="t" r="r" b="b"/>
            <a:pathLst>
              <a:path w="76189" h="14659" extrusionOk="0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567;p28">
            <a:extLst>
              <a:ext uri="{FF2B5EF4-FFF2-40B4-BE49-F238E27FC236}">
                <a16:creationId xmlns:a16="http://schemas.microsoft.com/office/drawing/2014/main" id="{D813F955-8DDA-4042-917C-24220436C156}"/>
              </a:ext>
            </a:extLst>
          </p:cNvPr>
          <p:cNvSpPr/>
          <p:nvPr/>
        </p:nvSpPr>
        <p:spPr>
          <a:xfrm>
            <a:off x="7661122" y="1504402"/>
            <a:ext cx="1028623" cy="905784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568;p28">
            <a:extLst>
              <a:ext uri="{FF2B5EF4-FFF2-40B4-BE49-F238E27FC236}">
                <a16:creationId xmlns:a16="http://schemas.microsoft.com/office/drawing/2014/main" id="{D3B8A758-B173-473F-8001-759DF8779D3A}"/>
              </a:ext>
            </a:extLst>
          </p:cNvPr>
          <p:cNvSpPr/>
          <p:nvPr/>
        </p:nvSpPr>
        <p:spPr>
          <a:xfrm>
            <a:off x="8127178" y="1861246"/>
            <a:ext cx="40082" cy="916068"/>
          </a:xfrm>
          <a:custGeom>
            <a:avLst/>
            <a:gdLst/>
            <a:ahLst/>
            <a:cxnLst/>
            <a:rect l="l" t="t" r="r" b="b"/>
            <a:pathLst>
              <a:path w="2132" h="48727" extrusionOk="0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569;p28">
            <a:extLst>
              <a:ext uri="{FF2B5EF4-FFF2-40B4-BE49-F238E27FC236}">
                <a16:creationId xmlns:a16="http://schemas.microsoft.com/office/drawing/2014/main" id="{97C211D5-7D2A-45E7-9EC5-CA11794F9C20}"/>
              </a:ext>
            </a:extLst>
          </p:cNvPr>
          <p:cNvSpPr/>
          <p:nvPr/>
        </p:nvSpPr>
        <p:spPr>
          <a:xfrm>
            <a:off x="7782725" y="1609227"/>
            <a:ext cx="727410" cy="641042"/>
          </a:xfrm>
          <a:custGeom>
            <a:avLst/>
            <a:gdLst/>
            <a:ahLst/>
            <a:cxnLst/>
            <a:rect l="l" t="t" r="r" b="b"/>
            <a:pathLst>
              <a:path w="38692" h="34098" extrusionOk="0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570;p28">
            <a:extLst>
              <a:ext uri="{FF2B5EF4-FFF2-40B4-BE49-F238E27FC236}">
                <a16:creationId xmlns:a16="http://schemas.microsoft.com/office/drawing/2014/main" id="{CEE44B49-CA09-4789-B49C-0A3FA52737FA}"/>
              </a:ext>
            </a:extLst>
          </p:cNvPr>
          <p:cNvSpPr/>
          <p:nvPr/>
        </p:nvSpPr>
        <p:spPr>
          <a:xfrm>
            <a:off x="7691419" y="1588942"/>
            <a:ext cx="796293" cy="682102"/>
          </a:xfrm>
          <a:custGeom>
            <a:avLst/>
            <a:gdLst/>
            <a:ahLst/>
            <a:cxnLst/>
            <a:rect l="l" t="t" r="r" b="b"/>
            <a:pathLst>
              <a:path w="42356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566;p28">
            <a:extLst>
              <a:ext uri="{FF2B5EF4-FFF2-40B4-BE49-F238E27FC236}">
                <a16:creationId xmlns:a16="http://schemas.microsoft.com/office/drawing/2014/main" id="{E75BB8AE-B006-4B09-81E5-563760E0DE5D}"/>
              </a:ext>
            </a:extLst>
          </p:cNvPr>
          <p:cNvSpPr/>
          <p:nvPr/>
        </p:nvSpPr>
        <p:spPr>
          <a:xfrm>
            <a:off x="2248974" y="2737187"/>
            <a:ext cx="1432353" cy="275589"/>
          </a:xfrm>
          <a:custGeom>
            <a:avLst/>
            <a:gdLst/>
            <a:ahLst/>
            <a:cxnLst/>
            <a:rect l="l" t="t" r="r" b="b"/>
            <a:pathLst>
              <a:path w="76189" h="14659" extrusionOk="0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567;p28">
            <a:extLst>
              <a:ext uri="{FF2B5EF4-FFF2-40B4-BE49-F238E27FC236}">
                <a16:creationId xmlns:a16="http://schemas.microsoft.com/office/drawing/2014/main" id="{AC992959-33DB-42E9-B722-62ED970B79D8}"/>
              </a:ext>
            </a:extLst>
          </p:cNvPr>
          <p:cNvSpPr/>
          <p:nvPr/>
        </p:nvSpPr>
        <p:spPr>
          <a:xfrm>
            <a:off x="2479813" y="1504402"/>
            <a:ext cx="1028623" cy="905784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568;p28">
            <a:extLst>
              <a:ext uri="{FF2B5EF4-FFF2-40B4-BE49-F238E27FC236}">
                <a16:creationId xmlns:a16="http://schemas.microsoft.com/office/drawing/2014/main" id="{33DC8B4E-F2EC-4169-8F77-AB5C780707C5}"/>
              </a:ext>
            </a:extLst>
          </p:cNvPr>
          <p:cNvSpPr/>
          <p:nvPr/>
        </p:nvSpPr>
        <p:spPr>
          <a:xfrm>
            <a:off x="2945869" y="1861246"/>
            <a:ext cx="40082" cy="916068"/>
          </a:xfrm>
          <a:custGeom>
            <a:avLst/>
            <a:gdLst/>
            <a:ahLst/>
            <a:cxnLst/>
            <a:rect l="l" t="t" r="r" b="b"/>
            <a:pathLst>
              <a:path w="2132" h="48727" extrusionOk="0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569;p28">
            <a:extLst>
              <a:ext uri="{FF2B5EF4-FFF2-40B4-BE49-F238E27FC236}">
                <a16:creationId xmlns:a16="http://schemas.microsoft.com/office/drawing/2014/main" id="{2CA06FB8-27AF-456C-BA85-17E8ADB72840}"/>
              </a:ext>
            </a:extLst>
          </p:cNvPr>
          <p:cNvSpPr/>
          <p:nvPr/>
        </p:nvSpPr>
        <p:spPr>
          <a:xfrm>
            <a:off x="2601416" y="1609227"/>
            <a:ext cx="727410" cy="641042"/>
          </a:xfrm>
          <a:custGeom>
            <a:avLst/>
            <a:gdLst/>
            <a:ahLst/>
            <a:cxnLst/>
            <a:rect l="l" t="t" r="r" b="b"/>
            <a:pathLst>
              <a:path w="38692" h="34098" extrusionOk="0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570;p28">
            <a:extLst>
              <a:ext uri="{FF2B5EF4-FFF2-40B4-BE49-F238E27FC236}">
                <a16:creationId xmlns:a16="http://schemas.microsoft.com/office/drawing/2014/main" id="{79231F2E-7DDB-47D8-AA4C-6E04740CB389}"/>
              </a:ext>
            </a:extLst>
          </p:cNvPr>
          <p:cNvSpPr/>
          <p:nvPr/>
        </p:nvSpPr>
        <p:spPr>
          <a:xfrm>
            <a:off x="2510110" y="1588942"/>
            <a:ext cx="796293" cy="682102"/>
          </a:xfrm>
          <a:custGeom>
            <a:avLst/>
            <a:gdLst/>
            <a:ahLst/>
            <a:cxnLst/>
            <a:rect l="l" t="t" r="r" b="b"/>
            <a:pathLst>
              <a:path w="42356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566;p28">
            <a:extLst>
              <a:ext uri="{FF2B5EF4-FFF2-40B4-BE49-F238E27FC236}">
                <a16:creationId xmlns:a16="http://schemas.microsoft.com/office/drawing/2014/main" id="{97DEE31E-FEAD-4616-9EA8-8F546AB5E2FB}"/>
              </a:ext>
            </a:extLst>
          </p:cNvPr>
          <p:cNvSpPr/>
          <p:nvPr/>
        </p:nvSpPr>
        <p:spPr>
          <a:xfrm>
            <a:off x="4049903" y="2737187"/>
            <a:ext cx="1432353" cy="275589"/>
          </a:xfrm>
          <a:custGeom>
            <a:avLst/>
            <a:gdLst/>
            <a:ahLst/>
            <a:cxnLst/>
            <a:rect l="l" t="t" r="r" b="b"/>
            <a:pathLst>
              <a:path w="76189" h="14659" extrusionOk="0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567;p28">
            <a:extLst>
              <a:ext uri="{FF2B5EF4-FFF2-40B4-BE49-F238E27FC236}">
                <a16:creationId xmlns:a16="http://schemas.microsoft.com/office/drawing/2014/main" id="{9AA0F5E7-CD68-4ABE-BD97-04868221B7D5}"/>
              </a:ext>
            </a:extLst>
          </p:cNvPr>
          <p:cNvSpPr/>
          <p:nvPr/>
        </p:nvSpPr>
        <p:spPr>
          <a:xfrm>
            <a:off x="4280742" y="1504402"/>
            <a:ext cx="1028623" cy="905784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568;p28">
            <a:extLst>
              <a:ext uri="{FF2B5EF4-FFF2-40B4-BE49-F238E27FC236}">
                <a16:creationId xmlns:a16="http://schemas.microsoft.com/office/drawing/2014/main" id="{21D2F003-0D1D-4C1B-A092-012EF7279F8D}"/>
              </a:ext>
            </a:extLst>
          </p:cNvPr>
          <p:cNvSpPr/>
          <p:nvPr/>
        </p:nvSpPr>
        <p:spPr>
          <a:xfrm>
            <a:off x="4746798" y="1861246"/>
            <a:ext cx="40082" cy="916068"/>
          </a:xfrm>
          <a:custGeom>
            <a:avLst/>
            <a:gdLst/>
            <a:ahLst/>
            <a:cxnLst/>
            <a:rect l="l" t="t" r="r" b="b"/>
            <a:pathLst>
              <a:path w="2132" h="48727" extrusionOk="0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69;p28">
            <a:extLst>
              <a:ext uri="{FF2B5EF4-FFF2-40B4-BE49-F238E27FC236}">
                <a16:creationId xmlns:a16="http://schemas.microsoft.com/office/drawing/2014/main" id="{EBC0FF60-8702-4297-858A-F890C755E950}"/>
              </a:ext>
            </a:extLst>
          </p:cNvPr>
          <p:cNvSpPr/>
          <p:nvPr/>
        </p:nvSpPr>
        <p:spPr>
          <a:xfrm>
            <a:off x="4402345" y="1609227"/>
            <a:ext cx="727410" cy="641042"/>
          </a:xfrm>
          <a:custGeom>
            <a:avLst/>
            <a:gdLst/>
            <a:ahLst/>
            <a:cxnLst/>
            <a:rect l="l" t="t" r="r" b="b"/>
            <a:pathLst>
              <a:path w="38692" h="34098" extrusionOk="0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570;p28">
            <a:extLst>
              <a:ext uri="{FF2B5EF4-FFF2-40B4-BE49-F238E27FC236}">
                <a16:creationId xmlns:a16="http://schemas.microsoft.com/office/drawing/2014/main" id="{CC049B15-0705-4A94-AF58-031C4B12160D}"/>
              </a:ext>
            </a:extLst>
          </p:cNvPr>
          <p:cNvSpPr/>
          <p:nvPr/>
        </p:nvSpPr>
        <p:spPr>
          <a:xfrm>
            <a:off x="4311039" y="1588942"/>
            <a:ext cx="796293" cy="682102"/>
          </a:xfrm>
          <a:custGeom>
            <a:avLst/>
            <a:gdLst/>
            <a:ahLst/>
            <a:cxnLst/>
            <a:rect l="l" t="t" r="r" b="b"/>
            <a:pathLst>
              <a:path w="42356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566;p28">
            <a:extLst>
              <a:ext uri="{FF2B5EF4-FFF2-40B4-BE49-F238E27FC236}">
                <a16:creationId xmlns:a16="http://schemas.microsoft.com/office/drawing/2014/main" id="{3560EC01-272B-4F0B-A89E-75CAFDC00B1A}"/>
              </a:ext>
            </a:extLst>
          </p:cNvPr>
          <p:cNvSpPr/>
          <p:nvPr/>
        </p:nvSpPr>
        <p:spPr>
          <a:xfrm>
            <a:off x="5735062" y="2737187"/>
            <a:ext cx="1432353" cy="275589"/>
          </a:xfrm>
          <a:custGeom>
            <a:avLst/>
            <a:gdLst/>
            <a:ahLst/>
            <a:cxnLst/>
            <a:rect l="l" t="t" r="r" b="b"/>
            <a:pathLst>
              <a:path w="76189" h="14659" extrusionOk="0">
                <a:moveTo>
                  <a:pt x="1108" y="1"/>
                </a:moveTo>
                <a:cubicBezTo>
                  <a:pt x="511" y="1"/>
                  <a:pt x="0" y="512"/>
                  <a:pt x="0" y="1109"/>
                </a:cubicBezTo>
                <a:lnTo>
                  <a:pt x="0" y="13636"/>
                </a:lnTo>
                <a:cubicBezTo>
                  <a:pt x="0" y="14318"/>
                  <a:pt x="533" y="14659"/>
                  <a:pt x="1065" y="14659"/>
                </a:cubicBezTo>
                <a:cubicBezTo>
                  <a:pt x="1598" y="14659"/>
                  <a:pt x="2131" y="14318"/>
                  <a:pt x="2131" y="13636"/>
                </a:cubicBezTo>
                <a:lnTo>
                  <a:pt x="2131" y="2131"/>
                </a:lnTo>
                <a:lnTo>
                  <a:pt x="74058" y="2131"/>
                </a:lnTo>
                <a:lnTo>
                  <a:pt x="74058" y="13636"/>
                </a:lnTo>
                <a:cubicBezTo>
                  <a:pt x="74058" y="14233"/>
                  <a:pt x="74569" y="14659"/>
                  <a:pt x="75166" y="14659"/>
                </a:cubicBezTo>
                <a:cubicBezTo>
                  <a:pt x="75763" y="14659"/>
                  <a:pt x="76189" y="14233"/>
                  <a:pt x="76189" y="13636"/>
                </a:cubicBezTo>
                <a:lnTo>
                  <a:pt x="76189" y="1109"/>
                </a:lnTo>
                <a:cubicBezTo>
                  <a:pt x="76189" y="512"/>
                  <a:pt x="75763" y="1"/>
                  <a:pt x="751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567;p28">
            <a:extLst>
              <a:ext uri="{FF2B5EF4-FFF2-40B4-BE49-F238E27FC236}">
                <a16:creationId xmlns:a16="http://schemas.microsoft.com/office/drawing/2014/main" id="{C2FBD01E-452D-4FBF-8051-0218DDF98C42}"/>
              </a:ext>
            </a:extLst>
          </p:cNvPr>
          <p:cNvSpPr/>
          <p:nvPr/>
        </p:nvSpPr>
        <p:spPr>
          <a:xfrm>
            <a:off x="5965901" y="1504402"/>
            <a:ext cx="1028623" cy="905784"/>
          </a:xfrm>
          <a:custGeom>
            <a:avLst/>
            <a:gdLst/>
            <a:ahLst/>
            <a:cxnLst/>
            <a:rect l="l" t="t" r="r" b="b"/>
            <a:pathLst>
              <a:path w="54714" h="48180" extrusionOk="0">
                <a:moveTo>
                  <a:pt x="27354" y="1"/>
                </a:moveTo>
                <a:cubicBezTo>
                  <a:pt x="24282" y="1"/>
                  <a:pt x="21161" y="594"/>
                  <a:pt x="18153" y="1847"/>
                </a:cubicBezTo>
                <a:cubicBezTo>
                  <a:pt x="5881" y="6960"/>
                  <a:pt x="1" y="21022"/>
                  <a:pt x="5114" y="33294"/>
                </a:cubicBezTo>
                <a:cubicBezTo>
                  <a:pt x="8974" y="42558"/>
                  <a:pt x="17933" y="48179"/>
                  <a:pt x="27372" y="48179"/>
                </a:cubicBezTo>
                <a:cubicBezTo>
                  <a:pt x="30437" y="48179"/>
                  <a:pt x="33553" y="47586"/>
                  <a:pt x="36561" y="46333"/>
                </a:cubicBezTo>
                <a:cubicBezTo>
                  <a:pt x="48918" y="41220"/>
                  <a:pt x="54713" y="27158"/>
                  <a:pt x="49600" y="14886"/>
                </a:cubicBezTo>
                <a:cubicBezTo>
                  <a:pt x="45805" y="5622"/>
                  <a:pt x="36813" y="1"/>
                  <a:pt x="27354" y="1"/>
                </a:cubicBezTo>
                <a:close/>
              </a:path>
            </a:pathLst>
          </a:custGeom>
          <a:solidFill>
            <a:srgbClr val="1E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68;p28">
            <a:extLst>
              <a:ext uri="{FF2B5EF4-FFF2-40B4-BE49-F238E27FC236}">
                <a16:creationId xmlns:a16="http://schemas.microsoft.com/office/drawing/2014/main" id="{4D88B04A-F48A-47F9-B175-F629D16B2165}"/>
              </a:ext>
            </a:extLst>
          </p:cNvPr>
          <p:cNvSpPr/>
          <p:nvPr/>
        </p:nvSpPr>
        <p:spPr>
          <a:xfrm>
            <a:off x="6431957" y="1861246"/>
            <a:ext cx="40082" cy="916068"/>
          </a:xfrm>
          <a:custGeom>
            <a:avLst/>
            <a:gdLst/>
            <a:ahLst/>
            <a:cxnLst/>
            <a:rect l="l" t="t" r="r" b="b"/>
            <a:pathLst>
              <a:path w="2132" h="48727" extrusionOk="0">
                <a:moveTo>
                  <a:pt x="1066" y="1"/>
                </a:moveTo>
                <a:cubicBezTo>
                  <a:pt x="533" y="1"/>
                  <a:pt x="1" y="363"/>
                  <a:pt x="1" y="1087"/>
                </a:cubicBezTo>
                <a:lnTo>
                  <a:pt x="1" y="47704"/>
                </a:lnTo>
                <a:cubicBezTo>
                  <a:pt x="1" y="48300"/>
                  <a:pt x="427" y="48726"/>
                  <a:pt x="1023" y="48726"/>
                </a:cubicBezTo>
                <a:cubicBezTo>
                  <a:pt x="1620" y="48726"/>
                  <a:pt x="2131" y="48300"/>
                  <a:pt x="2131" y="47704"/>
                </a:cubicBezTo>
                <a:lnTo>
                  <a:pt x="2131" y="1087"/>
                </a:lnTo>
                <a:cubicBezTo>
                  <a:pt x="2131" y="363"/>
                  <a:pt x="1599" y="1"/>
                  <a:pt x="10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569;p28">
            <a:extLst>
              <a:ext uri="{FF2B5EF4-FFF2-40B4-BE49-F238E27FC236}">
                <a16:creationId xmlns:a16="http://schemas.microsoft.com/office/drawing/2014/main" id="{BBCBE08F-0B68-4024-9E67-A4357FF43DED}"/>
              </a:ext>
            </a:extLst>
          </p:cNvPr>
          <p:cNvSpPr/>
          <p:nvPr/>
        </p:nvSpPr>
        <p:spPr>
          <a:xfrm>
            <a:off x="6087504" y="1609227"/>
            <a:ext cx="727410" cy="641042"/>
          </a:xfrm>
          <a:custGeom>
            <a:avLst/>
            <a:gdLst/>
            <a:ahLst/>
            <a:cxnLst/>
            <a:rect l="l" t="t" r="r" b="b"/>
            <a:pathLst>
              <a:path w="38692" h="34098" extrusionOk="0">
                <a:moveTo>
                  <a:pt x="19335" y="1"/>
                </a:moveTo>
                <a:cubicBezTo>
                  <a:pt x="17178" y="1"/>
                  <a:pt x="14986" y="413"/>
                  <a:pt x="12869" y="1284"/>
                </a:cubicBezTo>
                <a:cubicBezTo>
                  <a:pt x="4177" y="4949"/>
                  <a:pt x="1" y="14834"/>
                  <a:pt x="3665" y="23527"/>
                </a:cubicBezTo>
                <a:cubicBezTo>
                  <a:pt x="6375" y="30106"/>
                  <a:pt x="12745" y="34098"/>
                  <a:pt x="19452" y="34098"/>
                </a:cubicBezTo>
                <a:cubicBezTo>
                  <a:pt x="21606" y="34098"/>
                  <a:pt x="23795" y="33686"/>
                  <a:pt x="25908" y="32816"/>
                </a:cubicBezTo>
                <a:cubicBezTo>
                  <a:pt x="34601" y="29151"/>
                  <a:pt x="38692" y="19181"/>
                  <a:pt x="35112" y="10488"/>
                </a:cubicBezTo>
                <a:cubicBezTo>
                  <a:pt x="32405" y="3976"/>
                  <a:pt x="26039" y="1"/>
                  <a:pt x="19335" y="1"/>
                </a:cubicBez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0;p28">
            <a:extLst>
              <a:ext uri="{FF2B5EF4-FFF2-40B4-BE49-F238E27FC236}">
                <a16:creationId xmlns:a16="http://schemas.microsoft.com/office/drawing/2014/main" id="{A245AEA1-72C6-4910-8E2F-00A6188B5DFC}"/>
              </a:ext>
            </a:extLst>
          </p:cNvPr>
          <p:cNvSpPr/>
          <p:nvPr/>
        </p:nvSpPr>
        <p:spPr>
          <a:xfrm>
            <a:off x="5996198" y="1588942"/>
            <a:ext cx="796293" cy="682102"/>
          </a:xfrm>
          <a:custGeom>
            <a:avLst/>
            <a:gdLst/>
            <a:ahLst/>
            <a:cxnLst/>
            <a:rect l="l" t="t" r="r" b="b"/>
            <a:pathLst>
              <a:path w="42356" h="36282" extrusionOk="0">
                <a:moveTo>
                  <a:pt x="24098" y="2192"/>
                </a:moveTo>
                <a:cubicBezTo>
                  <a:pt x="24133" y="2192"/>
                  <a:pt x="24168" y="2192"/>
                  <a:pt x="24203" y="2193"/>
                </a:cubicBezTo>
                <a:cubicBezTo>
                  <a:pt x="33066" y="2193"/>
                  <a:pt x="40225" y="9266"/>
                  <a:pt x="40225" y="18129"/>
                </a:cubicBezTo>
                <a:cubicBezTo>
                  <a:pt x="40225" y="27767"/>
                  <a:pt x="32330" y="34162"/>
                  <a:pt x="24109" y="34162"/>
                </a:cubicBezTo>
                <a:cubicBezTo>
                  <a:pt x="20191" y="34162"/>
                  <a:pt x="16200" y="32709"/>
                  <a:pt x="12954" y="29463"/>
                </a:cubicBezTo>
                <a:cubicBezTo>
                  <a:pt x="2923" y="19347"/>
                  <a:pt x="9936" y="2192"/>
                  <a:pt x="24098" y="2192"/>
                </a:cubicBezTo>
                <a:close/>
                <a:moveTo>
                  <a:pt x="24106" y="1"/>
                </a:moveTo>
                <a:cubicBezTo>
                  <a:pt x="19653" y="1"/>
                  <a:pt x="15113" y="1653"/>
                  <a:pt x="11420" y="5346"/>
                </a:cubicBezTo>
                <a:cubicBezTo>
                  <a:pt x="0" y="16765"/>
                  <a:pt x="8096" y="36281"/>
                  <a:pt x="24203" y="36281"/>
                </a:cubicBezTo>
                <a:cubicBezTo>
                  <a:pt x="34260" y="36281"/>
                  <a:pt x="42356" y="28100"/>
                  <a:pt x="42356" y="18129"/>
                </a:cubicBezTo>
                <a:cubicBezTo>
                  <a:pt x="42356" y="7231"/>
                  <a:pt x="33422" y="1"/>
                  <a:pt x="24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2C28C4-A2A0-47F3-ACCD-103B9A84692F}"/>
              </a:ext>
            </a:extLst>
          </p:cNvPr>
          <p:cNvSpPr txBox="1"/>
          <p:nvPr/>
        </p:nvSpPr>
        <p:spPr>
          <a:xfrm>
            <a:off x="5634744" y="2758102"/>
            <a:ext cx="1612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Menerima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Anugerah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Cemerlang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Belia dan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Anugerah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Ernst and Young di Malaysia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F0908-A294-41C3-83AA-90982255C8C4}"/>
              </a:ext>
            </a:extLst>
          </p:cNvPr>
          <p:cNvSpPr txBox="1"/>
          <p:nvPr/>
        </p:nvSpPr>
        <p:spPr>
          <a:xfrm>
            <a:off x="7399590" y="2820276"/>
            <a:ext cx="1612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Menerima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Anugerah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Usahawan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Muda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Cemerlang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, dan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Anugerah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Organisasi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Elektronik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Penyelidikan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dan </a:t>
            </a:r>
            <a:r>
              <a:rPr lang="en-MY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Perkhidmatan</a:t>
            </a:r>
            <a:r>
              <a:rPr lang="en-MY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di Taiwan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D8C7A-1B1C-4416-B227-6B6D5287270C}"/>
              </a:ext>
            </a:extLst>
          </p:cNvPr>
          <p:cNvSpPr txBox="1"/>
          <p:nvPr/>
        </p:nvSpPr>
        <p:spPr>
          <a:xfrm>
            <a:off x="2236516" y="2838243"/>
            <a:ext cx="15152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Memberi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idea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kepada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Toshiba dan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menjadikannya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pemegang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saham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terbesar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Phison</a:t>
            </a:r>
            <a:endParaRPr lang="en-MY" sz="1500" dirty="0">
              <a:solidFill>
                <a:schemeClr val="bg1"/>
              </a:solidFill>
              <a:latin typeface="Roboto Light" panose="020B0604020202020204" charset="0"/>
              <a:ea typeface="Roboto Light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E4CA4-D18E-4A16-BAA8-38EF801AA84F}"/>
              </a:ext>
            </a:extLst>
          </p:cNvPr>
          <p:cNvSpPr txBox="1"/>
          <p:nvPr/>
        </p:nvSpPr>
        <p:spPr>
          <a:xfrm>
            <a:off x="4114387" y="2779432"/>
            <a:ext cx="13449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Memasuki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pasaran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British dan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menjana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pendapatan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</a:t>
            </a:r>
            <a:r>
              <a:rPr lang="en-MY" sz="1500" dirty="0" err="1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bersih</a:t>
            </a:r>
            <a:r>
              <a:rPr lang="en-MY" sz="1500" dirty="0">
                <a:solidFill>
                  <a:schemeClr val="bg1"/>
                </a:solidFill>
                <a:latin typeface="Roboto Light" panose="020B0604020202020204" charset="0"/>
                <a:ea typeface="Roboto Light" panose="020B0604020202020204" charset="0"/>
              </a:rPr>
              <a:t> USD 1 billion</a:t>
            </a:r>
          </a:p>
        </p:txBody>
      </p:sp>
      <p:grpSp>
        <p:nvGrpSpPr>
          <p:cNvPr id="149" name="Google Shape;9587;p55">
            <a:extLst>
              <a:ext uri="{FF2B5EF4-FFF2-40B4-BE49-F238E27FC236}">
                <a16:creationId xmlns:a16="http://schemas.microsoft.com/office/drawing/2014/main" id="{C7DCE277-F327-42E5-B3AF-B42FCE8614AF}"/>
              </a:ext>
            </a:extLst>
          </p:cNvPr>
          <p:cNvGrpSpPr/>
          <p:nvPr/>
        </p:nvGrpSpPr>
        <p:grpSpPr>
          <a:xfrm>
            <a:off x="2745263" y="1666201"/>
            <a:ext cx="478061" cy="412578"/>
            <a:chOff x="6543825" y="3202075"/>
            <a:chExt cx="296975" cy="2753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0" name="Google Shape;9588;p55">
              <a:extLst>
                <a:ext uri="{FF2B5EF4-FFF2-40B4-BE49-F238E27FC236}">
                  <a16:creationId xmlns:a16="http://schemas.microsoft.com/office/drawing/2014/main" id="{346E5CA5-7FB4-443A-B772-BCC30D0A697F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89;p55">
              <a:extLst>
                <a:ext uri="{FF2B5EF4-FFF2-40B4-BE49-F238E27FC236}">
                  <a16:creationId xmlns:a16="http://schemas.microsoft.com/office/drawing/2014/main" id="{454483E3-50DE-4345-8142-B4CC01B688E5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90;p55">
              <a:extLst>
                <a:ext uri="{FF2B5EF4-FFF2-40B4-BE49-F238E27FC236}">
                  <a16:creationId xmlns:a16="http://schemas.microsoft.com/office/drawing/2014/main" id="{28D582A5-6007-4D4F-8A3E-7702694885BD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91;p55">
              <a:extLst>
                <a:ext uri="{FF2B5EF4-FFF2-40B4-BE49-F238E27FC236}">
                  <a16:creationId xmlns:a16="http://schemas.microsoft.com/office/drawing/2014/main" id="{EDF49EB9-887D-49D8-A842-308FC790CF67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92;p55">
              <a:extLst>
                <a:ext uri="{FF2B5EF4-FFF2-40B4-BE49-F238E27FC236}">
                  <a16:creationId xmlns:a16="http://schemas.microsoft.com/office/drawing/2014/main" id="{B98F98C0-6A6F-4E3A-92B2-1AB02EF2EBAD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93;p55">
              <a:extLst>
                <a:ext uri="{FF2B5EF4-FFF2-40B4-BE49-F238E27FC236}">
                  <a16:creationId xmlns:a16="http://schemas.microsoft.com/office/drawing/2014/main" id="{F584F209-83C4-4207-B1C7-CDB0C0EBEB39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94;p55">
              <a:extLst>
                <a:ext uri="{FF2B5EF4-FFF2-40B4-BE49-F238E27FC236}">
                  <a16:creationId xmlns:a16="http://schemas.microsoft.com/office/drawing/2014/main" id="{2E2EF55C-581D-4DC7-96F4-844C29B12D6F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5416;p46">
            <a:extLst>
              <a:ext uri="{FF2B5EF4-FFF2-40B4-BE49-F238E27FC236}">
                <a16:creationId xmlns:a16="http://schemas.microsoft.com/office/drawing/2014/main" id="{84497F30-763C-422B-98A4-F8083FFD5C36}"/>
              </a:ext>
            </a:extLst>
          </p:cNvPr>
          <p:cNvGrpSpPr/>
          <p:nvPr/>
        </p:nvGrpSpPr>
        <p:grpSpPr>
          <a:xfrm>
            <a:off x="4581623" y="1698678"/>
            <a:ext cx="426034" cy="437886"/>
            <a:chOff x="-62516625" y="3743175"/>
            <a:chExt cx="315875" cy="3184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58" name="Google Shape;5417;p46">
              <a:extLst>
                <a:ext uri="{FF2B5EF4-FFF2-40B4-BE49-F238E27FC236}">
                  <a16:creationId xmlns:a16="http://schemas.microsoft.com/office/drawing/2014/main" id="{4F227BC6-B203-4401-B904-9FFBCADAB146}"/>
                </a:ext>
              </a:extLst>
            </p:cNvPr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18;p46">
              <a:extLst>
                <a:ext uri="{FF2B5EF4-FFF2-40B4-BE49-F238E27FC236}">
                  <a16:creationId xmlns:a16="http://schemas.microsoft.com/office/drawing/2014/main" id="{1D3336D3-0629-4820-8942-5C0BF58B0BE4}"/>
                </a:ext>
              </a:extLst>
            </p:cNvPr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6572;p48">
            <a:extLst>
              <a:ext uri="{FF2B5EF4-FFF2-40B4-BE49-F238E27FC236}">
                <a16:creationId xmlns:a16="http://schemas.microsoft.com/office/drawing/2014/main" id="{2A081CD3-5DC0-4F3F-91EF-5AC8AB54AFA0}"/>
              </a:ext>
            </a:extLst>
          </p:cNvPr>
          <p:cNvGrpSpPr/>
          <p:nvPr/>
        </p:nvGrpSpPr>
        <p:grpSpPr>
          <a:xfrm>
            <a:off x="901635" y="1682844"/>
            <a:ext cx="429874" cy="477779"/>
            <a:chOff x="-44512325" y="3176075"/>
            <a:chExt cx="300900" cy="3009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61" name="Google Shape;6573;p48">
              <a:extLst>
                <a:ext uri="{FF2B5EF4-FFF2-40B4-BE49-F238E27FC236}">
                  <a16:creationId xmlns:a16="http://schemas.microsoft.com/office/drawing/2014/main" id="{C708EB12-C882-45A3-B3F6-722C2044851C}"/>
                </a:ext>
              </a:extLst>
            </p:cNvPr>
            <p:cNvSpPr/>
            <p:nvPr/>
          </p:nvSpPr>
          <p:spPr>
            <a:xfrm>
              <a:off x="-44512325" y="3176075"/>
              <a:ext cx="300900" cy="300900"/>
            </a:xfrm>
            <a:custGeom>
              <a:avLst/>
              <a:gdLst/>
              <a:ahLst/>
              <a:cxnLst/>
              <a:rect l="l" t="t" r="r" b="b"/>
              <a:pathLst>
                <a:path w="12036" h="12036" extrusionOk="0">
                  <a:moveTo>
                    <a:pt x="3246" y="2868"/>
                  </a:moveTo>
                  <a:cubicBezTo>
                    <a:pt x="3435" y="2868"/>
                    <a:pt x="3592" y="3025"/>
                    <a:pt x="3592" y="3246"/>
                  </a:cubicBezTo>
                  <a:cubicBezTo>
                    <a:pt x="3592" y="3435"/>
                    <a:pt x="3435" y="3592"/>
                    <a:pt x="3246" y="3592"/>
                  </a:cubicBezTo>
                  <a:cubicBezTo>
                    <a:pt x="3057" y="3592"/>
                    <a:pt x="2899" y="3435"/>
                    <a:pt x="2899" y="3246"/>
                  </a:cubicBezTo>
                  <a:cubicBezTo>
                    <a:pt x="2899" y="3025"/>
                    <a:pt x="3057" y="2868"/>
                    <a:pt x="3246" y="2868"/>
                  </a:cubicBezTo>
                  <a:close/>
                  <a:moveTo>
                    <a:pt x="8854" y="2868"/>
                  </a:moveTo>
                  <a:cubicBezTo>
                    <a:pt x="9043" y="2868"/>
                    <a:pt x="9200" y="3025"/>
                    <a:pt x="9200" y="3246"/>
                  </a:cubicBezTo>
                  <a:cubicBezTo>
                    <a:pt x="9200" y="3435"/>
                    <a:pt x="9043" y="3592"/>
                    <a:pt x="8854" y="3592"/>
                  </a:cubicBezTo>
                  <a:cubicBezTo>
                    <a:pt x="8665" y="3592"/>
                    <a:pt x="8507" y="3435"/>
                    <a:pt x="8507" y="3246"/>
                  </a:cubicBezTo>
                  <a:cubicBezTo>
                    <a:pt x="8507" y="3025"/>
                    <a:pt x="8665" y="2868"/>
                    <a:pt x="8854" y="2868"/>
                  </a:cubicBezTo>
                  <a:close/>
                  <a:moveTo>
                    <a:pt x="6774" y="3277"/>
                  </a:moveTo>
                  <a:cubicBezTo>
                    <a:pt x="6963" y="3277"/>
                    <a:pt x="7121" y="3435"/>
                    <a:pt x="7121" y="3624"/>
                  </a:cubicBezTo>
                  <a:lnTo>
                    <a:pt x="7121" y="3876"/>
                  </a:lnTo>
                  <a:cubicBezTo>
                    <a:pt x="7247" y="3907"/>
                    <a:pt x="7341" y="3970"/>
                    <a:pt x="7467" y="4065"/>
                  </a:cubicBezTo>
                  <a:lnTo>
                    <a:pt x="7656" y="3939"/>
                  </a:lnTo>
                  <a:cubicBezTo>
                    <a:pt x="7706" y="3919"/>
                    <a:pt x="7766" y="3908"/>
                    <a:pt x="7825" y="3908"/>
                  </a:cubicBezTo>
                  <a:cubicBezTo>
                    <a:pt x="7955" y="3908"/>
                    <a:pt x="8086" y="3957"/>
                    <a:pt x="8129" y="4065"/>
                  </a:cubicBezTo>
                  <a:lnTo>
                    <a:pt x="8854" y="5294"/>
                  </a:lnTo>
                  <a:cubicBezTo>
                    <a:pt x="8917" y="5451"/>
                    <a:pt x="8885" y="5672"/>
                    <a:pt x="8728" y="5735"/>
                  </a:cubicBezTo>
                  <a:lnTo>
                    <a:pt x="8539" y="5861"/>
                  </a:lnTo>
                  <a:lnTo>
                    <a:pt x="8539" y="6270"/>
                  </a:lnTo>
                  <a:lnTo>
                    <a:pt x="8728" y="6396"/>
                  </a:lnTo>
                  <a:cubicBezTo>
                    <a:pt x="8885" y="6459"/>
                    <a:pt x="8980" y="6711"/>
                    <a:pt x="8854" y="6869"/>
                  </a:cubicBezTo>
                  <a:lnTo>
                    <a:pt x="8129" y="8066"/>
                  </a:lnTo>
                  <a:cubicBezTo>
                    <a:pt x="8043" y="8174"/>
                    <a:pt x="7927" y="8222"/>
                    <a:pt x="7812" y="8222"/>
                  </a:cubicBezTo>
                  <a:cubicBezTo>
                    <a:pt x="7759" y="8222"/>
                    <a:pt x="7706" y="8212"/>
                    <a:pt x="7656" y="8192"/>
                  </a:cubicBezTo>
                  <a:lnTo>
                    <a:pt x="7467" y="8066"/>
                  </a:lnTo>
                  <a:cubicBezTo>
                    <a:pt x="7341" y="8160"/>
                    <a:pt x="7215" y="8223"/>
                    <a:pt x="7121" y="8255"/>
                  </a:cubicBezTo>
                  <a:lnTo>
                    <a:pt x="7121" y="8507"/>
                  </a:lnTo>
                  <a:cubicBezTo>
                    <a:pt x="7121" y="8696"/>
                    <a:pt x="6963" y="8854"/>
                    <a:pt x="6774" y="8854"/>
                  </a:cubicBezTo>
                  <a:lnTo>
                    <a:pt x="5357" y="8854"/>
                  </a:lnTo>
                  <a:cubicBezTo>
                    <a:pt x="5136" y="8854"/>
                    <a:pt x="4978" y="8696"/>
                    <a:pt x="4978" y="8507"/>
                  </a:cubicBezTo>
                  <a:lnTo>
                    <a:pt x="4978" y="8255"/>
                  </a:lnTo>
                  <a:cubicBezTo>
                    <a:pt x="4884" y="8223"/>
                    <a:pt x="4758" y="8160"/>
                    <a:pt x="4632" y="8066"/>
                  </a:cubicBezTo>
                  <a:lnTo>
                    <a:pt x="4443" y="8192"/>
                  </a:lnTo>
                  <a:cubicBezTo>
                    <a:pt x="4393" y="8212"/>
                    <a:pt x="4334" y="8222"/>
                    <a:pt x="4274" y="8222"/>
                  </a:cubicBezTo>
                  <a:cubicBezTo>
                    <a:pt x="4145" y="8222"/>
                    <a:pt x="4013" y="8174"/>
                    <a:pt x="3970" y="8066"/>
                  </a:cubicBezTo>
                  <a:lnTo>
                    <a:pt x="3246" y="6869"/>
                  </a:lnTo>
                  <a:cubicBezTo>
                    <a:pt x="3183" y="6680"/>
                    <a:pt x="3214" y="6459"/>
                    <a:pt x="3372" y="6396"/>
                  </a:cubicBezTo>
                  <a:lnTo>
                    <a:pt x="3561" y="6270"/>
                  </a:lnTo>
                  <a:lnTo>
                    <a:pt x="3561" y="5861"/>
                  </a:lnTo>
                  <a:lnTo>
                    <a:pt x="3372" y="5735"/>
                  </a:lnTo>
                  <a:cubicBezTo>
                    <a:pt x="3214" y="5672"/>
                    <a:pt x="3151" y="5420"/>
                    <a:pt x="3246" y="5294"/>
                  </a:cubicBezTo>
                  <a:lnTo>
                    <a:pt x="3970" y="4065"/>
                  </a:lnTo>
                  <a:cubicBezTo>
                    <a:pt x="4013" y="3958"/>
                    <a:pt x="4142" y="3880"/>
                    <a:pt x="4270" y="3880"/>
                  </a:cubicBezTo>
                  <a:cubicBezTo>
                    <a:pt x="4331" y="3880"/>
                    <a:pt x="4392" y="3898"/>
                    <a:pt x="4443" y="3939"/>
                  </a:cubicBezTo>
                  <a:lnTo>
                    <a:pt x="4632" y="4065"/>
                  </a:lnTo>
                  <a:cubicBezTo>
                    <a:pt x="4758" y="3970"/>
                    <a:pt x="4884" y="3907"/>
                    <a:pt x="4978" y="3876"/>
                  </a:cubicBezTo>
                  <a:lnTo>
                    <a:pt x="4978" y="3624"/>
                  </a:lnTo>
                  <a:cubicBezTo>
                    <a:pt x="4978" y="3435"/>
                    <a:pt x="5136" y="3277"/>
                    <a:pt x="5357" y="3277"/>
                  </a:cubicBezTo>
                  <a:close/>
                  <a:moveTo>
                    <a:pt x="3246" y="8475"/>
                  </a:moveTo>
                  <a:cubicBezTo>
                    <a:pt x="3435" y="8475"/>
                    <a:pt x="3592" y="8633"/>
                    <a:pt x="3592" y="8822"/>
                  </a:cubicBezTo>
                  <a:cubicBezTo>
                    <a:pt x="3592" y="9043"/>
                    <a:pt x="3435" y="9169"/>
                    <a:pt x="3246" y="9169"/>
                  </a:cubicBezTo>
                  <a:cubicBezTo>
                    <a:pt x="3057" y="9169"/>
                    <a:pt x="2899" y="9011"/>
                    <a:pt x="2899" y="8822"/>
                  </a:cubicBezTo>
                  <a:cubicBezTo>
                    <a:pt x="2899" y="8633"/>
                    <a:pt x="3057" y="8475"/>
                    <a:pt x="3246" y="8475"/>
                  </a:cubicBezTo>
                  <a:close/>
                  <a:moveTo>
                    <a:pt x="8854" y="8475"/>
                  </a:moveTo>
                  <a:cubicBezTo>
                    <a:pt x="9043" y="8475"/>
                    <a:pt x="9200" y="8633"/>
                    <a:pt x="9200" y="8822"/>
                  </a:cubicBezTo>
                  <a:cubicBezTo>
                    <a:pt x="9200" y="9043"/>
                    <a:pt x="9043" y="9169"/>
                    <a:pt x="8854" y="9169"/>
                  </a:cubicBezTo>
                  <a:cubicBezTo>
                    <a:pt x="8665" y="9169"/>
                    <a:pt x="8507" y="9011"/>
                    <a:pt x="8507" y="8822"/>
                  </a:cubicBezTo>
                  <a:cubicBezTo>
                    <a:pt x="8507" y="8633"/>
                    <a:pt x="8665" y="8475"/>
                    <a:pt x="8854" y="8475"/>
                  </a:cubicBezTo>
                  <a:close/>
                  <a:moveTo>
                    <a:pt x="3183" y="1"/>
                  </a:moveTo>
                  <a:cubicBezTo>
                    <a:pt x="2994" y="1"/>
                    <a:pt x="2836" y="158"/>
                    <a:pt x="2836" y="347"/>
                  </a:cubicBezTo>
                  <a:lnTo>
                    <a:pt x="2836" y="1418"/>
                  </a:lnTo>
                  <a:lnTo>
                    <a:pt x="2458" y="1418"/>
                  </a:lnTo>
                  <a:cubicBezTo>
                    <a:pt x="1891" y="1418"/>
                    <a:pt x="1418" y="1891"/>
                    <a:pt x="1418" y="2490"/>
                  </a:cubicBezTo>
                  <a:lnTo>
                    <a:pt x="1418" y="2836"/>
                  </a:lnTo>
                  <a:lnTo>
                    <a:pt x="347" y="2836"/>
                  </a:lnTo>
                  <a:cubicBezTo>
                    <a:pt x="158" y="2836"/>
                    <a:pt x="1" y="2994"/>
                    <a:pt x="1" y="3183"/>
                  </a:cubicBezTo>
                  <a:cubicBezTo>
                    <a:pt x="1" y="3372"/>
                    <a:pt x="158" y="3529"/>
                    <a:pt x="347" y="3529"/>
                  </a:cubicBezTo>
                  <a:lnTo>
                    <a:pt x="1418" y="3529"/>
                  </a:lnTo>
                  <a:lnTo>
                    <a:pt x="1418" y="4254"/>
                  </a:lnTo>
                  <a:lnTo>
                    <a:pt x="347" y="4254"/>
                  </a:lnTo>
                  <a:cubicBezTo>
                    <a:pt x="158" y="4254"/>
                    <a:pt x="1" y="4411"/>
                    <a:pt x="1" y="4600"/>
                  </a:cubicBezTo>
                  <a:cubicBezTo>
                    <a:pt x="1" y="4821"/>
                    <a:pt x="158" y="4978"/>
                    <a:pt x="347" y="4978"/>
                  </a:cubicBezTo>
                  <a:lnTo>
                    <a:pt x="1418" y="4978"/>
                  </a:lnTo>
                  <a:lnTo>
                    <a:pt x="1418" y="5672"/>
                  </a:lnTo>
                  <a:lnTo>
                    <a:pt x="347" y="5672"/>
                  </a:lnTo>
                  <a:cubicBezTo>
                    <a:pt x="158" y="5672"/>
                    <a:pt x="1" y="5829"/>
                    <a:pt x="1" y="6018"/>
                  </a:cubicBezTo>
                  <a:cubicBezTo>
                    <a:pt x="1" y="6239"/>
                    <a:pt x="158" y="6396"/>
                    <a:pt x="347" y="6396"/>
                  </a:cubicBezTo>
                  <a:lnTo>
                    <a:pt x="1418" y="6396"/>
                  </a:lnTo>
                  <a:lnTo>
                    <a:pt x="1418" y="7089"/>
                  </a:lnTo>
                  <a:lnTo>
                    <a:pt x="347" y="7089"/>
                  </a:lnTo>
                  <a:cubicBezTo>
                    <a:pt x="158" y="7089"/>
                    <a:pt x="1" y="7247"/>
                    <a:pt x="1" y="7436"/>
                  </a:cubicBezTo>
                  <a:cubicBezTo>
                    <a:pt x="1" y="7656"/>
                    <a:pt x="158" y="7814"/>
                    <a:pt x="347" y="7814"/>
                  </a:cubicBezTo>
                  <a:lnTo>
                    <a:pt x="1418" y="7814"/>
                  </a:lnTo>
                  <a:lnTo>
                    <a:pt x="1418" y="8507"/>
                  </a:lnTo>
                  <a:lnTo>
                    <a:pt x="347" y="8507"/>
                  </a:lnTo>
                  <a:cubicBezTo>
                    <a:pt x="158" y="8507"/>
                    <a:pt x="1" y="8665"/>
                    <a:pt x="1" y="8854"/>
                  </a:cubicBezTo>
                  <a:cubicBezTo>
                    <a:pt x="1" y="9074"/>
                    <a:pt x="158" y="9232"/>
                    <a:pt x="347" y="9232"/>
                  </a:cubicBezTo>
                  <a:lnTo>
                    <a:pt x="1418" y="9232"/>
                  </a:lnTo>
                  <a:lnTo>
                    <a:pt x="1418" y="9578"/>
                  </a:lnTo>
                  <a:cubicBezTo>
                    <a:pt x="1418" y="10177"/>
                    <a:pt x="1891" y="10618"/>
                    <a:pt x="2458" y="10618"/>
                  </a:cubicBezTo>
                  <a:lnTo>
                    <a:pt x="2836" y="10618"/>
                  </a:lnTo>
                  <a:lnTo>
                    <a:pt x="2836" y="11689"/>
                  </a:lnTo>
                  <a:cubicBezTo>
                    <a:pt x="2836" y="11878"/>
                    <a:pt x="2994" y="12036"/>
                    <a:pt x="3183" y="12036"/>
                  </a:cubicBezTo>
                  <a:cubicBezTo>
                    <a:pt x="3372" y="12036"/>
                    <a:pt x="3529" y="11878"/>
                    <a:pt x="3529" y="11689"/>
                  </a:cubicBezTo>
                  <a:lnTo>
                    <a:pt x="3529" y="10618"/>
                  </a:lnTo>
                  <a:lnTo>
                    <a:pt x="4254" y="10618"/>
                  </a:lnTo>
                  <a:lnTo>
                    <a:pt x="4254" y="11689"/>
                  </a:lnTo>
                  <a:cubicBezTo>
                    <a:pt x="4254" y="11878"/>
                    <a:pt x="4411" y="12036"/>
                    <a:pt x="4600" y="12036"/>
                  </a:cubicBezTo>
                  <a:cubicBezTo>
                    <a:pt x="4789" y="12036"/>
                    <a:pt x="4947" y="11878"/>
                    <a:pt x="4947" y="11689"/>
                  </a:cubicBezTo>
                  <a:lnTo>
                    <a:pt x="4947" y="10618"/>
                  </a:lnTo>
                  <a:lnTo>
                    <a:pt x="5672" y="10618"/>
                  </a:lnTo>
                  <a:lnTo>
                    <a:pt x="5672" y="11689"/>
                  </a:lnTo>
                  <a:cubicBezTo>
                    <a:pt x="5672" y="11878"/>
                    <a:pt x="5829" y="12036"/>
                    <a:pt x="6018" y="12036"/>
                  </a:cubicBezTo>
                  <a:cubicBezTo>
                    <a:pt x="6207" y="12036"/>
                    <a:pt x="6365" y="11878"/>
                    <a:pt x="6365" y="11689"/>
                  </a:cubicBezTo>
                  <a:lnTo>
                    <a:pt x="6365" y="10618"/>
                  </a:lnTo>
                  <a:lnTo>
                    <a:pt x="7089" y="10618"/>
                  </a:lnTo>
                  <a:lnTo>
                    <a:pt x="7089" y="11689"/>
                  </a:lnTo>
                  <a:cubicBezTo>
                    <a:pt x="7089" y="11878"/>
                    <a:pt x="7247" y="12036"/>
                    <a:pt x="7436" y="12036"/>
                  </a:cubicBezTo>
                  <a:cubicBezTo>
                    <a:pt x="7625" y="12036"/>
                    <a:pt x="7782" y="11878"/>
                    <a:pt x="7782" y="11689"/>
                  </a:cubicBezTo>
                  <a:lnTo>
                    <a:pt x="7782" y="10618"/>
                  </a:lnTo>
                  <a:lnTo>
                    <a:pt x="8507" y="10618"/>
                  </a:lnTo>
                  <a:lnTo>
                    <a:pt x="8507" y="11689"/>
                  </a:lnTo>
                  <a:cubicBezTo>
                    <a:pt x="8507" y="11878"/>
                    <a:pt x="8665" y="12036"/>
                    <a:pt x="8854" y="12036"/>
                  </a:cubicBezTo>
                  <a:cubicBezTo>
                    <a:pt x="9043" y="12036"/>
                    <a:pt x="9200" y="11878"/>
                    <a:pt x="9200" y="11689"/>
                  </a:cubicBezTo>
                  <a:lnTo>
                    <a:pt x="9200" y="10618"/>
                  </a:lnTo>
                  <a:lnTo>
                    <a:pt x="9547" y="10618"/>
                  </a:lnTo>
                  <a:cubicBezTo>
                    <a:pt x="10145" y="10618"/>
                    <a:pt x="10618" y="10177"/>
                    <a:pt x="10618" y="9578"/>
                  </a:cubicBezTo>
                  <a:lnTo>
                    <a:pt x="10618" y="9232"/>
                  </a:lnTo>
                  <a:lnTo>
                    <a:pt x="11689" y="9232"/>
                  </a:lnTo>
                  <a:cubicBezTo>
                    <a:pt x="11878" y="9232"/>
                    <a:pt x="12036" y="9074"/>
                    <a:pt x="12036" y="8854"/>
                  </a:cubicBezTo>
                  <a:cubicBezTo>
                    <a:pt x="12036" y="8665"/>
                    <a:pt x="11878" y="8507"/>
                    <a:pt x="11689" y="8507"/>
                  </a:cubicBezTo>
                  <a:lnTo>
                    <a:pt x="10618" y="8507"/>
                  </a:lnTo>
                  <a:lnTo>
                    <a:pt x="10618" y="7814"/>
                  </a:lnTo>
                  <a:lnTo>
                    <a:pt x="11689" y="7814"/>
                  </a:lnTo>
                  <a:cubicBezTo>
                    <a:pt x="11878" y="7814"/>
                    <a:pt x="12036" y="7656"/>
                    <a:pt x="12036" y="7436"/>
                  </a:cubicBezTo>
                  <a:cubicBezTo>
                    <a:pt x="12036" y="7247"/>
                    <a:pt x="11878" y="7089"/>
                    <a:pt x="11689" y="7089"/>
                  </a:cubicBezTo>
                  <a:lnTo>
                    <a:pt x="10618" y="7089"/>
                  </a:lnTo>
                  <a:lnTo>
                    <a:pt x="10618" y="6396"/>
                  </a:lnTo>
                  <a:lnTo>
                    <a:pt x="11689" y="6396"/>
                  </a:lnTo>
                  <a:cubicBezTo>
                    <a:pt x="11878" y="6396"/>
                    <a:pt x="12036" y="6239"/>
                    <a:pt x="12036" y="6018"/>
                  </a:cubicBezTo>
                  <a:cubicBezTo>
                    <a:pt x="12036" y="5829"/>
                    <a:pt x="11878" y="5672"/>
                    <a:pt x="11689" y="5672"/>
                  </a:cubicBezTo>
                  <a:lnTo>
                    <a:pt x="10618" y="5672"/>
                  </a:lnTo>
                  <a:lnTo>
                    <a:pt x="10618" y="4978"/>
                  </a:lnTo>
                  <a:lnTo>
                    <a:pt x="11689" y="4978"/>
                  </a:lnTo>
                  <a:cubicBezTo>
                    <a:pt x="11878" y="4978"/>
                    <a:pt x="12036" y="4821"/>
                    <a:pt x="12036" y="4600"/>
                  </a:cubicBezTo>
                  <a:cubicBezTo>
                    <a:pt x="12036" y="4411"/>
                    <a:pt x="11878" y="4254"/>
                    <a:pt x="11689" y="4254"/>
                  </a:cubicBezTo>
                  <a:lnTo>
                    <a:pt x="10618" y="4254"/>
                  </a:lnTo>
                  <a:lnTo>
                    <a:pt x="10618" y="3529"/>
                  </a:lnTo>
                  <a:lnTo>
                    <a:pt x="11689" y="3529"/>
                  </a:lnTo>
                  <a:cubicBezTo>
                    <a:pt x="11878" y="3529"/>
                    <a:pt x="12036" y="3372"/>
                    <a:pt x="12036" y="3183"/>
                  </a:cubicBezTo>
                  <a:cubicBezTo>
                    <a:pt x="12036" y="2994"/>
                    <a:pt x="11878" y="2836"/>
                    <a:pt x="11689" y="2836"/>
                  </a:cubicBezTo>
                  <a:lnTo>
                    <a:pt x="10618" y="2836"/>
                  </a:lnTo>
                  <a:lnTo>
                    <a:pt x="10618" y="2490"/>
                  </a:lnTo>
                  <a:cubicBezTo>
                    <a:pt x="10618" y="1891"/>
                    <a:pt x="10145" y="1418"/>
                    <a:pt x="9547" y="1418"/>
                  </a:cubicBezTo>
                  <a:lnTo>
                    <a:pt x="9200" y="1418"/>
                  </a:lnTo>
                  <a:lnTo>
                    <a:pt x="9200" y="347"/>
                  </a:lnTo>
                  <a:cubicBezTo>
                    <a:pt x="9200" y="158"/>
                    <a:pt x="9043" y="1"/>
                    <a:pt x="8854" y="1"/>
                  </a:cubicBezTo>
                  <a:cubicBezTo>
                    <a:pt x="8665" y="1"/>
                    <a:pt x="8507" y="158"/>
                    <a:pt x="8507" y="347"/>
                  </a:cubicBezTo>
                  <a:lnTo>
                    <a:pt x="8507" y="1418"/>
                  </a:lnTo>
                  <a:lnTo>
                    <a:pt x="7782" y="1418"/>
                  </a:lnTo>
                  <a:lnTo>
                    <a:pt x="7782" y="347"/>
                  </a:lnTo>
                  <a:cubicBezTo>
                    <a:pt x="7782" y="158"/>
                    <a:pt x="7625" y="1"/>
                    <a:pt x="7436" y="1"/>
                  </a:cubicBezTo>
                  <a:cubicBezTo>
                    <a:pt x="7247" y="1"/>
                    <a:pt x="7089" y="158"/>
                    <a:pt x="7089" y="347"/>
                  </a:cubicBezTo>
                  <a:lnTo>
                    <a:pt x="7089" y="1418"/>
                  </a:lnTo>
                  <a:lnTo>
                    <a:pt x="6365" y="1418"/>
                  </a:lnTo>
                  <a:lnTo>
                    <a:pt x="6365" y="347"/>
                  </a:lnTo>
                  <a:cubicBezTo>
                    <a:pt x="6365" y="158"/>
                    <a:pt x="6207" y="1"/>
                    <a:pt x="6018" y="1"/>
                  </a:cubicBezTo>
                  <a:cubicBezTo>
                    <a:pt x="5829" y="1"/>
                    <a:pt x="5672" y="158"/>
                    <a:pt x="5672" y="347"/>
                  </a:cubicBezTo>
                  <a:lnTo>
                    <a:pt x="5672" y="1418"/>
                  </a:lnTo>
                  <a:lnTo>
                    <a:pt x="4947" y="1418"/>
                  </a:lnTo>
                  <a:lnTo>
                    <a:pt x="4947" y="347"/>
                  </a:lnTo>
                  <a:cubicBezTo>
                    <a:pt x="4947" y="158"/>
                    <a:pt x="4789" y="1"/>
                    <a:pt x="4600" y="1"/>
                  </a:cubicBezTo>
                  <a:cubicBezTo>
                    <a:pt x="4411" y="1"/>
                    <a:pt x="4254" y="158"/>
                    <a:pt x="4254" y="347"/>
                  </a:cubicBezTo>
                  <a:lnTo>
                    <a:pt x="4254" y="1418"/>
                  </a:lnTo>
                  <a:lnTo>
                    <a:pt x="3529" y="1418"/>
                  </a:lnTo>
                  <a:lnTo>
                    <a:pt x="3529" y="347"/>
                  </a:lnTo>
                  <a:cubicBezTo>
                    <a:pt x="3529" y="158"/>
                    <a:pt x="3372" y="1"/>
                    <a:pt x="3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574;p48">
              <a:extLst>
                <a:ext uri="{FF2B5EF4-FFF2-40B4-BE49-F238E27FC236}">
                  <a16:creationId xmlns:a16="http://schemas.microsoft.com/office/drawing/2014/main" id="{2395A7F4-DC8C-406A-A33B-F24B1CBF9BD0}"/>
                </a:ext>
              </a:extLst>
            </p:cNvPr>
            <p:cNvSpPr/>
            <p:nvPr/>
          </p:nvSpPr>
          <p:spPr>
            <a:xfrm>
              <a:off x="-44369750" y="33178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575;p48">
              <a:extLst>
                <a:ext uri="{FF2B5EF4-FFF2-40B4-BE49-F238E27FC236}">
                  <a16:creationId xmlns:a16="http://schemas.microsoft.com/office/drawing/2014/main" id="{A8D441AD-EE1C-4E87-8000-850603D0F6E0}"/>
                </a:ext>
              </a:extLst>
            </p:cNvPr>
            <p:cNvSpPr/>
            <p:nvPr/>
          </p:nvSpPr>
          <p:spPr>
            <a:xfrm>
              <a:off x="-44411500" y="3275325"/>
              <a:ext cx="100825" cy="102400"/>
            </a:xfrm>
            <a:custGeom>
              <a:avLst/>
              <a:gdLst/>
              <a:ahLst/>
              <a:cxnLst/>
              <a:rect l="l" t="t" r="r" b="b"/>
              <a:pathLst>
                <a:path w="4033" h="4096" extrusionOk="0">
                  <a:moveTo>
                    <a:pt x="2017" y="1008"/>
                  </a:moveTo>
                  <a:cubicBezTo>
                    <a:pt x="2615" y="1008"/>
                    <a:pt x="3088" y="1481"/>
                    <a:pt x="3088" y="2048"/>
                  </a:cubicBezTo>
                  <a:cubicBezTo>
                    <a:pt x="3088" y="2647"/>
                    <a:pt x="2615" y="3119"/>
                    <a:pt x="2017" y="3119"/>
                  </a:cubicBezTo>
                  <a:cubicBezTo>
                    <a:pt x="1418" y="3119"/>
                    <a:pt x="945" y="2647"/>
                    <a:pt x="945" y="2048"/>
                  </a:cubicBezTo>
                  <a:cubicBezTo>
                    <a:pt x="945" y="1481"/>
                    <a:pt x="1418" y="1008"/>
                    <a:pt x="2017" y="1008"/>
                  </a:cubicBezTo>
                  <a:close/>
                  <a:moveTo>
                    <a:pt x="1670" y="0"/>
                  </a:moveTo>
                  <a:lnTo>
                    <a:pt x="1670" y="126"/>
                  </a:lnTo>
                  <a:cubicBezTo>
                    <a:pt x="1670" y="284"/>
                    <a:pt x="1576" y="410"/>
                    <a:pt x="1418" y="441"/>
                  </a:cubicBezTo>
                  <a:cubicBezTo>
                    <a:pt x="1229" y="536"/>
                    <a:pt x="1040" y="630"/>
                    <a:pt x="882" y="756"/>
                  </a:cubicBezTo>
                  <a:cubicBezTo>
                    <a:pt x="809" y="811"/>
                    <a:pt x="725" y="845"/>
                    <a:pt x="643" y="845"/>
                  </a:cubicBezTo>
                  <a:cubicBezTo>
                    <a:pt x="584" y="845"/>
                    <a:pt x="526" y="828"/>
                    <a:pt x="473" y="788"/>
                  </a:cubicBezTo>
                  <a:lnTo>
                    <a:pt x="347" y="725"/>
                  </a:lnTo>
                  <a:lnTo>
                    <a:pt x="0" y="1324"/>
                  </a:lnTo>
                  <a:lnTo>
                    <a:pt x="126" y="1387"/>
                  </a:lnTo>
                  <a:cubicBezTo>
                    <a:pt x="252" y="1481"/>
                    <a:pt x="315" y="1639"/>
                    <a:pt x="284" y="1733"/>
                  </a:cubicBezTo>
                  <a:cubicBezTo>
                    <a:pt x="252" y="1985"/>
                    <a:pt x="252" y="2143"/>
                    <a:pt x="284" y="2363"/>
                  </a:cubicBezTo>
                  <a:cubicBezTo>
                    <a:pt x="315" y="2521"/>
                    <a:pt x="252" y="2647"/>
                    <a:pt x="126" y="2741"/>
                  </a:cubicBezTo>
                  <a:lnTo>
                    <a:pt x="0" y="2804"/>
                  </a:lnTo>
                  <a:lnTo>
                    <a:pt x="347" y="3403"/>
                  </a:lnTo>
                  <a:lnTo>
                    <a:pt x="473" y="3308"/>
                  </a:lnTo>
                  <a:cubicBezTo>
                    <a:pt x="518" y="3286"/>
                    <a:pt x="566" y="3276"/>
                    <a:pt x="616" y="3276"/>
                  </a:cubicBezTo>
                  <a:cubicBezTo>
                    <a:pt x="707" y="3276"/>
                    <a:pt x="801" y="3310"/>
                    <a:pt x="882" y="3371"/>
                  </a:cubicBezTo>
                  <a:cubicBezTo>
                    <a:pt x="1040" y="3529"/>
                    <a:pt x="1229" y="3592"/>
                    <a:pt x="1418" y="3686"/>
                  </a:cubicBezTo>
                  <a:cubicBezTo>
                    <a:pt x="1576" y="3718"/>
                    <a:pt x="1670" y="3875"/>
                    <a:pt x="1670" y="4001"/>
                  </a:cubicBezTo>
                  <a:lnTo>
                    <a:pt x="1670" y="4096"/>
                  </a:lnTo>
                  <a:lnTo>
                    <a:pt x="2363" y="4096"/>
                  </a:lnTo>
                  <a:lnTo>
                    <a:pt x="2363" y="4001"/>
                  </a:lnTo>
                  <a:cubicBezTo>
                    <a:pt x="2363" y="3844"/>
                    <a:pt x="2458" y="3718"/>
                    <a:pt x="2615" y="3686"/>
                  </a:cubicBezTo>
                  <a:cubicBezTo>
                    <a:pt x="2804" y="3592"/>
                    <a:pt x="2993" y="3466"/>
                    <a:pt x="3151" y="3371"/>
                  </a:cubicBezTo>
                  <a:cubicBezTo>
                    <a:pt x="3232" y="3310"/>
                    <a:pt x="3327" y="3276"/>
                    <a:pt x="3417" y="3276"/>
                  </a:cubicBezTo>
                  <a:cubicBezTo>
                    <a:pt x="3467" y="3276"/>
                    <a:pt x="3516" y="3286"/>
                    <a:pt x="3560" y="3308"/>
                  </a:cubicBezTo>
                  <a:lnTo>
                    <a:pt x="3686" y="3403"/>
                  </a:lnTo>
                  <a:lnTo>
                    <a:pt x="4033" y="2804"/>
                  </a:lnTo>
                  <a:lnTo>
                    <a:pt x="3907" y="2741"/>
                  </a:lnTo>
                  <a:cubicBezTo>
                    <a:pt x="3781" y="2647"/>
                    <a:pt x="3718" y="2489"/>
                    <a:pt x="3749" y="2363"/>
                  </a:cubicBezTo>
                  <a:cubicBezTo>
                    <a:pt x="3781" y="2143"/>
                    <a:pt x="3781" y="1985"/>
                    <a:pt x="3749" y="1733"/>
                  </a:cubicBezTo>
                  <a:cubicBezTo>
                    <a:pt x="3718" y="1576"/>
                    <a:pt x="3781" y="1481"/>
                    <a:pt x="3907" y="1387"/>
                  </a:cubicBezTo>
                  <a:lnTo>
                    <a:pt x="4033" y="1324"/>
                  </a:lnTo>
                  <a:lnTo>
                    <a:pt x="3686" y="725"/>
                  </a:lnTo>
                  <a:lnTo>
                    <a:pt x="3560" y="788"/>
                  </a:lnTo>
                  <a:cubicBezTo>
                    <a:pt x="3502" y="832"/>
                    <a:pt x="3437" y="855"/>
                    <a:pt x="3371" y="855"/>
                  </a:cubicBezTo>
                  <a:cubicBezTo>
                    <a:pt x="3295" y="855"/>
                    <a:pt x="3218" y="824"/>
                    <a:pt x="3151" y="756"/>
                  </a:cubicBezTo>
                  <a:cubicBezTo>
                    <a:pt x="2993" y="599"/>
                    <a:pt x="2804" y="536"/>
                    <a:pt x="2615" y="441"/>
                  </a:cubicBezTo>
                  <a:cubicBezTo>
                    <a:pt x="2458" y="410"/>
                    <a:pt x="2363" y="252"/>
                    <a:pt x="2363" y="126"/>
                  </a:cubicBez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4559;p45">
            <a:extLst>
              <a:ext uri="{FF2B5EF4-FFF2-40B4-BE49-F238E27FC236}">
                <a16:creationId xmlns:a16="http://schemas.microsoft.com/office/drawing/2014/main" id="{627591ED-090C-44F3-A27A-8539B1686EC1}"/>
              </a:ext>
            </a:extLst>
          </p:cNvPr>
          <p:cNvGrpSpPr/>
          <p:nvPr/>
        </p:nvGrpSpPr>
        <p:grpSpPr>
          <a:xfrm>
            <a:off x="7921554" y="1738851"/>
            <a:ext cx="411247" cy="400921"/>
            <a:chOff x="5642475" y="1435075"/>
            <a:chExt cx="481975" cy="4818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0" name="Google Shape;4560;p45">
              <a:extLst>
                <a:ext uri="{FF2B5EF4-FFF2-40B4-BE49-F238E27FC236}">
                  <a16:creationId xmlns:a16="http://schemas.microsoft.com/office/drawing/2014/main" id="{6322398F-ECA9-48F3-9750-978069AA6D1E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1" name="Google Shape;4561;p45">
              <a:extLst>
                <a:ext uri="{FF2B5EF4-FFF2-40B4-BE49-F238E27FC236}">
                  <a16:creationId xmlns:a16="http://schemas.microsoft.com/office/drawing/2014/main" id="{EC860796-AD92-4857-B7CD-C36A32EC605F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2" name="Google Shape;4562;p45">
              <a:extLst>
                <a:ext uri="{FF2B5EF4-FFF2-40B4-BE49-F238E27FC236}">
                  <a16:creationId xmlns:a16="http://schemas.microsoft.com/office/drawing/2014/main" id="{0FF30DCB-454B-4A20-8D8F-119CA45E09EA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3" name="Google Shape;9381;p55">
            <a:extLst>
              <a:ext uri="{FF2B5EF4-FFF2-40B4-BE49-F238E27FC236}">
                <a16:creationId xmlns:a16="http://schemas.microsoft.com/office/drawing/2014/main" id="{10C33EBC-E10C-4674-A026-96B5BF4FB53B}"/>
              </a:ext>
            </a:extLst>
          </p:cNvPr>
          <p:cNvGrpSpPr/>
          <p:nvPr/>
        </p:nvGrpSpPr>
        <p:grpSpPr>
          <a:xfrm>
            <a:off x="1157568" y="566483"/>
            <a:ext cx="641290" cy="549895"/>
            <a:chOff x="2404875" y="3955825"/>
            <a:chExt cx="296950" cy="2953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74" name="Google Shape;9382;p55">
              <a:extLst>
                <a:ext uri="{FF2B5EF4-FFF2-40B4-BE49-F238E27FC236}">
                  <a16:creationId xmlns:a16="http://schemas.microsoft.com/office/drawing/2014/main" id="{1C3921C5-C1FA-4850-847F-FCAA9D323522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383;p55">
              <a:extLst>
                <a:ext uri="{FF2B5EF4-FFF2-40B4-BE49-F238E27FC236}">
                  <a16:creationId xmlns:a16="http://schemas.microsoft.com/office/drawing/2014/main" id="{498C3334-495D-4FB1-B289-386726E2570B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384;p55">
              <a:extLst>
                <a:ext uri="{FF2B5EF4-FFF2-40B4-BE49-F238E27FC236}">
                  <a16:creationId xmlns:a16="http://schemas.microsoft.com/office/drawing/2014/main" id="{384B8C1C-BE19-47CA-BD5E-88C3A4C7CF14}"/>
                </a:ext>
              </a:extLst>
            </p:cNvPr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385;p55">
              <a:extLst>
                <a:ext uri="{FF2B5EF4-FFF2-40B4-BE49-F238E27FC236}">
                  <a16:creationId xmlns:a16="http://schemas.microsoft.com/office/drawing/2014/main" id="{FCEFE8D2-A7C8-4D65-9D50-C8484CB21F02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6929;p49">
            <a:extLst>
              <a:ext uri="{FF2B5EF4-FFF2-40B4-BE49-F238E27FC236}">
                <a16:creationId xmlns:a16="http://schemas.microsoft.com/office/drawing/2014/main" id="{DF9B6981-9D48-42CB-864C-BDA1CE57B544}"/>
              </a:ext>
            </a:extLst>
          </p:cNvPr>
          <p:cNvGrpSpPr/>
          <p:nvPr/>
        </p:nvGrpSpPr>
        <p:grpSpPr>
          <a:xfrm>
            <a:off x="6305994" y="1758499"/>
            <a:ext cx="341289" cy="344701"/>
            <a:chOff x="-37804925" y="3953450"/>
            <a:chExt cx="315075" cy="3182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79" name="Google Shape;6930;p49">
              <a:extLst>
                <a:ext uri="{FF2B5EF4-FFF2-40B4-BE49-F238E27FC236}">
                  <a16:creationId xmlns:a16="http://schemas.microsoft.com/office/drawing/2014/main" id="{862679AF-834B-4859-AA5B-E782981BD8DC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931;p49">
              <a:extLst>
                <a:ext uri="{FF2B5EF4-FFF2-40B4-BE49-F238E27FC236}">
                  <a16:creationId xmlns:a16="http://schemas.microsoft.com/office/drawing/2014/main" id="{242BABCE-E9F5-4073-8E63-771937EFE5AB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932;p49">
              <a:extLst>
                <a:ext uri="{FF2B5EF4-FFF2-40B4-BE49-F238E27FC236}">
                  <a16:creationId xmlns:a16="http://schemas.microsoft.com/office/drawing/2014/main" id="{7CD6172C-5522-43F4-8F29-92236E0A361C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/>
          <p:nvPr/>
        </p:nvSpPr>
        <p:spPr>
          <a:xfrm>
            <a:off x="1163553" y="1585478"/>
            <a:ext cx="3058545" cy="743709"/>
          </a:xfrm>
          <a:prstGeom prst="homePlate">
            <a:avLst>
              <a:gd name="adj" fmla="val 50000"/>
            </a:avLst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99" name="Google Shape;399;p26"/>
          <p:cNvSpPr txBox="1">
            <a:spLocks noGrp="1"/>
          </p:cNvSpPr>
          <p:nvPr>
            <p:ph type="ctrTitle" idx="4"/>
          </p:nvPr>
        </p:nvSpPr>
        <p:spPr>
          <a:xfrm>
            <a:off x="0" y="649698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rgbClr val="FFFFFF"/>
                </a:solidFill>
              </a:rPr>
              <a:t>FAKTOR KEJAYAAN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00" name="Google Shape;400;p26"/>
          <p:cNvSpPr txBox="1">
            <a:spLocks noGrp="1"/>
          </p:cNvSpPr>
          <p:nvPr>
            <p:ph type="ctrTitle"/>
          </p:nvPr>
        </p:nvSpPr>
        <p:spPr>
          <a:xfrm>
            <a:off x="1557931" y="1593700"/>
            <a:ext cx="2269790" cy="690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</a:rPr>
              <a:t>Dorongan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</a:rPr>
              <a:t>rakan-rakan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</a:rPr>
              <a:t>seperjuangan</a:t>
            </a:r>
            <a:endParaRPr lang="en-MY" sz="15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03" name="Google Shape;403;p26"/>
          <p:cNvCxnSpPr>
            <a:cxnSpLocks/>
          </p:cNvCxnSpPr>
          <p:nvPr/>
        </p:nvCxnSpPr>
        <p:spPr>
          <a:xfrm>
            <a:off x="0" y="1197575"/>
            <a:ext cx="4465674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398;p26">
            <a:extLst>
              <a:ext uri="{FF2B5EF4-FFF2-40B4-BE49-F238E27FC236}">
                <a16:creationId xmlns:a16="http://schemas.microsoft.com/office/drawing/2014/main" id="{3385F0F2-7BFF-4FCE-9671-D481EF1B5280}"/>
              </a:ext>
            </a:extLst>
          </p:cNvPr>
          <p:cNvSpPr/>
          <p:nvPr/>
        </p:nvSpPr>
        <p:spPr>
          <a:xfrm>
            <a:off x="1163553" y="2604829"/>
            <a:ext cx="3058545" cy="743709"/>
          </a:xfrm>
          <a:prstGeom prst="homePlate">
            <a:avLst>
              <a:gd name="adj" fmla="val 50000"/>
            </a:avLst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50" name="Google Shape;398;p26">
            <a:extLst>
              <a:ext uri="{FF2B5EF4-FFF2-40B4-BE49-F238E27FC236}">
                <a16:creationId xmlns:a16="http://schemas.microsoft.com/office/drawing/2014/main" id="{0278B6B0-AE30-4406-A268-4BD6867AFA6E}"/>
              </a:ext>
            </a:extLst>
          </p:cNvPr>
          <p:cNvSpPr/>
          <p:nvPr/>
        </p:nvSpPr>
        <p:spPr>
          <a:xfrm>
            <a:off x="1163553" y="3624180"/>
            <a:ext cx="3058545" cy="743709"/>
          </a:xfrm>
          <a:prstGeom prst="homePlate">
            <a:avLst>
              <a:gd name="adj" fmla="val 50000"/>
            </a:avLst>
          </a:pr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8FFD5"/>
              </a:solidFill>
            </a:endParaRPr>
          </a:p>
        </p:txBody>
      </p:sp>
      <p:pic>
        <p:nvPicPr>
          <p:cNvPr id="51" name="Picture 2" descr="https://techharvest.asia/wp-content/uploads/2017/06/KS-Pua-Phison-Chairman-300x264.jpg">
            <a:extLst>
              <a:ext uri="{FF2B5EF4-FFF2-40B4-BE49-F238E27FC236}">
                <a16:creationId xmlns:a16="http://schemas.microsoft.com/office/drawing/2014/main" id="{27D5604D-CD8F-4A1B-BC94-D763276B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38" y="1462673"/>
            <a:ext cx="3507533" cy="3086629"/>
          </a:xfrm>
          <a:prstGeom prst="rect">
            <a:avLst/>
          </a:prstGeom>
          <a:ln w="228600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B12A0-5784-4F0F-BF8F-1E5CF7E102AD}"/>
              </a:ext>
            </a:extLst>
          </p:cNvPr>
          <p:cNvSpPr txBox="1"/>
          <p:nvPr/>
        </p:nvSpPr>
        <p:spPr>
          <a:xfrm>
            <a:off x="1557931" y="2825318"/>
            <a:ext cx="254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Kesabaran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yang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tinggi</a:t>
            </a:r>
            <a:endParaRPr lang="en-MY" dirty="0">
              <a:solidFill>
                <a:schemeClr val="accent5">
                  <a:lumMod val="50000"/>
                </a:schemeClr>
              </a:solidFill>
              <a:latin typeface="Roboto Black" panose="020B0604020202020204" charset="0"/>
              <a:ea typeface="Roboto Black" panose="020B0604020202020204" charset="0"/>
            </a:endParaRPr>
          </a:p>
          <a:p>
            <a:endParaRPr lang="en-M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7CA30-C93B-43D3-ACC1-4BCA5F9AE6A3}"/>
              </a:ext>
            </a:extLst>
          </p:cNvPr>
          <p:cNvSpPr txBox="1"/>
          <p:nvPr/>
        </p:nvSpPr>
        <p:spPr>
          <a:xfrm>
            <a:off x="1371600" y="3774558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Semangat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yang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kuat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dan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tidak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pernah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putus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asa</a:t>
            </a:r>
            <a:endParaRPr lang="en-MY" dirty="0">
              <a:solidFill>
                <a:schemeClr val="accent5">
                  <a:lumMod val="50000"/>
                </a:schemeClr>
              </a:solidFill>
              <a:latin typeface="Roboto Black" panose="020B0604020202020204" charset="0"/>
              <a:ea typeface="Roboto Black" panose="020B0604020202020204" charset="0"/>
            </a:endParaRPr>
          </a:p>
          <a:p>
            <a:endParaRPr lang="en-MY" dirty="0"/>
          </a:p>
        </p:txBody>
      </p:sp>
      <p:grpSp>
        <p:nvGrpSpPr>
          <p:cNvPr id="55" name="Google Shape;7150;p50">
            <a:extLst>
              <a:ext uri="{FF2B5EF4-FFF2-40B4-BE49-F238E27FC236}">
                <a16:creationId xmlns:a16="http://schemas.microsoft.com/office/drawing/2014/main" id="{66FF8CC7-DDC7-4C2E-B2D9-1D9F4E0717DA}"/>
              </a:ext>
            </a:extLst>
          </p:cNvPr>
          <p:cNvGrpSpPr/>
          <p:nvPr/>
        </p:nvGrpSpPr>
        <p:grpSpPr>
          <a:xfrm>
            <a:off x="258384" y="1653822"/>
            <a:ext cx="666649" cy="624039"/>
            <a:chOff x="-30345325" y="3184750"/>
            <a:chExt cx="292225" cy="2914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6" name="Google Shape;7151;p50">
              <a:extLst>
                <a:ext uri="{FF2B5EF4-FFF2-40B4-BE49-F238E27FC236}">
                  <a16:creationId xmlns:a16="http://schemas.microsoft.com/office/drawing/2014/main" id="{54829E02-263C-48D7-B1A8-02EA4A94099C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52;p50">
              <a:extLst>
                <a:ext uri="{FF2B5EF4-FFF2-40B4-BE49-F238E27FC236}">
                  <a16:creationId xmlns:a16="http://schemas.microsoft.com/office/drawing/2014/main" id="{26D05BE9-0ABE-41E3-877A-215D8EAF00C0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53;p50">
              <a:extLst>
                <a:ext uri="{FF2B5EF4-FFF2-40B4-BE49-F238E27FC236}">
                  <a16:creationId xmlns:a16="http://schemas.microsoft.com/office/drawing/2014/main" id="{07AB20E0-65A3-4D31-8999-47658FD2D32D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154;p50">
              <a:extLst>
                <a:ext uri="{FF2B5EF4-FFF2-40B4-BE49-F238E27FC236}">
                  <a16:creationId xmlns:a16="http://schemas.microsoft.com/office/drawing/2014/main" id="{FF7FD7E1-5897-4E8B-A683-F6BE9F3D3870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55;p50">
              <a:extLst>
                <a:ext uri="{FF2B5EF4-FFF2-40B4-BE49-F238E27FC236}">
                  <a16:creationId xmlns:a16="http://schemas.microsoft.com/office/drawing/2014/main" id="{AAF0E017-EE3A-4A51-86C9-57167129890D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6394;p48">
            <a:extLst>
              <a:ext uri="{FF2B5EF4-FFF2-40B4-BE49-F238E27FC236}">
                <a16:creationId xmlns:a16="http://schemas.microsoft.com/office/drawing/2014/main" id="{22C81930-14B4-4F69-8BC0-486AE9D00053}"/>
              </a:ext>
            </a:extLst>
          </p:cNvPr>
          <p:cNvGrpSpPr/>
          <p:nvPr/>
        </p:nvGrpSpPr>
        <p:grpSpPr>
          <a:xfrm>
            <a:off x="328354" y="2670010"/>
            <a:ext cx="584534" cy="607701"/>
            <a:chOff x="-48233050" y="3569725"/>
            <a:chExt cx="252050" cy="2994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2" name="Google Shape;6395;p48">
              <a:extLst>
                <a:ext uri="{FF2B5EF4-FFF2-40B4-BE49-F238E27FC236}">
                  <a16:creationId xmlns:a16="http://schemas.microsoft.com/office/drawing/2014/main" id="{E5527BF0-F13B-4D5C-B520-C284B55F1A54}"/>
                </a:ext>
              </a:extLst>
            </p:cNvPr>
            <p:cNvSpPr/>
            <p:nvPr/>
          </p:nvSpPr>
          <p:spPr>
            <a:xfrm>
              <a:off x="-48233050" y="3569725"/>
              <a:ext cx="252050" cy="299475"/>
            </a:xfrm>
            <a:custGeom>
              <a:avLst/>
              <a:gdLst/>
              <a:ahLst/>
              <a:cxnLst/>
              <a:rect l="l" t="t" r="r" b="b"/>
              <a:pathLst>
                <a:path w="10082" h="11979" extrusionOk="0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96;p48">
              <a:extLst>
                <a:ext uri="{FF2B5EF4-FFF2-40B4-BE49-F238E27FC236}">
                  <a16:creationId xmlns:a16="http://schemas.microsoft.com/office/drawing/2014/main" id="{E026627B-5CC0-4A12-BEB8-5825CE819287}"/>
                </a:ext>
              </a:extLst>
            </p:cNvPr>
            <p:cNvSpPr/>
            <p:nvPr/>
          </p:nvSpPr>
          <p:spPr>
            <a:xfrm>
              <a:off x="-48170050" y="3622650"/>
              <a:ext cx="100050" cy="103225"/>
            </a:xfrm>
            <a:custGeom>
              <a:avLst/>
              <a:gdLst/>
              <a:ahLst/>
              <a:cxnLst/>
              <a:rect l="l" t="t" r="r" b="b"/>
              <a:pathLst>
                <a:path w="4002" h="4129" extrusionOk="0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97;p48">
              <a:extLst>
                <a:ext uri="{FF2B5EF4-FFF2-40B4-BE49-F238E27FC236}">
                  <a16:creationId xmlns:a16="http://schemas.microsoft.com/office/drawing/2014/main" id="{98A033A6-5F4E-4AE2-8415-2676BF0359EB}"/>
                </a:ext>
              </a:extLst>
            </p:cNvPr>
            <p:cNvSpPr/>
            <p:nvPr/>
          </p:nvSpPr>
          <p:spPr>
            <a:xfrm>
              <a:off x="-48129100" y="36652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564;p55">
            <a:extLst>
              <a:ext uri="{FF2B5EF4-FFF2-40B4-BE49-F238E27FC236}">
                <a16:creationId xmlns:a16="http://schemas.microsoft.com/office/drawing/2014/main" id="{05A53A49-0BFC-4F38-A98B-DE1D64F79CAF}"/>
              </a:ext>
            </a:extLst>
          </p:cNvPr>
          <p:cNvGrpSpPr/>
          <p:nvPr/>
        </p:nvGrpSpPr>
        <p:grpSpPr>
          <a:xfrm>
            <a:off x="263101" y="3624180"/>
            <a:ext cx="638008" cy="743708"/>
            <a:chOff x="5364750" y="3235150"/>
            <a:chExt cx="277275" cy="2949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6" name="Google Shape;9565;p55">
              <a:extLst>
                <a:ext uri="{FF2B5EF4-FFF2-40B4-BE49-F238E27FC236}">
                  <a16:creationId xmlns:a16="http://schemas.microsoft.com/office/drawing/2014/main" id="{E1A94700-1DEA-48DC-860B-235B91B05317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566;p55">
              <a:extLst>
                <a:ext uri="{FF2B5EF4-FFF2-40B4-BE49-F238E27FC236}">
                  <a16:creationId xmlns:a16="http://schemas.microsoft.com/office/drawing/2014/main" id="{AB5AA23A-DAF3-402B-AC60-95E49211C075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567;p55">
              <a:extLst>
                <a:ext uri="{FF2B5EF4-FFF2-40B4-BE49-F238E27FC236}">
                  <a16:creationId xmlns:a16="http://schemas.microsoft.com/office/drawing/2014/main" id="{99E4972A-4A28-4C2C-A985-2B60B828D770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568;p55">
              <a:extLst>
                <a:ext uri="{FF2B5EF4-FFF2-40B4-BE49-F238E27FC236}">
                  <a16:creationId xmlns:a16="http://schemas.microsoft.com/office/drawing/2014/main" id="{96C118F3-91FB-4C1C-B19F-2FF51EE3ECDA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569;p55">
              <a:extLst>
                <a:ext uri="{FF2B5EF4-FFF2-40B4-BE49-F238E27FC236}">
                  <a16:creationId xmlns:a16="http://schemas.microsoft.com/office/drawing/2014/main" id="{596813AE-8C55-4B63-B618-7A5A586458E2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570;p55">
              <a:extLst>
                <a:ext uri="{FF2B5EF4-FFF2-40B4-BE49-F238E27FC236}">
                  <a16:creationId xmlns:a16="http://schemas.microsoft.com/office/drawing/2014/main" id="{D8E760D9-E72A-446D-9D67-06C77CC03A92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571;p55">
              <a:extLst>
                <a:ext uri="{FF2B5EF4-FFF2-40B4-BE49-F238E27FC236}">
                  <a16:creationId xmlns:a16="http://schemas.microsoft.com/office/drawing/2014/main" id="{8EB710A7-DEC0-4952-8A08-6CC0E564742C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572;p55">
              <a:extLst>
                <a:ext uri="{FF2B5EF4-FFF2-40B4-BE49-F238E27FC236}">
                  <a16:creationId xmlns:a16="http://schemas.microsoft.com/office/drawing/2014/main" id="{F897C539-483B-435B-8CF8-A2B33CF2F270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4559;p45">
            <a:extLst>
              <a:ext uri="{FF2B5EF4-FFF2-40B4-BE49-F238E27FC236}">
                <a16:creationId xmlns:a16="http://schemas.microsoft.com/office/drawing/2014/main" id="{5FA9F971-C536-4673-B5FA-3534B2D594D6}"/>
              </a:ext>
            </a:extLst>
          </p:cNvPr>
          <p:cNvGrpSpPr/>
          <p:nvPr/>
        </p:nvGrpSpPr>
        <p:grpSpPr>
          <a:xfrm>
            <a:off x="3742660" y="602699"/>
            <a:ext cx="567131" cy="531392"/>
            <a:chOff x="5642475" y="1435075"/>
            <a:chExt cx="481975" cy="4818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5" name="Google Shape;4560;p45">
              <a:extLst>
                <a:ext uri="{FF2B5EF4-FFF2-40B4-BE49-F238E27FC236}">
                  <a16:creationId xmlns:a16="http://schemas.microsoft.com/office/drawing/2014/main" id="{99764AAC-1B68-4E9A-A46F-2DD2F48944F4}"/>
                </a:ext>
              </a:extLst>
            </p:cNvPr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6" name="Google Shape;4561;p45">
              <a:extLst>
                <a:ext uri="{FF2B5EF4-FFF2-40B4-BE49-F238E27FC236}">
                  <a16:creationId xmlns:a16="http://schemas.microsoft.com/office/drawing/2014/main" id="{1F4F7920-FFF1-4D64-8666-3EEEB292EECF}"/>
                </a:ext>
              </a:extLst>
            </p:cNvPr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" name="Google Shape;4562;p45">
              <a:extLst>
                <a:ext uri="{FF2B5EF4-FFF2-40B4-BE49-F238E27FC236}">
                  <a16:creationId xmlns:a16="http://schemas.microsoft.com/office/drawing/2014/main" id="{8C94ED6D-9B13-4CCF-B580-5772EA4EA69F}"/>
                </a:ext>
              </a:extLst>
            </p:cNvPr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7"/>
          <p:cNvSpPr/>
          <p:nvPr/>
        </p:nvSpPr>
        <p:spPr>
          <a:xfrm rot="10800000">
            <a:off x="5177416" y="1506427"/>
            <a:ext cx="3190405" cy="810809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7"/>
          <p:cNvSpPr txBox="1">
            <a:spLocks noGrp="1"/>
          </p:cNvSpPr>
          <p:nvPr>
            <p:ph type="ctrTitle" idx="4"/>
          </p:nvPr>
        </p:nvSpPr>
        <p:spPr>
          <a:xfrm>
            <a:off x="781050" y="638572"/>
            <a:ext cx="7833900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>
                <a:solidFill>
                  <a:srgbClr val="FFFFFF"/>
                </a:solidFill>
              </a:rPr>
              <a:t>NILAI MURNI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49" name="Google Shape;449;p27"/>
          <p:cNvSpPr/>
          <p:nvPr/>
        </p:nvSpPr>
        <p:spPr>
          <a:xfrm>
            <a:off x="5627582" y="734804"/>
            <a:ext cx="401079" cy="368662"/>
          </a:xfrm>
          <a:custGeom>
            <a:avLst/>
            <a:gdLst/>
            <a:ahLst/>
            <a:cxnLst/>
            <a:rect l="l" t="t" r="r" b="b"/>
            <a:pathLst>
              <a:path w="92112" h="84743" extrusionOk="0">
                <a:moveTo>
                  <a:pt x="25329" y="1"/>
                </a:moveTo>
                <a:cubicBezTo>
                  <a:pt x="11054" y="1"/>
                  <a:pt x="1" y="11069"/>
                  <a:pt x="1" y="25330"/>
                </a:cubicBezTo>
                <a:cubicBezTo>
                  <a:pt x="1" y="42827"/>
                  <a:pt x="15649" y="57117"/>
                  <a:pt x="39605" y="78299"/>
                </a:cubicBezTo>
                <a:lnTo>
                  <a:pt x="46049" y="84743"/>
                </a:lnTo>
                <a:lnTo>
                  <a:pt x="52493" y="78299"/>
                </a:lnTo>
                <a:cubicBezTo>
                  <a:pt x="76449" y="57131"/>
                  <a:pt x="92111" y="42841"/>
                  <a:pt x="92111" y="25344"/>
                </a:cubicBezTo>
                <a:cubicBezTo>
                  <a:pt x="92111" y="11069"/>
                  <a:pt x="81043" y="15"/>
                  <a:pt x="66768" y="15"/>
                </a:cubicBezTo>
                <a:cubicBezTo>
                  <a:pt x="58951" y="15"/>
                  <a:pt x="51106" y="3700"/>
                  <a:pt x="46049" y="9682"/>
                </a:cubicBezTo>
                <a:cubicBezTo>
                  <a:pt x="40992" y="3685"/>
                  <a:pt x="33160" y="1"/>
                  <a:pt x="25329" y="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52643"/>
              </a:solidFill>
            </a:endParaRPr>
          </a:p>
        </p:txBody>
      </p:sp>
      <p:cxnSp>
        <p:nvCxnSpPr>
          <p:cNvPr id="454" name="Google Shape;454;p27"/>
          <p:cNvCxnSpPr>
            <a:cxnSpLocks/>
          </p:cNvCxnSpPr>
          <p:nvPr/>
        </p:nvCxnSpPr>
        <p:spPr>
          <a:xfrm>
            <a:off x="5154744" y="1195336"/>
            <a:ext cx="4068481" cy="0"/>
          </a:xfrm>
          <a:prstGeom prst="straightConnector1">
            <a:avLst/>
          </a:prstGeom>
          <a:noFill/>
          <a:ln w="9525" cap="flat" cmpd="sng">
            <a:solidFill>
              <a:srgbClr val="48FFD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27"/>
          <p:cNvSpPr txBox="1">
            <a:spLocks noGrp="1"/>
          </p:cNvSpPr>
          <p:nvPr>
            <p:ph type="ctrTitle"/>
          </p:nvPr>
        </p:nvSpPr>
        <p:spPr>
          <a:xfrm>
            <a:off x="5774358" y="1546933"/>
            <a:ext cx="2429500" cy="770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400" dirty="0" err="1">
                <a:solidFill>
                  <a:schemeClr val="accent5">
                    <a:lumMod val="50000"/>
                  </a:schemeClr>
                </a:solidFill>
              </a:rPr>
              <a:t>Ketabahan</a:t>
            </a:r>
            <a:r>
              <a:rPr lang="en-MY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400" dirty="0" err="1">
                <a:solidFill>
                  <a:schemeClr val="accent5">
                    <a:lumMod val="50000"/>
                  </a:schemeClr>
                </a:solidFill>
              </a:rPr>
              <a:t>dalam</a:t>
            </a:r>
            <a:r>
              <a:rPr lang="en-MY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400" dirty="0" err="1">
                <a:solidFill>
                  <a:schemeClr val="accent5">
                    <a:lumMod val="50000"/>
                  </a:schemeClr>
                </a:solidFill>
              </a:rPr>
              <a:t>menghadapi</a:t>
            </a:r>
            <a:r>
              <a:rPr lang="en-MY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400" dirty="0" err="1">
                <a:solidFill>
                  <a:schemeClr val="accent5">
                    <a:lumMod val="50000"/>
                  </a:schemeClr>
                </a:solidFill>
              </a:rPr>
              <a:t>segala</a:t>
            </a:r>
            <a:r>
              <a:rPr lang="en-MY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MY" sz="1400" dirty="0" err="1">
                <a:solidFill>
                  <a:schemeClr val="accent5">
                    <a:lumMod val="50000"/>
                  </a:schemeClr>
                </a:solidFill>
              </a:rPr>
              <a:t>rintangan</a:t>
            </a:r>
            <a:r>
              <a:rPr lang="en-MY" sz="1400" dirty="0">
                <a:solidFill>
                  <a:schemeClr val="accent5">
                    <a:lumMod val="50000"/>
                  </a:schemeClr>
                </a:solidFill>
              </a:rPr>
              <a:t> dan </a:t>
            </a:r>
            <a:r>
              <a:rPr lang="en-MY" sz="1400" dirty="0" err="1">
                <a:solidFill>
                  <a:schemeClr val="accent5">
                    <a:lumMod val="50000"/>
                  </a:schemeClr>
                </a:solidFill>
              </a:rPr>
              <a:t>masalah</a:t>
            </a:r>
            <a:endParaRPr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s://media.thestar.com.my/Prod/60559EB7-BCED-417C-9BAA-0AF2EEF05274">
            <a:extLst>
              <a:ext uri="{FF2B5EF4-FFF2-40B4-BE49-F238E27FC236}">
                <a16:creationId xmlns:a16="http://schemas.microsoft.com/office/drawing/2014/main" id="{F705C46A-FEDF-4F11-96C5-EFAA87569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5" y="1376159"/>
            <a:ext cx="4224892" cy="2773227"/>
          </a:xfrm>
          <a:prstGeom prst="rect">
            <a:avLst/>
          </a:prstGeom>
          <a:ln w="228600" cap="sq" cmpd="thickThin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Google Shape;442;p27">
            <a:extLst>
              <a:ext uri="{FF2B5EF4-FFF2-40B4-BE49-F238E27FC236}">
                <a16:creationId xmlns:a16="http://schemas.microsoft.com/office/drawing/2014/main" id="{3EF0635D-636B-47B0-A62C-F02A5F26BCE0}"/>
              </a:ext>
            </a:extLst>
          </p:cNvPr>
          <p:cNvSpPr/>
          <p:nvPr/>
        </p:nvSpPr>
        <p:spPr>
          <a:xfrm rot="10800000">
            <a:off x="5177416" y="2488886"/>
            <a:ext cx="3190405" cy="810809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442;p27">
            <a:extLst>
              <a:ext uri="{FF2B5EF4-FFF2-40B4-BE49-F238E27FC236}">
                <a16:creationId xmlns:a16="http://schemas.microsoft.com/office/drawing/2014/main" id="{3C186C4A-AFA4-40C0-A40B-E985080D857C}"/>
              </a:ext>
            </a:extLst>
          </p:cNvPr>
          <p:cNvSpPr/>
          <p:nvPr/>
        </p:nvSpPr>
        <p:spPr>
          <a:xfrm rot="10800000">
            <a:off x="5177413" y="3517494"/>
            <a:ext cx="3190406" cy="810809"/>
          </a:xfrm>
          <a:prstGeom prst="homePlate">
            <a:avLst>
              <a:gd name="adj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37F3A-5AFB-4986-A9F4-643185E58EE7}"/>
              </a:ext>
            </a:extLst>
          </p:cNvPr>
          <p:cNvSpPr txBox="1"/>
          <p:nvPr/>
        </p:nvSpPr>
        <p:spPr>
          <a:xfrm>
            <a:off x="5741075" y="2527805"/>
            <a:ext cx="2496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Sifat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menghargai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jasa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pekerja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yang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berdedikasi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dan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rakan</a:t>
            </a:r>
            <a:r>
              <a:rPr lang="en-MY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yang </a:t>
            </a:r>
            <a:r>
              <a:rPr lang="en-MY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setia</a:t>
            </a:r>
            <a:endParaRPr lang="en-MY" dirty="0">
              <a:solidFill>
                <a:schemeClr val="accent5">
                  <a:lumMod val="50000"/>
                </a:schemeClr>
              </a:solidFill>
              <a:latin typeface="Roboto Black" panose="020B0604020202020204" charset="0"/>
              <a:ea typeface="Roboto Black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E61FAF-BC25-4CB4-8E40-68556C5E5E81}"/>
              </a:ext>
            </a:extLst>
          </p:cNvPr>
          <p:cNvSpPr txBox="1"/>
          <p:nvPr/>
        </p:nvSpPr>
        <p:spPr>
          <a:xfrm>
            <a:off x="6051482" y="3702546"/>
            <a:ext cx="25634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Sikap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rendah</a:t>
            </a:r>
            <a:r>
              <a:rPr lang="en-MY" sz="1500" dirty="0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 </a:t>
            </a:r>
            <a:r>
              <a:rPr lang="en-MY" sz="1500" dirty="0" err="1">
                <a:solidFill>
                  <a:schemeClr val="accent5">
                    <a:lumMod val="50000"/>
                  </a:schemeClr>
                </a:solidFill>
                <a:latin typeface="Roboto Black" panose="020B0604020202020204" charset="0"/>
                <a:ea typeface="Roboto Black" panose="020B0604020202020204" charset="0"/>
              </a:rPr>
              <a:t>diri</a:t>
            </a:r>
            <a:endParaRPr lang="en-MY" sz="1500" dirty="0">
              <a:solidFill>
                <a:schemeClr val="accent5">
                  <a:lumMod val="50000"/>
                </a:schemeClr>
              </a:solidFill>
              <a:latin typeface="Roboto Black" panose="020B0604020202020204" charset="0"/>
              <a:ea typeface="Roboto Black" panose="020B0604020202020204" charset="0"/>
            </a:endParaRPr>
          </a:p>
        </p:txBody>
      </p:sp>
      <p:grpSp>
        <p:nvGrpSpPr>
          <p:cNvPr id="132" name="Google Shape;9365;p55">
            <a:extLst>
              <a:ext uri="{FF2B5EF4-FFF2-40B4-BE49-F238E27FC236}">
                <a16:creationId xmlns:a16="http://schemas.microsoft.com/office/drawing/2014/main" id="{7F725734-862C-45B0-AD2D-D1AC684D0A63}"/>
              </a:ext>
            </a:extLst>
          </p:cNvPr>
          <p:cNvGrpSpPr/>
          <p:nvPr/>
        </p:nvGrpSpPr>
        <p:grpSpPr>
          <a:xfrm>
            <a:off x="8430590" y="2600348"/>
            <a:ext cx="570458" cy="538739"/>
            <a:chOff x="583100" y="3982600"/>
            <a:chExt cx="296175" cy="2961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3" name="Google Shape;9366;p55">
              <a:extLst>
                <a:ext uri="{FF2B5EF4-FFF2-40B4-BE49-F238E27FC236}">
                  <a16:creationId xmlns:a16="http://schemas.microsoft.com/office/drawing/2014/main" id="{B51189CB-C40B-4502-99A9-AB8E685FC91F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9367;p55">
              <a:extLst>
                <a:ext uri="{FF2B5EF4-FFF2-40B4-BE49-F238E27FC236}">
                  <a16:creationId xmlns:a16="http://schemas.microsoft.com/office/drawing/2014/main" id="{5FC9126E-0C01-4B6C-80C3-68ED91AE3553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9368;p55">
              <a:extLst>
                <a:ext uri="{FF2B5EF4-FFF2-40B4-BE49-F238E27FC236}">
                  <a16:creationId xmlns:a16="http://schemas.microsoft.com/office/drawing/2014/main" id="{FD9BF94C-9C2C-4B70-9EA9-70EC6C9AB5E5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369;p55">
              <a:extLst>
                <a:ext uri="{FF2B5EF4-FFF2-40B4-BE49-F238E27FC236}">
                  <a16:creationId xmlns:a16="http://schemas.microsoft.com/office/drawing/2014/main" id="{CD3F8937-E58C-4A22-B4B4-FA8366A5CD16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9370;p55">
              <a:extLst>
                <a:ext uri="{FF2B5EF4-FFF2-40B4-BE49-F238E27FC236}">
                  <a16:creationId xmlns:a16="http://schemas.microsoft.com/office/drawing/2014/main" id="{658B74DB-C340-41FD-A9E0-4CF3BDC1FA08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9371;p55">
              <a:extLst>
                <a:ext uri="{FF2B5EF4-FFF2-40B4-BE49-F238E27FC236}">
                  <a16:creationId xmlns:a16="http://schemas.microsoft.com/office/drawing/2014/main" id="{AAE71069-9FB1-4A5F-A9CA-A958051596D5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9372;p55">
              <a:extLst>
                <a:ext uri="{FF2B5EF4-FFF2-40B4-BE49-F238E27FC236}">
                  <a16:creationId xmlns:a16="http://schemas.microsoft.com/office/drawing/2014/main" id="{CEA30D5C-8790-4F8A-B984-5416FDE9093D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7551;p51">
            <a:extLst>
              <a:ext uri="{FF2B5EF4-FFF2-40B4-BE49-F238E27FC236}">
                <a16:creationId xmlns:a16="http://schemas.microsoft.com/office/drawing/2014/main" id="{AF7A4322-629A-45E9-B300-6D785D5A166F}"/>
              </a:ext>
            </a:extLst>
          </p:cNvPr>
          <p:cNvGrpSpPr/>
          <p:nvPr/>
        </p:nvGrpSpPr>
        <p:grpSpPr>
          <a:xfrm>
            <a:off x="8484450" y="3702546"/>
            <a:ext cx="596264" cy="530331"/>
            <a:chOff x="-28462125" y="3199700"/>
            <a:chExt cx="298550" cy="2591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1" name="Google Shape;7552;p51">
              <a:extLst>
                <a:ext uri="{FF2B5EF4-FFF2-40B4-BE49-F238E27FC236}">
                  <a16:creationId xmlns:a16="http://schemas.microsoft.com/office/drawing/2014/main" id="{6C657405-65F5-4731-9895-70F879D76869}"/>
                </a:ext>
              </a:extLst>
            </p:cNvPr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553;p51">
              <a:extLst>
                <a:ext uri="{FF2B5EF4-FFF2-40B4-BE49-F238E27FC236}">
                  <a16:creationId xmlns:a16="http://schemas.microsoft.com/office/drawing/2014/main" id="{708F9349-7C05-416D-912D-3B50A04B1D23}"/>
                </a:ext>
              </a:extLst>
            </p:cNvPr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554;p51">
              <a:extLst>
                <a:ext uri="{FF2B5EF4-FFF2-40B4-BE49-F238E27FC236}">
                  <a16:creationId xmlns:a16="http://schemas.microsoft.com/office/drawing/2014/main" id="{A8927E88-0A3F-42B8-ACE3-E57686932243}"/>
                </a:ext>
              </a:extLst>
            </p:cNvPr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7574;p51">
            <a:extLst>
              <a:ext uri="{FF2B5EF4-FFF2-40B4-BE49-F238E27FC236}">
                <a16:creationId xmlns:a16="http://schemas.microsoft.com/office/drawing/2014/main" id="{9EE25BD9-DC7E-4481-BEC3-1CABCFAC16B4}"/>
              </a:ext>
            </a:extLst>
          </p:cNvPr>
          <p:cNvGrpSpPr/>
          <p:nvPr/>
        </p:nvGrpSpPr>
        <p:grpSpPr>
          <a:xfrm>
            <a:off x="8488482" y="1662639"/>
            <a:ext cx="494204" cy="470407"/>
            <a:chOff x="-26583625" y="3917025"/>
            <a:chExt cx="315050" cy="2956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5" name="Google Shape;7575;p51">
              <a:extLst>
                <a:ext uri="{FF2B5EF4-FFF2-40B4-BE49-F238E27FC236}">
                  <a16:creationId xmlns:a16="http://schemas.microsoft.com/office/drawing/2014/main" id="{69C80202-9048-4981-9D4C-599FD7736013}"/>
                </a:ext>
              </a:extLst>
            </p:cNvPr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576;p51">
              <a:extLst>
                <a:ext uri="{FF2B5EF4-FFF2-40B4-BE49-F238E27FC236}">
                  <a16:creationId xmlns:a16="http://schemas.microsoft.com/office/drawing/2014/main" id="{FD5DDA9D-C09A-4317-9E7A-98640B950A8C}"/>
                </a:ext>
              </a:extLst>
            </p:cNvPr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577;p51">
              <a:extLst>
                <a:ext uri="{FF2B5EF4-FFF2-40B4-BE49-F238E27FC236}">
                  <a16:creationId xmlns:a16="http://schemas.microsoft.com/office/drawing/2014/main" id="{CB0574C1-0B68-495D-AE1C-05C1C93BD527}"/>
                </a:ext>
              </a:extLst>
            </p:cNvPr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578;p51">
              <a:extLst>
                <a:ext uri="{FF2B5EF4-FFF2-40B4-BE49-F238E27FC236}">
                  <a16:creationId xmlns:a16="http://schemas.microsoft.com/office/drawing/2014/main" id="{0BF13AF6-15BB-41DB-BD5E-B424C236D9E7}"/>
                </a:ext>
              </a:extLst>
            </p:cNvPr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/>
          <p:nvPr/>
        </p:nvSpPr>
        <p:spPr>
          <a:xfrm rot="-3173578">
            <a:off x="2948502" y="636938"/>
            <a:ext cx="755592" cy="874209"/>
          </a:xfrm>
          <a:custGeom>
            <a:avLst/>
            <a:gdLst/>
            <a:ahLst/>
            <a:cxnLst/>
            <a:rect l="l" t="t" r="r" b="b"/>
            <a:pathLst>
              <a:path w="23601" h="27306" fill="none" extrusionOk="0">
                <a:moveTo>
                  <a:pt x="7583" y="1747"/>
                </a:moveTo>
                <a:cubicBezTo>
                  <a:pt x="16316" y="0"/>
                  <a:pt x="23600" y="8392"/>
                  <a:pt x="20704" y="16784"/>
                </a:cubicBezTo>
                <a:cubicBezTo>
                  <a:pt x="17807" y="25218"/>
                  <a:pt x="6859" y="27306"/>
                  <a:pt x="1108" y="20533"/>
                </a:cubicBezTo>
                <a:cubicBezTo>
                  <a:pt x="682" y="20064"/>
                  <a:pt x="299" y="19553"/>
                  <a:pt x="1" y="18999"/>
                </a:cubicBezTo>
              </a:path>
            </a:pathLst>
          </a:custGeom>
          <a:solidFill>
            <a:srgbClr val="48FFD5"/>
          </a:solidFill>
          <a:ln w="13850" cap="rnd" cmpd="sng">
            <a:solidFill>
              <a:srgbClr val="48FFD5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4" name="Google Shape;374;p25"/>
          <p:cNvSpPr/>
          <p:nvPr/>
        </p:nvSpPr>
        <p:spPr>
          <a:xfrm>
            <a:off x="5784719" y="3707004"/>
            <a:ext cx="1373867" cy="1113719"/>
          </a:xfrm>
          <a:custGeom>
            <a:avLst/>
            <a:gdLst/>
            <a:ahLst/>
            <a:cxnLst/>
            <a:rect l="l" t="t" r="r" b="b"/>
            <a:pathLst>
              <a:path w="25645" h="20789" fill="none" extrusionOk="0">
                <a:moveTo>
                  <a:pt x="23472" y="5709"/>
                </a:moveTo>
                <a:cubicBezTo>
                  <a:pt x="25645" y="13547"/>
                  <a:pt x="18488" y="20789"/>
                  <a:pt x="10608" y="18744"/>
                </a:cubicBezTo>
                <a:cubicBezTo>
                  <a:pt x="2684" y="16657"/>
                  <a:pt x="1" y="6859"/>
                  <a:pt x="5752" y="1066"/>
                </a:cubicBezTo>
                <a:cubicBezTo>
                  <a:pt x="6092" y="683"/>
                  <a:pt x="6518" y="299"/>
                  <a:pt x="6944" y="1"/>
                </a:cubicBezTo>
              </a:path>
            </a:pathLst>
          </a:custGeom>
          <a:solidFill>
            <a:srgbClr val="48FFD5"/>
          </a:solidFill>
          <a:ln w="13850" cap="rnd" cmpd="sng">
            <a:solidFill>
              <a:srgbClr val="1EFFC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5"/>
          <p:cNvSpPr/>
          <p:nvPr/>
        </p:nvSpPr>
        <p:spPr>
          <a:xfrm>
            <a:off x="-32319" y="2942073"/>
            <a:ext cx="2563026" cy="2560152"/>
          </a:xfrm>
          <a:custGeom>
            <a:avLst/>
            <a:gdLst/>
            <a:ahLst/>
            <a:cxnLst/>
            <a:rect l="l" t="t" r="r" b="b"/>
            <a:pathLst>
              <a:path w="39235" h="39191" fill="none" extrusionOk="0">
                <a:moveTo>
                  <a:pt x="37487" y="27817"/>
                </a:moveTo>
                <a:lnTo>
                  <a:pt x="39234" y="20661"/>
                </a:lnTo>
                <a:lnTo>
                  <a:pt x="34719" y="19511"/>
                </a:lnTo>
                <a:cubicBezTo>
                  <a:pt x="34676" y="18062"/>
                  <a:pt x="34420" y="16614"/>
                  <a:pt x="33952" y="15251"/>
                </a:cubicBezTo>
                <a:lnTo>
                  <a:pt x="38041" y="12780"/>
                </a:lnTo>
                <a:lnTo>
                  <a:pt x="34250" y="6475"/>
                </a:lnTo>
                <a:lnTo>
                  <a:pt x="30075" y="8989"/>
                </a:lnTo>
                <a:cubicBezTo>
                  <a:pt x="29053" y="8009"/>
                  <a:pt x="27903" y="7157"/>
                  <a:pt x="26668" y="6475"/>
                </a:cubicBezTo>
                <a:lnTo>
                  <a:pt x="27860" y="1747"/>
                </a:lnTo>
                <a:lnTo>
                  <a:pt x="20704" y="1"/>
                </a:lnTo>
                <a:lnTo>
                  <a:pt x="19554" y="4601"/>
                </a:lnTo>
                <a:cubicBezTo>
                  <a:pt x="18105" y="4601"/>
                  <a:pt x="16657" y="4772"/>
                  <a:pt x="15294" y="5155"/>
                </a:cubicBezTo>
                <a:lnTo>
                  <a:pt x="12866" y="1108"/>
                </a:lnTo>
                <a:lnTo>
                  <a:pt x="6518" y="4942"/>
                </a:lnTo>
                <a:lnTo>
                  <a:pt x="8819" y="8776"/>
                </a:lnTo>
                <a:cubicBezTo>
                  <a:pt x="7711" y="9841"/>
                  <a:pt x="6774" y="11033"/>
                  <a:pt x="6007" y="12354"/>
                </a:cubicBezTo>
                <a:lnTo>
                  <a:pt x="1790" y="11289"/>
                </a:lnTo>
                <a:lnTo>
                  <a:pt x="1" y="18531"/>
                </a:lnTo>
                <a:lnTo>
                  <a:pt x="3963" y="19511"/>
                </a:lnTo>
                <a:cubicBezTo>
                  <a:pt x="3920" y="21129"/>
                  <a:pt x="4133" y="22748"/>
                  <a:pt x="4602" y="24282"/>
                </a:cubicBezTo>
                <a:lnTo>
                  <a:pt x="1194" y="26326"/>
                </a:lnTo>
                <a:lnTo>
                  <a:pt x="4985" y="32673"/>
                </a:lnTo>
                <a:lnTo>
                  <a:pt x="8308" y="30671"/>
                </a:lnTo>
                <a:cubicBezTo>
                  <a:pt x="9458" y="31907"/>
                  <a:pt x="10821" y="32886"/>
                  <a:pt x="12312" y="33653"/>
                </a:cubicBezTo>
                <a:lnTo>
                  <a:pt x="11375" y="37402"/>
                </a:lnTo>
                <a:lnTo>
                  <a:pt x="18574" y="39191"/>
                </a:lnTo>
                <a:lnTo>
                  <a:pt x="19511" y="35357"/>
                </a:lnTo>
                <a:cubicBezTo>
                  <a:pt x="21130" y="35357"/>
                  <a:pt x="22748" y="35059"/>
                  <a:pt x="24325" y="34548"/>
                </a:cubicBezTo>
                <a:lnTo>
                  <a:pt x="26412" y="37998"/>
                </a:lnTo>
                <a:lnTo>
                  <a:pt x="32716" y="34164"/>
                </a:lnTo>
                <a:lnTo>
                  <a:pt x="30544" y="30543"/>
                </a:lnTo>
                <a:cubicBezTo>
                  <a:pt x="31609" y="29393"/>
                  <a:pt x="32503" y="28115"/>
                  <a:pt x="33185" y="26710"/>
                </a:cubicBezTo>
                <a:close/>
                <a:moveTo>
                  <a:pt x="26242" y="23430"/>
                </a:moveTo>
                <a:cubicBezTo>
                  <a:pt x="25986" y="23898"/>
                  <a:pt x="25688" y="24367"/>
                  <a:pt x="25347" y="24793"/>
                </a:cubicBezTo>
                <a:cubicBezTo>
                  <a:pt x="22961" y="27902"/>
                  <a:pt x="18574" y="28627"/>
                  <a:pt x="15294" y="26497"/>
                </a:cubicBezTo>
                <a:cubicBezTo>
                  <a:pt x="14953" y="26284"/>
                  <a:pt x="14612" y="26028"/>
                  <a:pt x="14271" y="25730"/>
                </a:cubicBezTo>
                <a:cubicBezTo>
                  <a:pt x="12993" y="24622"/>
                  <a:pt x="12141" y="23131"/>
                  <a:pt x="11843" y="21470"/>
                </a:cubicBezTo>
                <a:cubicBezTo>
                  <a:pt x="11715" y="21001"/>
                  <a:pt x="11673" y="20490"/>
                  <a:pt x="11673" y="20022"/>
                </a:cubicBezTo>
                <a:cubicBezTo>
                  <a:pt x="11673" y="19383"/>
                  <a:pt x="11758" y="18744"/>
                  <a:pt x="11886" y="18147"/>
                </a:cubicBezTo>
                <a:cubicBezTo>
                  <a:pt x="13036" y="13249"/>
                  <a:pt x="18574" y="10778"/>
                  <a:pt x="23004" y="13249"/>
                </a:cubicBezTo>
                <a:cubicBezTo>
                  <a:pt x="23600" y="13589"/>
                  <a:pt x="24197" y="14015"/>
                  <a:pt x="24708" y="14484"/>
                </a:cubicBezTo>
                <a:cubicBezTo>
                  <a:pt x="26625" y="16401"/>
                  <a:pt x="27434" y="19212"/>
                  <a:pt x="26838" y="21853"/>
                </a:cubicBezTo>
                <a:cubicBezTo>
                  <a:pt x="26710" y="22407"/>
                  <a:pt x="26497" y="22918"/>
                  <a:pt x="26242" y="23430"/>
                </a:cubicBezTo>
                <a:close/>
              </a:path>
            </a:pathLst>
          </a:custGeom>
          <a:solidFill>
            <a:srgbClr val="48FFD5"/>
          </a:solidFill>
          <a:ln w="26625" cap="flat" cmpd="sng">
            <a:solidFill>
              <a:srgbClr val="1EFFC1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6101912" y="3732129"/>
            <a:ext cx="837606" cy="839856"/>
          </a:xfrm>
          <a:custGeom>
            <a:avLst/>
            <a:gdLst/>
            <a:ahLst/>
            <a:cxnLst/>
            <a:rect l="l" t="t" r="r" b="b"/>
            <a:pathLst>
              <a:path w="15635" h="15677" extrusionOk="0">
                <a:moveTo>
                  <a:pt x="7626" y="4942"/>
                </a:moveTo>
                <a:cubicBezTo>
                  <a:pt x="7882" y="4942"/>
                  <a:pt x="8137" y="4942"/>
                  <a:pt x="8393" y="5027"/>
                </a:cubicBezTo>
                <a:cubicBezTo>
                  <a:pt x="8648" y="5070"/>
                  <a:pt x="8861" y="5155"/>
                  <a:pt x="9032" y="5240"/>
                </a:cubicBezTo>
                <a:cubicBezTo>
                  <a:pt x="9287" y="5368"/>
                  <a:pt x="9500" y="5496"/>
                  <a:pt x="9671" y="5666"/>
                </a:cubicBezTo>
                <a:cubicBezTo>
                  <a:pt x="9884" y="5879"/>
                  <a:pt x="10097" y="6092"/>
                  <a:pt x="10225" y="6305"/>
                </a:cubicBezTo>
                <a:cubicBezTo>
                  <a:pt x="10523" y="6731"/>
                  <a:pt x="10693" y="7157"/>
                  <a:pt x="10736" y="7668"/>
                </a:cubicBezTo>
                <a:cubicBezTo>
                  <a:pt x="10778" y="7924"/>
                  <a:pt x="10778" y="8179"/>
                  <a:pt x="10736" y="8478"/>
                </a:cubicBezTo>
                <a:cubicBezTo>
                  <a:pt x="10693" y="8776"/>
                  <a:pt x="10608" y="9074"/>
                  <a:pt x="10480" y="9372"/>
                </a:cubicBezTo>
                <a:cubicBezTo>
                  <a:pt x="10352" y="9585"/>
                  <a:pt x="10225" y="9756"/>
                  <a:pt x="10097" y="9926"/>
                </a:cubicBezTo>
                <a:cubicBezTo>
                  <a:pt x="9926" y="10096"/>
                  <a:pt x="9799" y="10267"/>
                  <a:pt x="9628" y="10394"/>
                </a:cubicBezTo>
                <a:cubicBezTo>
                  <a:pt x="9117" y="10820"/>
                  <a:pt x="8521" y="11033"/>
                  <a:pt x="7882" y="11076"/>
                </a:cubicBezTo>
                <a:lnTo>
                  <a:pt x="7370" y="11076"/>
                </a:lnTo>
                <a:cubicBezTo>
                  <a:pt x="6689" y="11033"/>
                  <a:pt x="6007" y="10735"/>
                  <a:pt x="5539" y="10224"/>
                </a:cubicBezTo>
                <a:cubicBezTo>
                  <a:pt x="5411" y="10096"/>
                  <a:pt x="5326" y="9969"/>
                  <a:pt x="5198" y="9841"/>
                </a:cubicBezTo>
                <a:cubicBezTo>
                  <a:pt x="4815" y="9287"/>
                  <a:pt x="4602" y="8605"/>
                  <a:pt x="4602" y="7924"/>
                </a:cubicBezTo>
                <a:cubicBezTo>
                  <a:pt x="4602" y="7753"/>
                  <a:pt x="4644" y="7540"/>
                  <a:pt x="4687" y="7370"/>
                </a:cubicBezTo>
                <a:cubicBezTo>
                  <a:pt x="4729" y="7114"/>
                  <a:pt x="4815" y="6901"/>
                  <a:pt x="4942" y="6646"/>
                </a:cubicBezTo>
                <a:cubicBezTo>
                  <a:pt x="5070" y="6348"/>
                  <a:pt x="5283" y="6049"/>
                  <a:pt x="5581" y="5794"/>
                </a:cubicBezTo>
                <a:cubicBezTo>
                  <a:pt x="5709" y="5623"/>
                  <a:pt x="5880" y="5496"/>
                  <a:pt x="6093" y="5368"/>
                </a:cubicBezTo>
                <a:cubicBezTo>
                  <a:pt x="6561" y="5112"/>
                  <a:pt x="7072" y="4942"/>
                  <a:pt x="7626" y="4942"/>
                </a:cubicBezTo>
                <a:close/>
                <a:moveTo>
                  <a:pt x="6731" y="1"/>
                </a:moveTo>
                <a:lnTo>
                  <a:pt x="3920" y="938"/>
                </a:lnTo>
                <a:lnTo>
                  <a:pt x="4474" y="2684"/>
                </a:lnTo>
                <a:cubicBezTo>
                  <a:pt x="3963" y="2982"/>
                  <a:pt x="3494" y="3366"/>
                  <a:pt x="3068" y="3834"/>
                </a:cubicBezTo>
                <a:lnTo>
                  <a:pt x="1534" y="3068"/>
                </a:lnTo>
                <a:lnTo>
                  <a:pt x="214" y="5709"/>
                </a:lnTo>
                <a:lnTo>
                  <a:pt x="1662" y="6433"/>
                </a:lnTo>
                <a:cubicBezTo>
                  <a:pt x="1534" y="7072"/>
                  <a:pt x="1449" y="7753"/>
                  <a:pt x="1492" y="8392"/>
                </a:cubicBezTo>
                <a:lnTo>
                  <a:pt x="1" y="8904"/>
                </a:lnTo>
                <a:lnTo>
                  <a:pt x="938" y="11758"/>
                </a:lnTo>
                <a:lnTo>
                  <a:pt x="2429" y="11246"/>
                </a:lnTo>
                <a:cubicBezTo>
                  <a:pt x="2770" y="11800"/>
                  <a:pt x="3196" y="12311"/>
                  <a:pt x="3750" y="12737"/>
                </a:cubicBezTo>
                <a:lnTo>
                  <a:pt x="3068" y="14143"/>
                </a:lnTo>
                <a:lnTo>
                  <a:pt x="5709" y="15464"/>
                </a:lnTo>
                <a:lnTo>
                  <a:pt x="6433" y="14015"/>
                </a:lnTo>
                <a:cubicBezTo>
                  <a:pt x="6859" y="14129"/>
                  <a:pt x="7285" y="14167"/>
                  <a:pt x="7724" y="14167"/>
                </a:cubicBezTo>
                <a:cubicBezTo>
                  <a:pt x="7943" y="14167"/>
                  <a:pt x="8166" y="14157"/>
                  <a:pt x="8393" y="14143"/>
                </a:cubicBezTo>
                <a:lnTo>
                  <a:pt x="8904" y="15677"/>
                </a:lnTo>
                <a:lnTo>
                  <a:pt x="11715" y="14697"/>
                </a:lnTo>
                <a:lnTo>
                  <a:pt x="11204" y="13121"/>
                </a:lnTo>
                <a:cubicBezTo>
                  <a:pt x="11715" y="12737"/>
                  <a:pt x="12184" y="12311"/>
                  <a:pt x="12567" y="11843"/>
                </a:cubicBezTo>
                <a:lnTo>
                  <a:pt x="14101" y="12610"/>
                </a:lnTo>
                <a:lnTo>
                  <a:pt x="15422" y="9926"/>
                </a:lnTo>
                <a:lnTo>
                  <a:pt x="13760" y="9117"/>
                </a:lnTo>
                <a:cubicBezTo>
                  <a:pt x="13845" y="8520"/>
                  <a:pt x="13888" y="7966"/>
                  <a:pt x="13845" y="7370"/>
                </a:cubicBezTo>
                <a:lnTo>
                  <a:pt x="15635" y="6774"/>
                </a:lnTo>
                <a:lnTo>
                  <a:pt x="14697" y="3920"/>
                </a:lnTo>
                <a:lnTo>
                  <a:pt x="12866" y="4559"/>
                </a:lnTo>
                <a:cubicBezTo>
                  <a:pt x="12525" y="4090"/>
                  <a:pt x="12141" y="3664"/>
                  <a:pt x="11715" y="3323"/>
                </a:cubicBezTo>
                <a:lnTo>
                  <a:pt x="12610" y="1534"/>
                </a:lnTo>
                <a:lnTo>
                  <a:pt x="9926" y="214"/>
                </a:lnTo>
                <a:lnTo>
                  <a:pt x="9074" y="1960"/>
                </a:lnTo>
                <a:cubicBezTo>
                  <a:pt x="8521" y="1832"/>
                  <a:pt x="7924" y="1790"/>
                  <a:pt x="7370" y="1790"/>
                </a:cubicBezTo>
                <a:lnTo>
                  <a:pt x="6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/>
          <p:nvPr/>
        </p:nvSpPr>
        <p:spPr>
          <a:xfrm rot="-3173578">
            <a:off x="3032075" y="862878"/>
            <a:ext cx="501903" cy="500527"/>
          </a:xfrm>
          <a:custGeom>
            <a:avLst/>
            <a:gdLst/>
            <a:ahLst/>
            <a:cxnLst/>
            <a:rect l="l" t="t" r="r" b="b"/>
            <a:pathLst>
              <a:path w="15677" h="15634" extrusionOk="0">
                <a:moveTo>
                  <a:pt x="7625" y="4899"/>
                </a:moveTo>
                <a:cubicBezTo>
                  <a:pt x="7924" y="4899"/>
                  <a:pt x="8179" y="4942"/>
                  <a:pt x="8435" y="4984"/>
                </a:cubicBezTo>
                <a:cubicBezTo>
                  <a:pt x="8648" y="5070"/>
                  <a:pt x="8861" y="5112"/>
                  <a:pt x="9074" y="5240"/>
                </a:cubicBezTo>
                <a:cubicBezTo>
                  <a:pt x="9287" y="5325"/>
                  <a:pt x="9500" y="5496"/>
                  <a:pt x="9713" y="5666"/>
                </a:cubicBezTo>
                <a:cubicBezTo>
                  <a:pt x="10309" y="6177"/>
                  <a:pt x="10650" y="6859"/>
                  <a:pt x="10778" y="7625"/>
                </a:cubicBezTo>
                <a:cubicBezTo>
                  <a:pt x="10778" y="7881"/>
                  <a:pt x="10778" y="8179"/>
                  <a:pt x="10778" y="8435"/>
                </a:cubicBezTo>
                <a:cubicBezTo>
                  <a:pt x="10735" y="8776"/>
                  <a:pt x="10650" y="9074"/>
                  <a:pt x="10480" y="9372"/>
                </a:cubicBezTo>
                <a:cubicBezTo>
                  <a:pt x="10394" y="9542"/>
                  <a:pt x="10267" y="9713"/>
                  <a:pt x="10139" y="9883"/>
                </a:cubicBezTo>
                <a:lnTo>
                  <a:pt x="10096" y="9926"/>
                </a:lnTo>
                <a:cubicBezTo>
                  <a:pt x="9968" y="10096"/>
                  <a:pt x="9798" y="10224"/>
                  <a:pt x="9628" y="10394"/>
                </a:cubicBezTo>
                <a:cubicBezTo>
                  <a:pt x="9159" y="10778"/>
                  <a:pt x="8520" y="11033"/>
                  <a:pt x="7924" y="11076"/>
                </a:cubicBezTo>
                <a:lnTo>
                  <a:pt x="7370" y="11076"/>
                </a:lnTo>
                <a:cubicBezTo>
                  <a:pt x="7029" y="11033"/>
                  <a:pt x="6688" y="10906"/>
                  <a:pt x="6348" y="10778"/>
                </a:cubicBezTo>
                <a:cubicBezTo>
                  <a:pt x="6049" y="10607"/>
                  <a:pt x="5794" y="10437"/>
                  <a:pt x="5581" y="10181"/>
                </a:cubicBezTo>
                <a:cubicBezTo>
                  <a:pt x="5453" y="10096"/>
                  <a:pt x="5325" y="9968"/>
                  <a:pt x="5240" y="9798"/>
                </a:cubicBezTo>
                <a:cubicBezTo>
                  <a:pt x="4814" y="9287"/>
                  <a:pt x="4601" y="8605"/>
                  <a:pt x="4644" y="7924"/>
                </a:cubicBezTo>
                <a:cubicBezTo>
                  <a:pt x="4644" y="7711"/>
                  <a:pt x="4644" y="7540"/>
                  <a:pt x="4686" y="7370"/>
                </a:cubicBezTo>
                <a:cubicBezTo>
                  <a:pt x="4771" y="7114"/>
                  <a:pt x="4857" y="6859"/>
                  <a:pt x="4942" y="6646"/>
                </a:cubicBezTo>
                <a:cubicBezTo>
                  <a:pt x="5112" y="6305"/>
                  <a:pt x="5325" y="6007"/>
                  <a:pt x="5581" y="5751"/>
                </a:cubicBezTo>
                <a:cubicBezTo>
                  <a:pt x="5751" y="5623"/>
                  <a:pt x="5922" y="5453"/>
                  <a:pt x="6135" y="5325"/>
                </a:cubicBezTo>
                <a:cubicBezTo>
                  <a:pt x="6560" y="5070"/>
                  <a:pt x="7114" y="4942"/>
                  <a:pt x="7625" y="4899"/>
                </a:cubicBezTo>
                <a:close/>
                <a:moveTo>
                  <a:pt x="6731" y="0"/>
                </a:moveTo>
                <a:lnTo>
                  <a:pt x="3919" y="938"/>
                </a:lnTo>
                <a:lnTo>
                  <a:pt x="4516" y="2641"/>
                </a:lnTo>
                <a:cubicBezTo>
                  <a:pt x="4005" y="2982"/>
                  <a:pt x="3493" y="3366"/>
                  <a:pt x="3110" y="3834"/>
                </a:cubicBezTo>
                <a:lnTo>
                  <a:pt x="1534" y="3067"/>
                </a:lnTo>
                <a:lnTo>
                  <a:pt x="213" y="5709"/>
                </a:lnTo>
                <a:lnTo>
                  <a:pt x="1704" y="6433"/>
                </a:lnTo>
                <a:cubicBezTo>
                  <a:pt x="1534" y="7072"/>
                  <a:pt x="1491" y="7711"/>
                  <a:pt x="1534" y="8392"/>
                </a:cubicBezTo>
                <a:lnTo>
                  <a:pt x="0" y="8903"/>
                </a:lnTo>
                <a:lnTo>
                  <a:pt x="980" y="11715"/>
                </a:lnTo>
                <a:lnTo>
                  <a:pt x="2428" y="11246"/>
                </a:lnTo>
                <a:cubicBezTo>
                  <a:pt x="2769" y="11800"/>
                  <a:pt x="3238" y="12311"/>
                  <a:pt x="3749" y="12737"/>
                </a:cubicBezTo>
                <a:lnTo>
                  <a:pt x="3067" y="14100"/>
                </a:lnTo>
                <a:lnTo>
                  <a:pt x="5709" y="15421"/>
                </a:lnTo>
                <a:lnTo>
                  <a:pt x="6433" y="14015"/>
                </a:lnTo>
                <a:cubicBezTo>
                  <a:pt x="6845" y="14098"/>
                  <a:pt x="7258" y="14145"/>
                  <a:pt x="7682" y="14145"/>
                </a:cubicBezTo>
                <a:cubicBezTo>
                  <a:pt x="7915" y="14145"/>
                  <a:pt x="8151" y="14131"/>
                  <a:pt x="8392" y="14100"/>
                </a:cubicBezTo>
                <a:lnTo>
                  <a:pt x="8903" y="15634"/>
                </a:lnTo>
                <a:lnTo>
                  <a:pt x="11758" y="14697"/>
                </a:lnTo>
                <a:lnTo>
                  <a:pt x="11204" y="13078"/>
                </a:lnTo>
                <a:cubicBezTo>
                  <a:pt x="11715" y="12737"/>
                  <a:pt x="12183" y="12311"/>
                  <a:pt x="12567" y="11800"/>
                </a:cubicBezTo>
                <a:lnTo>
                  <a:pt x="14143" y="12567"/>
                </a:lnTo>
                <a:lnTo>
                  <a:pt x="15464" y="9926"/>
                </a:lnTo>
                <a:lnTo>
                  <a:pt x="13760" y="9074"/>
                </a:lnTo>
                <a:cubicBezTo>
                  <a:pt x="13887" y="8520"/>
                  <a:pt x="13887" y="7924"/>
                  <a:pt x="13845" y="7327"/>
                </a:cubicBezTo>
                <a:lnTo>
                  <a:pt x="15677" y="6731"/>
                </a:lnTo>
                <a:lnTo>
                  <a:pt x="14697" y="3919"/>
                </a:lnTo>
                <a:lnTo>
                  <a:pt x="12865" y="4558"/>
                </a:lnTo>
                <a:cubicBezTo>
                  <a:pt x="12524" y="4090"/>
                  <a:pt x="12183" y="3664"/>
                  <a:pt x="11758" y="3280"/>
                </a:cubicBezTo>
                <a:lnTo>
                  <a:pt x="12609" y="1534"/>
                </a:lnTo>
                <a:lnTo>
                  <a:pt x="9926" y="213"/>
                </a:lnTo>
                <a:lnTo>
                  <a:pt x="9074" y="1917"/>
                </a:lnTo>
                <a:cubicBezTo>
                  <a:pt x="8658" y="1821"/>
                  <a:pt x="8219" y="1774"/>
                  <a:pt x="7792" y="1774"/>
                </a:cubicBezTo>
                <a:cubicBezTo>
                  <a:pt x="7649" y="1774"/>
                  <a:pt x="7508" y="1779"/>
                  <a:pt x="7370" y="1789"/>
                </a:cubicBezTo>
                <a:lnTo>
                  <a:pt x="673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6406139" y="804152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79" name="Google Shape;379;p25"/>
          <p:cNvSpPr/>
          <p:nvPr/>
        </p:nvSpPr>
        <p:spPr>
          <a:xfrm>
            <a:off x="6828947" y="804152"/>
            <a:ext cx="1568883" cy="59329"/>
          </a:xfrm>
          <a:custGeom>
            <a:avLst/>
            <a:gdLst/>
            <a:ahLst/>
            <a:cxnLst/>
            <a:rect l="l" t="t" r="r" b="b"/>
            <a:pathLst>
              <a:path w="34932" h="1321" extrusionOk="0">
                <a:moveTo>
                  <a:pt x="0" y="0"/>
                </a:moveTo>
                <a:lnTo>
                  <a:pt x="0" y="1321"/>
                </a:lnTo>
                <a:lnTo>
                  <a:pt x="34931" y="1321"/>
                </a:lnTo>
                <a:lnTo>
                  <a:pt x="34931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0" name="Google Shape;380;p25"/>
          <p:cNvSpPr/>
          <p:nvPr/>
        </p:nvSpPr>
        <p:spPr>
          <a:xfrm>
            <a:off x="6406139" y="983982"/>
            <a:ext cx="267858" cy="61261"/>
          </a:xfrm>
          <a:custGeom>
            <a:avLst/>
            <a:gdLst/>
            <a:ahLst/>
            <a:cxnLst/>
            <a:rect l="l" t="t" r="r" b="b"/>
            <a:pathLst>
              <a:path w="5964" h="1364" extrusionOk="0">
                <a:moveTo>
                  <a:pt x="0" y="0"/>
                </a:moveTo>
                <a:lnTo>
                  <a:pt x="0" y="1364"/>
                </a:lnTo>
                <a:lnTo>
                  <a:pt x="5964" y="1364"/>
                </a:lnTo>
                <a:lnTo>
                  <a:pt x="596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1" name="Google Shape;381;p25"/>
          <p:cNvSpPr/>
          <p:nvPr/>
        </p:nvSpPr>
        <p:spPr>
          <a:xfrm>
            <a:off x="6828947" y="983982"/>
            <a:ext cx="1568883" cy="61261"/>
          </a:xfrm>
          <a:custGeom>
            <a:avLst/>
            <a:gdLst/>
            <a:ahLst/>
            <a:cxnLst/>
            <a:rect l="l" t="t" r="r" b="b"/>
            <a:pathLst>
              <a:path w="34932" h="1364" extrusionOk="0">
                <a:moveTo>
                  <a:pt x="0" y="0"/>
                </a:moveTo>
                <a:lnTo>
                  <a:pt x="0" y="1364"/>
                </a:lnTo>
                <a:lnTo>
                  <a:pt x="34931" y="1364"/>
                </a:lnTo>
                <a:lnTo>
                  <a:pt x="349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2" name="Google Shape;382;p25"/>
          <p:cNvSpPr/>
          <p:nvPr/>
        </p:nvSpPr>
        <p:spPr>
          <a:xfrm>
            <a:off x="6406139" y="1165742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3" name="Google Shape;383;p25"/>
          <p:cNvSpPr/>
          <p:nvPr/>
        </p:nvSpPr>
        <p:spPr>
          <a:xfrm>
            <a:off x="6828947" y="1165742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4" name="Google Shape;384;p25"/>
          <p:cNvSpPr/>
          <p:nvPr/>
        </p:nvSpPr>
        <p:spPr>
          <a:xfrm>
            <a:off x="6406139" y="1347503"/>
            <a:ext cx="267858" cy="59329"/>
          </a:xfrm>
          <a:custGeom>
            <a:avLst/>
            <a:gdLst/>
            <a:ahLst/>
            <a:cxnLst/>
            <a:rect l="l" t="t" r="r" b="b"/>
            <a:pathLst>
              <a:path w="5964" h="1321" extrusionOk="0">
                <a:moveTo>
                  <a:pt x="0" y="0"/>
                </a:moveTo>
                <a:lnTo>
                  <a:pt x="0" y="1321"/>
                </a:lnTo>
                <a:lnTo>
                  <a:pt x="5964" y="1321"/>
                </a:lnTo>
                <a:lnTo>
                  <a:pt x="5964" y="0"/>
                </a:lnTo>
                <a:close/>
              </a:path>
            </a:pathLst>
          </a:custGeom>
          <a:solidFill>
            <a:srgbClr val="0E2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5" name="Google Shape;385;p25"/>
          <p:cNvSpPr/>
          <p:nvPr/>
        </p:nvSpPr>
        <p:spPr>
          <a:xfrm>
            <a:off x="6828947" y="1347503"/>
            <a:ext cx="991084" cy="59329"/>
          </a:xfrm>
          <a:custGeom>
            <a:avLst/>
            <a:gdLst/>
            <a:ahLst/>
            <a:cxnLst/>
            <a:rect l="l" t="t" r="r" b="b"/>
            <a:pathLst>
              <a:path w="22067" h="1321" extrusionOk="0">
                <a:moveTo>
                  <a:pt x="0" y="0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0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6101900" y="869185"/>
            <a:ext cx="141654" cy="552963"/>
          </a:xfrm>
          <a:custGeom>
            <a:avLst/>
            <a:gdLst/>
            <a:ahLst/>
            <a:cxnLst/>
            <a:rect l="l" t="t" r="r" b="b"/>
            <a:pathLst>
              <a:path w="3154" h="12312" fill="none" extrusionOk="0">
                <a:moveTo>
                  <a:pt x="3153" y="12311"/>
                </a:moveTo>
                <a:lnTo>
                  <a:pt x="1" y="12311"/>
                </a:lnTo>
                <a:lnTo>
                  <a:pt x="1" y="0"/>
                </a:lnTo>
                <a:lnTo>
                  <a:pt x="3068" y="0"/>
                </a:lnTo>
              </a:path>
            </a:pathLst>
          </a:custGeom>
          <a:solidFill>
            <a:srgbClr val="48FFD5"/>
          </a:solidFill>
          <a:ln w="13850" cap="flat" cmpd="sng">
            <a:solidFill>
              <a:srgbClr val="48FFD5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7" name="Google Shape;387;p25"/>
          <p:cNvSpPr/>
          <p:nvPr/>
        </p:nvSpPr>
        <p:spPr>
          <a:xfrm>
            <a:off x="523596" y="911573"/>
            <a:ext cx="1335660" cy="80014"/>
          </a:xfrm>
          <a:custGeom>
            <a:avLst/>
            <a:gdLst/>
            <a:ahLst/>
            <a:cxnLst/>
            <a:rect l="l" t="t" r="r" b="b"/>
            <a:pathLst>
              <a:path w="22067" h="1322" extrusionOk="0">
                <a:moveTo>
                  <a:pt x="0" y="1"/>
                </a:moveTo>
                <a:lnTo>
                  <a:pt x="0" y="1321"/>
                </a:lnTo>
                <a:lnTo>
                  <a:pt x="22066" y="1321"/>
                </a:lnTo>
                <a:lnTo>
                  <a:pt x="220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8" name="Google Shape;388;p25"/>
          <p:cNvSpPr/>
          <p:nvPr/>
        </p:nvSpPr>
        <p:spPr>
          <a:xfrm>
            <a:off x="523596" y="1153907"/>
            <a:ext cx="1335660" cy="82617"/>
          </a:xfrm>
          <a:custGeom>
            <a:avLst/>
            <a:gdLst/>
            <a:ahLst/>
            <a:cxnLst/>
            <a:rect l="l" t="t" r="r" b="b"/>
            <a:pathLst>
              <a:path w="22067" h="1365" extrusionOk="0">
                <a:moveTo>
                  <a:pt x="0" y="1"/>
                </a:moveTo>
                <a:lnTo>
                  <a:pt x="0" y="1364"/>
                </a:lnTo>
                <a:lnTo>
                  <a:pt x="22066" y="1364"/>
                </a:lnTo>
                <a:lnTo>
                  <a:pt x="22066" y="1"/>
                </a:lnTo>
                <a:close/>
              </a:path>
            </a:pathLst>
          </a:custGeom>
          <a:solidFill>
            <a:srgbClr val="48FF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8FFD5"/>
              </a:solidFill>
            </a:endParaRPr>
          </a:p>
        </p:txBody>
      </p:sp>
      <p:sp>
        <p:nvSpPr>
          <p:cNvPr id="389" name="Google Shape;389;p25"/>
          <p:cNvSpPr/>
          <p:nvPr/>
        </p:nvSpPr>
        <p:spPr>
          <a:xfrm>
            <a:off x="6580967" y="2995135"/>
            <a:ext cx="1929800" cy="381875"/>
          </a:xfrm>
          <a:custGeom>
            <a:avLst/>
            <a:gdLst/>
            <a:ahLst/>
            <a:cxnLst/>
            <a:rect l="l" t="t" r="r" b="b"/>
            <a:pathLst>
              <a:path w="60278" h="11928" fill="none" extrusionOk="0">
                <a:moveTo>
                  <a:pt x="0" y="0"/>
                </a:moveTo>
                <a:lnTo>
                  <a:pt x="60277" y="0"/>
                </a:lnTo>
                <a:lnTo>
                  <a:pt x="60277" y="11928"/>
                </a:lnTo>
                <a:lnTo>
                  <a:pt x="0" y="11928"/>
                </a:lnTo>
                <a:close/>
              </a:path>
            </a:pathLst>
          </a:custGeom>
          <a:solidFill>
            <a:srgbClr val="1EFFC1"/>
          </a:solidFill>
          <a:ln w="13850" cap="flat" cmpd="sng">
            <a:solidFill>
              <a:srgbClr val="48FFD5"/>
            </a:solidFill>
            <a:prstDash val="solid"/>
            <a:miter lim="425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ctrTitle"/>
          </p:nvPr>
        </p:nvSpPr>
        <p:spPr>
          <a:xfrm>
            <a:off x="2456121" y="1596517"/>
            <a:ext cx="4217876" cy="20099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dirty="0"/>
              <a:t>—</a:t>
            </a:r>
            <a:r>
              <a:rPr lang="en-MY" sz="1400" dirty="0"/>
              <a:t>PUA KHEIN-SENG</a:t>
            </a:r>
            <a:endParaRPr sz="1400" dirty="0"/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1"/>
          </p:nvPr>
        </p:nvSpPr>
        <p:spPr>
          <a:xfrm>
            <a:off x="2463062" y="1610832"/>
            <a:ext cx="4217876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" sz="2400" dirty="0">
                <a:solidFill>
                  <a:srgbClr val="161234"/>
                </a:solidFill>
              </a:rPr>
              <a:t>“</a:t>
            </a:r>
            <a:r>
              <a:rPr lang="en-US" sz="2400" dirty="0"/>
              <a:t>We are our own worst enemy. We have to be patient and concentrate on the things we are doing.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52643"/>
            </a:gs>
            <a:gs pos="100000">
              <a:srgbClr val="04152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8"/>
          <p:cNvSpPr txBox="1">
            <a:spLocks noGrp="1"/>
          </p:cNvSpPr>
          <p:nvPr>
            <p:ph type="ctrTitle"/>
          </p:nvPr>
        </p:nvSpPr>
        <p:spPr>
          <a:xfrm>
            <a:off x="3986574" y="1696591"/>
            <a:ext cx="4364211" cy="60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3800" dirty="0"/>
              <a:t>TERIMA KASIH</a:t>
            </a:r>
            <a:r>
              <a:rPr lang="es" sz="3800" dirty="0"/>
              <a:t>!</a:t>
            </a:r>
            <a:endParaRPr sz="3800" dirty="0"/>
          </a:p>
        </p:txBody>
      </p:sp>
      <p:sp>
        <p:nvSpPr>
          <p:cNvPr id="1123" name="Google Shape;1123;p38"/>
          <p:cNvSpPr txBox="1">
            <a:spLocks noGrp="1"/>
          </p:cNvSpPr>
          <p:nvPr>
            <p:ph type="subTitle" idx="1"/>
          </p:nvPr>
        </p:nvSpPr>
        <p:spPr>
          <a:xfrm>
            <a:off x="4868047" y="2433950"/>
            <a:ext cx="3772191" cy="1548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dirty="0"/>
              <a:t>@_</a:t>
            </a:r>
            <a:r>
              <a:rPr lang="en-MY" sz="1500" dirty="0" err="1"/>
              <a:t>anasalif</a:t>
            </a:r>
            <a:endParaRPr lang="en-MY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dirty="0"/>
              <a:t>@yong_xxin1999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dirty="0"/>
              <a:t>@_</a:t>
            </a:r>
            <a:r>
              <a:rPr lang="en-MY" sz="1500" dirty="0" err="1"/>
              <a:t>ainott</a:t>
            </a:r>
            <a:endParaRPr lang="en-MY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dirty="0"/>
              <a:t>@</a:t>
            </a:r>
            <a:r>
              <a:rPr lang="en-MY" sz="1500" dirty="0" err="1"/>
              <a:t>syakzz</a:t>
            </a:r>
            <a:endParaRPr lang="en-MY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dirty="0"/>
              <a:t>@</a:t>
            </a:r>
            <a:r>
              <a:rPr lang="en-MY" sz="1500" dirty="0" err="1"/>
              <a:t>alis_zamri</a:t>
            </a:r>
            <a:endParaRPr lang="en-MY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500" dirty="0"/>
              <a:t>@____</a:t>
            </a:r>
            <a:r>
              <a:rPr lang="en-MY" sz="1500" dirty="0" err="1"/>
              <a:t>deena</a:t>
            </a:r>
            <a:endParaRPr sz="1500" dirty="0"/>
          </a:p>
        </p:txBody>
      </p:sp>
      <p:grpSp>
        <p:nvGrpSpPr>
          <p:cNvPr id="1124" name="Google Shape;1124;p38"/>
          <p:cNvGrpSpPr/>
          <p:nvPr/>
        </p:nvGrpSpPr>
        <p:grpSpPr>
          <a:xfrm flipH="1">
            <a:off x="-4531426" y="-117297"/>
            <a:ext cx="7324051" cy="5378088"/>
            <a:chOff x="238125" y="262775"/>
            <a:chExt cx="7092825" cy="5151425"/>
          </a:xfrm>
        </p:grpSpPr>
        <p:sp>
          <p:nvSpPr>
            <p:cNvPr id="1125" name="Google Shape;1125;p38"/>
            <p:cNvSpPr/>
            <p:nvPr/>
          </p:nvSpPr>
          <p:spPr>
            <a:xfrm>
              <a:off x="4565450" y="4835675"/>
              <a:ext cx="850200" cy="445800"/>
            </a:xfrm>
            <a:custGeom>
              <a:avLst/>
              <a:gdLst/>
              <a:ahLst/>
              <a:cxnLst/>
              <a:rect l="l" t="t" r="r" b="b"/>
              <a:pathLst>
                <a:path w="34008" h="17832" extrusionOk="0">
                  <a:moveTo>
                    <a:pt x="4203" y="0"/>
                  </a:moveTo>
                  <a:cubicBezTo>
                    <a:pt x="1847" y="0"/>
                    <a:pt x="0" y="1847"/>
                    <a:pt x="0" y="4203"/>
                  </a:cubicBezTo>
                  <a:lnTo>
                    <a:pt x="0" y="13629"/>
                  </a:lnTo>
                  <a:cubicBezTo>
                    <a:pt x="0" y="15921"/>
                    <a:pt x="1847" y="17832"/>
                    <a:pt x="4203" y="17832"/>
                  </a:cubicBezTo>
                  <a:lnTo>
                    <a:pt x="29804" y="17832"/>
                  </a:lnTo>
                  <a:cubicBezTo>
                    <a:pt x="32160" y="17832"/>
                    <a:pt x="34007" y="15921"/>
                    <a:pt x="34007" y="13629"/>
                  </a:cubicBezTo>
                  <a:lnTo>
                    <a:pt x="34007" y="4203"/>
                  </a:lnTo>
                  <a:cubicBezTo>
                    <a:pt x="34007" y="1847"/>
                    <a:pt x="32160" y="0"/>
                    <a:pt x="29804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5848675" y="1425000"/>
              <a:ext cx="423525" cy="132575"/>
            </a:xfrm>
            <a:custGeom>
              <a:avLst/>
              <a:gdLst/>
              <a:ahLst/>
              <a:cxnLst/>
              <a:rect l="l" t="t" r="r" b="b"/>
              <a:pathLst>
                <a:path w="16941" h="5303" extrusionOk="0">
                  <a:moveTo>
                    <a:pt x="8470" y="0"/>
                  </a:moveTo>
                  <a:cubicBezTo>
                    <a:pt x="5413" y="0"/>
                    <a:pt x="2357" y="1131"/>
                    <a:pt x="0" y="3392"/>
                  </a:cubicBezTo>
                  <a:lnTo>
                    <a:pt x="1783" y="5302"/>
                  </a:lnTo>
                  <a:cubicBezTo>
                    <a:pt x="3662" y="3487"/>
                    <a:pt x="6082" y="2580"/>
                    <a:pt x="8502" y="2580"/>
                  </a:cubicBezTo>
                  <a:cubicBezTo>
                    <a:pt x="10922" y="2580"/>
                    <a:pt x="13342" y="3487"/>
                    <a:pt x="15221" y="5302"/>
                  </a:cubicBezTo>
                  <a:lnTo>
                    <a:pt x="16940" y="3392"/>
                  </a:lnTo>
                  <a:cubicBezTo>
                    <a:pt x="14584" y="1131"/>
                    <a:pt x="11527" y="0"/>
                    <a:pt x="847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5941025" y="1557925"/>
              <a:ext cx="238825" cy="95175"/>
            </a:xfrm>
            <a:custGeom>
              <a:avLst/>
              <a:gdLst/>
              <a:ahLst/>
              <a:cxnLst/>
              <a:rect l="l" t="t" r="r" b="b"/>
              <a:pathLst>
                <a:path w="9553" h="3807" extrusionOk="0">
                  <a:moveTo>
                    <a:pt x="4752" y="1"/>
                  </a:moveTo>
                  <a:cubicBezTo>
                    <a:pt x="3025" y="1"/>
                    <a:pt x="1306" y="654"/>
                    <a:pt x="0" y="1959"/>
                  </a:cubicBezTo>
                  <a:lnTo>
                    <a:pt x="1783" y="3806"/>
                  </a:lnTo>
                  <a:cubicBezTo>
                    <a:pt x="2611" y="3010"/>
                    <a:pt x="3678" y="2612"/>
                    <a:pt x="4744" y="2612"/>
                  </a:cubicBezTo>
                  <a:cubicBezTo>
                    <a:pt x="5811" y="2612"/>
                    <a:pt x="6878" y="3010"/>
                    <a:pt x="7706" y="3806"/>
                  </a:cubicBezTo>
                  <a:lnTo>
                    <a:pt x="9553" y="1959"/>
                  </a:lnTo>
                  <a:cubicBezTo>
                    <a:pt x="8215" y="654"/>
                    <a:pt x="6480" y="1"/>
                    <a:pt x="475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6009475" y="1680125"/>
              <a:ext cx="119425" cy="102525"/>
            </a:xfrm>
            <a:custGeom>
              <a:avLst/>
              <a:gdLst/>
              <a:ahLst/>
              <a:cxnLst/>
              <a:rect l="l" t="t" r="r" b="b"/>
              <a:pathLst>
                <a:path w="4777" h="4101" extrusionOk="0">
                  <a:moveTo>
                    <a:pt x="2038" y="1"/>
                  </a:moveTo>
                  <a:cubicBezTo>
                    <a:pt x="892" y="1"/>
                    <a:pt x="0" y="892"/>
                    <a:pt x="0" y="2039"/>
                  </a:cubicBezTo>
                  <a:cubicBezTo>
                    <a:pt x="0" y="3288"/>
                    <a:pt x="992" y="4101"/>
                    <a:pt x="2047" y="4101"/>
                  </a:cubicBezTo>
                  <a:cubicBezTo>
                    <a:pt x="2552" y="4101"/>
                    <a:pt x="3071" y="3915"/>
                    <a:pt x="3503" y="3503"/>
                  </a:cubicBezTo>
                  <a:cubicBezTo>
                    <a:pt x="4777" y="2166"/>
                    <a:pt x="3885" y="1"/>
                    <a:pt x="2038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5753150" y="1286475"/>
              <a:ext cx="614575" cy="170775"/>
            </a:xfrm>
            <a:custGeom>
              <a:avLst/>
              <a:gdLst/>
              <a:ahLst/>
              <a:cxnLst/>
              <a:rect l="l" t="t" r="r" b="b"/>
              <a:pathLst>
                <a:path w="24583" h="6831" extrusionOk="0">
                  <a:moveTo>
                    <a:pt x="12291" y="1"/>
                  </a:moveTo>
                  <a:cubicBezTo>
                    <a:pt x="7865" y="1"/>
                    <a:pt x="3439" y="1641"/>
                    <a:pt x="0" y="4920"/>
                  </a:cubicBezTo>
                  <a:lnTo>
                    <a:pt x="1783" y="6831"/>
                  </a:lnTo>
                  <a:cubicBezTo>
                    <a:pt x="4713" y="3997"/>
                    <a:pt x="8502" y="2580"/>
                    <a:pt x="12291" y="2580"/>
                  </a:cubicBezTo>
                  <a:cubicBezTo>
                    <a:pt x="16081" y="2580"/>
                    <a:pt x="19870" y="3997"/>
                    <a:pt x="22799" y="6831"/>
                  </a:cubicBezTo>
                  <a:lnTo>
                    <a:pt x="24582" y="4920"/>
                  </a:lnTo>
                  <a:cubicBezTo>
                    <a:pt x="21143" y="1641"/>
                    <a:pt x="16717" y="1"/>
                    <a:pt x="12291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997375" y="1099025"/>
              <a:ext cx="3593400" cy="4136275"/>
            </a:xfrm>
            <a:custGeom>
              <a:avLst/>
              <a:gdLst/>
              <a:ahLst/>
              <a:cxnLst/>
              <a:rect l="l" t="t" r="r" b="b"/>
              <a:pathLst>
                <a:path w="143736" h="165451" extrusionOk="0">
                  <a:moveTo>
                    <a:pt x="75084" y="96481"/>
                  </a:moveTo>
                  <a:cubicBezTo>
                    <a:pt x="75020" y="96545"/>
                    <a:pt x="74957" y="96609"/>
                    <a:pt x="74893" y="96609"/>
                  </a:cubicBezTo>
                  <a:cubicBezTo>
                    <a:pt x="74957" y="96545"/>
                    <a:pt x="75020" y="96545"/>
                    <a:pt x="75084" y="96481"/>
                  </a:cubicBezTo>
                  <a:close/>
                  <a:moveTo>
                    <a:pt x="74000" y="97376"/>
                  </a:moveTo>
                  <a:cubicBezTo>
                    <a:pt x="73937" y="97501"/>
                    <a:pt x="73874" y="97565"/>
                    <a:pt x="73874" y="97691"/>
                  </a:cubicBezTo>
                  <a:lnTo>
                    <a:pt x="73874" y="97628"/>
                  </a:lnTo>
                  <a:cubicBezTo>
                    <a:pt x="73874" y="97564"/>
                    <a:pt x="73937" y="97501"/>
                    <a:pt x="74000" y="97376"/>
                  </a:cubicBezTo>
                  <a:close/>
                  <a:moveTo>
                    <a:pt x="73618" y="98331"/>
                  </a:moveTo>
                  <a:lnTo>
                    <a:pt x="73618" y="98331"/>
                  </a:lnTo>
                  <a:cubicBezTo>
                    <a:pt x="73556" y="98458"/>
                    <a:pt x="73556" y="98648"/>
                    <a:pt x="73556" y="98838"/>
                  </a:cubicBezTo>
                  <a:lnTo>
                    <a:pt x="73556" y="98774"/>
                  </a:lnTo>
                  <a:cubicBezTo>
                    <a:pt x="73556" y="98648"/>
                    <a:pt x="73556" y="98458"/>
                    <a:pt x="73618" y="98331"/>
                  </a:cubicBezTo>
                  <a:close/>
                  <a:moveTo>
                    <a:pt x="87375" y="108709"/>
                  </a:moveTo>
                  <a:cubicBezTo>
                    <a:pt x="87311" y="108709"/>
                    <a:pt x="87248" y="108772"/>
                    <a:pt x="87184" y="108836"/>
                  </a:cubicBezTo>
                  <a:lnTo>
                    <a:pt x="87120" y="108772"/>
                  </a:lnTo>
                  <a:cubicBezTo>
                    <a:pt x="87184" y="108772"/>
                    <a:pt x="87311" y="108709"/>
                    <a:pt x="87375" y="108709"/>
                  </a:cubicBezTo>
                  <a:close/>
                  <a:moveTo>
                    <a:pt x="86929" y="108836"/>
                  </a:moveTo>
                  <a:cubicBezTo>
                    <a:pt x="86866" y="108900"/>
                    <a:pt x="86802" y="108963"/>
                    <a:pt x="86738" y="108963"/>
                  </a:cubicBezTo>
                  <a:lnTo>
                    <a:pt x="86675" y="108963"/>
                  </a:lnTo>
                  <a:cubicBezTo>
                    <a:pt x="86738" y="108963"/>
                    <a:pt x="86802" y="108900"/>
                    <a:pt x="86929" y="108836"/>
                  </a:cubicBezTo>
                  <a:close/>
                  <a:moveTo>
                    <a:pt x="85783" y="109728"/>
                  </a:moveTo>
                  <a:cubicBezTo>
                    <a:pt x="85783" y="109855"/>
                    <a:pt x="85719" y="109919"/>
                    <a:pt x="85719" y="110046"/>
                  </a:cubicBezTo>
                  <a:lnTo>
                    <a:pt x="85656" y="110046"/>
                  </a:lnTo>
                  <a:cubicBezTo>
                    <a:pt x="85719" y="109919"/>
                    <a:pt x="85719" y="109855"/>
                    <a:pt x="85783" y="109728"/>
                  </a:cubicBezTo>
                  <a:close/>
                  <a:moveTo>
                    <a:pt x="85592" y="110173"/>
                  </a:moveTo>
                  <a:cubicBezTo>
                    <a:pt x="85528" y="110301"/>
                    <a:pt x="85528" y="110428"/>
                    <a:pt x="85528" y="110492"/>
                  </a:cubicBezTo>
                  <a:lnTo>
                    <a:pt x="85465" y="110492"/>
                  </a:lnTo>
                  <a:cubicBezTo>
                    <a:pt x="85465" y="110428"/>
                    <a:pt x="85528" y="110301"/>
                    <a:pt x="85592" y="110173"/>
                  </a:cubicBezTo>
                  <a:close/>
                  <a:moveTo>
                    <a:pt x="85401" y="110683"/>
                  </a:moveTo>
                  <a:cubicBezTo>
                    <a:pt x="85401" y="110810"/>
                    <a:pt x="85401" y="111001"/>
                    <a:pt x="85401" y="111192"/>
                  </a:cubicBezTo>
                  <a:lnTo>
                    <a:pt x="85337" y="111129"/>
                  </a:lnTo>
                  <a:cubicBezTo>
                    <a:pt x="85337" y="111001"/>
                    <a:pt x="85401" y="110810"/>
                    <a:pt x="85401" y="110683"/>
                  </a:cubicBezTo>
                  <a:close/>
                  <a:moveTo>
                    <a:pt x="96291" y="112156"/>
                  </a:moveTo>
                  <a:cubicBezTo>
                    <a:pt x="96294" y="112284"/>
                    <a:pt x="96355" y="112469"/>
                    <a:pt x="96355" y="112593"/>
                  </a:cubicBezTo>
                  <a:lnTo>
                    <a:pt x="96355" y="112657"/>
                  </a:lnTo>
                  <a:cubicBezTo>
                    <a:pt x="96355" y="112470"/>
                    <a:pt x="96294" y="112284"/>
                    <a:pt x="96291" y="112156"/>
                  </a:cubicBezTo>
                  <a:close/>
                  <a:moveTo>
                    <a:pt x="90432" y="113758"/>
                  </a:moveTo>
                  <a:lnTo>
                    <a:pt x="90432" y="113758"/>
                  </a:lnTo>
                  <a:cubicBezTo>
                    <a:pt x="90432" y="113879"/>
                    <a:pt x="90438" y="113997"/>
                    <a:pt x="90559" y="114058"/>
                  </a:cubicBezTo>
                  <a:lnTo>
                    <a:pt x="90559" y="114122"/>
                  </a:lnTo>
                  <a:cubicBezTo>
                    <a:pt x="90438" y="114001"/>
                    <a:pt x="90432" y="113879"/>
                    <a:pt x="90432" y="113758"/>
                  </a:cubicBezTo>
                  <a:close/>
                  <a:moveTo>
                    <a:pt x="91260" y="113740"/>
                  </a:moveTo>
                  <a:cubicBezTo>
                    <a:pt x="91260" y="113994"/>
                    <a:pt x="91132" y="114185"/>
                    <a:pt x="90878" y="114185"/>
                  </a:cubicBezTo>
                  <a:lnTo>
                    <a:pt x="90814" y="114185"/>
                  </a:lnTo>
                  <a:cubicBezTo>
                    <a:pt x="91069" y="114185"/>
                    <a:pt x="91260" y="113994"/>
                    <a:pt x="91260" y="113740"/>
                  </a:cubicBezTo>
                  <a:close/>
                  <a:moveTo>
                    <a:pt x="73556" y="122167"/>
                  </a:moveTo>
                  <a:cubicBezTo>
                    <a:pt x="73556" y="122287"/>
                    <a:pt x="73552" y="122408"/>
                    <a:pt x="73492" y="122528"/>
                  </a:cubicBezTo>
                  <a:lnTo>
                    <a:pt x="73492" y="122464"/>
                  </a:lnTo>
                  <a:cubicBezTo>
                    <a:pt x="73552" y="122404"/>
                    <a:pt x="73556" y="122287"/>
                    <a:pt x="73556" y="122167"/>
                  </a:cubicBezTo>
                  <a:close/>
                  <a:moveTo>
                    <a:pt x="73236" y="122848"/>
                  </a:moveTo>
                  <a:cubicBezTo>
                    <a:pt x="73173" y="122911"/>
                    <a:pt x="73109" y="122974"/>
                    <a:pt x="72983" y="123037"/>
                  </a:cubicBezTo>
                  <a:lnTo>
                    <a:pt x="72983" y="122974"/>
                  </a:lnTo>
                  <a:cubicBezTo>
                    <a:pt x="73109" y="122974"/>
                    <a:pt x="73173" y="122911"/>
                    <a:pt x="73236" y="122848"/>
                  </a:cubicBezTo>
                  <a:close/>
                  <a:moveTo>
                    <a:pt x="142143" y="18914"/>
                  </a:moveTo>
                  <a:lnTo>
                    <a:pt x="142143" y="121891"/>
                  </a:lnTo>
                  <a:cubicBezTo>
                    <a:pt x="142143" y="124884"/>
                    <a:pt x="139660" y="127368"/>
                    <a:pt x="136667" y="127368"/>
                  </a:cubicBezTo>
                  <a:lnTo>
                    <a:pt x="97947" y="127368"/>
                  </a:lnTo>
                  <a:lnTo>
                    <a:pt x="97947" y="117306"/>
                  </a:lnTo>
                  <a:lnTo>
                    <a:pt x="120172" y="117306"/>
                  </a:lnTo>
                  <a:lnTo>
                    <a:pt x="120172" y="115714"/>
                  </a:lnTo>
                  <a:lnTo>
                    <a:pt x="97947" y="115714"/>
                  </a:lnTo>
                  <a:lnTo>
                    <a:pt x="97947" y="112593"/>
                  </a:lnTo>
                  <a:cubicBezTo>
                    <a:pt x="97947" y="112339"/>
                    <a:pt x="97883" y="112084"/>
                    <a:pt x="97819" y="111829"/>
                  </a:cubicBezTo>
                  <a:lnTo>
                    <a:pt x="133673" y="111829"/>
                  </a:lnTo>
                  <a:lnTo>
                    <a:pt x="133673" y="110237"/>
                  </a:lnTo>
                  <a:lnTo>
                    <a:pt x="97119" y="110237"/>
                  </a:lnTo>
                  <a:cubicBezTo>
                    <a:pt x="96355" y="109154"/>
                    <a:pt x="95145" y="108581"/>
                    <a:pt x="93871" y="108581"/>
                  </a:cubicBezTo>
                  <a:lnTo>
                    <a:pt x="93744" y="108581"/>
                  </a:lnTo>
                  <a:cubicBezTo>
                    <a:pt x="92916" y="108581"/>
                    <a:pt x="92152" y="108836"/>
                    <a:pt x="91515" y="109345"/>
                  </a:cubicBezTo>
                  <a:cubicBezTo>
                    <a:pt x="90814" y="108008"/>
                    <a:pt x="89477" y="107180"/>
                    <a:pt x="88012" y="107116"/>
                  </a:cubicBezTo>
                  <a:lnTo>
                    <a:pt x="87885" y="107116"/>
                  </a:lnTo>
                  <a:cubicBezTo>
                    <a:pt x="87120" y="107116"/>
                    <a:pt x="86293" y="107371"/>
                    <a:pt x="85656" y="107817"/>
                  </a:cubicBezTo>
                  <a:cubicBezTo>
                    <a:pt x="84933" y="106371"/>
                    <a:pt x="83472" y="105534"/>
                    <a:pt x="81957" y="105534"/>
                  </a:cubicBezTo>
                  <a:cubicBezTo>
                    <a:pt x="81336" y="105534"/>
                    <a:pt x="80707" y="105674"/>
                    <a:pt x="80115" y="105970"/>
                  </a:cubicBezTo>
                  <a:lnTo>
                    <a:pt x="80115" y="98965"/>
                  </a:lnTo>
                  <a:cubicBezTo>
                    <a:pt x="80115" y="96736"/>
                    <a:pt x="78396" y="94889"/>
                    <a:pt x="76167" y="94762"/>
                  </a:cubicBezTo>
                  <a:lnTo>
                    <a:pt x="76039" y="94762"/>
                  </a:lnTo>
                  <a:cubicBezTo>
                    <a:pt x="73747" y="94762"/>
                    <a:pt x="71964" y="96609"/>
                    <a:pt x="71964" y="98838"/>
                  </a:cubicBezTo>
                  <a:lnTo>
                    <a:pt x="71964" y="121000"/>
                  </a:lnTo>
                  <a:lnTo>
                    <a:pt x="67824" y="118516"/>
                  </a:lnTo>
                  <a:cubicBezTo>
                    <a:pt x="67060" y="118134"/>
                    <a:pt x="66232" y="117879"/>
                    <a:pt x="65404" y="117879"/>
                  </a:cubicBezTo>
                  <a:cubicBezTo>
                    <a:pt x="61647" y="117879"/>
                    <a:pt x="59545" y="122337"/>
                    <a:pt x="62029" y="125203"/>
                  </a:cubicBezTo>
                  <a:lnTo>
                    <a:pt x="62093" y="125266"/>
                  </a:lnTo>
                  <a:lnTo>
                    <a:pt x="62156" y="125266"/>
                  </a:lnTo>
                  <a:lnTo>
                    <a:pt x="64258" y="127368"/>
                  </a:lnTo>
                  <a:lnTo>
                    <a:pt x="7070" y="127368"/>
                  </a:lnTo>
                  <a:cubicBezTo>
                    <a:pt x="4077" y="127368"/>
                    <a:pt x="1593" y="124948"/>
                    <a:pt x="1593" y="121891"/>
                  </a:cubicBezTo>
                  <a:lnTo>
                    <a:pt x="1593" y="18914"/>
                  </a:lnTo>
                  <a:close/>
                  <a:moveTo>
                    <a:pt x="7070" y="0"/>
                  </a:moveTo>
                  <a:cubicBezTo>
                    <a:pt x="3185" y="0"/>
                    <a:pt x="1" y="3184"/>
                    <a:pt x="1" y="7069"/>
                  </a:cubicBezTo>
                  <a:lnTo>
                    <a:pt x="1" y="121891"/>
                  </a:lnTo>
                  <a:cubicBezTo>
                    <a:pt x="1" y="125776"/>
                    <a:pt x="3185" y="128960"/>
                    <a:pt x="7070" y="128960"/>
                  </a:cubicBezTo>
                  <a:lnTo>
                    <a:pt x="65914" y="128960"/>
                  </a:lnTo>
                  <a:lnTo>
                    <a:pt x="73811" y="136666"/>
                  </a:lnTo>
                  <a:cubicBezTo>
                    <a:pt x="74002" y="136857"/>
                    <a:pt x="74129" y="137112"/>
                    <a:pt x="74129" y="137366"/>
                  </a:cubicBezTo>
                  <a:lnTo>
                    <a:pt x="74129" y="143607"/>
                  </a:lnTo>
                  <a:lnTo>
                    <a:pt x="73365" y="143607"/>
                  </a:lnTo>
                  <a:lnTo>
                    <a:pt x="73365" y="163859"/>
                  </a:lnTo>
                  <a:lnTo>
                    <a:pt x="74129" y="163859"/>
                  </a:lnTo>
                  <a:lnTo>
                    <a:pt x="74129" y="165451"/>
                  </a:lnTo>
                  <a:lnTo>
                    <a:pt x="94699" y="165451"/>
                  </a:lnTo>
                  <a:lnTo>
                    <a:pt x="94699" y="163859"/>
                  </a:lnTo>
                  <a:lnTo>
                    <a:pt x="97055" y="163859"/>
                  </a:lnTo>
                  <a:lnTo>
                    <a:pt x="97055" y="143607"/>
                  </a:lnTo>
                  <a:lnTo>
                    <a:pt x="94699" y="143607"/>
                  </a:lnTo>
                  <a:lnTo>
                    <a:pt x="94699" y="137175"/>
                  </a:lnTo>
                  <a:cubicBezTo>
                    <a:pt x="94699" y="136857"/>
                    <a:pt x="94763" y="136602"/>
                    <a:pt x="94954" y="136347"/>
                  </a:cubicBezTo>
                  <a:lnTo>
                    <a:pt x="97183" y="132781"/>
                  </a:lnTo>
                  <a:cubicBezTo>
                    <a:pt x="97692" y="132017"/>
                    <a:pt x="97947" y="131189"/>
                    <a:pt x="97947" y="130297"/>
                  </a:cubicBezTo>
                  <a:lnTo>
                    <a:pt x="97947" y="128960"/>
                  </a:lnTo>
                  <a:lnTo>
                    <a:pt x="136667" y="128960"/>
                  </a:lnTo>
                  <a:cubicBezTo>
                    <a:pt x="140551" y="128960"/>
                    <a:pt x="143672" y="125776"/>
                    <a:pt x="143736" y="121891"/>
                  </a:cubicBezTo>
                  <a:lnTo>
                    <a:pt x="143736" y="7069"/>
                  </a:lnTo>
                  <a:cubicBezTo>
                    <a:pt x="143672" y="3121"/>
                    <a:pt x="140551" y="0"/>
                    <a:pt x="136667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2271225" y="2928325"/>
              <a:ext cx="977575" cy="976000"/>
            </a:xfrm>
            <a:custGeom>
              <a:avLst/>
              <a:gdLst/>
              <a:ahLst/>
              <a:cxnLst/>
              <a:rect l="l" t="t" r="r" b="b"/>
              <a:pathLst>
                <a:path w="39103" h="39040" extrusionOk="0">
                  <a:moveTo>
                    <a:pt x="19551" y="6369"/>
                  </a:moveTo>
                  <a:cubicBezTo>
                    <a:pt x="20761" y="6369"/>
                    <a:pt x="21971" y="6497"/>
                    <a:pt x="23118" y="6879"/>
                  </a:cubicBezTo>
                  <a:cubicBezTo>
                    <a:pt x="30123" y="8789"/>
                    <a:pt x="34199" y="16113"/>
                    <a:pt x="32225" y="23118"/>
                  </a:cubicBezTo>
                  <a:cubicBezTo>
                    <a:pt x="30632" y="28786"/>
                    <a:pt x="25474" y="32671"/>
                    <a:pt x="19551" y="32734"/>
                  </a:cubicBezTo>
                  <a:cubicBezTo>
                    <a:pt x="18341" y="32671"/>
                    <a:pt x="17131" y="32543"/>
                    <a:pt x="15985" y="32225"/>
                  </a:cubicBezTo>
                  <a:cubicBezTo>
                    <a:pt x="9617" y="30442"/>
                    <a:pt x="5605" y="24201"/>
                    <a:pt x="6496" y="17705"/>
                  </a:cubicBezTo>
                  <a:cubicBezTo>
                    <a:pt x="7388" y="11209"/>
                    <a:pt x="12992" y="6369"/>
                    <a:pt x="19551" y="6369"/>
                  </a:cubicBezTo>
                  <a:close/>
                  <a:moveTo>
                    <a:pt x="18469" y="1"/>
                  </a:moveTo>
                  <a:lnTo>
                    <a:pt x="18596" y="2421"/>
                  </a:lnTo>
                  <a:cubicBezTo>
                    <a:pt x="16049" y="2548"/>
                    <a:pt x="13501" y="3249"/>
                    <a:pt x="11273" y="4523"/>
                  </a:cubicBezTo>
                  <a:lnTo>
                    <a:pt x="10063" y="2485"/>
                  </a:lnTo>
                  <a:cubicBezTo>
                    <a:pt x="8152" y="3504"/>
                    <a:pt x="6433" y="4905"/>
                    <a:pt x="4968" y="6560"/>
                  </a:cubicBezTo>
                  <a:lnTo>
                    <a:pt x="6751" y="8152"/>
                  </a:lnTo>
                  <a:cubicBezTo>
                    <a:pt x="5031" y="10063"/>
                    <a:pt x="3821" y="12356"/>
                    <a:pt x="3121" y="14776"/>
                  </a:cubicBezTo>
                  <a:lnTo>
                    <a:pt x="765" y="14139"/>
                  </a:lnTo>
                  <a:lnTo>
                    <a:pt x="765" y="14202"/>
                  </a:lnTo>
                  <a:cubicBezTo>
                    <a:pt x="255" y="15922"/>
                    <a:pt x="64" y="17705"/>
                    <a:pt x="0" y="19488"/>
                  </a:cubicBezTo>
                  <a:lnTo>
                    <a:pt x="0" y="20635"/>
                  </a:lnTo>
                  <a:lnTo>
                    <a:pt x="2420" y="20507"/>
                  </a:lnTo>
                  <a:cubicBezTo>
                    <a:pt x="2548" y="23055"/>
                    <a:pt x="3312" y="25538"/>
                    <a:pt x="4522" y="27831"/>
                  </a:cubicBezTo>
                  <a:lnTo>
                    <a:pt x="2420" y="28977"/>
                  </a:lnTo>
                  <a:cubicBezTo>
                    <a:pt x="3503" y="30888"/>
                    <a:pt x="4904" y="32607"/>
                    <a:pt x="6496" y="34072"/>
                  </a:cubicBezTo>
                  <a:lnTo>
                    <a:pt x="8088" y="32289"/>
                  </a:lnTo>
                  <a:cubicBezTo>
                    <a:pt x="9999" y="34008"/>
                    <a:pt x="12291" y="35282"/>
                    <a:pt x="14775" y="35982"/>
                  </a:cubicBezTo>
                  <a:lnTo>
                    <a:pt x="14202" y="38275"/>
                  </a:lnTo>
                  <a:lnTo>
                    <a:pt x="14266" y="38275"/>
                  </a:lnTo>
                  <a:cubicBezTo>
                    <a:pt x="15985" y="38784"/>
                    <a:pt x="17768" y="39039"/>
                    <a:pt x="19615" y="39039"/>
                  </a:cubicBezTo>
                  <a:lnTo>
                    <a:pt x="20761" y="39039"/>
                  </a:lnTo>
                  <a:lnTo>
                    <a:pt x="20634" y="36619"/>
                  </a:lnTo>
                  <a:cubicBezTo>
                    <a:pt x="23181" y="36492"/>
                    <a:pt x="25665" y="35728"/>
                    <a:pt x="27958" y="34454"/>
                  </a:cubicBezTo>
                  <a:lnTo>
                    <a:pt x="29104" y="36619"/>
                  </a:lnTo>
                  <a:cubicBezTo>
                    <a:pt x="31015" y="35537"/>
                    <a:pt x="32734" y="34136"/>
                    <a:pt x="34199" y="32480"/>
                  </a:cubicBezTo>
                  <a:lnTo>
                    <a:pt x="32416" y="30888"/>
                  </a:lnTo>
                  <a:cubicBezTo>
                    <a:pt x="34071" y="28977"/>
                    <a:pt x="35345" y="26685"/>
                    <a:pt x="36046" y="24265"/>
                  </a:cubicBezTo>
                  <a:lnTo>
                    <a:pt x="38402" y="24901"/>
                  </a:lnTo>
                  <a:cubicBezTo>
                    <a:pt x="38848" y="23182"/>
                    <a:pt x="39102" y="21399"/>
                    <a:pt x="39102" y="19552"/>
                  </a:cubicBezTo>
                  <a:cubicBezTo>
                    <a:pt x="39102" y="19170"/>
                    <a:pt x="39102" y="18788"/>
                    <a:pt x="39102" y="18406"/>
                  </a:cubicBezTo>
                  <a:lnTo>
                    <a:pt x="36619" y="18469"/>
                  </a:lnTo>
                  <a:cubicBezTo>
                    <a:pt x="36491" y="15922"/>
                    <a:pt x="35727" y="13438"/>
                    <a:pt x="34517" y="11209"/>
                  </a:cubicBezTo>
                  <a:lnTo>
                    <a:pt x="36619" y="10063"/>
                  </a:lnTo>
                  <a:cubicBezTo>
                    <a:pt x="35536" y="8089"/>
                    <a:pt x="34199" y="6369"/>
                    <a:pt x="32543" y="4905"/>
                  </a:cubicBezTo>
                  <a:lnTo>
                    <a:pt x="30951" y="6751"/>
                  </a:lnTo>
                  <a:cubicBezTo>
                    <a:pt x="29040" y="5032"/>
                    <a:pt x="26748" y="3758"/>
                    <a:pt x="24264" y="3058"/>
                  </a:cubicBezTo>
                  <a:lnTo>
                    <a:pt x="24901" y="765"/>
                  </a:lnTo>
                  <a:cubicBezTo>
                    <a:pt x="23181" y="256"/>
                    <a:pt x="21398" y="1"/>
                    <a:pt x="19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3957250" y="2998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3307675" y="2819750"/>
              <a:ext cx="697375" cy="688475"/>
            </a:xfrm>
            <a:custGeom>
              <a:avLst/>
              <a:gdLst/>
              <a:ahLst/>
              <a:cxnLst/>
              <a:rect l="l" t="t" r="r" b="b"/>
              <a:pathLst>
                <a:path w="27895" h="27539" extrusionOk="0">
                  <a:moveTo>
                    <a:pt x="13948" y="5618"/>
                  </a:moveTo>
                  <a:cubicBezTo>
                    <a:pt x="14712" y="5618"/>
                    <a:pt x="15412" y="5745"/>
                    <a:pt x="16176" y="5936"/>
                  </a:cubicBezTo>
                  <a:cubicBezTo>
                    <a:pt x="19679" y="6955"/>
                    <a:pt x="22099" y="10139"/>
                    <a:pt x="22099" y="13833"/>
                  </a:cubicBezTo>
                  <a:cubicBezTo>
                    <a:pt x="22099" y="14533"/>
                    <a:pt x="21972" y="15298"/>
                    <a:pt x="21781" y="16062"/>
                  </a:cubicBezTo>
                  <a:cubicBezTo>
                    <a:pt x="20802" y="19631"/>
                    <a:pt x="17534" y="22003"/>
                    <a:pt x="13953" y="22003"/>
                  </a:cubicBezTo>
                  <a:cubicBezTo>
                    <a:pt x="13572" y="22003"/>
                    <a:pt x="13187" y="21976"/>
                    <a:pt x="12801" y="21921"/>
                  </a:cubicBezTo>
                  <a:cubicBezTo>
                    <a:pt x="8725" y="21411"/>
                    <a:pt x="5732" y="17909"/>
                    <a:pt x="5732" y="13833"/>
                  </a:cubicBezTo>
                  <a:cubicBezTo>
                    <a:pt x="5732" y="13069"/>
                    <a:pt x="5860" y="12304"/>
                    <a:pt x="6051" y="11604"/>
                  </a:cubicBezTo>
                  <a:cubicBezTo>
                    <a:pt x="7070" y="8038"/>
                    <a:pt x="10254" y="5618"/>
                    <a:pt x="13948" y="5618"/>
                  </a:cubicBezTo>
                  <a:close/>
                  <a:moveTo>
                    <a:pt x="13928" y="0"/>
                  </a:moveTo>
                  <a:cubicBezTo>
                    <a:pt x="13059" y="0"/>
                    <a:pt x="12192" y="87"/>
                    <a:pt x="11336" y="268"/>
                  </a:cubicBezTo>
                  <a:lnTo>
                    <a:pt x="11655" y="1860"/>
                  </a:lnTo>
                  <a:cubicBezTo>
                    <a:pt x="10381" y="2115"/>
                    <a:pt x="9171" y="2497"/>
                    <a:pt x="8089" y="3134"/>
                  </a:cubicBezTo>
                  <a:lnTo>
                    <a:pt x="7261" y="1733"/>
                  </a:lnTo>
                  <a:cubicBezTo>
                    <a:pt x="5350" y="2752"/>
                    <a:pt x="3758" y="4217"/>
                    <a:pt x="2484" y="6000"/>
                  </a:cubicBezTo>
                  <a:lnTo>
                    <a:pt x="3885" y="6955"/>
                  </a:lnTo>
                  <a:cubicBezTo>
                    <a:pt x="3121" y="7974"/>
                    <a:pt x="2612" y="9120"/>
                    <a:pt x="2293" y="10394"/>
                  </a:cubicBezTo>
                  <a:lnTo>
                    <a:pt x="701" y="9948"/>
                  </a:lnTo>
                  <a:lnTo>
                    <a:pt x="701" y="10012"/>
                  </a:lnTo>
                  <a:cubicBezTo>
                    <a:pt x="64" y="12050"/>
                    <a:pt x="1" y="14215"/>
                    <a:pt x="383" y="16317"/>
                  </a:cubicBezTo>
                  <a:lnTo>
                    <a:pt x="1975" y="15998"/>
                  </a:lnTo>
                  <a:cubicBezTo>
                    <a:pt x="2230" y="17272"/>
                    <a:pt x="2612" y="18482"/>
                    <a:pt x="3249" y="19564"/>
                  </a:cubicBezTo>
                  <a:lnTo>
                    <a:pt x="1848" y="20392"/>
                  </a:lnTo>
                  <a:cubicBezTo>
                    <a:pt x="2866" y="22303"/>
                    <a:pt x="4331" y="23959"/>
                    <a:pt x="6114" y="25169"/>
                  </a:cubicBezTo>
                  <a:lnTo>
                    <a:pt x="7070" y="23831"/>
                  </a:lnTo>
                  <a:cubicBezTo>
                    <a:pt x="8089" y="24532"/>
                    <a:pt x="9235" y="25041"/>
                    <a:pt x="10445" y="25423"/>
                  </a:cubicBezTo>
                  <a:lnTo>
                    <a:pt x="10063" y="27015"/>
                  </a:lnTo>
                  <a:lnTo>
                    <a:pt x="10190" y="27015"/>
                  </a:lnTo>
                  <a:cubicBezTo>
                    <a:pt x="11436" y="27355"/>
                    <a:pt x="12704" y="27538"/>
                    <a:pt x="13981" y="27538"/>
                  </a:cubicBezTo>
                  <a:cubicBezTo>
                    <a:pt x="14858" y="27538"/>
                    <a:pt x="15740" y="27452"/>
                    <a:pt x="16622" y="27270"/>
                  </a:cubicBezTo>
                  <a:lnTo>
                    <a:pt x="16304" y="25678"/>
                  </a:lnTo>
                  <a:cubicBezTo>
                    <a:pt x="17514" y="25423"/>
                    <a:pt x="18724" y="24978"/>
                    <a:pt x="19870" y="24404"/>
                  </a:cubicBezTo>
                  <a:lnTo>
                    <a:pt x="20634" y="25805"/>
                  </a:lnTo>
                  <a:cubicBezTo>
                    <a:pt x="22545" y="24723"/>
                    <a:pt x="24137" y="23258"/>
                    <a:pt x="25347" y="21475"/>
                  </a:cubicBezTo>
                  <a:lnTo>
                    <a:pt x="24010" y="20583"/>
                  </a:lnTo>
                  <a:cubicBezTo>
                    <a:pt x="24710" y="19501"/>
                    <a:pt x="25283" y="18354"/>
                    <a:pt x="25602" y="17144"/>
                  </a:cubicBezTo>
                  <a:lnTo>
                    <a:pt x="27194" y="17590"/>
                  </a:lnTo>
                  <a:cubicBezTo>
                    <a:pt x="27767" y="15489"/>
                    <a:pt x="27894" y="13323"/>
                    <a:pt x="27449" y="11222"/>
                  </a:cubicBezTo>
                  <a:lnTo>
                    <a:pt x="27449" y="11222"/>
                  </a:lnTo>
                  <a:lnTo>
                    <a:pt x="25856" y="11477"/>
                  </a:lnTo>
                  <a:cubicBezTo>
                    <a:pt x="25602" y="10267"/>
                    <a:pt x="25220" y="9057"/>
                    <a:pt x="24583" y="7910"/>
                  </a:cubicBezTo>
                  <a:lnTo>
                    <a:pt x="25984" y="7146"/>
                  </a:lnTo>
                  <a:cubicBezTo>
                    <a:pt x="24965" y="5236"/>
                    <a:pt x="23500" y="3580"/>
                    <a:pt x="21653" y="2370"/>
                  </a:cubicBezTo>
                  <a:lnTo>
                    <a:pt x="20762" y="3707"/>
                  </a:lnTo>
                  <a:cubicBezTo>
                    <a:pt x="19743" y="3007"/>
                    <a:pt x="18533" y="2497"/>
                    <a:pt x="17323" y="2115"/>
                  </a:cubicBezTo>
                  <a:lnTo>
                    <a:pt x="17769" y="523"/>
                  </a:lnTo>
                  <a:lnTo>
                    <a:pt x="17705" y="523"/>
                  </a:lnTo>
                  <a:cubicBezTo>
                    <a:pt x="16459" y="183"/>
                    <a:pt x="15191" y="0"/>
                    <a:pt x="13928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2445675" y="3165225"/>
              <a:ext cx="592975" cy="501025"/>
            </a:xfrm>
            <a:custGeom>
              <a:avLst/>
              <a:gdLst/>
              <a:ahLst/>
              <a:cxnLst/>
              <a:rect l="l" t="t" r="r" b="b"/>
              <a:pathLst>
                <a:path w="23719" h="20041" extrusionOk="0">
                  <a:moveTo>
                    <a:pt x="12506" y="1"/>
                  </a:moveTo>
                  <a:cubicBezTo>
                    <a:pt x="5255" y="1"/>
                    <a:pt x="0" y="8012"/>
                    <a:pt x="3849" y="14916"/>
                  </a:cubicBezTo>
                  <a:cubicBezTo>
                    <a:pt x="5784" y="18387"/>
                    <a:pt x="9168" y="20041"/>
                    <a:pt x="12536" y="20041"/>
                  </a:cubicBezTo>
                  <a:cubicBezTo>
                    <a:pt x="16706" y="20041"/>
                    <a:pt x="20851" y="17507"/>
                    <a:pt x="22190" y="12751"/>
                  </a:cubicBezTo>
                  <a:cubicBezTo>
                    <a:pt x="23718" y="7465"/>
                    <a:pt x="20598" y="1924"/>
                    <a:pt x="15312" y="396"/>
                  </a:cubicBezTo>
                  <a:cubicBezTo>
                    <a:pt x="14355" y="127"/>
                    <a:pt x="13415" y="1"/>
                    <a:pt x="12506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3481225" y="3027000"/>
              <a:ext cx="333850" cy="275925"/>
            </a:xfrm>
            <a:custGeom>
              <a:avLst/>
              <a:gdLst/>
              <a:ahLst/>
              <a:cxnLst/>
              <a:rect l="l" t="t" r="r" b="b"/>
              <a:pathLst>
                <a:path w="13354" h="11037" extrusionOk="0">
                  <a:moveTo>
                    <a:pt x="6963" y="1"/>
                  </a:moveTo>
                  <a:cubicBezTo>
                    <a:pt x="6076" y="1"/>
                    <a:pt x="5157" y="219"/>
                    <a:pt x="4267" y="703"/>
                  </a:cubicBezTo>
                  <a:cubicBezTo>
                    <a:pt x="0" y="3123"/>
                    <a:pt x="764" y="9491"/>
                    <a:pt x="5477" y="10829"/>
                  </a:cubicBezTo>
                  <a:cubicBezTo>
                    <a:pt x="5975" y="10969"/>
                    <a:pt x="6477" y="11037"/>
                    <a:pt x="6971" y="11037"/>
                  </a:cubicBezTo>
                  <a:cubicBezTo>
                    <a:pt x="9382" y="11037"/>
                    <a:pt x="11604" y="9439"/>
                    <a:pt x="12291" y="7008"/>
                  </a:cubicBezTo>
                  <a:cubicBezTo>
                    <a:pt x="13354" y="3263"/>
                    <a:pt x="10396" y="1"/>
                    <a:pt x="6963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639325" y="2213475"/>
              <a:ext cx="444225" cy="442625"/>
            </a:xfrm>
            <a:custGeom>
              <a:avLst/>
              <a:gdLst/>
              <a:ahLst/>
              <a:cxnLst/>
              <a:rect l="l" t="t" r="r" b="b"/>
              <a:pathLst>
                <a:path w="17769" h="17705" extrusionOk="0">
                  <a:moveTo>
                    <a:pt x="8916" y="2867"/>
                  </a:moveTo>
                  <a:cubicBezTo>
                    <a:pt x="9426" y="2867"/>
                    <a:pt x="9999" y="2930"/>
                    <a:pt x="10572" y="3058"/>
                  </a:cubicBezTo>
                  <a:cubicBezTo>
                    <a:pt x="13119" y="3822"/>
                    <a:pt x="14902" y="6178"/>
                    <a:pt x="14902" y="8853"/>
                  </a:cubicBezTo>
                  <a:cubicBezTo>
                    <a:pt x="14902" y="9426"/>
                    <a:pt x="14839" y="9936"/>
                    <a:pt x="14648" y="10509"/>
                  </a:cubicBezTo>
                  <a:cubicBezTo>
                    <a:pt x="13947" y="13056"/>
                    <a:pt x="11591" y="14839"/>
                    <a:pt x="8916" y="14839"/>
                  </a:cubicBezTo>
                  <a:cubicBezTo>
                    <a:pt x="5605" y="14839"/>
                    <a:pt x="2930" y="12164"/>
                    <a:pt x="2930" y="8853"/>
                  </a:cubicBezTo>
                  <a:cubicBezTo>
                    <a:pt x="2930" y="8280"/>
                    <a:pt x="2994" y="7770"/>
                    <a:pt x="3121" y="7197"/>
                  </a:cubicBezTo>
                  <a:cubicBezTo>
                    <a:pt x="3885" y="4650"/>
                    <a:pt x="6178" y="2867"/>
                    <a:pt x="8852" y="2867"/>
                  </a:cubicBezTo>
                  <a:close/>
                  <a:moveTo>
                    <a:pt x="8343" y="1"/>
                  </a:moveTo>
                  <a:lnTo>
                    <a:pt x="8407" y="1083"/>
                  </a:lnTo>
                  <a:cubicBezTo>
                    <a:pt x="7260" y="1147"/>
                    <a:pt x="6114" y="1529"/>
                    <a:pt x="5095" y="2102"/>
                  </a:cubicBezTo>
                  <a:lnTo>
                    <a:pt x="4586" y="1083"/>
                  </a:lnTo>
                  <a:cubicBezTo>
                    <a:pt x="3694" y="1593"/>
                    <a:pt x="2930" y="2230"/>
                    <a:pt x="2293" y="2930"/>
                  </a:cubicBezTo>
                  <a:lnTo>
                    <a:pt x="3057" y="3695"/>
                  </a:lnTo>
                  <a:cubicBezTo>
                    <a:pt x="2293" y="4522"/>
                    <a:pt x="1720" y="5605"/>
                    <a:pt x="1401" y="6688"/>
                  </a:cubicBezTo>
                  <a:lnTo>
                    <a:pt x="319" y="6433"/>
                  </a:lnTo>
                  <a:cubicBezTo>
                    <a:pt x="128" y="7197"/>
                    <a:pt x="0" y="7961"/>
                    <a:pt x="0" y="8789"/>
                  </a:cubicBezTo>
                  <a:lnTo>
                    <a:pt x="0" y="9299"/>
                  </a:lnTo>
                  <a:lnTo>
                    <a:pt x="1083" y="9235"/>
                  </a:lnTo>
                  <a:cubicBezTo>
                    <a:pt x="1147" y="10445"/>
                    <a:pt x="1465" y="11528"/>
                    <a:pt x="2038" y="12610"/>
                  </a:cubicBezTo>
                  <a:lnTo>
                    <a:pt x="1083" y="13120"/>
                  </a:lnTo>
                  <a:cubicBezTo>
                    <a:pt x="1592" y="14011"/>
                    <a:pt x="2229" y="14776"/>
                    <a:pt x="2930" y="15412"/>
                  </a:cubicBezTo>
                  <a:lnTo>
                    <a:pt x="3694" y="14648"/>
                  </a:lnTo>
                  <a:cubicBezTo>
                    <a:pt x="4586" y="15412"/>
                    <a:pt x="5605" y="15986"/>
                    <a:pt x="6751" y="16304"/>
                  </a:cubicBezTo>
                  <a:lnTo>
                    <a:pt x="6432" y="17387"/>
                  </a:lnTo>
                  <a:cubicBezTo>
                    <a:pt x="7197" y="17578"/>
                    <a:pt x="8025" y="17705"/>
                    <a:pt x="8852" y="17705"/>
                  </a:cubicBezTo>
                  <a:lnTo>
                    <a:pt x="9362" y="17705"/>
                  </a:lnTo>
                  <a:lnTo>
                    <a:pt x="9298" y="16622"/>
                  </a:lnTo>
                  <a:cubicBezTo>
                    <a:pt x="10508" y="16559"/>
                    <a:pt x="11591" y="16177"/>
                    <a:pt x="12673" y="15603"/>
                  </a:cubicBezTo>
                  <a:lnTo>
                    <a:pt x="13183" y="16622"/>
                  </a:lnTo>
                  <a:cubicBezTo>
                    <a:pt x="14075" y="16113"/>
                    <a:pt x="14839" y="15476"/>
                    <a:pt x="15476" y="14712"/>
                  </a:cubicBezTo>
                  <a:lnTo>
                    <a:pt x="14711" y="14011"/>
                  </a:lnTo>
                  <a:cubicBezTo>
                    <a:pt x="15476" y="13120"/>
                    <a:pt x="16049" y="12101"/>
                    <a:pt x="16367" y="10954"/>
                  </a:cubicBezTo>
                  <a:lnTo>
                    <a:pt x="17450" y="11273"/>
                  </a:lnTo>
                  <a:cubicBezTo>
                    <a:pt x="17641" y="10509"/>
                    <a:pt x="17768" y="9681"/>
                    <a:pt x="17768" y="8853"/>
                  </a:cubicBezTo>
                  <a:lnTo>
                    <a:pt x="17768" y="8343"/>
                  </a:lnTo>
                  <a:lnTo>
                    <a:pt x="16686" y="8407"/>
                  </a:lnTo>
                  <a:cubicBezTo>
                    <a:pt x="16622" y="7261"/>
                    <a:pt x="16240" y="6115"/>
                    <a:pt x="15667" y="5096"/>
                  </a:cubicBezTo>
                  <a:lnTo>
                    <a:pt x="16686" y="4522"/>
                  </a:lnTo>
                  <a:cubicBezTo>
                    <a:pt x="16176" y="3695"/>
                    <a:pt x="15539" y="2867"/>
                    <a:pt x="14775" y="2230"/>
                  </a:cubicBezTo>
                  <a:lnTo>
                    <a:pt x="14075" y="2994"/>
                  </a:lnTo>
                  <a:cubicBezTo>
                    <a:pt x="13183" y="2230"/>
                    <a:pt x="12164" y="1657"/>
                    <a:pt x="11018" y="1338"/>
                  </a:cubicBezTo>
                  <a:lnTo>
                    <a:pt x="11336" y="319"/>
                  </a:lnTo>
                  <a:cubicBezTo>
                    <a:pt x="10508" y="65"/>
                    <a:pt x="9680" y="1"/>
                    <a:pt x="885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112175" y="2165725"/>
              <a:ext cx="313675" cy="310475"/>
            </a:xfrm>
            <a:custGeom>
              <a:avLst/>
              <a:gdLst/>
              <a:ahLst/>
              <a:cxnLst/>
              <a:rect l="l" t="t" r="r" b="b"/>
              <a:pathLst>
                <a:path w="12547" h="12419" extrusionOk="0">
                  <a:moveTo>
                    <a:pt x="6242" y="2484"/>
                  </a:moveTo>
                  <a:cubicBezTo>
                    <a:pt x="6624" y="2484"/>
                    <a:pt x="6942" y="2484"/>
                    <a:pt x="7260" y="2611"/>
                  </a:cubicBezTo>
                  <a:cubicBezTo>
                    <a:pt x="8916" y="3057"/>
                    <a:pt x="9999" y="4522"/>
                    <a:pt x="9999" y="6178"/>
                  </a:cubicBezTo>
                  <a:cubicBezTo>
                    <a:pt x="9999" y="6560"/>
                    <a:pt x="9935" y="6878"/>
                    <a:pt x="9872" y="7197"/>
                  </a:cubicBezTo>
                  <a:cubicBezTo>
                    <a:pt x="9426" y="8789"/>
                    <a:pt x="7961" y="9935"/>
                    <a:pt x="6305" y="9935"/>
                  </a:cubicBezTo>
                  <a:cubicBezTo>
                    <a:pt x="5923" y="9935"/>
                    <a:pt x="5605" y="9871"/>
                    <a:pt x="5286" y="9808"/>
                  </a:cubicBezTo>
                  <a:cubicBezTo>
                    <a:pt x="3630" y="9298"/>
                    <a:pt x="2548" y="7833"/>
                    <a:pt x="2548" y="6178"/>
                  </a:cubicBezTo>
                  <a:cubicBezTo>
                    <a:pt x="2548" y="5859"/>
                    <a:pt x="2612" y="5477"/>
                    <a:pt x="2675" y="5159"/>
                  </a:cubicBezTo>
                  <a:cubicBezTo>
                    <a:pt x="3121" y="3567"/>
                    <a:pt x="4586" y="2484"/>
                    <a:pt x="6242" y="2484"/>
                  </a:cubicBezTo>
                  <a:close/>
                  <a:moveTo>
                    <a:pt x="6242" y="0"/>
                  </a:moveTo>
                  <a:cubicBezTo>
                    <a:pt x="5859" y="0"/>
                    <a:pt x="5477" y="0"/>
                    <a:pt x="5095" y="64"/>
                  </a:cubicBezTo>
                  <a:lnTo>
                    <a:pt x="5223" y="828"/>
                  </a:lnTo>
                  <a:cubicBezTo>
                    <a:pt x="4649" y="956"/>
                    <a:pt x="4140" y="1147"/>
                    <a:pt x="3630" y="1401"/>
                  </a:cubicBezTo>
                  <a:lnTo>
                    <a:pt x="3248" y="701"/>
                  </a:lnTo>
                  <a:cubicBezTo>
                    <a:pt x="2357" y="1147"/>
                    <a:pt x="1656" y="1847"/>
                    <a:pt x="1083" y="2675"/>
                  </a:cubicBezTo>
                  <a:lnTo>
                    <a:pt x="1720" y="3057"/>
                  </a:lnTo>
                  <a:cubicBezTo>
                    <a:pt x="1338" y="3567"/>
                    <a:pt x="1147" y="4076"/>
                    <a:pt x="956" y="4649"/>
                  </a:cubicBezTo>
                  <a:lnTo>
                    <a:pt x="255" y="4458"/>
                  </a:lnTo>
                  <a:lnTo>
                    <a:pt x="255" y="4522"/>
                  </a:lnTo>
                  <a:cubicBezTo>
                    <a:pt x="128" y="5095"/>
                    <a:pt x="1" y="5668"/>
                    <a:pt x="1" y="6241"/>
                  </a:cubicBezTo>
                  <a:cubicBezTo>
                    <a:pt x="1" y="6623"/>
                    <a:pt x="64" y="7006"/>
                    <a:pt x="128" y="7388"/>
                  </a:cubicBezTo>
                  <a:lnTo>
                    <a:pt x="828" y="7260"/>
                  </a:lnTo>
                  <a:cubicBezTo>
                    <a:pt x="956" y="7833"/>
                    <a:pt x="1147" y="8343"/>
                    <a:pt x="1465" y="8852"/>
                  </a:cubicBezTo>
                  <a:lnTo>
                    <a:pt x="765" y="9171"/>
                  </a:lnTo>
                  <a:cubicBezTo>
                    <a:pt x="1274" y="10062"/>
                    <a:pt x="1911" y="10827"/>
                    <a:pt x="2739" y="11336"/>
                  </a:cubicBezTo>
                  <a:lnTo>
                    <a:pt x="3185" y="10763"/>
                  </a:lnTo>
                  <a:cubicBezTo>
                    <a:pt x="3630" y="11081"/>
                    <a:pt x="4204" y="11336"/>
                    <a:pt x="4777" y="11463"/>
                  </a:cubicBezTo>
                  <a:lnTo>
                    <a:pt x="4522" y="12228"/>
                  </a:lnTo>
                  <a:lnTo>
                    <a:pt x="4586" y="12228"/>
                  </a:lnTo>
                  <a:cubicBezTo>
                    <a:pt x="5159" y="12355"/>
                    <a:pt x="5732" y="12419"/>
                    <a:pt x="6305" y="12419"/>
                  </a:cubicBezTo>
                  <a:cubicBezTo>
                    <a:pt x="6751" y="12419"/>
                    <a:pt x="7133" y="12419"/>
                    <a:pt x="7515" y="12291"/>
                  </a:cubicBezTo>
                  <a:lnTo>
                    <a:pt x="7388" y="11591"/>
                  </a:lnTo>
                  <a:cubicBezTo>
                    <a:pt x="7961" y="11463"/>
                    <a:pt x="8470" y="11272"/>
                    <a:pt x="8980" y="11018"/>
                  </a:cubicBezTo>
                  <a:lnTo>
                    <a:pt x="9362" y="11654"/>
                  </a:lnTo>
                  <a:cubicBezTo>
                    <a:pt x="10190" y="11145"/>
                    <a:pt x="10954" y="10508"/>
                    <a:pt x="11464" y="9680"/>
                  </a:cubicBezTo>
                  <a:lnTo>
                    <a:pt x="10890" y="9234"/>
                  </a:lnTo>
                  <a:cubicBezTo>
                    <a:pt x="11209" y="8789"/>
                    <a:pt x="11464" y="8216"/>
                    <a:pt x="11591" y="7642"/>
                  </a:cubicBezTo>
                  <a:lnTo>
                    <a:pt x="12292" y="7897"/>
                  </a:lnTo>
                  <a:cubicBezTo>
                    <a:pt x="12483" y="7388"/>
                    <a:pt x="12546" y="6751"/>
                    <a:pt x="12546" y="6178"/>
                  </a:cubicBezTo>
                  <a:cubicBezTo>
                    <a:pt x="12546" y="5796"/>
                    <a:pt x="12483" y="5413"/>
                    <a:pt x="12419" y="5031"/>
                  </a:cubicBezTo>
                  <a:lnTo>
                    <a:pt x="11718" y="5159"/>
                  </a:lnTo>
                  <a:cubicBezTo>
                    <a:pt x="11591" y="4586"/>
                    <a:pt x="11400" y="4076"/>
                    <a:pt x="11082" y="3567"/>
                  </a:cubicBezTo>
                  <a:lnTo>
                    <a:pt x="11782" y="3185"/>
                  </a:lnTo>
                  <a:cubicBezTo>
                    <a:pt x="11273" y="2357"/>
                    <a:pt x="10572" y="1592"/>
                    <a:pt x="9808" y="1019"/>
                  </a:cubicBezTo>
                  <a:lnTo>
                    <a:pt x="9362" y="1656"/>
                  </a:lnTo>
                  <a:cubicBezTo>
                    <a:pt x="8853" y="1338"/>
                    <a:pt x="8343" y="1083"/>
                    <a:pt x="7770" y="956"/>
                  </a:cubicBezTo>
                  <a:lnTo>
                    <a:pt x="7961" y="191"/>
                  </a:lnTo>
                  <a:cubicBezTo>
                    <a:pt x="7452" y="64"/>
                    <a:pt x="6878" y="0"/>
                    <a:pt x="624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4310700" y="22087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4310700" y="23456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4310700" y="24825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4310700" y="2621050"/>
              <a:ext cx="1028525" cy="39850"/>
            </a:xfrm>
            <a:custGeom>
              <a:avLst/>
              <a:gdLst/>
              <a:ahLst/>
              <a:cxnLst/>
              <a:rect l="l" t="t" r="r" b="b"/>
              <a:pathLst>
                <a:path w="41141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4310700" y="27579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4310700" y="28949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310700" y="30318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310700" y="316875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4310700" y="33056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41140" y="1592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4310700" y="344257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4310700" y="3579500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1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4310700" y="3716425"/>
              <a:ext cx="1028525" cy="39825"/>
            </a:xfrm>
            <a:custGeom>
              <a:avLst/>
              <a:gdLst/>
              <a:ahLst/>
              <a:cxnLst/>
              <a:rect l="l" t="t" r="r" b="b"/>
              <a:pathLst>
                <a:path w="41141" h="1593" extrusionOk="0">
                  <a:moveTo>
                    <a:pt x="1" y="0"/>
                  </a:moveTo>
                  <a:lnTo>
                    <a:pt x="1" y="1593"/>
                  </a:lnTo>
                  <a:lnTo>
                    <a:pt x="41140" y="1593"/>
                  </a:lnTo>
                  <a:lnTo>
                    <a:pt x="4114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2293525" y="220870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2293525" y="2345625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2293525" y="2482550"/>
              <a:ext cx="1776800" cy="39825"/>
            </a:xfrm>
            <a:custGeom>
              <a:avLst/>
              <a:gdLst/>
              <a:ahLst/>
              <a:cxnLst/>
              <a:rect l="l" t="t" r="r" b="b"/>
              <a:pathLst>
                <a:path w="71072" h="1593" extrusionOk="0">
                  <a:moveTo>
                    <a:pt x="0" y="0"/>
                  </a:moveTo>
                  <a:lnTo>
                    <a:pt x="0" y="1593"/>
                  </a:lnTo>
                  <a:lnTo>
                    <a:pt x="71071" y="1593"/>
                  </a:lnTo>
                  <a:lnTo>
                    <a:pt x="71071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2293525" y="2621050"/>
              <a:ext cx="1195675" cy="39850"/>
            </a:xfrm>
            <a:custGeom>
              <a:avLst/>
              <a:gdLst/>
              <a:ahLst/>
              <a:cxnLst/>
              <a:rect l="l" t="t" r="r" b="b"/>
              <a:pathLst>
                <a:path w="47827" h="1594" extrusionOk="0">
                  <a:moveTo>
                    <a:pt x="0" y="1"/>
                  </a:moveTo>
                  <a:lnTo>
                    <a:pt x="0" y="1593"/>
                  </a:lnTo>
                  <a:lnTo>
                    <a:pt x="47827" y="1593"/>
                  </a:lnTo>
                  <a:lnTo>
                    <a:pt x="4782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4430100" y="1931675"/>
              <a:ext cx="730800" cy="119450"/>
            </a:xfrm>
            <a:custGeom>
              <a:avLst/>
              <a:gdLst/>
              <a:ahLst/>
              <a:cxnLst/>
              <a:rect l="l" t="t" r="r" b="b"/>
              <a:pathLst>
                <a:path w="29232" h="4778" extrusionOk="0">
                  <a:moveTo>
                    <a:pt x="1" y="1"/>
                  </a:moveTo>
                  <a:lnTo>
                    <a:pt x="1" y="4777"/>
                  </a:lnTo>
                  <a:lnTo>
                    <a:pt x="29232" y="4777"/>
                  </a:lnTo>
                  <a:lnTo>
                    <a:pt x="29232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2817325" y="1931675"/>
              <a:ext cx="729200" cy="119450"/>
            </a:xfrm>
            <a:custGeom>
              <a:avLst/>
              <a:gdLst/>
              <a:ahLst/>
              <a:cxnLst/>
              <a:rect l="l" t="t" r="r" b="b"/>
              <a:pathLst>
                <a:path w="29168" h="4778" extrusionOk="0">
                  <a:moveTo>
                    <a:pt x="0" y="1"/>
                  </a:moveTo>
                  <a:lnTo>
                    <a:pt x="0" y="4777"/>
                  </a:lnTo>
                  <a:lnTo>
                    <a:pt x="29167" y="4777"/>
                  </a:lnTo>
                  <a:lnTo>
                    <a:pt x="2916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628175" y="3272225"/>
              <a:ext cx="765825" cy="1550725"/>
            </a:xfrm>
            <a:custGeom>
              <a:avLst/>
              <a:gdLst/>
              <a:ahLst/>
              <a:cxnLst/>
              <a:rect l="l" t="t" r="r" b="b"/>
              <a:pathLst>
                <a:path w="30633" h="62029" extrusionOk="0">
                  <a:moveTo>
                    <a:pt x="17705" y="42924"/>
                  </a:moveTo>
                  <a:lnTo>
                    <a:pt x="17705" y="60437"/>
                  </a:lnTo>
                  <a:lnTo>
                    <a:pt x="12928" y="60437"/>
                  </a:lnTo>
                  <a:lnTo>
                    <a:pt x="12928" y="42924"/>
                  </a:lnTo>
                  <a:close/>
                  <a:moveTo>
                    <a:pt x="15348" y="1"/>
                  </a:moveTo>
                  <a:cubicBezTo>
                    <a:pt x="7133" y="1"/>
                    <a:pt x="446" y="6496"/>
                    <a:pt x="192" y="14712"/>
                  </a:cubicBezTo>
                  <a:cubicBezTo>
                    <a:pt x="1" y="22927"/>
                    <a:pt x="6369" y="29741"/>
                    <a:pt x="14521" y="30187"/>
                  </a:cubicBezTo>
                  <a:lnTo>
                    <a:pt x="14521" y="41332"/>
                  </a:lnTo>
                  <a:lnTo>
                    <a:pt x="12164" y="41332"/>
                  </a:lnTo>
                  <a:cubicBezTo>
                    <a:pt x="11718" y="41332"/>
                    <a:pt x="11336" y="41714"/>
                    <a:pt x="11336" y="42159"/>
                  </a:cubicBezTo>
                  <a:lnTo>
                    <a:pt x="11336" y="61265"/>
                  </a:lnTo>
                  <a:cubicBezTo>
                    <a:pt x="11336" y="61710"/>
                    <a:pt x="11718" y="62029"/>
                    <a:pt x="12164" y="62029"/>
                  </a:cubicBezTo>
                  <a:lnTo>
                    <a:pt x="18533" y="62029"/>
                  </a:lnTo>
                  <a:cubicBezTo>
                    <a:pt x="18978" y="62029"/>
                    <a:pt x="19297" y="61710"/>
                    <a:pt x="19297" y="61265"/>
                  </a:cubicBezTo>
                  <a:lnTo>
                    <a:pt x="19297" y="42159"/>
                  </a:lnTo>
                  <a:cubicBezTo>
                    <a:pt x="19297" y="41714"/>
                    <a:pt x="18978" y="41332"/>
                    <a:pt x="18533" y="41332"/>
                  </a:cubicBezTo>
                  <a:lnTo>
                    <a:pt x="16113" y="41332"/>
                  </a:lnTo>
                  <a:lnTo>
                    <a:pt x="16113" y="30187"/>
                  </a:lnTo>
                  <a:cubicBezTo>
                    <a:pt x="24328" y="29741"/>
                    <a:pt x="30633" y="22927"/>
                    <a:pt x="30442" y="14712"/>
                  </a:cubicBezTo>
                  <a:cubicBezTo>
                    <a:pt x="30250" y="6496"/>
                    <a:pt x="23500" y="1"/>
                    <a:pt x="15348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972075" y="4366000"/>
              <a:ext cx="79625" cy="398050"/>
            </a:xfrm>
            <a:custGeom>
              <a:avLst/>
              <a:gdLst/>
              <a:ahLst/>
              <a:cxnLst/>
              <a:rect l="l" t="t" r="r" b="b"/>
              <a:pathLst>
                <a:path w="3185" h="15922" extrusionOk="0">
                  <a:moveTo>
                    <a:pt x="0" y="1"/>
                  </a:moveTo>
                  <a:lnTo>
                    <a:pt x="0" y="15922"/>
                  </a:lnTo>
                  <a:lnTo>
                    <a:pt x="3185" y="15922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2436800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2791850" y="685075"/>
              <a:ext cx="213350" cy="214950"/>
            </a:xfrm>
            <a:custGeom>
              <a:avLst/>
              <a:gdLst/>
              <a:ahLst/>
              <a:cxnLst/>
              <a:rect l="l" t="t" r="r" b="b"/>
              <a:pathLst>
                <a:path w="8534" h="8598" extrusionOk="0">
                  <a:moveTo>
                    <a:pt x="0" y="0"/>
                  </a:moveTo>
                  <a:lnTo>
                    <a:pt x="0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3146875" y="685075"/>
              <a:ext cx="213375" cy="214950"/>
            </a:xfrm>
            <a:custGeom>
              <a:avLst/>
              <a:gdLst/>
              <a:ahLst/>
              <a:cxnLst/>
              <a:rect l="l" t="t" r="r" b="b"/>
              <a:pathLst>
                <a:path w="8535" h="8598" extrusionOk="0">
                  <a:moveTo>
                    <a:pt x="1" y="0"/>
                  </a:moveTo>
                  <a:lnTo>
                    <a:pt x="1" y="8598"/>
                  </a:lnTo>
                  <a:lnTo>
                    <a:pt x="8534" y="8598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2258475" y="570450"/>
              <a:ext cx="1280075" cy="444200"/>
            </a:xfrm>
            <a:custGeom>
              <a:avLst/>
              <a:gdLst/>
              <a:ahLst/>
              <a:cxnLst/>
              <a:rect l="l" t="t" r="r" b="b"/>
              <a:pathLst>
                <a:path w="51203" h="17768" extrusionOk="0">
                  <a:moveTo>
                    <a:pt x="49611" y="1592"/>
                  </a:moveTo>
                  <a:lnTo>
                    <a:pt x="49611" y="16176"/>
                  </a:lnTo>
                  <a:lnTo>
                    <a:pt x="1593" y="16176"/>
                  </a:lnTo>
                  <a:lnTo>
                    <a:pt x="1593" y="1592"/>
                  </a:lnTo>
                  <a:close/>
                  <a:moveTo>
                    <a:pt x="1" y="0"/>
                  </a:moveTo>
                  <a:lnTo>
                    <a:pt x="1" y="17768"/>
                  </a:lnTo>
                  <a:lnTo>
                    <a:pt x="51203" y="17768"/>
                  </a:lnTo>
                  <a:lnTo>
                    <a:pt x="51203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4947550" y="262775"/>
              <a:ext cx="1147925" cy="384100"/>
            </a:xfrm>
            <a:custGeom>
              <a:avLst/>
              <a:gdLst/>
              <a:ahLst/>
              <a:cxnLst/>
              <a:rect l="l" t="t" r="r" b="b"/>
              <a:pathLst>
                <a:path w="45917" h="15364" extrusionOk="0">
                  <a:moveTo>
                    <a:pt x="18787" y="1927"/>
                  </a:moveTo>
                  <a:lnTo>
                    <a:pt x="18787" y="1927"/>
                  </a:lnTo>
                  <a:cubicBezTo>
                    <a:pt x="15539" y="5557"/>
                    <a:pt x="18150" y="11288"/>
                    <a:pt x="22990" y="11288"/>
                  </a:cubicBezTo>
                  <a:cubicBezTo>
                    <a:pt x="27830" y="11288"/>
                    <a:pt x="30377" y="5557"/>
                    <a:pt x="27193" y="1927"/>
                  </a:cubicBezTo>
                  <a:lnTo>
                    <a:pt x="27193" y="1927"/>
                  </a:lnTo>
                  <a:cubicBezTo>
                    <a:pt x="27639" y="1990"/>
                    <a:pt x="28149" y="2054"/>
                    <a:pt x="28594" y="2118"/>
                  </a:cubicBezTo>
                  <a:cubicBezTo>
                    <a:pt x="31396" y="6512"/>
                    <a:pt x="28212" y="12307"/>
                    <a:pt x="22990" y="12307"/>
                  </a:cubicBezTo>
                  <a:cubicBezTo>
                    <a:pt x="17768" y="12307"/>
                    <a:pt x="14584" y="6512"/>
                    <a:pt x="17386" y="2118"/>
                  </a:cubicBezTo>
                  <a:cubicBezTo>
                    <a:pt x="17832" y="2054"/>
                    <a:pt x="18278" y="1990"/>
                    <a:pt x="18787" y="1927"/>
                  </a:cubicBezTo>
                  <a:close/>
                  <a:moveTo>
                    <a:pt x="30569" y="2500"/>
                  </a:moveTo>
                  <a:cubicBezTo>
                    <a:pt x="35026" y="3455"/>
                    <a:pt x="39293" y="5238"/>
                    <a:pt x="43114" y="7722"/>
                  </a:cubicBezTo>
                  <a:cubicBezTo>
                    <a:pt x="37641" y="11329"/>
                    <a:pt x="31317" y="13418"/>
                    <a:pt x="24736" y="13692"/>
                  </a:cubicBezTo>
                  <a:lnTo>
                    <a:pt x="24736" y="13692"/>
                  </a:lnTo>
                  <a:cubicBezTo>
                    <a:pt x="29704" y="12588"/>
                    <a:pt x="32491" y="7212"/>
                    <a:pt x="30569" y="2500"/>
                  </a:cubicBezTo>
                  <a:close/>
                  <a:moveTo>
                    <a:pt x="15348" y="2500"/>
                  </a:moveTo>
                  <a:lnTo>
                    <a:pt x="15348" y="2500"/>
                  </a:lnTo>
                  <a:cubicBezTo>
                    <a:pt x="13310" y="7340"/>
                    <a:pt x="16367" y="12880"/>
                    <a:pt x="21589" y="13772"/>
                  </a:cubicBezTo>
                  <a:cubicBezTo>
                    <a:pt x="14902" y="13517"/>
                    <a:pt x="8406" y="11415"/>
                    <a:pt x="2802" y="7722"/>
                  </a:cubicBezTo>
                  <a:cubicBezTo>
                    <a:pt x="6623" y="5174"/>
                    <a:pt x="10890" y="3455"/>
                    <a:pt x="15348" y="2500"/>
                  </a:cubicBezTo>
                  <a:close/>
                  <a:moveTo>
                    <a:pt x="22958" y="0"/>
                  </a:moveTo>
                  <a:cubicBezTo>
                    <a:pt x="22608" y="0"/>
                    <a:pt x="22258" y="48"/>
                    <a:pt x="21907" y="143"/>
                  </a:cubicBezTo>
                  <a:cubicBezTo>
                    <a:pt x="14393" y="334"/>
                    <a:pt x="7069" y="2754"/>
                    <a:pt x="892" y="7085"/>
                  </a:cubicBezTo>
                  <a:lnTo>
                    <a:pt x="0" y="7722"/>
                  </a:lnTo>
                  <a:lnTo>
                    <a:pt x="892" y="8359"/>
                  </a:lnTo>
                  <a:cubicBezTo>
                    <a:pt x="7388" y="12944"/>
                    <a:pt x="15030" y="15364"/>
                    <a:pt x="22926" y="15364"/>
                  </a:cubicBezTo>
                  <a:cubicBezTo>
                    <a:pt x="30823" y="15364"/>
                    <a:pt x="38529" y="12944"/>
                    <a:pt x="44961" y="8359"/>
                  </a:cubicBezTo>
                  <a:lnTo>
                    <a:pt x="45916" y="7722"/>
                  </a:lnTo>
                  <a:lnTo>
                    <a:pt x="44961" y="7085"/>
                  </a:lnTo>
                  <a:cubicBezTo>
                    <a:pt x="38847" y="2754"/>
                    <a:pt x="31524" y="334"/>
                    <a:pt x="24009" y="143"/>
                  </a:cubicBezTo>
                  <a:cubicBezTo>
                    <a:pt x="23659" y="48"/>
                    <a:pt x="23309" y="0"/>
                    <a:pt x="22958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5336025" y="1923725"/>
              <a:ext cx="162400" cy="135350"/>
            </a:xfrm>
            <a:custGeom>
              <a:avLst/>
              <a:gdLst/>
              <a:ahLst/>
              <a:cxnLst/>
              <a:rect l="l" t="t" r="r" b="b"/>
              <a:pathLst>
                <a:path w="6496" h="5414" extrusionOk="0">
                  <a:moveTo>
                    <a:pt x="4649" y="0"/>
                  </a:moveTo>
                  <a:lnTo>
                    <a:pt x="0" y="2675"/>
                  </a:lnTo>
                  <a:lnTo>
                    <a:pt x="4649" y="5414"/>
                  </a:lnTo>
                  <a:lnTo>
                    <a:pt x="4649" y="3503"/>
                  </a:lnTo>
                  <a:lnTo>
                    <a:pt x="5477" y="3503"/>
                  </a:lnTo>
                  <a:cubicBezTo>
                    <a:pt x="6496" y="3503"/>
                    <a:pt x="6496" y="1911"/>
                    <a:pt x="5477" y="1911"/>
                  </a:cubicBezTo>
                  <a:lnTo>
                    <a:pt x="4649" y="1911"/>
                  </a:lnTo>
                  <a:lnTo>
                    <a:pt x="4649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2651725" y="4047575"/>
              <a:ext cx="135375" cy="116250"/>
            </a:xfrm>
            <a:custGeom>
              <a:avLst/>
              <a:gdLst/>
              <a:ahLst/>
              <a:cxnLst/>
              <a:rect l="l" t="t" r="r" b="b"/>
              <a:pathLst>
                <a:path w="5415" h="4650" extrusionOk="0">
                  <a:moveTo>
                    <a:pt x="2739" y="1"/>
                  </a:moveTo>
                  <a:lnTo>
                    <a:pt x="1" y="4650"/>
                  </a:lnTo>
                  <a:lnTo>
                    <a:pt x="5414" y="4650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2481375" y="1923725"/>
              <a:ext cx="164025" cy="135350"/>
            </a:xfrm>
            <a:custGeom>
              <a:avLst/>
              <a:gdLst/>
              <a:ahLst/>
              <a:cxnLst/>
              <a:rect l="l" t="t" r="r" b="b"/>
              <a:pathLst>
                <a:path w="6561" h="5414" extrusionOk="0">
                  <a:moveTo>
                    <a:pt x="1848" y="0"/>
                  </a:moveTo>
                  <a:lnTo>
                    <a:pt x="1848" y="1911"/>
                  </a:lnTo>
                  <a:lnTo>
                    <a:pt x="1083" y="1911"/>
                  </a:lnTo>
                  <a:cubicBezTo>
                    <a:pt x="1" y="1911"/>
                    <a:pt x="1" y="3503"/>
                    <a:pt x="1083" y="3503"/>
                  </a:cubicBezTo>
                  <a:lnTo>
                    <a:pt x="1848" y="3503"/>
                  </a:lnTo>
                  <a:lnTo>
                    <a:pt x="1848" y="5414"/>
                  </a:lnTo>
                  <a:lnTo>
                    <a:pt x="6560" y="2675"/>
                  </a:lnTo>
                  <a:lnTo>
                    <a:pt x="1848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459250" y="2527125"/>
              <a:ext cx="243625" cy="208425"/>
            </a:xfrm>
            <a:custGeom>
              <a:avLst/>
              <a:gdLst/>
              <a:ahLst/>
              <a:cxnLst/>
              <a:rect l="l" t="t" r="r" b="b"/>
              <a:pathLst>
                <a:path w="9745" h="8337" extrusionOk="0">
                  <a:moveTo>
                    <a:pt x="5559" y="1576"/>
                  </a:moveTo>
                  <a:cubicBezTo>
                    <a:pt x="6878" y="1576"/>
                    <a:pt x="8152" y="2615"/>
                    <a:pt x="8152" y="4204"/>
                  </a:cubicBezTo>
                  <a:cubicBezTo>
                    <a:pt x="8152" y="5605"/>
                    <a:pt x="7006" y="6751"/>
                    <a:pt x="5541" y="6751"/>
                  </a:cubicBezTo>
                  <a:cubicBezTo>
                    <a:pt x="3248" y="6751"/>
                    <a:pt x="2102" y="3949"/>
                    <a:pt x="3758" y="2357"/>
                  </a:cubicBezTo>
                  <a:cubicBezTo>
                    <a:pt x="4276" y="1818"/>
                    <a:pt x="4923" y="1576"/>
                    <a:pt x="5559" y="1576"/>
                  </a:cubicBezTo>
                  <a:close/>
                  <a:moveTo>
                    <a:pt x="5541" y="1"/>
                  </a:moveTo>
                  <a:cubicBezTo>
                    <a:pt x="1847" y="1"/>
                    <a:pt x="1" y="4458"/>
                    <a:pt x="2612" y="7070"/>
                  </a:cubicBezTo>
                  <a:cubicBezTo>
                    <a:pt x="3467" y="7945"/>
                    <a:pt x="4527" y="8336"/>
                    <a:pt x="5566" y="8336"/>
                  </a:cubicBezTo>
                  <a:cubicBezTo>
                    <a:pt x="7699" y="8336"/>
                    <a:pt x="9744" y="6688"/>
                    <a:pt x="9744" y="4204"/>
                  </a:cubicBezTo>
                  <a:cubicBezTo>
                    <a:pt x="9744" y="1847"/>
                    <a:pt x="7897" y="1"/>
                    <a:pt x="5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471827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034" y="1603"/>
                  </a:moveTo>
                  <a:cubicBezTo>
                    <a:pt x="4070" y="1603"/>
                    <a:pt x="4105" y="1604"/>
                    <a:pt x="4140" y="1605"/>
                  </a:cubicBezTo>
                  <a:cubicBezTo>
                    <a:pt x="6433" y="1605"/>
                    <a:pt x="7579" y="4344"/>
                    <a:pt x="5987" y="6000"/>
                  </a:cubicBezTo>
                  <a:cubicBezTo>
                    <a:pt x="5456" y="6531"/>
                    <a:pt x="4813" y="6767"/>
                    <a:pt x="4185" y="6767"/>
                  </a:cubicBezTo>
                  <a:cubicBezTo>
                    <a:pt x="2856" y="6767"/>
                    <a:pt x="1593" y="5710"/>
                    <a:pt x="1593" y="4153"/>
                  </a:cubicBezTo>
                  <a:cubicBezTo>
                    <a:pt x="1593" y="2787"/>
                    <a:pt x="2682" y="1603"/>
                    <a:pt x="4034" y="1603"/>
                  </a:cubicBezTo>
                  <a:close/>
                  <a:moveTo>
                    <a:pt x="4189" y="0"/>
                  </a:moveTo>
                  <a:cubicBezTo>
                    <a:pt x="2041" y="0"/>
                    <a:pt x="1" y="1654"/>
                    <a:pt x="1" y="4153"/>
                  </a:cubicBezTo>
                  <a:cubicBezTo>
                    <a:pt x="1" y="6509"/>
                    <a:pt x="1848" y="8356"/>
                    <a:pt x="4140" y="8356"/>
                  </a:cubicBezTo>
                  <a:cubicBezTo>
                    <a:pt x="7898" y="8356"/>
                    <a:pt x="9744" y="3834"/>
                    <a:pt x="7133" y="1223"/>
                  </a:cubicBezTo>
                  <a:cubicBezTo>
                    <a:pt x="6268" y="379"/>
                    <a:pt x="5216" y="0"/>
                    <a:pt x="4189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4971425" y="1636825"/>
              <a:ext cx="243625" cy="208900"/>
            </a:xfrm>
            <a:custGeom>
              <a:avLst/>
              <a:gdLst/>
              <a:ahLst/>
              <a:cxnLst/>
              <a:rect l="l" t="t" r="r" b="b"/>
              <a:pathLst>
                <a:path w="9745" h="8356" extrusionOk="0">
                  <a:moveTo>
                    <a:pt x="4217" y="0"/>
                  </a:moveTo>
                  <a:cubicBezTo>
                    <a:pt x="2070" y="0"/>
                    <a:pt x="0" y="1654"/>
                    <a:pt x="0" y="4153"/>
                  </a:cubicBezTo>
                  <a:cubicBezTo>
                    <a:pt x="0" y="6509"/>
                    <a:pt x="1911" y="8356"/>
                    <a:pt x="4204" y="8356"/>
                  </a:cubicBezTo>
                  <a:cubicBezTo>
                    <a:pt x="7897" y="8356"/>
                    <a:pt x="9744" y="3834"/>
                    <a:pt x="7133" y="1223"/>
                  </a:cubicBezTo>
                  <a:cubicBezTo>
                    <a:pt x="6288" y="379"/>
                    <a:pt x="5244" y="0"/>
                    <a:pt x="4217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6803925" y="2260975"/>
              <a:ext cx="243625" cy="208850"/>
            </a:xfrm>
            <a:custGeom>
              <a:avLst/>
              <a:gdLst/>
              <a:ahLst/>
              <a:cxnLst/>
              <a:rect l="l" t="t" r="r" b="b"/>
              <a:pathLst>
                <a:path w="9745" h="8354" extrusionOk="0">
                  <a:moveTo>
                    <a:pt x="5547" y="1"/>
                  </a:moveTo>
                  <a:cubicBezTo>
                    <a:pt x="4523" y="1"/>
                    <a:pt x="3475" y="379"/>
                    <a:pt x="2612" y="1221"/>
                  </a:cubicBezTo>
                  <a:cubicBezTo>
                    <a:pt x="1" y="3896"/>
                    <a:pt x="1848" y="8354"/>
                    <a:pt x="5605" y="8354"/>
                  </a:cubicBezTo>
                  <a:cubicBezTo>
                    <a:pt x="7898" y="8354"/>
                    <a:pt x="9744" y="6507"/>
                    <a:pt x="9744" y="4215"/>
                  </a:cubicBezTo>
                  <a:cubicBezTo>
                    <a:pt x="9744" y="1669"/>
                    <a:pt x="7699" y="1"/>
                    <a:pt x="5547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5711750" y="2736450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472" y="0"/>
                  </a:moveTo>
                  <a:cubicBezTo>
                    <a:pt x="3635" y="0"/>
                    <a:pt x="2785" y="307"/>
                    <a:pt x="2102" y="989"/>
                  </a:cubicBezTo>
                  <a:cubicBezTo>
                    <a:pt x="1" y="3091"/>
                    <a:pt x="1465" y="6721"/>
                    <a:pt x="4522" y="6721"/>
                  </a:cubicBezTo>
                  <a:cubicBezTo>
                    <a:pt x="6369" y="6721"/>
                    <a:pt x="7897" y="5256"/>
                    <a:pt x="7897" y="3345"/>
                  </a:cubicBezTo>
                  <a:cubicBezTo>
                    <a:pt x="7897" y="1324"/>
                    <a:pt x="6213" y="0"/>
                    <a:pt x="447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5789775" y="945725"/>
              <a:ext cx="197425" cy="169225"/>
            </a:xfrm>
            <a:custGeom>
              <a:avLst/>
              <a:gdLst/>
              <a:ahLst/>
              <a:cxnLst/>
              <a:rect l="l" t="t" r="r" b="b"/>
              <a:pathLst>
                <a:path w="7897" h="6769" extrusionOk="0">
                  <a:moveTo>
                    <a:pt x="4463" y="0"/>
                  </a:moveTo>
                  <a:cubicBezTo>
                    <a:pt x="3637" y="0"/>
                    <a:pt x="2795" y="301"/>
                    <a:pt x="2102" y="974"/>
                  </a:cubicBezTo>
                  <a:cubicBezTo>
                    <a:pt x="0" y="3139"/>
                    <a:pt x="1528" y="6769"/>
                    <a:pt x="4522" y="6769"/>
                  </a:cubicBezTo>
                  <a:cubicBezTo>
                    <a:pt x="6368" y="6769"/>
                    <a:pt x="7897" y="5241"/>
                    <a:pt x="7897" y="3394"/>
                  </a:cubicBezTo>
                  <a:cubicBezTo>
                    <a:pt x="7897" y="1358"/>
                    <a:pt x="6218" y="0"/>
                    <a:pt x="4463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6049275" y="945725"/>
              <a:ext cx="197450" cy="169225"/>
            </a:xfrm>
            <a:custGeom>
              <a:avLst/>
              <a:gdLst/>
              <a:ahLst/>
              <a:cxnLst/>
              <a:rect l="l" t="t" r="r" b="b"/>
              <a:pathLst>
                <a:path w="7898" h="6769" extrusionOk="0">
                  <a:moveTo>
                    <a:pt x="4464" y="0"/>
                  </a:moveTo>
                  <a:cubicBezTo>
                    <a:pt x="3638" y="0"/>
                    <a:pt x="2795" y="301"/>
                    <a:pt x="2102" y="974"/>
                  </a:cubicBezTo>
                  <a:cubicBezTo>
                    <a:pt x="1" y="3139"/>
                    <a:pt x="1529" y="6769"/>
                    <a:pt x="4522" y="6769"/>
                  </a:cubicBezTo>
                  <a:cubicBezTo>
                    <a:pt x="6369" y="6769"/>
                    <a:pt x="7897" y="5241"/>
                    <a:pt x="7897" y="3394"/>
                  </a:cubicBezTo>
                  <a:cubicBezTo>
                    <a:pt x="7897" y="1358"/>
                    <a:pt x="6219" y="0"/>
                    <a:pt x="4464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3006775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464" y="0"/>
                  </a:moveTo>
                  <a:cubicBezTo>
                    <a:pt x="3629" y="0"/>
                    <a:pt x="2782" y="307"/>
                    <a:pt x="2102" y="987"/>
                  </a:cubicBezTo>
                  <a:cubicBezTo>
                    <a:pt x="0" y="3089"/>
                    <a:pt x="1465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07" y="0"/>
                    <a:pt x="4464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3264700" y="4857175"/>
              <a:ext cx="197450" cy="169575"/>
            </a:xfrm>
            <a:custGeom>
              <a:avLst/>
              <a:gdLst/>
              <a:ahLst/>
              <a:cxnLst/>
              <a:rect l="l" t="t" r="r" b="b"/>
              <a:pathLst>
                <a:path w="7898" h="6783" extrusionOk="0">
                  <a:moveTo>
                    <a:pt x="4511" y="0"/>
                  </a:moveTo>
                  <a:cubicBezTo>
                    <a:pt x="3686" y="0"/>
                    <a:pt x="2846" y="307"/>
                    <a:pt x="2166" y="987"/>
                  </a:cubicBezTo>
                  <a:cubicBezTo>
                    <a:pt x="0" y="3089"/>
                    <a:pt x="1529" y="6782"/>
                    <a:pt x="4522" y="6782"/>
                  </a:cubicBezTo>
                  <a:cubicBezTo>
                    <a:pt x="6369" y="6782"/>
                    <a:pt x="7897" y="5254"/>
                    <a:pt x="7897" y="3407"/>
                  </a:cubicBezTo>
                  <a:cubicBezTo>
                    <a:pt x="7897" y="1340"/>
                    <a:pt x="6236" y="0"/>
                    <a:pt x="4511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6307200" y="945725"/>
              <a:ext cx="195850" cy="169225"/>
            </a:xfrm>
            <a:custGeom>
              <a:avLst/>
              <a:gdLst/>
              <a:ahLst/>
              <a:cxnLst/>
              <a:rect l="l" t="t" r="r" b="b"/>
              <a:pathLst>
                <a:path w="7834" h="6769" extrusionOk="0">
                  <a:moveTo>
                    <a:pt x="4420" y="0"/>
                  </a:moveTo>
                  <a:cubicBezTo>
                    <a:pt x="3604" y="0"/>
                    <a:pt x="2774" y="301"/>
                    <a:pt x="2102" y="974"/>
                  </a:cubicBezTo>
                  <a:cubicBezTo>
                    <a:pt x="0" y="3139"/>
                    <a:pt x="1465" y="6769"/>
                    <a:pt x="4458" y="6769"/>
                  </a:cubicBezTo>
                  <a:cubicBezTo>
                    <a:pt x="6369" y="6769"/>
                    <a:pt x="7833" y="5241"/>
                    <a:pt x="7833" y="3394"/>
                  </a:cubicBezTo>
                  <a:cubicBezTo>
                    <a:pt x="7833" y="1358"/>
                    <a:pt x="6155" y="0"/>
                    <a:pt x="4420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3767800" y="8363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3376" y="0"/>
                  </a:moveTo>
                  <a:cubicBezTo>
                    <a:pt x="1529" y="0"/>
                    <a:pt x="0" y="1465"/>
                    <a:pt x="0" y="3375"/>
                  </a:cubicBezTo>
                  <a:cubicBezTo>
                    <a:pt x="0" y="5397"/>
                    <a:pt x="1655" y="6721"/>
                    <a:pt x="3397" y="6721"/>
                  </a:cubicBezTo>
                  <a:cubicBezTo>
                    <a:pt x="4235" y="6721"/>
                    <a:pt x="5092" y="6414"/>
                    <a:pt x="5796" y="5732"/>
                  </a:cubicBezTo>
                  <a:cubicBezTo>
                    <a:pt x="7897" y="3630"/>
                    <a:pt x="6369" y="0"/>
                    <a:pt x="3376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3505100" y="4547475"/>
              <a:ext cx="287750" cy="207875"/>
            </a:xfrm>
            <a:custGeom>
              <a:avLst/>
              <a:gdLst/>
              <a:ahLst/>
              <a:cxnLst/>
              <a:rect l="l" t="t" r="r" b="b"/>
              <a:pathLst>
                <a:path w="11510" h="8315" extrusionOk="0">
                  <a:moveTo>
                    <a:pt x="6004" y="1555"/>
                  </a:moveTo>
                  <a:cubicBezTo>
                    <a:pt x="7334" y="1555"/>
                    <a:pt x="8598" y="2583"/>
                    <a:pt x="8598" y="4141"/>
                  </a:cubicBezTo>
                  <a:cubicBezTo>
                    <a:pt x="8598" y="5542"/>
                    <a:pt x="7452" y="6688"/>
                    <a:pt x="6051" y="6752"/>
                  </a:cubicBezTo>
                  <a:cubicBezTo>
                    <a:pt x="3758" y="6752"/>
                    <a:pt x="2612" y="3950"/>
                    <a:pt x="4204" y="2294"/>
                  </a:cubicBezTo>
                  <a:cubicBezTo>
                    <a:pt x="4734" y="1784"/>
                    <a:pt x="5377" y="1555"/>
                    <a:pt x="6004" y="1555"/>
                  </a:cubicBezTo>
                  <a:close/>
                  <a:moveTo>
                    <a:pt x="6130" y="1"/>
                  </a:moveTo>
                  <a:cubicBezTo>
                    <a:pt x="6104" y="1"/>
                    <a:pt x="6077" y="1"/>
                    <a:pt x="6051" y="2"/>
                  </a:cubicBezTo>
                  <a:cubicBezTo>
                    <a:pt x="4013" y="2"/>
                    <a:pt x="2293" y="1403"/>
                    <a:pt x="1975" y="3377"/>
                  </a:cubicBezTo>
                  <a:lnTo>
                    <a:pt x="1083" y="3377"/>
                  </a:lnTo>
                  <a:cubicBezTo>
                    <a:pt x="1" y="3377"/>
                    <a:pt x="1" y="4969"/>
                    <a:pt x="1083" y="4969"/>
                  </a:cubicBezTo>
                  <a:lnTo>
                    <a:pt x="1975" y="4969"/>
                  </a:lnTo>
                  <a:cubicBezTo>
                    <a:pt x="2367" y="7090"/>
                    <a:pt x="4189" y="8314"/>
                    <a:pt x="6051" y="8314"/>
                  </a:cubicBezTo>
                  <a:cubicBezTo>
                    <a:pt x="7208" y="8314"/>
                    <a:pt x="8380" y="7841"/>
                    <a:pt x="9235" y="6816"/>
                  </a:cubicBezTo>
                  <a:cubicBezTo>
                    <a:pt x="11510" y="4098"/>
                    <a:pt x="9583" y="1"/>
                    <a:pt x="6130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495875" y="2773900"/>
              <a:ext cx="203800" cy="1459975"/>
            </a:xfrm>
            <a:custGeom>
              <a:avLst/>
              <a:gdLst/>
              <a:ahLst/>
              <a:cxnLst/>
              <a:rect l="l" t="t" r="r" b="b"/>
              <a:pathLst>
                <a:path w="8152" h="58399" extrusionOk="0">
                  <a:moveTo>
                    <a:pt x="5859" y="13438"/>
                  </a:moveTo>
                  <a:lnTo>
                    <a:pt x="6369" y="20634"/>
                  </a:lnTo>
                  <a:lnTo>
                    <a:pt x="1783" y="20634"/>
                  </a:lnTo>
                  <a:lnTo>
                    <a:pt x="2293" y="13438"/>
                  </a:lnTo>
                  <a:close/>
                  <a:moveTo>
                    <a:pt x="4076" y="1"/>
                  </a:moveTo>
                  <a:lnTo>
                    <a:pt x="3376" y="1593"/>
                  </a:lnTo>
                  <a:cubicBezTo>
                    <a:pt x="2611" y="3312"/>
                    <a:pt x="0" y="8980"/>
                    <a:pt x="0" y="10254"/>
                  </a:cubicBezTo>
                  <a:cubicBezTo>
                    <a:pt x="64" y="11082"/>
                    <a:pt x="319" y="11909"/>
                    <a:pt x="765" y="12610"/>
                  </a:cubicBezTo>
                  <a:lnTo>
                    <a:pt x="191" y="20634"/>
                  </a:lnTo>
                  <a:lnTo>
                    <a:pt x="128" y="20634"/>
                  </a:lnTo>
                  <a:lnTo>
                    <a:pt x="128" y="21462"/>
                  </a:lnTo>
                  <a:lnTo>
                    <a:pt x="64" y="22226"/>
                  </a:lnTo>
                  <a:lnTo>
                    <a:pt x="128" y="22226"/>
                  </a:lnTo>
                  <a:lnTo>
                    <a:pt x="765" y="58399"/>
                  </a:lnTo>
                  <a:lnTo>
                    <a:pt x="7388" y="58399"/>
                  </a:lnTo>
                  <a:lnTo>
                    <a:pt x="8025" y="22163"/>
                  </a:lnTo>
                  <a:lnTo>
                    <a:pt x="8088" y="22163"/>
                  </a:lnTo>
                  <a:lnTo>
                    <a:pt x="8025" y="21398"/>
                  </a:lnTo>
                  <a:lnTo>
                    <a:pt x="8025" y="20571"/>
                  </a:lnTo>
                  <a:lnTo>
                    <a:pt x="7961" y="20571"/>
                  </a:lnTo>
                  <a:lnTo>
                    <a:pt x="7388" y="12546"/>
                  </a:lnTo>
                  <a:cubicBezTo>
                    <a:pt x="7833" y="11846"/>
                    <a:pt x="8088" y="11018"/>
                    <a:pt x="8152" y="10254"/>
                  </a:cubicBezTo>
                  <a:cubicBezTo>
                    <a:pt x="8152" y="8980"/>
                    <a:pt x="5605" y="3312"/>
                    <a:pt x="4840" y="1593"/>
                  </a:cubicBezTo>
                  <a:lnTo>
                    <a:pt x="4076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4119650" y="868550"/>
              <a:ext cx="133750" cy="157250"/>
            </a:xfrm>
            <a:custGeom>
              <a:avLst/>
              <a:gdLst/>
              <a:ahLst/>
              <a:cxnLst/>
              <a:rect l="l" t="t" r="r" b="b"/>
              <a:pathLst>
                <a:path w="5350" h="6290" extrusionOk="0">
                  <a:moveTo>
                    <a:pt x="2643" y="1"/>
                  </a:moveTo>
                  <a:cubicBezTo>
                    <a:pt x="2245" y="1"/>
                    <a:pt x="1847" y="271"/>
                    <a:pt x="1847" y="813"/>
                  </a:cubicBezTo>
                  <a:lnTo>
                    <a:pt x="1847" y="1577"/>
                  </a:lnTo>
                  <a:lnTo>
                    <a:pt x="1" y="1577"/>
                  </a:lnTo>
                  <a:lnTo>
                    <a:pt x="2675" y="6290"/>
                  </a:lnTo>
                  <a:lnTo>
                    <a:pt x="5350" y="1577"/>
                  </a:lnTo>
                  <a:lnTo>
                    <a:pt x="3439" y="1577"/>
                  </a:lnTo>
                  <a:lnTo>
                    <a:pt x="3439" y="813"/>
                  </a:lnTo>
                  <a:cubicBezTo>
                    <a:pt x="3439" y="271"/>
                    <a:pt x="3041" y="1"/>
                    <a:pt x="2643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5961700" y="1944425"/>
              <a:ext cx="812000" cy="746725"/>
            </a:xfrm>
            <a:custGeom>
              <a:avLst/>
              <a:gdLst/>
              <a:ahLst/>
              <a:cxnLst/>
              <a:rect l="l" t="t" r="r" b="b"/>
              <a:pathLst>
                <a:path w="32480" h="29869" extrusionOk="0">
                  <a:moveTo>
                    <a:pt x="27258" y="1592"/>
                  </a:moveTo>
                  <a:cubicBezTo>
                    <a:pt x="29232" y="1592"/>
                    <a:pt x="30888" y="3248"/>
                    <a:pt x="30888" y="5222"/>
                  </a:cubicBezTo>
                  <a:lnTo>
                    <a:pt x="30888" y="16112"/>
                  </a:lnTo>
                  <a:cubicBezTo>
                    <a:pt x="30888" y="18086"/>
                    <a:pt x="29232" y="19679"/>
                    <a:pt x="27258" y="19679"/>
                  </a:cubicBezTo>
                  <a:lnTo>
                    <a:pt x="24328" y="19679"/>
                  </a:lnTo>
                  <a:lnTo>
                    <a:pt x="18151" y="25856"/>
                  </a:lnTo>
                  <a:lnTo>
                    <a:pt x="18406" y="19679"/>
                  </a:lnTo>
                  <a:lnTo>
                    <a:pt x="5223" y="19679"/>
                  </a:lnTo>
                  <a:cubicBezTo>
                    <a:pt x="3249" y="19679"/>
                    <a:pt x="1593" y="18086"/>
                    <a:pt x="1593" y="16112"/>
                  </a:cubicBezTo>
                  <a:lnTo>
                    <a:pt x="1593" y="5222"/>
                  </a:lnTo>
                  <a:cubicBezTo>
                    <a:pt x="1593" y="3248"/>
                    <a:pt x="3249" y="1592"/>
                    <a:pt x="5223" y="1592"/>
                  </a:cubicBezTo>
                  <a:close/>
                  <a:moveTo>
                    <a:pt x="5223" y="0"/>
                  </a:moveTo>
                  <a:cubicBezTo>
                    <a:pt x="2357" y="0"/>
                    <a:pt x="1" y="2357"/>
                    <a:pt x="1" y="5222"/>
                  </a:cubicBezTo>
                  <a:lnTo>
                    <a:pt x="1" y="16112"/>
                  </a:lnTo>
                  <a:cubicBezTo>
                    <a:pt x="1" y="18978"/>
                    <a:pt x="2357" y="21271"/>
                    <a:pt x="5223" y="21271"/>
                  </a:cubicBezTo>
                  <a:lnTo>
                    <a:pt x="16750" y="21271"/>
                  </a:lnTo>
                  <a:lnTo>
                    <a:pt x="16431" y="29868"/>
                  </a:lnTo>
                  <a:lnTo>
                    <a:pt x="25029" y="21271"/>
                  </a:lnTo>
                  <a:lnTo>
                    <a:pt x="27258" y="21271"/>
                  </a:lnTo>
                  <a:cubicBezTo>
                    <a:pt x="30187" y="21271"/>
                    <a:pt x="32480" y="18978"/>
                    <a:pt x="32480" y="16112"/>
                  </a:cubicBezTo>
                  <a:lnTo>
                    <a:pt x="32480" y="5222"/>
                  </a:lnTo>
                  <a:cubicBezTo>
                    <a:pt x="32480" y="2357"/>
                    <a:pt x="30123" y="0"/>
                    <a:pt x="27258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flipH="1">
              <a:off x="755540" y="1025104"/>
              <a:ext cx="1047660" cy="746725"/>
            </a:xfrm>
            <a:custGeom>
              <a:avLst/>
              <a:gdLst/>
              <a:ahLst/>
              <a:cxnLst/>
              <a:rect l="l" t="t" r="r" b="b"/>
              <a:pathLst>
                <a:path w="38849" h="29869" extrusionOk="0">
                  <a:moveTo>
                    <a:pt x="33626" y="1593"/>
                  </a:moveTo>
                  <a:cubicBezTo>
                    <a:pt x="35600" y="1593"/>
                    <a:pt x="37256" y="3248"/>
                    <a:pt x="37256" y="5223"/>
                  </a:cubicBezTo>
                  <a:lnTo>
                    <a:pt x="37256" y="16113"/>
                  </a:lnTo>
                  <a:cubicBezTo>
                    <a:pt x="37256" y="18087"/>
                    <a:pt x="35600" y="19679"/>
                    <a:pt x="33626" y="19743"/>
                  </a:cubicBezTo>
                  <a:lnTo>
                    <a:pt x="30697" y="19743"/>
                  </a:lnTo>
                  <a:lnTo>
                    <a:pt x="24519" y="25856"/>
                  </a:lnTo>
                  <a:lnTo>
                    <a:pt x="24774" y="19679"/>
                  </a:lnTo>
                  <a:lnTo>
                    <a:pt x="5223" y="19679"/>
                  </a:lnTo>
                  <a:cubicBezTo>
                    <a:pt x="3249" y="19679"/>
                    <a:pt x="1593" y="18087"/>
                    <a:pt x="1593" y="16113"/>
                  </a:cubicBezTo>
                  <a:lnTo>
                    <a:pt x="1593" y="5223"/>
                  </a:lnTo>
                  <a:cubicBezTo>
                    <a:pt x="1593" y="3248"/>
                    <a:pt x="3249" y="1593"/>
                    <a:pt x="5223" y="1593"/>
                  </a:cubicBezTo>
                  <a:close/>
                  <a:moveTo>
                    <a:pt x="5223" y="1"/>
                  </a:moveTo>
                  <a:cubicBezTo>
                    <a:pt x="2357" y="1"/>
                    <a:pt x="1" y="2357"/>
                    <a:pt x="1" y="5223"/>
                  </a:cubicBezTo>
                  <a:lnTo>
                    <a:pt x="1" y="16113"/>
                  </a:lnTo>
                  <a:cubicBezTo>
                    <a:pt x="1" y="18978"/>
                    <a:pt x="2357" y="21335"/>
                    <a:pt x="5223" y="21335"/>
                  </a:cubicBezTo>
                  <a:lnTo>
                    <a:pt x="23118" y="21335"/>
                  </a:lnTo>
                  <a:lnTo>
                    <a:pt x="22800" y="29868"/>
                  </a:lnTo>
                  <a:lnTo>
                    <a:pt x="31397" y="21335"/>
                  </a:lnTo>
                  <a:lnTo>
                    <a:pt x="33626" y="21335"/>
                  </a:lnTo>
                  <a:cubicBezTo>
                    <a:pt x="36556" y="21271"/>
                    <a:pt x="38848" y="18978"/>
                    <a:pt x="38848" y="16113"/>
                  </a:cubicBezTo>
                  <a:lnTo>
                    <a:pt x="38848" y="5223"/>
                  </a:lnTo>
                  <a:cubicBezTo>
                    <a:pt x="38848" y="2357"/>
                    <a:pt x="36556" y="1"/>
                    <a:pt x="33626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5700600" y="3254725"/>
              <a:ext cx="246800" cy="1534800"/>
            </a:xfrm>
            <a:custGeom>
              <a:avLst/>
              <a:gdLst/>
              <a:ahLst/>
              <a:cxnLst/>
              <a:rect l="l" t="t" r="r" b="b"/>
              <a:pathLst>
                <a:path w="9872" h="61392" extrusionOk="0">
                  <a:moveTo>
                    <a:pt x="6751" y="16431"/>
                  </a:moveTo>
                  <a:lnTo>
                    <a:pt x="7261" y="23563"/>
                  </a:lnTo>
                  <a:lnTo>
                    <a:pt x="2675" y="23563"/>
                  </a:lnTo>
                  <a:lnTo>
                    <a:pt x="3121" y="16431"/>
                  </a:lnTo>
                  <a:close/>
                  <a:moveTo>
                    <a:pt x="4522" y="0"/>
                  </a:moveTo>
                  <a:cubicBezTo>
                    <a:pt x="3312" y="2229"/>
                    <a:pt x="1" y="8661"/>
                    <a:pt x="1" y="10890"/>
                  </a:cubicBezTo>
                  <a:cubicBezTo>
                    <a:pt x="1" y="12482"/>
                    <a:pt x="765" y="13947"/>
                    <a:pt x="1975" y="14902"/>
                  </a:cubicBezTo>
                  <a:lnTo>
                    <a:pt x="1657" y="14902"/>
                  </a:lnTo>
                  <a:lnTo>
                    <a:pt x="1020" y="23627"/>
                  </a:lnTo>
                  <a:lnTo>
                    <a:pt x="956" y="23627"/>
                  </a:lnTo>
                  <a:lnTo>
                    <a:pt x="956" y="24455"/>
                  </a:lnTo>
                  <a:lnTo>
                    <a:pt x="956" y="25219"/>
                  </a:lnTo>
                  <a:lnTo>
                    <a:pt x="1020" y="25219"/>
                  </a:lnTo>
                  <a:lnTo>
                    <a:pt x="1593" y="61391"/>
                  </a:lnTo>
                  <a:lnTo>
                    <a:pt x="8216" y="61391"/>
                  </a:lnTo>
                  <a:lnTo>
                    <a:pt x="8853" y="25219"/>
                  </a:lnTo>
                  <a:lnTo>
                    <a:pt x="8916" y="25219"/>
                  </a:lnTo>
                  <a:lnTo>
                    <a:pt x="8853" y="24455"/>
                  </a:lnTo>
                  <a:lnTo>
                    <a:pt x="8853" y="23627"/>
                  </a:lnTo>
                  <a:lnTo>
                    <a:pt x="8789" y="23627"/>
                  </a:lnTo>
                  <a:lnTo>
                    <a:pt x="8216" y="14902"/>
                  </a:lnTo>
                  <a:lnTo>
                    <a:pt x="7834" y="14902"/>
                  </a:lnTo>
                  <a:cubicBezTo>
                    <a:pt x="9108" y="13947"/>
                    <a:pt x="9872" y="12482"/>
                    <a:pt x="9872" y="10890"/>
                  </a:cubicBezTo>
                  <a:cubicBezTo>
                    <a:pt x="9872" y="8661"/>
                    <a:pt x="6560" y="2229"/>
                    <a:pt x="5350" y="0"/>
                  </a:cubicBezTo>
                  <a:lnTo>
                    <a:pt x="5350" y="9553"/>
                  </a:lnTo>
                  <a:cubicBezTo>
                    <a:pt x="7261" y="10062"/>
                    <a:pt x="6879" y="12801"/>
                    <a:pt x="4904" y="12801"/>
                  </a:cubicBezTo>
                  <a:cubicBezTo>
                    <a:pt x="2994" y="12801"/>
                    <a:pt x="2612" y="10062"/>
                    <a:pt x="4522" y="9553"/>
                  </a:cubicBezTo>
                  <a:lnTo>
                    <a:pt x="4522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6150075" y="3201275"/>
              <a:ext cx="131675" cy="74175"/>
            </a:xfrm>
            <a:custGeom>
              <a:avLst/>
              <a:gdLst/>
              <a:ahLst/>
              <a:cxnLst/>
              <a:rect l="l" t="t" r="r" b="b"/>
              <a:pathLst>
                <a:path w="5267" h="2967" extrusionOk="0">
                  <a:moveTo>
                    <a:pt x="1179" y="1"/>
                  </a:moveTo>
                  <a:cubicBezTo>
                    <a:pt x="396" y="1"/>
                    <a:pt x="0" y="1235"/>
                    <a:pt x="936" y="1565"/>
                  </a:cubicBezTo>
                  <a:cubicBezTo>
                    <a:pt x="1891" y="1947"/>
                    <a:pt x="2846" y="2329"/>
                    <a:pt x="3802" y="2839"/>
                  </a:cubicBezTo>
                  <a:cubicBezTo>
                    <a:pt x="3865" y="2902"/>
                    <a:pt x="3993" y="2966"/>
                    <a:pt x="4120" y="2966"/>
                  </a:cubicBezTo>
                  <a:cubicBezTo>
                    <a:pt x="4948" y="2966"/>
                    <a:pt x="5266" y="1820"/>
                    <a:pt x="4502" y="1438"/>
                  </a:cubicBezTo>
                  <a:cubicBezTo>
                    <a:pt x="3547" y="928"/>
                    <a:pt x="2528" y="482"/>
                    <a:pt x="1573" y="100"/>
                  </a:cubicBezTo>
                  <a:cubicBezTo>
                    <a:pt x="1434" y="31"/>
                    <a:pt x="1302" y="1"/>
                    <a:pt x="1179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6616075" y="3944100"/>
              <a:ext cx="157625" cy="176750"/>
            </a:xfrm>
            <a:custGeom>
              <a:avLst/>
              <a:gdLst/>
              <a:ahLst/>
              <a:cxnLst/>
              <a:rect l="l" t="t" r="r" b="b"/>
              <a:pathLst>
                <a:path w="6305" h="7070" extrusionOk="0">
                  <a:moveTo>
                    <a:pt x="3121" y="0"/>
                  </a:moveTo>
                  <a:cubicBezTo>
                    <a:pt x="2675" y="0"/>
                    <a:pt x="2293" y="319"/>
                    <a:pt x="2293" y="765"/>
                  </a:cubicBezTo>
                  <a:lnTo>
                    <a:pt x="0" y="765"/>
                  </a:lnTo>
                  <a:lnTo>
                    <a:pt x="0" y="7069"/>
                  </a:lnTo>
                  <a:lnTo>
                    <a:pt x="6305" y="7069"/>
                  </a:lnTo>
                  <a:lnTo>
                    <a:pt x="6305" y="828"/>
                  </a:lnTo>
                  <a:lnTo>
                    <a:pt x="3885" y="828"/>
                  </a:lnTo>
                  <a:lnTo>
                    <a:pt x="3885" y="765"/>
                  </a:lnTo>
                  <a:cubicBezTo>
                    <a:pt x="3885" y="319"/>
                    <a:pt x="3566" y="0"/>
                    <a:pt x="3121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6299225" y="3275275"/>
              <a:ext cx="313675" cy="328125"/>
            </a:xfrm>
            <a:custGeom>
              <a:avLst/>
              <a:gdLst/>
              <a:ahLst/>
              <a:cxnLst/>
              <a:rect l="l" t="t" r="r" b="b"/>
              <a:pathLst>
                <a:path w="12547" h="13125" extrusionOk="0">
                  <a:moveTo>
                    <a:pt x="920" y="1"/>
                  </a:moveTo>
                  <a:cubicBezTo>
                    <a:pt x="664" y="1"/>
                    <a:pt x="420" y="141"/>
                    <a:pt x="256" y="388"/>
                  </a:cubicBezTo>
                  <a:cubicBezTo>
                    <a:pt x="1" y="707"/>
                    <a:pt x="128" y="1216"/>
                    <a:pt x="510" y="1471"/>
                  </a:cubicBezTo>
                  <a:cubicBezTo>
                    <a:pt x="1338" y="2044"/>
                    <a:pt x="2166" y="2617"/>
                    <a:pt x="2994" y="3318"/>
                  </a:cubicBezTo>
                  <a:cubicBezTo>
                    <a:pt x="3121" y="3381"/>
                    <a:pt x="3312" y="3445"/>
                    <a:pt x="3504" y="3445"/>
                  </a:cubicBezTo>
                  <a:lnTo>
                    <a:pt x="3567" y="3445"/>
                  </a:lnTo>
                  <a:lnTo>
                    <a:pt x="3567" y="9049"/>
                  </a:lnTo>
                  <a:lnTo>
                    <a:pt x="9490" y="9049"/>
                  </a:lnTo>
                  <a:cubicBezTo>
                    <a:pt x="9171" y="9304"/>
                    <a:pt x="9108" y="9750"/>
                    <a:pt x="9299" y="10068"/>
                  </a:cubicBezTo>
                  <a:cubicBezTo>
                    <a:pt x="9936" y="10960"/>
                    <a:pt x="10445" y="11851"/>
                    <a:pt x="10955" y="12743"/>
                  </a:cubicBezTo>
                  <a:cubicBezTo>
                    <a:pt x="11082" y="12998"/>
                    <a:pt x="11337" y="13125"/>
                    <a:pt x="11655" y="13125"/>
                  </a:cubicBezTo>
                  <a:cubicBezTo>
                    <a:pt x="11782" y="13125"/>
                    <a:pt x="11910" y="13125"/>
                    <a:pt x="12037" y="12998"/>
                  </a:cubicBezTo>
                  <a:cubicBezTo>
                    <a:pt x="12419" y="12807"/>
                    <a:pt x="12547" y="12361"/>
                    <a:pt x="12356" y="11915"/>
                  </a:cubicBezTo>
                  <a:cubicBezTo>
                    <a:pt x="11846" y="11023"/>
                    <a:pt x="11273" y="10068"/>
                    <a:pt x="10636" y="9177"/>
                  </a:cubicBezTo>
                  <a:cubicBezTo>
                    <a:pt x="10445" y="8922"/>
                    <a:pt x="10190" y="8858"/>
                    <a:pt x="9872" y="8858"/>
                  </a:cubicBezTo>
                  <a:lnTo>
                    <a:pt x="9872" y="2744"/>
                  </a:lnTo>
                  <a:lnTo>
                    <a:pt x="4268" y="2744"/>
                  </a:lnTo>
                  <a:cubicBezTo>
                    <a:pt x="4268" y="2490"/>
                    <a:pt x="4204" y="2235"/>
                    <a:pt x="4013" y="2044"/>
                  </a:cubicBezTo>
                  <a:cubicBezTo>
                    <a:pt x="3121" y="1407"/>
                    <a:pt x="2230" y="707"/>
                    <a:pt x="1338" y="133"/>
                  </a:cubicBezTo>
                  <a:cubicBezTo>
                    <a:pt x="1203" y="43"/>
                    <a:pt x="1060" y="1"/>
                    <a:pt x="920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5732450" y="3078000"/>
              <a:ext cx="244700" cy="157625"/>
            </a:xfrm>
            <a:custGeom>
              <a:avLst/>
              <a:gdLst/>
              <a:ahLst/>
              <a:cxnLst/>
              <a:rect l="l" t="t" r="r" b="b"/>
              <a:pathLst>
                <a:path w="9788" h="6305" extrusionOk="0">
                  <a:moveTo>
                    <a:pt x="0" y="0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4140"/>
                  </a:lnTo>
                  <a:cubicBezTo>
                    <a:pt x="7133" y="4140"/>
                    <a:pt x="7834" y="4203"/>
                    <a:pt x="8598" y="4267"/>
                  </a:cubicBezTo>
                  <a:lnTo>
                    <a:pt x="8725" y="4267"/>
                  </a:lnTo>
                  <a:cubicBezTo>
                    <a:pt x="8745" y="4268"/>
                    <a:pt x="8765" y="4269"/>
                    <a:pt x="8784" y="4269"/>
                  </a:cubicBezTo>
                  <a:cubicBezTo>
                    <a:pt x="9746" y="4269"/>
                    <a:pt x="9788" y="2737"/>
                    <a:pt x="8789" y="2675"/>
                  </a:cubicBezTo>
                  <a:cubicBezTo>
                    <a:pt x="7961" y="2611"/>
                    <a:pt x="7133" y="2548"/>
                    <a:pt x="6305" y="2548"/>
                  </a:cubicBezTo>
                  <a:lnTo>
                    <a:pt x="630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6651200" y="3786250"/>
              <a:ext cx="58825" cy="118075"/>
            </a:xfrm>
            <a:custGeom>
              <a:avLst/>
              <a:gdLst/>
              <a:ahLst/>
              <a:cxnLst/>
              <a:rect l="l" t="t" r="r" b="b"/>
              <a:pathLst>
                <a:path w="2353" h="4723" extrusionOk="0">
                  <a:moveTo>
                    <a:pt x="968" y="1"/>
                  </a:moveTo>
                  <a:cubicBezTo>
                    <a:pt x="491" y="1"/>
                    <a:pt x="1" y="395"/>
                    <a:pt x="187" y="1029"/>
                  </a:cubicBezTo>
                  <a:cubicBezTo>
                    <a:pt x="378" y="1984"/>
                    <a:pt x="569" y="3003"/>
                    <a:pt x="697" y="4022"/>
                  </a:cubicBezTo>
                  <a:cubicBezTo>
                    <a:pt x="760" y="4404"/>
                    <a:pt x="1079" y="4722"/>
                    <a:pt x="1524" y="4722"/>
                  </a:cubicBezTo>
                  <a:lnTo>
                    <a:pt x="1588" y="4722"/>
                  </a:lnTo>
                  <a:cubicBezTo>
                    <a:pt x="2034" y="4659"/>
                    <a:pt x="2352" y="4276"/>
                    <a:pt x="2289" y="3831"/>
                  </a:cubicBezTo>
                  <a:cubicBezTo>
                    <a:pt x="2161" y="2748"/>
                    <a:pt x="1970" y="1729"/>
                    <a:pt x="1716" y="646"/>
                  </a:cubicBezTo>
                  <a:cubicBezTo>
                    <a:pt x="1636" y="198"/>
                    <a:pt x="1306" y="1"/>
                    <a:pt x="968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6007875" y="3155300"/>
              <a:ext cx="121025" cy="59650"/>
            </a:xfrm>
            <a:custGeom>
              <a:avLst/>
              <a:gdLst/>
              <a:ahLst/>
              <a:cxnLst/>
              <a:rect l="l" t="t" r="r" b="b"/>
              <a:pathLst>
                <a:path w="4841" h="2386" extrusionOk="0">
                  <a:moveTo>
                    <a:pt x="759" y="0"/>
                  </a:moveTo>
                  <a:cubicBezTo>
                    <a:pt x="402" y="0"/>
                    <a:pt x="118" y="287"/>
                    <a:pt x="64" y="666"/>
                  </a:cubicBezTo>
                  <a:cubicBezTo>
                    <a:pt x="1" y="1111"/>
                    <a:pt x="255" y="1557"/>
                    <a:pt x="701" y="1621"/>
                  </a:cubicBezTo>
                  <a:cubicBezTo>
                    <a:pt x="1720" y="1812"/>
                    <a:pt x="2739" y="2067"/>
                    <a:pt x="3694" y="2385"/>
                  </a:cubicBezTo>
                  <a:lnTo>
                    <a:pt x="3949" y="2385"/>
                  </a:lnTo>
                  <a:cubicBezTo>
                    <a:pt x="4268" y="2321"/>
                    <a:pt x="4586" y="2130"/>
                    <a:pt x="4713" y="1812"/>
                  </a:cubicBezTo>
                  <a:cubicBezTo>
                    <a:pt x="4841" y="1366"/>
                    <a:pt x="4586" y="920"/>
                    <a:pt x="4140" y="793"/>
                  </a:cubicBezTo>
                  <a:cubicBezTo>
                    <a:pt x="3121" y="475"/>
                    <a:pt x="2102" y="220"/>
                    <a:pt x="956" y="29"/>
                  </a:cubicBezTo>
                  <a:cubicBezTo>
                    <a:pt x="889" y="10"/>
                    <a:pt x="823" y="0"/>
                    <a:pt x="759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6599900" y="3634350"/>
              <a:ext cx="76675" cy="115525"/>
            </a:xfrm>
            <a:custGeom>
              <a:avLst/>
              <a:gdLst/>
              <a:ahLst/>
              <a:cxnLst/>
              <a:rect l="l" t="t" r="r" b="b"/>
              <a:pathLst>
                <a:path w="3067" h="4621" extrusionOk="0">
                  <a:moveTo>
                    <a:pt x="1048" y="1"/>
                  </a:moveTo>
                  <a:cubicBezTo>
                    <a:pt x="518" y="1"/>
                    <a:pt x="0" y="525"/>
                    <a:pt x="329" y="1182"/>
                  </a:cubicBezTo>
                  <a:cubicBezTo>
                    <a:pt x="711" y="2074"/>
                    <a:pt x="1093" y="3092"/>
                    <a:pt x="1411" y="4048"/>
                  </a:cubicBezTo>
                  <a:cubicBezTo>
                    <a:pt x="1539" y="4366"/>
                    <a:pt x="1857" y="4621"/>
                    <a:pt x="2175" y="4621"/>
                  </a:cubicBezTo>
                  <a:cubicBezTo>
                    <a:pt x="2239" y="4621"/>
                    <a:pt x="2366" y="4621"/>
                    <a:pt x="2430" y="4557"/>
                  </a:cubicBezTo>
                  <a:cubicBezTo>
                    <a:pt x="2812" y="4430"/>
                    <a:pt x="3067" y="3984"/>
                    <a:pt x="2940" y="3538"/>
                  </a:cubicBezTo>
                  <a:cubicBezTo>
                    <a:pt x="2621" y="2519"/>
                    <a:pt x="2239" y="1500"/>
                    <a:pt x="1793" y="545"/>
                  </a:cubicBezTo>
                  <a:cubicBezTo>
                    <a:pt x="1635" y="160"/>
                    <a:pt x="1340" y="1"/>
                    <a:pt x="1048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38125" y="2229325"/>
              <a:ext cx="224500" cy="433150"/>
            </a:xfrm>
            <a:custGeom>
              <a:avLst/>
              <a:gdLst/>
              <a:ahLst/>
              <a:cxnLst/>
              <a:rect l="l" t="t" r="r" b="b"/>
              <a:pathLst>
                <a:path w="8980" h="17326" extrusionOk="0">
                  <a:moveTo>
                    <a:pt x="5509" y="0"/>
                  </a:moveTo>
                  <a:cubicBezTo>
                    <a:pt x="5187" y="0"/>
                    <a:pt x="4877" y="174"/>
                    <a:pt x="4776" y="577"/>
                  </a:cubicBezTo>
                  <a:cubicBezTo>
                    <a:pt x="4458" y="1659"/>
                    <a:pt x="4267" y="2742"/>
                    <a:pt x="4076" y="3761"/>
                  </a:cubicBezTo>
                  <a:cubicBezTo>
                    <a:pt x="4012" y="4079"/>
                    <a:pt x="4076" y="4334"/>
                    <a:pt x="4331" y="4525"/>
                  </a:cubicBezTo>
                  <a:lnTo>
                    <a:pt x="0" y="8856"/>
                  </a:lnTo>
                  <a:lnTo>
                    <a:pt x="4012" y="12868"/>
                  </a:lnTo>
                  <a:cubicBezTo>
                    <a:pt x="3757" y="12995"/>
                    <a:pt x="3694" y="13250"/>
                    <a:pt x="3694" y="13505"/>
                  </a:cubicBezTo>
                  <a:cubicBezTo>
                    <a:pt x="3821" y="14587"/>
                    <a:pt x="4012" y="15670"/>
                    <a:pt x="4203" y="16689"/>
                  </a:cubicBezTo>
                  <a:cubicBezTo>
                    <a:pt x="4267" y="17071"/>
                    <a:pt x="4585" y="17326"/>
                    <a:pt x="4967" y="17326"/>
                  </a:cubicBezTo>
                  <a:lnTo>
                    <a:pt x="5158" y="17326"/>
                  </a:lnTo>
                  <a:cubicBezTo>
                    <a:pt x="5541" y="17262"/>
                    <a:pt x="5859" y="16816"/>
                    <a:pt x="5732" y="16434"/>
                  </a:cubicBezTo>
                  <a:cubicBezTo>
                    <a:pt x="5541" y="15415"/>
                    <a:pt x="5413" y="14396"/>
                    <a:pt x="5286" y="13377"/>
                  </a:cubicBezTo>
                  <a:cubicBezTo>
                    <a:pt x="5222" y="13123"/>
                    <a:pt x="5158" y="12932"/>
                    <a:pt x="4967" y="12804"/>
                  </a:cubicBezTo>
                  <a:lnTo>
                    <a:pt x="8979" y="8856"/>
                  </a:lnTo>
                  <a:lnTo>
                    <a:pt x="4776" y="4716"/>
                  </a:lnTo>
                  <a:lnTo>
                    <a:pt x="4840" y="4716"/>
                  </a:lnTo>
                  <a:cubicBezTo>
                    <a:pt x="5222" y="4716"/>
                    <a:pt x="5541" y="4462"/>
                    <a:pt x="5668" y="4079"/>
                  </a:cubicBezTo>
                  <a:cubicBezTo>
                    <a:pt x="5859" y="3061"/>
                    <a:pt x="6050" y="2042"/>
                    <a:pt x="6368" y="1023"/>
                  </a:cubicBezTo>
                  <a:cubicBezTo>
                    <a:pt x="6522" y="407"/>
                    <a:pt x="6001" y="0"/>
                    <a:pt x="5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417375" y="2847300"/>
              <a:ext cx="91425" cy="108125"/>
            </a:xfrm>
            <a:custGeom>
              <a:avLst/>
              <a:gdLst/>
              <a:ahLst/>
              <a:cxnLst/>
              <a:rect l="l" t="t" r="r" b="b"/>
              <a:pathLst>
                <a:path w="3657" h="4325" extrusionOk="0">
                  <a:moveTo>
                    <a:pt x="1064" y="1"/>
                  </a:moveTo>
                  <a:cubicBezTo>
                    <a:pt x="528" y="1"/>
                    <a:pt x="1" y="559"/>
                    <a:pt x="345" y="1204"/>
                  </a:cubicBezTo>
                  <a:cubicBezTo>
                    <a:pt x="918" y="2159"/>
                    <a:pt x="1427" y="3051"/>
                    <a:pt x="2064" y="3942"/>
                  </a:cubicBezTo>
                  <a:cubicBezTo>
                    <a:pt x="2192" y="4197"/>
                    <a:pt x="2446" y="4325"/>
                    <a:pt x="2701" y="4325"/>
                  </a:cubicBezTo>
                  <a:cubicBezTo>
                    <a:pt x="2892" y="4325"/>
                    <a:pt x="3019" y="4261"/>
                    <a:pt x="3147" y="4197"/>
                  </a:cubicBezTo>
                  <a:cubicBezTo>
                    <a:pt x="3529" y="3942"/>
                    <a:pt x="3656" y="3433"/>
                    <a:pt x="3402" y="3051"/>
                  </a:cubicBezTo>
                  <a:cubicBezTo>
                    <a:pt x="2828" y="2223"/>
                    <a:pt x="2255" y="1331"/>
                    <a:pt x="1746" y="440"/>
                  </a:cubicBezTo>
                  <a:cubicBezTo>
                    <a:pt x="1580" y="130"/>
                    <a:pt x="1321" y="1"/>
                    <a:pt x="1064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360700" y="2701425"/>
              <a:ext cx="71675" cy="113900"/>
            </a:xfrm>
            <a:custGeom>
              <a:avLst/>
              <a:gdLst/>
              <a:ahLst/>
              <a:cxnLst/>
              <a:rect l="l" t="t" r="r" b="b"/>
              <a:pathLst>
                <a:path w="2867" h="4556" extrusionOk="0">
                  <a:moveTo>
                    <a:pt x="908" y="1"/>
                  </a:moveTo>
                  <a:cubicBezTo>
                    <a:pt x="839" y="1"/>
                    <a:pt x="769" y="11"/>
                    <a:pt x="701" y="34"/>
                  </a:cubicBezTo>
                  <a:cubicBezTo>
                    <a:pt x="255" y="161"/>
                    <a:pt x="1" y="607"/>
                    <a:pt x="128" y="989"/>
                  </a:cubicBezTo>
                  <a:cubicBezTo>
                    <a:pt x="446" y="2072"/>
                    <a:pt x="829" y="3091"/>
                    <a:pt x="1274" y="4046"/>
                  </a:cubicBezTo>
                  <a:cubicBezTo>
                    <a:pt x="1402" y="4364"/>
                    <a:pt x="1656" y="4555"/>
                    <a:pt x="1975" y="4555"/>
                  </a:cubicBezTo>
                  <a:cubicBezTo>
                    <a:pt x="2102" y="4555"/>
                    <a:pt x="2230" y="4555"/>
                    <a:pt x="2293" y="4492"/>
                  </a:cubicBezTo>
                  <a:cubicBezTo>
                    <a:pt x="2675" y="4301"/>
                    <a:pt x="2866" y="3855"/>
                    <a:pt x="2675" y="3473"/>
                  </a:cubicBezTo>
                  <a:cubicBezTo>
                    <a:pt x="2293" y="2517"/>
                    <a:pt x="1911" y="1499"/>
                    <a:pt x="1656" y="543"/>
                  </a:cubicBezTo>
                  <a:cubicBezTo>
                    <a:pt x="1552" y="229"/>
                    <a:pt x="1231" y="1"/>
                    <a:pt x="908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379800" y="2081500"/>
              <a:ext cx="80800" cy="112900"/>
            </a:xfrm>
            <a:custGeom>
              <a:avLst/>
              <a:gdLst/>
              <a:ahLst/>
              <a:cxnLst/>
              <a:rect l="l" t="t" r="r" b="b"/>
              <a:pathLst>
                <a:path w="3232" h="4516" extrusionOk="0">
                  <a:moveTo>
                    <a:pt x="2170" y="1"/>
                  </a:moveTo>
                  <a:cubicBezTo>
                    <a:pt x="1919" y="1"/>
                    <a:pt x="1674" y="130"/>
                    <a:pt x="1529" y="440"/>
                  </a:cubicBezTo>
                  <a:cubicBezTo>
                    <a:pt x="1020" y="1395"/>
                    <a:pt x="574" y="2414"/>
                    <a:pt x="192" y="3433"/>
                  </a:cubicBezTo>
                  <a:cubicBezTo>
                    <a:pt x="1" y="3815"/>
                    <a:pt x="192" y="4325"/>
                    <a:pt x="638" y="4516"/>
                  </a:cubicBezTo>
                  <a:lnTo>
                    <a:pt x="892" y="4516"/>
                  </a:lnTo>
                  <a:cubicBezTo>
                    <a:pt x="1211" y="4516"/>
                    <a:pt x="1529" y="4325"/>
                    <a:pt x="1657" y="4006"/>
                  </a:cubicBezTo>
                  <a:cubicBezTo>
                    <a:pt x="2039" y="3051"/>
                    <a:pt x="2421" y="2096"/>
                    <a:pt x="2930" y="1204"/>
                  </a:cubicBezTo>
                  <a:cubicBezTo>
                    <a:pt x="3231" y="559"/>
                    <a:pt x="2690" y="1"/>
                    <a:pt x="2170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516725" y="174062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1656" y="6114"/>
                  </a:lnTo>
                  <a:lnTo>
                    <a:pt x="1656" y="6178"/>
                  </a:lnTo>
                  <a:cubicBezTo>
                    <a:pt x="1338" y="6496"/>
                    <a:pt x="1338" y="7006"/>
                    <a:pt x="1656" y="7324"/>
                  </a:cubicBezTo>
                  <a:cubicBezTo>
                    <a:pt x="1784" y="7452"/>
                    <a:pt x="1975" y="7515"/>
                    <a:pt x="2230" y="7515"/>
                  </a:cubicBezTo>
                  <a:cubicBezTo>
                    <a:pt x="2421" y="7515"/>
                    <a:pt x="2612" y="7452"/>
                    <a:pt x="2803" y="7261"/>
                  </a:cubicBezTo>
                  <a:lnTo>
                    <a:pt x="4459" y="8916"/>
                  </a:ln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451450" y="1948450"/>
              <a:ext cx="90775" cy="104250"/>
            </a:xfrm>
            <a:custGeom>
              <a:avLst/>
              <a:gdLst/>
              <a:ahLst/>
              <a:cxnLst/>
              <a:rect l="l" t="t" r="r" b="b"/>
              <a:pathLst>
                <a:path w="3631" h="4170" extrusionOk="0">
                  <a:moveTo>
                    <a:pt x="2782" y="0"/>
                  </a:moveTo>
                  <a:cubicBezTo>
                    <a:pt x="2549" y="0"/>
                    <a:pt x="2314" y="100"/>
                    <a:pt x="2166" y="285"/>
                  </a:cubicBezTo>
                  <a:cubicBezTo>
                    <a:pt x="1465" y="1113"/>
                    <a:pt x="829" y="2005"/>
                    <a:pt x="255" y="2960"/>
                  </a:cubicBezTo>
                  <a:cubicBezTo>
                    <a:pt x="1" y="3342"/>
                    <a:pt x="128" y="3788"/>
                    <a:pt x="510" y="4042"/>
                  </a:cubicBezTo>
                  <a:cubicBezTo>
                    <a:pt x="637" y="4106"/>
                    <a:pt x="765" y="4170"/>
                    <a:pt x="892" y="4170"/>
                  </a:cubicBezTo>
                  <a:cubicBezTo>
                    <a:pt x="1211" y="4170"/>
                    <a:pt x="1465" y="4042"/>
                    <a:pt x="1593" y="3788"/>
                  </a:cubicBezTo>
                  <a:cubicBezTo>
                    <a:pt x="2166" y="2960"/>
                    <a:pt x="2739" y="2068"/>
                    <a:pt x="3376" y="1304"/>
                  </a:cubicBezTo>
                  <a:cubicBezTo>
                    <a:pt x="3631" y="922"/>
                    <a:pt x="3567" y="412"/>
                    <a:pt x="3249" y="158"/>
                  </a:cubicBezTo>
                  <a:cubicBezTo>
                    <a:pt x="3116" y="51"/>
                    <a:pt x="2949" y="0"/>
                    <a:pt x="278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504525" y="2977900"/>
              <a:ext cx="231950" cy="235450"/>
            </a:xfrm>
            <a:custGeom>
              <a:avLst/>
              <a:gdLst/>
              <a:ahLst/>
              <a:cxnLst/>
              <a:rect l="l" t="t" r="r" b="b"/>
              <a:pathLst>
                <a:path w="9278" h="9418" extrusionOk="0">
                  <a:moveTo>
                    <a:pt x="1102" y="1"/>
                  </a:moveTo>
                  <a:cubicBezTo>
                    <a:pt x="511" y="1"/>
                    <a:pt x="0" y="732"/>
                    <a:pt x="552" y="1330"/>
                  </a:cubicBezTo>
                  <a:cubicBezTo>
                    <a:pt x="1062" y="1966"/>
                    <a:pt x="1635" y="2603"/>
                    <a:pt x="2144" y="3176"/>
                  </a:cubicBezTo>
                  <a:lnTo>
                    <a:pt x="361" y="4959"/>
                  </a:lnTo>
                  <a:lnTo>
                    <a:pt x="4819" y="9417"/>
                  </a:lnTo>
                  <a:lnTo>
                    <a:pt x="9277" y="4959"/>
                  </a:lnTo>
                  <a:lnTo>
                    <a:pt x="4819" y="502"/>
                  </a:lnTo>
                  <a:lnTo>
                    <a:pt x="3291" y="2094"/>
                  </a:lnTo>
                  <a:cubicBezTo>
                    <a:pt x="2781" y="1521"/>
                    <a:pt x="2272" y="947"/>
                    <a:pt x="1762" y="374"/>
                  </a:cubicBezTo>
                  <a:cubicBezTo>
                    <a:pt x="1568" y="109"/>
                    <a:pt x="1329" y="1"/>
                    <a:pt x="1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7060250" y="2937275"/>
              <a:ext cx="87600" cy="107625"/>
            </a:xfrm>
            <a:custGeom>
              <a:avLst/>
              <a:gdLst/>
              <a:ahLst/>
              <a:cxnLst/>
              <a:rect l="l" t="t" r="r" b="b"/>
              <a:pathLst>
                <a:path w="3504" h="4305" extrusionOk="0">
                  <a:moveTo>
                    <a:pt x="2565" y="1"/>
                  </a:moveTo>
                  <a:cubicBezTo>
                    <a:pt x="2291" y="1"/>
                    <a:pt x="2024" y="143"/>
                    <a:pt x="1848" y="407"/>
                  </a:cubicBezTo>
                  <a:cubicBezTo>
                    <a:pt x="1402" y="1362"/>
                    <a:pt x="829" y="2254"/>
                    <a:pt x="256" y="3082"/>
                  </a:cubicBezTo>
                  <a:cubicBezTo>
                    <a:pt x="1" y="3464"/>
                    <a:pt x="128" y="3973"/>
                    <a:pt x="510" y="4165"/>
                  </a:cubicBezTo>
                  <a:cubicBezTo>
                    <a:pt x="638" y="4292"/>
                    <a:pt x="765" y="4292"/>
                    <a:pt x="956" y="4292"/>
                  </a:cubicBezTo>
                  <a:cubicBezTo>
                    <a:pt x="990" y="4300"/>
                    <a:pt x="1024" y="4304"/>
                    <a:pt x="1058" y="4304"/>
                  </a:cubicBezTo>
                  <a:cubicBezTo>
                    <a:pt x="1277" y="4304"/>
                    <a:pt x="1483" y="4139"/>
                    <a:pt x="1593" y="3973"/>
                  </a:cubicBezTo>
                  <a:cubicBezTo>
                    <a:pt x="2166" y="3082"/>
                    <a:pt x="2803" y="2127"/>
                    <a:pt x="3312" y="1171"/>
                  </a:cubicBezTo>
                  <a:cubicBezTo>
                    <a:pt x="3503" y="789"/>
                    <a:pt x="3312" y="280"/>
                    <a:pt x="2930" y="89"/>
                  </a:cubicBezTo>
                  <a:cubicBezTo>
                    <a:pt x="2812" y="30"/>
                    <a:pt x="2688" y="1"/>
                    <a:pt x="2565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7136675" y="2790600"/>
              <a:ext cx="71675" cy="115475"/>
            </a:xfrm>
            <a:custGeom>
              <a:avLst/>
              <a:gdLst/>
              <a:ahLst/>
              <a:cxnLst/>
              <a:rect l="l" t="t" r="r" b="b"/>
              <a:pathLst>
                <a:path w="2867" h="4619" extrusionOk="0">
                  <a:moveTo>
                    <a:pt x="1998" y="0"/>
                  </a:moveTo>
                  <a:cubicBezTo>
                    <a:pt x="1638" y="0"/>
                    <a:pt x="1316" y="238"/>
                    <a:pt x="1211" y="606"/>
                  </a:cubicBezTo>
                  <a:cubicBezTo>
                    <a:pt x="892" y="1562"/>
                    <a:pt x="574" y="2517"/>
                    <a:pt x="128" y="3472"/>
                  </a:cubicBezTo>
                  <a:cubicBezTo>
                    <a:pt x="1" y="3918"/>
                    <a:pt x="192" y="4364"/>
                    <a:pt x="574" y="4555"/>
                  </a:cubicBezTo>
                  <a:cubicBezTo>
                    <a:pt x="701" y="4555"/>
                    <a:pt x="765" y="4618"/>
                    <a:pt x="892" y="4618"/>
                  </a:cubicBezTo>
                  <a:cubicBezTo>
                    <a:pt x="1211" y="4618"/>
                    <a:pt x="1529" y="4427"/>
                    <a:pt x="1656" y="4109"/>
                  </a:cubicBezTo>
                  <a:cubicBezTo>
                    <a:pt x="2039" y="3090"/>
                    <a:pt x="2421" y="2071"/>
                    <a:pt x="2739" y="1052"/>
                  </a:cubicBezTo>
                  <a:cubicBezTo>
                    <a:pt x="2866" y="606"/>
                    <a:pt x="2612" y="160"/>
                    <a:pt x="2230" y="33"/>
                  </a:cubicBezTo>
                  <a:cubicBezTo>
                    <a:pt x="2152" y="11"/>
                    <a:pt x="2074" y="0"/>
                    <a:pt x="1998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6832600" y="3069275"/>
              <a:ext cx="226100" cy="234825"/>
            </a:xfrm>
            <a:custGeom>
              <a:avLst/>
              <a:gdLst/>
              <a:ahLst/>
              <a:cxnLst/>
              <a:rect l="l" t="t" r="r" b="b"/>
              <a:pathLst>
                <a:path w="9044" h="9393" extrusionOk="0">
                  <a:moveTo>
                    <a:pt x="8144" y="1"/>
                  </a:moveTo>
                  <a:cubicBezTo>
                    <a:pt x="7898" y="1"/>
                    <a:pt x="7663" y="100"/>
                    <a:pt x="7515" y="286"/>
                  </a:cubicBezTo>
                  <a:cubicBezTo>
                    <a:pt x="7005" y="859"/>
                    <a:pt x="6496" y="1432"/>
                    <a:pt x="5986" y="2005"/>
                  </a:cubicBezTo>
                  <a:lnTo>
                    <a:pt x="4458" y="477"/>
                  </a:lnTo>
                  <a:lnTo>
                    <a:pt x="0" y="4934"/>
                  </a:lnTo>
                  <a:lnTo>
                    <a:pt x="4458" y="9392"/>
                  </a:lnTo>
                  <a:lnTo>
                    <a:pt x="8916" y="4934"/>
                  </a:lnTo>
                  <a:lnTo>
                    <a:pt x="7069" y="3151"/>
                  </a:lnTo>
                  <a:cubicBezTo>
                    <a:pt x="7642" y="2514"/>
                    <a:pt x="8215" y="1941"/>
                    <a:pt x="8725" y="1304"/>
                  </a:cubicBezTo>
                  <a:cubicBezTo>
                    <a:pt x="9043" y="986"/>
                    <a:pt x="8979" y="477"/>
                    <a:pt x="8661" y="158"/>
                  </a:cubicBezTo>
                  <a:cubicBezTo>
                    <a:pt x="8502" y="52"/>
                    <a:pt x="8320" y="1"/>
                    <a:pt x="8144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7108025" y="2320075"/>
              <a:ext cx="222925" cy="434750"/>
            </a:xfrm>
            <a:custGeom>
              <a:avLst/>
              <a:gdLst/>
              <a:ahLst/>
              <a:cxnLst/>
              <a:rect l="l" t="t" r="r" b="b"/>
              <a:pathLst>
                <a:path w="8917" h="17390" extrusionOk="0">
                  <a:moveTo>
                    <a:pt x="3384" y="0"/>
                  </a:moveTo>
                  <a:cubicBezTo>
                    <a:pt x="2901" y="0"/>
                    <a:pt x="2419" y="407"/>
                    <a:pt x="2611" y="1023"/>
                  </a:cubicBezTo>
                  <a:cubicBezTo>
                    <a:pt x="2866" y="1978"/>
                    <a:pt x="3121" y="2997"/>
                    <a:pt x="3312" y="4016"/>
                  </a:cubicBezTo>
                  <a:cubicBezTo>
                    <a:pt x="3376" y="4398"/>
                    <a:pt x="3694" y="4653"/>
                    <a:pt x="4076" y="4653"/>
                  </a:cubicBezTo>
                  <a:lnTo>
                    <a:pt x="4140" y="4653"/>
                  </a:lnTo>
                  <a:lnTo>
                    <a:pt x="0" y="8856"/>
                  </a:lnTo>
                  <a:lnTo>
                    <a:pt x="3949" y="12804"/>
                  </a:lnTo>
                  <a:cubicBezTo>
                    <a:pt x="3821" y="12932"/>
                    <a:pt x="3694" y="13123"/>
                    <a:pt x="3694" y="13377"/>
                  </a:cubicBezTo>
                  <a:cubicBezTo>
                    <a:pt x="3567" y="14396"/>
                    <a:pt x="3376" y="15415"/>
                    <a:pt x="3185" y="16434"/>
                  </a:cubicBezTo>
                  <a:cubicBezTo>
                    <a:pt x="3121" y="16880"/>
                    <a:pt x="3376" y="17262"/>
                    <a:pt x="3821" y="17389"/>
                  </a:cubicBezTo>
                  <a:lnTo>
                    <a:pt x="3949" y="17389"/>
                  </a:lnTo>
                  <a:cubicBezTo>
                    <a:pt x="4331" y="17389"/>
                    <a:pt x="4713" y="17135"/>
                    <a:pt x="4777" y="16753"/>
                  </a:cubicBezTo>
                  <a:cubicBezTo>
                    <a:pt x="4968" y="15670"/>
                    <a:pt x="5159" y="14587"/>
                    <a:pt x="5286" y="13568"/>
                  </a:cubicBezTo>
                  <a:cubicBezTo>
                    <a:pt x="5286" y="13250"/>
                    <a:pt x="5159" y="12995"/>
                    <a:pt x="4904" y="12804"/>
                  </a:cubicBezTo>
                  <a:lnTo>
                    <a:pt x="8916" y="8856"/>
                  </a:lnTo>
                  <a:lnTo>
                    <a:pt x="4586" y="4525"/>
                  </a:lnTo>
                  <a:cubicBezTo>
                    <a:pt x="4777" y="4334"/>
                    <a:pt x="4904" y="4016"/>
                    <a:pt x="4840" y="3761"/>
                  </a:cubicBezTo>
                  <a:cubicBezTo>
                    <a:pt x="4649" y="2678"/>
                    <a:pt x="4395" y="1596"/>
                    <a:pt x="4140" y="577"/>
                  </a:cubicBezTo>
                  <a:cubicBezTo>
                    <a:pt x="4014" y="174"/>
                    <a:pt x="3699" y="0"/>
                    <a:pt x="3384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7025225" y="2038025"/>
              <a:ext cx="92375" cy="105425"/>
            </a:xfrm>
            <a:custGeom>
              <a:avLst/>
              <a:gdLst/>
              <a:ahLst/>
              <a:cxnLst/>
              <a:rect l="l" t="t" r="r" b="b"/>
              <a:pathLst>
                <a:path w="3695" h="4217" extrusionOk="0">
                  <a:moveTo>
                    <a:pt x="931" y="1"/>
                  </a:moveTo>
                  <a:cubicBezTo>
                    <a:pt x="758" y="1"/>
                    <a:pt x="584" y="67"/>
                    <a:pt x="447" y="205"/>
                  </a:cubicBezTo>
                  <a:cubicBezTo>
                    <a:pt x="64" y="459"/>
                    <a:pt x="1" y="969"/>
                    <a:pt x="319" y="1287"/>
                  </a:cubicBezTo>
                  <a:cubicBezTo>
                    <a:pt x="956" y="2115"/>
                    <a:pt x="1529" y="2943"/>
                    <a:pt x="2102" y="3835"/>
                  </a:cubicBezTo>
                  <a:cubicBezTo>
                    <a:pt x="2230" y="4026"/>
                    <a:pt x="2484" y="4217"/>
                    <a:pt x="2739" y="4217"/>
                  </a:cubicBezTo>
                  <a:cubicBezTo>
                    <a:pt x="2930" y="4217"/>
                    <a:pt x="3058" y="4153"/>
                    <a:pt x="3185" y="4089"/>
                  </a:cubicBezTo>
                  <a:cubicBezTo>
                    <a:pt x="3567" y="3835"/>
                    <a:pt x="3694" y="3325"/>
                    <a:pt x="3440" y="2943"/>
                  </a:cubicBezTo>
                  <a:cubicBezTo>
                    <a:pt x="2867" y="2051"/>
                    <a:pt x="2230" y="1160"/>
                    <a:pt x="1529" y="332"/>
                  </a:cubicBezTo>
                  <a:cubicBezTo>
                    <a:pt x="1385" y="115"/>
                    <a:pt x="1158" y="1"/>
                    <a:pt x="931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7111200" y="2171525"/>
              <a:ext cx="78050" cy="113625"/>
            </a:xfrm>
            <a:custGeom>
              <a:avLst/>
              <a:gdLst/>
              <a:ahLst/>
              <a:cxnLst/>
              <a:rect l="l" t="t" r="r" b="b"/>
              <a:pathLst>
                <a:path w="3122" h="4545" extrusionOk="0">
                  <a:moveTo>
                    <a:pt x="876" y="1"/>
                  </a:moveTo>
                  <a:cubicBezTo>
                    <a:pt x="751" y="1"/>
                    <a:pt x="625" y="29"/>
                    <a:pt x="510" y="87"/>
                  </a:cubicBezTo>
                  <a:cubicBezTo>
                    <a:pt x="128" y="278"/>
                    <a:pt x="1" y="787"/>
                    <a:pt x="192" y="1169"/>
                  </a:cubicBezTo>
                  <a:cubicBezTo>
                    <a:pt x="701" y="2125"/>
                    <a:pt x="1083" y="3080"/>
                    <a:pt x="1465" y="4035"/>
                  </a:cubicBezTo>
                  <a:cubicBezTo>
                    <a:pt x="1593" y="4290"/>
                    <a:pt x="1911" y="4545"/>
                    <a:pt x="2230" y="4545"/>
                  </a:cubicBezTo>
                  <a:cubicBezTo>
                    <a:pt x="2293" y="4545"/>
                    <a:pt x="2421" y="4481"/>
                    <a:pt x="2484" y="4481"/>
                  </a:cubicBezTo>
                  <a:cubicBezTo>
                    <a:pt x="2930" y="4290"/>
                    <a:pt x="3121" y="3844"/>
                    <a:pt x="2930" y="3462"/>
                  </a:cubicBezTo>
                  <a:cubicBezTo>
                    <a:pt x="2548" y="2443"/>
                    <a:pt x="2102" y="1424"/>
                    <a:pt x="1593" y="469"/>
                  </a:cubicBezTo>
                  <a:cubicBezTo>
                    <a:pt x="1459" y="157"/>
                    <a:pt x="1169" y="1"/>
                    <a:pt x="876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6829400" y="1831375"/>
              <a:ext cx="222925" cy="222925"/>
            </a:xfrm>
            <a:custGeom>
              <a:avLst/>
              <a:gdLst/>
              <a:ahLst/>
              <a:cxnLst/>
              <a:rect l="l" t="t" r="r" b="b"/>
              <a:pathLst>
                <a:path w="8917" h="8917" extrusionOk="0">
                  <a:moveTo>
                    <a:pt x="4459" y="1"/>
                  </a:moveTo>
                  <a:lnTo>
                    <a:pt x="1" y="4459"/>
                  </a:lnTo>
                  <a:lnTo>
                    <a:pt x="4459" y="8916"/>
                  </a:lnTo>
                  <a:lnTo>
                    <a:pt x="6114" y="7197"/>
                  </a:lnTo>
                  <a:cubicBezTo>
                    <a:pt x="6242" y="7388"/>
                    <a:pt x="6433" y="7452"/>
                    <a:pt x="6687" y="7452"/>
                  </a:cubicBezTo>
                  <a:cubicBezTo>
                    <a:pt x="7388" y="7452"/>
                    <a:pt x="7706" y="6624"/>
                    <a:pt x="7261" y="6114"/>
                  </a:cubicBezTo>
                  <a:lnTo>
                    <a:pt x="8916" y="4459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369300" y="4886275"/>
              <a:ext cx="322425" cy="328350"/>
            </a:xfrm>
            <a:custGeom>
              <a:avLst/>
              <a:gdLst/>
              <a:ahLst/>
              <a:cxnLst/>
              <a:rect l="l" t="t" r="r" b="b"/>
              <a:pathLst>
                <a:path w="12897" h="13134" extrusionOk="0">
                  <a:moveTo>
                    <a:pt x="1070" y="1"/>
                  </a:moveTo>
                  <a:cubicBezTo>
                    <a:pt x="523" y="1"/>
                    <a:pt x="0" y="567"/>
                    <a:pt x="351" y="1224"/>
                  </a:cubicBezTo>
                  <a:cubicBezTo>
                    <a:pt x="860" y="2179"/>
                    <a:pt x="1433" y="3071"/>
                    <a:pt x="2070" y="3963"/>
                  </a:cubicBezTo>
                  <a:cubicBezTo>
                    <a:pt x="2198" y="4154"/>
                    <a:pt x="2452" y="4281"/>
                    <a:pt x="2707" y="4345"/>
                  </a:cubicBezTo>
                  <a:lnTo>
                    <a:pt x="2834" y="4345"/>
                  </a:lnTo>
                  <a:lnTo>
                    <a:pt x="2834" y="10458"/>
                  </a:lnTo>
                  <a:lnTo>
                    <a:pt x="8439" y="10458"/>
                  </a:lnTo>
                  <a:cubicBezTo>
                    <a:pt x="8439" y="10713"/>
                    <a:pt x="8502" y="10968"/>
                    <a:pt x="8693" y="11095"/>
                  </a:cubicBezTo>
                  <a:cubicBezTo>
                    <a:pt x="9585" y="11796"/>
                    <a:pt x="10476" y="12433"/>
                    <a:pt x="11368" y="13006"/>
                  </a:cubicBezTo>
                  <a:cubicBezTo>
                    <a:pt x="11495" y="13133"/>
                    <a:pt x="11623" y="13133"/>
                    <a:pt x="11814" y="13133"/>
                  </a:cubicBezTo>
                  <a:cubicBezTo>
                    <a:pt x="12578" y="13133"/>
                    <a:pt x="12896" y="12114"/>
                    <a:pt x="12196" y="11732"/>
                  </a:cubicBezTo>
                  <a:lnTo>
                    <a:pt x="12196" y="11668"/>
                  </a:lnTo>
                  <a:cubicBezTo>
                    <a:pt x="11368" y="11095"/>
                    <a:pt x="10540" y="10458"/>
                    <a:pt x="9712" y="9822"/>
                  </a:cubicBezTo>
                  <a:cubicBezTo>
                    <a:pt x="9572" y="9728"/>
                    <a:pt x="9433" y="9669"/>
                    <a:pt x="9268" y="9669"/>
                  </a:cubicBezTo>
                  <a:cubicBezTo>
                    <a:pt x="9207" y="9669"/>
                    <a:pt x="9144" y="9677"/>
                    <a:pt x="9075" y="9694"/>
                  </a:cubicBezTo>
                  <a:lnTo>
                    <a:pt x="9075" y="4090"/>
                  </a:lnTo>
                  <a:lnTo>
                    <a:pt x="3217" y="4090"/>
                  </a:lnTo>
                  <a:cubicBezTo>
                    <a:pt x="3535" y="3835"/>
                    <a:pt x="3599" y="3389"/>
                    <a:pt x="3408" y="3071"/>
                  </a:cubicBezTo>
                  <a:cubicBezTo>
                    <a:pt x="2771" y="2179"/>
                    <a:pt x="2261" y="1288"/>
                    <a:pt x="1752" y="396"/>
                  </a:cubicBezTo>
                  <a:cubicBezTo>
                    <a:pt x="1573" y="118"/>
                    <a:pt x="1319" y="1"/>
                    <a:pt x="1070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849075" y="5273675"/>
              <a:ext cx="130825" cy="60350"/>
            </a:xfrm>
            <a:custGeom>
              <a:avLst/>
              <a:gdLst/>
              <a:ahLst/>
              <a:cxnLst/>
              <a:rect l="l" t="t" r="r" b="b"/>
              <a:pathLst>
                <a:path w="5233" h="2414" extrusionOk="0">
                  <a:moveTo>
                    <a:pt x="1161" y="0"/>
                  </a:moveTo>
                  <a:cubicBezTo>
                    <a:pt x="305" y="0"/>
                    <a:pt x="0" y="1357"/>
                    <a:pt x="1029" y="1586"/>
                  </a:cubicBezTo>
                  <a:cubicBezTo>
                    <a:pt x="2048" y="1904"/>
                    <a:pt x="3131" y="2159"/>
                    <a:pt x="4213" y="2413"/>
                  </a:cubicBezTo>
                  <a:lnTo>
                    <a:pt x="4341" y="2413"/>
                  </a:lnTo>
                  <a:cubicBezTo>
                    <a:pt x="4723" y="2413"/>
                    <a:pt x="5041" y="2095"/>
                    <a:pt x="5105" y="1713"/>
                  </a:cubicBezTo>
                  <a:cubicBezTo>
                    <a:pt x="5232" y="1331"/>
                    <a:pt x="4914" y="885"/>
                    <a:pt x="4468" y="821"/>
                  </a:cubicBezTo>
                  <a:cubicBezTo>
                    <a:pt x="3449" y="630"/>
                    <a:pt x="2430" y="376"/>
                    <a:pt x="1475" y="57"/>
                  </a:cubicBezTo>
                  <a:cubicBezTo>
                    <a:pt x="1364" y="18"/>
                    <a:pt x="1259" y="0"/>
                    <a:pt x="1161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276025" y="4585150"/>
              <a:ext cx="55875" cy="116800"/>
            </a:xfrm>
            <a:custGeom>
              <a:avLst/>
              <a:gdLst/>
              <a:ahLst/>
              <a:cxnLst/>
              <a:rect l="l" t="t" r="r" b="b"/>
              <a:pathLst>
                <a:path w="2235" h="4672" extrusionOk="0">
                  <a:moveTo>
                    <a:pt x="875" y="1"/>
                  </a:moveTo>
                  <a:cubicBezTo>
                    <a:pt x="440" y="1"/>
                    <a:pt x="0" y="326"/>
                    <a:pt x="70" y="915"/>
                  </a:cubicBezTo>
                  <a:cubicBezTo>
                    <a:pt x="197" y="1933"/>
                    <a:pt x="388" y="3016"/>
                    <a:pt x="643" y="4099"/>
                  </a:cubicBezTo>
                  <a:cubicBezTo>
                    <a:pt x="706" y="4417"/>
                    <a:pt x="1025" y="4672"/>
                    <a:pt x="1407" y="4672"/>
                  </a:cubicBezTo>
                  <a:lnTo>
                    <a:pt x="1598" y="4672"/>
                  </a:lnTo>
                  <a:cubicBezTo>
                    <a:pt x="1980" y="4608"/>
                    <a:pt x="2235" y="4162"/>
                    <a:pt x="2171" y="3780"/>
                  </a:cubicBezTo>
                  <a:cubicBezTo>
                    <a:pt x="1916" y="2761"/>
                    <a:pt x="1789" y="1742"/>
                    <a:pt x="1662" y="723"/>
                  </a:cubicBezTo>
                  <a:cubicBezTo>
                    <a:pt x="1604" y="230"/>
                    <a:pt x="1241" y="1"/>
                    <a:pt x="875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307975" y="4740050"/>
              <a:ext cx="74875" cy="114750"/>
            </a:xfrm>
            <a:custGeom>
              <a:avLst/>
              <a:gdLst/>
              <a:ahLst/>
              <a:cxnLst/>
              <a:rect l="l" t="t" r="r" b="b"/>
              <a:pathLst>
                <a:path w="2995" h="4590" extrusionOk="0">
                  <a:moveTo>
                    <a:pt x="965" y="1"/>
                  </a:moveTo>
                  <a:cubicBezTo>
                    <a:pt x="483" y="1"/>
                    <a:pt x="0" y="407"/>
                    <a:pt x="193" y="1023"/>
                  </a:cubicBezTo>
                  <a:cubicBezTo>
                    <a:pt x="511" y="2106"/>
                    <a:pt x="893" y="3125"/>
                    <a:pt x="1339" y="4080"/>
                  </a:cubicBezTo>
                  <a:cubicBezTo>
                    <a:pt x="1466" y="4398"/>
                    <a:pt x="1785" y="4590"/>
                    <a:pt x="2103" y="4590"/>
                  </a:cubicBezTo>
                  <a:cubicBezTo>
                    <a:pt x="2167" y="4590"/>
                    <a:pt x="2294" y="4526"/>
                    <a:pt x="2422" y="4526"/>
                  </a:cubicBezTo>
                  <a:cubicBezTo>
                    <a:pt x="2804" y="4335"/>
                    <a:pt x="2995" y="3889"/>
                    <a:pt x="2804" y="3443"/>
                  </a:cubicBezTo>
                  <a:cubicBezTo>
                    <a:pt x="2422" y="2488"/>
                    <a:pt x="2040" y="1533"/>
                    <a:pt x="1721" y="577"/>
                  </a:cubicBezTo>
                  <a:cubicBezTo>
                    <a:pt x="1595" y="175"/>
                    <a:pt x="1280" y="1"/>
                    <a:pt x="965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214075" y="4367600"/>
              <a:ext cx="157625" cy="178325"/>
            </a:xfrm>
            <a:custGeom>
              <a:avLst/>
              <a:gdLst/>
              <a:ahLst/>
              <a:cxnLst/>
              <a:rect l="l" t="t" r="r" b="b"/>
              <a:pathLst>
                <a:path w="6305" h="7133" extrusionOk="0">
                  <a:moveTo>
                    <a:pt x="0" y="0"/>
                  </a:moveTo>
                  <a:lnTo>
                    <a:pt x="0" y="6305"/>
                  </a:lnTo>
                  <a:lnTo>
                    <a:pt x="2357" y="6305"/>
                  </a:lnTo>
                  <a:cubicBezTo>
                    <a:pt x="2357" y="6751"/>
                    <a:pt x="2739" y="7133"/>
                    <a:pt x="3184" y="7133"/>
                  </a:cubicBezTo>
                  <a:cubicBezTo>
                    <a:pt x="3567" y="7133"/>
                    <a:pt x="3949" y="6751"/>
                    <a:pt x="3949" y="6305"/>
                  </a:cubicBezTo>
                  <a:lnTo>
                    <a:pt x="6305" y="6305"/>
                  </a:lnTo>
                  <a:lnTo>
                    <a:pt x="6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702125" y="5214500"/>
              <a:ext cx="131300" cy="73350"/>
            </a:xfrm>
            <a:custGeom>
              <a:avLst/>
              <a:gdLst/>
              <a:ahLst/>
              <a:cxnLst/>
              <a:rect l="l" t="t" r="r" b="b"/>
              <a:pathLst>
                <a:path w="5252" h="2934" extrusionOk="0">
                  <a:moveTo>
                    <a:pt x="1122" y="1"/>
                  </a:moveTo>
                  <a:cubicBezTo>
                    <a:pt x="404" y="1"/>
                    <a:pt x="0" y="1104"/>
                    <a:pt x="857" y="1533"/>
                  </a:cubicBezTo>
                  <a:cubicBezTo>
                    <a:pt x="1812" y="2042"/>
                    <a:pt x="2768" y="2488"/>
                    <a:pt x="3787" y="2870"/>
                  </a:cubicBezTo>
                  <a:cubicBezTo>
                    <a:pt x="3914" y="2934"/>
                    <a:pt x="3978" y="2934"/>
                    <a:pt x="4105" y="2934"/>
                  </a:cubicBezTo>
                  <a:cubicBezTo>
                    <a:pt x="4997" y="2934"/>
                    <a:pt x="5251" y="1724"/>
                    <a:pt x="4423" y="1405"/>
                  </a:cubicBezTo>
                  <a:cubicBezTo>
                    <a:pt x="3468" y="1023"/>
                    <a:pt x="2513" y="641"/>
                    <a:pt x="1558" y="131"/>
                  </a:cubicBezTo>
                  <a:cubicBezTo>
                    <a:pt x="1406" y="40"/>
                    <a:pt x="1258" y="1"/>
                    <a:pt x="1122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2014900" y="5254400"/>
              <a:ext cx="237250" cy="157625"/>
            </a:xfrm>
            <a:custGeom>
              <a:avLst/>
              <a:gdLst/>
              <a:ahLst/>
              <a:cxnLst/>
              <a:rect l="l" t="t" r="r" b="b"/>
              <a:pathLst>
                <a:path w="9490" h="6305" extrusionOk="0">
                  <a:moveTo>
                    <a:pt x="3185" y="0"/>
                  </a:moveTo>
                  <a:lnTo>
                    <a:pt x="3185" y="2165"/>
                  </a:lnTo>
                  <a:cubicBezTo>
                    <a:pt x="2420" y="2165"/>
                    <a:pt x="1656" y="2102"/>
                    <a:pt x="892" y="2038"/>
                  </a:cubicBezTo>
                  <a:cubicBezTo>
                    <a:pt x="854" y="2033"/>
                    <a:pt x="816" y="2030"/>
                    <a:pt x="779" y="2030"/>
                  </a:cubicBezTo>
                  <a:cubicBezTo>
                    <a:pt x="383" y="2030"/>
                    <a:pt x="64" y="2331"/>
                    <a:pt x="64" y="2739"/>
                  </a:cubicBezTo>
                  <a:cubicBezTo>
                    <a:pt x="0" y="3184"/>
                    <a:pt x="319" y="3566"/>
                    <a:pt x="765" y="3630"/>
                  </a:cubicBezTo>
                  <a:cubicBezTo>
                    <a:pt x="1529" y="3694"/>
                    <a:pt x="2357" y="3758"/>
                    <a:pt x="3185" y="3758"/>
                  </a:cubicBezTo>
                  <a:lnTo>
                    <a:pt x="3185" y="6305"/>
                  </a:lnTo>
                  <a:lnTo>
                    <a:pt x="9489" y="6305"/>
                  </a:lnTo>
                  <a:lnTo>
                    <a:pt x="9489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619725" y="1871175"/>
              <a:ext cx="240450" cy="240450"/>
            </a:xfrm>
            <a:custGeom>
              <a:avLst/>
              <a:gdLst/>
              <a:ahLst/>
              <a:cxnLst/>
              <a:rect l="l" t="t" r="r" b="b"/>
              <a:pathLst>
                <a:path w="9618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44110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4718275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1" y="1"/>
                  </a:moveTo>
                  <a:lnTo>
                    <a:pt x="1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5320100" y="772625"/>
              <a:ext cx="240425" cy="240450"/>
            </a:xfrm>
            <a:custGeom>
              <a:avLst/>
              <a:gdLst/>
              <a:ahLst/>
              <a:cxnLst/>
              <a:rect l="l" t="t" r="r" b="b"/>
              <a:pathLst>
                <a:path w="9617" h="9618" extrusionOk="0">
                  <a:moveTo>
                    <a:pt x="0" y="1"/>
                  </a:moveTo>
                  <a:lnTo>
                    <a:pt x="0" y="9617"/>
                  </a:lnTo>
                  <a:lnTo>
                    <a:pt x="9617" y="9617"/>
                  </a:lnTo>
                  <a:lnTo>
                    <a:pt x="961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718775" y="4396250"/>
              <a:ext cx="472875" cy="608200"/>
            </a:xfrm>
            <a:custGeom>
              <a:avLst/>
              <a:gdLst/>
              <a:ahLst/>
              <a:cxnLst/>
              <a:rect l="l" t="t" r="r" b="b"/>
              <a:pathLst>
                <a:path w="18915" h="24328" extrusionOk="0">
                  <a:moveTo>
                    <a:pt x="16494" y="16749"/>
                  </a:moveTo>
                  <a:lnTo>
                    <a:pt x="12992" y="21207"/>
                  </a:lnTo>
                  <a:lnTo>
                    <a:pt x="12992" y="16749"/>
                  </a:lnTo>
                  <a:close/>
                  <a:moveTo>
                    <a:pt x="17322" y="1593"/>
                  </a:moveTo>
                  <a:lnTo>
                    <a:pt x="17322" y="15157"/>
                  </a:lnTo>
                  <a:lnTo>
                    <a:pt x="12164" y="15157"/>
                  </a:lnTo>
                  <a:cubicBezTo>
                    <a:pt x="11718" y="15157"/>
                    <a:pt x="11400" y="15476"/>
                    <a:pt x="11400" y="15922"/>
                  </a:cubicBezTo>
                  <a:lnTo>
                    <a:pt x="11400" y="22672"/>
                  </a:lnTo>
                  <a:lnTo>
                    <a:pt x="1592" y="22672"/>
                  </a:lnTo>
                  <a:lnTo>
                    <a:pt x="1592" y="1593"/>
                  </a:lnTo>
                  <a:close/>
                  <a:moveTo>
                    <a:pt x="764" y="1"/>
                  </a:moveTo>
                  <a:cubicBezTo>
                    <a:pt x="319" y="1"/>
                    <a:pt x="0" y="383"/>
                    <a:pt x="0" y="828"/>
                  </a:cubicBezTo>
                  <a:lnTo>
                    <a:pt x="0" y="23500"/>
                  </a:lnTo>
                  <a:cubicBezTo>
                    <a:pt x="0" y="23946"/>
                    <a:pt x="319" y="24328"/>
                    <a:pt x="764" y="24328"/>
                  </a:cubicBezTo>
                  <a:lnTo>
                    <a:pt x="12164" y="24328"/>
                  </a:lnTo>
                  <a:cubicBezTo>
                    <a:pt x="12291" y="24328"/>
                    <a:pt x="12418" y="24264"/>
                    <a:pt x="12482" y="24200"/>
                  </a:cubicBezTo>
                  <a:cubicBezTo>
                    <a:pt x="12610" y="24137"/>
                    <a:pt x="12737" y="24073"/>
                    <a:pt x="12801" y="24009"/>
                  </a:cubicBezTo>
                  <a:lnTo>
                    <a:pt x="18787" y="16431"/>
                  </a:lnTo>
                  <a:cubicBezTo>
                    <a:pt x="18787" y="16367"/>
                    <a:pt x="18851" y="16304"/>
                    <a:pt x="18851" y="16240"/>
                  </a:cubicBezTo>
                  <a:lnTo>
                    <a:pt x="18851" y="16176"/>
                  </a:lnTo>
                  <a:cubicBezTo>
                    <a:pt x="18914" y="16113"/>
                    <a:pt x="18914" y="16049"/>
                    <a:pt x="18851" y="15985"/>
                  </a:cubicBezTo>
                  <a:lnTo>
                    <a:pt x="18914" y="828"/>
                  </a:lnTo>
                  <a:cubicBezTo>
                    <a:pt x="18914" y="383"/>
                    <a:pt x="18596" y="1"/>
                    <a:pt x="18150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817475" y="4498150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817475" y="4574575"/>
              <a:ext cx="280225" cy="39825"/>
            </a:xfrm>
            <a:custGeom>
              <a:avLst/>
              <a:gdLst/>
              <a:ahLst/>
              <a:cxnLst/>
              <a:rect l="l" t="t" r="r" b="b"/>
              <a:pathLst>
                <a:path w="11209" h="1593" extrusionOk="0">
                  <a:moveTo>
                    <a:pt x="1" y="0"/>
                  </a:moveTo>
                  <a:lnTo>
                    <a:pt x="1" y="1592"/>
                  </a:lnTo>
                  <a:lnTo>
                    <a:pt x="11209" y="1592"/>
                  </a:lnTo>
                  <a:lnTo>
                    <a:pt x="11209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817475" y="4650975"/>
              <a:ext cx="221325" cy="39850"/>
            </a:xfrm>
            <a:custGeom>
              <a:avLst/>
              <a:gdLst/>
              <a:ahLst/>
              <a:cxnLst/>
              <a:rect l="l" t="t" r="r" b="b"/>
              <a:pathLst>
                <a:path w="8853" h="1594" extrusionOk="0">
                  <a:moveTo>
                    <a:pt x="1" y="1"/>
                  </a:moveTo>
                  <a:lnTo>
                    <a:pt x="1" y="1593"/>
                  </a:lnTo>
                  <a:lnTo>
                    <a:pt x="8853" y="1593"/>
                  </a:lnTo>
                  <a:lnTo>
                    <a:pt x="885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6358150" y="2643350"/>
              <a:ext cx="401225" cy="445825"/>
            </a:xfrm>
            <a:custGeom>
              <a:avLst/>
              <a:gdLst/>
              <a:ahLst/>
              <a:cxnLst/>
              <a:rect l="l" t="t" r="r" b="b"/>
              <a:pathLst>
                <a:path w="16049" h="17833" extrusionOk="0">
                  <a:moveTo>
                    <a:pt x="8024" y="2166"/>
                  </a:moveTo>
                  <a:lnTo>
                    <a:pt x="14456" y="8216"/>
                  </a:lnTo>
                  <a:lnTo>
                    <a:pt x="14456" y="16240"/>
                  </a:lnTo>
                  <a:lnTo>
                    <a:pt x="11081" y="16240"/>
                  </a:lnTo>
                  <a:lnTo>
                    <a:pt x="11081" y="9872"/>
                  </a:lnTo>
                  <a:lnTo>
                    <a:pt x="4968" y="9872"/>
                  </a:lnTo>
                  <a:lnTo>
                    <a:pt x="4968" y="16240"/>
                  </a:lnTo>
                  <a:lnTo>
                    <a:pt x="1592" y="16240"/>
                  </a:lnTo>
                  <a:lnTo>
                    <a:pt x="1592" y="8216"/>
                  </a:lnTo>
                  <a:lnTo>
                    <a:pt x="8024" y="2166"/>
                  </a:lnTo>
                  <a:close/>
                  <a:moveTo>
                    <a:pt x="8024" y="1"/>
                  </a:moveTo>
                  <a:lnTo>
                    <a:pt x="0" y="7515"/>
                  </a:lnTo>
                  <a:lnTo>
                    <a:pt x="0" y="17832"/>
                  </a:lnTo>
                  <a:lnTo>
                    <a:pt x="6560" y="17832"/>
                  </a:lnTo>
                  <a:lnTo>
                    <a:pt x="6560" y="11464"/>
                  </a:lnTo>
                  <a:lnTo>
                    <a:pt x="9489" y="11464"/>
                  </a:lnTo>
                  <a:lnTo>
                    <a:pt x="9489" y="17832"/>
                  </a:lnTo>
                  <a:lnTo>
                    <a:pt x="16049" y="17832"/>
                  </a:lnTo>
                  <a:lnTo>
                    <a:pt x="16049" y="7515"/>
                  </a:lnTo>
                  <a:lnTo>
                    <a:pt x="8024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627700" y="319425"/>
              <a:ext cx="525400" cy="450050"/>
            </a:xfrm>
            <a:custGeom>
              <a:avLst/>
              <a:gdLst/>
              <a:ahLst/>
              <a:cxnLst/>
              <a:rect l="l" t="t" r="r" b="b"/>
              <a:pathLst>
                <a:path w="21016" h="18002" extrusionOk="0">
                  <a:moveTo>
                    <a:pt x="8980" y="1635"/>
                  </a:moveTo>
                  <a:cubicBezTo>
                    <a:pt x="15603" y="1635"/>
                    <a:pt x="18851" y="9595"/>
                    <a:pt x="14202" y="14244"/>
                  </a:cubicBezTo>
                  <a:cubicBezTo>
                    <a:pt x="12701" y="15745"/>
                    <a:pt x="10855" y="16416"/>
                    <a:pt x="9043" y="16416"/>
                  </a:cubicBezTo>
                  <a:cubicBezTo>
                    <a:pt x="5242" y="16416"/>
                    <a:pt x="1592" y="13464"/>
                    <a:pt x="1592" y="9022"/>
                  </a:cubicBezTo>
                  <a:cubicBezTo>
                    <a:pt x="1592" y="4883"/>
                    <a:pt x="4904" y="1635"/>
                    <a:pt x="8980" y="1635"/>
                  </a:cubicBezTo>
                  <a:close/>
                  <a:moveTo>
                    <a:pt x="9054" y="0"/>
                  </a:moveTo>
                  <a:cubicBezTo>
                    <a:pt x="4432" y="0"/>
                    <a:pt x="0" y="3593"/>
                    <a:pt x="0" y="9022"/>
                  </a:cubicBezTo>
                  <a:cubicBezTo>
                    <a:pt x="0" y="13926"/>
                    <a:pt x="4012" y="18001"/>
                    <a:pt x="8980" y="18001"/>
                  </a:cubicBezTo>
                  <a:cubicBezTo>
                    <a:pt x="17004" y="18001"/>
                    <a:pt x="21016" y="8322"/>
                    <a:pt x="15348" y="2654"/>
                  </a:cubicBezTo>
                  <a:cubicBezTo>
                    <a:pt x="13515" y="821"/>
                    <a:pt x="11263" y="0"/>
                    <a:pt x="9054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778950" y="401675"/>
              <a:ext cx="101900" cy="235650"/>
            </a:xfrm>
            <a:custGeom>
              <a:avLst/>
              <a:gdLst/>
              <a:ahLst/>
              <a:cxnLst/>
              <a:rect l="l" t="t" r="r" b="b"/>
              <a:pathLst>
                <a:path w="4076" h="9426" extrusionOk="0">
                  <a:moveTo>
                    <a:pt x="2484" y="1"/>
                  </a:moveTo>
                  <a:lnTo>
                    <a:pt x="2484" y="5668"/>
                  </a:lnTo>
                  <a:lnTo>
                    <a:pt x="0" y="8279"/>
                  </a:lnTo>
                  <a:lnTo>
                    <a:pt x="1146" y="9426"/>
                  </a:lnTo>
                  <a:lnTo>
                    <a:pt x="4076" y="6305"/>
                  </a:lnTo>
                  <a:lnTo>
                    <a:pt x="4076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2650150" y="1654650"/>
              <a:ext cx="173550" cy="173575"/>
            </a:xfrm>
            <a:custGeom>
              <a:avLst/>
              <a:gdLst/>
              <a:ahLst/>
              <a:cxnLst/>
              <a:rect l="l" t="t" r="r" b="b"/>
              <a:pathLst>
                <a:path w="6942" h="6943" extrusionOk="0">
                  <a:moveTo>
                    <a:pt x="2675" y="1"/>
                  </a:moveTo>
                  <a:lnTo>
                    <a:pt x="2675" y="2676"/>
                  </a:lnTo>
                  <a:lnTo>
                    <a:pt x="0" y="2676"/>
                  </a:lnTo>
                  <a:lnTo>
                    <a:pt x="0" y="4268"/>
                  </a:lnTo>
                  <a:lnTo>
                    <a:pt x="2675" y="4268"/>
                  </a:lnTo>
                  <a:lnTo>
                    <a:pt x="2675" y="6942"/>
                  </a:lnTo>
                  <a:lnTo>
                    <a:pt x="4267" y="6942"/>
                  </a:lnTo>
                  <a:lnTo>
                    <a:pt x="4267" y="4268"/>
                  </a:lnTo>
                  <a:lnTo>
                    <a:pt x="6942" y="4268"/>
                  </a:lnTo>
                  <a:lnTo>
                    <a:pt x="6942" y="2676"/>
                  </a:lnTo>
                  <a:lnTo>
                    <a:pt x="4267" y="2676"/>
                  </a:lnTo>
                  <a:lnTo>
                    <a:pt x="426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094650" y="26911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723550" y="1665800"/>
              <a:ext cx="151275" cy="151275"/>
            </a:xfrm>
            <a:custGeom>
              <a:avLst/>
              <a:gdLst/>
              <a:ahLst/>
              <a:cxnLst/>
              <a:rect l="l" t="t" r="r" b="b"/>
              <a:pathLst>
                <a:path w="6051" h="6051" extrusionOk="0">
                  <a:moveTo>
                    <a:pt x="1146" y="1"/>
                  </a:moveTo>
                  <a:lnTo>
                    <a:pt x="0" y="1147"/>
                  </a:lnTo>
                  <a:lnTo>
                    <a:pt x="1911" y="3057"/>
                  </a:lnTo>
                  <a:lnTo>
                    <a:pt x="0" y="4904"/>
                  </a:lnTo>
                  <a:lnTo>
                    <a:pt x="1146" y="6051"/>
                  </a:lnTo>
                  <a:lnTo>
                    <a:pt x="3057" y="4140"/>
                  </a:lnTo>
                  <a:lnTo>
                    <a:pt x="4904" y="6051"/>
                  </a:lnTo>
                  <a:lnTo>
                    <a:pt x="6050" y="4904"/>
                  </a:lnTo>
                  <a:lnTo>
                    <a:pt x="4140" y="3057"/>
                  </a:lnTo>
                  <a:lnTo>
                    <a:pt x="6050" y="1147"/>
                  </a:lnTo>
                  <a:lnTo>
                    <a:pt x="4904" y="1"/>
                  </a:lnTo>
                  <a:lnTo>
                    <a:pt x="3057" y="1911"/>
                  </a:lnTo>
                  <a:lnTo>
                    <a:pt x="1146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6334250" y="436700"/>
              <a:ext cx="149700" cy="151275"/>
            </a:xfrm>
            <a:custGeom>
              <a:avLst/>
              <a:gdLst/>
              <a:ahLst/>
              <a:cxnLst/>
              <a:rect l="l" t="t" r="r" b="b"/>
              <a:pathLst>
                <a:path w="5988" h="6051" extrusionOk="0">
                  <a:moveTo>
                    <a:pt x="1084" y="1"/>
                  </a:moveTo>
                  <a:lnTo>
                    <a:pt x="1" y="1147"/>
                  </a:lnTo>
                  <a:lnTo>
                    <a:pt x="1848" y="3057"/>
                  </a:lnTo>
                  <a:lnTo>
                    <a:pt x="1" y="4904"/>
                  </a:lnTo>
                  <a:lnTo>
                    <a:pt x="1084" y="6051"/>
                  </a:lnTo>
                  <a:lnTo>
                    <a:pt x="2994" y="4140"/>
                  </a:lnTo>
                  <a:lnTo>
                    <a:pt x="4905" y="6051"/>
                  </a:lnTo>
                  <a:lnTo>
                    <a:pt x="5987" y="4904"/>
                  </a:lnTo>
                  <a:lnTo>
                    <a:pt x="4140" y="3057"/>
                  </a:lnTo>
                  <a:lnTo>
                    <a:pt x="5987" y="1147"/>
                  </a:lnTo>
                  <a:lnTo>
                    <a:pt x="4905" y="1"/>
                  </a:lnTo>
                  <a:lnTo>
                    <a:pt x="2994" y="191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6866025" y="2581250"/>
              <a:ext cx="149675" cy="151275"/>
            </a:xfrm>
            <a:custGeom>
              <a:avLst/>
              <a:gdLst/>
              <a:ahLst/>
              <a:cxnLst/>
              <a:rect l="l" t="t" r="r" b="b"/>
              <a:pathLst>
                <a:path w="5987" h="6051" extrusionOk="0">
                  <a:moveTo>
                    <a:pt x="1083" y="1"/>
                  </a:moveTo>
                  <a:lnTo>
                    <a:pt x="0" y="1147"/>
                  </a:lnTo>
                  <a:lnTo>
                    <a:pt x="1847" y="3058"/>
                  </a:lnTo>
                  <a:lnTo>
                    <a:pt x="0" y="4905"/>
                  </a:lnTo>
                  <a:lnTo>
                    <a:pt x="1083" y="6051"/>
                  </a:lnTo>
                  <a:lnTo>
                    <a:pt x="2994" y="4140"/>
                  </a:lnTo>
                  <a:lnTo>
                    <a:pt x="4840" y="6051"/>
                  </a:lnTo>
                  <a:lnTo>
                    <a:pt x="5987" y="4905"/>
                  </a:lnTo>
                  <a:lnTo>
                    <a:pt x="4076" y="3058"/>
                  </a:lnTo>
                  <a:lnTo>
                    <a:pt x="5987" y="1147"/>
                  </a:lnTo>
                  <a:lnTo>
                    <a:pt x="4840" y="1"/>
                  </a:lnTo>
                  <a:lnTo>
                    <a:pt x="2994" y="1911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094650" y="2971325"/>
              <a:ext cx="171975" cy="173550"/>
            </a:xfrm>
            <a:custGeom>
              <a:avLst/>
              <a:gdLst/>
              <a:ahLst/>
              <a:cxnLst/>
              <a:rect l="l" t="t" r="r" b="b"/>
              <a:pathLst>
                <a:path w="6879" h="6942" extrusionOk="0">
                  <a:moveTo>
                    <a:pt x="2612" y="0"/>
                  </a:moveTo>
                  <a:lnTo>
                    <a:pt x="2612" y="2675"/>
                  </a:lnTo>
                  <a:lnTo>
                    <a:pt x="1" y="2675"/>
                  </a:lnTo>
                  <a:lnTo>
                    <a:pt x="1" y="4267"/>
                  </a:lnTo>
                  <a:lnTo>
                    <a:pt x="2612" y="4267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7"/>
                  </a:lnTo>
                  <a:lnTo>
                    <a:pt x="6879" y="4267"/>
                  </a:lnTo>
                  <a:lnTo>
                    <a:pt x="6879" y="2675"/>
                  </a:lnTo>
                  <a:lnTo>
                    <a:pt x="4204" y="2675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2409725" y="1654650"/>
              <a:ext cx="171975" cy="173575"/>
            </a:xfrm>
            <a:custGeom>
              <a:avLst/>
              <a:gdLst/>
              <a:ahLst/>
              <a:cxnLst/>
              <a:rect l="l" t="t" r="r" b="b"/>
              <a:pathLst>
                <a:path w="6879" h="6943" extrusionOk="0">
                  <a:moveTo>
                    <a:pt x="2612" y="1"/>
                  </a:moveTo>
                  <a:lnTo>
                    <a:pt x="2612" y="2676"/>
                  </a:lnTo>
                  <a:lnTo>
                    <a:pt x="1" y="2676"/>
                  </a:lnTo>
                  <a:lnTo>
                    <a:pt x="1" y="4268"/>
                  </a:lnTo>
                  <a:lnTo>
                    <a:pt x="2612" y="4268"/>
                  </a:lnTo>
                  <a:lnTo>
                    <a:pt x="2612" y="6942"/>
                  </a:lnTo>
                  <a:lnTo>
                    <a:pt x="4204" y="6942"/>
                  </a:lnTo>
                  <a:lnTo>
                    <a:pt x="4204" y="4268"/>
                  </a:lnTo>
                  <a:lnTo>
                    <a:pt x="6879" y="4268"/>
                  </a:lnTo>
                  <a:lnTo>
                    <a:pt x="6879" y="2676"/>
                  </a:lnTo>
                  <a:lnTo>
                    <a:pt x="4204" y="2676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4450800" y="4440825"/>
              <a:ext cx="1246650" cy="250000"/>
            </a:xfrm>
            <a:custGeom>
              <a:avLst/>
              <a:gdLst/>
              <a:ahLst/>
              <a:cxnLst/>
              <a:rect l="l" t="t" r="r" b="b"/>
              <a:pathLst>
                <a:path w="49866" h="10000" extrusionOk="0">
                  <a:moveTo>
                    <a:pt x="38975" y="1529"/>
                  </a:moveTo>
                  <a:lnTo>
                    <a:pt x="38975" y="4140"/>
                  </a:lnTo>
                  <a:lnTo>
                    <a:pt x="13438" y="4140"/>
                  </a:lnTo>
                  <a:lnTo>
                    <a:pt x="13438" y="1529"/>
                  </a:lnTo>
                  <a:close/>
                  <a:moveTo>
                    <a:pt x="40568" y="2039"/>
                  </a:moveTo>
                  <a:lnTo>
                    <a:pt x="43943" y="3758"/>
                  </a:lnTo>
                  <a:lnTo>
                    <a:pt x="43943" y="6114"/>
                  </a:lnTo>
                  <a:lnTo>
                    <a:pt x="40568" y="7834"/>
                  </a:lnTo>
                  <a:lnTo>
                    <a:pt x="40568" y="2039"/>
                  </a:lnTo>
                  <a:close/>
                  <a:moveTo>
                    <a:pt x="38975" y="5732"/>
                  </a:moveTo>
                  <a:lnTo>
                    <a:pt x="38975" y="8343"/>
                  </a:lnTo>
                  <a:lnTo>
                    <a:pt x="13438" y="8343"/>
                  </a:lnTo>
                  <a:lnTo>
                    <a:pt x="13438" y="5732"/>
                  </a:lnTo>
                  <a:close/>
                  <a:moveTo>
                    <a:pt x="3694" y="1"/>
                  </a:moveTo>
                  <a:cubicBezTo>
                    <a:pt x="1657" y="1"/>
                    <a:pt x="1" y="1593"/>
                    <a:pt x="1" y="3631"/>
                  </a:cubicBezTo>
                  <a:lnTo>
                    <a:pt x="1" y="6305"/>
                  </a:lnTo>
                  <a:cubicBezTo>
                    <a:pt x="1" y="8343"/>
                    <a:pt x="1657" y="9999"/>
                    <a:pt x="3694" y="9999"/>
                  </a:cubicBezTo>
                  <a:lnTo>
                    <a:pt x="39803" y="9999"/>
                  </a:lnTo>
                  <a:cubicBezTo>
                    <a:pt x="39931" y="9999"/>
                    <a:pt x="40058" y="9935"/>
                    <a:pt x="40122" y="9872"/>
                  </a:cubicBezTo>
                  <a:lnTo>
                    <a:pt x="49865" y="4968"/>
                  </a:lnTo>
                  <a:lnTo>
                    <a:pt x="40122" y="64"/>
                  </a:lnTo>
                  <a:cubicBezTo>
                    <a:pt x="40058" y="1"/>
                    <a:pt x="39931" y="1"/>
                    <a:pt x="39803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3118225" y="1673750"/>
              <a:ext cx="1514100" cy="135375"/>
            </a:xfrm>
            <a:custGeom>
              <a:avLst/>
              <a:gdLst/>
              <a:ahLst/>
              <a:cxnLst/>
              <a:rect l="l" t="t" r="r" b="b"/>
              <a:pathLst>
                <a:path w="60564" h="5415" extrusionOk="0">
                  <a:moveTo>
                    <a:pt x="55851" y="1"/>
                  </a:moveTo>
                  <a:lnTo>
                    <a:pt x="55851" y="1912"/>
                  </a:lnTo>
                  <a:lnTo>
                    <a:pt x="1083" y="1912"/>
                  </a:lnTo>
                  <a:cubicBezTo>
                    <a:pt x="0" y="1912"/>
                    <a:pt x="0" y="3504"/>
                    <a:pt x="1083" y="3504"/>
                  </a:cubicBezTo>
                  <a:lnTo>
                    <a:pt x="55851" y="3504"/>
                  </a:lnTo>
                  <a:lnTo>
                    <a:pt x="55851" y="5414"/>
                  </a:lnTo>
                  <a:lnTo>
                    <a:pt x="60564" y="2676"/>
                  </a:lnTo>
                  <a:lnTo>
                    <a:pt x="55851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349400" y="323650"/>
              <a:ext cx="2101600" cy="616175"/>
            </a:xfrm>
            <a:custGeom>
              <a:avLst/>
              <a:gdLst/>
              <a:ahLst/>
              <a:cxnLst/>
              <a:rect l="l" t="t" r="r" b="b"/>
              <a:pathLst>
                <a:path w="84064" h="24647" extrusionOk="0">
                  <a:moveTo>
                    <a:pt x="23563" y="1"/>
                  </a:moveTo>
                  <a:lnTo>
                    <a:pt x="23563" y="2357"/>
                  </a:lnTo>
                  <a:lnTo>
                    <a:pt x="7897" y="2357"/>
                  </a:lnTo>
                  <a:cubicBezTo>
                    <a:pt x="3503" y="2357"/>
                    <a:pt x="0" y="5860"/>
                    <a:pt x="0" y="10254"/>
                  </a:cubicBezTo>
                  <a:lnTo>
                    <a:pt x="0" y="23882"/>
                  </a:lnTo>
                  <a:cubicBezTo>
                    <a:pt x="0" y="24265"/>
                    <a:pt x="383" y="24647"/>
                    <a:pt x="828" y="24647"/>
                  </a:cubicBezTo>
                  <a:cubicBezTo>
                    <a:pt x="1274" y="24647"/>
                    <a:pt x="1593" y="24265"/>
                    <a:pt x="1593" y="23882"/>
                  </a:cubicBezTo>
                  <a:lnTo>
                    <a:pt x="1593" y="10190"/>
                  </a:lnTo>
                  <a:cubicBezTo>
                    <a:pt x="1593" y="6751"/>
                    <a:pt x="4395" y="3949"/>
                    <a:pt x="7897" y="3949"/>
                  </a:cubicBezTo>
                  <a:lnTo>
                    <a:pt x="23563" y="3949"/>
                  </a:lnTo>
                  <a:lnTo>
                    <a:pt x="23563" y="6369"/>
                  </a:lnTo>
                  <a:lnTo>
                    <a:pt x="29868" y="6369"/>
                  </a:lnTo>
                  <a:lnTo>
                    <a:pt x="29868" y="3949"/>
                  </a:lnTo>
                  <a:lnTo>
                    <a:pt x="79414" y="3949"/>
                  </a:lnTo>
                  <a:lnTo>
                    <a:pt x="79414" y="5860"/>
                  </a:lnTo>
                  <a:lnTo>
                    <a:pt x="84063" y="3185"/>
                  </a:lnTo>
                  <a:lnTo>
                    <a:pt x="79414" y="447"/>
                  </a:lnTo>
                  <a:lnTo>
                    <a:pt x="79414" y="2357"/>
                  </a:lnTo>
                  <a:lnTo>
                    <a:pt x="29868" y="2357"/>
                  </a:lnTo>
                  <a:lnTo>
                    <a:pt x="2986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5823200" y="713725"/>
              <a:ext cx="843825" cy="1111300"/>
            </a:xfrm>
            <a:custGeom>
              <a:avLst/>
              <a:gdLst/>
              <a:ahLst/>
              <a:cxnLst/>
              <a:rect l="l" t="t" r="r" b="b"/>
              <a:pathLst>
                <a:path w="33753" h="44452" extrusionOk="0">
                  <a:moveTo>
                    <a:pt x="0" y="1"/>
                  </a:moveTo>
                  <a:lnTo>
                    <a:pt x="0" y="6305"/>
                  </a:lnTo>
                  <a:lnTo>
                    <a:pt x="6305" y="6305"/>
                  </a:lnTo>
                  <a:lnTo>
                    <a:pt x="6305" y="3885"/>
                  </a:lnTo>
                  <a:lnTo>
                    <a:pt x="24264" y="3885"/>
                  </a:lnTo>
                  <a:cubicBezTo>
                    <a:pt x="27576" y="3885"/>
                    <a:pt x="30250" y="6560"/>
                    <a:pt x="30314" y="9935"/>
                  </a:cubicBezTo>
                  <a:lnTo>
                    <a:pt x="30314" y="39803"/>
                  </a:lnTo>
                  <a:lnTo>
                    <a:pt x="28403" y="39803"/>
                  </a:lnTo>
                  <a:lnTo>
                    <a:pt x="31078" y="44452"/>
                  </a:lnTo>
                  <a:lnTo>
                    <a:pt x="33753" y="39803"/>
                  </a:lnTo>
                  <a:lnTo>
                    <a:pt x="31906" y="39803"/>
                  </a:lnTo>
                  <a:lnTo>
                    <a:pt x="31906" y="9935"/>
                  </a:lnTo>
                  <a:cubicBezTo>
                    <a:pt x="31842" y="5796"/>
                    <a:pt x="28467" y="2357"/>
                    <a:pt x="24264" y="2357"/>
                  </a:cubicBezTo>
                  <a:lnTo>
                    <a:pt x="6305" y="2357"/>
                  </a:lnTo>
                  <a:lnTo>
                    <a:pt x="630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924300" y="661175"/>
              <a:ext cx="135350" cy="314875"/>
            </a:xfrm>
            <a:custGeom>
              <a:avLst/>
              <a:gdLst/>
              <a:ahLst/>
              <a:cxnLst/>
              <a:rect l="l" t="t" r="r" b="b"/>
              <a:pathLst>
                <a:path w="5414" h="12595" extrusionOk="0">
                  <a:moveTo>
                    <a:pt x="2676" y="1"/>
                  </a:moveTo>
                  <a:lnTo>
                    <a:pt x="1" y="4714"/>
                  </a:lnTo>
                  <a:lnTo>
                    <a:pt x="1911" y="4714"/>
                  </a:lnTo>
                  <a:lnTo>
                    <a:pt x="1911" y="11783"/>
                  </a:lnTo>
                  <a:cubicBezTo>
                    <a:pt x="1911" y="12324"/>
                    <a:pt x="2309" y="12594"/>
                    <a:pt x="2707" y="12594"/>
                  </a:cubicBezTo>
                  <a:cubicBezTo>
                    <a:pt x="3105" y="12594"/>
                    <a:pt x="3503" y="12324"/>
                    <a:pt x="3503" y="11783"/>
                  </a:cubicBezTo>
                  <a:lnTo>
                    <a:pt x="3503" y="4714"/>
                  </a:lnTo>
                  <a:lnTo>
                    <a:pt x="5414" y="4714"/>
                  </a:lnTo>
                  <a:lnTo>
                    <a:pt x="2676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782450" y="3907475"/>
              <a:ext cx="135350" cy="315250"/>
            </a:xfrm>
            <a:custGeom>
              <a:avLst/>
              <a:gdLst/>
              <a:ahLst/>
              <a:cxnLst/>
              <a:rect l="l" t="t" r="r" b="b"/>
              <a:pathLst>
                <a:path w="5414" h="12610" extrusionOk="0">
                  <a:moveTo>
                    <a:pt x="2739" y="1"/>
                  </a:moveTo>
                  <a:cubicBezTo>
                    <a:pt x="2293" y="1"/>
                    <a:pt x="1911" y="383"/>
                    <a:pt x="1911" y="828"/>
                  </a:cubicBezTo>
                  <a:lnTo>
                    <a:pt x="1911" y="7897"/>
                  </a:lnTo>
                  <a:lnTo>
                    <a:pt x="0" y="7897"/>
                  </a:lnTo>
                  <a:lnTo>
                    <a:pt x="2739" y="12610"/>
                  </a:lnTo>
                  <a:lnTo>
                    <a:pt x="5414" y="7897"/>
                  </a:lnTo>
                  <a:lnTo>
                    <a:pt x="3503" y="7897"/>
                  </a:lnTo>
                  <a:lnTo>
                    <a:pt x="3503" y="828"/>
                  </a:lnTo>
                  <a:cubicBezTo>
                    <a:pt x="3503" y="383"/>
                    <a:pt x="3121" y="1"/>
                    <a:pt x="2739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113775" y="661175"/>
              <a:ext cx="133750" cy="314875"/>
            </a:xfrm>
            <a:custGeom>
              <a:avLst/>
              <a:gdLst/>
              <a:ahLst/>
              <a:cxnLst/>
              <a:rect l="l" t="t" r="r" b="b"/>
              <a:pathLst>
                <a:path w="5350" h="12595" extrusionOk="0">
                  <a:moveTo>
                    <a:pt x="2675" y="1"/>
                  </a:moveTo>
                  <a:lnTo>
                    <a:pt x="0" y="4714"/>
                  </a:lnTo>
                  <a:lnTo>
                    <a:pt x="1911" y="4714"/>
                  </a:lnTo>
                  <a:lnTo>
                    <a:pt x="1847" y="11783"/>
                  </a:lnTo>
                  <a:cubicBezTo>
                    <a:pt x="1847" y="12324"/>
                    <a:pt x="2245" y="12594"/>
                    <a:pt x="2643" y="12594"/>
                  </a:cubicBezTo>
                  <a:cubicBezTo>
                    <a:pt x="3041" y="12594"/>
                    <a:pt x="3439" y="12324"/>
                    <a:pt x="3439" y="11783"/>
                  </a:cubicBezTo>
                  <a:lnTo>
                    <a:pt x="3439" y="4714"/>
                  </a:lnTo>
                  <a:lnTo>
                    <a:pt x="5350" y="4714"/>
                  </a:lnTo>
                  <a:lnTo>
                    <a:pt x="26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782450" y="2181650"/>
              <a:ext cx="135350" cy="1668525"/>
            </a:xfrm>
            <a:custGeom>
              <a:avLst/>
              <a:gdLst/>
              <a:ahLst/>
              <a:cxnLst/>
              <a:rect l="l" t="t" r="r" b="b"/>
              <a:pathLst>
                <a:path w="5414" h="66741" extrusionOk="0">
                  <a:moveTo>
                    <a:pt x="2739" y="0"/>
                  </a:moveTo>
                  <a:lnTo>
                    <a:pt x="0" y="4649"/>
                  </a:lnTo>
                  <a:lnTo>
                    <a:pt x="1911" y="4649"/>
                  </a:lnTo>
                  <a:lnTo>
                    <a:pt x="1911" y="65977"/>
                  </a:lnTo>
                  <a:cubicBezTo>
                    <a:pt x="1911" y="66486"/>
                    <a:pt x="2309" y="66741"/>
                    <a:pt x="2707" y="66741"/>
                  </a:cubicBezTo>
                  <a:cubicBezTo>
                    <a:pt x="3105" y="66741"/>
                    <a:pt x="3503" y="66486"/>
                    <a:pt x="3503" y="65977"/>
                  </a:cubicBezTo>
                  <a:lnTo>
                    <a:pt x="3503" y="4649"/>
                  </a:lnTo>
                  <a:lnTo>
                    <a:pt x="5414" y="4649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5576425" y="4885025"/>
              <a:ext cx="1047625" cy="159225"/>
            </a:xfrm>
            <a:custGeom>
              <a:avLst/>
              <a:gdLst/>
              <a:ahLst/>
              <a:cxnLst/>
              <a:rect l="l" t="t" r="r" b="b"/>
              <a:pathLst>
                <a:path w="41905" h="6369" extrusionOk="0">
                  <a:moveTo>
                    <a:pt x="25092" y="1"/>
                  </a:moveTo>
                  <a:lnTo>
                    <a:pt x="25092" y="2357"/>
                  </a:lnTo>
                  <a:lnTo>
                    <a:pt x="1019" y="2357"/>
                  </a:lnTo>
                  <a:cubicBezTo>
                    <a:pt x="0" y="2357"/>
                    <a:pt x="0" y="3949"/>
                    <a:pt x="1019" y="3949"/>
                  </a:cubicBezTo>
                  <a:lnTo>
                    <a:pt x="25092" y="3949"/>
                  </a:lnTo>
                  <a:lnTo>
                    <a:pt x="25092" y="6369"/>
                  </a:lnTo>
                  <a:lnTo>
                    <a:pt x="31397" y="6369"/>
                  </a:lnTo>
                  <a:lnTo>
                    <a:pt x="31397" y="3949"/>
                  </a:lnTo>
                  <a:lnTo>
                    <a:pt x="37256" y="3949"/>
                  </a:lnTo>
                  <a:lnTo>
                    <a:pt x="37256" y="5859"/>
                  </a:lnTo>
                  <a:lnTo>
                    <a:pt x="41904" y="3185"/>
                  </a:lnTo>
                  <a:lnTo>
                    <a:pt x="37256" y="446"/>
                  </a:lnTo>
                  <a:lnTo>
                    <a:pt x="37256" y="2357"/>
                  </a:lnTo>
                  <a:lnTo>
                    <a:pt x="31397" y="2357"/>
                  </a:lnTo>
                  <a:lnTo>
                    <a:pt x="31397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5523875" y="5074475"/>
              <a:ext cx="1100175" cy="157650"/>
            </a:xfrm>
            <a:custGeom>
              <a:avLst/>
              <a:gdLst/>
              <a:ahLst/>
              <a:cxnLst/>
              <a:rect l="l" t="t" r="r" b="b"/>
              <a:pathLst>
                <a:path w="44007" h="6306" extrusionOk="0">
                  <a:moveTo>
                    <a:pt x="1" y="1"/>
                  </a:moveTo>
                  <a:lnTo>
                    <a:pt x="1" y="6306"/>
                  </a:lnTo>
                  <a:lnTo>
                    <a:pt x="6306" y="6306"/>
                  </a:lnTo>
                  <a:lnTo>
                    <a:pt x="6306" y="3949"/>
                  </a:lnTo>
                  <a:lnTo>
                    <a:pt x="39358" y="3949"/>
                  </a:lnTo>
                  <a:lnTo>
                    <a:pt x="39358" y="5860"/>
                  </a:lnTo>
                  <a:lnTo>
                    <a:pt x="44006" y="3121"/>
                  </a:lnTo>
                  <a:lnTo>
                    <a:pt x="39358" y="447"/>
                  </a:lnTo>
                  <a:lnTo>
                    <a:pt x="39358" y="2357"/>
                  </a:lnTo>
                  <a:lnTo>
                    <a:pt x="6306" y="2357"/>
                  </a:lnTo>
                  <a:lnTo>
                    <a:pt x="6306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2408625" y="5020350"/>
              <a:ext cx="1230225" cy="393850"/>
            </a:xfrm>
            <a:custGeom>
              <a:avLst/>
              <a:gdLst/>
              <a:ahLst/>
              <a:cxnLst/>
              <a:rect l="l" t="t" r="r" b="b"/>
              <a:pathLst>
                <a:path w="49209" h="15754" extrusionOk="0">
                  <a:moveTo>
                    <a:pt x="46534" y="1"/>
                  </a:moveTo>
                  <a:lnTo>
                    <a:pt x="43796" y="4650"/>
                  </a:lnTo>
                  <a:lnTo>
                    <a:pt x="45706" y="4650"/>
                  </a:lnTo>
                  <a:lnTo>
                    <a:pt x="45706" y="8725"/>
                  </a:lnTo>
                  <a:cubicBezTo>
                    <a:pt x="45706" y="10381"/>
                    <a:pt x="44369" y="11719"/>
                    <a:pt x="42713" y="11719"/>
                  </a:cubicBezTo>
                  <a:lnTo>
                    <a:pt x="32651" y="11719"/>
                  </a:lnTo>
                  <a:lnTo>
                    <a:pt x="32651" y="9235"/>
                  </a:lnTo>
                  <a:lnTo>
                    <a:pt x="26346" y="9235"/>
                  </a:lnTo>
                  <a:lnTo>
                    <a:pt x="26346" y="11719"/>
                  </a:lnTo>
                  <a:lnTo>
                    <a:pt x="6859" y="11719"/>
                  </a:lnTo>
                  <a:cubicBezTo>
                    <a:pt x="6497" y="9847"/>
                    <a:pt x="5018" y="8948"/>
                    <a:pt x="3536" y="8948"/>
                  </a:cubicBezTo>
                  <a:cubicBezTo>
                    <a:pt x="1892" y="8948"/>
                    <a:pt x="243" y="10054"/>
                    <a:pt x="109" y="12164"/>
                  </a:cubicBezTo>
                  <a:cubicBezTo>
                    <a:pt x="0" y="14441"/>
                    <a:pt x="1778" y="15754"/>
                    <a:pt x="3558" y="15754"/>
                  </a:cubicBezTo>
                  <a:cubicBezTo>
                    <a:pt x="4915" y="15754"/>
                    <a:pt x="6272" y="14991"/>
                    <a:pt x="6795" y="13311"/>
                  </a:cubicBezTo>
                  <a:lnTo>
                    <a:pt x="26346" y="13311"/>
                  </a:lnTo>
                  <a:lnTo>
                    <a:pt x="26346" y="15540"/>
                  </a:lnTo>
                  <a:lnTo>
                    <a:pt x="32651" y="15540"/>
                  </a:lnTo>
                  <a:lnTo>
                    <a:pt x="32651" y="13311"/>
                  </a:lnTo>
                  <a:lnTo>
                    <a:pt x="42650" y="13311"/>
                  </a:lnTo>
                  <a:cubicBezTo>
                    <a:pt x="45261" y="13311"/>
                    <a:pt x="47298" y="11273"/>
                    <a:pt x="47298" y="8725"/>
                  </a:cubicBezTo>
                  <a:lnTo>
                    <a:pt x="47298" y="4650"/>
                  </a:lnTo>
                  <a:lnTo>
                    <a:pt x="49209" y="4650"/>
                  </a:lnTo>
                  <a:lnTo>
                    <a:pt x="46534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819225" y="2831225"/>
              <a:ext cx="197450" cy="168025"/>
            </a:xfrm>
            <a:custGeom>
              <a:avLst/>
              <a:gdLst/>
              <a:ahLst/>
              <a:cxnLst/>
              <a:rect l="l" t="t" r="r" b="b"/>
              <a:pathLst>
                <a:path w="7898" h="6721" extrusionOk="0">
                  <a:moveTo>
                    <a:pt x="4522" y="0"/>
                  </a:moveTo>
                  <a:cubicBezTo>
                    <a:pt x="1465" y="0"/>
                    <a:pt x="1" y="3630"/>
                    <a:pt x="2102" y="5732"/>
                  </a:cubicBezTo>
                  <a:cubicBezTo>
                    <a:pt x="2805" y="6414"/>
                    <a:pt x="3663" y="6721"/>
                    <a:pt x="4501" y="6721"/>
                  </a:cubicBezTo>
                  <a:cubicBezTo>
                    <a:pt x="6242" y="6721"/>
                    <a:pt x="7897" y="5396"/>
                    <a:pt x="7897" y="3375"/>
                  </a:cubicBezTo>
                  <a:cubicBezTo>
                    <a:pt x="7897" y="1465"/>
                    <a:pt x="6369" y="0"/>
                    <a:pt x="4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860625" y="1842525"/>
              <a:ext cx="619350" cy="135350"/>
            </a:xfrm>
            <a:custGeom>
              <a:avLst/>
              <a:gdLst/>
              <a:ahLst/>
              <a:cxnLst/>
              <a:rect l="l" t="t" r="r" b="b"/>
              <a:pathLst>
                <a:path w="24774" h="5414" extrusionOk="0">
                  <a:moveTo>
                    <a:pt x="4713" y="0"/>
                  </a:moveTo>
                  <a:lnTo>
                    <a:pt x="0" y="2739"/>
                  </a:lnTo>
                  <a:lnTo>
                    <a:pt x="4713" y="5414"/>
                  </a:lnTo>
                  <a:lnTo>
                    <a:pt x="4713" y="3503"/>
                  </a:lnTo>
                  <a:lnTo>
                    <a:pt x="23946" y="3503"/>
                  </a:lnTo>
                  <a:cubicBezTo>
                    <a:pt x="24391" y="3503"/>
                    <a:pt x="24774" y="3185"/>
                    <a:pt x="24774" y="2739"/>
                  </a:cubicBezTo>
                  <a:cubicBezTo>
                    <a:pt x="24774" y="2293"/>
                    <a:pt x="24391" y="1911"/>
                    <a:pt x="23946" y="1911"/>
                  </a:cubicBezTo>
                  <a:lnTo>
                    <a:pt x="4713" y="1911"/>
                  </a:lnTo>
                  <a:lnTo>
                    <a:pt x="4713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6060425" y="4273650"/>
              <a:ext cx="627300" cy="495175"/>
            </a:xfrm>
            <a:custGeom>
              <a:avLst/>
              <a:gdLst/>
              <a:ahLst/>
              <a:cxnLst/>
              <a:rect l="l" t="t" r="r" b="b"/>
              <a:pathLst>
                <a:path w="25092" h="19807" extrusionOk="0">
                  <a:moveTo>
                    <a:pt x="5031" y="1"/>
                  </a:moveTo>
                  <a:cubicBezTo>
                    <a:pt x="2229" y="1"/>
                    <a:pt x="0" y="2230"/>
                    <a:pt x="0" y="5032"/>
                  </a:cubicBezTo>
                  <a:lnTo>
                    <a:pt x="0" y="14776"/>
                  </a:lnTo>
                  <a:cubicBezTo>
                    <a:pt x="0" y="17578"/>
                    <a:pt x="2229" y="19807"/>
                    <a:pt x="5031" y="19807"/>
                  </a:cubicBezTo>
                  <a:lnTo>
                    <a:pt x="20124" y="19807"/>
                  </a:lnTo>
                  <a:cubicBezTo>
                    <a:pt x="22863" y="19807"/>
                    <a:pt x="25092" y="17578"/>
                    <a:pt x="25092" y="14776"/>
                  </a:cubicBezTo>
                  <a:lnTo>
                    <a:pt x="25092" y="5032"/>
                  </a:lnTo>
                  <a:cubicBezTo>
                    <a:pt x="25092" y="2230"/>
                    <a:pt x="22863" y="1"/>
                    <a:pt x="20124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6033350" y="2694300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6162325" y="2694300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6033350" y="2820075"/>
              <a:ext cx="97150" cy="98725"/>
            </a:xfrm>
            <a:custGeom>
              <a:avLst/>
              <a:gdLst/>
              <a:ahLst/>
              <a:cxnLst/>
              <a:rect l="l" t="t" r="r" b="b"/>
              <a:pathLst>
                <a:path w="3886" h="3949" extrusionOk="0">
                  <a:moveTo>
                    <a:pt x="1" y="0"/>
                  </a:moveTo>
                  <a:lnTo>
                    <a:pt x="1" y="3949"/>
                  </a:lnTo>
                  <a:lnTo>
                    <a:pt x="3885" y="3949"/>
                  </a:lnTo>
                  <a:lnTo>
                    <a:pt x="3885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6162325" y="2820075"/>
              <a:ext cx="98725" cy="98725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0" y="0"/>
                  </a:moveTo>
                  <a:lnTo>
                    <a:pt x="0" y="3949"/>
                  </a:lnTo>
                  <a:lnTo>
                    <a:pt x="3948" y="394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6076350" y="3681400"/>
              <a:ext cx="176750" cy="455375"/>
            </a:xfrm>
            <a:custGeom>
              <a:avLst/>
              <a:gdLst/>
              <a:ahLst/>
              <a:cxnLst/>
              <a:rect l="l" t="t" r="r" b="b"/>
              <a:pathLst>
                <a:path w="7070" h="18215" extrusionOk="0">
                  <a:moveTo>
                    <a:pt x="0" y="0"/>
                  </a:moveTo>
                  <a:cubicBezTo>
                    <a:pt x="0" y="2866"/>
                    <a:pt x="1911" y="4777"/>
                    <a:pt x="3503" y="6305"/>
                  </a:cubicBezTo>
                  <a:cubicBezTo>
                    <a:pt x="4522" y="7324"/>
                    <a:pt x="5413" y="8279"/>
                    <a:pt x="5541" y="9107"/>
                  </a:cubicBezTo>
                  <a:cubicBezTo>
                    <a:pt x="5413" y="9935"/>
                    <a:pt x="4522" y="10890"/>
                    <a:pt x="3503" y="11846"/>
                  </a:cubicBezTo>
                  <a:cubicBezTo>
                    <a:pt x="1911" y="13438"/>
                    <a:pt x="0" y="15348"/>
                    <a:pt x="0" y="18214"/>
                  </a:cubicBezTo>
                  <a:lnTo>
                    <a:pt x="1592" y="18214"/>
                  </a:lnTo>
                  <a:cubicBezTo>
                    <a:pt x="1592" y="16049"/>
                    <a:pt x="3121" y="14520"/>
                    <a:pt x="4585" y="13056"/>
                  </a:cubicBezTo>
                  <a:cubicBezTo>
                    <a:pt x="5859" y="11846"/>
                    <a:pt x="7005" y="10636"/>
                    <a:pt x="7069" y="9235"/>
                  </a:cubicBezTo>
                  <a:lnTo>
                    <a:pt x="7069" y="9107"/>
                  </a:lnTo>
                  <a:lnTo>
                    <a:pt x="7069" y="9044"/>
                  </a:lnTo>
                  <a:cubicBezTo>
                    <a:pt x="7005" y="7579"/>
                    <a:pt x="5859" y="6433"/>
                    <a:pt x="4585" y="5223"/>
                  </a:cubicBezTo>
                  <a:cubicBezTo>
                    <a:pt x="3121" y="3694"/>
                    <a:pt x="1592" y="2166"/>
                    <a:pt x="159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6270575" y="3679800"/>
              <a:ext cx="178350" cy="456975"/>
            </a:xfrm>
            <a:custGeom>
              <a:avLst/>
              <a:gdLst/>
              <a:ahLst/>
              <a:cxnLst/>
              <a:rect l="l" t="t" r="r" b="b"/>
              <a:pathLst>
                <a:path w="7134" h="18279" extrusionOk="0">
                  <a:moveTo>
                    <a:pt x="5541" y="1"/>
                  </a:moveTo>
                  <a:cubicBezTo>
                    <a:pt x="5541" y="2230"/>
                    <a:pt x="4013" y="3758"/>
                    <a:pt x="2484" y="5223"/>
                  </a:cubicBezTo>
                  <a:cubicBezTo>
                    <a:pt x="1274" y="6433"/>
                    <a:pt x="128" y="7643"/>
                    <a:pt x="1" y="9044"/>
                  </a:cubicBezTo>
                  <a:lnTo>
                    <a:pt x="1" y="9171"/>
                  </a:lnTo>
                  <a:lnTo>
                    <a:pt x="1" y="9235"/>
                  </a:lnTo>
                  <a:cubicBezTo>
                    <a:pt x="128" y="10700"/>
                    <a:pt x="1274" y="11846"/>
                    <a:pt x="2484" y="13056"/>
                  </a:cubicBezTo>
                  <a:cubicBezTo>
                    <a:pt x="4013" y="14521"/>
                    <a:pt x="5541" y="16113"/>
                    <a:pt x="5541" y="18278"/>
                  </a:cubicBezTo>
                  <a:lnTo>
                    <a:pt x="7133" y="18278"/>
                  </a:lnTo>
                  <a:cubicBezTo>
                    <a:pt x="7133" y="15412"/>
                    <a:pt x="5159" y="13502"/>
                    <a:pt x="3631" y="11910"/>
                  </a:cubicBezTo>
                  <a:cubicBezTo>
                    <a:pt x="2612" y="10891"/>
                    <a:pt x="1656" y="9935"/>
                    <a:pt x="1593" y="9108"/>
                  </a:cubicBezTo>
                  <a:cubicBezTo>
                    <a:pt x="1656" y="8280"/>
                    <a:pt x="2612" y="7388"/>
                    <a:pt x="3631" y="6369"/>
                  </a:cubicBezTo>
                  <a:cubicBezTo>
                    <a:pt x="5223" y="4777"/>
                    <a:pt x="7133" y="2867"/>
                    <a:pt x="7133" y="1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6170275" y="3772150"/>
              <a:ext cx="184700" cy="116250"/>
            </a:xfrm>
            <a:custGeom>
              <a:avLst/>
              <a:gdLst/>
              <a:ahLst/>
              <a:cxnLst/>
              <a:rect l="l" t="t" r="r" b="b"/>
              <a:pathLst>
                <a:path w="7388" h="4650" extrusionOk="0">
                  <a:moveTo>
                    <a:pt x="1" y="0"/>
                  </a:moveTo>
                  <a:cubicBezTo>
                    <a:pt x="574" y="637"/>
                    <a:pt x="1274" y="1338"/>
                    <a:pt x="1975" y="1975"/>
                  </a:cubicBezTo>
                  <a:cubicBezTo>
                    <a:pt x="2548" y="2548"/>
                    <a:pt x="3057" y="3248"/>
                    <a:pt x="3439" y="4013"/>
                  </a:cubicBezTo>
                  <a:cubicBezTo>
                    <a:pt x="3567" y="4204"/>
                    <a:pt x="3630" y="4458"/>
                    <a:pt x="3694" y="4649"/>
                  </a:cubicBezTo>
                  <a:cubicBezTo>
                    <a:pt x="3694" y="4586"/>
                    <a:pt x="3758" y="4458"/>
                    <a:pt x="3758" y="4395"/>
                  </a:cubicBezTo>
                  <a:cubicBezTo>
                    <a:pt x="3885" y="4013"/>
                    <a:pt x="4076" y="3694"/>
                    <a:pt x="4267" y="3376"/>
                  </a:cubicBezTo>
                  <a:cubicBezTo>
                    <a:pt x="4713" y="2803"/>
                    <a:pt x="5159" y="2229"/>
                    <a:pt x="5668" y="1720"/>
                  </a:cubicBezTo>
                  <a:cubicBezTo>
                    <a:pt x="6242" y="1147"/>
                    <a:pt x="6878" y="574"/>
                    <a:pt x="7388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6132075" y="3928175"/>
              <a:ext cx="261125" cy="208600"/>
            </a:xfrm>
            <a:custGeom>
              <a:avLst/>
              <a:gdLst/>
              <a:ahLst/>
              <a:cxnLst/>
              <a:rect l="l" t="t" r="r" b="b"/>
              <a:pathLst>
                <a:path w="10445" h="8344" extrusionOk="0">
                  <a:moveTo>
                    <a:pt x="5222" y="0"/>
                  </a:moveTo>
                  <a:cubicBezTo>
                    <a:pt x="5222" y="4522"/>
                    <a:pt x="828" y="6496"/>
                    <a:pt x="191" y="6751"/>
                  </a:cubicBezTo>
                  <a:cubicBezTo>
                    <a:pt x="64" y="7260"/>
                    <a:pt x="0" y="7770"/>
                    <a:pt x="0" y="8343"/>
                  </a:cubicBezTo>
                  <a:lnTo>
                    <a:pt x="10444" y="8343"/>
                  </a:lnTo>
                  <a:cubicBezTo>
                    <a:pt x="10444" y="7770"/>
                    <a:pt x="10444" y="7260"/>
                    <a:pt x="10317" y="6751"/>
                  </a:cubicBezTo>
                  <a:cubicBezTo>
                    <a:pt x="10317" y="6751"/>
                    <a:pt x="5222" y="4840"/>
                    <a:pt x="522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6262625" y="392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6036550" y="3628850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6036550" y="4149475"/>
              <a:ext cx="447400" cy="39825"/>
            </a:xfrm>
            <a:custGeom>
              <a:avLst/>
              <a:gdLst/>
              <a:ahLst/>
              <a:cxnLst/>
              <a:rect l="l" t="t" r="r" b="b"/>
              <a:pathLst>
                <a:path w="17896" h="1593" extrusionOk="0">
                  <a:moveTo>
                    <a:pt x="0" y="1"/>
                  </a:moveTo>
                  <a:lnTo>
                    <a:pt x="0" y="1593"/>
                  </a:lnTo>
                  <a:lnTo>
                    <a:pt x="17895" y="1593"/>
                  </a:lnTo>
                  <a:lnTo>
                    <a:pt x="1789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6163900" y="2121150"/>
              <a:ext cx="122575" cy="176750"/>
            </a:xfrm>
            <a:custGeom>
              <a:avLst/>
              <a:gdLst/>
              <a:ahLst/>
              <a:cxnLst/>
              <a:rect l="l" t="t" r="r" b="b"/>
              <a:pathLst>
                <a:path w="4903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93" y="3312"/>
                  </a:lnTo>
                  <a:lnTo>
                    <a:pt x="1593" y="1274"/>
                  </a:lnTo>
                  <a:close/>
                  <a:moveTo>
                    <a:pt x="1" y="0"/>
                  </a:moveTo>
                  <a:lnTo>
                    <a:pt x="1" y="7069"/>
                  </a:lnTo>
                  <a:lnTo>
                    <a:pt x="1593" y="7069"/>
                  </a:lnTo>
                  <a:lnTo>
                    <a:pt x="1593" y="4522"/>
                  </a:lnTo>
                  <a:lnTo>
                    <a:pt x="2675" y="4522"/>
                  </a:lnTo>
                  <a:cubicBezTo>
                    <a:pt x="2710" y="4524"/>
                    <a:pt x="2743" y="4524"/>
                    <a:pt x="2777" y="4524"/>
                  </a:cubicBezTo>
                  <a:cubicBezTo>
                    <a:pt x="3942" y="4524"/>
                    <a:pt x="4903" y="3469"/>
                    <a:pt x="4841" y="2293"/>
                  </a:cubicBezTo>
                  <a:cubicBezTo>
                    <a:pt x="4841" y="1019"/>
                    <a:pt x="3885" y="0"/>
                    <a:pt x="261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6302425" y="2121150"/>
              <a:ext cx="138525" cy="176750"/>
            </a:xfrm>
            <a:custGeom>
              <a:avLst/>
              <a:gdLst/>
              <a:ahLst/>
              <a:cxnLst/>
              <a:rect l="l" t="t" r="r" b="b"/>
              <a:pathLst>
                <a:path w="5541" h="7070" extrusionOk="0">
                  <a:moveTo>
                    <a:pt x="0" y="0"/>
                  </a:moveTo>
                  <a:lnTo>
                    <a:pt x="0" y="7069"/>
                  </a:lnTo>
                  <a:lnTo>
                    <a:pt x="1592" y="7069"/>
                  </a:lnTo>
                  <a:lnTo>
                    <a:pt x="1592" y="4267"/>
                  </a:lnTo>
                  <a:lnTo>
                    <a:pt x="3885" y="4267"/>
                  </a:lnTo>
                  <a:lnTo>
                    <a:pt x="3885" y="7069"/>
                  </a:lnTo>
                  <a:lnTo>
                    <a:pt x="5541" y="7069"/>
                  </a:lnTo>
                  <a:lnTo>
                    <a:pt x="5541" y="0"/>
                  </a:lnTo>
                  <a:lnTo>
                    <a:pt x="3885" y="0"/>
                  </a:lnTo>
                  <a:lnTo>
                    <a:pt x="3885" y="2802"/>
                  </a:lnTo>
                  <a:lnTo>
                    <a:pt x="1592" y="2802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6472775" y="2121150"/>
              <a:ext cx="121025" cy="176750"/>
            </a:xfrm>
            <a:custGeom>
              <a:avLst/>
              <a:gdLst/>
              <a:ahLst/>
              <a:cxnLst/>
              <a:rect l="l" t="t" r="r" b="b"/>
              <a:pathLst>
                <a:path w="4841" h="7070" extrusionOk="0">
                  <a:moveTo>
                    <a:pt x="2357" y="1274"/>
                  </a:moveTo>
                  <a:cubicBezTo>
                    <a:pt x="2930" y="1274"/>
                    <a:pt x="3312" y="1720"/>
                    <a:pt x="3312" y="2293"/>
                  </a:cubicBezTo>
                  <a:cubicBezTo>
                    <a:pt x="3312" y="2802"/>
                    <a:pt x="2930" y="3312"/>
                    <a:pt x="2357" y="3312"/>
                  </a:cubicBezTo>
                  <a:lnTo>
                    <a:pt x="1529" y="3312"/>
                  </a:lnTo>
                  <a:lnTo>
                    <a:pt x="1529" y="1274"/>
                  </a:lnTo>
                  <a:close/>
                  <a:moveTo>
                    <a:pt x="0" y="0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522"/>
                  </a:lnTo>
                  <a:lnTo>
                    <a:pt x="2612" y="4522"/>
                  </a:lnTo>
                  <a:cubicBezTo>
                    <a:pt x="2647" y="4524"/>
                    <a:pt x="2683" y="4524"/>
                    <a:pt x="2718" y="4524"/>
                  </a:cubicBezTo>
                  <a:cubicBezTo>
                    <a:pt x="3938" y="4524"/>
                    <a:pt x="4839" y="3469"/>
                    <a:pt x="4777" y="2293"/>
                  </a:cubicBezTo>
                  <a:cubicBezTo>
                    <a:pt x="4840" y="1083"/>
                    <a:pt x="3822" y="64"/>
                    <a:pt x="2612" y="0"/>
                  </a:cubicBez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688525" y="661175"/>
              <a:ext cx="92350" cy="178350"/>
            </a:xfrm>
            <a:custGeom>
              <a:avLst/>
              <a:gdLst/>
              <a:ahLst/>
              <a:cxnLst/>
              <a:rect l="l" t="t" r="r" b="b"/>
              <a:pathLst>
                <a:path w="3694" h="7134" extrusionOk="0">
                  <a:moveTo>
                    <a:pt x="2102" y="1"/>
                  </a:moveTo>
                  <a:lnTo>
                    <a:pt x="2102" y="4268"/>
                  </a:lnTo>
                  <a:cubicBezTo>
                    <a:pt x="2102" y="5032"/>
                    <a:pt x="2102" y="5669"/>
                    <a:pt x="955" y="5669"/>
                  </a:cubicBezTo>
                  <a:cubicBezTo>
                    <a:pt x="573" y="5669"/>
                    <a:pt x="191" y="5478"/>
                    <a:pt x="0" y="5159"/>
                  </a:cubicBezTo>
                  <a:lnTo>
                    <a:pt x="0" y="7006"/>
                  </a:lnTo>
                  <a:cubicBezTo>
                    <a:pt x="319" y="7134"/>
                    <a:pt x="637" y="7134"/>
                    <a:pt x="955" y="7134"/>
                  </a:cubicBezTo>
                  <a:cubicBezTo>
                    <a:pt x="2675" y="7134"/>
                    <a:pt x="3694" y="6433"/>
                    <a:pt x="3694" y="4395"/>
                  </a:cubicBezTo>
                  <a:lnTo>
                    <a:pt x="3694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 flipH="1">
              <a:off x="1461393" y="1206602"/>
              <a:ext cx="147728" cy="176750"/>
            </a:xfrm>
            <a:custGeom>
              <a:avLst/>
              <a:gdLst/>
              <a:ahLst/>
              <a:cxnLst/>
              <a:rect l="l" t="t" r="r" b="b"/>
              <a:pathLst>
                <a:path w="5478" h="7070" extrusionOk="0">
                  <a:moveTo>
                    <a:pt x="0" y="1"/>
                  </a:moveTo>
                  <a:lnTo>
                    <a:pt x="0" y="7069"/>
                  </a:lnTo>
                  <a:lnTo>
                    <a:pt x="1529" y="7069"/>
                  </a:lnTo>
                  <a:lnTo>
                    <a:pt x="1529" y="4267"/>
                  </a:lnTo>
                  <a:lnTo>
                    <a:pt x="3821" y="4267"/>
                  </a:lnTo>
                  <a:lnTo>
                    <a:pt x="3821" y="7069"/>
                  </a:lnTo>
                  <a:lnTo>
                    <a:pt x="5477" y="7069"/>
                  </a:lnTo>
                  <a:lnTo>
                    <a:pt x="5477" y="1"/>
                  </a:lnTo>
                  <a:lnTo>
                    <a:pt x="3821" y="1"/>
                  </a:lnTo>
                  <a:lnTo>
                    <a:pt x="3821" y="2866"/>
                  </a:lnTo>
                  <a:lnTo>
                    <a:pt x="1529" y="286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 flipH="1">
              <a:off x="1291396" y="1206602"/>
              <a:ext cx="151153" cy="176750"/>
            </a:xfrm>
            <a:custGeom>
              <a:avLst/>
              <a:gdLst/>
              <a:ahLst/>
              <a:cxnLst/>
              <a:rect l="l" t="t" r="r" b="b"/>
              <a:pathLst>
                <a:path w="5605" h="7070" extrusionOk="0">
                  <a:moveTo>
                    <a:pt x="1" y="1"/>
                  </a:moveTo>
                  <a:lnTo>
                    <a:pt x="1" y="1465"/>
                  </a:lnTo>
                  <a:lnTo>
                    <a:pt x="2038" y="1465"/>
                  </a:lnTo>
                  <a:lnTo>
                    <a:pt x="2038" y="7069"/>
                  </a:lnTo>
                  <a:lnTo>
                    <a:pt x="3567" y="7069"/>
                  </a:lnTo>
                  <a:lnTo>
                    <a:pt x="3567" y="1465"/>
                  </a:lnTo>
                  <a:lnTo>
                    <a:pt x="5605" y="1465"/>
                  </a:lnTo>
                  <a:lnTo>
                    <a:pt x="5605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 flipH="1">
              <a:off x="1037205" y="1206602"/>
              <a:ext cx="252497" cy="176750"/>
            </a:xfrm>
            <a:custGeom>
              <a:avLst/>
              <a:gdLst/>
              <a:ahLst/>
              <a:cxnLst/>
              <a:rect l="l" t="t" r="r" b="b"/>
              <a:pathLst>
                <a:path w="9363" h="7070" extrusionOk="0">
                  <a:moveTo>
                    <a:pt x="1402" y="1"/>
                  </a:moveTo>
                  <a:lnTo>
                    <a:pt x="0" y="7069"/>
                  </a:lnTo>
                  <a:lnTo>
                    <a:pt x="1720" y="7069"/>
                  </a:lnTo>
                  <a:lnTo>
                    <a:pt x="2548" y="2229"/>
                  </a:lnTo>
                  <a:lnTo>
                    <a:pt x="3949" y="7069"/>
                  </a:lnTo>
                  <a:lnTo>
                    <a:pt x="5477" y="7069"/>
                  </a:lnTo>
                  <a:lnTo>
                    <a:pt x="6815" y="2229"/>
                  </a:lnTo>
                  <a:lnTo>
                    <a:pt x="7643" y="7069"/>
                  </a:lnTo>
                  <a:lnTo>
                    <a:pt x="9362" y="7069"/>
                  </a:lnTo>
                  <a:lnTo>
                    <a:pt x="8025" y="1"/>
                  </a:lnTo>
                  <a:lnTo>
                    <a:pt x="6178" y="1"/>
                  </a:lnTo>
                  <a:lnTo>
                    <a:pt x="4713" y="4968"/>
                  </a:lnTo>
                  <a:lnTo>
                    <a:pt x="3248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 flipH="1">
              <a:off x="908417" y="1206602"/>
              <a:ext cx="109946" cy="176750"/>
            </a:xfrm>
            <a:custGeom>
              <a:avLst/>
              <a:gdLst/>
              <a:ahLst/>
              <a:cxnLst/>
              <a:rect l="l" t="t" r="r" b="b"/>
              <a:pathLst>
                <a:path w="4077" h="7070" extrusionOk="0">
                  <a:moveTo>
                    <a:pt x="1" y="1"/>
                  </a:moveTo>
                  <a:lnTo>
                    <a:pt x="1" y="7069"/>
                  </a:lnTo>
                  <a:lnTo>
                    <a:pt x="4076" y="7069"/>
                  </a:lnTo>
                  <a:lnTo>
                    <a:pt x="4076" y="5668"/>
                  </a:lnTo>
                  <a:lnTo>
                    <a:pt x="1529" y="5668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48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2245750" y="4830900"/>
              <a:ext cx="162425" cy="211775"/>
            </a:xfrm>
            <a:custGeom>
              <a:avLst/>
              <a:gdLst/>
              <a:ahLst/>
              <a:cxnLst/>
              <a:rect l="l" t="t" r="r" b="b"/>
              <a:pathLst>
                <a:path w="6497" h="8471" extrusionOk="0">
                  <a:moveTo>
                    <a:pt x="6496" y="0"/>
                  </a:moveTo>
                  <a:lnTo>
                    <a:pt x="0" y="3057"/>
                  </a:lnTo>
                  <a:lnTo>
                    <a:pt x="0" y="5413"/>
                  </a:lnTo>
                  <a:lnTo>
                    <a:pt x="6496" y="8470"/>
                  </a:lnTo>
                  <a:lnTo>
                    <a:pt x="6496" y="6560"/>
                  </a:lnTo>
                  <a:lnTo>
                    <a:pt x="1402" y="4267"/>
                  </a:lnTo>
                  <a:lnTo>
                    <a:pt x="6496" y="1911"/>
                  </a:lnTo>
                  <a:lnTo>
                    <a:pt x="6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2433625" y="4727400"/>
              <a:ext cx="207000" cy="380550"/>
            </a:xfrm>
            <a:custGeom>
              <a:avLst/>
              <a:gdLst/>
              <a:ahLst/>
              <a:cxnLst/>
              <a:rect l="l" t="t" r="r" b="b"/>
              <a:pathLst>
                <a:path w="8280" h="15222" extrusionOk="0">
                  <a:moveTo>
                    <a:pt x="6114" y="1"/>
                  </a:moveTo>
                  <a:lnTo>
                    <a:pt x="0" y="15221"/>
                  </a:lnTo>
                  <a:lnTo>
                    <a:pt x="2165" y="15221"/>
                  </a:lnTo>
                  <a:lnTo>
                    <a:pt x="8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2661300" y="4830900"/>
              <a:ext cx="164000" cy="211775"/>
            </a:xfrm>
            <a:custGeom>
              <a:avLst/>
              <a:gdLst/>
              <a:ahLst/>
              <a:cxnLst/>
              <a:rect l="l" t="t" r="r" b="b"/>
              <a:pathLst>
                <a:path w="6560" h="8471" extrusionOk="0">
                  <a:moveTo>
                    <a:pt x="0" y="0"/>
                  </a:moveTo>
                  <a:lnTo>
                    <a:pt x="0" y="1911"/>
                  </a:lnTo>
                  <a:lnTo>
                    <a:pt x="5095" y="4267"/>
                  </a:lnTo>
                  <a:lnTo>
                    <a:pt x="0" y="6560"/>
                  </a:lnTo>
                  <a:lnTo>
                    <a:pt x="0" y="8470"/>
                  </a:lnTo>
                  <a:lnTo>
                    <a:pt x="6559" y="5413"/>
                  </a:lnTo>
                  <a:lnTo>
                    <a:pt x="6559" y="3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8"/>
          <p:cNvGrpSpPr/>
          <p:nvPr/>
        </p:nvGrpSpPr>
        <p:grpSpPr>
          <a:xfrm>
            <a:off x="4168693" y="2567279"/>
            <a:ext cx="566498" cy="490821"/>
            <a:chOff x="864491" y="1723250"/>
            <a:chExt cx="397866" cy="397887"/>
          </a:xfrm>
        </p:grpSpPr>
        <p:sp>
          <p:nvSpPr>
            <p:cNvPr id="1269" name="Google Shape;1269;p38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rgbClr val="0526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EB PROPOSA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259</Words>
  <Application>Microsoft Office PowerPoint</Application>
  <PresentationFormat>On-screen Show (16:9)</PresentationFormat>
  <Paragraphs>45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Wingdings</vt:lpstr>
      <vt:lpstr>Bree Serif</vt:lpstr>
      <vt:lpstr>Roboto Black</vt:lpstr>
      <vt:lpstr>Didact Gothic</vt:lpstr>
      <vt:lpstr>Roboto Light</vt:lpstr>
      <vt:lpstr>Proxima Nova Semibold</vt:lpstr>
      <vt:lpstr>Arial</vt:lpstr>
      <vt:lpstr>Roboto Thin</vt:lpstr>
      <vt:lpstr>Proxima Nova</vt:lpstr>
      <vt:lpstr>Roboto Mono Thin</vt:lpstr>
      <vt:lpstr>WEB PROPOSAL</vt:lpstr>
      <vt:lpstr>SlidesGo Final Pages</vt:lpstr>
      <vt:lpstr>PUA KHEIN-SENG</vt:lpstr>
      <vt:lpstr>BIODATA INDIVIDU</vt:lpstr>
      <vt:lpstr>LATAR BELAKANG PENDIDIKAN </vt:lpstr>
      <vt:lpstr>PowerPoint Presentation</vt:lpstr>
      <vt:lpstr>PENCAPAIAN DAN KEJAYAAN</vt:lpstr>
      <vt:lpstr>FAKTOR KEJAYAAN</vt:lpstr>
      <vt:lpstr>NILAI MURNI</vt:lpstr>
      <vt:lpstr>—PUA KHEIN-SENG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PUA KHEIN SENG</dc:title>
  <dc:creator>Nur Irdeena</dc:creator>
  <cp:lastModifiedBy>Nur Irdeena</cp:lastModifiedBy>
  <cp:revision>20</cp:revision>
  <dcterms:modified xsi:type="dcterms:W3CDTF">2019-11-21T11:31:25Z</dcterms:modified>
</cp:coreProperties>
</file>