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5" r:id="rId8"/>
    <p:sldId id="264" r:id="rId9"/>
    <p:sldId id="266" r:id="rId10"/>
    <p:sldId id="267" r:id="rId11"/>
    <p:sldId id="26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206E24C-1770-4A28-A06E-96FC5BE975F1}" type="datetimeFigureOut">
              <a:rPr lang="en-MY" smtClean="0"/>
              <a:t>22/1/2021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0DDAFBF9-430D-403E-BD93-B0734DB610F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87343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6E24C-1770-4A28-A06E-96FC5BE975F1}" type="datetimeFigureOut">
              <a:rPr lang="en-MY" smtClean="0"/>
              <a:t>22/1/2021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AFBF9-430D-403E-BD93-B0734DB610F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16888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6E24C-1770-4A28-A06E-96FC5BE975F1}" type="datetimeFigureOut">
              <a:rPr lang="en-MY" smtClean="0"/>
              <a:t>22/1/2021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AFBF9-430D-403E-BD93-B0734DB610F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456702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6E24C-1770-4A28-A06E-96FC5BE975F1}" type="datetimeFigureOut">
              <a:rPr lang="en-MY" smtClean="0"/>
              <a:t>22/1/2021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AFBF9-430D-403E-BD93-B0734DB610F4}" type="slidenum">
              <a:rPr lang="en-MY" smtClean="0"/>
              <a:t>‹#›</a:t>
            </a:fld>
            <a:endParaRPr lang="en-MY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39588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6E24C-1770-4A28-A06E-96FC5BE975F1}" type="datetimeFigureOut">
              <a:rPr lang="en-MY" smtClean="0"/>
              <a:t>22/1/2021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AFBF9-430D-403E-BD93-B0734DB610F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69654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6E24C-1770-4A28-A06E-96FC5BE975F1}" type="datetimeFigureOut">
              <a:rPr lang="en-MY" smtClean="0"/>
              <a:t>22/1/2021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AFBF9-430D-403E-BD93-B0734DB610F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830956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6E24C-1770-4A28-A06E-96FC5BE975F1}" type="datetimeFigureOut">
              <a:rPr lang="en-MY" smtClean="0"/>
              <a:t>22/1/2021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AFBF9-430D-403E-BD93-B0734DB610F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636685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6E24C-1770-4A28-A06E-96FC5BE975F1}" type="datetimeFigureOut">
              <a:rPr lang="en-MY" smtClean="0"/>
              <a:t>22/1/2021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AFBF9-430D-403E-BD93-B0734DB610F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261244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6E24C-1770-4A28-A06E-96FC5BE975F1}" type="datetimeFigureOut">
              <a:rPr lang="en-MY" smtClean="0"/>
              <a:t>22/1/2021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AFBF9-430D-403E-BD93-B0734DB610F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33152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6E24C-1770-4A28-A06E-96FC5BE975F1}" type="datetimeFigureOut">
              <a:rPr lang="en-MY" smtClean="0"/>
              <a:t>22/1/2021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AFBF9-430D-403E-BD93-B0734DB610F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36846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6E24C-1770-4A28-A06E-96FC5BE975F1}" type="datetimeFigureOut">
              <a:rPr lang="en-MY" smtClean="0"/>
              <a:t>22/1/2021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AFBF9-430D-403E-BD93-B0734DB610F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11869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6E24C-1770-4A28-A06E-96FC5BE975F1}" type="datetimeFigureOut">
              <a:rPr lang="en-MY" smtClean="0"/>
              <a:t>22/1/2021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AFBF9-430D-403E-BD93-B0734DB610F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53006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6E24C-1770-4A28-A06E-96FC5BE975F1}" type="datetimeFigureOut">
              <a:rPr lang="en-MY" smtClean="0"/>
              <a:t>22/1/2021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AFBF9-430D-403E-BD93-B0734DB610F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95511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6E24C-1770-4A28-A06E-96FC5BE975F1}" type="datetimeFigureOut">
              <a:rPr lang="en-MY" smtClean="0"/>
              <a:t>22/1/2021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AFBF9-430D-403E-BD93-B0734DB610F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91584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6E24C-1770-4A28-A06E-96FC5BE975F1}" type="datetimeFigureOut">
              <a:rPr lang="en-MY" smtClean="0"/>
              <a:t>22/1/2021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AFBF9-430D-403E-BD93-B0734DB610F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37595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6E24C-1770-4A28-A06E-96FC5BE975F1}" type="datetimeFigureOut">
              <a:rPr lang="en-MY" smtClean="0"/>
              <a:t>22/1/2021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AFBF9-430D-403E-BD93-B0734DB610F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7898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6E24C-1770-4A28-A06E-96FC5BE975F1}" type="datetimeFigureOut">
              <a:rPr lang="en-MY" smtClean="0"/>
              <a:t>22/1/2021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AFBF9-430D-403E-BD93-B0734DB610F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44926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6E24C-1770-4A28-A06E-96FC5BE975F1}" type="datetimeFigureOut">
              <a:rPr lang="en-MY" smtClean="0"/>
              <a:t>22/1/2021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AFBF9-430D-403E-BD93-B0734DB610F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49174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8708" y="1145107"/>
            <a:ext cx="4321262" cy="1384300"/>
          </a:xfrm>
          <a:prstGeom prst="rect">
            <a:avLst/>
          </a:prstGeom>
        </p:spPr>
      </p:pic>
      <p:sp>
        <p:nvSpPr>
          <p:cNvPr id="5" name="Google Shape;340;p30"/>
          <p:cNvSpPr txBox="1">
            <a:spLocks noGrp="1"/>
          </p:cNvSpPr>
          <p:nvPr>
            <p:ph type="ctrTitle"/>
          </p:nvPr>
        </p:nvSpPr>
        <p:spPr>
          <a:xfrm>
            <a:off x="2233801" y="3477057"/>
            <a:ext cx="7650031" cy="1876339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-US" sz="1400" dirty="0"/>
              <a:t> </a:t>
            </a:r>
            <a:r>
              <a:rPr lang="en-US" sz="1400" dirty="0" smtClean="0"/>
              <a:t>             </a:t>
            </a:r>
            <a:r>
              <a:rPr lang="en-US" sz="1800" dirty="0" smtClean="0"/>
              <a:t>SCSV </a:t>
            </a:r>
            <a:r>
              <a:rPr lang="en-US" sz="1800" dirty="0"/>
              <a:t>3213 – FUNDAMENTAL OF IMAGE </a:t>
            </a:r>
            <a:r>
              <a:rPr lang="en-US" sz="1800" dirty="0" smtClean="0"/>
              <a:t>PROCESSIN</a:t>
            </a:r>
            <a:r>
              <a:rPr lang="id-ID" sz="1800" dirty="0" smtClean="0"/>
              <a:t>G / </a:t>
            </a:r>
            <a:r>
              <a:rPr lang="en-US" sz="1800" dirty="0" smtClean="0"/>
              <a:t>SECTION </a:t>
            </a:r>
            <a:r>
              <a:rPr lang="en-US" sz="1800" dirty="0" smtClean="0"/>
              <a:t>02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> </a:t>
            </a:r>
            <a:br>
              <a:rPr lang="en-US" sz="1800" dirty="0"/>
            </a:br>
            <a:r>
              <a:rPr lang="en-US" sz="1800" dirty="0" smtClean="0"/>
              <a:t>		               Assignment </a:t>
            </a:r>
            <a:r>
              <a:rPr lang="en-US" sz="1800" dirty="0"/>
              <a:t>3</a:t>
            </a:r>
            <a:br>
              <a:rPr lang="en-US" sz="1800" dirty="0"/>
            </a:br>
            <a:r>
              <a:rPr lang="en-US" sz="1800" dirty="0"/>
              <a:t> </a:t>
            </a:r>
            <a:br>
              <a:rPr lang="en-US" sz="1800" dirty="0"/>
            </a:br>
            <a:r>
              <a:rPr lang="en-US" sz="1800" dirty="0" smtClean="0"/>
              <a:t>			    LECTURER</a:t>
            </a:r>
            <a:r>
              <a:rPr lang="en-US" sz="1800" dirty="0"/>
              <a:t>:</a:t>
            </a:r>
            <a:br>
              <a:rPr lang="en-US" sz="1800" dirty="0"/>
            </a:br>
            <a:r>
              <a:rPr lang="en-US" sz="1800" dirty="0" smtClean="0"/>
              <a:t>		      Dr</a:t>
            </a:r>
            <a:r>
              <a:rPr lang="en-US" sz="1800" dirty="0"/>
              <a:t>. </a:t>
            </a:r>
            <a:r>
              <a:rPr lang="en-US" sz="1800" dirty="0" err="1"/>
              <a:t>Md</a:t>
            </a:r>
            <a:r>
              <a:rPr lang="en-US" sz="1800" dirty="0"/>
              <a:t> </a:t>
            </a:r>
            <a:r>
              <a:rPr lang="en-US" sz="1800" dirty="0" err="1"/>
              <a:t>Sah</a:t>
            </a:r>
            <a:r>
              <a:rPr lang="en-US" sz="1800" dirty="0"/>
              <a:t> bin </a:t>
            </a:r>
            <a:r>
              <a:rPr lang="en-US" sz="1800" dirty="0" err="1"/>
              <a:t>Hj</a:t>
            </a:r>
            <a:r>
              <a:rPr lang="en-US" sz="1800" dirty="0"/>
              <a:t> </a:t>
            </a:r>
            <a:r>
              <a:rPr lang="en-US" sz="1800" dirty="0" smtClean="0"/>
              <a:t>Salam</a:t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                  Prepared by : Omar hamed </a:t>
            </a:r>
            <a:r>
              <a:rPr lang="en-US" sz="1800" dirty="0" err="1" smtClean="0"/>
              <a:t>abdellatif</a:t>
            </a:r>
            <a:r>
              <a:rPr lang="en-US" sz="1800" dirty="0" smtClean="0"/>
              <a:t> Ibrahim(A18Cs4061)</a:t>
            </a:r>
            <a:r>
              <a:rPr lang="en-US" sz="1400" dirty="0"/>
              <a:t/>
            </a:r>
            <a:br>
              <a:rPr lang="en-US" sz="1400" dirty="0"/>
            </a:br>
            <a:endParaRPr sz="1400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0073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63894" y="1398224"/>
            <a:ext cx="753964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Matlab</a:t>
            </a:r>
            <a:r>
              <a:rPr lang="en-US" sz="3200" dirty="0" smtClean="0"/>
              <a:t> Script To Enhance the Image</a:t>
            </a:r>
          </a:p>
          <a:p>
            <a:r>
              <a:rPr lang="en-US" sz="1400" dirty="0" smtClean="0"/>
              <a:t>&gt;&gt; e=</a:t>
            </a:r>
            <a:r>
              <a:rPr lang="en-US" sz="1400" dirty="0" err="1" smtClean="0"/>
              <a:t>imadjust</a:t>
            </a:r>
            <a:r>
              <a:rPr lang="en-US" sz="1400" dirty="0" smtClean="0"/>
              <a:t>(d);</a:t>
            </a:r>
          </a:p>
          <a:p>
            <a:r>
              <a:rPr lang="en-US" sz="1400" dirty="0" smtClean="0"/>
              <a:t>&gt;&gt; subplot(1,2,1), </a:t>
            </a:r>
            <a:r>
              <a:rPr lang="en-US" sz="1400" dirty="0" err="1" smtClean="0"/>
              <a:t>imshow</a:t>
            </a:r>
            <a:r>
              <a:rPr lang="en-US" sz="1400" dirty="0" smtClean="0"/>
              <a:t>(d), title('Noise Removal Image');</a:t>
            </a:r>
          </a:p>
          <a:p>
            <a:r>
              <a:rPr lang="en-US" sz="1400" dirty="0" smtClean="0"/>
              <a:t>&gt;&gt; subplot(1,2,2), </a:t>
            </a:r>
            <a:r>
              <a:rPr lang="en-US" sz="1400" dirty="0" err="1" smtClean="0"/>
              <a:t>imshow</a:t>
            </a:r>
            <a:r>
              <a:rPr lang="en-US" sz="1400" dirty="0" smtClean="0"/>
              <a:t>(e), title('Enhanced Image');</a:t>
            </a:r>
            <a:endParaRPr lang="en-MY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764771" y="197895"/>
            <a:ext cx="119121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Step 3 Enhancing the image after the noise removal is Done</a:t>
            </a:r>
            <a:endParaRPr lang="en-MY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3894" y="3094601"/>
            <a:ext cx="4733925" cy="3209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877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2555" y="2355878"/>
            <a:ext cx="9905998" cy="1478570"/>
          </a:xfrm>
        </p:spPr>
        <p:txBody>
          <a:bodyPr/>
          <a:lstStyle/>
          <a:p>
            <a:r>
              <a:rPr lang="en-US" dirty="0" smtClean="0"/>
              <a:t>Thank You .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13379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Flow chart Image 1</a:t>
            </a:r>
            <a:endParaRPr lang="en-MY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8412" y="1729047"/>
            <a:ext cx="4572000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299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70118" y="2837254"/>
            <a:ext cx="7581206" cy="359109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70118" y="1106145"/>
            <a:ext cx="753964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Matlab</a:t>
            </a:r>
            <a:r>
              <a:rPr lang="en-US" sz="3200" dirty="0" smtClean="0"/>
              <a:t> Script To Brighten The image:</a:t>
            </a:r>
          </a:p>
          <a:p>
            <a:r>
              <a:rPr lang="en-MY" sz="1400" dirty="0" smtClean="0"/>
              <a:t>&gt;&gt; I=</a:t>
            </a:r>
            <a:r>
              <a:rPr lang="en-MY" sz="1400" dirty="0" err="1" smtClean="0"/>
              <a:t>imread</a:t>
            </a:r>
            <a:r>
              <a:rPr lang="en-MY" sz="1400" dirty="0" smtClean="0"/>
              <a:t>('OAS1_0018_MR1_mpr-1_anon_sag_66.gif');</a:t>
            </a:r>
          </a:p>
          <a:p>
            <a:r>
              <a:rPr lang="en-MY" sz="1400" dirty="0" smtClean="0"/>
              <a:t>&gt;&gt; I2=</a:t>
            </a:r>
            <a:r>
              <a:rPr lang="en-MY" sz="1400" dirty="0" err="1" smtClean="0"/>
              <a:t>imadd</a:t>
            </a:r>
            <a:r>
              <a:rPr lang="en-MY" sz="1400" dirty="0" smtClean="0"/>
              <a:t>(I,75);</a:t>
            </a:r>
          </a:p>
          <a:p>
            <a:r>
              <a:rPr lang="en-US" sz="1400" dirty="0" smtClean="0"/>
              <a:t>&gt;&gt; figure</a:t>
            </a:r>
          </a:p>
          <a:p>
            <a:r>
              <a:rPr lang="en-US" sz="1400" dirty="0" smtClean="0"/>
              <a:t>&gt;&gt; subplot(1,2,1),</a:t>
            </a:r>
            <a:r>
              <a:rPr lang="en-US" sz="1400" dirty="0" err="1" smtClean="0"/>
              <a:t>imshow</a:t>
            </a:r>
            <a:r>
              <a:rPr lang="en-US" sz="1400" dirty="0" smtClean="0"/>
              <a:t>(I),title('Original Image');</a:t>
            </a:r>
          </a:p>
          <a:p>
            <a:r>
              <a:rPr lang="en-US" sz="1400" dirty="0" smtClean="0"/>
              <a:t>&gt;&gt; subplot(1,2,2),</a:t>
            </a:r>
            <a:r>
              <a:rPr lang="en-US" sz="1400" dirty="0" err="1" smtClean="0"/>
              <a:t>imshow</a:t>
            </a:r>
            <a:r>
              <a:rPr lang="en-US" sz="1400" dirty="0" smtClean="0"/>
              <a:t>(I2),title('Brightened Image');</a:t>
            </a:r>
            <a:endParaRPr lang="en-MY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1970118" y="390698"/>
            <a:ext cx="57274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Step 1 Darkening </a:t>
            </a:r>
            <a:r>
              <a:rPr lang="en-US" sz="3600" dirty="0"/>
              <a:t>T</a:t>
            </a:r>
            <a:r>
              <a:rPr lang="en-US" sz="3600" dirty="0" smtClean="0"/>
              <a:t>he Image</a:t>
            </a:r>
            <a:endParaRPr lang="en-MY" sz="3600" dirty="0"/>
          </a:p>
        </p:txBody>
      </p:sp>
    </p:spTree>
    <p:extLst>
      <p:ext uri="{BB962C8B-B14F-4D97-AF65-F5344CB8AC3E}">
        <p14:creationId xmlns:p14="http://schemas.microsoft.com/office/powerpoint/2010/main" val="1153663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970118" y="1106145"/>
            <a:ext cx="753964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Matlab</a:t>
            </a:r>
            <a:r>
              <a:rPr lang="en-US" sz="3200" dirty="0" smtClean="0"/>
              <a:t> Script To Sharpen The image:</a:t>
            </a:r>
          </a:p>
          <a:p>
            <a:r>
              <a:rPr lang="en-MY" sz="1400" dirty="0" smtClean="0"/>
              <a:t>&gt;&gt; I=</a:t>
            </a:r>
            <a:r>
              <a:rPr lang="en-MY" sz="1400" dirty="0" err="1" smtClean="0"/>
              <a:t>imread</a:t>
            </a:r>
            <a:r>
              <a:rPr lang="en-MY" sz="1400" dirty="0" smtClean="0"/>
              <a:t>('brightenedimage2.bmp');</a:t>
            </a:r>
          </a:p>
          <a:p>
            <a:r>
              <a:rPr lang="en-MY" sz="1400" dirty="0" smtClean="0"/>
              <a:t>&gt;&gt; </a:t>
            </a:r>
            <a:r>
              <a:rPr lang="en-MY" sz="1400" dirty="0" err="1" smtClean="0"/>
              <a:t>f_blur</a:t>
            </a:r>
            <a:r>
              <a:rPr lang="en-MY" sz="1400" dirty="0" smtClean="0"/>
              <a:t> = </a:t>
            </a:r>
            <a:r>
              <a:rPr lang="en-MY" sz="1400" dirty="0" err="1" smtClean="0"/>
              <a:t>fspecial</a:t>
            </a:r>
            <a:r>
              <a:rPr lang="en-MY" sz="1400" dirty="0" smtClean="0"/>
              <a:t>('average',13);</a:t>
            </a:r>
          </a:p>
          <a:p>
            <a:r>
              <a:rPr lang="en-MY" sz="1400" dirty="0" smtClean="0"/>
              <a:t>&gt;&gt; </a:t>
            </a:r>
            <a:r>
              <a:rPr lang="en-MY" sz="1400" dirty="0" err="1" smtClean="0"/>
              <a:t>I_blur</a:t>
            </a:r>
            <a:r>
              <a:rPr lang="en-MY" sz="1400" dirty="0" smtClean="0"/>
              <a:t> = </a:t>
            </a:r>
            <a:r>
              <a:rPr lang="en-MY" sz="1400" dirty="0" err="1" smtClean="0"/>
              <a:t>imfilter</a:t>
            </a:r>
            <a:r>
              <a:rPr lang="en-MY" sz="1400" dirty="0" smtClean="0"/>
              <a:t>(</a:t>
            </a:r>
            <a:r>
              <a:rPr lang="en-MY" sz="1400" dirty="0" err="1" smtClean="0"/>
              <a:t>I,f_blur</a:t>
            </a:r>
            <a:r>
              <a:rPr lang="en-MY" sz="1400" dirty="0" smtClean="0"/>
              <a:t>);</a:t>
            </a:r>
          </a:p>
          <a:p>
            <a:r>
              <a:rPr lang="en-MY" sz="1400" dirty="0" smtClean="0"/>
              <a:t>&gt;&gt; </a:t>
            </a:r>
            <a:r>
              <a:rPr lang="en-MY" sz="1400" dirty="0" err="1" smtClean="0"/>
              <a:t>I_sharpening</a:t>
            </a:r>
            <a:r>
              <a:rPr lang="en-MY" sz="1400" dirty="0" smtClean="0"/>
              <a:t> = </a:t>
            </a:r>
            <a:r>
              <a:rPr lang="en-MY" sz="1400" dirty="0" err="1" smtClean="0"/>
              <a:t>imsubtract</a:t>
            </a:r>
            <a:r>
              <a:rPr lang="en-MY" sz="1400" dirty="0" smtClean="0"/>
              <a:t>(</a:t>
            </a:r>
            <a:r>
              <a:rPr lang="en-MY" sz="1400" dirty="0" err="1" smtClean="0"/>
              <a:t>I,I_blur</a:t>
            </a:r>
            <a:r>
              <a:rPr lang="en-MY" sz="1400" dirty="0" smtClean="0"/>
              <a:t>);</a:t>
            </a:r>
          </a:p>
          <a:p>
            <a:r>
              <a:rPr lang="en-MY" sz="1400" dirty="0" smtClean="0"/>
              <a:t>&gt;&gt; I_sharp2 = </a:t>
            </a:r>
            <a:r>
              <a:rPr lang="en-MY" sz="1400" dirty="0" err="1" smtClean="0"/>
              <a:t>imadd</a:t>
            </a:r>
            <a:r>
              <a:rPr lang="en-MY" sz="1400" dirty="0" smtClean="0"/>
              <a:t>(</a:t>
            </a:r>
            <a:r>
              <a:rPr lang="en-MY" sz="1400" dirty="0" err="1" smtClean="0"/>
              <a:t>I,I_sharpening</a:t>
            </a:r>
            <a:r>
              <a:rPr lang="en-MY" sz="1400" dirty="0" smtClean="0"/>
              <a:t>);</a:t>
            </a:r>
          </a:p>
          <a:p>
            <a:r>
              <a:rPr lang="en-US" sz="1400" dirty="0" smtClean="0"/>
              <a:t>&gt;&gt; figure, subplot(1,2,1), </a:t>
            </a:r>
            <a:r>
              <a:rPr lang="en-US" sz="1400" dirty="0" err="1" smtClean="0"/>
              <a:t>imshow</a:t>
            </a:r>
            <a:r>
              <a:rPr lang="en-US" sz="1400" dirty="0" smtClean="0"/>
              <a:t>(I), title('Brightened Image');</a:t>
            </a:r>
          </a:p>
          <a:p>
            <a:r>
              <a:rPr lang="en-US" sz="1400" dirty="0" smtClean="0"/>
              <a:t>&gt;&gt; subplot(1,2,2), </a:t>
            </a:r>
            <a:r>
              <a:rPr lang="en-US" sz="1400" dirty="0" err="1" smtClean="0"/>
              <a:t>imshow</a:t>
            </a:r>
            <a:r>
              <a:rPr lang="en-US" sz="1400" dirty="0" smtClean="0"/>
              <a:t>(I_sharp2), title('Sharp Image');</a:t>
            </a:r>
            <a:endParaRPr lang="en-MY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1970118" y="390698"/>
            <a:ext cx="95071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Step 2 Sharpening the image using </a:t>
            </a:r>
            <a:r>
              <a:rPr lang="en-US" sz="3600" dirty="0" err="1"/>
              <a:t>L</a:t>
            </a:r>
            <a:r>
              <a:rPr lang="en-US" sz="3600" dirty="0" err="1" smtClean="0"/>
              <a:t>apacian</a:t>
            </a:r>
            <a:r>
              <a:rPr lang="en-US" sz="3600" dirty="0" smtClean="0"/>
              <a:t> filter</a:t>
            </a:r>
            <a:endParaRPr lang="en-MY" sz="3600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0257" y="3199026"/>
            <a:ext cx="7288434" cy="3550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259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986742" y="1429310"/>
            <a:ext cx="953469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Matlab</a:t>
            </a:r>
            <a:r>
              <a:rPr lang="en-US" sz="3200" dirty="0" smtClean="0"/>
              <a:t> Script To Apply Dynamic </a:t>
            </a:r>
            <a:r>
              <a:rPr lang="en-US" sz="3200" dirty="0" err="1" smtClean="0"/>
              <a:t>Scalling</a:t>
            </a:r>
            <a:r>
              <a:rPr lang="en-US" sz="3200" dirty="0" smtClean="0"/>
              <a:t> to The image:</a:t>
            </a:r>
          </a:p>
          <a:p>
            <a:r>
              <a:rPr lang="en-MY" sz="1400" dirty="0" smtClean="0"/>
              <a:t>&gt;&gt; l1=</a:t>
            </a:r>
            <a:r>
              <a:rPr lang="en-MY" sz="1400" dirty="0" err="1" smtClean="0"/>
              <a:t>immultiply</a:t>
            </a:r>
            <a:r>
              <a:rPr lang="en-MY" sz="1400" dirty="0" smtClean="0"/>
              <a:t>(S,1);</a:t>
            </a:r>
          </a:p>
          <a:p>
            <a:r>
              <a:rPr lang="en-US" sz="1400" dirty="0" smtClean="0"/>
              <a:t>&gt;&gt; figure</a:t>
            </a:r>
          </a:p>
          <a:p>
            <a:r>
              <a:rPr lang="en-US" sz="1400" dirty="0" smtClean="0"/>
              <a:t>&gt;&gt; subplot(1,2,1), </a:t>
            </a:r>
            <a:r>
              <a:rPr lang="en-US" sz="1400" dirty="0" err="1" smtClean="0"/>
              <a:t>imshow</a:t>
            </a:r>
            <a:r>
              <a:rPr lang="en-US" sz="1400" dirty="0" smtClean="0"/>
              <a:t>(I_sharp2), title('Sharpened Image');</a:t>
            </a:r>
          </a:p>
          <a:p>
            <a:r>
              <a:rPr lang="en-US" sz="1400" dirty="0" smtClean="0"/>
              <a:t>&gt;&gt; subplot(1,2,2), </a:t>
            </a:r>
            <a:r>
              <a:rPr lang="en-US" sz="1400" dirty="0" err="1" smtClean="0"/>
              <a:t>imshow</a:t>
            </a:r>
            <a:r>
              <a:rPr lang="en-US" sz="1400" dirty="0" smtClean="0"/>
              <a:t>(l1), title('Dynamic </a:t>
            </a:r>
            <a:r>
              <a:rPr lang="en-US" sz="1400" dirty="0" err="1" smtClean="0"/>
              <a:t>Scalling</a:t>
            </a:r>
            <a:r>
              <a:rPr lang="en-US" sz="1400" dirty="0" smtClean="0"/>
              <a:t>');</a:t>
            </a:r>
            <a:endParaRPr lang="en-MY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1238598" y="432261"/>
            <a:ext cx="109534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Step 3 Adding Dynamic </a:t>
            </a:r>
            <a:r>
              <a:rPr lang="en-US" sz="3600" dirty="0" err="1" smtClean="0"/>
              <a:t>Scalling</a:t>
            </a:r>
            <a:r>
              <a:rPr lang="en-US" sz="3600" dirty="0" smtClean="0"/>
              <a:t> to the Sharpened image</a:t>
            </a:r>
            <a:endParaRPr lang="en-MY" sz="36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4684" y="3226579"/>
            <a:ext cx="3499657" cy="304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0828" y="3226578"/>
            <a:ext cx="2867025" cy="304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744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47268" y="1521781"/>
            <a:ext cx="75396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Matlab</a:t>
            </a:r>
            <a:r>
              <a:rPr lang="en-US" sz="3200" dirty="0" smtClean="0"/>
              <a:t> Script To Darken The image:</a:t>
            </a:r>
          </a:p>
          <a:p>
            <a:r>
              <a:rPr lang="en-US" sz="1400" dirty="0" smtClean="0"/>
              <a:t>&gt;&gt; l2=</a:t>
            </a:r>
            <a:r>
              <a:rPr lang="en-US" sz="1400" dirty="0" err="1" smtClean="0"/>
              <a:t>imadjust</a:t>
            </a:r>
            <a:r>
              <a:rPr lang="en-US" sz="1400" dirty="0" smtClean="0"/>
              <a:t>(l1,[0.2 0.8],[]);</a:t>
            </a:r>
          </a:p>
          <a:p>
            <a:r>
              <a:rPr lang="en-US" sz="1400" dirty="0" smtClean="0"/>
              <a:t>&gt;&gt; figure</a:t>
            </a:r>
          </a:p>
          <a:p>
            <a:r>
              <a:rPr lang="en-US" sz="1400" dirty="0" smtClean="0"/>
              <a:t>&gt;&gt; subplot(1,2,1), </a:t>
            </a:r>
            <a:r>
              <a:rPr lang="en-US" sz="1400" dirty="0" err="1" smtClean="0"/>
              <a:t>imshow</a:t>
            </a:r>
            <a:r>
              <a:rPr lang="en-US" sz="1400" dirty="0" smtClean="0"/>
              <a:t>(l1), title('Dynamic </a:t>
            </a:r>
            <a:r>
              <a:rPr lang="en-US" sz="1400" dirty="0" err="1" smtClean="0"/>
              <a:t>Scalling</a:t>
            </a:r>
            <a:r>
              <a:rPr lang="en-US" sz="1400" dirty="0" smtClean="0"/>
              <a:t>');</a:t>
            </a:r>
          </a:p>
          <a:p>
            <a:r>
              <a:rPr lang="en-US" sz="1400" dirty="0" smtClean="0"/>
              <a:t>&gt;&gt; subplot(1,2,2), </a:t>
            </a:r>
            <a:r>
              <a:rPr lang="en-US" sz="1400" dirty="0" err="1" smtClean="0"/>
              <a:t>imshow</a:t>
            </a:r>
            <a:r>
              <a:rPr lang="en-US" sz="1400" dirty="0" smtClean="0"/>
              <a:t>(l2), title('Darkened Image');</a:t>
            </a:r>
            <a:endParaRPr lang="en-MY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1970118" y="390698"/>
            <a:ext cx="95071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Step 4 Darkening the Image For the final Output</a:t>
            </a:r>
            <a:endParaRPr lang="en-MY" sz="36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7268" y="3268142"/>
            <a:ext cx="7271299" cy="3282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100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Flow chart Image 2</a:t>
            </a:r>
            <a:endParaRPr lang="en-MY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9812" y="1957924"/>
            <a:ext cx="5029200" cy="3773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774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63894" y="1398224"/>
            <a:ext cx="753964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Matlab</a:t>
            </a:r>
            <a:r>
              <a:rPr lang="en-US" sz="3200" dirty="0" smtClean="0"/>
              <a:t> Script To Add Contrast Stretching:</a:t>
            </a:r>
          </a:p>
          <a:p>
            <a:r>
              <a:rPr lang="en-US" sz="1400" dirty="0" smtClean="0"/>
              <a:t>&gt;&gt; I=</a:t>
            </a:r>
            <a:r>
              <a:rPr lang="en-US" sz="1400" dirty="0" err="1" smtClean="0"/>
              <a:t>imread</a:t>
            </a:r>
            <a:r>
              <a:rPr lang="en-US" sz="1400" dirty="0" smtClean="0"/>
              <a:t>('OAS1_0004_MR1_mpr-3_anon_sag_66.gif');</a:t>
            </a:r>
          </a:p>
          <a:p>
            <a:r>
              <a:rPr lang="en-US" sz="1400" dirty="0" smtClean="0"/>
              <a:t>&gt;&gt; b=</a:t>
            </a:r>
            <a:r>
              <a:rPr lang="en-US" sz="1400" dirty="0" err="1" smtClean="0"/>
              <a:t>imadjust</a:t>
            </a:r>
            <a:r>
              <a:rPr lang="en-US" sz="1400" dirty="0" smtClean="0"/>
              <a:t>(I);</a:t>
            </a:r>
          </a:p>
          <a:p>
            <a:r>
              <a:rPr lang="en-US" sz="1400" dirty="0" smtClean="0"/>
              <a:t>&gt;&gt; figure</a:t>
            </a:r>
          </a:p>
          <a:p>
            <a:r>
              <a:rPr lang="en-US" sz="1400" dirty="0" smtClean="0"/>
              <a:t>&gt;&gt; subplot(1,2,1), </a:t>
            </a:r>
            <a:r>
              <a:rPr lang="en-US" sz="1400" dirty="0" err="1" smtClean="0"/>
              <a:t>imshow</a:t>
            </a:r>
            <a:r>
              <a:rPr lang="en-US" sz="1400" dirty="0" smtClean="0"/>
              <a:t>(I), title('Original Image');</a:t>
            </a:r>
          </a:p>
          <a:p>
            <a:r>
              <a:rPr lang="en-US" sz="1400" dirty="0" smtClean="0"/>
              <a:t>&gt;&gt; subplot(1,2,2), </a:t>
            </a:r>
            <a:r>
              <a:rPr lang="en-US" sz="1400" dirty="0" err="1" smtClean="0"/>
              <a:t>imshow</a:t>
            </a:r>
            <a:r>
              <a:rPr lang="en-US" sz="1400" dirty="0" smtClean="0"/>
              <a:t>(b), title('Enhanced Image');</a:t>
            </a:r>
          </a:p>
          <a:p>
            <a:r>
              <a:rPr lang="en-US" sz="1400" dirty="0" smtClean="0"/>
              <a:t>&gt;&gt; </a:t>
            </a:r>
            <a:endParaRPr lang="en-MY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1571107" y="321452"/>
            <a:ext cx="10897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Step 1 Adding Contrast Stretching to the Original Image</a:t>
            </a:r>
            <a:endParaRPr lang="en-MY" sz="3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1322" y="3275215"/>
            <a:ext cx="5518525" cy="3211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151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63894" y="1398224"/>
            <a:ext cx="753964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Matlab</a:t>
            </a:r>
            <a:r>
              <a:rPr lang="en-US" sz="3200" dirty="0" smtClean="0"/>
              <a:t> Script To Remove Noise:</a:t>
            </a:r>
          </a:p>
          <a:p>
            <a:r>
              <a:rPr lang="en-US" sz="1400" dirty="0" smtClean="0"/>
              <a:t>&gt;&gt; c=</a:t>
            </a:r>
            <a:r>
              <a:rPr lang="en-US" sz="1400" dirty="0" err="1" smtClean="0"/>
              <a:t>imnoise</a:t>
            </a:r>
            <a:r>
              <a:rPr lang="en-US" sz="1400" dirty="0" smtClean="0"/>
              <a:t>(</a:t>
            </a:r>
            <a:r>
              <a:rPr lang="en-US" sz="1400" dirty="0" err="1" smtClean="0"/>
              <a:t>b,'salt</a:t>
            </a:r>
            <a:r>
              <a:rPr lang="en-US" sz="1400" dirty="0" smtClean="0"/>
              <a:t> &amp; pepper',0.1);</a:t>
            </a:r>
          </a:p>
          <a:p>
            <a:r>
              <a:rPr lang="en-US" sz="1400" dirty="0" smtClean="0"/>
              <a:t>&gt;&gt; d=medfilt2(c);</a:t>
            </a:r>
          </a:p>
          <a:p>
            <a:r>
              <a:rPr lang="en-US" sz="1400" dirty="0" smtClean="0"/>
              <a:t>&gt;&gt; figure</a:t>
            </a:r>
          </a:p>
          <a:p>
            <a:r>
              <a:rPr lang="en-US" sz="1400" dirty="0" smtClean="0"/>
              <a:t>&gt;&gt; subplot(1,2,1), </a:t>
            </a:r>
            <a:r>
              <a:rPr lang="en-US" sz="1400" dirty="0" err="1" smtClean="0"/>
              <a:t>imshow</a:t>
            </a:r>
            <a:r>
              <a:rPr lang="en-US" sz="1400" dirty="0" smtClean="0"/>
              <a:t>(c), title('Noisy Image');</a:t>
            </a:r>
          </a:p>
          <a:p>
            <a:r>
              <a:rPr lang="en-US" sz="1400" dirty="0" smtClean="0"/>
              <a:t>&gt;&gt; subplot(1,2,2), </a:t>
            </a:r>
            <a:r>
              <a:rPr lang="en-US" sz="1400" dirty="0" err="1" smtClean="0"/>
              <a:t>imshow</a:t>
            </a:r>
            <a:r>
              <a:rPr lang="en-US" sz="1400" dirty="0" smtClean="0"/>
              <a:t>(d), title('Noise Removal Image');</a:t>
            </a:r>
            <a:endParaRPr lang="en-MY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764771" y="197895"/>
            <a:ext cx="119121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Step 2 Adding Salt &amp; pepper To Detect Noise then Smoothing the image using median Filter</a:t>
            </a:r>
            <a:endParaRPr lang="en-MY" sz="3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3893" y="3275661"/>
            <a:ext cx="5725131" cy="300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8018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210</TotalTime>
  <Words>364</Words>
  <Application>Microsoft Office PowerPoint</Application>
  <PresentationFormat>Widescreen</PresentationFormat>
  <Paragraphs>52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Tw Cen MT</vt:lpstr>
      <vt:lpstr>Circuit</vt:lpstr>
      <vt:lpstr>              SCSV 3213 – FUNDAMENTAL OF IMAGE PROCESSING / SECTION 02                    Assignment 3          LECTURER:         Dr. Md Sah bin Hj Salam                    Prepared by : Omar hamed abdellatif Ibrahim(A18Cs4061) </vt:lpstr>
      <vt:lpstr>Flow chart Image 1</vt:lpstr>
      <vt:lpstr>PowerPoint Presentation</vt:lpstr>
      <vt:lpstr>PowerPoint Presentation</vt:lpstr>
      <vt:lpstr>PowerPoint Presentation</vt:lpstr>
      <vt:lpstr>PowerPoint Presentation</vt:lpstr>
      <vt:lpstr>Flow chart Image 2</vt:lpstr>
      <vt:lpstr>PowerPoint Presentation</vt:lpstr>
      <vt:lpstr>PowerPoint Presentation</vt:lpstr>
      <vt:lpstr>PowerPoint Presentation</vt:lpstr>
      <vt:lpstr>Thank You 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SCSV 3213 – FUNDAMENTAL OF IMAGE PROCESSING / SECTION 01                    Assignment 3          LECTURER:         Dr. Md Sah bin Hj Salam                    Prepared by : Omar hamed abdellatif Ibrahim(A18Cs4061)</dc:title>
  <dc:creator>USER</dc:creator>
  <cp:lastModifiedBy>USER</cp:lastModifiedBy>
  <cp:revision>9</cp:revision>
  <dcterms:created xsi:type="dcterms:W3CDTF">2021-01-22T09:55:51Z</dcterms:created>
  <dcterms:modified xsi:type="dcterms:W3CDTF">2021-01-22T13:26:39Z</dcterms:modified>
</cp:coreProperties>
</file>