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12192000"/>
  <p:notesSz cx="6858000" cy="9144000"/>
  <p:embeddedFontLst>
    <p:embeddedFont>
      <p:font typeface="Poppins"/>
      <p:regular r:id="rId39"/>
      <p:bold r:id="rId40"/>
      <p:italic r:id="rId41"/>
      <p:boldItalic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7" roundtripDataSignature="AMtx7mjRnM0qxijPyHEXC9NoxfU3EVD+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133471-CAE9-4AF3-A484-25C7403C21E1}">
  <a:tblStyle styleId="{4C133471-CAE9-4AF3-A484-25C7403C21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4E6"/>
          </a:solidFill>
        </a:fill>
      </a:tcStyle>
    </a:wholeTbl>
    <a:band1H>
      <a:tcTxStyle b="off" i="off"/>
      <a:tcStyle>
        <a:fill>
          <a:solidFill>
            <a:srgbClr val="FFE8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FE8C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</a:neCell>
    <a:nwCell>
      <a:tcTxStyle b="off" i="off"/>
    </a:nwCell>
  </a:tblStyle>
  <a:tblStyle styleId="{C137E98F-5D26-4831-A42A-BEAEB542D9C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bold.fntdata"/><Relationship Id="rId20" Type="http://schemas.openxmlformats.org/officeDocument/2006/relationships/slide" Target="slides/slide14.xml"/><Relationship Id="rId42" Type="http://schemas.openxmlformats.org/officeDocument/2006/relationships/font" Target="fonts/Poppins-boldItalic.fntdata"/><Relationship Id="rId41" Type="http://schemas.openxmlformats.org/officeDocument/2006/relationships/font" Target="fonts/Poppins-italic.fntdata"/><Relationship Id="rId22" Type="http://schemas.openxmlformats.org/officeDocument/2006/relationships/slide" Target="slides/slide16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5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18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7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customschemas.google.com/relationships/presentationmetadata" Target="meta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Poppins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MY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5102c6339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105102c6339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5102c6339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105102c6339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05102c6339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105102c6339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230f58250_2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10230f58250_2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230f58250_2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g10230f58250_2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3c3af5114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103c3af5114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0230f58250_3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10230f58250_3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10230f58250_3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0230f58250_2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10230f58250_2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230f58250_2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g10230f58250_2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03c3af4f05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03c3af4f05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103c3af4f05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3c3af4f05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03c3af4f05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103c3af4f05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3c3af4f05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03c3af4f05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103c3af4f05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0230f58250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10230f58250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10230f58250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2273f22a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g102273f22a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03c3af5114_2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g103c3af5114_2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3c3af5114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g103c3af5114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3c3af4f05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3c3af4f05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03c3af4f05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230f5825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g10230f5825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7" name="Google Shape;47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5102c6339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105102c6339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Relationship Id="rId5" Type="http://schemas.openxmlformats.org/officeDocument/2006/relationships/image" Target="../media/image17.jpg"/><Relationship Id="rId6" Type="http://schemas.openxmlformats.org/officeDocument/2006/relationships/image" Target="../media/image1.jpg"/><Relationship Id="rId7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311975" y="2368950"/>
            <a:ext cx="97137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MY" sz="2500"/>
              <a:t>Project Name: Web Application for Period Poverty Crowdfund (HELPSHI) </a:t>
            </a:r>
            <a:br>
              <a:rPr b="1" lang="en-MY" sz="2500"/>
            </a:br>
            <a:r>
              <a:rPr b="1" lang="en-MY" sz="2500"/>
              <a:t>Software House: GIT Group</a:t>
            </a:r>
            <a:endParaRPr b="1" sz="2500"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11975" y="3757438"/>
            <a:ext cx="91440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MY" sz="2000"/>
              <a:t>Sprint Review Meeting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MY" sz="2000"/>
              <a:t>Date: 2 Dec. 2021 (Sprint #2)</a:t>
            </a:r>
            <a:endParaRPr sz="2000"/>
          </a:p>
        </p:txBody>
      </p:sp>
      <p:sp>
        <p:nvSpPr>
          <p:cNvPr id="90" name="Google Shape;90;p1"/>
          <p:cNvSpPr/>
          <p:nvPr/>
        </p:nvSpPr>
        <p:spPr>
          <a:xfrm>
            <a:off x="0" y="1"/>
            <a:ext cx="5920619" cy="2130951"/>
          </a:xfrm>
          <a:custGeom>
            <a:rect b="b" l="l" r="r" t="t"/>
            <a:pathLst>
              <a:path extrusionOk="0" h="2130951" w="5920619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5097839" y="0"/>
            <a:ext cx="7094160" cy="2130952"/>
          </a:xfrm>
          <a:custGeom>
            <a:rect b="b" l="l" r="r" t="t"/>
            <a:pathLst>
              <a:path extrusionOk="0" h="2130952" w="7094160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flipH="1">
            <a:off x="6149721" y="4682920"/>
            <a:ext cx="4522796" cy="2175080"/>
          </a:xfrm>
          <a:custGeom>
            <a:rect b="b" l="l" r="r" t="t"/>
            <a:pathLst>
              <a:path extrusionOk="0" h="2175080" w="4522796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266810" y="4682920"/>
            <a:ext cx="5925190" cy="2175080"/>
          </a:xfrm>
          <a:custGeom>
            <a:rect b="b" l="l" r="r" t="t"/>
            <a:pathLst>
              <a:path extrusionOk="0" h="2175080" w="592519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4682920"/>
            <a:ext cx="7114535" cy="2175080"/>
          </a:xfrm>
          <a:custGeom>
            <a:rect b="b" l="l" r="r" t="t"/>
            <a:pathLst>
              <a:path extrusionOk="0" h="2175080" w="7114535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8411119" y="785159"/>
            <a:ext cx="261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8450" y="515786"/>
            <a:ext cx="2177175" cy="10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9385" y="4886823"/>
            <a:ext cx="1767275" cy="17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76823" y="4886823"/>
            <a:ext cx="1767275" cy="17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5102c6339_0_17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1: Siti Fatimah Az Zahra</a:t>
            </a:r>
            <a:endParaRPr/>
          </a:p>
        </p:txBody>
      </p:sp>
      <p:sp>
        <p:nvSpPr>
          <p:cNvPr id="217" name="Google Shape;217;g105102c6339_0_17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05102c6339_0_17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05102c6339_0_17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05102c6339_0_17"/>
          <p:cNvSpPr txBox="1"/>
          <p:nvPr>
            <p:ph idx="1" type="body"/>
          </p:nvPr>
        </p:nvSpPr>
        <p:spPr>
          <a:xfrm>
            <a:off x="1653375" y="6077654"/>
            <a:ext cx="8965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HSS-14(US013: View Page (Admin))  view-post.php</a:t>
            </a:r>
            <a:endParaRPr sz="1700"/>
          </a:p>
        </p:txBody>
      </p:sp>
      <p:sp>
        <p:nvSpPr>
          <p:cNvPr id="221" name="Google Shape;221;g105102c6339_0_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22" name="Google Shape;222;g105102c6339_0_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23" name="Google Shape;223;g105102c6339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300" y="1654250"/>
            <a:ext cx="9907400" cy="432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5102c6339_0_29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1: Siti Fatimah Az Zahra</a:t>
            </a:r>
            <a:endParaRPr/>
          </a:p>
        </p:txBody>
      </p:sp>
      <p:sp>
        <p:nvSpPr>
          <p:cNvPr id="229" name="Google Shape;229;g105102c6339_0_29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05102c6339_0_29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05102c6339_0_29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05102c6339_0_29"/>
          <p:cNvSpPr txBox="1"/>
          <p:nvPr>
            <p:ph idx="1" type="body"/>
          </p:nvPr>
        </p:nvSpPr>
        <p:spPr>
          <a:xfrm>
            <a:off x="1653375" y="6077654"/>
            <a:ext cx="8965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Table admin</a:t>
            </a:r>
            <a:endParaRPr sz="1700"/>
          </a:p>
        </p:txBody>
      </p:sp>
      <p:sp>
        <p:nvSpPr>
          <p:cNvPr id="233" name="Google Shape;233;g105102c6339_0_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34" name="Google Shape;234;g105102c6339_0_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35" name="Google Shape;235;g105102c6339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27" y="1375376"/>
            <a:ext cx="10916734" cy="46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5102c6339_0_41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1: Siti Fatimah Az Zahra</a:t>
            </a:r>
            <a:endParaRPr/>
          </a:p>
        </p:txBody>
      </p:sp>
      <p:sp>
        <p:nvSpPr>
          <p:cNvPr id="241" name="Google Shape;241;g105102c6339_0_41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05102c6339_0_41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105102c6339_0_41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05102c6339_0_41"/>
          <p:cNvSpPr txBox="1"/>
          <p:nvPr>
            <p:ph idx="1" type="body"/>
          </p:nvPr>
        </p:nvSpPr>
        <p:spPr>
          <a:xfrm>
            <a:off x="1653375" y="6077654"/>
            <a:ext cx="8965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Table blog</a:t>
            </a:r>
            <a:endParaRPr sz="1700"/>
          </a:p>
        </p:txBody>
      </p:sp>
      <p:sp>
        <p:nvSpPr>
          <p:cNvPr id="245" name="Google Shape;245;g105102c6339_0_4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46" name="Google Shape;246;g105102c6339_0_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47" name="Google Shape;247;g105102c6339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375" y="1256700"/>
            <a:ext cx="8543876" cy="47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Siti Fatimah Az Zahra</a:t>
            </a: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 txBox="1"/>
          <p:nvPr>
            <p:ph idx="1" type="body"/>
          </p:nvPr>
        </p:nvSpPr>
        <p:spPr>
          <a:xfrm>
            <a:off x="841251" y="2174350"/>
            <a:ext cx="106119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57" name="Google Shape;25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58" name="Google Shape;25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59" name="Google Shape;2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725" y="1794275"/>
            <a:ext cx="11556539" cy="404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230f58250_2_66"/>
          <p:cNvSpPr txBox="1"/>
          <p:nvPr>
            <p:ph type="title"/>
          </p:nvPr>
        </p:nvSpPr>
        <p:spPr>
          <a:xfrm>
            <a:off x="841249" y="365760"/>
            <a:ext cx="99120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Siti Fatimah </a:t>
            </a:r>
            <a:endParaRPr/>
          </a:p>
        </p:txBody>
      </p:sp>
      <p:sp>
        <p:nvSpPr>
          <p:cNvPr id="265" name="Google Shape;265;g10230f58250_2_66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10230f58250_2_66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0230f58250_2_66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10230f58250_2_66"/>
          <p:cNvSpPr txBox="1"/>
          <p:nvPr>
            <p:ph idx="1" type="body"/>
          </p:nvPr>
        </p:nvSpPr>
        <p:spPr>
          <a:xfrm>
            <a:off x="841251" y="2174350"/>
            <a:ext cx="106119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69" name="Google Shape;269;g10230f58250_2_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70" name="Google Shape;270;g10230f58250_2_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71" name="Google Shape;271;g10230f58250_2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363" y="1767303"/>
            <a:ext cx="9963273" cy="4589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230f58250_2_78"/>
          <p:cNvSpPr txBox="1"/>
          <p:nvPr>
            <p:ph type="title"/>
          </p:nvPr>
        </p:nvSpPr>
        <p:spPr>
          <a:xfrm>
            <a:off x="841249" y="365760"/>
            <a:ext cx="99120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Siti Fatimah </a:t>
            </a:r>
            <a:endParaRPr/>
          </a:p>
        </p:txBody>
      </p:sp>
      <p:sp>
        <p:nvSpPr>
          <p:cNvPr id="277" name="Google Shape;277;g10230f58250_2_78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10230f58250_2_78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10230f58250_2_78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10230f58250_2_78"/>
          <p:cNvSpPr txBox="1"/>
          <p:nvPr>
            <p:ph idx="1" type="body"/>
          </p:nvPr>
        </p:nvSpPr>
        <p:spPr>
          <a:xfrm>
            <a:off x="841251" y="2174350"/>
            <a:ext cx="106119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81" name="Google Shape;281;g10230f58250_2_7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82" name="Google Shape;282;g10230f58250_2_7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83" name="Google Shape;283;g10230f58250_2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188" y="1690700"/>
            <a:ext cx="10015613" cy="466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"/>
          <p:cNvSpPr txBox="1"/>
          <p:nvPr>
            <p:ph type="title"/>
          </p:nvPr>
        </p:nvSpPr>
        <p:spPr>
          <a:xfrm>
            <a:off x="1412388" y="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2: Aqilah Hanim</a:t>
            </a: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0"/>
          <p:cNvSpPr txBox="1"/>
          <p:nvPr>
            <p:ph idx="1" type="body"/>
          </p:nvPr>
        </p:nvSpPr>
        <p:spPr>
          <a:xfrm>
            <a:off x="3774150" y="6058500"/>
            <a:ext cx="46437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HSS-9 (US009 – Delete Blog Post)</a:t>
            </a:r>
            <a:endParaRPr sz="1700"/>
          </a:p>
        </p:txBody>
      </p:sp>
      <p:sp>
        <p:nvSpPr>
          <p:cNvPr id="293" name="Google Shape;293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94" name="Google Shape;294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95" name="Google Shape;29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301" y="1050699"/>
            <a:ext cx="9227410" cy="50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3c3af5114_0_8"/>
          <p:cNvSpPr txBox="1"/>
          <p:nvPr>
            <p:ph type="title"/>
          </p:nvPr>
        </p:nvSpPr>
        <p:spPr>
          <a:xfrm>
            <a:off x="1412388" y="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2: Aqilah Hanim</a:t>
            </a:r>
            <a:endParaRPr/>
          </a:p>
        </p:txBody>
      </p:sp>
      <p:sp>
        <p:nvSpPr>
          <p:cNvPr id="301" name="Google Shape;301;g103c3af5114_0_8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03c3af5114_0_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03c3af5114_0_8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03c3af5114_0_8"/>
          <p:cNvSpPr txBox="1"/>
          <p:nvPr>
            <p:ph idx="1" type="body"/>
          </p:nvPr>
        </p:nvSpPr>
        <p:spPr>
          <a:xfrm>
            <a:off x="3774150" y="6128625"/>
            <a:ext cx="46437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Blog Table</a:t>
            </a:r>
            <a:endParaRPr sz="1700"/>
          </a:p>
        </p:txBody>
      </p:sp>
      <p:sp>
        <p:nvSpPr>
          <p:cNvPr id="305" name="Google Shape;305;g103c3af5114_0_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06" name="Google Shape;306;g103c3af5114_0_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07" name="Google Shape;307;g103c3af5114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061" y="962275"/>
            <a:ext cx="9537878" cy="516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230f58250_3_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14" name="Google Shape;314;g10230f58250_3_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10230f58250_3_8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10230f58250_3_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10230f58250_3_8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0230f58250_3_8"/>
          <p:cNvSpPr txBox="1"/>
          <p:nvPr>
            <p:ph type="title"/>
          </p:nvPr>
        </p:nvSpPr>
        <p:spPr>
          <a:xfrm>
            <a:off x="1764088" y="3219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Aqilah Hanim</a:t>
            </a:r>
            <a:endParaRPr/>
          </a:p>
        </p:txBody>
      </p:sp>
      <p:pic>
        <p:nvPicPr>
          <p:cNvPr id="319" name="Google Shape;319;g10230f58250_3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63" y="2853700"/>
            <a:ext cx="11472076" cy="28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Aqilah Hanim</a:t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29" name="Google Shape;32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30" name="Google Shape;33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463" y="1760825"/>
            <a:ext cx="9731659" cy="46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1653364" y="365760"/>
            <a:ext cx="900720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Members &amp; Stakeholders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169165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08" name="Google Shape;108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1399917" y="1805474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896763" y="3505470"/>
            <a:ext cx="2265900" cy="789900"/>
          </a:xfrm>
          <a:prstGeom prst="roundRect">
            <a:avLst>
              <a:gd fmla="val 1020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018538" y="3505470"/>
            <a:ext cx="2265900" cy="789900"/>
          </a:xfrm>
          <a:prstGeom prst="roundRect">
            <a:avLst>
              <a:gd fmla="val 912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3570175" y="3501744"/>
            <a:ext cx="2265900" cy="789900"/>
          </a:xfrm>
          <a:prstGeom prst="roundRect">
            <a:avLst>
              <a:gd fmla="val 1020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4425450" y="5880250"/>
            <a:ext cx="3341100" cy="554700"/>
          </a:xfrm>
          <a:prstGeom prst="roundRect">
            <a:avLst>
              <a:gd fmla="val 9665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6440225" y="3501757"/>
            <a:ext cx="2265900" cy="789900"/>
          </a:xfrm>
          <a:prstGeom prst="roundRect">
            <a:avLst>
              <a:gd fmla="val 912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119983" y="3501741"/>
            <a:ext cx="181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Team Leader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119983" y="3775652"/>
            <a:ext cx="181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Siti Fatimah Az Zahra Binti Mohd Nizam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3758655" y="3775952"/>
            <a:ext cx="181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Aqilah Hanim Binti Mohd Taufik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6690053" y="3461616"/>
            <a:ext cx="181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Developer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690052" y="3775652"/>
            <a:ext cx="181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Nur Hidayah Binti Hamri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9310302" y="3495449"/>
            <a:ext cx="1819352" cy="353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Developer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9310277" y="3775659"/>
            <a:ext cx="181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Nursyafiqah Binti Abdul Halim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4652025" y="5905475"/>
            <a:ext cx="3009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 Owner and User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4786050" y="6173350"/>
            <a:ext cx="2743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Ms Nurashikin (The She So</a:t>
            </a:r>
            <a:r>
              <a:rPr lang="en-MY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ciety</a:t>
            </a:r>
            <a:r>
              <a:rPr b="0" i="0" lang="en-MY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4038591" y="1903477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6823625" y="1903475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9521665" y="1903474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5466189" y="4363308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3758658" y="3501741"/>
            <a:ext cx="181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MY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Scrum Master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230f58250_2_15"/>
          <p:cNvSpPr txBox="1"/>
          <p:nvPr>
            <p:ph type="title"/>
          </p:nvPr>
        </p:nvSpPr>
        <p:spPr>
          <a:xfrm>
            <a:off x="2593038" y="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3: Nur Hidayah</a:t>
            </a:r>
            <a:endParaRPr/>
          </a:p>
        </p:txBody>
      </p:sp>
      <p:sp>
        <p:nvSpPr>
          <p:cNvPr id="336" name="Google Shape;336;g10230f58250_2_15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10230f58250_2_15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10230f58250_2_15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10230f58250_2_15"/>
          <p:cNvSpPr txBox="1"/>
          <p:nvPr>
            <p:ph idx="1" type="body"/>
          </p:nvPr>
        </p:nvSpPr>
        <p:spPr>
          <a:xfrm>
            <a:off x="1653375" y="6197601"/>
            <a:ext cx="93672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HSS-8 </a:t>
            </a:r>
            <a:r>
              <a:rPr lang="en-MY" sz="1700"/>
              <a:t> </a:t>
            </a:r>
            <a:r>
              <a:rPr lang="en-MY" sz="1700"/>
              <a:t>(US008 – Update Blog Post)</a:t>
            </a:r>
            <a:endParaRPr sz="1700"/>
          </a:p>
        </p:txBody>
      </p:sp>
      <p:sp>
        <p:nvSpPr>
          <p:cNvPr id="340" name="Google Shape;340;g10230f58250_2_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41" name="Google Shape;341;g10230f58250_2_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42" name="Google Shape;342;g10230f58250_2_15"/>
          <p:cNvPicPr preferRelativeResize="0"/>
          <p:nvPr/>
        </p:nvPicPr>
        <p:blipFill rotWithShape="1">
          <a:blip r:embed="rId3">
            <a:alphaModFix/>
          </a:blip>
          <a:srcRect b="9633" l="0" r="0" t="0"/>
          <a:stretch/>
        </p:blipFill>
        <p:spPr>
          <a:xfrm>
            <a:off x="1255323" y="1031250"/>
            <a:ext cx="10163314" cy="51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230f58250_2_42"/>
          <p:cNvSpPr txBox="1"/>
          <p:nvPr>
            <p:ph type="title"/>
          </p:nvPr>
        </p:nvSpPr>
        <p:spPr>
          <a:xfrm>
            <a:off x="2824788" y="-14129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3: Nur Hidayah</a:t>
            </a:r>
            <a:endParaRPr/>
          </a:p>
        </p:txBody>
      </p:sp>
      <p:sp>
        <p:nvSpPr>
          <p:cNvPr id="348" name="Google Shape;348;g10230f58250_2_42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10230f58250_2_42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10230f58250_2_42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10230f58250_2_4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52" name="Google Shape;352;g10230f58250_2_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53" name="Google Shape;353;g10230f58250_2_42"/>
          <p:cNvSpPr txBox="1"/>
          <p:nvPr>
            <p:ph idx="1" type="body"/>
          </p:nvPr>
        </p:nvSpPr>
        <p:spPr>
          <a:xfrm>
            <a:off x="1653375" y="6224051"/>
            <a:ext cx="93672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HSS-8  (US008 – Update Blog Post)</a:t>
            </a:r>
            <a:endParaRPr sz="1700"/>
          </a:p>
        </p:txBody>
      </p:sp>
      <p:pic>
        <p:nvPicPr>
          <p:cNvPr id="354" name="Google Shape;354;g10230f58250_2_42"/>
          <p:cNvPicPr preferRelativeResize="0"/>
          <p:nvPr/>
        </p:nvPicPr>
        <p:blipFill rotWithShape="1">
          <a:blip r:embed="rId3">
            <a:alphaModFix/>
          </a:blip>
          <a:srcRect b="5687" l="0" r="0" t="0"/>
          <a:stretch/>
        </p:blipFill>
        <p:spPr>
          <a:xfrm>
            <a:off x="1259050" y="816175"/>
            <a:ext cx="10155840" cy="538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3c3af4f05_0_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61" name="Google Shape;361;g103c3af4f05_0_5"/>
          <p:cNvSpPr txBox="1"/>
          <p:nvPr>
            <p:ph type="title"/>
          </p:nvPr>
        </p:nvSpPr>
        <p:spPr>
          <a:xfrm>
            <a:off x="2824788" y="-14129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3: Nur Hidayah</a:t>
            </a:r>
            <a:endParaRPr/>
          </a:p>
        </p:txBody>
      </p:sp>
      <p:sp>
        <p:nvSpPr>
          <p:cNvPr id="362" name="Google Shape;362;g103c3af4f05_0_5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103c3af4f05_0_5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103c3af4f05_0_5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103c3af4f05_0_5"/>
          <p:cNvSpPr txBox="1"/>
          <p:nvPr>
            <p:ph idx="1" type="body"/>
          </p:nvPr>
        </p:nvSpPr>
        <p:spPr>
          <a:xfrm>
            <a:off x="1653375" y="6224051"/>
            <a:ext cx="93672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HSS-8  (US008 – Update Blog Post)</a:t>
            </a:r>
            <a:endParaRPr sz="1700"/>
          </a:p>
        </p:txBody>
      </p:sp>
      <p:pic>
        <p:nvPicPr>
          <p:cNvPr id="366" name="Google Shape;366;g103c3af4f05_0_5"/>
          <p:cNvPicPr preferRelativeResize="0"/>
          <p:nvPr/>
        </p:nvPicPr>
        <p:blipFill rotWithShape="1">
          <a:blip r:embed="rId3">
            <a:alphaModFix/>
          </a:blip>
          <a:srcRect b="5446" l="0" r="0" t="0"/>
          <a:stretch/>
        </p:blipFill>
        <p:spPr>
          <a:xfrm>
            <a:off x="1479944" y="911450"/>
            <a:ext cx="9714067" cy="516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103c3af4f05_0_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3c3af4f05_0_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74" name="Google Shape;374;g103c3af4f05_0_23"/>
          <p:cNvSpPr txBox="1"/>
          <p:nvPr>
            <p:ph type="title"/>
          </p:nvPr>
        </p:nvSpPr>
        <p:spPr>
          <a:xfrm>
            <a:off x="2977188" y="1635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3: Nur Hidayah</a:t>
            </a:r>
            <a:endParaRPr/>
          </a:p>
        </p:txBody>
      </p:sp>
      <p:sp>
        <p:nvSpPr>
          <p:cNvPr id="375" name="Google Shape;375;g103c3af4f05_0_23"/>
          <p:cNvSpPr/>
          <p:nvPr/>
        </p:nvSpPr>
        <p:spPr>
          <a:xfrm>
            <a:off x="76201" y="15240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103c3af4f05_0_23"/>
          <p:cNvSpPr/>
          <p:nvPr/>
        </p:nvSpPr>
        <p:spPr>
          <a:xfrm>
            <a:off x="1" y="171059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103c3af4f05_0_23"/>
          <p:cNvSpPr/>
          <p:nvPr/>
        </p:nvSpPr>
        <p:spPr>
          <a:xfrm>
            <a:off x="76200" y="18440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103c3af4f05_0_23"/>
          <p:cNvSpPr txBox="1"/>
          <p:nvPr>
            <p:ph idx="1" type="body"/>
          </p:nvPr>
        </p:nvSpPr>
        <p:spPr>
          <a:xfrm>
            <a:off x="2771825" y="6224050"/>
            <a:ext cx="71325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                                                       Database Blog</a:t>
            </a:r>
            <a:endParaRPr sz="1700"/>
          </a:p>
        </p:txBody>
      </p:sp>
      <p:sp>
        <p:nvSpPr>
          <p:cNvPr id="379" name="Google Shape;379;g103c3af4f05_0_23"/>
          <p:cNvSpPr txBox="1"/>
          <p:nvPr>
            <p:ph idx="11" type="ftr"/>
          </p:nvPr>
        </p:nvSpPr>
        <p:spPr>
          <a:xfrm>
            <a:off x="4191000" y="65087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pic>
        <p:nvPicPr>
          <p:cNvPr id="380" name="Google Shape;380;g103c3af4f05_0_23"/>
          <p:cNvPicPr preferRelativeResize="0"/>
          <p:nvPr/>
        </p:nvPicPr>
        <p:blipFill rotWithShape="1">
          <a:blip r:embed="rId3">
            <a:alphaModFix/>
          </a:blip>
          <a:srcRect b="14456" l="0" r="0" t="0"/>
          <a:stretch/>
        </p:blipFill>
        <p:spPr>
          <a:xfrm>
            <a:off x="1069500" y="1153662"/>
            <a:ext cx="10537152" cy="507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03c3af4f05_0_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87" name="Google Shape;387;g103c3af4f05_0_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88" name="Google Shape;388;g103c3af4f05_0_48"/>
          <p:cNvSpPr txBox="1"/>
          <p:nvPr>
            <p:ph idx="4294967295" type="title"/>
          </p:nvPr>
        </p:nvSpPr>
        <p:spPr>
          <a:xfrm>
            <a:off x="2977188" y="1635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3: Nur Hidayah</a:t>
            </a:r>
            <a:endParaRPr/>
          </a:p>
        </p:txBody>
      </p:sp>
      <p:sp>
        <p:nvSpPr>
          <p:cNvPr id="389" name="Google Shape;389;g103c3af4f05_0_48"/>
          <p:cNvSpPr/>
          <p:nvPr/>
        </p:nvSpPr>
        <p:spPr>
          <a:xfrm>
            <a:off x="76201" y="15240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103c3af4f05_0_48"/>
          <p:cNvSpPr/>
          <p:nvPr/>
        </p:nvSpPr>
        <p:spPr>
          <a:xfrm>
            <a:off x="1" y="171059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103c3af4f05_0_48"/>
          <p:cNvSpPr/>
          <p:nvPr/>
        </p:nvSpPr>
        <p:spPr>
          <a:xfrm>
            <a:off x="76200" y="18440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103c3af4f05_0_48"/>
          <p:cNvSpPr txBox="1"/>
          <p:nvPr>
            <p:ph idx="4294967295" type="body"/>
          </p:nvPr>
        </p:nvSpPr>
        <p:spPr>
          <a:xfrm>
            <a:off x="2771825" y="6224050"/>
            <a:ext cx="71325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Database Blog</a:t>
            </a:r>
            <a:endParaRPr sz="1700"/>
          </a:p>
        </p:txBody>
      </p:sp>
      <p:sp>
        <p:nvSpPr>
          <p:cNvPr id="393" name="Google Shape;393;g103c3af4f05_0_48"/>
          <p:cNvSpPr txBox="1"/>
          <p:nvPr>
            <p:ph idx="11" type="ftr"/>
          </p:nvPr>
        </p:nvSpPr>
        <p:spPr>
          <a:xfrm>
            <a:off x="4191000" y="65087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pic>
        <p:nvPicPr>
          <p:cNvPr id="394" name="Google Shape;394;g103c3af4f05_0_48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750200" y="1515025"/>
            <a:ext cx="10691602" cy="453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0230f58250_1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401" name="Google Shape;401;g10230f58250_1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402" name="Google Shape;402;g10230f58250_1_7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10230f58250_1_7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10230f58250_1_7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10230f58250_1_7"/>
          <p:cNvSpPr txBox="1"/>
          <p:nvPr>
            <p:ph idx="4294967295" type="title"/>
          </p:nvPr>
        </p:nvSpPr>
        <p:spPr>
          <a:xfrm>
            <a:off x="2400938" y="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Nur Hidayah</a:t>
            </a:r>
            <a:endParaRPr/>
          </a:p>
        </p:txBody>
      </p:sp>
      <p:sp>
        <p:nvSpPr>
          <p:cNvPr id="406" name="Google Shape;406;g10230f58250_1_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pic>
        <p:nvPicPr>
          <p:cNvPr id="407" name="Google Shape;407;g10230f58250_1_7"/>
          <p:cNvPicPr preferRelativeResize="0"/>
          <p:nvPr/>
        </p:nvPicPr>
        <p:blipFill rotWithShape="1">
          <a:blip r:embed="rId3">
            <a:alphaModFix/>
          </a:blip>
          <a:srcRect b="7310" l="0" r="0" t="18395"/>
          <a:stretch/>
        </p:blipFill>
        <p:spPr>
          <a:xfrm>
            <a:off x="892713" y="1868900"/>
            <a:ext cx="10406573" cy="434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3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Nur Hidayah</a:t>
            </a:r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417" name="Google Shape;41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418" name="Google Shape;418;p13"/>
          <p:cNvPicPr preferRelativeResize="0"/>
          <p:nvPr/>
        </p:nvPicPr>
        <p:blipFill rotWithShape="1">
          <a:blip r:embed="rId3">
            <a:alphaModFix/>
          </a:blip>
          <a:srcRect b="8286" l="0" r="0" t="18248"/>
          <a:stretch/>
        </p:blipFill>
        <p:spPr>
          <a:xfrm>
            <a:off x="216288" y="1511300"/>
            <a:ext cx="11759424" cy="485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02273f22ad_0_1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4: Nursyafiqah</a:t>
            </a:r>
            <a:endParaRPr/>
          </a:p>
        </p:txBody>
      </p:sp>
      <p:sp>
        <p:nvSpPr>
          <p:cNvPr id="424" name="Google Shape;424;g102273f22ad_0_1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102273f22ad_0_1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02273f22ad_0_1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02273f22ad_0_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428" name="Google Shape;428;g102273f22ad_0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429" name="Google Shape;429;g102273f22ad_0_1"/>
          <p:cNvSpPr txBox="1"/>
          <p:nvPr>
            <p:ph idx="1" type="body"/>
          </p:nvPr>
        </p:nvSpPr>
        <p:spPr>
          <a:xfrm>
            <a:off x="3571350" y="6156900"/>
            <a:ext cx="50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HSS-7 (US007 – Create Blog Post)</a:t>
            </a:r>
            <a:endParaRPr sz="1700"/>
          </a:p>
        </p:txBody>
      </p:sp>
      <p:pic>
        <p:nvPicPr>
          <p:cNvPr id="430" name="Google Shape;430;g102273f22ad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400" y="1828262"/>
            <a:ext cx="7614826" cy="428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03c3af5114_2_12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4: Nursyafiqah</a:t>
            </a:r>
            <a:endParaRPr/>
          </a:p>
        </p:txBody>
      </p:sp>
      <p:sp>
        <p:nvSpPr>
          <p:cNvPr id="436" name="Google Shape;436;g103c3af5114_2_12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103c3af5114_2_12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g103c3af5114_2_12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103c3af5114_2_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440" name="Google Shape;440;g103c3af5114_2_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441" name="Google Shape;441;g103c3af5114_2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386" y="2290036"/>
            <a:ext cx="10851226" cy="3334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3c3af5114_2_0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4: Nursyafiqah</a:t>
            </a:r>
            <a:endParaRPr/>
          </a:p>
        </p:txBody>
      </p:sp>
      <p:sp>
        <p:nvSpPr>
          <p:cNvPr id="447" name="Google Shape;447;g103c3af5114_2_0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103c3af5114_2_0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g103c3af5114_2_0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103c3af5114_2_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451" name="Google Shape;451;g103c3af5114_2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452" name="Google Shape;452;g103c3af5114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50" y="2200150"/>
            <a:ext cx="11409902" cy="386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3c3af4f05_0_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135" name="Google Shape;135;g103c3af4f05_0_6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36" name="Google Shape;136;g103c3af4f05_0_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37" name="Google Shape;137;g103c3af4f05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0230f58250_0_0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Nursyafiqah</a:t>
            </a:r>
            <a:endParaRPr/>
          </a:p>
        </p:txBody>
      </p:sp>
      <p:sp>
        <p:nvSpPr>
          <p:cNvPr id="458" name="Google Shape;458;g10230f58250_0_0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10230f58250_0_0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10230f58250_0_0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10230f58250_0_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462" name="Google Shape;462;g10230f58250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463" name="Google Shape;463;g10230f5825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450" y="1772475"/>
            <a:ext cx="8149104" cy="458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5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Nursyafiqah</a:t>
            </a:r>
            <a:endParaRPr/>
          </a:p>
        </p:txBody>
      </p:sp>
      <p:sp>
        <p:nvSpPr>
          <p:cNvPr id="469" name="Google Shape;469;p15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5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5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473" name="Google Shape;4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474" name="Google Shape;4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138" y="1824100"/>
            <a:ext cx="8145701" cy="458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6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Burndown Chart</a:t>
            </a:r>
            <a:endParaRPr/>
          </a:p>
        </p:txBody>
      </p:sp>
      <p:sp>
        <p:nvSpPr>
          <p:cNvPr id="480" name="Google Shape;480;p16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6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6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484" name="Google Shape;48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485" name="Google Shape;4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838" y="1796475"/>
            <a:ext cx="8724327" cy="4487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MY" sz="3800"/>
              <a:t>Introduction: Use Case Diagram</a:t>
            </a:r>
            <a:endParaRPr sz="3800"/>
          </a:p>
        </p:txBody>
      </p:sp>
      <p:sp>
        <p:nvSpPr>
          <p:cNvPr id="144" name="Google Shape;144;p4"/>
          <p:cNvSpPr/>
          <p:nvPr/>
        </p:nvSpPr>
        <p:spPr>
          <a:xfrm>
            <a:off x="643278" y="2573756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>
            <p:ph idx="1" type="body"/>
          </p:nvPr>
        </p:nvSpPr>
        <p:spPr>
          <a:xfrm>
            <a:off x="630925" y="2807200"/>
            <a:ext cx="4198200" cy="3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MY" sz="2200"/>
              <a:t>Two users: Admin and Donors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MY" sz="2200"/>
              <a:t>Admin can manage account, view page and generate report </a:t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MY" sz="2200"/>
              <a:t>Donors only can view page, make donation request help and make report.</a:t>
            </a:r>
            <a:endParaRPr sz="2200"/>
          </a:p>
        </p:txBody>
      </p:sp>
      <p:pic>
        <p:nvPicPr>
          <p:cNvPr descr="Diagram&#10;&#10;Description automatically generated" id="146" name="Google Shape;1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8688" y="640080"/>
            <a:ext cx="4294935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48" name="Google Shape;14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Introduction: Development Tools 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58" name="Google Shape;15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graphicFrame>
        <p:nvGraphicFramePr>
          <p:cNvPr id="159" name="Google Shape;159;p5"/>
          <p:cNvGraphicFramePr/>
          <p:nvPr/>
        </p:nvGraphicFramePr>
        <p:xfrm>
          <a:off x="1477352" y="18209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{4C133471-CAE9-4AF3-A484-25C7403C21E1}</a:tableStyleId>
              </a:tblPr>
              <a:tblGrid>
                <a:gridCol w="2052650"/>
                <a:gridCol w="7184625"/>
              </a:tblGrid>
              <a:tr h="37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Tool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Descriptions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13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Streamlined code editor with support for development operations like debugging, task running, and version control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Combines the simplicity of a source code editor with powerful developer tooling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lightweight well-done editor, with few features but less complex 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Simple and intuitive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2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web-based  language that tells browser how to showcase text and images on a webpage. 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Easy to learn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Every browser supports HTML language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13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A style sheet language used for describing the presentation of a document written in a markup language such as HTML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Saves time - can write CSS once and then reuse the same sheet in multiple HTML pages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Easy maintenance -  To make a global change, simply change the style, and all elements in all the web pages will be updated automatically.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5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scripting languages, primarily used on the Web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Simplicity - relatively simple to learn and implement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Interoperability -  plays nicely with other languages and can be used in a huge variety of applications.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Logo&#10;&#10;Description automatically generated" id="160" name="Google Shape;1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2175" y="2384658"/>
            <a:ext cx="1421926" cy="710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1" name="Google Shape;161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20795" r="24321" t="0"/>
          <a:stretch/>
        </p:blipFill>
        <p:spPr>
          <a:xfrm>
            <a:off x="2253842" y="5618198"/>
            <a:ext cx="558600" cy="6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162" name="Google Shape;16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2780" y="3510301"/>
            <a:ext cx="580732" cy="580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3" name="Google Shape;163;p5"/>
          <p:cNvPicPr preferRelativeResize="0"/>
          <p:nvPr/>
        </p:nvPicPr>
        <p:blipFill rotWithShape="1">
          <a:blip r:embed="rId6">
            <a:alphaModFix/>
          </a:blip>
          <a:srcRect b="0" l="26136" r="25691" t="0"/>
          <a:stretch/>
        </p:blipFill>
        <p:spPr>
          <a:xfrm>
            <a:off x="2309337" y="4564253"/>
            <a:ext cx="447608" cy="580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Introduction: Development Tools </a:t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4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73" name="Google Shape;17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graphicFrame>
        <p:nvGraphicFramePr>
          <p:cNvPr id="174" name="Google Shape;174;p6"/>
          <p:cNvGraphicFramePr/>
          <p:nvPr/>
        </p:nvGraphicFramePr>
        <p:xfrm>
          <a:off x="1583289" y="17771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{4C133471-CAE9-4AF3-A484-25C7403C21E1}</a:tableStyleId>
              </a:tblPr>
              <a:tblGrid>
                <a:gridCol w="1751500"/>
                <a:gridCol w="7273925"/>
              </a:tblGrid>
              <a:tr h="37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Tool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Descriptions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23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An open-source package of web solutions that includes Apache distribution for many servers and command-line executables along with modules such as Apache server, PHP and more.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Helps a local host or server to test its website and clients via computers and laptops before releasing it to the main server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1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general-purpose scripting language that can be</a:t>
                      </a:r>
                      <a:r>
                        <a:rPr lang="en-MY" sz="1400" u="none" cap="none" strike="noStrike">
                          <a:highlight>
                            <a:srgbClr val="FFFFFF"/>
                          </a:highlight>
                        </a:rPr>
                        <a:t> u</a:t>
                      </a:r>
                      <a:r>
                        <a:rPr lang="en-MY" sz="1400" u="none" cap="none" strike="noStrike"/>
                        <a:t>sed to develop dynamic and interactive websites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It’s easy to learn and use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It’s versatile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It is well connected with databases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87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database system used in web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An open source, reliable, compatible with all major hosting providers, cost-effective, and easy to manage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2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Used for planning, tracking and releasing the software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Can accomplish the work in progress, generate reports, backlogs etc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Built-in roadmaps - Track progress of how projects are progressing so you can get a clear overview of your teams work and plans.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Logo, company name&#10;&#10;Description automatically generated" id="175" name="Google Shape;17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3767" l="8557" r="9579" t="31228"/>
          <a:stretch/>
        </p:blipFill>
        <p:spPr>
          <a:xfrm>
            <a:off x="1653387" y="5631176"/>
            <a:ext cx="1627200" cy="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7547" y="3646873"/>
            <a:ext cx="1078852" cy="584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77" name="Google Shape;177;p6"/>
          <p:cNvPicPr preferRelativeResize="0"/>
          <p:nvPr/>
        </p:nvPicPr>
        <p:blipFill rotWithShape="1">
          <a:blip r:embed="rId5">
            <a:alphaModFix/>
          </a:blip>
          <a:srcRect b="17062" l="8670" r="10427" t="18604"/>
          <a:stretch/>
        </p:blipFill>
        <p:spPr>
          <a:xfrm>
            <a:off x="1846989" y="4602697"/>
            <a:ext cx="1239966" cy="657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78" name="Google Shape;17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7865" y="2351026"/>
            <a:ext cx="778216" cy="77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MY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Product Backlog</a:t>
            </a:r>
            <a:endParaRPr/>
          </a:p>
        </p:txBody>
      </p:sp>
      <p:sp>
        <p:nvSpPr>
          <p:cNvPr id="185" name="Google Shape;185;p7"/>
          <p:cNvSpPr txBox="1"/>
          <p:nvPr>
            <p:ph idx="11" type="ftr"/>
          </p:nvPr>
        </p:nvSpPr>
        <p:spPr>
          <a:xfrm>
            <a:off x="1028700" y="6356350"/>
            <a:ext cx="6210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(C) 2021 SECJ3104 Section 3 &amp;4/SECV3104 Section 2 </a:t>
            </a:r>
            <a:endParaRPr/>
          </a:p>
        </p:txBody>
      </p:sp>
      <p:sp>
        <p:nvSpPr>
          <p:cNvPr id="186" name="Google Shape;186;p7"/>
          <p:cNvSpPr txBox="1"/>
          <p:nvPr>
            <p:ph idx="12" type="sldNum"/>
          </p:nvPr>
        </p:nvSpPr>
        <p:spPr>
          <a:xfrm>
            <a:off x="11034184" y="6356350"/>
            <a:ext cx="5143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87" name="Google Shape;187;p7"/>
          <p:cNvGraphicFramePr/>
          <p:nvPr/>
        </p:nvGraphicFramePr>
        <p:xfrm>
          <a:off x="5024290" y="6434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{C137E98F-5D26-4831-A42A-BEAEB542D9C2}</a:tableStyleId>
              </a:tblPr>
              <a:tblGrid>
                <a:gridCol w="747800"/>
                <a:gridCol w="1443425"/>
                <a:gridCol w="1552125"/>
                <a:gridCol w="834750"/>
                <a:gridCol w="1708650"/>
              </a:tblGrid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Task ID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User Story ID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Estimate (Day)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Priority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Team Member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</a:t>
                      </a: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</a:t>
                      </a:r>
                      <a:r>
                        <a:rPr lang="en-MY" sz="1500" u="none" cap="none" strike="noStrike"/>
                        <a:t>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</a:t>
                      </a:r>
                      <a:r>
                        <a:rPr lang="en-MY" sz="1500" u="none" cap="none" strike="noStrike"/>
                        <a:t>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US006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</a:t>
                      </a:r>
                      <a:r>
                        <a:rPr lang="en-MY" sz="1500" u="none" cap="none" strike="noStrike"/>
                        <a:t>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</a:t>
                      </a:r>
                      <a:r>
                        <a:rPr lang="en-MY" sz="1500" u="none" cap="none" strike="noStrike"/>
                        <a:t>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HSS-12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US012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1: Siti Fatimah Az Zahra</a:t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 txBox="1"/>
          <p:nvPr>
            <p:ph idx="1" type="body"/>
          </p:nvPr>
        </p:nvSpPr>
        <p:spPr>
          <a:xfrm>
            <a:off x="1653375" y="6077654"/>
            <a:ext cx="8965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HSS-14(US014: View Page (Public))  blog.php</a:t>
            </a:r>
            <a:endParaRPr sz="1700"/>
          </a:p>
        </p:txBody>
      </p:sp>
      <p:sp>
        <p:nvSpPr>
          <p:cNvPr id="197" name="Google Shape;19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98" name="Google Shape;198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99" name="Google Shape;19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188" y="1701013"/>
            <a:ext cx="8407613" cy="423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5102c6339_0_5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1: Siti Fatimah Az Zahra</a:t>
            </a:r>
            <a:endParaRPr/>
          </a:p>
        </p:txBody>
      </p:sp>
      <p:sp>
        <p:nvSpPr>
          <p:cNvPr id="205" name="Google Shape;205;g105102c6339_0_5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05102c6339_0_5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05102c6339_0_5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05102c6339_0_5"/>
          <p:cNvSpPr txBox="1"/>
          <p:nvPr>
            <p:ph idx="1" type="body"/>
          </p:nvPr>
        </p:nvSpPr>
        <p:spPr>
          <a:xfrm>
            <a:off x="1653375" y="6077654"/>
            <a:ext cx="8965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HSS-14(US014: View Page (Public)) read-more.php</a:t>
            </a:r>
            <a:endParaRPr sz="1700"/>
          </a:p>
        </p:txBody>
      </p:sp>
      <p:sp>
        <p:nvSpPr>
          <p:cNvPr id="209" name="Google Shape;209;g105102c6339_0_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10" name="Google Shape;210;g105102c6339_0_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11" name="Google Shape;211;g105102c6339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675" y="1310650"/>
            <a:ext cx="7633574" cy="47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2020-11-16T04:31:06Z</dcterms:created>
  <dc:creator>SHAHIDA BINTI SULAIMAN</dc:creator>
</cp:coreProperties>
</file>