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12192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8" autoAdjust="0"/>
  </p:normalViewPr>
  <p:slideViewPr>
    <p:cSldViewPr>
      <p:cViewPr>
        <p:scale>
          <a:sx n="66" d="100"/>
          <a:sy n="66" d="100"/>
        </p:scale>
        <p:origin x="62" y="-1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779520"/>
            <a:ext cx="5829300" cy="256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6827520"/>
            <a:ext cx="4800600" cy="304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D4DBE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D4DBE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804160"/>
            <a:ext cx="298323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804160"/>
            <a:ext cx="298323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D4DBE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7986" cy="12191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6747" y="296324"/>
            <a:ext cx="6604634" cy="926465"/>
          </a:xfrm>
          <a:custGeom>
            <a:avLst/>
            <a:gdLst/>
            <a:ahLst/>
            <a:cxnLst/>
            <a:rect l="l" t="t" r="r" b="b"/>
            <a:pathLst>
              <a:path w="6604634" h="926465">
                <a:moveTo>
                  <a:pt x="6542714" y="61762"/>
                </a:moveTo>
                <a:lnTo>
                  <a:pt x="6480964" y="61762"/>
                </a:lnTo>
                <a:lnTo>
                  <a:pt x="6480964" y="0"/>
                </a:lnTo>
                <a:lnTo>
                  <a:pt x="6483390" y="12020"/>
                </a:lnTo>
                <a:lnTo>
                  <a:pt x="6490007" y="21836"/>
                </a:lnTo>
                <a:lnTo>
                  <a:pt x="6499821" y="28455"/>
                </a:lnTo>
                <a:lnTo>
                  <a:pt x="6511839" y="30882"/>
                </a:lnTo>
                <a:lnTo>
                  <a:pt x="6542714" y="30882"/>
                </a:lnTo>
                <a:lnTo>
                  <a:pt x="6542714" y="61762"/>
                </a:lnTo>
                <a:close/>
              </a:path>
              <a:path w="6604634" h="926465">
                <a:moveTo>
                  <a:pt x="6542714" y="30882"/>
                </a:moveTo>
                <a:lnTo>
                  <a:pt x="6511839" y="30882"/>
                </a:lnTo>
                <a:lnTo>
                  <a:pt x="6523856" y="28455"/>
                </a:lnTo>
                <a:lnTo>
                  <a:pt x="6533670" y="21836"/>
                </a:lnTo>
                <a:lnTo>
                  <a:pt x="6540287" y="12020"/>
                </a:lnTo>
                <a:lnTo>
                  <a:pt x="6542714" y="0"/>
                </a:lnTo>
                <a:lnTo>
                  <a:pt x="6542714" y="30882"/>
                </a:lnTo>
                <a:close/>
              </a:path>
              <a:path w="6604634" h="926465">
                <a:moveTo>
                  <a:pt x="61762" y="926430"/>
                </a:moveTo>
                <a:lnTo>
                  <a:pt x="37721" y="921576"/>
                </a:lnTo>
                <a:lnTo>
                  <a:pt x="18089" y="908340"/>
                </a:lnTo>
                <a:lnTo>
                  <a:pt x="4853" y="888708"/>
                </a:lnTo>
                <a:lnTo>
                  <a:pt x="0" y="864668"/>
                </a:lnTo>
                <a:lnTo>
                  <a:pt x="0" y="123524"/>
                </a:lnTo>
                <a:lnTo>
                  <a:pt x="4853" y="99484"/>
                </a:lnTo>
                <a:lnTo>
                  <a:pt x="18089" y="79852"/>
                </a:lnTo>
                <a:lnTo>
                  <a:pt x="37721" y="66616"/>
                </a:lnTo>
                <a:lnTo>
                  <a:pt x="61762" y="61762"/>
                </a:lnTo>
                <a:lnTo>
                  <a:pt x="6542714" y="61762"/>
                </a:lnTo>
                <a:lnTo>
                  <a:pt x="6566762" y="56908"/>
                </a:lnTo>
                <a:lnTo>
                  <a:pt x="6586398" y="43672"/>
                </a:lnTo>
                <a:lnTo>
                  <a:pt x="6599635" y="24040"/>
                </a:lnTo>
                <a:lnTo>
                  <a:pt x="6604488" y="0"/>
                </a:lnTo>
                <a:lnTo>
                  <a:pt x="6604488" y="92642"/>
                </a:lnTo>
                <a:lnTo>
                  <a:pt x="92643" y="92642"/>
                </a:lnTo>
                <a:lnTo>
                  <a:pt x="80622" y="95069"/>
                </a:lnTo>
                <a:lnTo>
                  <a:pt x="70806" y="101687"/>
                </a:lnTo>
                <a:lnTo>
                  <a:pt x="64188" y="111504"/>
                </a:lnTo>
                <a:lnTo>
                  <a:pt x="61762" y="123524"/>
                </a:lnTo>
                <a:lnTo>
                  <a:pt x="61762" y="185287"/>
                </a:lnTo>
                <a:lnTo>
                  <a:pt x="6604488" y="185287"/>
                </a:lnTo>
                <a:lnTo>
                  <a:pt x="6604488" y="741146"/>
                </a:lnTo>
                <a:lnTo>
                  <a:pt x="6599635" y="765186"/>
                </a:lnTo>
                <a:lnTo>
                  <a:pt x="6586398" y="784817"/>
                </a:lnTo>
                <a:lnTo>
                  <a:pt x="6566762" y="798052"/>
                </a:lnTo>
                <a:lnTo>
                  <a:pt x="6542714" y="802905"/>
                </a:lnTo>
                <a:lnTo>
                  <a:pt x="123524" y="802905"/>
                </a:lnTo>
                <a:lnTo>
                  <a:pt x="123524" y="864668"/>
                </a:lnTo>
                <a:lnTo>
                  <a:pt x="118670" y="888708"/>
                </a:lnTo>
                <a:lnTo>
                  <a:pt x="105434" y="908340"/>
                </a:lnTo>
                <a:lnTo>
                  <a:pt x="85802" y="921576"/>
                </a:lnTo>
                <a:lnTo>
                  <a:pt x="61762" y="926430"/>
                </a:lnTo>
                <a:close/>
              </a:path>
              <a:path w="6604634" h="926465">
                <a:moveTo>
                  <a:pt x="6604488" y="185287"/>
                </a:moveTo>
                <a:lnTo>
                  <a:pt x="61762" y="185287"/>
                </a:lnTo>
                <a:lnTo>
                  <a:pt x="85802" y="180433"/>
                </a:lnTo>
                <a:lnTo>
                  <a:pt x="105434" y="167197"/>
                </a:lnTo>
                <a:lnTo>
                  <a:pt x="118670" y="147565"/>
                </a:lnTo>
                <a:lnTo>
                  <a:pt x="123524" y="123524"/>
                </a:lnTo>
                <a:lnTo>
                  <a:pt x="121097" y="111504"/>
                </a:lnTo>
                <a:lnTo>
                  <a:pt x="114479" y="101687"/>
                </a:lnTo>
                <a:lnTo>
                  <a:pt x="104663" y="95069"/>
                </a:lnTo>
                <a:lnTo>
                  <a:pt x="92643" y="92642"/>
                </a:lnTo>
                <a:lnTo>
                  <a:pt x="6604488" y="92642"/>
                </a:lnTo>
                <a:lnTo>
                  <a:pt x="6604488" y="185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8509" y="234562"/>
            <a:ext cx="6543040" cy="247650"/>
          </a:xfrm>
          <a:custGeom>
            <a:avLst/>
            <a:gdLst/>
            <a:ahLst/>
            <a:cxnLst/>
            <a:rect l="l" t="t" r="r" b="b"/>
            <a:pathLst>
              <a:path w="6543040" h="247650">
                <a:moveTo>
                  <a:pt x="0" y="247049"/>
                </a:moveTo>
                <a:lnTo>
                  <a:pt x="0" y="185286"/>
                </a:lnTo>
                <a:lnTo>
                  <a:pt x="2426" y="173266"/>
                </a:lnTo>
                <a:lnTo>
                  <a:pt x="9044" y="163449"/>
                </a:lnTo>
                <a:lnTo>
                  <a:pt x="18860" y="156831"/>
                </a:lnTo>
                <a:lnTo>
                  <a:pt x="30880" y="154404"/>
                </a:lnTo>
                <a:lnTo>
                  <a:pt x="42901" y="156831"/>
                </a:lnTo>
                <a:lnTo>
                  <a:pt x="52717" y="163449"/>
                </a:lnTo>
                <a:lnTo>
                  <a:pt x="59335" y="173266"/>
                </a:lnTo>
                <a:lnTo>
                  <a:pt x="61762" y="185286"/>
                </a:lnTo>
                <a:lnTo>
                  <a:pt x="56908" y="209327"/>
                </a:lnTo>
                <a:lnTo>
                  <a:pt x="43672" y="228959"/>
                </a:lnTo>
                <a:lnTo>
                  <a:pt x="24040" y="242195"/>
                </a:lnTo>
                <a:lnTo>
                  <a:pt x="0" y="247049"/>
                </a:lnTo>
                <a:close/>
              </a:path>
              <a:path w="6543040" h="247650">
                <a:moveTo>
                  <a:pt x="6450076" y="92644"/>
                </a:moveTo>
                <a:lnTo>
                  <a:pt x="6438059" y="90217"/>
                </a:lnTo>
                <a:lnTo>
                  <a:pt x="6428245" y="83598"/>
                </a:lnTo>
                <a:lnTo>
                  <a:pt x="6421628" y="73782"/>
                </a:lnTo>
                <a:lnTo>
                  <a:pt x="6419201" y="61761"/>
                </a:lnTo>
                <a:lnTo>
                  <a:pt x="6424055" y="37721"/>
                </a:lnTo>
                <a:lnTo>
                  <a:pt x="6437289" y="18089"/>
                </a:lnTo>
                <a:lnTo>
                  <a:pt x="6456917" y="4853"/>
                </a:lnTo>
                <a:lnTo>
                  <a:pt x="6480951" y="0"/>
                </a:lnTo>
                <a:lnTo>
                  <a:pt x="6505000" y="4853"/>
                </a:lnTo>
                <a:lnTo>
                  <a:pt x="6524636" y="18089"/>
                </a:lnTo>
                <a:lnTo>
                  <a:pt x="6537873" y="37721"/>
                </a:lnTo>
                <a:lnTo>
                  <a:pt x="6542726" y="61761"/>
                </a:lnTo>
                <a:lnTo>
                  <a:pt x="6480951" y="61761"/>
                </a:lnTo>
                <a:lnTo>
                  <a:pt x="6478525" y="73782"/>
                </a:lnTo>
                <a:lnTo>
                  <a:pt x="6471908" y="83598"/>
                </a:lnTo>
                <a:lnTo>
                  <a:pt x="6462094" y="90217"/>
                </a:lnTo>
                <a:lnTo>
                  <a:pt x="6450076" y="92644"/>
                </a:lnTo>
                <a:close/>
              </a:path>
              <a:path w="6543040" h="247650">
                <a:moveTo>
                  <a:pt x="6480951" y="123524"/>
                </a:moveTo>
                <a:lnTo>
                  <a:pt x="6480951" y="61761"/>
                </a:lnTo>
                <a:lnTo>
                  <a:pt x="6542726" y="61761"/>
                </a:lnTo>
                <a:lnTo>
                  <a:pt x="6537873" y="85802"/>
                </a:lnTo>
                <a:lnTo>
                  <a:pt x="6524636" y="105434"/>
                </a:lnTo>
                <a:lnTo>
                  <a:pt x="6505000" y="118670"/>
                </a:lnTo>
                <a:lnTo>
                  <a:pt x="6480951" y="123524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747" y="234562"/>
            <a:ext cx="6604634" cy="988694"/>
          </a:xfrm>
          <a:custGeom>
            <a:avLst/>
            <a:gdLst/>
            <a:ahLst/>
            <a:cxnLst/>
            <a:rect l="l" t="t" r="r" b="b"/>
            <a:pathLst>
              <a:path w="6604634" h="988694">
                <a:moveTo>
                  <a:pt x="0" y="185286"/>
                </a:moveTo>
                <a:lnTo>
                  <a:pt x="4853" y="161246"/>
                </a:lnTo>
                <a:lnTo>
                  <a:pt x="18089" y="141614"/>
                </a:lnTo>
                <a:lnTo>
                  <a:pt x="37721" y="128377"/>
                </a:lnTo>
                <a:lnTo>
                  <a:pt x="61762" y="123524"/>
                </a:lnTo>
                <a:lnTo>
                  <a:pt x="6480963" y="123524"/>
                </a:lnTo>
                <a:lnTo>
                  <a:pt x="6480963" y="61761"/>
                </a:lnTo>
                <a:lnTo>
                  <a:pt x="6485817" y="37721"/>
                </a:lnTo>
                <a:lnTo>
                  <a:pt x="6499051" y="18089"/>
                </a:lnTo>
                <a:lnTo>
                  <a:pt x="6518679" y="4853"/>
                </a:lnTo>
                <a:lnTo>
                  <a:pt x="6542713" y="0"/>
                </a:lnTo>
                <a:lnTo>
                  <a:pt x="6566762" y="4853"/>
                </a:lnTo>
                <a:lnTo>
                  <a:pt x="6586398" y="18089"/>
                </a:lnTo>
                <a:lnTo>
                  <a:pt x="6599635" y="37721"/>
                </a:lnTo>
                <a:lnTo>
                  <a:pt x="6604488" y="61761"/>
                </a:lnTo>
                <a:lnTo>
                  <a:pt x="6604488" y="802907"/>
                </a:lnTo>
                <a:lnTo>
                  <a:pt x="6599635" y="826947"/>
                </a:lnTo>
                <a:lnTo>
                  <a:pt x="6586398" y="846579"/>
                </a:lnTo>
                <a:lnTo>
                  <a:pt x="6566762" y="859814"/>
                </a:lnTo>
                <a:lnTo>
                  <a:pt x="6542713" y="864667"/>
                </a:lnTo>
                <a:lnTo>
                  <a:pt x="123524" y="864667"/>
                </a:lnTo>
                <a:lnTo>
                  <a:pt x="123524" y="926430"/>
                </a:lnTo>
                <a:lnTo>
                  <a:pt x="118670" y="950470"/>
                </a:lnTo>
                <a:lnTo>
                  <a:pt x="105434" y="970102"/>
                </a:lnTo>
                <a:lnTo>
                  <a:pt x="85802" y="983338"/>
                </a:lnTo>
                <a:lnTo>
                  <a:pt x="61762" y="988192"/>
                </a:lnTo>
                <a:lnTo>
                  <a:pt x="37721" y="983338"/>
                </a:lnTo>
                <a:lnTo>
                  <a:pt x="18089" y="970102"/>
                </a:lnTo>
                <a:lnTo>
                  <a:pt x="4853" y="950470"/>
                </a:lnTo>
                <a:lnTo>
                  <a:pt x="0" y="926430"/>
                </a:lnTo>
                <a:lnTo>
                  <a:pt x="0" y="185286"/>
                </a:lnTo>
                <a:close/>
              </a:path>
            </a:pathLst>
          </a:custGeom>
          <a:ln w="1269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01361" y="289974"/>
            <a:ext cx="136224" cy="74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0397" y="382616"/>
            <a:ext cx="136224" cy="105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0272" y="419849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0"/>
                </a:moveTo>
                <a:lnTo>
                  <a:pt x="0" y="679381"/>
                </a:lnTo>
              </a:path>
            </a:pathLst>
          </a:custGeom>
          <a:ln w="1269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580" y="232529"/>
            <a:ext cx="639483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D4DBE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804160"/>
            <a:ext cx="617220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11338560"/>
            <a:ext cx="219456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11338560"/>
            <a:ext cx="157734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11338560"/>
            <a:ext cx="157734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064" y="451117"/>
            <a:ext cx="7696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2060"/>
                </a:solidFill>
                <a:latin typeface="Castellar" panose="020A0402060406010301" pitchFamily="18" charset="0"/>
              </a:rPr>
              <a:t>PENCEMARAN</a:t>
            </a:r>
            <a:r>
              <a:rPr sz="4000" spc="-95" dirty="0">
                <a:solidFill>
                  <a:srgbClr val="002060"/>
                </a:solidFill>
                <a:latin typeface="Castellar" panose="020A0402060406010301" pitchFamily="18" charset="0"/>
              </a:rPr>
              <a:t> </a:t>
            </a:r>
            <a:r>
              <a:rPr sz="4000" spc="-5" dirty="0">
                <a:solidFill>
                  <a:srgbClr val="002060"/>
                </a:solidFill>
                <a:latin typeface="Castellar" panose="020A0402060406010301" pitchFamily="18" charset="0"/>
              </a:rPr>
              <a:t>UDARA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24" y="1473577"/>
            <a:ext cx="595693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b="1" u="sng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PENGENALAN</a:t>
            </a:r>
            <a:endParaRPr sz="1800" b="1" u="sng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Keadaan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menglibatkan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bahan kimia dan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jirim zarahan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yang  dibebaskan ke dalam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atmosfera menyebabkan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udara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tercemar.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5931" y="6346976"/>
            <a:ext cx="9436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z="1800" b="1" u="sng" spc="-5" dirty="0" smtClean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KESAN</a:t>
            </a:r>
            <a:endParaRPr sz="1800" u="sng" dirty="0">
              <a:solidFill>
                <a:schemeClr val="bg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480471" y="16862356"/>
            <a:ext cx="5499735" cy="168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00"/>
              </a:spcBef>
            </a:pPr>
            <a:r>
              <a:rPr lang="en-MY" sz="1800" b="1" u="sng" spc="-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LANGKAH</a:t>
            </a:r>
            <a:endParaRPr sz="18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96240" algn="l"/>
              </a:tabLst>
            </a:pPr>
            <a:r>
              <a:rPr sz="1800" dirty="0">
                <a:solidFill>
                  <a:srgbClr val="FFFFFF"/>
                </a:solidFill>
                <a:latin typeface="Noto Sans Symbols"/>
                <a:cs typeface="Noto Sans Symbols"/>
              </a:rPr>
              <a:t>✔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Menambahberat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hukuman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96240" algn="l"/>
              </a:tabLst>
            </a:pPr>
            <a:r>
              <a:rPr sz="1800" dirty="0">
                <a:solidFill>
                  <a:srgbClr val="FFFFFF"/>
                </a:solidFill>
                <a:latin typeface="Noto Sans Symbols"/>
                <a:cs typeface="Noto Sans Symbols"/>
              </a:rPr>
              <a:t>✔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Menggunakan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kereta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elektrik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96240" algn="l"/>
              </a:tabLst>
            </a:pPr>
            <a:r>
              <a:rPr sz="1800" dirty="0">
                <a:solidFill>
                  <a:srgbClr val="FFFFFF"/>
                </a:solidFill>
                <a:latin typeface="Noto Sans Symbols"/>
                <a:cs typeface="Noto Sans Symbols"/>
              </a:rPr>
              <a:t>✔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Mengamalkan amalan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kongsi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kereta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96240" algn="l"/>
              </a:tabLst>
            </a:pPr>
            <a:r>
              <a:rPr sz="1800" dirty="0">
                <a:solidFill>
                  <a:srgbClr val="FFFFFF"/>
                </a:solidFill>
                <a:latin typeface="Noto Sans Symbols"/>
                <a:cs typeface="Noto Sans Symbols"/>
              </a:rPr>
              <a:t>✔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Menggunakan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pengangkutan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awam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96240" algn="l"/>
              </a:tabLst>
            </a:pPr>
            <a:r>
              <a:rPr sz="1800" dirty="0">
                <a:solidFill>
                  <a:srgbClr val="FFFFFF"/>
                </a:solidFill>
                <a:latin typeface="Noto Sans Symbols"/>
                <a:cs typeface="Noto Sans Symbols"/>
              </a:rPr>
              <a:t>✔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Mengamalkan amalan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3R (Recycle,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Reduce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Reuse)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91682" y="10097470"/>
            <a:ext cx="2309487" cy="1812820"/>
            <a:chOff x="2284945" y="8682245"/>
            <a:chExt cx="2309487" cy="1812820"/>
          </a:xfrm>
        </p:grpSpPr>
        <p:sp>
          <p:nvSpPr>
            <p:cNvPr id="18" name="object 18"/>
            <p:cNvSpPr/>
            <p:nvPr/>
          </p:nvSpPr>
          <p:spPr>
            <a:xfrm>
              <a:off x="2397650" y="8687007"/>
              <a:ext cx="2196782" cy="1803400"/>
            </a:xfrm>
            <a:custGeom>
              <a:avLst/>
              <a:gdLst/>
              <a:ahLst/>
              <a:cxnLst/>
              <a:rect l="l" t="t" r="r" b="b"/>
              <a:pathLst>
                <a:path w="2089150" h="1803400">
                  <a:moveTo>
                    <a:pt x="1750566" y="1803296"/>
                  </a:moveTo>
                  <a:lnTo>
                    <a:pt x="0" y="1803296"/>
                  </a:lnTo>
                  <a:lnTo>
                    <a:pt x="43873" y="1794440"/>
                  </a:lnTo>
                  <a:lnTo>
                    <a:pt x="79702" y="1770290"/>
                  </a:lnTo>
                  <a:lnTo>
                    <a:pt x="103860" y="1734467"/>
                  </a:lnTo>
                  <a:lnTo>
                    <a:pt x="112719" y="1690596"/>
                  </a:lnTo>
                  <a:lnTo>
                    <a:pt x="0" y="1690596"/>
                  </a:lnTo>
                  <a:lnTo>
                    <a:pt x="21936" y="1686168"/>
                  </a:lnTo>
                  <a:lnTo>
                    <a:pt x="39849" y="1674093"/>
                  </a:lnTo>
                  <a:lnTo>
                    <a:pt x="51926" y="1656182"/>
                  </a:lnTo>
                  <a:lnTo>
                    <a:pt x="56354" y="1634246"/>
                  </a:lnTo>
                  <a:lnTo>
                    <a:pt x="51926" y="1612311"/>
                  </a:lnTo>
                  <a:lnTo>
                    <a:pt x="39849" y="1594399"/>
                  </a:lnTo>
                  <a:lnTo>
                    <a:pt x="21936" y="1582324"/>
                  </a:lnTo>
                  <a:lnTo>
                    <a:pt x="0" y="1577896"/>
                  </a:lnTo>
                  <a:lnTo>
                    <a:pt x="112719" y="1577896"/>
                  </a:lnTo>
                  <a:lnTo>
                    <a:pt x="112719" y="112699"/>
                  </a:lnTo>
                  <a:lnTo>
                    <a:pt x="121575" y="68828"/>
                  </a:lnTo>
                  <a:lnTo>
                    <a:pt x="145725" y="33006"/>
                  </a:lnTo>
                  <a:lnTo>
                    <a:pt x="181548" y="8855"/>
                  </a:lnTo>
                  <a:lnTo>
                    <a:pt x="225419" y="0"/>
                  </a:lnTo>
                  <a:lnTo>
                    <a:pt x="1975991" y="0"/>
                  </a:lnTo>
                  <a:lnTo>
                    <a:pt x="2019862" y="8855"/>
                  </a:lnTo>
                  <a:lnTo>
                    <a:pt x="2055684" y="33006"/>
                  </a:lnTo>
                  <a:lnTo>
                    <a:pt x="2079835" y="68828"/>
                  </a:lnTo>
                  <a:lnTo>
                    <a:pt x="2088690" y="112699"/>
                  </a:lnTo>
                  <a:lnTo>
                    <a:pt x="225419" y="112699"/>
                  </a:lnTo>
                  <a:lnTo>
                    <a:pt x="203484" y="117127"/>
                  </a:lnTo>
                  <a:lnTo>
                    <a:pt x="185572" y="129202"/>
                  </a:lnTo>
                  <a:lnTo>
                    <a:pt x="173497" y="147114"/>
                  </a:lnTo>
                  <a:lnTo>
                    <a:pt x="169069" y="169049"/>
                  </a:lnTo>
                  <a:lnTo>
                    <a:pt x="173497" y="190985"/>
                  </a:lnTo>
                  <a:lnTo>
                    <a:pt x="185572" y="208896"/>
                  </a:lnTo>
                  <a:lnTo>
                    <a:pt x="203484" y="220971"/>
                  </a:lnTo>
                  <a:lnTo>
                    <a:pt x="225419" y="225399"/>
                  </a:lnTo>
                  <a:lnTo>
                    <a:pt x="1863291" y="225399"/>
                  </a:lnTo>
                  <a:lnTo>
                    <a:pt x="1863291" y="1690596"/>
                  </a:lnTo>
                  <a:lnTo>
                    <a:pt x="1854431" y="1734467"/>
                  </a:lnTo>
                  <a:lnTo>
                    <a:pt x="1830272" y="1770290"/>
                  </a:lnTo>
                  <a:lnTo>
                    <a:pt x="1794441" y="1794440"/>
                  </a:lnTo>
                  <a:lnTo>
                    <a:pt x="1750566" y="1803296"/>
                  </a:lnTo>
                  <a:close/>
                </a:path>
                <a:path w="2089150" h="1803400">
                  <a:moveTo>
                    <a:pt x="1975991" y="225399"/>
                  </a:moveTo>
                  <a:lnTo>
                    <a:pt x="225419" y="225399"/>
                  </a:lnTo>
                  <a:lnTo>
                    <a:pt x="269290" y="216544"/>
                  </a:lnTo>
                  <a:lnTo>
                    <a:pt x="305113" y="192393"/>
                  </a:lnTo>
                  <a:lnTo>
                    <a:pt x="329263" y="156570"/>
                  </a:lnTo>
                  <a:lnTo>
                    <a:pt x="338119" y="112699"/>
                  </a:lnTo>
                  <a:lnTo>
                    <a:pt x="2088690" y="112699"/>
                  </a:lnTo>
                  <a:lnTo>
                    <a:pt x="2079835" y="156570"/>
                  </a:lnTo>
                  <a:lnTo>
                    <a:pt x="2055684" y="192393"/>
                  </a:lnTo>
                  <a:lnTo>
                    <a:pt x="2019862" y="216544"/>
                  </a:lnTo>
                  <a:lnTo>
                    <a:pt x="1975991" y="225399"/>
                  </a:lnTo>
                  <a:close/>
                </a:path>
              </a:pathLst>
            </a:custGeom>
            <a:solidFill>
              <a:srgbClr val="6D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4945" y="8799707"/>
              <a:ext cx="450850" cy="1691005"/>
            </a:xfrm>
            <a:custGeom>
              <a:avLst/>
              <a:gdLst/>
              <a:ahLst/>
              <a:cxnLst/>
              <a:rect l="l" t="t" r="r" b="b"/>
              <a:pathLst>
                <a:path w="450850" h="1691004">
                  <a:moveTo>
                    <a:pt x="338124" y="112699"/>
                  </a:moveTo>
                  <a:lnTo>
                    <a:pt x="316188" y="108272"/>
                  </a:lnTo>
                  <a:lnTo>
                    <a:pt x="298277" y="96196"/>
                  </a:lnTo>
                  <a:lnTo>
                    <a:pt x="286202" y="78285"/>
                  </a:lnTo>
                  <a:lnTo>
                    <a:pt x="281774" y="56349"/>
                  </a:lnTo>
                  <a:lnTo>
                    <a:pt x="286202" y="34414"/>
                  </a:lnTo>
                  <a:lnTo>
                    <a:pt x="298277" y="16503"/>
                  </a:lnTo>
                  <a:lnTo>
                    <a:pt x="316188" y="4427"/>
                  </a:lnTo>
                  <a:lnTo>
                    <a:pt x="338124" y="0"/>
                  </a:lnTo>
                  <a:lnTo>
                    <a:pt x="450824" y="0"/>
                  </a:lnTo>
                  <a:lnTo>
                    <a:pt x="441968" y="43871"/>
                  </a:lnTo>
                  <a:lnTo>
                    <a:pt x="417817" y="79693"/>
                  </a:lnTo>
                  <a:lnTo>
                    <a:pt x="381995" y="103844"/>
                  </a:lnTo>
                  <a:lnTo>
                    <a:pt x="338124" y="112699"/>
                  </a:lnTo>
                  <a:close/>
                </a:path>
                <a:path w="450850" h="1691004">
                  <a:moveTo>
                    <a:pt x="112704" y="1690596"/>
                  </a:moveTo>
                  <a:lnTo>
                    <a:pt x="68835" y="1681741"/>
                  </a:lnTo>
                  <a:lnTo>
                    <a:pt x="33010" y="1657590"/>
                  </a:lnTo>
                  <a:lnTo>
                    <a:pt x="8856" y="1621767"/>
                  </a:lnTo>
                  <a:lnTo>
                    <a:pt x="0" y="1577896"/>
                  </a:lnTo>
                  <a:lnTo>
                    <a:pt x="8856" y="1534025"/>
                  </a:lnTo>
                  <a:lnTo>
                    <a:pt x="33010" y="1498203"/>
                  </a:lnTo>
                  <a:lnTo>
                    <a:pt x="68835" y="1474052"/>
                  </a:lnTo>
                  <a:lnTo>
                    <a:pt x="112704" y="1465197"/>
                  </a:lnTo>
                  <a:lnTo>
                    <a:pt x="134641" y="1469624"/>
                  </a:lnTo>
                  <a:lnTo>
                    <a:pt x="152554" y="1481700"/>
                  </a:lnTo>
                  <a:lnTo>
                    <a:pt x="164631" y="1499611"/>
                  </a:lnTo>
                  <a:lnTo>
                    <a:pt x="169059" y="1521546"/>
                  </a:lnTo>
                  <a:lnTo>
                    <a:pt x="164631" y="1543482"/>
                  </a:lnTo>
                  <a:lnTo>
                    <a:pt x="152554" y="1561393"/>
                  </a:lnTo>
                  <a:lnTo>
                    <a:pt x="134641" y="1573469"/>
                  </a:lnTo>
                  <a:lnTo>
                    <a:pt x="112704" y="1577896"/>
                  </a:lnTo>
                  <a:lnTo>
                    <a:pt x="225424" y="1577896"/>
                  </a:lnTo>
                  <a:lnTo>
                    <a:pt x="216565" y="1621767"/>
                  </a:lnTo>
                  <a:lnTo>
                    <a:pt x="192407" y="1657590"/>
                  </a:lnTo>
                  <a:lnTo>
                    <a:pt x="156577" y="1681741"/>
                  </a:lnTo>
                  <a:lnTo>
                    <a:pt x="112704" y="1690596"/>
                  </a:lnTo>
                  <a:close/>
                </a:path>
              </a:pathLst>
            </a:custGeom>
            <a:solidFill>
              <a:srgbClr val="56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4945" y="8687007"/>
              <a:ext cx="2309487" cy="1803400"/>
            </a:xfrm>
            <a:custGeom>
              <a:avLst/>
              <a:gdLst/>
              <a:ahLst/>
              <a:cxnLst/>
              <a:rect l="l" t="t" r="r" b="b"/>
              <a:pathLst>
                <a:path w="2201545" h="1803400">
                  <a:moveTo>
                    <a:pt x="225424" y="1577896"/>
                  </a:moveTo>
                  <a:lnTo>
                    <a:pt x="225424" y="112699"/>
                  </a:lnTo>
                  <a:lnTo>
                    <a:pt x="234279" y="68828"/>
                  </a:lnTo>
                  <a:lnTo>
                    <a:pt x="258430" y="33006"/>
                  </a:lnTo>
                  <a:lnTo>
                    <a:pt x="294253" y="8855"/>
                  </a:lnTo>
                  <a:lnTo>
                    <a:pt x="338124" y="0"/>
                  </a:lnTo>
                  <a:lnTo>
                    <a:pt x="2088695" y="0"/>
                  </a:lnTo>
                  <a:lnTo>
                    <a:pt x="2132566" y="8855"/>
                  </a:lnTo>
                  <a:lnTo>
                    <a:pt x="2168389" y="33006"/>
                  </a:lnTo>
                  <a:lnTo>
                    <a:pt x="2192540" y="68828"/>
                  </a:lnTo>
                  <a:lnTo>
                    <a:pt x="2201395" y="112699"/>
                  </a:lnTo>
                  <a:lnTo>
                    <a:pt x="2192540" y="156570"/>
                  </a:lnTo>
                  <a:lnTo>
                    <a:pt x="2168389" y="192393"/>
                  </a:lnTo>
                  <a:lnTo>
                    <a:pt x="2132566" y="216544"/>
                  </a:lnTo>
                  <a:lnTo>
                    <a:pt x="2088695" y="225399"/>
                  </a:lnTo>
                  <a:lnTo>
                    <a:pt x="1975996" y="225399"/>
                  </a:lnTo>
                  <a:lnTo>
                    <a:pt x="1975996" y="1690596"/>
                  </a:lnTo>
                  <a:lnTo>
                    <a:pt x="1967136" y="1734467"/>
                  </a:lnTo>
                  <a:lnTo>
                    <a:pt x="1942977" y="1770290"/>
                  </a:lnTo>
                  <a:lnTo>
                    <a:pt x="1907146" y="1794440"/>
                  </a:lnTo>
                  <a:lnTo>
                    <a:pt x="1863271" y="1803296"/>
                  </a:lnTo>
                  <a:lnTo>
                    <a:pt x="112704" y="1803296"/>
                  </a:lnTo>
                  <a:lnTo>
                    <a:pt x="68835" y="1794440"/>
                  </a:lnTo>
                  <a:lnTo>
                    <a:pt x="33010" y="1770290"/>
                  </a:lnTo>
                  <a:lnTo>
                    <a:pt x="8856" y="1734467"/>
                  </a:lnTo>
                  <a:lnTo>
                    <a:pt x="0" y="1690596"/>
                  </a:lnTo>
                  <a:lnTo>
                    <a:pt x="8856" y="1646725"/>
                  </a:lnTo>
                  <a:lnTo>
                    <a:pt x="33010" y="1610903"/>
                  </a:lnTo>
                  <a:lnTo>
                    <a:pt x="68835" y="1586752"/>
                  </a:lnTo>
                  <a:lnTo>
                    <a:pt x="112704" y="1577896"/>
                  </a:lnTo>
                  <a:lnTo>
                    <a:pt x="225424" y="1577896"/>
                  </a:lnTo>
                  <a:close/>
                </a:path>
              </a:pathLst>
            </a:custGeom>
            <a:ln w="9524">
              <a:solidFill>
                <a:srgbClr val="445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1957" y="8682245"/>
              <a:ext cx="178574" cy="234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3069" y="891240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1637871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45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92887" y="10260141"/>
              <a:ext cx="122244" cy="234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89242" y="10337156"/>
            <a:ext cx="1825623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Disediakan</a:t>
            </a:r>
            <a:r>
              <a:rPr sz="18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oleh  Hong Pei Geok  Low</a:t>
            </a: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Junyi</a:t>
            </a:r>
            <a:endParaRPr sz="1800" dirty="0">
              <a:latin typeface="Carlito"/>
              <a:cs typeface="Carlito"/>
            </a:endParaRPr>
          </a:p>
          <a:p>
            <a:pPr marL="12700" marR="14604">
              <a:lnSpc>
                <a:spcPct val="114599"/>
              </a:lnSpc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Lee Cai Xuan  Tan Yong</a:t>
            </a:r>
            <a:r>
              <a:rPr sz="18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Sheng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2929707" y="2377036"/>
            <a:ext cx="9436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b="1" u="sng" spc="-5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PUNCA</a:t>
            </a:r>
            <a:endParaRPr sz="1800" u="sng" dirty="0">
              <a:effectLst>
                <a:glow rad="228600">
                  <a:srgbClr val="FF0000"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02" y="2651619"/>
            <a:ext cx="1881433" cy="112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Your biggest daily exposure to air pollutants comes while driving your car  to work | University of Califor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68" y="2646201"/>
            <a:ext cx="2152626" cy="1460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85" y="4116748"/>
            <a:ext cx="1732875" cy="115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356" y="4403000"/>
            <a:ext cx="1520808" cy="113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748" y="2842104"/>
            <a:ext cx="1986332" cy="133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bject 6"/>
          <p:cNvSpPr txBox="1"/>
          <p:nvPr/>
        </p:nvSpPr>
        <p:spPr>
          <a:xfrm>
            <a:off x="73024" y="3735946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Pembakaran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terbuka</a:t>
            </a:r>
            <a:endParaRPr sz="18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08948" y="5192539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Pembinaan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bangunan</a:t>
            </a:r>
            <a:endParaRPr sz="18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6" name="object 6"/>
          <p:cNvSpPr txBox="1"/>
          <p:nvPr/>
        </p:nvSpPr>
        <p:spPr>
          <a:xfrm>
            <a:off x="4491682" y="4084473"/>
            <a:ext cx="20497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Pelepasan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asap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kenderaan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bermotor</a:t>
            </a:r>
            <a:endParaRPr sz="18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2426005" y="5463734"/>
            <a:ext cx="21107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Penggunaan</a:t>
            </a:r>
            <a:r>
              <a:rPr lang="en-MY" spc="-5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racun</a:t>
            </a:r>
            <a:r>
              <a:rPr lang="en-MY" spc="-5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penyembur</a:t>
            </a:r>
            <a:r>
              <a:rPr lang="en-MY" spc="-5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serangga</a:t>
            </a:r>
            <a:r>
              <a:rPr lang="en-MY" spc="-5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effectLst>
                <a:glow rad="228600">
                  <a:srgbClr val="FF0000"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8" name="object 6"/>
          <p:cNvSpPr txBox="1"/>
          <p:nvPr/>
        </p:nvSpPr>
        <p:spPr>
          <a:xfrm>
            <a:off x="2487604" y="4105131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Industri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perkilangan</a:t>
            </a:r>
            <a:endParaRPr sz="18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6467" y="4671953"/>
            <a:ext cx="2187765" cy="119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object 6"/>
          <p:cNvSpPr txBox="1"/>
          <p:nvPr/>
        </p:nvSpPr>
        <p:spPr>
          <a:xfrm>
            <a:off x="4704538" y="5747145"/>
            <a:ext cx="19469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Penggunaan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pendingin</a:t>
            </a:r>
            <a:r>
              <a:rPr lang="en-MY" spc="-5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hawa</a:t>
            </a:r>
            <a:endParaRPr sz="18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 rotWithShape="1">
          <a:blip r:embed="rId10"/>
          <a:srcRect l="3279" t="7730" r="-1643" b="22704"/>
          <a:stretch/>
        </p:blipFill>
        <p:spPr>
          <a:xfrm>
            <a:off x="322652" y="6793456"/>
            <a:ext cx="2103353" cy="126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9697" y="6648564"/>
            <a:ext cx="1944384" cy="145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Sea Level: The Evidence | National Geographic Societ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50" y="6660952"/>
            <a:ext cx="2185168" cy="145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w the Greenhouse Effect Traps Heat and Warms Earth - Earth H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80" y="8333391"/>
            <a:ext cx="1617362" cy="1211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hat Acid Rain Is and Ways to Restore the Damage It Caus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4" y="8255201"/>
            <a:ext cx="2103353" cy="1399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bject 6"/>
          <p:cNvSpPr txBox="1"/>
          <p:nvPr/>
        </p:nvSpPr>
        <p:spPr>
          <a:xfrm>
            <a:off x="286424" y="8017544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Pemanasan global</a:t>
            </a:r>
            <a:endParaRPr sz="18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50" name="object 6"/>
          <p:cNvSpPr txBox="1"/>
          <p:nvPr/>
        </p:nvSpPr>
        <p:spPr>
          <a:xfrm>
            <a:off x="2491085" y="7956006"/>
            <a:ext cx="211074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Pencairan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beku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ais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</a:p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Kutub</a:t>
            </a:r>
            <a:r>
              <a:rPr lang="en-MY" spc="-5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Selatan</a:t>
            </a:r>
          </a:p>
        </p:txBody>
      </p:sp>
      <p:sp>
        <p:nvSpPr>
          <p:cNvPr id="51" name="object 6"/>
          <p:cNvSpPr txBox="1"/>
          <p:nvPr/>
        </p:nvSpPr>
        <p:spPr>
          <a:xfrm>
            <a:off x="940743" y="9520978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Hujan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Asid</a:t>
            </a:r>
            <a:endParaRPr lang="en-MY" spc="-5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</p:txBody>
      </p:sp>
      <p:sp>
        <p:nvSpPr>
          <p:cNvPr id="52" name="object 6"/>
          <p:cNvSpPr txBox="1"/>
          <p:nvPr/>
        </p:nvSpPr>
        <p:spPr>
          <a:xfrm>
            <a:off x="4693620" y="8017544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Peningkatan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aras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laut</a:t>
            </a:r>
            <a:endParaRPr sz="18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53" name="object 6"/>
          <p:cNvSpPr txBox="1"/>
          <p:nvPr/>
        </p:nvSpPr>
        <p:spPr>
          <a:xfrm>
            <a:off x="4267200" y="9471054"/>
            <a:ext cx="2110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Kesan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rumah</a:t>
            </a:r>
            <a:r>
              <a:rPr lang="en-MY" spc="-5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hijau</a:t>
            </a:r>
            <a:endParaRPr sz="18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457366" y="10016444"/>
            <a:ext cx="3746787" cy="2015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b="1" u="sng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LANGKAH MENGATASI</a:t>
            </a:r>
            <a:endParaRPr lang="en-MY" b="1" u="sng" spc="-5" dirty="0" smtClean="0"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✔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Menambahberat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hukuman</a:t>
            </a:r>
            <a:endParaRPr lang="en-MY" spc="-5" dirty="0" smtClean="0"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✔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Menggunakan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kereta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elektrik</a:t>
            </a:r>
            <a:endParaRPr lang="en-MY" spc="-5" dirty="0" smtClean="0"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✔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Mengamalkan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amalan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kongsi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kereta</a:t>
            </a:r>
            <a:endParaRPr lang="en-MY" spc="-5" dirty="0" smtClean="0"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✔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Menggunakan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pengangkutan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awam</a:t>
            </a:r>
            <a:endParaRPr lang="en-MY" spc="-5" dirty="0" smtClean="0"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✔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Mengamalkan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amalan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3R (Recycle, Reduce </a:t>
            </a:r>
            <a:r>
              <a:rPr lang="en-MY" spc="-5" dirty="0" err="1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dan</a:t>
            </a:r>
            <a:r>
              <a:rPr lang="en-MY" spc="-5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Reuse)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130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Carlito</vt:lpstr>
      <vt:lpstr>Noto Sans Symbols</vt:lpstr>
      <vt:lpstr>Arial</vt:lpstr>
      <vt:lpstr>Calibri</vt:lpstr>
      <vt:lpstr>Castellar</vt:lpstr>
      <vt:lpstr>Times New Roman</vt:lpstr>
      <vt:lpstr>Office Theme</vt:lpstr>
      <vt:lpstr>PENCEMARAN UDARA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PENCEMARAN UDARA</dc:title>
  <cp:lastModifiedBy>Low Junyi</cp:lastModifiedBy>
  <cp:revision>6</cp:revision>
  <dcterms:created xsi:type="dcterms:W3CDTF">2021-01-16T17:56:04Z</dcterms:created>
  <dcterms:modified xsi:type="dcterms:W3CDTF">2021-01-16T18:45:30Z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2021-01-16T00:00:00Z</vt:filetime>
  </property>
</Properties>
</file>