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24E8B-AD8F-45D1-8FB3-BC630E1CEDA7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MY"/>
        </a:p>
      </dgm:t>
    </dgm:pt>
    <dgm:pt modelId="{F2553F05-A818-4189-B431-6FDE1649DE7C}">
      <dgm:prSet phldrT="[Text]"/>
      <dgm:spPr/>
      <dgm:t>
        <a:bodyPr/>
        <a:lstStyle/>
        <a:p>
          <a:r>
            <a:rPr lang="en-US" dirty="0"/>
            <a:t>Cara </a:t>
          </a:r>
          <a:r>
            <a:rPr lang="en-US" dirty="0" err="1"/>
            <a:t>Mengatasi</a:t>
          </a:r>
          <a:endParaRPr lang="en-MY" dirty="0"/>
        </a:p>
      </dgm:t>
    </dgm:pt>
    <dgm:pt modelId="{0187A17D-CC6A-48EB-BA4A-5B3B6CBCF5BA}" type="parTrans" cxnId="{8843AD52-BB08-495A-9252-80F5F6CA5D7D}">
      <dgm:prSet/>
      <dgm:spPr/>
      <dgm:t>
        <a:bodyPr/>
        <a:lstStyle/>
        <a:p>
          <a:endParaRPr lang="en-MY"/>
        </a:p>
      </dgm:t>
    </dgm:pt>
    <dgm:pt modelId="{DAF32023-3BC4-4867-B4AC-BDF17909FFBB}" type="sibTrans" cxnId="{8843AD52-BB08-495A-9252-80F5F6CA5D7D}">
      <dgm:prSet/>
      <dgm:spPr/>
      <dgm:t>
        <a:bodyPr/>
        <a:lstStyle/>
        <a:p>
          <a:endParaRPr lang="en-MY"/>
        </a:p>
      </dgm:t>
    </dgm:pt>
    <dgm:pt modelId="{208B1BFF-2C7F-46F3-B1B7-1F7C17FB38F7}">
      <dgm:prSet phldrT="[Text]"/>
      <dgm:spPr/>
      <dgm:t>
        <a:bodyPr/>
        <a:lstStyle/>
        <a:p>
          <a:r>
            <a:rPr lang="en-US" dirty="0" err="1"/>
            <a:t>Mendekatkan</a:t>
          </a:r>
          <a:r>
            <a:rPr lang="en-US" dirty="0"/>
            <a:t> </a:t>
          </a:r>
          <a:r>
            <a:rPr lang="en-US" dirty="0" err="1"/>
            <a:t>diri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agama</a:t>
          </a:r>
          <a:endParaRPr lang="en-MY" dirty="0"/>
        </a:p>
      </dgm:t>
    </dgm:pt>
    <dgm:pt modelId="{0C40398F-101C-4DDE-BA91-A182AB5505EB}" type="parTrans" cxnId="{75305306-1E2B-42FC-8622-37047025527D}">
      <dgm:prSet/>
      <dgm:spPr/>
      <dgm:t>
        <a:bodyPr/>
        <a:lstStyle/>
        <a:p>
          <a:endParaRPr lang="en-MY"/>
        </a:p>
      </dgm:t>
    </dgm:pt>
    <dgm:pt modelId="{B3E5030D-3A03-4A96-B015-33A4BFBC4458}" type="sibTrans" cxnId="{75305306-1E2B-42FC-8622-37047025527D}">
      <dgm:prSet/>
      <dgm:spPr/>
      <dgm:t>
        <a:bodyPr/>
        <a:lstStyle/>
        <a:p>
          <a:endParaRPr lang="en-MY"/>
        </a:p>
      </dgm:t>
    </dgm:pt>
    <dgm:pt modelId="{261DF0DB-F97F-44B6-B482-5679FF4B48AF}">
      <dgm:prSet phldrT="[Text]"/>
      <dgm:spPr/>
      <dgm:t>
        <a:bodyPr/>
        <a:lstStyle/>
        <a:p>
          <a:r>
            <a:rPr lang="en-US" dirty="0" err="1"/>
            <a:t>Mempercayai</a:t>
          </a:r>
          <a:r>
            <a:rPr lang="en-US" dirty="0"/>
            <a:t> </a:t>
          </a:r>
          <a:r>
            <a:rPr lang="en-US" dirty="0" err="1"/>
            <a:t>segala</a:t>
          </a:r>
          <a:r>
            <a:rPr lang="en-US" dirty="0"/>
            <a:t> </a:t>
          </a:r>
          <a:r>
            <a:rPr lang="en-US" dirty="0" err="1"/>
            <a:t>fenomena</a:t>
          </a:r>
          <a:r>
            <a:rPr lang="en-US" dirty="0"/>
            <a:t> </a:t>
          </a:r>
          <a:r>
            <a:rPr lang="en-US" dirty="0" err="1"/>
            <a:t>sains</a:t>
          </a:r>
          <a:r>
            <a:rPr lang="en-US" dirty="0"/>
            <a:t> </a:t>
          </a:r>
          <a:r>
            <a:rPr lang="en-US" dirty="0" err="1"/>
            <a:t>berkaitan</a:t>
          </a:r>
          <a:r>
            <a:rPr lang="en-US" dirty="0"/>
            <a:t> agama</a:t>
          </a:r>
          <a:endParaRPr lang="en-MY" dirty="0"/>
        </a:p>
      </dgm:t>
    </dgm:pt>
    <dgm:pt modelId="{D6338C27-8278-4155-BA3B-7004D833C1A0}" type="parTrans" cxnId="{44814C44-7B99-4314-BC68-99E1B24DD7EF}">
      <dgm:prSet/>
      <dgm:spPr/>
      <dgm:t>
        <a:bodyPr/>
        <a:lstStyle/>
        <a:p>
          <a:endParaRPr lang="en-MY"/>
        </a:p>
      </dgm:t>
    </dgm:pt>
    <dgm:pt modelId="{DACB323A-4568-4E2C-83E6-5225ED16852A}" type="sibTrans" cxnId="{44814C44-7B99-4314-BC68-99E1B24DD7EF}">
      <dgm:prSet/>
      <dgm:spPr/>
      <dgm:t>
        <a:bodyPr/>
        <a:lstStyle/>
        <a:p>
          <a:endParaRPr lang="en-MY"/>
        </a:p>
      </dgm:t>
    </dgm:pt>
    <dgm:pt modelId="{7E90567E-26BC-4B8B-A7F0-1C6D1D2A2DFF}">
      <dgm:prSet phldrT="[Text]"/>
      <dgm:spPr/>
      <dgm:t>
        <a:bodyPr/>
        <a:lstStyle/>
        <a:p>
          <a:r>
            <a:rPr lang="en-US" dirty="0" err="1"/>
            <a:t>Berpegang</a:t>
          </a:r>
          <a:r>
            <a:rPr lang="en-US" dirty="0"/>
            <a:t> </a:t>
          </a:r>
          <a:r>
            <a:rPr lang="en-US" dirty="0" err="1"/>
            <a:t>teguh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</a:t>
          </a:r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Rukun</a:t>
          </a:r>
          <a:r>
            <a:rPr lang="en-US" dirty="0"/>
            <a:t> Negara</a:t>
          </a:r>
          <a:endParaRPr lang="en-MY" dirty="0"/>
        </a:p>
      </dgm:t>
    </dgm:pt>
    <dgm:pt modelId="{1EAC533C-F320-487B-AA5D-BEE42BDF4DAC}" type="parTrans" cxnId="{9EA511E1-FFC2-43B8-9DC7-A8EA92E4D160}">
      <dgm:prSet/>
      <dgm:spPr/>
      <dgm:t>
        <a:bodyPr/>
        <a:lstStyle/>
        <a:p>
          <a:endParaRPr lang="en-MY"/>
        </a:p>
      </dgm:t>
    </dgm:pt>
    <dgm:pt modelId="{2C0AA71C-3B0E-49FF-87CE-B6EE44FD8484}" type="sibTrans" cxnId="{9EA511E1-FFC2-43B8-9DC7-A8EA92E4D160}">
      <dgm:prSet/>
      <dgm:spPr/>
      <dgm:t>
        <a:bodyPr/>
        <a:lstStyle/>
        <a:p>
          <a:endParaRPr lang="en-MY"/>
        </a:p>
      </dgm:t>
    </dgm:pt>
    <dgm:pt modelId="{31749EAF-E093-4FC9-9516-BD322861F28D}">
      <dgm:prSet phldrT="[Text]"/>
      <dgm:spPr/>
      <dgm:t>
        <a:bodyPr/>
        <a:lstStyle/>
        <a:p>
          <a:r>
            <a:rPr lang="en-US" dirty="0" err="1"/>
            <a:t>Menggiatkan</a:t>
          </a:r>
          <a:r>
            <a:rPr lang="en-US" dirty="0"/>
            <a:t> </a:t>
          </a:r>
          <a:r>
            <a:rPr lang="en-US" dirty="0" err="1"/>
            <a:t>diri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aktiviti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program </a:t>
          </a:r>
          <a:r>
            <a:rPr lang="en-US" dirty="0" err="1"/>
            <a:t>keagamaan</a:t>
          </a:r>
          <a:r>
            <a:rPr lang="en-US" dirty="0"/>
            <a:t> yang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dikaitkan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sudut</a:t>
          </a:r>
          <a:r>
            <a:rPr lang="en-US" dirty="0"/>
            <a:t> </a:t>
          </a:r>
          <a:r>
            <a:rPr lang="en-US" dirty="0" err="1"/>
            <a:t>sains</a:t>
          </a:r>
          <a:endParaRPr lang="en-MY" dirty="0"/>
        </a:p>
      </dgm:t>
    </dgm:pt>
    <dgm:pt modelId="{208FB2CE-7F0E-4D63-AABB-D7443CAE0471}" type="parTrans" cxnId="{19FA3350-F679-487D-9F9A-6382AD68863F}">
      <dgm:prSet/>
      <dgm:spPr/>
      <dgm:t>
        <a:bodyPr/>
        <a:lstStyle/>
        <a:p>
          <a:endParaRPr lang="en-MY"/>
        </a:p>
      </dgm:t>
    </dgm:pt>
    <dgm:pt modelId="{08968F25-1EEF-42FE-8E95-6E9DE14A8511}" type="sibTrans" cxnId="{19FA3350-F679-487D-9F9A-6382AD68863F}">
      <dgm:prSet/>
      <dgm:spPr/>
      <dgm:t>
        <a:bodyPr/>
        <a:lstStyle/>
        <a:p>
          <a:endParaRPr lang="en-MY"/>
        </a:p>
      </dgm:t>
    </dgm:pt>
    <dgm:pt modelId="{154904BC-75B4-4F5E-89D7-0A0277F03CFF}" type="pres">
      <dgm:prSet presAssocID="{C5C24E8B-AD8F-45D1-8FB3-BC630E1CEDA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F9F3282-ABE5-4CD7-8387-30FF83B55522}" type="pres">
      <dgm:prSet presAssocID="{F2553F05-A818-4189-B431-6FDE1649DE7C}" presName="centerShape" presStyleLbl="node0" presStyleIdx="0" presStyleCnt="1"/>
      <dgm:spPr/>
    </dgm:pt>
    <dgm:pt modelId="{BD03CAEC-7300-45D1-9960-1B8D275D836F}" type="pres">
      <dgm:prSet presAssocID="{0C40398F-101C-4DDE-BA91-A182AB5505EB}" presName="Name9" presStyleLbl="parChTrans1D2" presStyleIdx="0" presStyleCnt="4"/>
      <dgm:spPr/>
    </dgm:pt>
    <dgm:pt modelId="{73E541F3-7CC2-4F79-83E1-206908A7DA9E}" type="pres">
      <dgm:prSet presAssocID="{0C40398F-101C-4DDE-BA91-A182AB5505EB}" presName="connTx" presStyleLbl="parChTrans1D2" presStyleIdx="0" presStyleCnt="4"/>
      <dgm:spPr/>
    </dgm:pt>
    <dgm:pt modelId="{0D63392F-8547-4FB7-B08B-829525824027}" type="pres">
      <dgm:prSet presAssocID="{208B1BFF-2C7F-46F3-B1B7-1F7C17FB38F7}" presName="node" presStyleLbl="node1" presStyleIdx="0" presStyleCnt="4" custScaleX="121942" custScaleY="121720">
        <dgm:presLayoutVars>
          <dgm:bulletEnabled val="1"/>
        </dgm:presLayoutVars>
      </dgm:prSet>
      <dgm:spPr/>
    </dgm:pt>
    <dgm:pt modelId="{C56E5492-8087-40B8-AC03-18EBEA913BFF}" type="pres">
      <dgm:prSet presAssocID="{D6338C27-8278-4155-BA3B-7004D833C1A0}" presName="Name9" presStyleLbl="parChTrans1D2" presStyleIdx="1" presStyleCnt="4"/>
      <dgm:spPr/>
    </dgm:pt>
    <dgm:pt modelId="{DD54BBB9-79F7-44E2-A2DC-BF959D27D9B8}" type="pres">
      <dgm:prSet presAssocID="{D6338C27-8278-4155-BA3B-7004D833C1A0}" presName="connTx" presStyleLbl="parChTrans1D2" presStyleIdx="1" presStyleCnt="4"/>
      <dgm:spPr/>
    </dgm:pt>
    <dgm:pt modelId="{E9343F36-B4EC-400E-ACE3-FEF9319E43B2}" type="pres">
      <dgm:prSet presAssocID="{261DF0DB-F97F-44B6-B482-5679FF4B48AF}" presName="node" presStyleLbl="node1" presStyleIdx="1" presStyleCnt="4" custScaleX="119634" custScaleY="122990">
        <dgm:presLayoutVars>
          <dgm:bulletEnabled val="1"/>
        </dgm:presLayoutVars>
      </dgm:prSet>
      <dgm:spPr/>
    </dgm:pt>
    <dgm:pt modelId="{BBAD4B4C-AF52-403B-A4CB-3488C9501E46}" type="pres">
      <dgm:prSet presAssocID="{1EAC533C-F320-487B-AA5D-BEE42BDF4DAC}" presName="Name9" presStyleLbl="parChTrans1D2" presStyleIdx="2" presStyleCnt="4"/>
      <dgm:spPr/>
    </dgm:pt>
    <dgm:pt modelId="{8D337F1D-956A-449B-BD6C-B4E879B7F6F2}" type="pres">
      <dgm:prSet presAssocID="{1EAC533C-F320-487B-AA5D-BEE42BDF4DAC}" presName="connTx" presStyleLbl="parChTrans1D2" presStyleIdx="2" presStyleCnt="4"/>
      <dgm:spPr/>
    </dgm:pt>
    <dgm:pt modelId="{9971F782-EE7A-4E80-8132-2FE6B856100C}" type="pres">
      <dgm:prSet presAssocID="{7E90567E-26BC-4B8B-A7F0-1C6D1D2A2DFF}" presName="node" presStyleLbl="node1" presStyleIdx="2" presStyleCnt="4" custScaleX="130569" custScaleY="120539">
        <dgm:presLayoutVars>
          <dgm:bulletEnabled val="1"/>
        </dgm:presLayoutVars>
      </dgm:prSet>
      <dgm:spPr/>
    </dgm:pt>
    <dgm:pt modelId="{1962E362-CB02-4BE2-84F0-6EF5710B5180}" type="pres">
      <dgm:prSet presAssocID="{208FB2CE-7F0E-4D63-AABB-D7443CAE0471}" presName="Name9" presStyleLbl="parChTrans1D2" presStyleIdx="3" presStyleCnt="4"/>
      <dgm:spPr/>
    </dgm:pt>
    <dgm:pt modelId="{0C75E5E1-7B85-4D91-B646-424FC523709E}" type="pres">
      <dgm:prSet presAssocID="{208FB2CE-7F0E-4D63-AABB-D7443CAE0471}" presName="connTx" presStyleLbl="parChTrans1D2" presStyleIdx="3" presStyleCnt="4"/>
      <dgm:spPr/>
    </dgm:pt>
    <dgm:pt modelId="{D78B7C38-3826-449F-85E7-9368215BE10B}" type="pres">
      <dgm:prSet presAssocID="{31749EAF-E093-4FC9-9516-BD322861F28D}" presName="node" presStyleLbl="node1" presStyleIdx="3" presStyleCnt="4" custScaleX="130544" custScaleY="119859">
        <dgm:presLayoutVars>
          <dgm:bulletEnabled val="1"/>
        </dgm:presLayoutVars>
      </dgm:prSet>
      <dgm:spPr/>
    </dgm:pt>
  </dgm:ptLst>
  <dgm:cxnLst>
    <dgm:cxn modelId="{75305306-1E2B-42FC-8622-37047025527D}" srcId="{F2553F05-A818-4189-B431-6FDE1649DE7C}" destId="{208B1BFF-2C7F-46F3-B1B7-1F7C17FB38F7}" srcOrd="0" destOrd="0" parTransId="{0C40398F-101C-4DDE-BA91-A182AB5505EB}" sibTransId="{B3E5030D-3A03-4A96-B015-33A4BFBC4458}"/>
    <dgm:cxn modelId="{29A0090C-4377-48AB-BED8-739D2D54CDC5}" type="presOf" srcId="{D6338C27-8278-4155-BA3B-7004D833C1A0}" destId="{DD54BBB9-79F7-44E2-A2DC-BF959D27D9B8}" srcOrd="1" destOrd="0" presId="urn:microsoft.com/office/officeart/2005/8/layout/radial1"/>
    <dgm:cxn modelId="{C19B120C-A4BA-4671-8789-9550E9385181}" type="presOf" srcId="{7E90567E-26BC-4B8B-A7F0-1C6D1D2A2DFF}" destId="{9971F782-EE7A-4E80-8132-2FE6B856100C}" srcOrd="0" destOrd="0" presId="urn:microsoft.com/office/officeart/2005/8/layout/radial1"/>
    <dgm:cxn modelId="{B02A731C-DFE1-4169-A322-E015FB2ED154}" type="presOf" srcId="{1EAC533C-F320-487B-AA5D-BEE42BDF4DAC}" destId="{BBAD4B4C-AF52-403B-A4CB-3488C9501E46}" srcOrd="0" destOrd="0" presId="urn:microsoft.com/office/officeart/2005/8/layout/radial1"/>
    <dgm:cxn modelId="{44186923-055D-4828-9544-7EA43A196B75}" type="presOf" srcId="{31749EAF-E093-4FC9-9516-BD322861F28D}" destId="{D78B7C38-3826-449F-85E7-9368215BE10B}" srcOrd="0" destOrd="0" presId="urn:microsoft.com/office/officeart/2005/8/layout/radial1"/>
    <dgm:cxn modelId="{100C653E-927C-45EE-9361-EA8AA4AEDA46}" type="presOf" srcId="{0C40398F-101C-4DDE-BA91-A182AB5505EB}" destId="{73E541F3-7CC2-4F79-83E1-206908A7DA9E}" srcOrd="1" destOrd="0" presId="urn:microsoft.com/office/officeart/2005/8/layout/radial1"/>
    <dgm:cxn modelId="{407AB840-0516-4D7D-9286-D5BC79F44AF4}" type="presOf" srcId="{261DF0DB-F97F-44B6-B482-5679FF4B48AF}" destId="{E9343F36-B4EC-400E-ACE3-FEF9319E43B2}" srcOrd="0" destOrd="0" presId="urn:microsoft.com/office/officeart/2005/8/layout/radial1"/>
    <dgm:cxn modelId="{6BBDFC61-E06A-4BF3-AE86-7ACACBC182DF}" type="presOf" srcId="{F2553F05-A818-4189-B431-6FDE1649DE7C}" destId="{9F9F3282-ABE5-4CD7-8387-30FF83B55522}" srcOrd="0" destOrd="0" presId="urn:microsoft.com/office/officeart/2005/8/layout/radial1"/>
    <dgm:cxn modelId="{44814C44-7B99-4314-BC68-99E1B24DD7EF}" srcId="{F2553F05-A818-4189-B431-6FDE1649DE7C}" destId="{261DF0DB-F97F-44B6-B482-5679FF4B48AF}" srcOrd="1" destOrd="0" parTransId="{D6338C27-8278-4155-BA3B-7004D833C1A0}" sibTransId="{DACB323A-4568-4E2C-83E6-5225ED16852A}"/>
    <dgm:cxn modelId="{2553076D-C236-4C5C-A6C4-5D835177C3C3}" type="presOf" srcId="{208FB2CE-7F0E-4D63-AABB-D7443CAE0471}" destId="{0C75E5E1-7B85-4D91-B646-424FC523709E}" srcOrd="1" destOrd="0" presId="urn:microsoft.com/office/officeart/2005/8/layout/radial1"/>
    <dgm:cxn modelId="{19FA3350-F679-487D-9F9A-6382AD68863F}" srcId="{F2553F05-A818-4189-B431-6FDE1649DE7C}" destId="{31749EAF-E093-4FC9-9516-BD322861F28D}" srcOrd="3" destOrd="0" parTransId="{208FB2CE-7F0E-4D63-AABB-D7443CAE0471}" sibTransId="{08968F25-1EEF-42FE-8E95-6E9DE14A8511}"/>
    <dgm:cxn modelId="{8843AD52-BB08-495A-9252-80F5F6CA5D7D}" srcId="{C5C24E8B-AD8F-45D1-8FB3-BC630E1CEDA7}" destId="{F2553F05-A818-4189-B431-6FDE1649DE7C}" srcOrd="0" destOrd="0" parTransId="{0187A17D-CC6A-48EB-BA4A-5B3B6CBCF5BA}" sibTransId="{DAF32023-3BC4-4867-B4AC-BDF17909FFBB}"/>
    <dgm:cxn modelId="{C6C02475-E7EB-45FE-9609-4F17176A0A41}" type="presOf" srcId="{0C40398F-101C-4DDE-BA91-A182AB5505EB}" destId="{BD03CAEC-7300-45D1-9960-1B8D275D836F}" srcOrd="0" destOrd="0" presId="urn:microsoft.com/office/officeart/2005/8/layout/radial1"/>
    <dgm:cxn modelId="{C8BC5675-5F1A-4732-AA1D-0783E8D64921}" type="presOf" srcId="{208B1BFF-2C7F-46F3-B1B7-1F7C17FB38F7}" destId="{0D63392F-8547-4FB7-B08B-829525824027}" srcOrd="0" destOrd="0" presId="urn:microsoft.com/office/officeart/2005/8/layout/radial1"/>
    <dgm:cxn modelId="{6685D3B2-86CF-4C0F-92E5-2846B5059B26}" type="presOf" srcId="{208FB2CE-7F0E-4D63-AABB-D7443CAE0471}" destId="{1962E362-CB02-4BE2-84F0-6EF5710B5180}" srcOrd="0" destOrd="0" presId="urn:microsoft.com/office/officeart/2005/8/layout/radial1"/>
    <dgm:cxn modelId="{704CD1BD-DDDB-47E2-A0F8-66BC57486D89}" type="presOf" srcId="{1EAC533C-F320-487B-AA5D-BEE42BDF4DAC}" destId="{8D337F1D-956A-449B-BD6C-B4E879B7F6F2}" srcOrd="1" destOrd="0" presId="urn:microsoft.com/office/officeart/2005/8/layout/radial1"/>
    <dgm:cxn modelId="{9255E5CB-A329-4B47-8239-AC2953AE91DB}" type="presOf" srcId="{C5C24E8B-AD8F-45D1-8FB3-BC630E1CEDA7}" destId="{154904BC-75B4-4F5E-89D7-0A0277F03CFF}" srcOrd="0" destOrd="0" presId="urn:microsoft.com/office/officeart/2005/8/layout/radial1"/>
    <dgm:cxn modelId="{9EA511E1-FFC2-43B8-9DC7-A8EA92E4D160}" srcId="{F2553F05-A818-4189-B431-6FDE1649DE7C}" destId="{7E90567E-26BC-4B8B-A7F0-1C6D1D2A2DFF}" srcOrd="2" destOrd="0" parTransId="{1EAC533C-F320-487B-AA5D-BEE42BDF4DAC}" sibTransId="{2C0AA71C-3B0E-49FF-87CE-B6EE44FD8484}"/>
    <dgm:cxn modelId="{BC0306EB-0841-4067-8E4E-E7BF59EFD29D}" type="presOf" srcId="{D6338C27-8278-4155-BA3B-7004D833C1A0}" destId="{C56E5492-8087-40B8-AC03-18EBEA913BFF}" srcOrd="0" destOrd="0" presId="urn:microsoft.com/office/officeart/2005/8/layout/radial1"/>
    <dgm:cxn modelId="{A570DEFD-C297-4982-A552-02AB7F902C97}" type="presParOf" srcId="{154904BC-75B4-4F5E-89D7-0A0277F03CFF}" destId="{9F9F3282-ABE5-4CD7-8387-30FF83B55522}" srcOrd="0" destOrd="0" presId="urn:microsoft.com/office/officeart/2005/8/layout/radial1"/>
    <dgm:cxn modelId="{C69B9596-26F4-4214-8BF6-1E3523190813}" type="presParOf" srcId="{154904BC-75B4-4F5E-89D7-0A0277F03CFF}" destId="{BD03CAEC-7300-45D1-9960-1B8D275D836F}" srcOrd="1" destOrd="0" presId="urn:microsoft.com/office/officeart/2005/8/layout/radial1"/>
    <dgm:cxn modelId="{83A8D2B9-649F-4CA6-9815-6785D8813E0E}" type="presParOf" srcId="{BD03CAEC-7300-45D1-9960-1B8D275D836F}" destId="{73E541F3-7CC2-4F79-83E1-206908A7DA9E}" srcOrd="0" destOrd="0" presId="urn:microsoft.com/office/officeart/2005/8/layout/radial1"/>
    <dgm:cxn modelId="{CDC66BA7-D863-42FD-A229-6E8006DB2639}" type="presParOf" srcId="{154904BC-75B4-4F5E-89D7-0A0277F03CFF}" destId="{0D63392F-8547-4FB7-B08B-829525824027}" srcOrd="2" destOrd="0" presId="urn:microsoft.com/office/officeart/2005/8/layout/radial1"/>
    <dgm:cxn modelId="{45530A34-6BDF-4AA7-88BA-596F6459267F}" type="presParOf" srcId="{154904BC-75B4-4F5E-89D7-0A0277F03CFF}" destId="{C56E5492-8087-40B8-AC03-18EBEA913BFF}" srcOrd="3" destOrd="0" presId="urn:microsoft.com/office/officeart/2005/8/layout/radial1"/>
    <dgm:cxn modelId="{294B736C-1F0F-4139-8EFB-9791C19EDB7A}" type="presParOf" srcId="{C56E5492-8087-40B8-AC03-18EBEA913BFF}" destId="{DD54BBB9-79F7-44E2-A2DC-BF959D27D9B8}" srcOrd="0" destOrd="0" presId="urn:microsoft.com/office/officeart/2005/8/layout/radial1"/>
    <dgm:cxn modelId="{BD642D6C-CB81-4FAF-AE1E-08794B265F1A}" type="presParOf" srcId="{154904BC-75B4-4F5E-89D7-0A0277F03CFF}" destId="{E9343F36-B4EC-400E-ACE3-FEF9319E43B2}" srcOrd="4" destOrd="0" presId="urn:microsoft.com/office/officeart/2005/8/layout/radial1"/>
    <dgm:cxn modelId="{7B5D8EC6-EF67-4209-B23E-15A257AF21EF}" type="presParOf" srcId="{154904BC-75B4-4F5E-89D7-0A0277F03CFF}" destId="{BBAD4B4C-AF52-403B-A4CB-3488C9501E46}" srcOrd="5" destOrd="0" presId="urn:microsoft.com/office/officeart/2005/8/layout/radial1"/>
    <dgm:cxn modelId="{C4F40CB2-F64A-411B-8974-2C4D51D07125}" type="presParOf" srcId="{BBAD4B4C-AF52-403B-A4CB-3488C9501E46}" destId="{8D337F1D-956A-449B-BD6C-B4E879B7F6F2}" srcOrd="0" destOrd="0" presId="urn:microsoft.com/office/officeart/2005/8/layout/radial1"/>
    <dgm:cxn modelId="{B90AF4F3-E333-442D-8AAF-97FF2E16CD07}" type="presParOf" srcId="{154904BC-75B4-4F5E-89D7-0A0277F03CFF}" destId="{9971F782-EE7A-4E80-8132-2FE6B856100C}" srcOrd="6" destOrd="0" presId="urn:microsoft.com/office/officeart/2005/8/layout/radial1"/>
    <dgm:cxn modelId="{043B5FC5-5E04-4C0C-A990-5E748F085583}" type="presParOf" srcId="{154904BC-75B4-4F5E-89D7-0A0277F03CFF}" destId="{1962E362-CB02-4BE2-84F0-6EF5710B5180}" srcOrd="7" destOrd="0" presId="urn:microsoft.com/office/officeart/2005/8/layout/radial1"/>
    <dgm:cxn modelId="{11A9307A-7848-428C-8400-E4B383598EC3}" type="presParOf" srcId="{1962E362-CB02-4BE2-84F0-6EF5710B5180}" destId="{0C75E5E1-7B85-4D91-B646-424FC523709E}" srcOrd="0" destOrd="0" presId="urn:microsoft.com/office/officeart/2005/8/layout/radial1"/>
    <dgm:cxn modelId="{80074E1E-6E01-456B-B83A-27E3F185F1F1}" type="presParOf" srcId="{154904BC-75B4-4F5E-89D7-0A0277F03CFF}" destId="{D78B7C38-3826-449F-85E7-9368215BE10B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F3282-ABE5-4CD7-8387-30FF83B55522}">
      <dsp:nvSpPr>
        <dsp:cNvPr id="0" name=""/>
        <dsp:cNvSpPr/>
      </dsp:nvSpPr>
      <dsp:spPr>
        <a:xfrm>
          <a:off x="3358502" y="1967537"/>
          <a:ext cx="1492405" cy="1492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Cara </a:t>
          </a:r>
          <a:r>
            <a:rPr lang="en-US" sz="1900" kern="1200" dirty="0" err="1"/>
            <a:t>Mengatasi</a:t>
          </a:r>
          <a:endParaRPr lang="en-MY" sz="1900" kern="1200" dirty="0"/>
        </a:p>
      </dsp:txBody>
      <dsp:txXfrm>
        <a:off x="3577060" y="2186095"/>
        <a:ext cx="1055289" cy="1055289"/>
      </dsp:txXfrm>
    </dsp:sp>
    <dsp:sp modelId="{BD03CAEC-7300-45D1-9960-1B8D275D836F}">
      <dsp:nvSpPr>
        <dsp:cNvPr id="0" name=""/>
        <dsp:cNvSpPr/>
      </dsp:nvSpPr>
      <dsp:spPr>
        <a:xfrm rot="16200000">
          <a:off x="3960109" y="1806416"/>
          <a:ext cx="289191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89191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MY" sz="500" kern="1200"/>
        </a:p>
      </dsp:txBody>
      <dsp:txXfrm>
        <a:off x="4097475" y="1815711"/>
        <a:ext cx="14459" cy="14459"/>
      </dsp:txXfrm>
    </dsp:sp>
    <dsp:sp modelId="{0D63392F-8547-4FB7-B08B-829525824027}">
      <dsp:nvSpPr>
        <dsp:cNvPr id="0" name=""/>
        <dsp:cNvSpPr/>
      </dsp:nvSpPr>
      <dsp:spPr>
        <a:xfrm>
          <a:off x="3194771" y="-138209"/>
          <a:ext cx="1819868" cy="18165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Mendekatkan</a:t>
          </a:r>
          <a:r>
            <a:rPr lang="en-US" sz="1300" kern="1200" dirty="0"/>
            <a:t> </a:t>
          </a:r>
          <a:r>
            <a:rPr lang="en-US" sz="1300" kern="1200" dirty="0" err="1"/>
            <a:t>diri</a:t>
          </a:r>
          <a:r>
            <a:rPr lang="en-US" sz="1300" kern="1200" dirty="0"/>
            <a:t> </a:t>
          </a:r>
          <a:r>
            <a:rPr lang="en-US" sz="1300" kern="1200" dirty="0" err="1"/>
            <a:t>kepada</a:t>
          </a:r>
          <a:r>
            <a:rPr lang="en-US" sz="1300" kern="1200" dirty="0"/>
            <a:t> agama</a:t>
          </a:r>
          <a:endParaRPr lang="en-MY" sz="1300" kern="1200" dirty="0"/>
        </a:p>
      </dsp:txBody>
      <dsp:txXfrm>
        <a:off x="3461284" y="127819"/>
        <a:ext cx="1286842" cy="1284499"/>
      </dsp:txXfrm>
    </dsp:sp>
    <dsp:sp modelId="{C56E5492-8087-40B8-AC03-18EBEA913BFF}">
      <dsp:nvSpPr>
        <dsp:cNvPr id="0" name=""/>
        <dsp:cNvSpPr/>
      </dsp:nvSpPr>
      <dsp:spPr>
        <a:xfrm>
          <a:off x="4850907" y="2697214"/>
          <a:ext cx="304757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04757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MY" sz="500" kern="1200"/>
        </a:p>
      </dsp:txBody>
      <dsp:txXfrm>
        <a:off x="4995667" y="2706120"/>
        <a:ext cx="15237" cy="15237"/>
      </dsp:txXfrm>
    </dsp:sp>
    <dsp:sp modelId="{E9343F36-B4EC-400E-ACE3-FEF9319E43B2}">
      <dsp:nvSpPr>
        <dsp:cNvPr id="0" name=""/>
        <dsp:cNvSpPr/>
      </dsp:nvSpPr>
      <dsp:spPr>
        <a:xfrm>
          <a:off x="5155665" y="1795985"/>
          <a:ext cx="1785423" cy="18355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Mempercayai</a:t>
          </a:r>
          <a:r>
            <a:rPr lang="en-US" sz="1300" kern="1200" dirty="0"/>
            <a:t> </a:t>
          </a:r>
          <a:r>
            <a:rPr lang="en-US" sz="1300" kern="1200" dirty="0" err="1"/>
            <a:t>segala</a:t>
          </a:r>
          <a:r>
            <a:rPr lang="en-US" sz="1300" kern="1200" dirty="0"/>
            <a:t> </a:t>
          </a:r>
          <a:r>
            <a:rPr lang="en-US" sz="1300" kern="1200" dirty="0" err="1"/>
            <a:t>fenomena</a:t>
          </a:r>
          <a:r>
            <a:rPr lang="en-US" sz="1300" kern="1200" dirty="0"/>
            <a:t> </a:t>
          </a:r>
          <a:r>
            <a:rPr lang="en-US" sz="1300" kern="1200" dirty="0" err="1"/>
            <a:t>sains</a:t>
          </a:r>
          <a:r>
            <a:rPr lang="en-US" sz="1300" kern="1200" dirty="0"/>
            <a:t> </a:t>
          </a:r>
          <a:r>
            <a:rPr lang="en-US" sz="1300" kern="1200" dirty="0" err="1"/>
            <a:t>berkaitan</a:t>
          </a:r>
          <a:r>
            <a:rPr lang="en-US" sz="1300" kern="1200" dirty="0"/>
            <a:t> agama</a:t>
          </a:r>
          <a:endParaRPr lang="en-MY" sz="1300" kern="1200" dirty="0"/>
        </a:p>
      </dsp:txBody>
      <dsp:txXfrm>
        <a:off x="5417134" y="2064789"/>
        <a:ext cx="1262485" cy="1297900"/>
      </dsp:txXfrm>
    </dsp:sp>
    <dsp:sp modelId="{BBAD4B4C-AF52-403B-A4CB-3488C9501E46}">
      <dsp:nvSpPr>
        <dsp:cNvPr id="0" name=""/>
        <dsp:cNvSpPr/>
      </dsp:nvSpPr>
      <dsp:spPr>
        <a:xfrm rot="5400000">
          <a:off x="3955703" y="3592419"/>
          <a:ext cx="298004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98004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MY" sz="500" kern="1200"/>
        </a:p>
      </dsp:txBody>
      <dsp:txXfrm>
        <a:off x="4097255" y="3601494"/>
        <a:ext cx="14900" cy="14900"/>
      </dsp:txXfrm>
    </dsp:sp>
    <dsp:sp modelId="{9971F782-EE7A-4E80-8132-2FE6B856100C}">
      <dsp:nvSpPr>
        <dsp:cNvPr id="0" name=""/>
        <dsp:cNvSpPr/>
      </dsp:nvSpPr>
      <dsp:spPr>
        <a:xfrm>
          <a:off x="3130396" y="3757946"/>
          <a:ext cx="1948618" cy="17989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Berpegang</a:t>
          </a:r>
          <a:r>
            <a:rPr lang="en-US" sz="1300" kern="1200" dirty="0"/>
            <a:t> </a:t>
          </a:r>
          <a:r>
            <a:rPr lang="en-US" sz="1300" kern="1200" dirty="0" err="1"/>
            <a:t>teguh</a:t>
          </a:r>
          <a:r>
            <a:rPr lang="en-US" sz="1300" kern="1200" dirty="0"/>
            <a:t> </a:t>
          </a:r>
          <a:r>
            <a:rPr lang="en-US" sz="1300" kern="1200" dirty="0" err="1"/>
            <a:t>kepada</a:t>
          </a:r>
          <a:r>
            <a:rPr lang="en-US" sz="1300" kern="1200" dirty="0"/>
            <a:t> </a:t>
          </a:r>
          <a:r>
            <a:rPr lang="en-US" sz="1300" kern="1200" dirty="0" err="1"/>
            <a:t>prinsip</a:t>
          </a:r>
          <a:r>
            <a:rPr lang="en-US" sz="1300" kern="1200" dirty="0"/>
            <a:t> </a:t>
          </a:r>
          <a:r>
            <a:rPr lang="en-US" sz="1300" kern="1200" dirty="0" err="1"/>
            <a:t>Rukun</a:t>
          </a:r>
          <a:r>
            <a:rPr lang="en-US" sz="1300" kern="1200" dirty="0"/>
            <a:t> Negara</a:t>
          </a:r>
          <a:endParaRPr lang="en-MY" sz="1300" kern="1200" dirty="0"/>
        </a:p>
      </dsp:txBody>
      <dsp:txXfrm>
        <a:off x="3415764" y="4021393"/>
        <a:ext cx="1377882" cy="1272036"/>
      </dsp:txXfrm>
    </dsp:sp>
    <dsp:sp modelId="{1962E362-CB02-4BE2-84F0-6EF5710B5180}">
      <dsp:nvSpPr>
        <dsp:cNvPr id="0" name=""/>
        <dsp:cNvSpPr/>
      </dsp:nvSpPr>
      <dsp:spPr>
        <a:xfrm rot="10800000">
          <a:off x="3135156" y="2697214"/>
          <a:ext cx="22334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2334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MY" sz="500" kern="1200"/>
        </a:p>
      </dsp:txBody>
      <dsp:txXfrm rot="10800000">
        <a:off x="3241245" y="2708156"/>
        <a:ext cx="11167" cy="11167"/>
      </dsp:txXfrm>
    </dsp:sp>
    <dsp:sp modelId="{D78B7C38-3826-449F-85E7-9368215BE10B}">
      <dsp:nvSpPr>
        <dsp:cNvPr id="0" name=""/>
        <dsp:cNvSpPr/>
      </dsp:nvSpPr>
      <dsp:spPr>
        <a:xfrm>
          <a:off x="1186911" y="1819348"/>
          <a:ext cx="1948245" cy="17887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Menggiatkan</a:t>
          </a:r>
          <a:r>
            <a:rPr lang="en-US" sz="1300" kern="1200" dirty="0"/>
            <a:t> </a:t>
          </a:r>
          <a:r>
            <a:rPr lang="en-US" sz="1300" kern="1200" dirty="0" err="1"/>
            <a:t>diri</a:t>
          </a:r>
          <a:r>
            <a:rPr lang="en-US" sz="1300" kern="1200" dirty="0"/>
            <a:t> </a:t>
          </a:r>
          <a:r>
            <a:rPr lang="en-US" sz="1300" kern="1200" dirty="0" err="1"/>
            <a:t>dalam</a:t>
          </a:r>
          <a:r>
            <a:rPr lang="en-US" sz="1300" kern="1200" dirty="0"/>
            <a:t> </a:t>
          </a:r>
          <a:r>
            <a:rPr lang="en-US" sz="1300" kern="1200" dirty="0" err="1"/>
            <a:t>aktiviti</a:t>
          </a:r>
          <a:r>
            <a:rPr lang="en-US" sz="1300" kern="1200" dirty="0"/>
            <a:t> </a:t>
          </a:r>
          <a:r>
            <a:rPr lang="en-US" sz="1300" kern="1200" dirty="0" err="1"/>
            <a:t>atau</a:t>
          </a:r>
          <a:r>
            <a:rPr lang="en-US" sz="1300" kern="1200" dirty="0"/>
            <a:t> program </a:t>
          </a:r>
          <a:r>
            <a:rPr lang="en-US" sz="1300" kern="1200" dirty="0" err="1"/>
            <a:t>keagamaan</a:t>
          </a:r>
          <a:r>
            <a:rPr lang="en-US" sz="1300" kern="1200" dirty="0"/>
            <a:t> yang </a:t>
          </a:r>
          <a:r>
            <a:rPr lang="en-US" sz="1300" kern="1200" dirty="0" err="1"/>
            <a:t>boleh</a:t>
          </a:r>
          <a:r>
            <a:rPr lang="en-US" sz="1300" kern="1200" dirty="0"/>
            <a:t> </a:t>
          </a:r>
          <a:r>
            <a:rPr lang="en-US" sz="1300" kern="1200" dirty="0" err="1"/>
            <a:t>dikaitkan</a:t>
          </a:r>
          <a:r>
            <a:rPr lang="en-US" sz="1300" kern="1200" dirty="0"/>
            <a:t> </a:t>
          </a:r>
          <a:r>
            <a:rPr lang="en-US" sz="1300" kern="1200" dirty="0" err="1"/>
            <a:t>dari</a:t>
          </a:r>
          <a:r>
            <a:rPr lang="en-US" sz="1300" kern="1200" dirty="0"/>
            <a:t> </a:t>
          </a:r>
          <a:r>
            <a:rPr lang="en-US" sz="1300" kern="1200" dirty="0" err="1"/>
            <a:t>sudut</a:t>
          </a:r>
          <a:r>
            <a:rPr lang="en-US" sz="1300" kern="1200" dirty="0"/>
            <a:t> </a:t>
          </a:r>
          <a:r>
            <a:rPr lang="en-US" sz="1300" kern="1200" dirty="0" err="1"/>
            <a:t>sains</a:t>
          </a:r>
          <a:endParaRPr lang="en-MY" sz="1300" kern="1200" dirty="0"/>
        </a:p>
      </dsp:txBody>
      <dsp:txXfrm>
        <a:off x="1472225" y="2081309"/>
        <a:ext cx="1377617" cy="1264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1DE1D-A7CD-4259-8540-F05DA9118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AF626-3FDC-4653-A1DD-AA4A04A1F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F00D-9214-4B66-A924-1F2C5242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8BBA2-CAC7-4038-882C-2B95594D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D94F-126D-4514-BA6A-DA138C62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168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44CE5-E669-4C19-9CE0-81A3CCE9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C1896-F27B-4AE5-91AE-8D76B62FD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CA740-C65D-482E-A39F-CCABB022D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94B6B-D4C1-4710-A3AC-8CF12717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33229-25CB-4969-B6DB-BC7D8A5F5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492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D382F2-C88F-4EFC-829E-07C8378D1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D2E2B5-F5E1-4326-BA5D-EE0BA3ECB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BA965-D034-4C8A-83C8-D862640DA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1BF38-7E3C-43A0-92CA-3F17AD7C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55105-3F5B-474A-B167-0CB82EF9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545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1657-A382-4590-BC87-0C0D29F7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48FE0-412C-4C80-A4AF-C06607580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9D293-D8A7-4054-A77F-971D4DE3C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9CF69-F0B1-4422-B902-8C974A4F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F5DB7-202C-4C22-AF3D-29395B57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270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7F85-EC92-4CB6-B974-1A9CAD0B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A5091-7AE2-46C2-A1B0-CA89E77F2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E16EF-2633-4AA7-B215-2EF42076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79F5-78F3-4250-8B25-FD739909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CC5D3-2598-4C37-BDAB-FE7922B5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886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62F2-92A2-4BBD-A4F8-0CB273E6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2E3FF-0BAE-4460-A7B0-29B272DA63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7B6C7-BFDD-40C4-8F8B-5C8461EED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E6DBE-19DA-44BA-A036-0BDCD74D2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259F5-7AB5-4C2E-9E99-9980C07A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065AE-C390-4476-A66C-F9645D7E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216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10CF-BEE9-4381-98DA-58D1A12F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02AC3-FEF1-4123-B239-0B7AD2193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59418-3FD1-459D-A8BB-AC5EE6B26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71D89E-6F60-4ED0-BFA8-4B1C3BB61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36F90A-205D-4ED7-9B8F-C9926DE48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A76E0-2E0D-4895-8085-75D27BEE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7821BB-0C08-4968-A4BF-9CCBA96EB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56EA62-C37B-4761-A570-49E9033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557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285F-5840-4DAA-A313-C25BC4998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03442-E5C5-4465-AEEE-9821359E8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245F8F-1EA3-4D9E-B64B-9045B4F97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65B25-673E-4241-9EB4-25F75E5D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313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653ABD-5738-4C0F-8248-49C299726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4E2098-A6F3-40AC-9D25-A5DA5536C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BFE2E-64FC-43E6-89A0-35994E02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1799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FABBA-9C92-4681-9BC7-D2EB6C2D8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1E0A5-E1DA-4275-B54A-20B3CF091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3565D-6EF2-4DEC-9505-2DB4A3058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95DD3-8C05-4DF2-B97C-624A7E8E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1BA99-D037-41F8-9ADF-B2E9DFD4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0E43-3A3A-4A5F-B33C-5AC8F3454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63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EA3C-44EB-4B8D-9294-AEF08E73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F42672-EF3B-43CE-B214-CB063CACF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120FC-2914-4C10-91B8-8506DDE46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830B1-2C61-4CDE-A7A9-AAE6F8003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4DFFA-574C-442B-9353-943F42C3D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13D2F-1AE2-4C7A-B354-BC8A1DA96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334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FFEED-B5D5-490F-AB90-861FCECCB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C38D9-492B-4315-9F01-80F721DFA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49B43-8394-445F-BDE3-7AB8C4DAC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F4970-D12D-4B62-B8C9-1FB9CFC7CDA8}" type="datetimeFigureOut">
              <a:rPr lang="en-MY" smtClean="0"/>
              <a:t>17/12/2020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86CA9-72AE-4743-889C-9296FB5D1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2A86D-B58A-4C9F-B1D4-E85E031C3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87790-666A-400D-904D-200FDE341A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64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9777A-FBA6-4073-B569-97DE038BC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ATHEISME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4948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3AB4B2B-18CA-46B9-87F2-F0DEE97981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510976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033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ATHEISME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ATHEISME</dc:title>
  <dc:creator>Muhammad Faiz Aiman Fakhrurrazi</dc:creator>
  <cp:lastModifiedBy>Muhammad Faiz Aiman Fakhrurrazi</cp:lastModifiedBy>
  <cp:revision>3</cp:revision>
  <dcterms:created xsi:type="dcterms:W3CDTF">2020-12-17T00:52:17Z</dcterms:created>
  <dcterms:modified xsi:type="dcterms:W3CDTF">2020-12-17T01:17:32Z</dcterms:modified>
</cp:coreProperties>
</file>