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94E9B-E945-4601-8DE1-D8227662552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44E4156-ADFE-41A3-996B-11C91F517ECC}">
      <dgm:prSet phldrT="[Text]" custT="1"/>
      <dgm:spPr/>
      <dgm:t>
        <a:bodyPr/>
        <a:lstStyle/>
        <a:p>
          <a:pPr algn="ctr"/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Renaisans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bukan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sahaja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berlaku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sudut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pandangan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malah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juga </a:t>
          </a:r>
          <a:r>
            <a:rPr lang="en-US" sz="18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soal</a:t>
          </a:r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agama</a:t>
          </a:r>
        </a:p>
      </dgm:t>
    </dgm:pt>
    <dgm:pt modelId="{F7238761-DAEB-4F84-A140-85312E82A236}" type="parTrans" cxnId="{D27208FD-EC00-4C2F-89D2-ACAA0384380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41B1B3B-2DEF-4F91-91E1-FC0328FCD3C7}" type="sibTrans" cxnId="{D27208FD-EC00-4C2F-89D2-ACAA0384380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BE3DA1-2C56-4FFA-B8FB-44B0FBEDD99E}">
      <dgm:prSet phldrT="[Text]" custT="1"/>
      <dgm:spPr/>
      <dgm:t>
        <a:bodyPr/>
        <a:lstStyle/>
        <a:p>
          <a:pPr algn="ctr"/>
          <a:r>
            <a:rPr lang="en-US" sz="1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-Mereka fikir bahawa sesuatu benda seperti benda ghaib dan tahyul adalah tidak masuk akal</a:t>
          </a:r>
          <a:endParaRPr lang="en-US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5FBF9-1E64-4C81-8BD1-B7391A5E272E}" type="parTrans" cxnId="{01E42566-4F50-4C82-8996-DC8C9EE247B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D79BD7-D3A2-4F58-9511-DDA01BBE6AB8}" type="sibTrans" cxnId="{01E42566-4F50-4C82-8996-DC8C9EE247B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90DA6B-3577-4109-90F9-C195B977C253}">
      <dgm:prSet phldrT="[Text]" custT="1"/>
      <dgm:spPr/>
      <dgm:t>
        <a:bodyPr/>
        <a:lstStyle/>
        <a:p>
          <a:pPr algn="ctr"/>
          <a:r>
            <a:rPr lang="en-US" sz="1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-Agama Kristian dijadikan agama yang mudah dimana tiada lagi unsur ghaib dan berlandaskan akal kita dan dapat dilihat</a:t>
          </a:r>
          <a:endParaRPr lang="en-US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B4838-B35C-4B70-9C63-851915A8118D}" type="parTrans" cxnId="{96E9279D-595A-43CF-AE05-692B909D6C7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491F72D-4ED9-4ECE-9277-9067552680AC}" type="sibTrans" cxnId="{96E9279D-595A-43CF-AE05-692B909D6C7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E5D2FB-3EC5-4A58-963F-BA8EFE7813DE}">
      <dgm:prSet phldrT="[Text]" custT="1"/>
      <dgm:spPr/>
      <dgm:t>
        <a:bodyPr/>
        <a:lstStyle/>
        <a:p>
          <a:r>
            <a:rPr lang="en-US" sz="1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-Gerakan ini dimulai oleh golongan Brethern Of the Common Life</a:t>
          </a:r>
          <a:endParaRPr lang="en-US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EB8DF-98A3-4F51-ADD3-88204621E6A3}" type="parTrans" cxnId="{D5CBDCCF-B45A-4467-ACBE-90506E16671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8E084D8-EC88-457A-BD58-D4B4EC7AF73C}" type="sibTrans" cxnId="{D5CBDCCF-B45A-4467-ACBE-90506E16671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6C7B3BE-2D1C-4E1C-82D4-FC822B64208B}">
      <dgm:prSet phldrT="[Text]" custT="1"/>
      <dgm:spPr/>
      <dgm:t>
        <a:bodyPr/>
        <a:lstStyle/>
        <a:p>
          <a:r>
            <a:rPr lang="en-US" sz="1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-Tokoh- tokoh utama dalam Gerakan ini ialah Thomas More dan Thomas Khempis</a:t>
          </a:r>
          <a:endParaRPr lang="en-US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6D524-4D68-4C4D-9C70-32BD97F4FCE8}" type="parTrans" cxnId="{B9A090DA-900C-4D41-B024-A2CE6E8FAC3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0921E30-5ED3-4F07-8B51-5A2AA9B0E08F}" type="sibTrans" cxnId="{B9A090DA-900C-4D41-B024-A2CE6E8FAC3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E35461-9F3E-45ED-A72A-B06265068ECE}" type="pres">
      <dgm:prSet presAssocID="{49F94E9B-E945-4601-8DE1-D8227662552B}" presName="diagram" presStyleCnt="0">
        <dgm:presLayoutVars>
          <dgm:dir/>
          <dgm:resizeHandles val="exact"/>
        </dgm:presLayoutVars>
      </dgm:prSet>
      <dgm:spPr/>
    </dgm:pt>
    <dgm:pt modelId="{1E73A3B5-C049-4A74-81B0-7B82AE5CA1D5}" type="pres">
      <dgm:prSet presAssocID="{944E4156-ADFE-41A3-996B-11C91F517ECC}" presName="node" presStyleLbl="node1" presStyleIdx="0" presStyleCnt="5">
        <dgm:presLayoutVars>
          <dgm:bulletEnabled val="1"/>
        </dgm:presLayoutVars>
      </dgm:prSet>
      <dgm:spPr/>
    </dgm:pt>
    <dgm:pt modelId="{2AD58105-9AA4-4EC9-9110-74611318087C}" type="pres">
      <dgm:prSet presAssocID="{441B1B3B-2DEF-4F91-91E1-FC0328FCD3C7}" presName="sibTrans" presStyleCnt="0"/>
      <dgm:spPr/>
    </dgm:pt>
    <dgm:pt modelId="{B89D8344-2508-45FA-88A7-8AF6CC1ECC7F}" type="pres">
      <dgm:prSet presAssocID="{50BE3DA1-2C56-4FFA-B8FB-44B0FBEDD99E}" presName="node" presStyleLbl="node1" presStyleIdx="1" presStyleCnt="5" custLinFactNeighborX="0" custLinFactNeighborY="-121">
        <dgm:presLayoutVars>
          <dgm:bulletEnabled val="1"/>
        </dgm:presLayoutVars>
      </dgm:prSet>
      <dgm:spPr/>
    </dgm:pt>
    <dgm:pt modelId="{2A15BAD0-F906-41DA-B0E8-43EFE491B151}" type="pres">
      <dgm:prSet presAssocID="{65D79BD7-D3A2-4F58-9511-DDA01BBE6AB8}" presName="sibTrans" presStyleCnt="0"/>
      <dgm:spPr/>
    </dgm:pt>
    <dgm:pt modelId="{9094616A-8683-4DF3-B9C0-F5DE0D347E56}" type="pres">
      <dgm:prSet presAssocID="{2190DA6B-3577-4109-90F9-C195B977C253}" presName="node" presStyleLbl="node1" presStyleIdx="2" presStyleCnt="5">
        <dgm:presLayoutVars>
          <dgm:bulletEnabled val="1"/>
        </dgm:presLayoutVars>
      </dgm:prSet>
      <dgm:spPr/>
    </dgm:pt>
    <dgm:pt modelId="{C7F887F9-8DFA-471C-8AD9-555B074618EE}" type="pres">
      <dgm:prSet presAssocID="{8491F72D-4ED9-4ECE-9277-9067552680AC}" presName="sibTrans" presStyleCnt="0"/>
      <dgm:spPr/>
    </dgm:pt>
    <dgm:pt modelId="{29E7094C-E3A8-4AB3-8726-04D26E0BC92F}" type="pres">
      <dgm:prSet presAssocID="{56E5D2FB-3EC5-4A58-963F-BA8EFE7813DE}" presName="node" presStyleLbl="node1" presStyleIdx="3" presStyleCnt="5">
        <dgm:presLayoutVars>
          <dgm:bulletEnabled val="1"/>
        </dgm:presLayoutVars>
      </dgm:prSet>
      <dgm:spPr/>
    </dgm:pt>
    <dgm:pt modelId="{30F2E577-7708-4B32-813C-885C7CD4CBC3}" type="pres">
      <dgm:prSet presAssocID="{58E084D8-EC88-457A-BD58-D4B4EC7AF73C}" presName="sibTrans" presStyleCnt="0"/>
      <dgm:spPr/>
    </dgm:pt>
    <dgm:pt modelId="{4EA683E6-2CDC-414D-A2DC-35F331756081}" type="pres">
      <dgm:prSet presAssocID="{06C7B3BE-2D1C-4E1C-82D4-FC822B64208B}" presName="node" presStyleLbl="node1" presStyleIdx="4" presStyleCnt="5">
        <dgm:presLayoutVars>
          <dgm:bulletEnabled val="1"/>
        </dgm:presLayoutVars>
      </dgm:prSet>
      <dgm:spPr/>
    </dgm:pt>
  </dgm:ptLst>
  <dgm:cxnLst>
    <dgm:cxn modelId="{01E42566-4F50-4C82-8996-DC8C9EE247BA}" srcId="{49F94E9B-E945-4601-8DE1-D8227662552B}" destId="{50BE3DA1-2C56-4FFA-B8FB-44B0FBEDD99E}" srcOrd="1" destOrd="0" parTransId="{C615FBF9-1E64-4C81-8BD1-B7391A5E272E}" sibTransId="{65D79BD7-D3A2-4F58-9511-DDA01BBE6AB8}"/>
    <dgm:cxn modelId="{16E2886C-72A9-45A9-AB82-0A10BE3AA96D}" type="presOf" srcId="{06C7B3BE-2D1C-4E1C-82D4-FC822B64208B}" destId="{4EA683E6-2CDC-414D-A2DC-35F331756081}" srcOrd="0" destOrd="0" presId="urn:microsoft.com/office/officeart/2005/8/layout/default"/>
    <dgm:cxn modelId="{4288DB78-A310-42CA-8833-6DECF3CAA570}" type="presOf" srcId="{944E4156-ADFE-41A3-996B-11C91F517ECC}" destId="{1E73A3B5-C049-4A74-81B0-7B82AE5CA1D5}" srcOrd="0" destOrd="0" presId="urn:microsoft.com/office/officeart/2005/8/layout/default"/>
    <dgm:cxn modelId="{13D4238D-C413-489A-8736-CD9C5B5585BF}" type="presOf" srcId="{49F94E9B-E945-4601-8DE1-D8227662552B}" destId="{7AE35461-9F3E-45ED-A72A-B06265068ECE}" srcOrd="0" destOrd="0" presId="urn:microsoft.com/office/officeart/2005/8/layout/default"/>
    <dgm:cxn modelId="{F704D09A-CC12-4A1D-B387-2F7A6C222EF0}" type="presOf" srcId="{2190DA6B-3577-4109-90F9-C195B977C253}" destId="{9094616A-8683-4DF3-B9C0-F5DE0D347E56}" srcOrd="0" destOrd="0" presId="urn:microsoft.com/office/officeart/2005/8/layout/default"/>
    <dgm:cxn modelId="{96E9279D-595A-43CF-AE05-692B909D6C7D}" srcId="{49F94E9B-E945-4601-8DE1-D8227662552B}" destId="{2190DA6B-3577-4109-90F9-C195B977C253}" srcOrd="2" destOrd="0" parTransId="{ED6B4838-B35C-4B70-9C63-851915A8118D}" sibTransId="{8491F72D-4ED9-4ECE-9277-9067552680AC}"/>
    <dgm:cxn modelId="{76A425AC-5EE2-4BCD-BFDE-EA2FC348E6D8}" type="presOf" srcId="{50BE3DA1-2C56-4FFA-B8FB-44B0FBEDD99E}" destId="{B89D8344-2508-45FA-88A7-8AF6CC1ECC7F}" srcOrd="0" destOrd="0" presId="urn:microsoft.com/office/officeart/2005/8/layout/default"/>
    <dgm:cxn modelId="{D5CBDCCF-B45A-4467-ACBE-90506E166719}" srcId="{49F94E9B-E945-4601-8DE1-D8227662552B}" destId="{56E5D2FB-3EC5-4A58-963F-BA8EFE7813DE}" srcOrd="3" destOrd="0" parTransId="{935EB8DF-98A3-4F51-ADD3-88204621E6A3}" sibTransId="{58E084D8-EC88-457A-BD58-D4B4EC7AF73C}"/>
    <dgm:cxn modelId="{B9A090DA-900C-4D41-B024-A2CE6E8FAC34}" srcId="{49F94E9B-E945-4601-8DE1-D8227662552B}" destId="{06C7B3BE-2D1C-4E1C-82D4-FC822B64208B}" srcOrd="4" destOrd="0" parTransId="{A736D524-4D68-4C4D-9C70-32BD97F4FCE8}" sibTransId="{60921E30-5ED3-4F07-8B51-5A2AA9B0E08F}"/>
    <dgm:cxn modelId="{D27208FD-EC00-4C2F-89D2-ACAA03843800}" srcId="{49F94E9B-E945-4601-8DE1-D8227662552B}" destId="{944E4156-ADFE-41A3-996B-11C91F517ECC}" srcOrd="0" destOrd="0" parTransId="{F7238761-DAEB-4F84-A140-85312E82A236}" sibTransId="{441B1B3B-2DEF-4F91-91E1-FC0328FCD3C7}"/>
    <dgm:cxn modelId="{483B28FE-4544-47C1-B144-123054291F06}" type="presOf" srcId="{56E5D2FB-3EC5-4A58-963F-BA8EFE7813DE}" destId="{29E7094C-E3A8-4AB3-8726-04D26E0BC92F}" srcOrd="0" destOrd="0" presId="urn:microsoft.com/office/officeart/2005/8/layout/default"/>
    <dgm:cxn modelId="{F052F958-83E7-4ACD-9309-C619CC6E1D65}" type="presParOf" srcId="{7AE35461-9F3E-45ED-A72A-B06265068ECE}" destId="{1E73A3B5-C049-4A74-81B0-7B82AE5CA1D5}" srcOrd="0" destOrd="0" presId="urn:microsoft.com/office/officeart/2005/8/layout/default"/>
    <dgm:cxn modelId="{FD7F32F5-B415-414A-B3B5-6143C6D0F824}" type="presParOf" srcId="{7AE35461-9F3E-45ED-A72A-B06265068ECE}" destId="{2AD58105-9AA4-4EC9-9110-74611318087C}" srcOrd="1" destOrd="0" presId="urn:microsoft.com/office/officeart/2005/8/layout/default"/>
    <dgm:cxn modelId="{0C9BE317-7E37-4977-8202-CB587AC160B7}" type="presParOf" srcId="{7AE35461-9F3E-45ED-A72A-B06265068ECE}" destId="{B89D8344-2508-45FA-88A7-8AF6CC1ECC7F}" srcOrd="2" destOrd="0" presId="urn:microsoft.com/office/officeart/2005/8/layout/default"/>
    <dgm:cxn modelId="{42CDA57F-C81C-4E48-B997-4C4B6D7C1010}" type="presParOf" srcId="{7AE35461-9F3E-45ED-A72A-B06265068ECE}" destId="{2A15BAD0-F906-41DA-B0E8-43EFE491B151}" srcOrd="3" destOrd="0" presId="urn:microsoft.com/office/officeart/2005/8/layout/default"/>
    <dgm:cxn modelId="{1C05E9B5-2D25-46B4-B610-78D4C29DC459}" type="presParOf" srcId="{7AE35461-9F3E-45ED-A72A-B06265068ECE}" destId="{9094616A-8683-4DF3-B9C0-F5DE0D347E56}" srcOrd="4" destOrd="0" presId="urn:microsoft.com/office/officeart/2005/8/layout/default"/>
    <dgm:cxn modelId="{40796840-1568-42B0-8194-DE3AD2FA88E4}" type="presParOf" srcId="{7AE35461-9F3E-45ED-A72A-B06265068ECE}" destId="{C7F887F9-8DFA-471C-8AD9-555B074618EE}" srcOrd="5" destOrd="0" presId="urn:microsoft.com/office/officeart/2005/8/layout/default"/>
    <dgm:cxn modelId="{15C83405-6309-498A-A4CB-EBADDEEF557A}" type="presParOf" srcId="{7AE35461-9F3E-45ED-A72A-B06265068ECE}" destId="{29E7094C-E3A8-4AB3-8726-04D26E0BC92F}" srcOrd="6" destOrd="0" presId="urn:microsoft.com/office/officeart/2005/8/layout/default"/>
    <dgm:cxn modelId="{2E631A6A-059F-40CE-A726-5254520FD13E}" type="presParOf" srcId="{7AE35461-9F3E-45ED-A72A-B06265068ECE}" destId="{30F2E577-7708-4B32-813C-885C7CD4CBC3}" srcOrd="7" destOrd="0" presId="urn:microsoft.com/office/officeart/2005/8/layout/default"/>
    <dgm:cxn modelId="{C893F519-12B9-48B1-91E7-01D3F9ED8165}" type="presParOf" srcId="{7AE35461-9F3E-45ED-A72A-B06265068ECE}" destId="{4EA683E6-2CDC-414D-A2DC-35F331756081}" srcOrd="8" destOrd="0" presId="urn:microsoft.com/office/officeart/2005/8/layout/defaul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A3B5-C049-4A74-81B0-7B82AE5CA1D5}">
      <dsp:nvSpPr>
        <dsp:cNvPr id="0" name=""/>
        <dsp:cNvSpPr/>
      </dsp:nvSpPr>
      <dsp:spPr>
        <a:xfrm>
          <a:off x="163114" y="2524"/>
          <a:ext cx="2359675" cy="1415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Renaisans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bukan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sahaja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berlaku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sudut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pandangan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malah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juga </a:t>
          </a:r>
          <a:r>
            <a:rPr lang="en-US" sz="18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soal</a:t>
          </a: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agama</a:t>
          </a:r>
        </a:p>
      </dsp:txBody>
      <dsp:txXfrm>
        <a:off x="163114" y="2524"/>
        <a:ext cx="2359675" cy="1415805"/>
      </dsp:txXfrm>
    </dsp:sp>
    <dsp:sp modelId="{B89D8344-2508-45FA-88A7-8AF6CC1ECC7F}">
      <dsp:nvSpPr>
        <dsp:cNvPr id="0" name=""/>
        <dsp:cNvSpPr/>
      </dsp:nvSpPr>
      <dsp:spPr>
        <a:xfrm>
          <a:off x="2758757" y="811"/>
          <a:ext cx="2359675" cy="1415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-Mereka fikir bahawa sesuatu benda seperti benda ghaib dan tahyul adalah tidak masuk akal</a:t>
          </a:r>
          <a:endParaRPr lang="en-US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8757" y="811"/>
        <a:ext cx="2359675" cy="1415805"/>
      </dsp:txXfrm>
    </dsp:sp>
    <dsp:sp modelId="{9094616A-8683-4DF3-B9C0-F5DE0D347E56}">
      <dsp:nvSpPr>
        <dsp:cNvPr id="0" name=""/>
        <dsp:cNvSpPr/>
      </dsp:nvSpPr>
      <dsp:spPr>
        <a:xfrm>
          <a:off x="163114" y="1654297"/>
          <a:ext cx="2359675" cy="1415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-Agama Kristian dijadikan agama yang mudah dimana tiada lagi unsur ghaib dan berlandaskan akal kita dan dapat dilihat</a:t>
          </a:r>
          <a:endParaRPr lang="en-US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114" y="1654297"/>
        <a:ext cx="2359675" cy="1415805"/>
      </dsp:txXfrm>
    </dsp:sp>
    <dsp:sp modelId="{29E7094C-E3A8-4AB3-8726-04D26E0BC92F}">
      <dsp:nvSpPr>
        <dsp:cNvPr id="0" name=""/>
        <dsp:cNvSpPr/>
      </dsp:nvSpPr>
      <dsp:spPr>
        <a:xfrm>
          <a:off x="2758757" y="1654297"/>
          <a:ext cx="2359675" cy="1415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-Gerakan ini dimulai oleh golongan Brethern Of the Common Life</a:t>
          </a:r>
          <a:endParaRPr lang="en-US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8757" y="1654297"/>
        <a:ext cx="2359675" cy="1415805"/>
      </dsp:txXfrm>
    </dsp:sp>
    <dsp:sp modelId="{4EA683E6-2CDC-414D-A2DC-35F331756081}">
      <dsp:nvSpPr>
        <dsp:cNvPr id="0" name=""/>
        <dsp:cNvSpPr/>
      </dsp:nvSpPr>
      <dsp:spPr>
        <a:xfrm>
          <a:off x="1460935" y="3306070"/>
          <a:ext cx="2359675" cy="1415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-Tokoh- tokoh utama dalam Gerakan ini ialah Thomas More dan Thomas Khempis</a:t>
          </a:r>
          <a:endParaRPr lang="en-US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935" y="3306070"/>
        <a:ext cx="2359675" cy="1415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C1CE-DB07-4100-BD76-0204A213A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2E182-F362-4C90-8790-2DD94333A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A71E-AB3B-4598-BF80-18EB1FC1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552C2-ED1B-4250-B7EF-49CB988D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9CE3-9AE9-4802-B3A2-50C01567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1867-6656-4A47-8E72-F856453E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80643-7457-4F8A-AB54-E852A72B9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D924-6C4E-48EC-AE90-7BE1D59A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AAEA-14D5-4AE5-82DC-FFA0D70A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4650-2FE0-4D5D-A0B6-B1740D16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AB215-3A4D-442F-806A-6D5BF8FC3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2EA4B-47C9-4E2B-9BDC-C23E7E92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26BF5-0EAC-4F4A-906E-5A56228E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DB24-1DF3-4754-BAB0-CFF2B628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907-1EAD-4EB5-8819-48FE843D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1732-48D0-40F4-AA4E-2AF276CE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608E6-7ADC-44E9-97E2-EB00C9759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8846-48A5-484B-92DA-F580AA5B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3C3F-03DB-4467-8240-C5058C8D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AA30-18A4-4469-A00B-622B25BE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41B6-1A81-4512-9034-F0C3903B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465F-87F9-4B96-9A4A-25D19C735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7BEE0-7ED0-4CA1-A836-1C389296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3251-A69C-434B-BF3E-FABACFA5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06EAA-E867-4AF1-B5F2-CC814586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B8A8-88CD-4E14-AF82-E75AE551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0D3-5BF0-429D-B0CD-E7A640847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45047-E9E2-4C58-AC6B-51A8EE87D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34690-B3B4-424F-99EF-FAA75E4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A5FE1-666B-4CDA-9FAE-B08BF3AA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21635-CBB0-49E4-A01A-B5AF3C3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8A1-3595-43FB-AD96-30D1097B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9385-F993-4E51-A98E-3C247C09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9F137-B946-4438-A7C6-C0B657C67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F8804-AA1A-4E16-AEC5-5FA3F411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E1AF9-4B62-48D7-8497-C540989E1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D7317-FDCD-4818-9B6E-ED8FEA95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BFE9F-BEE4-4B29-93D5-E7BD4C45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3CD3D-D15D-4D04-890E-37FAD7C9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05BC-953B-4843-85F5-8B74AF77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33510-3D0A-49E1-B48E-401EB134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CFF65-C1A9-4225-A267-E41BE8F9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1B077-27B9-4650-ACD0-64D28CAF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81A93-D6D3-4284-8DE5-61A25DA1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E85A2-1898-4D5F-BD60-96D8F1BB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3B1F3-0F99-4815-B5F9-331929A3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8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E566-903E-4E1C-A4CE-6AAFEE55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00FC-64F2-4D70-9883-3E205D9C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D29A5-84F0-421D-9161-D780E7609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90616-FF15-4A58-AFA6-E17040D0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FB09D-B35E-48AF-B68D-2EBEAF6C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3D518-CA53-42A3-B5C5-4C36B40C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2146-A23A-4CFE-8394-FA1E53DF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B6A8A-AD89-4AD4-A8B8-41A680995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224C0-58EA-4A1E-9005-4450CB2F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AC91E-EA2C-4DCC-AB80-71FC8B14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9C5B9-3AA8-4F79-AC1C-0F587843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30C58-2D87-46B8-9269-F341DCBF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C0844-85CC-421E-94B9-6A4C3CDA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A051C-3BE6-4AB5-97A2-5F8B0654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A55F-A453-460F-BA0D-CADD71C2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A4C48-C4BA-4BFD-B293-01D484DEC33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3D40E-C347-4896-A75D-8D54C5AEF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3E7F-0154-434E-814B-4348C80BA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A2490-C9D2-4482-BD88-BA7BB4D7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hyperlink" Target="https://pxhere.com/tr/photo/491504" TargetMode="External"/><Relationship Id="rId7" Type="http://schemas.openxmlformats.org/officeDocument/2006/relationships/hyperlink" Target="https://nl.wikipedia.org/wiki/Thomas_a_Kempis" TargetMode="External"/><Relationship Id="rId12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11" Type="http://schemas.openxmlformats.org/officeDocument/2006/relationships/diagramColors" Target="../diagrams/colors1.xml"/><Relationship Id="rId5" Type="http://schemas.openxmlformats.org/officeDocument/2006/relationships/hyperlink" Target="https://www.folger.edu/events/free-folger-friday-shakespeare-and-sir-thomas-more" TargetMode="Externa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r/photo/49150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BF1B519-BB37-44C6-A892-A0FB97C98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909BD4-1E00-4F41-8AC4-A137F5891ED0}"/>
              </a:ext>
            </a:extLst>
          </p:cNvPr>
          <p:cNvSpPr/>
          <p:nvPr/>
        </p:nvSpPr>
        <p:spPr>
          <a:xfrm>
            <a:off x="1194533" y="240177"/>
            <a:ext cx="980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RENAISANS DALAM AGAMA</a:t>
            </a:r>
            <a:endParaRPr lang="en-US" sz="5400" b="1" cap="none" spc="0" dirty="0"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1A4CD-48BF-4763-9B20-52566672607D}"/>
              </a:ext>
            </a:extLst>
          </p:cNvPr>
          <p:cNvSpPr txBox="1"/>
          <p:nvPr/>
        </p:nvSpPr>
        <p:spPr>
          <a:xfrm rot="16200000">
            <a:off x="-664905" y="3237321"/>
            <a:ext cx="3657600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Ringkasan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46C45E-8139-45AB-BBB5-1D2246FAD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28289" y="1403684"/>
            <a:ext cx="1680703" cy="168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43DABB-1D14-4302-985B-274C734CEE04}"/>
              </a:ext>
            </a:extLst>
          </p:cNvPr>
          <p:cNvSpPr txBox="1"/>
          <p:nvPr/>
        </p:nvSpPr>
        <p:spPr>
          <a:xfrm>
            <a:off x="8428289" y="3169395"/>
            <a:ext cx="168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THOMAS MORE (1478 - 1535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B864B5-9334-48B0-8015-FAEEE2EC5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28288" y="3754170"/>
            <a:ext cx="1680703" cy="16807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B51117-225A-4ED9-8A25-E305C8AAAC26}"/>
              </a:ext>
            </a:extLst>
          </p:cNvPr>
          <p:cNvSpPr txBox="1"/>
          <p:nvPr/>
        </p:nvSpPr>
        <p:spPr>
          <a:xfrm>
            <a:off x="8428288" y="5454316"/>
            <a:ext cx="1680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THOMAS KEMPIS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83C1838-2C75-4E4A-B751-50C386603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567986"/>
              </p:ext>
            </p:extLst>
          </p:nvPr>
        </p:nvGraphicFramePr>
        <p:xfrm>
          <a:off x="1573371" y="1403684"/>
          <a:ext cx="5281547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2689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8494D3-4A4C-4E76-9EAC-CBAF3EABB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04A4B7-4E14-4E52-A277-BBA3A7C46E47}"/>
              </a:ext>
            </a:extLst>
          </p:cNvPr>
          <p:cNvSpPr/>
          <p:nvPr/>
        </p:nvSpPr>
        <p:spPr>
          <a:xfrm>
            <a:off x="4330131" y="200689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endParaRPr lang="en-US" sz="5400" b="1" cap="none" spc="0" dirty="0"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10223-396F-43F9-B489-7D6FA399515C}"/>
              </a:ext>
            </a:extLst>
          </p:cNvPr>
          <p:cNvSpPr txBox="1"/>
          <p:nvPr/>
        </p:nvSpPr>
        <p:spPr>
          <a:xfrm>
            <a:off x="689811" y="1267326"/>
            <a:ext cx="6737684" cy="526297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Renaisans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– orang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Satu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permikiran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kerana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beerdoa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mengharapkan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tahyul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renaisans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diubah.Berlainan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diubah.Apa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renaisans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berfikir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6AD7E-EB11-4D62-8C0B-F3EBD92FB2FB}"/>
              </a:ext>
            </a:extLst>
          </p:cNvPr>
          <p:cNvSpPr txBox="1"/>
          <p:nvPr/>
        </p:nvSpPr>
        <p:spPr>
          <a:xfrm>
            <a:off x="8604738" y="5329976"/>
            <a:ext cx="323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Muhammad Mukhlis bin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Halmy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A19EC5225</a:t>
            </a:r>
          </a:p>
        </p:txBody>
      </p:sp>
    </p:spTree>
    <p:extLst>
      <p:ext uri="{BB962C8B-B14F-4D97-AF65-F5344CB8AC3E}">
        <p14:creationId xmlns:p14="http://schemas.microsoft.com/office/powerpoint/2010/main" val="77858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Muhd Mukhlis</dc:creator>
  <cp:lastModifiedBy>Muhd Mukhlis</cp:lastModifiedBy>
  <cp:revision>6</cp:revision>
  <dcterms:created xsi:type="dcterms:W3CDTF">2019-10-19T11:19:06Z</dcterms:created>
  <dcterms:modified xsi:type="dcterms:W3CDTF">2019-12-08T04:12:55Z</dcterms:modified>
</cp:coreProperties>
</file>