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0"/>
  </p:notesMasterIdLst>
  <p:sldIdLst>
    <p:sldId id="257" r:id="rId4"/>
    <p:sldId id="258" r:id="rId5"/>
    <p:sldId id="341" r:id="rId6"/>
    <p:sldId id="344" r:id="rId7"/>
    <p:sldId id="333" r:id="rId8"/>
    <p:sldId id="262" r:id="rId9"/>
    <p:sldId id="343" r:id="rId11"/>
    <p:sldId id="342" r:id="rId12"/>
    <p:sldId id="338" r:id="rId13"/>
    <p:sldId id="260" r:id="rId14"/>
  </p:sldIdLst>
  <p:sldSz cx="9144000" cy="6858000" type="screen4x3"/>
  <p:notesSz cx="6858000" cy="9144000"/>
  <p:defaultTextStyle>
    <a:defPPr>
      <a:defRPr lang="ko-KR"/>
    </a:defPPr>
    <a:lvl1pPr marL="0" lvl="0"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1pPr>
    <a:lvl2pPr marL="457200" lvl="1"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2pPr>
    <a:lvl3pPr marL="914400" lvl="2"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3pPr>
    <a:lvl4pPr marL="1371600" lvl="3"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4pPr>
    <a:lvl5pPr marL="1828800" lvl="4"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5pPr>
    <a:lvl6pPr marL="2286000" lvl="5"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6pPr>
    <a:lvl7pPr marL="2743200" lvl="6"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7pPr>
    <a:lvl8pPr marL="3200400" lvl="7"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8pPr>
    <a:lvl9pPr marL="3657600" lvl="8" indent="0" algn="l" defTabSz="914400" rtl="0" eaLnBrk="1" fontAlgn="base" latinLnBrk="1" hangingPunct="1">
      <a:lnSpc>
        <a:spcPct val="100000"/>
      </a:lnSpc>
      <a:spcBef>
        <a:spcPct val="0"/>
      </a:spcBef>
      <a:spcAft>
        <a:spcPct val="0"/>
      </a:spcAft>
      <a:buNone/>
      <a:defRPr b="0" i="0" u="none" kern="1200" baseline="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06"/>
    <p:restoredTop sz="94660"/>
  </p:normalViewPr>
  <p:slideViewPr>
    <p:cSldViewPr showGuides="1">
      <p:cViewPr varScale="1">
        <p:scale>
          <a:sx n="104" d="100"/>
          <a:sy n="104" d="100"/>
        </p:scale>
        <p:origin x="-1800" y="-90"/>
      </p:cViewPr>
      <p:guideLst>
        <p:guide orient="horz" pos="3974"/>
        <p:guide pos="2880"/>
      </p:guideLst>
    </p:cSldViewPr>
  </p:slideViewPr>
  <p:notesTextViewPr>
    <p:cViewPr>
      <p:scale>
        <a:sx n="100" d="100"/>
        <a:sy n="100" d="100"/>
      </p:scale>
      <p:origin x="0" y="0"/>
    </p:cViewPr>
  </p:notesTextViewPr>
  <p:sorterViewPr showFormatting="0">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2" qsCatId="simple" csTypeId="urn:microsoft.com/office/officeart/2005/8/colors/colorful1" csCatId="accent1" phldr="0"/>
      <dgm:spPr/>
      <dgm:t>
        <a:bodyPr/>
        <a:p>
          <a:endParaRPr lang="en-US"/>
        </a:p>
      </dgm:t>
    </dgm:pt>
    <dgm:pt modelId="{90DDC401-903F-495B-A387-FFA8A45891F6}">
      <dgm:prSet phldrT="[Text]" phldr="0" custT="1"/>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en-MY" altLang="en-US" sz="3200"/>
            <a:t>Pollution</a:t>
          </a:r>
          <a:r>
            <a:rPr lang="en-MY" altLang="en-US" sz="3200"/>
            <a:t/>
          </a:r>
          <a:endParaRPr lang="en-MY" altLang="en-US" sz="3200"/>
        </a:p>
      </dgm:t>
    </dgm:pt>
    <dgm:pt modelId="{C8BB0B8A-C63A-4F83-B8DD-3A7CE259E4EE}" cxnId="{540333F7-34DF-45CE-A62B-834961A1E78C}" type="parTrans">
      <dgm:prSet/>
      <dgm:spPr/>
      <dgm:t>
        <a:bodyPr/>
        <a:p>
          <a:endParaRPr lang="en-US"/>
        </a:p>
      </dgm:t>
    </dgm:pt>
    <dgm:pt modelId="{35E5E878-0907-4014-9CFA-56AEFE6C22E5}" cxnId="{540333F7-34DF-45CE-A62B-834961A1E78C}" type="sibTrans">
      <dgm:prSet/>
      <dgm:spPr/>
      <dgm:t>
        <a:bodyPr/>
        <a:p>
          <a:endParaRPr lang="en-US"/>
        </a:p>
      </dgm:t>
    </dgm:pt>
    <dgm:pt modelId="{E08CEB0C-E37F-4DCA-A8EA-4B2CD3AD7754}">
      <dgm:prSet phldrT="[Text]" phldr="0" custT="0"/>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MY" altLang="en-US"/>
            <a:t>Air, water and soil which take million of years to recover.</a:t>
          </a:r>
          <a:r>
            <a:rPr lang="en-US"/>
            <a:t/>
          </a:r>
          <a:endParaRPr lang="en-US"/>
        </a:p>
      </dgm:t>
    </dgm:pt>
    <dgm:pt modelId="{FB4BCC77-44E9-4065-8A2F-90CD32DE34E3}" cxnId="{883AC0D9-0E80-459A-9209-541E20F7AE4D}" type="parTrans">
      <dgm:prSet/>
      <dgm:spPr/>
      <dgm:t>
        <a:bodyPr/>
        <a:p>
          <a:endParaRPr lang="en-US"/>
        </a:p>
      </dgm:t>
    </dgm:pt>
    <dgm:pt modelId="{41FED480-3E2E-47A2-B997-02D527BC8082}" cxnId="{883AC0D9-0E80-459A-9209-541E20F7AE4D}" type="sibTrans">
      <dgm:prSet/>
      <dgm:spPr/>
      <dgm:t>
        <a:bodyPr/>
        <a:p>
          <a:endParaRPr lang="en-US"/>
        </a:p>
      </dgm:t>
    </dgm:pt>
    <dgm:pt modelId="{529B28F3-4B6C-43BD-B0D9-69905F4A9739}">
      <dgm:prSet phldr="0" custT="0"/>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US"/>
            <a:t/>
          </a:r>
          <a:r>
            <a:rPr lang="en-MY" altLang="en-US"/>
            <a:t>Motor vehicle exhaust, heavy metals, oil spills and combustion of fossil fuels.</a:t>
          </a:r>
          <a:endParaRPr lang="en-MY" altLang="en-US"/>
        </a:p>
      </dgm:t>
    </dgm:pt>
    <dgm:pt modelId="{F6B40778-6A69-438B-A1A9-544EE6884581}" cxnId="{C299E4D2-034D-4E1F-AD1C-E759FC980BFC}" type="parTrans">
      <dgm:prSet/>
      <dgm:spPr/>
    </dgm:pt>
    <dgm:pt modelId="{4153F21C-C12E-4434-913A-F39AB324E8D7}" cxnId="{C299E4D2-034D-4E1F-AD1C-E759FC980BFC}" type="sibTrans">
      <dgm:prSet/>
      <dgm:spPr/>
    </dgm:pt>
    <dgm:pt modelId="{A6685E83-BEEC-49B3-B40A-539E2C0D7A1A}">
      <dgm:prSet phldrT="[Text]"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en-US"/>
            <a:t/>
          </a:r>
          <a:r>
            <a:rPr lang="en-MY" altLang="en-US"/>
            <a:t>Global warming</a:t>
          </a:r>
          <a:r>
            <a:rPr lang="en-MY" altLang="en-US"/>
            <a:t/>
          </a:r>
          <a:endParaRPr lang="en-MY" altLang="en-US"/>
        </a:p>
      </dgm:t>
    </dgm:pt>
    <dgm:pt modelId="{FECC43A3-D59E-4EE1-9557-8FBB90D5B362}" cxnId="{703D4D5A-D0E6-465A-8B4C-C1284450DDFE}" type="parTrans">
      <dgm:prSet/>
      <dgm:spPr/>
      <dgm:t>
        <a:bodyPr/>
        <a:p>
          <a:endParaRPr lang="en-US"/>
        </a:p>
      </dgm:t>
    </dgm:pt>
    <dgm:pt modelId="{68BB6C9A-B7F0-43A0-955B-FC8C4D4009BF}" cxnId="{703D4D5A-D0E6-465A-8B4C-C1284450DDFE}" type="sibTrans">
      <dgm:prSet/>
      <dgm:spPr/>
      <dgm:t>
        <a:bodyPr/>
        <a:p>
          <a:endParaRPr lang="en-US"/>
        </a:p>
      </dgm:t>
    </dgm:pt>
    <dgm:pt modelId="{CBA50553-63FA-4B5A-9888-EDDBA06CA593}">
      <dgm:prSet phldrT="[Text]" phldr="0" custT="0"/>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MY" altLang="en-US"/>
            <a:t>Emission of greenhouse gases.</a:t>
          </a:r>
          <a:r>
            <a:rPr lang="en-US"/>
            <a:t/>
          </a:r>
          <a:endParaRPr lang="en-US"/>
        </a:p>
      </dgm:t>
    </dgm:pt>
    <dgm:pt modelId="{73E2772F-165D-4B56-ACC2-969CBF53B0A8}" cxnId="{0D765935-962D-4C65-AF2E-6A73CC0EAF9F}" type="parTrans">
      <dgm:prSet/>
      <dgm:spPr/>
      <dgm:t>
        <a:bodyPr/>
        <a:p>
          <a:endParaRPr lang="en-US"/>
        </a:p>
      </dgm:t>
    </dgm:pt>
    <dgm:pt modelId="{7BFD1607-7356-4D3D-A829-75D002A3A4B0}" cxnId="{0D765935-962D-4C65-AF2E-6A73CC0EAF9F}" type="sibTrans">
      <dgm:prSet/>
      <dgm:spPr/>
      <dgm:t>
        <a:bodyPr/>
        <a:p>
          <a:endParaRPr lang="en-US"/>
        </a:p>
      </dgm:t>
    </dgm:pt>
    <dgm:pt modelId="{94A2A151-306E-4CCE-A3BA-290B5EEABE4B}">
      <dgm:prSet phldr="0" custT="0"/>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US"/>
            <a:t/>
          </a:r>
          <a:r>
            <a:rPr lang="en-MY" altLang="en-US"/>
            <a:t>Leading to rising temperature of the oceans and earth'' surface causing melting of polar ice caps, rise in sea levels.</a:t>
          </a:r>
          <a:endParaRPr lang="en-MY" altLang="en-US"/>
        </a:p>
      </dgm:t>
    </dgm:pt>
    <dgm:pt modelId="{E1BB2775-DBAE-47A3-87C6-C86D1DB22402}" cxnId="{0D5A5725-9DCA-47D8-AD45-0DC8FF3E6BFC}" type="parTrans">
      <dgm:prSet/>
      <dgm:spPr/>
    </dgm:pt>
    <dgm:pt modelId="{767DFF79-23B4-4EAD-87D3-6C4E081CE05C}" cxnId="{0D5A5725-9DCA-47D8-AD45-0DC8FF3E6BFC}" type="sibTrans">
      <dgm:prSet/>
      <dgm:spPr/>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2">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2">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2">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2">
        <dgm:presLayoutVars>
          <dgm:bulletEnabled val="1"/>
        </dgm:presLayoutVars>
      </dgm:prSet>
      <dgm:spPr/>
    </dgm:pt>
  </dgm:ptLst>
  <dgm:cxnLst>
    <dgm:cxn modelId="{540333F7-34DF-45CE-A62B-834961A1E78C}" srcId="{2E15931E-1654-4B73-89B2-8E333D9C42E0}" destId="{90DDC401-903F-495B-A387-FFA8A45891F6}" srcOrd="0" destOrd="0" parTransId="{C8BB0B8A-C63A-4F83-B8DD-3A7CE259E4EE}" sibTransId="{35E5E878-0907-4014-9CFA-56AEFE6C22E5}"/>
    <dgm:cxn modelId="{883AC0D9-0E80-459A-9209-541E20F7AE4D}" srcId="{90DDC401-903F-495B-A387-FFA8A45891F6}" destId="{E08CEB0C-E37F-4DCA-A8EA-4B2CD3AD7754}" srcOrd="0" destOrd="0" parTransId="{FB4BCC77-44E9-4065-8A2F-90CD32DE34E3}" sibTransId="{41FED480-3E2E-47A2-B997-02D527BC8082}"/>
    <dgm:cxn modelId="{C299E4D2-034D-4E1F-AD1C-E759FC980BFC}" srcId="{90DDC401-903F-495B-A387-FFA8A45891F6}" destId="{529B28F3-4B6C-43BD-B0D9-69905F4A9739}" srcOrd="1" destOrd="0" parTransId="{F6B40778-6A69-438B-A1A9-544EE6884581}" sibTransId="{4153F21C-C12E-4434-913A-F39AB324E8D7}"/>
    <dgm:cxn modelId="{703D4D5A-D0E6-465A-8B4C-C1284450DDFE}" srcId="{2E15931E-1654-4B73-89B2-8E333D9C42E0}" destId="{A6685E83-BEEC-49B3-B40A-539E2C0D7A1A}" srcOrd="1" destOrd="0" parTransId="{FECC43A3-D59E-4EE1-9557-8FBB90D5B362}" sibTransId="{68BB6C9A-B7F0-43A0-955B-FC8C4D4009BF}"/>
    <dgm:cxn modelId="{0D765935-962D-4C65-AF2E-6A73CC0EAF9F}" srcId="{A6685E83-BEEC-49B3-B40A-539E2C0D7A1A}" destId="{CBA50553-63FA-4B5A-9888-EDDBA06CA593}" srcOrd="0" destOrd="1" parTransId="{73E2772F-165D-4B56-ACC2-969CBF53B0A8}" sibTransId="{7BFD1607-7356-4D3D-A829-75D002A3A4B0}"/>
    <dgm:cxn modelId="{0D5A5725-9DCA-47D8-AD45-0DC8FF3E6BFC}" srcId="{A6685E83-BEEC-49B3-B40A-539E2C0D7A1A}" destId="{94A2A151-306E-4CCE-A3BA-290B5EEABE4B}" srcOrd="1" destOrd="1" parTransId="{E1BB2775-DBAE-47A3-87C6-C86D1DB22402}" sibTransId="{767DFF79-23B4-4EAD-87D3-6C4E081CE05C}"/>
    <dgm:cxn modelId="{391A7F83-BAF2-4B9C-9B3C-A4D8B5C50370}" type="presOf" srcId="{2E15931E-1654-4B73-89B2-8E333D9C42E0}" destId="{D5935282-3C7C-4F88-A1AE-C27DB8591514}" srcOrd="0" destOrd="0" presId="urn:microsoft.com/office/officeart/2005/8/layout/vList5"/>
    <dgm:cxn modelId="{EFF20427-B5A9-4647-BCED-16D6C6252829}" type="presParOf" srcId="{D5935282-3C7C-4F88-A1AE-C27DB8591514}" destId="{E61486FD-113E-4C87-8ADF-B1A8E2A84801}" srcOrd="0" destOrd="0" presId="urn:microsoft.com/office/officeart/2005/8/layout/vList5"/>
    <dgm:cxn modelId="{65DC6D0E-795C-4EEA-9028-B4C977F68198}" type="presParOf" srcId="{E61486FD-113E-4C87-8ADF-B1A8E2A84801}" destId="{96BE2B31-D87C-43E1-BE64-4C27B13F4AA4}" srcOrd="0" destOrd="0" presId="urn:microsoft.com/office/officeart/2005/8/layout/vList5"/>
    <dgm:cxn modelId="{3EF27D1B-0A7F-4E41-83A8-D8BEABFE6088}" type="presOf" srcId="{90DDC401-903F-495B-A387-FFA8A45891F6}" destId="{96BE2B31-D87C-43E1-BE64-4C27B13F4AA4}" srcOrd="0" destOrd="0" presId="urn:microsoft.com/office/officeart/2005/8/layout/vList5"/>
    <dgm:cxn modelId="{FE3C079A-60C0-437A-983E-E38366BA9416}" type="presParOf" srcId="{E61486FD-113E-4C87-8ADF-B1A8E2A84801}" destId="{DD9406C3-FC80-4468-A55B-122D744D43F0}" srcOrd="1" destOrd="0" presId="urn:microsoft.com/office/officeart/2005/8/layout/vList5"/>
    <dgm:cxn modelId="{69C02D26-CF50-462A-94F8-0AD4C6886FFD}" type="presOf" srcId="{E08CEB0C-E37F-4DCA-A8EA-4B2CD3AD7754}" destId="{DD9406C3-FC80-4468-A55B-122D744D43F0}" srcOrd="0" destOrd="0" presId="urn:microsoft.com/office/officeart/2005/8/layout/vList5"/>
    <dgm:cxn modelId="{3B82E7D0-798B-4329-82AC-DDF0EF4B9C6D}" type="presOf" srcId="{529B28F3-4B6C-43BD-B0D9-69905F4A9739}" destId="{DD9406C3-FC80-4468-A55B-122D744D43F0}" srcOrd="0" destOrd="1" presId="urn:microsoft.com/office/officeart/2005/8/layout/vList5"/>
    <dgm:cxn modelId="{6CB49599-CB08-4936-98B3-B43244D3F3CA}" type="presParOf" srcId="{D5935282-3C7C-4F88-A1AE-C27DB8591514}" destId="{F1941F29-E51C-4282-956D-50CFAFAEB9B8}" srcOrd="1" destOrd="0" presId="urn:microsoft.com/office/officeart/2005/8/layout/vList5"/>
    <dgm:cxn modelId="{E0FD3173-3339-46B4-A17A-28277C384B69}" type="presParOf" srcId="{D5935282-3C7C-4F88-A1AE-C27DB8591514}" destId="{B589D1EC-5156-4FB2-BB1C-8E1290A868B9}" srcOrd="2" destOrd="0" presId="urn:microsoft.com/office/officeart/2005/8/layout/vList5"/>
    <dgm:cxn modelId="{F0042156-D0D0-4168-BB91-2020BE98B43F}" type="presParOf" srcId="{B589D1EC-5156-4FB2-BB1C-8E1290A868B9}" destId="{EBD335B5-8308-49CB-9630-99D852747B1F}" srcOrd="0" destOrd="2" presId="urn:microsoft.com/office/officeart/2005/8/layout/vList5"/>
    <dgm:cxn modelId="{664741DB-52B3-4960-B519-CB042857AA12}" type="presOf" srcId="{A6685E83-BEEC-49B3-B40A-539E2C0D7A1A}" destId="{EBD335B5-8308-49CB-9630-99D852747B1F}" srcOrd="0" destOrd="0" presId="urn:microsoft.com/office/officeart/2005/8/layout/vList5"/>
    <dgm:cxn modelId="{3E2150DD-C994-4437-9BF3-A6DE58E53AE5}" type="presParOf" srcId="{B589D1EC-5156-4FB2-BB1C-8E1290A868B9}" destId="{6EB2A58E-CA03-4F76-94B6-D8FE50231963}" srcOrd="1" destOrd="2" presId="urn:microsoft.com/office/officeart/2005/8/layout/vList5"/>
    <dgm:cxn modelId="{2149686F-2F32-41A1-86E8-643F19695996}" type="presOf" srcId="{CBA50553-63FA-4B5A-9888-EDDBA06CA593}" destId="{6EB2A58E-CA03-4F76-94B6-D8FE50231963}" srcOrd="0" destOrd="0" presId="urn:microsoft.com/office/officeart/2005/8/layout/vList5"/>
    <dgm:cxn modelId="{6FD0CD06-7945-421C-8397-76AFF493B842}" type="presOf" srcId="{94A2A151-306E-4CCE-A3BA-290B5EEABE4B}" destId="{6EB2A58E-CA03-4F76-94B6-D8FE50231963}" srcOrd="0" destOrd="1"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2" qsCatId="simple" csTypeId="urn:microsoft.com/office/officeart/2005/8/colors/colorful2" csCatId="accent1" phldr="0"/>
      <dgm:spPr/>
      <dgm:t>
        <a:bodyPr/>
        <a:p>
          <a:endParaRPr lang="en-US"/>
        </a:p>
      </dgm:t>
    </dgm:pt>
    <dgm:pt modelId="{90DDC401-903F-495B-A387-FFA8A45891F6}">
      <dgm:prSet phldrT="[Text]" phldr="0" custT="0"/>
      <dgm:spPr/>
      <dgm:t>
        <a:bodyPr vert="horz" wrap="square"/>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a:lnSpc>
              <a:spcPct val="100000"/>
            </a:lnSpc>
            <a:spcBef>
              <a:spcPct val="0"/>
            </a:spcBef>
            <a:spcAft>
              <a:spcPct val="35000"/>
            </a:spcAft>
          </a:pPr>
          <a:r>
            <a:rPr lang="en-US"/>
            <a:t/>
          </a:r>
          <a:r>
            <a:rPr lang="en-MY" altLang="en-US"/>
            <a:t>Waste disposal</a:t>
          </a:r>
          <a:r>
            <a:rPr lang="en-MY" altLang="en-US"/>
            <a:t/>
          </a:r>
          <a:endParaRPr lang="en-MY" altLang="en-US"/>
        </a:p>
      </dgm:t>
    </dgm:pt>
    <dgm:pt modelId="{C8BB0B8A-C63A-4F83-B8DD-3A7CE259E4EE}" cxnId="{5D5B94FD-EB61-4E60-A2F8-BBA7254CCFF6}" type="parTrans">
      <dgm:prSet/>
      <dgm:spPr/>
      <dgm:t>
        <a:bodyPr/>
        <a:p>
          <a:endParaRPr lang="en-US"/>
        </a:p>
      </dgm:t>
    </dgm:pt>
    <dgm:pt modelId="{35E5E878-0907-4014-9CFA-56AEFE6C22E5}" cxnId="{5D5B94FD-EB61-4E60-A2F8-BBA7254CCFF6}" type="sibTrans">
      <dgm:prSet/>
      <dgm:spPr/>
      <dgm:t>
        <a:bodyPr/>
        <a:p>
          <a:endParaRPr lang="en-US"/>
        </a:p>
      </dgm:t>
    </dgm:pt>
    <dgm:pt modelId="{E08CEB0C-E37F-4DCA-A8EA-4B2CD3AD7754}">
      <dgm:prSet phldrT="[Text]" phldr="0" custT="0"/>
      <dgm:spPr/>
      <dgm:t>
        <a:bodyPr vert="horz" wrap="square"/>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a:lnSpc>
              <a:spcPct val="100000"/>
            </a:lnSpc>
            <a:spcBef>
              <a:spcPct val="0"/>
            </a:spcBef>
            <a:spcAft>
              <a:spcPct val="15000"/>
            </a:spcAft>
          </a:pPr>
          <a:r>
            <a:rPr lang="en-MY" altLang="en-US"/>
            <a:t>The over consumption of resources and creation of plastics and crting a global crisis.</a:t>
          </a:r>
          <a:r>
            <a:rPr lang="en-US"/>
            <a:t/>
          </a:r>
          <a:endParaRPr lang="en-US"/>
        </a:p>
      </dgm:t>
    </dgm:pt>
    <dgm:pt modelId="{FB4BCC77-44E9-4065-8A2F-90CD32DE34E3}" cxnId="{0D1C3DCB-2F6A-4561-87AE-A69DC00B9BFF}" type="parTrans">
      <dgm:prSet/>
      <dgm:spPr/>
      <dgm:t>
        <a:bodyPr/>
        <a:p>
          <a:endParaRPr lang="en-US"/>
        </a:p>
      </dgm:t>
    </dgm:pt>
    <dgm:pt modelId="{41FED480-3E2E-47A2-B997-02D527BC8082}" cxnId="{0D1C3DCB-2F6A-4561-87AE-A69DC00B9BFF}" type="sibTrans">
      <dgm:prSet/>
      <dgm:spPr/>
      <dgm:t>
        <a:bodyPr/>
        <a:p>
          <a:endParaRPr lang="en-US"/>
        </a:p>
      </dgm:t>
    </dgm:pt>
    <dgm:pt modelId="{D70DC2A8-05DB-4429-B36C-C3C739C32F5C}">
      <dgm:prSet phldr="0" custT="0"/>
      <dgm:spPr/>
      <dgm:t>
        <a:bodyPr vert="horz" wrap="square"/>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a:lnSpc>
              <a:spcPct val="100000"/>
            </a:lnSpc>
            <a:spcBef>
              <a:spcPct val="0"/>
            </a:spcBef>
            <a:spcAft>
              <a:spcPct val="15000"/>
            </a:spcAft>
          </a:pPr>
          <a:r>
            <a:rPr lang="en-US"/>
            <a:t/>
          </a:r>
          <a:r>
            <a:rPr lang="en-MY" altLang="en-US"/>
            <a:t>Nuclear waste disposal has tremendous health hazards.</a:t>
          </a:r>
          <a:endParaRPr lang="en-MY" altLang="en-US"/>
        </a:p>
      </dgm:t>
    </dgm:pt>
    <dgm:pt modelId="{32FF71A0-4D78-46F2-9FB8-60EF7B399744}" cxnId="{3A41DDA1-12EF-49B1-BDD5-B45A11B5395B}" type="parTrans">
      <dgm:prSet/>
      <dgm:spPr/>
    </dgm:pt>
    <dgm:pt modelId="{B6C6CE20-7000-4D65-89C4-A2FACBACB4A0}" cxnId="{3A41DDA1-12EF-49B1-BDD5-B45A11B5395B}" type="sibTrans">
      <dgm:prSet/>
      <dgm:spPr/>
    </dgm:pt>
    <dgm:pt modelId="{A6685E83-BEEC-49B3-B40A-539E2C0D7A1A}">
      <dgm:prSet phldrT="[Text]" phldr="0" custT="0"/>
      <dgm:spPr/>
      <dgm:t>
        <a:bodyPr vert="horz" wrap="square"/>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a:lnSpc>
              <a:spcPct val="100000"/>
            </a:lnSpc>
            <a:spcBef>
              <a:spcPct val="0"/>
            </a:spcBef>
            <a:spcAft>
              <a:spcPct val="35000"/>
            </a:spcAft>
          </a:pPr>
          <a:r>
            <a:rPr lang="en-MY" altLang="en-US"/>
            <a:t>Public health issue</a:t>
          </a:r>
          <a:r>
            <a:rPr lang="en-US"/>
            <a:t/>
          </a:r>
          <a:r>
            <a:rPr lang="en-US"/>
            <a:t/>
          </a:r>
          <a:endParaRPr lang="en-US"/>
        </a:p>
      </dgm:t>
    </dgm:pt>
    <dgm:pt modelId="{FECC43A3-D59E-4EE1-9557-8FBB90D5B362}" cxnId="{7B3C84F5-93B0-40DB-801A-78D39AB3BDE5}" type="parTrans">
      <dgm:prSet/>
      <dgm:spPr/>
      <dgm:t>
        <a:bodyPr/>
        <a:p>
          <a:endParaRPr lang="en-US"/>
        </a:p>
      </dgm:t>
    </dgm:pt>
    <dgm:pt modelId="{68BB6C9A-B7F0-43A0-955B-FC8C4D4009BF}" cxnId="{7B3C84F5-93B0-40DB-801A-78D39AB3BDE5}" type="sibTrans">
      <dgm:prSet/>
      <dgm:spPr/>
      <dgm:t>
        <a:bodyPr/>
        <a:p>
          <a:endParaRPr lang="en-US"/>
        </a:p>
      </dgm:t>
    </dgm:pt>
    <dgm:pt modelId="{CBA50553-63FA-4B5A-9888-EDDBA06CA593}">
      <dgm:prSet phldrT="[Text]" phldr="0" custT="0"/>
      <dgm:spPr/>
      <dgm:t>
        <a:bodyPr vert="horz" wrap="square"/>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a:lnSpc>
              <a:spcPct val="100000"/>
            </a:lnSpc>
            <a:spcBef>
              <a:spcPct val="0"/>
            </a:spcBef>
            <a:spcAft>
              <a:spcPct val="15000"/>
            </a:spcAft>
          </a:pPr>
          <a:r>
            <a:rPr lang="en-MY" altLang="en-US"/>
            <a:t>Dirty water and poses threat to the quality of life and public health.</a:t>
          </a:r>
          <a:r>
            <a:rPr lang="en-US"/>
            <a:t/>
          </a:r>
          <a:endParaRPr lang="en-US"/>
        </a:p>
      </dgm:t>
    </dgm:pt>
    <dgm:pt modelId="{73E2772F-165D-4B56-ACC2-969CBF53B0A8}" cxnId="{15EAE948-2E84-4FA1-944F-32A8ED5F0B8C}" type="parTrans">
      <dgm:prSet/>
      <dgm:spPr/>
      <dgm:t>
        <a:bodyPr/>
        <a:p>
          <a:endParaRPr lang="en-US"/>
        </a:p>
      </dgm:t>
    </dgm:pt>
    <dgm:pt modelId="{7BFD1607-7356-4D3D-A829-75D002A3A4B0}" cxnId="{15EAE948-2E84-4FA1-944F-32A8ED5F0B8C}" type="sibTrans">
      <dgm:prSet/>
      <dgm:spPr/>
      <dgm:t>
        <a:bodyPr/>
        <a:p>
          <a:endParaRPr lang="en-US"/>
        </a:p>
      </dgm:t>
    </dgm:pt>
    <dgm:pt modelId="{C3462DC8-C1F5-46EE-9273-BD268699C718}">
      <dgm:prSet phldr="0" custT="0"/>
      <dgm:spPr/>
      <dgm:t>
        <a:bodyPr vert="horz" wrap="square"/>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a:lnSpc>
              <a:spcPct val="100000"/>
            </a:lnSpc>
            <a:spcBef>
              <a:spcPct val="0"/>
            </a:spcBef>
            <a:spcAft>
              <a:spcPct val="15000"/>
            </a:spcAft>
          </a:pPr>
          <a:r>
            <a:rPr lang="en-US"/>
            <a:t/>
          </a:r>
          <a:r>
            <a:rPr lang="en-MY" altLang="en-US"/>
            <a:t>Run-off to rivers carries along toxins, chemicals and disease carrying organisms.</a:t>
          </a:r>
          <a:r>
            <a:rPr lang="en-MY" altLang="en-US"/>
            <a:t/>
          </a:r>
          <a:endParaRPr lang="en-MY" altLang="en-US"/>
        </a:p>
      </dgm:t>
    </dgm:pt>
    <dgm:pt modelId="{773A0133-4353-44E9-BAF8-655BF42EB618}" cxnId="{A9DE8371-C248-48B0-AC23-CE71BC7C20E5}" type="parTrans">
      <dgm:prSet/>
      <dgm:spPr/>
    </dgm:pt>
    <dgm:pt modelId="{E1035BD4-ED93-439C-941E-93679C9F64EF}" cxnId="{A9DE8371-C248-48B0-AC23-CE71BC7C20E5}" type="sibTrans">
      <dgm:prSet/>
      <dgm:spPr/>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2">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2">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2">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2">
        <dgm:presLayoutVars>
          <dgm:bulletEnabled val="1"/>
        </dgm:presLayoutVars>
      </dgm:prSet>
      <dgm:spPr/>
    </dgm:pt>
  </dgm:ptLst>
  <dgm:cxnLst>
    <dgm:cxn modelId="{5D5B94FD-EB61-4E60-A2F8-BBA7254CCFF6}" srcId="{2E15931E-1654-4B73-89B2-8E333D9C42E0}" destId="{90DDC401-903F-495B-A387-FFA8A45891F6}" srcOrd="0" destOrd="0" parTransId="{C8BB0B8A-C63A-4F83-B8DD-3A7CE259E4EE}" sibTransId="{35E5E878-0907-4014-9CFA-56AEFE6C22E5}"/>
    <dgm:cxn modelId="{0D1C3DCB-2F6A-4561-87AE-A69DC00B9BFF}" srcId="{90DDC401-903F-495B-A387-FFA8A45891F6}" destId="{E08CEB0C-E37F-4DCA-A8EA-4B2CD3AD7754}" srcOrd="0" destOrd="0" parTransId="{FB4BCC77-44E9-4065-8A2F-90CD32DE34E3}" sibTransId="{41FED480-3E2E-47A2-B997-02D527BC8082}"/>
    <dgm:cxn modelId="{3A41DDA1-12EF-49B1-BDD5-B45A11B5395B}" srcId="{90DDC401-903F-495B-A387-FFA8A45891F6}" destId="{D70DC2A8-05DB-4429-B36C-C3C739C32F5C}" srcOrd="1" destOrd="0" parTransId="{32FF71A0-4D78-46F2-9FB8-60EF7B399744}" sibTransId="{B6C6CE20-7000-4D65-89C4-A2FACBACB4A0}"/>
    <dgm:cxn modelId="{7B3C84F5-93B0-40DB-801A-78D39AB3BDE5}" srcId="{2E15931E-1654-4B73-89B2-8E333D9C42E0}" destId="{A6685E83-BEEC-49B3-B40A-539E2C0D7A1A}" srcOrd="1" destOrd="0" parTransId="{FECC43A3-D59E-4EE1-9557-8FBB90D5B362}" sibTransId="{68BB6C9A-B7F0-43A0-955B-FC8C4D4009BF}"/>
    <dgm:cxn modelId="{15EAE948-2E84-4FA1-944F-32A8ED5F0B8C}" srcId="{A6685E83-BEEC-49B3-B40A-539E2C0D7A1A}" destId="{CBA50553-63FA-4B5A-9888-EDDBA06CA593}" srcOrd="0" destOrd="1" parTransId="{73E2772F-165D-4B56-ACC2-969CBF53B0A8}" sibTransId="{7BFD1607-7356-4D3D-A829-75D002A3A4B0}"/>
    <dgm:cxn modelId="{A9DE8371-C248-48B0-AC23-CE71BC7C20E5}" srcId="{A6685E83-BEEC-49B3-B40A-539E2C0D7A1A}" destId="{C3462DC8-C1F5-46EE-9273-BD268699C718}" srcOrd="1" destOrd="1" parTransId="{773A0133-4353-44E9-BAF8-655BF42EB618}" sibTransId="{E1035BD4-ED93-439C-941E-93679C9F64EF}"/>
    <dgm:cxn modelId="{E60E5111-7862-485F-B567-E5AA4E089D3A}" type="presOf" srcId="{2E15931E-1654-4B73-89B2-8E333D9C42E0}" destId="{D5935282-3C7C-4F88-A1AE-C27DB8591514}" srcOrd="0" destOrd="0" presId="urn:microsoft.com/office/officeart/2005/8/layout/vList5"/>
    <dgm:cxn modelId="{B2E5F48F-34B3-4C84-B6FC-931BAE54722E}" type="presParOf" srcId="{D5935282-3C7C-4F88-A1AE-C27DB8591514}" destId="{E61486FD-113E-4C87-8ADF-B1A8E2A84801}" srcOrd="0" destOrd="0" presId="urn:microsoft.com/office/officeart/2005/8/layout/vList5"/>
    <dgm:cxn modelId="{2396DFA4-659A-45A0-ABD2-B774FE95A177}" type="presParOf" srcId="{E61486FD-113E-4C87-8ADF-B1A8E2A84801}" destId="{96BE2B31-D87C-43E1-BE64-4C27B13F4AA4}" srcOrd="0" destOrd="0" presId="urn:microsoft.com/office/officeart/2005/8/layout/vList5"/>
    <dgm:cxn modelId="{E5B17BA4-95A1-44F7-8BEE-571961960675}" type="presOf" srcId="{90DDC401-903F-495B-A387-FFA8A45891F6}" destId="{96BE2B31-D87C-43E1-BE64-4C27B13F4AA4}" srcOrd="0" destOrd="0" presId="urn:microsoft.com/office/officeart/2005/8/layout/vList5"/>
    <dgm:cxn modelId="{6A3A57E4-3415-4A5E-8CC5-72008172B8C3}" type="presParOf" srcId="{E61486FD-113E-4C87-8ADF-B1A8E2A84801}" destId="{DD9406C3-FC80-4468-A55B-122D744D43F0}" srcOrd="1" destOrd="0" presId="urn:microsoft.com/office/officeart/2005/8/layout/vList5"/>
    <dgm:cxn modelId="{C781C01B-3543-4DAE-99D5-C128CA6670AB}" type="presOf" srcId="{E08CEB0C-E37F-4DCA-A8EA-4B2CD3AD7754}" destId="{DD9406C3-FC80-4468-A55B-122D744D43F0}" srcOrd="0" destOrd="0" presId="urn:microsoft.com/office/officeart/2005/8/layout/vList5"/>
    <dgm:cxn modelId="{B4A5CE6D-1A5C-4183-A150-B86513160C90}" type="presOf" srcId="{D70DC2A8-05DB-4429-B36C-C3C739C32F5C}" destId="{DD9406C3-FC80-4468-A55B-122D744D43F0}" srcOrd="0" destOrd="1" presId="urn:microsoft.com/office/officeart/2005/8/layout/vList5"/>
    <dgm:cxn modelId="{068F40AD-8A21-45E7-A173-7C6899BF5BAB}" type="presParOf" srcId="{D5935282-3C7C-4F88-A1AE-C27DB8591514}" destId="{F1941F29-E51C-4282-956D-50CFAFAEB9B8}" srcOrd="1" destOrd="0" presId="urn:microsoft.com/office/officeart/2005/8/layout/vList5"/>
    <dgm:cxn modelId="{A10A9953-88BF-46CF-BE7D-B1F8B25BA1CF}" type="presParOf" srcId="{D5935282-3C7C-4F88-A1AE-C27DB8591514}" destId="{B589D1EC-5156-4FB2-BB1C-8E1290A868B9}" srcOrd="2" destOrd="0" presId="urn:microsoft.com/office/officeart/2005/8/layout/vList5"/>
    <dgm:cxn modelId="{9F03128C-9F0D-449D-A17C-EAA38F87143F}" type="presParOf" srcId="{B589D1EC-5156-4FB2-BB1C-8E1290A868B9}" destId="{EBD335B5-8308-49CB-9630-99D852747B1F}" srcOrd="0" destOrd="2" presId="urn:microsoft.com/office/officeart/2005/8/layout/vList5"/>
    <dgm:cxn modelId="{21A13414-8956-479D-88B4-5933282C44AF}" type="presOf" srcId="{A6685E83-BEEC-49B3-B40A-539E2C0D7A1A}" destId="{EBD335B5-8308-49CB-9630-99D852747B1F}" srcOrd="0" destOrd="0" presId="urn:microsoft.com/office/officeart/2005/8/layout/vList5"/>
    <dgm:cxn modelId="{8D581CA6-4632-49DA-BE24-8EE7E7B365D3}" type="presParOf" srcId="{B589D1EC-5156-4FB2-BB1C-8E1290A868B9}" destId="{6EB2A58E-CA03-4F76-94B6-D8FE50231963}" srcOrd="1" destOrd="2" presId="urn:microsoft.com/office/officeart/2005/8/layout/vList5"/>
    <dgm:cxn modelId="{CE329ACB-9883-4C3F-9DF3-E502BF2A6982}" type="presOf" srcId="{CBA50553-63FA-4B5A-9888-EDDBA06CA593}" destId="{6EB2A58E-CA03-4F76-94B6-D8FE50231963}" srcOrd="0" destOrd="0" presId="urn:microsoft.com/office/officeart/2005/8/layout/vList5"/>
    <dgm:cxn modelId="{E5C2BEF0-80E3-45F8-8351-38651E0719B1}" type="presOf" srcId="{C3462DC8-C1F5-46EE-9273-BD268699C718}" destId="{6EB2A58E-CA03-4F76-94B6-D8FE50231963}" srcOrd="0" destOrd="1"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2493010"/>
        <a:chOff x="0" y="0"/>
        <a:chExt cx="8128000" cy="2493010"/>
      </a:xfrm>
    </dsp:grpSpPr>
    <dsp:sp>
      <dsp:nvSpPr>
        <dsp:cNvPr id="4" name="Round Same Side Corner Rectangle 3"/>
        <dsp:cNvSpPr/>
      </dsp:nvSpPr>
      <dsp:spPr bwMode="white">
        <a:xfrm rot="5400000">
          <a:off x="5040599" y="-1992909"/>
          <a:ext cx="972882" cy="5201920"/>
        </a:xfrm>
        <a:prstGeom prst="round2SameRect">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rot="-5400000" vert="horz" wrap="square"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MY" altLang="en-US">
              <a:solidFill>
                <a:schemeClr val="dk1"/>
              </a:solidFill>
            </a:rPr>
            <a:t>Air, water and soil which take million of years to recover.</a:t>
          </a:r>
          <a:endParaRPr lang="en-US">
            <a:solidFill>
              <a:schemeClr val="dk1"/>
            </a:solidFill>
          </a:endParaRPr>
        </a:p>
        <a:p>
          <a:pPr lvl="1">
            <a:lnSpc>
              <a:spcPct val="100000"/>
            </a:lnSpc>
            <a:spcBef>
              <a:spcPct val="0"/>
            </a:spcBef>
            <a:spcAft>
              <a:spcPct val="15000"/>
            </a:spcAft>
            <a:buChar char="•"/>
          </a:pPr>
          <a:r>
            <a:rPr lang="en-MY" altLang="en-US">
              <a:solidFill>
                <a:schemeClr val="dk1"/>
              </a:solidFill>
            </a:rPr>
            <a:t>Motor vehicle exhaust, heavy metals, oil spills and combustion of fossil fuels.</a:t>
          </a:r>
          <a:endParaRPr lang="en-MY" altLang="en-US">
            <a:solidFill>
              <a:schemeClr val="dk1"/>
            </a:solidFill>
          </a:endParaRPr>
        </a:p>
      </dsp:txBody>
      <dsp:txXfrm rot="5400000">
        <a:off x="5040599" y="-1992909"/>
        <a:ext cx="972882" cy="5201920"/>
      </dsp:txXfrm>
    </dsp:sp>
    <dsp:sp>
      <dsp:nvSpPr>
        <dsp:cNvPr id="3" name="Rounded Rectangle 2"/>
        <dsp:cNvSpPr/>
      </dsp:nvSpPr>
      <dsp:spPr bwMode="white">
        <a:xfrm>
          <a:off x="0" y="0"/>
          <a:ext cx="2926080" cy="1216102"/>
        </a:xfrm>
        <a:prstGeom prst="roundRect">
          <a:avLst/>
        </a:prstGeom>
      </dsp:spPr>
      <dsp:style>
        <a:lnRef idx="3">
          <a:schemeClr val="lt1"/>
        </a:lnRef>
        <a:fillRef idx="1">
          <a:schemeClr val="accent2"/>
        </a:fillRef>
        <a:effectRef idx="1">
          <a:scrgbClr r="0" g="0" b="0"/>
        </a:effectRef>
        <a:fontRef idx="minor">
          <a:schemeClr val="lt1"/>
        </a:fontRef>
      </dsp:style>
      <dsp:txBody>
        <a:bodyPr vert="horz" wrap="square" lIns="121920" tIns="60960" rIns="121920" bIns="60960"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MY" altLang="en-US" sz="3200"/>
            <a:t>Pollution</a:t>
          </a:r>
          <a:endParaRPr lang="en-MY" altLang="en-US" sz="3200"/>
        </a:p>
      </dsp:txBody>
      <dsp:txXfrm>
        <a:off x="0" y="0"/>
        <a:ext cx="2926080" cy="1216102"/>
      </dsp:txXfrm>
    </dsp:sp>
    <dsp:sp>
      <dsp:nvSpPr>
        <dsp:cNvPr id="6" name="Round Same Side Corner Rectangle 5"/>
        <dsp:cNvSpPr/>
      </dsp:nvSpPr>
      <dsp:spPr bwMode="white">
        <a:xfrm rot="5400000">
          <a:off x="5040599" y="-716001"/>
          <a:ext cx="972882" cy="5201920"/>
        </a:xfrm>
        <a:prstGeom prst="round2SameRect">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rot="-5400000" vert="horz" wrap="square"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MY" altLang="en-US">
              <a:solidFill>
                <a:schemeClr val="dk1"/>
              </a:solidFill>
            </a:rPr>
            <a:t>Emission of greenhouse gases.</a:t>
          </a:r>
          <a:endParaRPr lang="en-US">
            <a:solidFill>
              <a:schemeClr val="dk1"/>
            </a:solidFill>
          </a:endParaRPr>
        </a:p>
        <a:p>
          <a:pPr lvl="1">
            <a:lnSpc>
              <a:spcPct val="100000"/>
            </a:lnSpc>
            <a:spcBef>
              <a:spcPct val="0"/>
            </a:spcBef>
            <a:spcAft>
              <a:spcPct val="15000"/>
            </a:spcAft>
            <a:buChar char="•"/>
          </a:pPr>
          <a:r>
            <a:rPr lang="en-MY" altLang="en-US">
              <a:solidFill>
                <a:schemeClr val="dk1"/>
              </a:solidFill>
            </a:rPr>
            <a:t>Leading to rising temperature of the oceans and earth'' surface causing melting of polar ice caps, rise in sea levels.</a:t>
          </a:r>
          <a:endParaRPr lang="en-MY" altLang="en-US">
            <a:solidFill>
              <a:schemeClr val="dk1"/>
            </a:solidFill>
          </a:endParaRPr>
        </a:p>
      </dsp:txBody>
      <dsp:txXfrm rot="5400000">
        <a:off x="5040599" y="-716001"/>
        <a:ext cx="972882" cy="5201920"/>
      </dsp:txXfrm>
    </dsp:sp>
    <dsp:sp>
      <dsp:nvSpPr>
        <dsp:cNvPr id="5" name="Rounded Rectangle 4"/>
        <dsp:cNvSpPr/>
      </dsp:nvSpPr>
      <dsp:spPr bwMode="white">
        <a:xfrm>
          <a:off x="0" y="1276908"/>
          <a:ext cx="2926080" cy="1216102"/>
        </a:xfrm>
        <a:prstGeom prst="roundRect">
          <a:avLst/>
        </a:prstGeom>
      </dsp:spPr>
      <dsp:style>
        <a:lnRef idx="3">
          <a:schemeClr val="lt1"/>
        </a:lnRef>
        <a:fillRef idx="1">
          <a:schemeClr val="accent3"/>
        </a:fillRef>
        <a:effectRef idx="1">
          <a:scrgbClr r="0" g="0" b="0"/>
        </a:effectRef>
        <a:fontRef idx="minor">
          <a:schemeClr val="lt1"/>
        </a:fontRef>
      </dsp:style>
      <dsp:txBody>
        <a:bodyPr vert="horz" wrap="square"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MY" altLang="en-US"/>
            <a:t>Global warming</a:t>
          </a:r>
          <a:endParaRPr lang="en-MY" altLang="en-US"/>
        </a:p>
      </dsp:txBody>
      <dsp:txXfrm>
        <a:off x="0" y="1276908"/>
        <a:ext cx="2926080" cy="1216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dsp:nvSpPr>
        <dsp:cNvPr id="4" name="Round Same Side Corner Rectangle 3"/>
        <dsp:cNvSpPr/>
      </dsp:nvSpPr>
      <dsp:spPr bwMode="white">
        <a:xfrm rot="5400000">
          <a:off x="4469780" y="-1279386"/>
          <a:ext cx="2114519" cy="5201920"/>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186690" tIns="93345" rIns="186690" bIns="93345" anchor="ctr"/>
        <a:lstStyle>
          <a:lvl1pPr algn="l">
            <a:defRPr sz="4900"/>
          </a:lvl1pPr>
          <a:lvl2pPr marL="285750" indent="-285750" algn="l">
            <a:defRPr sz="4900"/>
          </a:lvl2pPr>
          <a:lvl3pPr marL="571500" indent="-285750" algn="l">
            <a:defRPr sz="4900"/>
          </a:lvl3pPr>
          <a:lvl4pPr marL="857250" indent="-285750" algn="l">
            <a:defRPr sz="4900"/>
          </a:lvl4pPr>
          <a:lvl5pPr marL="1143000" indent="-285750" algn="l">
            <a:defRPr sz="4900"/>
          </a:lvl5pPr>
          <a:lvl6pPr marL="1428750" indent="-285750" algn="l">
            <a:defRPr sz="4900"/>
          </a:lvl6pPr>
          <a:lvl7pPr marL="1714500" indent="-285750" algn="l">
            <a:defRPr sz="4900"/>
          </a:lvl7pPr>
          <a:lvl8pPr marL="2000250" indent="-285750" algn="l">
            <a:defRPr sz="4900"/>
          </a:lvl8pPr>
          <a:lvl9pPr marL="2286000" indent="-285750" algn="l">
            <a:defRPr sz="4900"/>
          </a:lvl9pPr>
        </a:lstStyle>
        <a:p>
          <a:pPr lvl="1">
            <a:lnSpc>
              <a:spcPct val="100000"/>
            </a:lnSpc>
            <a:spcBef>
              <a:spcPct val="0"/>
            </a:spcBef>
            <a:spcAft>
              <a:spcPct val="15000"/>
            </a:spcAft>
            <a:buChar char="•"/>
          </a:pPr>
          <a:r>
            <a:rPr lang="en-US">
              <a:solidFill>
                <a:schemeClr val="dk1"/>
              </a:solidFill>
            </a:rPr>
            <a:t>*</a:t>
          </a:r>
          <a:endParaRPr lang="en-US">
            <a:solidFill>
              <a:schemeClr val="dk1"/>
            </a:solidFill>
          </a:endParaRPr>
        </a:p>
        <a:p>
          <a:pPr lvl="1">
            <a:lnSpc>
              <a:spcPct val="100000"/>
            </a:lnSpc>
            <a:spcBef>
              <a:spcPct val="0"/>
            </a:spcBef>
            <a:spcAft>
              <a:spcPct val="15000"/>
            </a:spcAft>
            <a:buChar char="•"/>
          </a:pPr>
          <a:r>
            <a:rPr lang="en-US">
              <a:solidFill>
                <a:schemeClr val="dk1"/>
              </a:solidFill>
            </a:rPr>
            <a:t>*</a:t>
          </a:r>
          <a:endParaRPr lang="en-US">
            <a:solidFill>
              <a:schemeClr val="dk1"/>
            </a:solidFill>
          </a:endParaRPr>
        </a:p>
      </dsp:txBody>
      <dsp:txXfrm rot="5400000">
        <a:off x="4469780" y="-1279386"/>
        <a:ext cx="2114519" cy="5201920"/>
      </dsp:txXfrm>
    </dsp:sp>
    <dsp:sp>
      <dsp:nvSpPr>
        <dsp:cNvPr id="3" name="Rounded Rectangle 2"/>
        <dsp:cNvSpPr/>
      </dsp:nvSpPr>
      <dsp:spPr bwMode="white">
        <a:xfrm>
          <a:off x="0" y="0"/>
          <a:ext cx="2926080" cy="2643149"/>
        </a:xfrm>
        <a:prstGeom prst="roundRect">
          <a:avLst/>
        </a:prstGeom>
      </dsp:spPr>
      <dsp:style>
        <a:lnRef idx="2">
          <a:schemeClr val="lt1"/>
        </a:lnRef>
        <a:fillRef idx="1">
          <a:schemeClr val="accent6"/>
        </a:fillRef>
        <a:effectRef idx="0">
          <a:scrgbClr r="0" g="0" b="0"/>
        </a:effectRef>
        <a:fontRef idx="minor">
          <a:schemeClr val="lt1"/>
        </a:fontRef>
      </dsp:style>
      <dsp:txBody>
        <a:bodyPr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t>*</a:t>
          </a:r>
          <a:endParaRPr lang="en-US"/>
        </a:p>
      </dsp:txBody>
      <dsp:txXfrm>
        <a:off x="0" y="0"/>
        <a:ext cx="2926080" cy="2643149"/>
      </dsp:txXfrm>
    </dsp:sp>
    <dsp:sp>
      <dsp:nvSpPr>
        <dsp:cNvPr id="6" name="Round Same Side Corner Rectangle 5"/>
        <dsp:cNvSpPr/>
      </dsp:nvSpPr>
      <dsp:spPr bwMode="white">
        <a:xfrm rot="5400000">
          <a:off x="4469780" y="1495921"/>
          <a:ext cx="2114519" cy="5201920"/>
        </a:xfrm>
        <a:prstGeom prst="round2SameRect">
          <a:avLst/>
        </a:prstGeom>
      </dsp:spPr>
      <dsp:style>
        <a:lnRef idx="2">
          <a:schemeClr val="accent6">
            <a:alpha val="90000"/>
            <a:tint val="40000"/>
          </a:schemeClr>
        </a:lnRef>
        <a:fillRef idx="1">
          <a:schemeClr val="accent6">
            <a:alpha val="90000"/>
            <a:tint val="40000"/>
          </a:schemeClr>
        </a:fillRef>
        <a:effectRef idx="0">
          <a:scrgbClr r="0" g="0" b="0"/>
        </a:effectRef>
        <a:fontRef idx="minor"/>
      </dsp:style>
      <dsp:txBody>
        <a:bodyPr rot="-5400000" lIns="186690" tIns="93345" rIns="186690" bIns="93345" anchor="ctr"/>
        <a:lstStyle>
          <a:lvl1pPr algn="l">
            <a:defRPr sz="4900"/>
          </a:lvl1pPr>
          <a:lvl2pPr marL="285750" indent="-285750" algn="l">
            <a:defRPr sz="4900"/>
          </a:lvl2pPr>
          <a:lvl3pPr marL="571500" indent="-285750" algn="l">
            <a:defRPr sz="4900"/>
          </a:lvl3pPr>
          <a:lvl4pPr marL="857250" indent="-285750" algn="l">
            <a:defRPr sz="4900"/>
          </a:lvl4pPr>
          <a:lvl5pPr marL="1143000" indent="-285750" algn="l">
            <a:defRPr sz="4900"/>
          </a:lvl5pPr>
          <a:lvl6pPr marL="1428750" indent="-285750" algn="l">
            <a:defRPr sz="4900"/>
          </a:lvl6pPr>
          <a:lvl7pPr marL="1714500" indent="-285750" algn="l">
            <a:defRPr sz="4900"/>
          </a:lvl7pPr>
          <a:lvl8pPr marL="2000250" indent="-285750" algn="l">
            <a:defRPr sz="4900"/>
          </a:lvl8pPr>
          <a:lvl9pPr marL="2286000" indent="-285750" algn="l">
            <a:defRPr sz="4900"/>
          </a:lvl9pPr>
        </a:lstStyle>
        <a:p>
          <a:pPr lvl="1">
            <a:lnSpc>
              <a:spcPct val="100000"/>
            </a:lnSpc>
            <a:spcBef>
              <a:spcPct val="0"/>
            </a:spcBef>
            <a:spcAft>
              <a:spcPct val="15000"/>
            </a:spcAft>
            <a:buChar char="•"/>
          </a:pPr>
          <a:r>
            <a:rPr lang="en-US">
              <a:solidFill>
                <a:schemeClr val="dk1"/>
              </a:solidFill>
            </a:rPr>
            <a:t>*</a:t>
          </a:r>
          <a:endParaRPr lang="en-US">
            <a:solidFill>
              <a:schemeClr val="dk1"/>
            </a:solidFill>
          </a:endParaRPr>
        </a:p>
        <a:p>
          <a:pPr lvl="1">
            <a:lnSpc>
              <a:spcPct val="100000"/>
            </a:lnSpc>
            <a:spcBef>
              <a:spcPct val="0"/>
            </a:spcBef>
            <a:spcAft>
              <a:spcPct val="15000"/>
            </a:spcAft>
            <a:buChar char="•"/>
          </a:pPr>
          <a:r>
            <a:rPr lang="en-US">
              <a:solidFill>
                <a:schemeClr val="dk1"/>
              </a:solidFill>
            </a:rPr>
            <a:t>*</a:t>
          </a:r>
          <a:endParaRPr lang="en-US">
            <a:solidFill>
              <a:schemeClr val="dk1"/>
            </a:solidFill>
          </a:endParaRPr>
        </a:p>
      </dsp:txBody>
      <dsp:txXfrm rot="5400000">
        <a:off x="4469780" y="1495921"/>
        <a:ext cx="2114519" cy="5201920"/>
      </dsp:txXfrm>
    </dsp:sp>
    <dsp:sp>
      <dsp:nvSpPr>
        <dsp:cNvPr id="5" name="Rounded Rectangle 4"/>
        <dsp:cNvSpPr/>
      </dsp:nvSpPr>
      <dsp:spPr bwMode="white">
        <a:xfrm>
          <a:off x="0" y="2775306"/>
          <a:ext cx="2926080" cy="2643149"/>
        </a:xfrm>
        <a:prstGeom prst="roundRect">
          <a:avLst/>
        </a:prstGeom>
      </dsp:spPr>
      <dsp:style>
        <a:lnRef idx="2">
          <a:schemeClr val="lt1"/>
        </a:lnRef>
        <a:fillRef idx="1">
          <a:schemeClr val="accent6"/>
        </a:fillRef>
        <a:effectRef idx="0">
          <a:scrgbClr r="0" g="0" b="0"/>
        </a:effectRef>
        <a:fontRef idx="minor">
          <a:schemeClr val="lt1"/>
        </a:fontRef>
      </dsp:style>
      <dsp:txBody>
        <a:bodyPr lIns="247650" tIns="123825" rIns="247650" bIns="123825"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t>*</a:t>
          </a:r>
          <a:endParaRPr lang="en-US"/>
        </a:p>
      </dsp:txBody>
      <dsp:txXfrm>
        <a:off x="0" y="2775306"/>
        <a:ext cx="2926080" cy="26431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마스터 텍스트 스타일을 편집합니다</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1" hangingPunct="1">
              <a:lnSpc>
                <a:spcPct val="100000"/>
              </a:lnSpc>
              <a:spcBef>
                <a:spcPts val="0"/>
              </a:spcBef>
              <a:spcAft>
                <a:spcPts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둘째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1" hangingPunct="1">
              <a:lnSpc>
                <a:spcPct val="100000"/>
              </a:lnSpc>
              <a:spcBef>
                <a:spcPts val="0"/>
              </a:spcBef>
              <a:spcAft>
                <a:spcPts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셋째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1" hangingPunct="1">
              <a:lnSpc>
                <a:spcPct val="100000"/>
              </a:lnSpc>
              <a:spcBef>
                <a:spcPts val="0"/>
              </a:spcBef>
              <a:spcAft>
                <a:spcPts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넷째 수준</a:t>
            </a:r>
            <a:endParaRPr kumimoji="0" lang="ko-KR"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1" hangingPunct="1">
              <a:lnSpc>
                <a:spcPct val="100000"/>
              </a:lnSpc>
              <a:spcBef>
                <a:spcPts val="0"/>
              </a:spcBef>
              <a:spcAft>
                <a:spcPts val="0"/>
              </a:spcAft>
              <a:buClrTx/>
              <a:buSzTx/>
              <a:buFontTx/>
              <a:buNone/>
              <a:defRPr/>
            </a:pPr>
            <a:r>
              <a:rPr kumimoji="0" lang="ko-KR" altLang="en-US" sz="1200" b="0" i="0" u="none" strike="noStrike" kern="1200" cap="none" spc="0" normalizeH="0" baseline="0" noProof="0" smtClean="0">
                <a:ln>
                  <a:noFill/>
                </a:ln>
                <a:solidFill>
                  <a:schemeClr val="tx1"/>
                </a:solidFill>
                <a:effectLst/>
                <a:uLnTx/>
                <a:uFillTx/>
                <a:latin typeface="+mn-lt"/>
                <a:ea typeface="+mn-ea"/>
                <a:cs typeface="+mn-cs"/>
              </a:rPr>
              <a:t>다섯째 수준</a:t>
            </a: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a:fld id="{9A0DB2DC-4C9A-4742-B13C-FB6460FD3503}" type="slidenum">
              <a:rPr lang="ko-KR" altLang="en-US" sz="1200" dirty="0"/>
            </a:fld>
            <a:endParaRPr lang="ko-KR"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슬라이드 이미지 개체 틀 1"/>
          <p:cNvSpPr>
            <a:spLocks noGrp="1" noRot="1" noChangeAspect="1" noTextEdit="1"/>
          </p:cNvSpPr>
          <p:nvPr>
            <p:ph type="sldImg"/>
          </p:nvPr>
        </p:nvSpPr>
        <p:spPr>
          <a:ln>
            <a:solidFill>
              <a:srgbClr val="000000"/>
            </a:solidFill>
            <a:miter/>
          </a:ln>
        </p:spPr>
      </p:sp>
      <p:sp>
        <p:nvSpPr>
          <p:cNvPr id="24579" name="슬라이드 노트 개체 틀 2"/>
          <p:cNvSpPr>
            <a:spLocks noGrp="1"/>
          </p:cNvSpPr>
          <p:nvPr>
            <p:ph type="body" idx="1"/>
          </p:nvPr>
        </p:nvSpPr>
        <p:spPr>
          <a:noFill/>
          <a:ln>
            <a:noFill/>
          </a:ln>
        </p:spPr>
        <p:txBody>
          <a:bodyPr wrap="square" lIns="91440" tIns="45720" rIns="91440" bIns="45720" anchor="t"/>
          <a:p>
            <a:pPr lvl="0">
              <a:spcBef>
                <a:spcPct val="0"/>
              </a:spcBef>
            </a:pPr>
            <a:endParaRPr lang="ko-KR" altLang="en-US" dirty="0"/>
          </a:p>
        </p:txBody>
      </p:sp>
      <p:sp>
        <p:nvSpPr>
          <p:cNvPr id="24580" name="슬라이드 번호 개체 틀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ko-KR" altLang="en-US" sz="1200" dirty="0"/>
            </a:fld>
            <a:endParaRPr lang="ko-KR"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3075" name="그림 2" descr="컨텐츠.png"/>
          <p:cNvPicPr>
            <a:picLocks noChangeAspect="1"/>
          </p:cNvPicPr>
          <p:nvPr userDrawn="1"/>
        </p:nvPicPr>
        <p:blipFill>
          <a:blip r:embed="rId2"/>
          <a:stretch>
            <a:fillRect/>
          </a:stretch>
        </p:blipFill>
        <p:spPr>
          <a:xfrm>
            <a:off x="0" y="0"/>
            <a:ext cx="9144000" cy="6858000"/>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hasCustomPrompt="1"/>
          </p:nvPr>
        </p:nvSpPr>
        <p:spPr>
          <a:xfrm>
            <a:off x="457200" y="1600200"/>
            <a:ext cx="8229600" cy="4525963"/>
          </a:xfrm>
          <a:prstGeom prst="rect">
            <a:avLst/>
          </a:prstGeom>
        </p:spPr>
        <p:txBody>
          <a:bodyPr vert="eaVert"/>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hasCustomPrompt="1"/>
          </p:nvPr>
        </p:nvSpPr>
        <p:spPr>
          <a:xfrm>
            <a:off x="457200" y="274638"/>
            <a:ext cx="6019800" cy="5851525"/>
          </a:xfrm>
          <a:prstGeom prst="rect">
            <a:avLst/>
          </a:prstGeom>
        </p:spPr>
        <p:txBody>
          <a:bodyPr vert="eaVert"/>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8" name="날짜 개체 틀 3"/>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바닥글 개체 틀 4"/>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슬라이드 번호 개체 틀 5"/>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4099" name="그림 2" descr="간지.png"/>
          <p:cNvPicPr>
            <a:picLocks noChangeAspect="1"/>
          </p:cNvPicPr>
          <p:nvPr userDrawn="1"/>
        </p:nvPicPr>
        <p:blipFill>
          <a:blip r:embed="rId2"/>
          <a:stretch>
            <a:fillRect/>
          </a:stretch>
        </p:blipFill>
        <p:spPr>
          <a:xfrm>
            <a:off x="0" y="0"/>
            <a:ext cx="9144000" cy="6858000"/>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pic>
        <p:nvPicPr>
          <p:cNvPr id="5123" name="그림 2" descr="내지.png"/>
          <p:cNvPicPr>
            <a:picLocks noChangeAspect="1"/>
          </p:cNvPicPr>
          <p:nvPr userDrawn="1"/>
        </p:nvPicPr>
        <p:blipFill>
          <a:blip r:embed="rId2"/>
          <a:stretch>
            <a:fillRect/>
          </a:stretch>
        </p:blipFill>
        <p:spPr>
          <a:xfrm>
            <a:off x="0" y="0"/>
            <a:ext cx="914400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6147" name="그림 2" descr="내지2.pn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4" name="직사각형 3"/>
          <p:cNvSpPr/>
          <p:nvPr/>
        </p:nvSpPr>
        <p:spPr>
          <a:xfrm>
            <a:off x="0" y="828675"/>
            <a:ext cx="9144000" cy="342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endParaRPr lang="ko-KR" altLang="en-US" smtClean="0"/>
          </a:p>
        </p:txBody>
      </p:sp>
      <p:sp>
        <p:nvSpPr>
          <p:cNvPr id="4" name="내용 개체 틀 3"/>
          <p:cNvSpPr>
            <a:spLocks noGrp="1"/>
          </p:cNvSpPr>
          <p:nvPr>
            <p:ph sz="half" idx="2" hasCustomPrompt="1"/>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5" name="텍스트 개체 틀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endParaRPr lang="ko-KR" altLang="en-US" smtClean="0"/>
          </a:p>
        </p:txBody>
      </p:sp>
      <p:sp>
        <p:nvSpPr>
          <p:cNvPr id="6" name="내용 개체 틀 5"/>
          <p:cNvSpPr>
            <a:spLocks noGrp="1"/>
          </p:cNvSpPr>
          <p:nvPr>
            <p:ph sz="quarter" idx="4" hasCustomPrompt="1"/>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7" name="날짜 개체 틀 6"/>
          <p:cNvSpPr>
            <a:spLocks noGrp="1"/>
          </p:cNvSpPr>
          <p:nvPr>
            <p:ph type="dt" sz="half" idx="1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바닥글 개체 틀 7"/>
          <p:cNvSpPr>
            <a:spLocks noGrp="1"/>
          </p:cNvSpPr>
          <p:nvPr>
            <p:ph type="ftr" sz="quarter" idx="1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슬라이드 번호 개체 틀 8"/>
          <p:cNvSpPr>
            <a:spLocks noGrp="1"/>
          </p:cNvSpPr>
          <p:nvPr>
            <p:ph type="sldNum" sz="quarter" idx="1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바닥글 개체 틀 3"/>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슬라이드 번호 개체 틀 4"/>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날짜 개체 틀 1"/>
          <p:cNvSpPr>
            <a:spLocks noGrp="1"/>
          </p:cNvSpPr>
          <p:nvPr>
            <p:ph type="dt" sz="half" idx="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바닥글 개체 틀 2"/>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슬라이드 번호 개체 틀 3"/>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4" name="텍스트 개체 틀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endParaRPr lang="ko-KR" altLang="en-US" smtClean="0"/>
          </a:p>
        </p:txBody>
      </p:sp>
      <p:sp>
        <p:nvSpPr>
          <p:cNvPr id="5" name="날짜 개체 틀 4"/>
          <p:cNvSpPr>
            <a:spLocks noGrp="1"/>
          </p:cNvSpPr>
          <p:nvPr>
            <p:ph type="dt" sz="half" idx="1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바닥글 개체 틀 5"/>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슬라이드 번호 개체 틀 6"/>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1" hangingPunct="1">
              <a:lnSpc>
                <a:spcPct val="100000"/>
              </a:lnSpc>
              <a:spcBef>
                <a:spcPct val="20000"/>
              </a:spcBef>
              <a:spcAft>
                <a:spcPts val="0"/>
              </a:spcAft>
              <a:buClrTx/>
              <a:buSzTx/>
              <a:buFont typeface="Arial" panose="020B0604020202020204" pitchFamily="34" charset="0"/>
              <a:buNone/>
              <a:defRPr/>
            </a:pPr>
            <a:endParaRPr kumimoji="0" lang="ko-KR"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텍스트 개체 틀 3"/>
          <p:cNvSpPr>
            <a:spLocks noGrp="1"/>
          </p:cNvSpPr>
          <p:nvPr>
            <p:ph type="body" sz="half" idx="2" hasCustomPrompt="1"/>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endParaRPr lang="ko-KR" altLang="en-US" smtClean="0"/>
          </a:p>
        </p:txBody>
      </p:sp>
      <p:sp>
        <p:nvSpPr>
          <p:cNvPr id="5" name="날짜 개체 틀 4"/>
          <p:cNvSpPr>
            <a:spLocks noGrp="1"/>
          </p:cNvSpPr>
          <p:nvPr>
            <p:ph type="dt" sz="half" idx="12"/>
          </p:nvPr>
        </p:nvSpPr>
        <p:spPr>
          <a:xfrm>
            <a:off x="457200" y="6356350"/>
            <a:ext cx="2133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바닥글 개체 틀 5"/>
          <p:cNvSpPr>
            <a:spLocks noGrp="1"/>
          </p:cNvSpPr>
          <p:nvPr>
            <p:ph type="ftr" sz="quarter" idx="3"/>
          </p:nvPr>
        </p:nvSpPr>
        <p:spPr>
          <a:xfrm>
            <a:off x="3124200" y="6356350"/>
            <a:ext cx="28956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슬라이드 번호 개체 틀 6"/>
          <p:cNvSpPr>
            <a:spLocks noGrp="1"/>
          </p:cNvSpPr>
          <p:nvPr>
            <p:ph type="sldNum" sz="quarter" idx="4"/>
          </p:nvPr>
        </p:nvSpPr>
        <p:spPr>
          <a:xfrm>
            <a:off x="6553200" y="6356350"/>
            <a:ext cx="2133600" cy="365125"/>
          </a:xfrm>
          <a:prstGeom prst="rect">
            <a:avLst/>
          </a:prstGeom>
        </p:spPr>
        <p:txBody>
          <a:bodyPr/>
          <a:p>
            <a:pPr lvl="0"/>
            <a:fld id="{9A0DB2DC-4C9A-4742-B13C-FB6460FD3503}" type="slidenum">
              <a:rPr lang="ko-KR" altLang="en-US" dirty="0"/>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그림 16" descr="표지.png"/>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7" name="모서리가 둥근 직사각형 6"/>
          <p:cNvSpPr/>
          <p:nvPr/>
        </p:nvSpPr>
        <p:spPr>
          <a:xfrm>
            <a:off x="214313" y="428625"/>
            <a:ext cx="8715375" cy="6215063"/>
          </a:xfrm>
          <a:prstGeom prst="roundRect">
            <a:avLst>
              <a:gd name="adj" fmla="val 5831"/>
            </a:avLst>
          </a:prstGeom>
          <a:solidFill>
            <a:srgbClr val="91C9DB">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051" name="그룹 69"/>
          <p:cNvGrpSpPr/>
          <p:nvPr userDrawn="1"/>
        </p:nvGrpSpPr>
        <p:grpSpPr>
          <a:xfrm>
            <a:off x="642938" y="214313"/>
            <a:ext cx="2357437" cy="519112"/>
            <a:chOff x="171450" y="5473700"/>
            <a:chExt cx="2711450" cy="519351"/>
          </a:xfrm>
        </p:grpSpPr>
        <p:sp>
          <p:nvSpPr>
            <p:cNvPr id="10" name="AutoShape 68"/>
            <p:cNvSpPr>
              <a:spLocks noChangeArrowheads="1"/>
            </p:cNvSpPr>
            <p:nvPr/>
          </p:nvSpPr>
          <p:spPr bwMode="auto">
            <a:xfrm>
              <a:off x="171450" y="5473700"/>
              <a:ext cx="2711450" cy="519351"/>
            </a:xfrm>
            <a:prstGeom prst="roundRect">
              <a:avLst>
                <a:gd name="adj" fmla="val 50000"/>
              </a:avLst>
            </a:prstGeom>
            <a:gradFill rotWithShape="1">
              <a:gsLst>
                <a:gs pos="100000">
                  <a:srgbClr val="4B9AE1"/>
                </a:gs>
                <a:gs pos="64000">
                  <a:srgbClr val="76BADC"/>
                </a:gs>
              </a:gsLst>
              <a:lin ang="5400000" scaled="1"/>
            </a:gradFill>
            <a:ln w="9525">
              <a:noFill/>
              <a:round/>
            </a:ln>
            <a:scene3d>
              <a:camera prst="orthographicFront"/>
              <a:lightRig rig="threePt" dir="t"/>
            </a:scene3d>
            <a:sp3d>
              <a:bevelT w="254000"/>
            </a:sp3d>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1" i="0" u="none" strike="noStrike" kern="1200" cap="none" spc="0" normalizeH="0" baseline="0" noProof="0">
                <a:ln>
                  <a:noFill/>
                </a:ln>
                <a:solidFill>
                  <a:srgbClr val="000000"/>
                </a:solidFill>
                <a:effectLst/>
                <a:uLnTx/>
                <a:uFillTx/>
                <a:latin typeface="굴림" charset="-127"/>
                <a:ea typeface="굴림" charset="-127"/>
                <a:cs typeface="+mn-cs"/>
              </a:endParaRPr>
            </a:p>
          </p:txBody>
        </p:sp>
        <p:sp>
          <p:nvSpPr>
            <p:cNvPr id="4104" name="AutoShape 66"/>
            <p:cNvSpPr>
              <a:spLocks noChangeArrowheads="1"/>
            </p:cNvSpPr>
            <p:nvPr/>
          </p:nvSpPr>
          <p:spPr bwMode="auto">
            <a:xfrm>
              <a:off x="328477" y="5489582"/>
              <a:ext cx="2371834" cy="235058"/>
            </a:xfrm>
            <a:prstGeom prst="roundRect">
              <a:avLst>
                <a:gd name="adj" fmla="val 50000"/>
              </a:avLst>
            </a:prstGeom>
            <a:gradFill rotWithShape="1">
              <a:gsLst>
                <a:gs pos="0">
                  <a:srgbClr val="FFFFFF">
                    <a:alpha val="60001"/>
                  </a:srgbClr>
                </a:gs>
                <a:gs pos="100000">
                  <a:srgbClr val="767676">
                    <a:alpha val="0"/>
                  </a:srgbClr>
                </a:gs>
              </a:gsLst>
              <a:lin ang="5400000" scaled="1"/>
            </a:gradFill>
            <a:ln>
              <a:noFill/>
            </a:ln>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1" i="0" u="none" strike="noStrike" kern="1200" cap="none" spc="0" normalizeH="0" baseline="0" noProof="0">
                <a:ln>
                  <a:noFill/>
                </a:ln>
                <a:solidFill>
                  <a:srgbClr val="000000"/>
                </a:solidFill>
                <a:effectLst/>
                <a:uLnTx/>
                <a:uFillTx/>
                <a:latin typeface="굴림" charset="-127"/>
                <a:ea typeface="굴림" charset="-127"/>
                <a:cs typeface="+mn-cs"/>
              </a:endParaRPr>
            </a:p>
          </p:txBody>
        </p:sp>
      </p:grpSp>
      <p:sp>
        <p:nvSpPr>
          <p:cNvPr id="4100" name="TextBox 11"/>
          <p:cNvSpPr txBox="1">
            <a:spLocks noChangeArrowheads="1"/>
          </p:cNvSpPr>
          <p:nvPr/>
        </p:nvSpPr>
        <p:spPr bwMode="auto">
          <a:xfrm>
            <a:off x="873125" y="233363"/>
            <a:ext cx="1912938" cy="420688"/>
          </a:xfrm>
          <a:prstGeom prst="rect">
            <a:avLst/>
          </a:prstGeom>
          <a:noFill/>
          <a:ln>
            <a:noFill/>
          </a:ln>
        </p:spPr>
        <p:txBody>
          <a:bodyPr anchor="ctr">
            <a:spAutoFit/>
          </a:bodyPr>
          <a:lstStyle>
            <a:lvl1pPr>
              <a:defRPr>
                <a:solidFill>
                  <a:schemeClr val="tx1"/>
                </a:solidFill>
                <a:latin typeface="Malgun Gothic" panose="020B0503020000020004" pitchFamily="50" charset="-127"/>
                <a:ea typeface="Malgun Gothic" panose="020B0503020000020004" pitchFamily="50" charset="-127"/>
              </a:defRPr>
            </a:lvl1pPr>
            <a:lvl2pPr marL="742950" indent="-285750">
              <a:defRPr>
                <a:solidFill>
                  <a:schemeClr val="tx1"/>
                </a:solidFill>
                <a:latin typeface="Malgun Gothic" panose="020B0503020000020004" pitchFamily="50" charset="-127"/>
                <a:ea typeface="Malgun Gothic" panose="020B0503020000020004" pitchFamily="50" charset="-127"/>
              </a:defRPr>
            </a:lvl2pPr>
            <a:lvl3pPr marL="1143000" indent="-228600">
              <a:defRPr>
                <a:solidFill>
                  <a:schemeClr val="tx1"/>
                </a:solidFill>
                <a:latin typeface="Malgun Gothic" panose="020B0503020000020004" pitchFamily="50" charset="-127"/>
                <a:ea typeface="Malgun Gothic" panose="020B0503020000020004" pitchFamily="50" charset="-127"/>
              </a:defRPr>
            </a:lvl3pPr>
            <a:lvl4pPr marL="1600200" indent="-228600">
              <a:defRPr>
                <a:solidFill>
                  <a:schemeClr val="tx1"/>
                </a:solidFill>
                <a:latin typeface="Malgun Gothic" panose="020B0503020000020004" pitchFamily="50" charset="-127"/>
                <a:ea typeface="Malgun Gothic" panose="020B0503020000020004" pitchFamily="50" charset="-127"/>
              </a:defRPr>
            </a:lvl4pPr>
            <a:lvl5pPr marL="2057400" indent="-228600">
              <a:defRPr>
                <a:solidFill>
                  <a:schemeClr val="tx1"/>
                </a:solidFill>
                <a:latin typeface="Malgun Gothic" panose="020B0503020000020004" pitchFamily="50" charset="-127"/>
                <a:ea typeface="Malgun Gothic" panose="020B0503020000020004" pitchFamily="50" charset="-127"/>
              </a:defRPr>
            </a:lvl5pPr>
            <a:lvl6pPr marL="2514600" indent="-228600" fontAlgn="base">
              <a:spcBef>
                <a:spcPct val="0"/>
              </a:spcBef>
              <a:spcAft>
                <a:spcPct val="0"/>
              </a:spcAft>
              <a:defRPr>
                <a:solidFill>
                  <a:schemeClr val="tx1"/>
                </a:solidFill>
                <a:latin typeface="Malgun Gothic" panose="020B0503020000020004" pitchFamily="50" charset="-127"/>
                <a:ea typeface="Malgun Gothic" panose="020B0503020000020004" pitchFamily="50" charset="-127"/>
              </a:defRPr>
            </a:lvl6pPr>
            <a:lvl7pPr marL="2971800" indent="-228600" fontAlgn="base">
              <a:spcBef>
                <a:spcPct val="0"/>
              </a:spcBef>
              <a:spcAft>
                <a:spcPct val="0"/>
              </a:spcAft>
              <a:defRPr>
                <a:solidFill>
                  <a:schemeClr val="tx1"/>
                </a:solidFill>
                <a:latin typeface="Malgun Gothic" panose="020B0503020000020004" pitchFamily="50" charset="-127"/>
                <a:ea typeface="Malgun Gothic" panose="020B0503020000020004" pitchFamily="50" charset="-127"/>
              </a:defRPr>
            </a:lvl7pPr>
            <a:lvl8pPr marL="3429000" indent="-228600" fontAlgn="base">
              <a:spcBef>
                <a:spcPct val="0"/>
              </a:spcBef>
              <a:spcAft>
                <a:spcPct val="0"/>
              </a:spcAft>
              <a:defRPr>
                <a:solidFill>
                  <a:schemeClr val="tx1"/>
                </a:solidFill>
                <a:latin typeface="Malgun Gothic" panose="020B0503020000020004" pitchFamily="50" charset="-127"/>
                <a:ea typeface="Malgun Gothic" panose="020B0503020000020004" pitchFamily="50" charset="-127"/>
              </a:defRPr>
            </a:lvl8pPr>
            <a:lvl9pPr marL="3886200" indent="-228600" fontAlgn="base">
              <a:spcBef>
                <a:spcPct val="0"/>
              </a:spcBef>
              <a:spcAft>
                <a:spcPct val="0"/>
              </a:spcAft>
              <a:defRPr>
                <a:solidFill>
                  <a:schemeClr val="tx1"/>
                </a:solidFill>
                <a:latin typeface="Malgun Gothic" panose="020B0503020000020004" pitchFamily="50" charset="-127"/>
                <a:ea typeface="Malgun Gothic" panose="020B0503020000020004" pitchFamily="50" charset="-127"/>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en-US" altLang="ko-KR" sz="3200" b="0" i="0" u="none" strike="noStrike" kern="1200" cap="none" spc="0" normalizeH="0" baseline="-6000" noProof="0">
                <a:ln>
                  <a:noFill/>
                </a:ln>
                <a:solidFill>
                  <a:srgbClr val="254061"/>
                </a:solidFill>
                <a:effectLst/>
                <a:uLnTx/>
                <a:uFillTx/>
                <a:latin typeface="HY견고딕" pitchFamily="18" charset="-127"/>
                <a:ea typeface="HY견고딕" pitchFamily="18" charset="-127"/>
                <a:cs typeface="+mn-cs"/>
              </a:rPr>
              <a:t>PNG FILE</a:t>
            </a:r>
            <a:endParaRPr kumimoji="0" lang="ko-KR" altLang="en-US" sz="3200" b="0" i="0" u="none" strike="noStrike" kern="1200" cap="none" spc="0" normalizeH="0" baseline="-6000" noProof="0">
              <a:ln>
                <a:noFill/>
              </a:ln>
              <a:solidFill>
                <a:srgbClr val="254061"/>
              </a:solidFill>
              <a:effectLst/>
              <a:uLnTx/>
              <a:uFillTx/>
              <a:latin typeface="HY견고딕" pitchFamily="18" charset="-127"/>
              <a:ea typeface="HY견고딕" pitchFamily="18" charset="-127"/>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par>
    </p:tnLst>
  </p:timing>
  <p:hf sldNum="0"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2pPr>
      <a:lvl3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3pPr>
      <a:lvl4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4pPr>
      <a:lvl5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5pPr>
      <a:lvl6pPr marL="4572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6pPr>
      <a:lvl7pPr marL="9144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7pPr>
      <a:lvl8pPr marL="13716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8pPr>
      <a:lvl9pPr marL="18288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1.xml"/><Relationship Id="rId10" Type="http://schemas.microsoft.com/office/2007/relationships/diagramDrawing" Target="../diagrams/drawing2.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직사각형 2"/>
          <p:cNvSpPr/>
          <p:nvPr/>
        </p:nvSpPr>
        <p:spPr>
          <a:xfrm>
            <a:off x="574993" y="2615248"/>
            <a:ext cx="6337300" cy="1627505"/>
          </a:xfrm>
          <a:prstGeom prst="rect">
            <a:avLst/>
          </a:prstGeom>
          <a:noFill/>
          <a:ln w="9525">
            <a:noFill/>
          </a:ln>
        </p:spPr>
        <p:txBody>
          <a:bodyPr lIns="83969" tIns="41985" rIns="83969" bIns="41985">
            <a:spAutoFit/>
          </a:bodyPr>
          <a:p>
            <a:pPr>
              <a:lnSpc>
                <a:spcPct val="70000"/>
              </a:lnSpc>
            </a:pPr>
            <a:r>
              <a:rPr lang="en-MY" altLang="en-US" sz="1800" b="1" i="1" u="sng" dirty="0">
                <a:solidFill>
                  <a:schemeClr val="accent3">
                    <a:lumMod val="50000"/>
                  </a:schemeClr>
                </a:solidFill>
                <a:latin typeface="Yu Gothic UI Semibold" panose="020B0700000000000000" charset="-128"/>
                <a:ea typeface="Yu Gothic UI Semibold" panose="020B0700000000000000" charset="-128"/>
                <a:cs typeface="Arial" panose="020B0604020202020204" pitchFamily="34" charset="0"/>
              </a:rPr>
              <a:t>Group Members :</a:t>
            </a:r>
            <a:r>
              <a:rPr lang="en-US" altLang="ko-KR" sz="1800" b="1" i="1" u="sng" dirty="0">
                <a:solidFill>
                  <a:schemeClr val="accent3">
                    <a:lumMod val="50000"/>
                  </a:schemeClr>
                </a:solidFill>
                <a:latin typeface="Yu Gothic UI Semibold" panose="020B0700000000000000" charset="-128"/>
                <a:ea typeface="Yu Gothic UI Semibold" panose="020B0700000000000000" charset="-128"/>
                <a:cs typeface="Arial" panose="020B0604020202020204" pitchFamily="34" charset="0"/>
              </a:rPr>
              <a:t> </a:t>
            </a:r>
            <a:endParaRPr lang="en-US" altLang="ko-KR" sz="1800" b="1" i="1" u="sng" dirty="0">
              <a:solidFill>
                <a:schemeClr val="accent3">
                  <a:lumMod val="50000"/>
                </a:schemeClr>
              </a:solidFill>
              <a:latin typeface="Yu Gothic UI Semibold" panose="020B0700000000000000" charset="-128"/>
              <a:ea typeface="Yu Gothic UI Semibold" panose="020B0700000000000000" charset="-128"/>
              <a:cs typeface="Arial" panose="020B0604020202020204" pitchFamily="34" charset="0"/>
            </a:endParaRPr>
          </a:p>
          <a:p>
            <a:pPr>
              <a:lnSpc>
                <a:spcPct val="70000"/>
              </a:lnSpc>
            </a:pPr>
            <a:endParaRPr lang="en-US" altLang="ko-KR" sz="1800" b="1" i="1" u="sng" dirty="0">
              <a:solidFill>
                <a:schemeClr val="accent3">
                  <a:lumMod val="50000"/>
                </a:schemeClr>
              </a:solidFill>
              <a:latin typeface="Yu Gothic UI Semibold" panose="020B0700000000000000" charset="-128"/>
              <a:ea typeface="Yu Gothic UI Semibold" panose="020B0700000000000000" charset="-128"/>
              <a:cs typeface="Arial" panose="020B0604020202020204" pitchFamily="34" charset="0"/>
            </a:endParaRPr>
          </a:p>
          <a:p>
            <a:pPr marL="342900" indent="-342900">
              <a:lnSpc>
                <a:spcPct val="70000"/>
              </a:lnSpc>
              <a:buFont typeface="+mj-lt"/>
              <a:buAutoNum type="arabicParenR"/>
            </a:pPr>
            <a:r>
              <a:rPr lang="en-MY" altLang="en-US" sz="1600" b="1" dirty="0">
                <a:latin typeface="Times New Roman" panose="02020603050405020304" charset="0"/>
                <a:ea typeface="Yu Gothic UI Semibold" panose="020B0700000000000000" charset="-128"/>
                <a:cs typeface="Arial" panose="020B0604020202020204" pitchFamily="34" charset="0"/>
              </a:rPr>
              <a:t>JEEVANESWARAN A/L KUPPUSAMY (L)</a:t>
            </a:r>
            <a:endParaRPr lang="en-MY" altLang="en-US" sz="1600" b="1" dirty="0">
              <a:latin typeface="Times New Roman" panose="02020603050405020304" charset="0"/>
              <a:ea typeface="Yu Gothic UI Semibold" panose="020B0700000000000000" charset="-128"/>
              <a:cs typeface="Arial" panose="020B0604020202020204" pitchFamily="34" charset="0"/>
            </a:endParaRPr>
          </a:p>
          <a:p>
            <a:pPr marL="342900" indent="-342900">
              <a:buFont typeface="+mj-lt"/>
              <a:buAutoNum type="arabicParenR"/>
            </a:pPr>
            <a:r>
              <a:rPr lang="en-MY" altLang="en-US" sz="1600" b="1" dirty="0">
                <a:latin typeface="Times New Roman" panose="02020603050405020304" charset="0"/>
                <a:ea typeface="Yu Gothic UI Semibold" panose="020B0700000000000000" charset="-128"/>
                <a:cs typeface="Arial" panose="020B0604020202020204" pitchFamily="34" charset="0"/>
              </a:rPr>
              <a:t>'ARIF ZAHIRUDDIN BIN ARNIZAN</a:t>
            </a:r>
            <a:endParaRPr lang="en-MY" altLang="en-US" sz="1600" b="1" dirty="0">
              <a:latin typeface="Times New Roman" panose="02020603050405020304" charset="0"/>
              <a:ea typeface="Yu Gothic UI Semibold" panose="020B0700000000000000" charset="-128"/>
              <a:cs typeface="Arial" panose="020B0604020202020204" pitchFamily="34" charset="0"/>
            </a:endParaRPr>
          </a:p>
          <a:p>
            <a:pPr marL="342900" indent="-342900">
              <a:buFont typeface="+mj-lt"/>
              <a:buAutoNum type="arabicParenR"/>
            </a:pPr>
            <a:r>
              <a:rPr lang="en-MY" altLang="en-US" sz="1600" b="1" dirty="0">
                <a:latin typeface="Times New Roman" panose="02020603050405020304" charset="0"/>
                <a:ea typeface="Yu Gothic UI Semibold" panose="020B0700000000000000" charset="-128"/>
                <a:cs typeface="Arial" panose="020B0604020202020204" pitchFamily="34" charset="0"/>
              </a:rPr>
              <a:t>SITI HAJAR BINTI ABU SAMAH</a:t>
            </a:r>
            <a:endParaRPr lang="en-MY" altLang="en-US" sz="1600" b="1" dirty="0">
              <a:latin typeface="Times New Roman" panose="02020603050405020304" charset="0"/>
              <a:ea typeface="Yu Gothic UI Semibold" panose="020B0700000000000000" charset="-128"/>
              <a:cs typeface="Arial" panose="020B0604020202020204" pitchFamily="34" charset="0"/>
            </a:endParaRPr>
          </a:p>
          <a:p>
            <a:pPr marL="342900" indent="-342900">
              <a:buFont typeface="+mj-lt"/>
              <a:buAutoNum type="arabicParenR"/>
            </a:pPr>
            <a:r>
              <a:rPr lang="en-MY" altLang="en-US" sz="1600" b="1" dirty="0">
                <a:latin typeface="Times New Roman" panose="02020603050405020304" charset="0"/>
                <a:ea typeface="Yu Gothic UI Semibold" panose="020B0700000000000000" charset="-128"/>
                <a:cs typeface="Arial" panose="020B0604020202020204" pitchFamily="34" charset="0"/>
              </a:rPr>
              <a:t>FATIN NAJWA BINTI MOHAMMAD</a:t>
            </a:r>
            <a:endParaRPr lang="en-MY" altLang="en-US" sz="1600" b="1" dirty="0">
              <a:latin typeface="Times New Roman" panose="02020603050405020304" charset="0"/>
              <a:ea typeface="Yu Gothic UI Semibold" panose="020B0700000000000000" charset="-128"/>
              <a:cs typeface="Arial" panose="020B0604020202020204" pitchFamily="34" charset="0"/>
            </a:endParaRPr>
          </a:p>
          <a:p>
            <a:pPr marL="342900" indent="-342900">
              <a:buFont typeface="+mj-lt"/>
              <a:buAutoNum type="arabicParenR"/>
            </a:pPr>
            <a:r>
              <a:rPr lang="en-MY" altLang="en-US" sz="1600" b="1" dirty="0">
                <a:latin typeface="Times New Roman" panose="02020603050405020304" charset="0"/>
                <a:ea typeface="Yu Gothic UI Semibold" panose="020B0700000000000000" charset="-128"/>
                <a:cs typeface="Arial" panose="020B0604020202020204" pitchFamily="34" charset="0"/>
              </a:rPr>
              <a:t>NURUL NAJIHAH BINTI MOHD RAZALI</a:t>
            </a:r>
            <a:endParaRPr lang="en-MY" altLang="en-US" sz="1600" b="1" dirty="0">
              <a:latin typeface="Times New Roman" panose="02020603050405020304" charset="0"/>
              <a:ea typeface="Yu Gothic UI Semibold" panose="020B0700000000000000" charset="-128"/>
              <a:cs typeface="Arial" panose="020B0604020202020204" pitchFamily="34" charset="0"/>
            </a:endParaRPr>
          </a:p>
        </p:txBody>
      </p:sp>
      <p:sp>
        <p:nvSpPr>
          <p:cNvPr id="4" name="TextBox 11"/>
          <p:cNvSpPr txBox="1"/>
          <p:nvPr/>
        </p:nvSpPr>
        <p:spPr>
          <a:xfrm>
            <a:off x="575489" y="677694"/>
            <a:ext cx="7992888" cy="1550035"/>
          </a:xfrm>
          <a:prstGeom prst="rect">
            <a:avLst/>
          </a:prstGeom>
          <a:noFill/>
          <a:ln w="9525">
            <a:noFill/>
            <a:miter lim="800000"/>
          </a:ln>
        </p:spPr>
        <p:txBody>
          <a:bodyPr wrap="square" lIns="0" tIns="0" rIns="0" bIns="0">
            <a:spAutoFit/>
            <a:scene3d>
              <a:camera prst="orthographicFront">
                <a:rot lat="0" lon="0" rev="0"/>
              </a:camera>
              <a:lightRig rig="glow" dir="t">
                <a:rot lat="0" lon="0" rev="3600000"/>
              </a:lightRig>
            </a:scene3d>
            <a:sp3d prstMaterial="softEdge">
              <a:bevelT w="12700" h="15240"/>
              <a:contourClr>
                <a:schemeClr val="accent4">
                  <a:alpha val="9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892810" rtl="0" eaLnBrk="0" fontAlgn="auto" latinLnBrk="0" hangingPunct="0">
              <a:lnSpc>
                <a:spcPct val="70000"/>
              </a:lnSpc>
              <a:spcBef>
                <a:spcPts val="0"/>
              </a:spcBef>
              <a:spcAft>
                <a:spcPts val="0"/>
              </a:spcAft>
              <a:buClrTx/>
              <a:buSzTx/>
              <a:buFontTx/>
              <a:buNone/>
              <a:defRPr/>
            </a:pPr>
            <a:r>
              <a:rPr kumimoji="0" lang="en-MY" altLang="en-US" sz="72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rPr>
              <a:t>Mass </a:t>
            </a:r>
            <a:r>
              <a:rPr kumimoji="0" lang="en-MY" altLang="en-US" sz="66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rPr>
              <a:t>Conservation </a:t>
            </a:r>
            <a:r>
              <a:rPr kumimoji="0" lang="en-MY" altLang="en-US" sz="72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rPr>
              <a:t>Law</a:t>
            </a:r>
            <a:endParaRPr kumimoji="0" lang="en-MY" altLang="en-US" sz="72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endParaRPr>
          </a:p>
        </p:txBody>
      </p:sp>
      <p:sp>
        <p:nvSpPr>
          <p:cNvPr id="16388" name="TextBox 103"/>
          <p:cNvSpPr txBox="1"/>
          <p:nvPr/>
        </p:nvSpPr>
        <p:spPr>
          <a:xfrm>
            <a:off x="7804150" y="6464300"/>
            <a:ext cx="1231900" cy="277813"/>
          </a:xfrm>
          <a:prstGeom prst="rect">
            <a:avLst/>
          </a:prstGeom>
          <a:noFill/>
          <a:ln w="9525">
            <a:noFill/>
          </a:ln>
        </p:spPr>
        <p:txBody>
          <a:bodyPr wrap="none">
            <a:spAutoFit/>
          </a:bodyPr>
          <a:p>
            <a:r>
              <a:rPr lang="en-US" altLang="ko-KR" sz="1200" dirty="0">
                <a:latin typeface="Arial" panose="020B0604020202020204" pitchFamily="34" charset="0"/>
                <a:ea typeface="Malgun Gothic" panose="020B0503020000020004" pitchFamily="50" charset="-127"/>
                <a:cs typeface="Arial" panose="020B0604020202020204" pitchFamily="34" charset="0"/>
              </a:rPr>
              <a:t>INSERT LOGO</a:t>
            </a:r>
            <a:endParaRPr lang="en-US" altLang="ko-KR" sz="1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03"/>
          <p:cNvSpPr txBox="1"/>
          <p:nvPr/>
        </p:nvSpPr>
        <p:spPr>
          <a:xfrm>
            <a:off x="7804150" y="6464300"/>
            <a:ext cx="1231900" cy="277813"/>
          </a:xfrm>
          <a:prstGeom prst="rect">
            <a:avLst/>
          </a:prstGeom>
          <a:noFill/>
          <a:ln w="9525">
            <a:noFill/>
          </a:ln>
        </p:spPr>
        <p:txBody>
          <a:bodyPr wrap="none">
            <a:spAutoFit/>
          </a:bodyPr>
          <a:p>
            <a:r>
              <a:rPr lang="en-US" altLang="ko-KR" sz="1200" dirty="0">
                <a:latin typeface="Arial" panose="020B0604020202020204" pitchFamily="34" charset="0"/>
                <a:ea typeface="Malgun Gothic" panose="020B0503020000020004" pitchFamily="50" charset="-127"/>
                <a:cs typeface="Arial" panose="020B0604020202020204" pitchFamily="34" charset="0"/>
              </a:rPr>
              <a:t>INSERT LOGO</a:t>
            </a:r>
            <a:endParaRPr lang="en-US" altLang="ko-KR" sz="1200" dirty="0">
              <a:latin typeface="Arial" panose="020B0604020202020204" pitchFamily="34" charset="0"/>
              <a:ea typeface="Arial" panose="020B0604020202020204" pitchFamily="34" charset="0"/>
            </a:endParaRPr>
          </a:p>
        </p:txBody>
      </p:sp>
      <p:sp>
        <p:nvSpPr>
          <p:cNvPr id="8" name="TextBox 11"/>
          <p:cNvSpPr txBox="1"/>
          <p:nvPr/>
        </p:nvSpPr>
        <p:spPr>
          <a:xfrm>
            <a:off x="664771" y="590321"/>
            <a:ext cx="7992888" cy="386715"/>
          </a:xfrm>
          <a:prstGeom prst="rect">
            <a:avLst/>
          </a:prstGeom>
          <a:noFill/>
          <a:ln w="9525">
            <a:noFill/>
            <a:miter lim="800000"/>
          </a:ln>
        </p:spPr>
        <p:txBody>
          <a:bodyPr wrap="square" lIns="0" tIns="0" rIns="0" bIns="0">
            <a:spAutoFit/>
            <a:scene3d>
              <a:camera prst="orthographicFront">
                <a:rot lat="0" lon="0" rev="0"/>
              </a:camera>
              <a:lightRig rig="glow" dir="t">
                <a:rot lat="0" lon="0" rev="3600000"/>
              </a:lightRig>
            </a:scene3d>
            <a:sp3d prstMaterial="softEdge">
              <a:bevelT w="12700" h="15240"/>
              <a:contourClr>
                <a:schemeClr val="accent4">
                  <a:alpha val="95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892810" rtl="0" eaLnBrk="0" fontAlgn="auto" latinLnBrk="0" hangingPunct="0">
              <a:lnSpc>
                <a:spcPct val="70000"/>
              </a:lnSpc>
              <a:spcBef>
                <a:spcPts val="0"/>
              </a:spcBef>
              <a:spcAft>
                <a:spcPts val="0"/>
              </a:spcAft>
              <a:buClrTx/>
              <a:buSzTx/>
              <a:buFontTx/>
              <a:buNone/>
              <a:defRPr/>
            </a:pPr>
            <a:r>
              <a:rPr kumimoji="0" lang="en-MY" altLang="en-US" sz="36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rPr>
              <a:t>REFERENCES</a:t>
            </a:r>
            <a:endParaRPr kumimoji="0" lang="en-MY" altLang="en-US" sz="3600" b="1" i="0" u="none" strike="noStrike" kern="1200" cap="none" spc="-150" normalizeH="0" baseline="0" noProof="0">
              <a:ln>
                <a:prstDash val="solid"/>
              </a:ln>
              <a:solidFill>
                <a:schemeClr val="accent6">
                  <a:lumMod val="50000"/>
                </a:schemeClr>
              </a:solidFill>
              <a:effectLst>
                <a:outerShdw blurRad="88000" dist="38100" dir="5040000" algn="tl">
                  <a:schemeClr val="accent1">
                    <a:lumMod val="75000"/>
                    <a:alpha val="45000"/>
                  </a:schemeClr>
                </a:outerShdw>
              </a:effectLst>
              <a:uLnTx/>
              <a:uFillTx/>
              <a:latin typeface="Arial" panose="020B0604020202020204" pitchFamily="34" charset="0"/>
              <a:ea typeface="휴먼모음T" pitchFamily="18" charset="-127"/>
              <a:cs typeface="Arial" panose="020B0604020202020204" pitchFamily="34" charset="0"/>
            </a:endParaRPr>
          </a:p>
        </p:txBody>
      </p:sp>
      <p:sp>
        <p:nvSpPr>
          <p:cNvPr id="2" name="Text Box 1"/>
          <p:cNvSpPr txBox="1"/>
          <p:nvPr/>
        </p:nvSpPr>
        <p:spPr>
          <a:xfrm>
            <a:off x="664845" y="1347470"/>
            <a:ext cx="6212205" cy="1476375"/>
          </a:xfrm>
          <a:prstGeom prst="rect">
            <a:avLst/>
          </a:prstGeom>
          <a:noFill/>
        </p:spPr>
        <p:txBody>
          <a:bodyPr wrap="square" rtlCol="0">
            <a:spAutoFit/>
          </a:bodyPr>
          <a:p>
            <a:pPr marL="285750" indent="-285750">
              <a:buFont typeface="Arial" panose="020B0604020202020204" pitchFamily="34" charset="0"/>
              <a:buChar char="•"/>
            </a:pPr>
            <a:r>
              <a:rPr lang="en-US"/>
              <a:t>https://courses.lumenlearning.com/introchem/chapter/the-law-of-conservation-of-mass/</a:t>
            </a:r>
            <a:endParaRPr lang="en-US"/>
          </a:p>
          <a:p>
            <a:pPr marL="285750" indent="-285750">
              <a:buFont typeface="Arial" panose="020B0604020202020204" pitchFamily="34" charset="0"/>
              <a:buChar char="•"/>
            </a:pPr>
            <a:r>
              <a:rPr lang="en-US"/>
              <a:t>http://slideplayer.com/slide/8383105/</a:t>
            </a:r>
            <a:endParaRPr lang="en-US"/>
          </a:p>
          <a:p>
            <a:pPr marL="285750" indent="-285750">
              <a:buFont typeface="Arial" panose="020B0604020202020204" pitchFamily="34" charset="0"/>
              <a:buChar char="•"/>
            </a:pPr>
            <a:r>
              <a:rPr lang="en-US"/>
              <a:t>http://www.answers.com/Q/What_is_a_real_life_example_of_law_of_conservation_of_mass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947420" y="1191260"/>
            <a:ext cx="3312160" cy="360045"/>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p>
            <a:pPr algn="ctr"/>
            <a:endParaRPr lang="en-US"/>
          </a:p>
        </p:txBody>
      </p:sp>
      <p:sp>
        <p:nvSpPr>
          <p:cNvPr id="4" name="TextBox 3"/>
          <p:cNvSpPr txBox="1"/>
          <p:nvPr/>
        </p:nvSpPr>
        <p:spPr>
          <a:xfrm>
            <a:off x="163195" y="1191260"/>
            <a:ext cx="8475980" cy="5159375"/>
          </a:xfrm>
          <a:prstGeom prst="rect">
            <a:avLst/>
          </a:prstGeom>
          <a:noFill/>
        </p:spPr>
        <p:txBody>
          <a:bodyPr wrap="square" rtlCol="0">
            <a:spAutoFit/>
          </a:bodyPr>
          <a:lstStyle/>
          <a:p>
            <a:pPr marR="0" defTabSz="914400" fontAlgn="auto" latinLnBrk="0">
              <a:spcBef>
                <a:spcPts val="0"/>
              </a:spcBef>
              <a:spcAft>
                <a:spcPts val="0"/>
              </a:spcAft>
              <a:buClrTx/>
              <a:buSzTx/>
              <a:buFontTx/>
              <a:buNone/>
              <a:defRPr/>
            </a:pPr>
            <a:r>
              <a:rPr kumimoji="0" lang="en-MY" altLang="en-US" sz="1600" b="1" kern="0" cap="none" spc="0" normalizeH="0" baseline="0" noProof="0" smtClean="0">
                <a:solidFill>
                  <a:schemeClr val="tx1"/>
                </a:solidFill>
                <a:latin typeface="Arial" panose="020B0604020202020204" pitchFamily="34" charset="0"/>
                <a:ea typeface="+mn-ea"/>
                <a:cs typeface="Arial" panose="020B0604020202020204" pitchFamily="34" charset="0"/>
              </a:rPr>
              <a:t>                Definition</a:t>
            </a:r>
            <a:endParaRPr kumimoji="0" lang="en-MY" altLang="en-US" sz="1600" b="1" kern="0" cap="none" spc="0" normalizeH="0" baseline="0" noProof="0" smtClean="0">
              <a:solidFill>
                <a:schemeClr val="tx1"/>
              </a:solidFill>
              <a:latin typeface="Arial" panose="020B0604020202020204" pitchFamily="34" charset="0"/>
              <a:ea typeface="+mn-ea"/>
              <a:cs typeface="Arial" panose="020B0604020202020204" pitchFamily="34" charset="0"/>
            </a:endParaRPr>
          </a:p>
          <a:p>
            <a:pPr marR="0" defTabSz="914400" fontAlgn="auto" latinLnBrk="0">
              <a:spcBef>
                <a:spcPts val="0"/>
              </a:spcBef>
              <a:spcAft>
                <a:spcPts val="0"/>
              </a:spcAft>
              <a:buClrTx/>
              <a:buSzTx/>
              <a:buFontTx/>
              <a:buNone/>
              <a:defRPr/>
            </a:pPr>
            <a:endParaRPr kumimoji="0" lang="en-US" altLang="ko-KR"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r>
              <a:rPr kumimoji="0" lang="en-US" altLang="ko-KR"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The mass of substances in a closed or isolated system will remain constant, no matter what processes are acting inside the system". This is very similar to the law of conservation of energy, which states that; "The total amount of energy in an isolated system remains constant over time."</a:t>
            </a:r>
            <a:endParaRPr kumimoji="0" lang="en-US" altLang="ko-KR"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r>
              <a:rPr kumimoji="0" lang="en-US" altLang="ko-KR"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The law implies that mass can neither be created nor destroyed, although it may be rearranged in space and changed into different types of particles</a:t>
            </a:r>
            <a:r>
              <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a:t>
            </a: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r>
              <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 Albert Einstein showed that mass and energy were equivalent, and that either could be converted to the other under suitable conditions. Einstein derived an equation which showed the "exchange rate" between the two. </a:t>
            </a: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R="0" defTabSz="914400" fontAlgn="auto" latinLnBrk="0">
              <a:lnSpc>
                <a:spcPct val="110000"/>
              </a:lnSpc>
              <a:spcBef>
                <a:spcPts val="0"/>
              </a:spcBef>
              <a:spcAft>
                <a:spcPts val="0"/>
              </a:spcAft>
              <a:buClrTx/>
              <a:buSzTx/>
              <a:buFont typeface="Arial" panose="020B0604020202020204" pitchFamily="34" charset="0"/>
              <a:defRPr/>
            </a:pPr>
            <a:r>
              <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                                                                </a:t>
            </a:r>
            <a:r>
              <a:rPr kumimoji="0" lang="en-MY" altLang="en-US" sz="1600" b="1" kern="0" cap="none" spc="0" normalizeH="0" baseline="0" noProof="0" smtClean="0">
                <a:solidFill>
                  <a:schemeClr val="accent6">
                    <a:lumMod val="50000"/>
                  </a:schemeClr>
                </a:solidFill>
                <a:latin typeface="Arial" panose="020B0604020202020204" pitchFamily="34" charset="0"/>
                <a:ea typeface="HY견고딕" pitchFamily="18" charset="-127"/>
                <a:cs typeface="Arial" panose="020B0604020202020204" pitchFamily="34" charset="0"/>
              </a:rPr>
              <a:t>E = mc 2</a:t>
            </a:r>
            <a:endParaRPr kumimoji="0" lang="en-MY" altLang="en-US" sz="1600" b="1" kern="0" cap="none" spc="0" normalizeH="0" baseline="0" noProof="0" smtClean="0">
              <a:solidFill>
                <a:schemeClr val="accent6">
                  <a:lumMod val="50000"/>
                </a:schemeClr>
              </a:solidFill>
              <a:latin typeface="Arial" panose="020B0604020202020204" pitchFamily="34" charset="0"/>
              <a:ea typeface="HY견고딕" pitchFamily="18" charset="-127"/>
              <a:cs typeface="Arial" panose="020B0604020202020204" pitchFamily="34" charset="0"/>
            </a:endParaRPr>
          </a:p>
          <a:p>
            <a:pPr marL="285750" marR="0" indent="-285750" defTabSz="914400" fontAlgn="auto" latinLnBrk="0">
              <a:lnSpc>
                <a:spcPct val="110000"/>
              </a:lnSpc>
              <a:spcBef>
                <a:spcPts val="0"/>
              </a:spcBef>
              <a:spcAft>
                <a:spcPts val="0"/>
              </a:spcAft>
              <a:buClrTx/>
              <a:buSzTx/>
              <a:buFont typeface="Arial" panose="020B0604020202020204" pitchFamily="34" charset="0"/>
              <a:buChar char="•"/>
              <a:defRPr/>
            </a:pP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R="0" defTabSz="914400" fontAlgn="auto" latinLnBrk="0">
              <a:lnSpc>
                <a:spcPct val="110000"/>
              </a:lnSpc>
              <a:spcBef>
                <a:spcPts val="0"/>
              </a:spcBef>
              <a:spcAft>
                <a:spcPts val="0"/>
              </a:spcAft>
              <a:buClrTx/>
              <a:buSzTx/>
              <a:buFont typeface="Arial" panose="020B0604020202020204" pitchFamily="34" charset="0"/>
              <a:defRPr/>
            </a:pPr>
            <a:r>
              <a:rPr kumimoji="0" lang="en-MY" altLang="en-US" sz="1600" b="1" kern="0" cap="none" spc="0" normalizeH="0" baseline="0" noProof="0" smtClean="0">
                <a:solidFill>
                  <a:schemeClr val="accent6">
                    <a:lumMod val="75000"/>
                  </a:schemeClr>
                </a:solidFill>
                <a:latin typeface="Arial" panose="020B0604020202020204" pitchFamily="34" charset="0"/>
                <a:ea typeface="HY견고딕" pitchFamily="18" charset="-127"/>
                <a:cs typeface="Arial" panose="020B0604020202020204" pitchFamily="34" charset="0"/>
              </a:rPr>
              <a:t> </a:t>
            </a:r>
            <a:r>
              <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rPr>
              <a:t>  </a:t>
            </a:r>
            <a:endParaRPr kumimoji="0" lang="en-MY" altLang="en-US"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a:p>
            <a:pPr marR="0" defTabSz="914400" fontAlgn="auto" latinLnBrk="0">
              <a:spcBef>
                <a:spcPts val="0"/>
              </a:spcBef>
              <a:spcAft>
                <a:spcPts val="0"/>
              </a:spcAft>
              <a:buClrTx/>
              <a:buSzTx/>
              <a:buFont typeface="Arial" panose="020B0604020202020204" pitchFamily="34" charset="0"/>
              <a:defRPr/>
            </a:pPr>
            <a:endParaRPr kumimoji="0" lang="en-US" altLang="ko-KR" sz="1600" kern="0" cap="none" spc="0" normalizeH="0" baseline="0" noProof="0" smtClean="0">
              <a:solidFill>
                <a:schemeClr val="tx1"/>
              </a:solidFill>
              <a:latin typeface="Arial" panose="020B0604020202020204" pitchFamily="34" charset="0"/>
              <a:ea typeface="HY견고딕" pitchFamily="18" charset="-127"/>
              <a:cs typeface="Arial" panose="020B0604020202020204" pitchFamily="34" charset="0"/>
            </a:endParaRPr>
          </a:p>
        </p:txBody>
      </p:sp>
      <p:sp>
        <p:nvSpPr>
          <p:cNvPr id="6" name="TextBox 5"/>
          <p:cNvSpPr txBox="1"/>
          <p:nvPr/>
        </p:nvSpPr>
        <p:spPr>
          <a:xfrm>
            <a:off x="259715" y="986790"/>
            <a:ext cx="765810" cy="768350"/>
          </a:xfrm>
          <a:prstGeom prst="rect">
            <a:avLst/>
          </a:prstGeom>
          <a:noFill/>
        </p:spPr>
        <p:txBody>
          <a:bodyPr wrap="square" rtlCol="0">
            <a:spAutoFit/>
          </a:bodyPr>
          <a:lstStyle/>
          <a:p>
            <a:pPr marR="0" algn="ctr" defTabSz="914400" fontAlgn="auto" latinLnBrk="0">
              <a:spcBef>
                <a:spcPts val="0"/>
              </a:spcBef>
              <a:spcAft>
                <a:spcPts val="0"/>
              </a:spcAft>
              <a:buClrTx/>
              <a:buSzTx/>
              <a:buFontTx/>
              <a:buNone/>
              <a:defRPr/>
            </a:pPr>
            <a:r>
              <a:rPr kumimoji="0" lang="en-MY" altLang="en-US" sz="4400" kern="0" cap="none" spc="-150" normalizeH="0" baseline="0" noProof="0">
                <a:gradFill>
                  <a:gsLst>
                    <a:gs pos="0">
                      <a:srgbClr val="046EC4"/>
                    </a:gs>
                    <a:gs pos="100000">
                      <a:srgbClr val="04447C"/>
                    </a:gs>
                  </a:gsLst>
                  <a:lin ang="5400000" scaled="0"/>
                </a:gradFill>
                <a:latin typeface="Arial" panose="020B0604020202020204" pitchFamily="34" charset="0"/>
                <a:ea typeface="+mn-ea"/>
                <a:cs typeface="Arial" panose="020B0604020202020204" pitchFamily="34" charset="0"/>
              </a:rPr>
              <a:t>01</a:t>
            </a:r>
            <a:endParaRPr kumimoji="0" lang="ko-KR" altLang="en-US" sz="4400" kern="0" cap="none" spc="-150" normalizeH="0" baseline="0" noProof="0" dirty="0">
              <a:gradFill>
                <a:gsLst>
                  <a:gs pos="0">
                    <a:srgbClr val="046EC4"/>
                  </a:gs>
                  <a:gs pos="100000">
                    <a:srgbClr val="04447C"/>
                  </a:gs>
                </a:gsLst>
                <a:lin ang="5400000" scaled="0"/>
              </a:gradFill>
              <a:latin typeface="Arial" panose="020B0604020202020204" pitchFamily="34" charset="0"/>
              <a:ea typeface="+mn-ea"/>
              <a:cs typeface="Arial" panose="020B0604020202020204" pitchFamily="34" charset="0"/>
            </a:endParaRPr>
          </a:p>
        </p:txBody>
      </p:sp>
      <p:sp>
        <p:nvSpPr>
          <p:cNvPr id="10" name="TextBox 9"/>
          <p:cNvSpPr txBox="1"/>
          <p:nvPr/>
        </p:nvSpPr>
        <p:spPr>
          <a:xfrm>
            <a:off x="2049145" y="3602355"/>
            <a:ext cx="5440045" cy="337185"/>
          </a:xfrm>
          <a:prstGeom prst="rect">
            <a:avLst/>
          </a:prstGeom>
          <a:noFill/>
        </p:spPr>
        <p:txBody>
          <a:bodyPr wrap="square" rtlCol="0">
            <a:spAutoFit/>
          </a:bodyPr>
          <a:lstStyle/>
          <a:p>
            <a:pPr marR="0" defTabSz="914400" fontAlgn="auto" latinLnBrk="0">
              <a:spcBef>
                <a:spcPts val="0"/>
              </a:spcBef>
              <a:spcAft>
                <a:spcPts val="0"/>
              </a:spcAft>
              <a:buClrTx/>
              <a:buSzTx/>
              <a:buFontTx/>
              <a:buNone/>
              <a:defRPr/>
            </a:pPr>
            <a:r>
              <a:rPr kumimoji="0" lang="en-MY" altLang="en-US" sz="1600" b="1" kern="0" cap="none" spc="0" normalizeH="0" baseline="0" noProof="0" dirty="0">
                <a:solidFill>
                  <a:schemeClr val="accent6">
                    <a:lumMod val="50000"/>
                  </a:schemeClr>
                </a:solidFill>
                <a:latin typeface="Arial" panose="020B0604020202020204" pitchFamily="34" charset="0"/>
                <a:ea typeface="+mn-ea"/>
                <a:cs typeface="Arial" panose="020B0604020202020204" pitchFamily="34" charset="0"/>
              </a:rPr>
              <a:t>Total mass of reactants = Total mass of product</a:t>
            </a:r>
            <a:endParaRPr kumimoji="0" lang="en-MY" altLang="en-US" sz="1600" b="1" kern="0" cap="none" spc="0" normalizeH="0" baseline="0" noProof="0" dirty="0">
              <a:solidFill>
                <a:schemeClr val="accent6">
                  <a:lumMod val="50000"/>
                </a:schemeClr>
              </a:solidFill>
              <a:latin typeface="Arial" panose="020B0604020202020204" pitchFamily="34" charset="0"/>
              <a:ea typeface="+mn-ea"/>
              <a:cs typeface="Arial" panose="020B0604020202020204" pitchFamily="34" charset="0"/>
            </a:endParaRPr>
          </a:p>
        </p:txBody>
      </p:sp>
      <p:sp>
        <p:nvSpPr>
          <p:cNvPr id="14" name="TextBox 13"/>
          <p:cNvSpPr txBox="1"/>
          <p:nvPr/>
        </p:nvSpPr>
        <p:spPr>
          <a:xfrm>
            <a:off x="2593975" y="370840"/>
            <a:ext cx="3955415" cy="668020"/>
          </a:xfrm>
          <a:prstGeom prst="rect">
            <a:avLst/>
          </a:prstGeom>
          <a:noFill/>
          <a:ln w="9525">
            <a:noFill/>
            <a:miter lim="800000"/>
          </a:ln>
          <a:effectLst/>
        </p:spPr>
        <p:txBody>
          <a:bodyPr wrap="none" anchor="ctr">
            <a:spAutoFit/>
            <a:scene3d>
              <a:camera prst="orthographicFront">
                <a:rot lat="0" lon="0" rev="0"/>
              </a:camera>
              <a:lightRig rig="glow" dir="t">
                <a:rot lat="0" lon="0" rev="3600000"/>
              </a:lightRig>
            </a:scene3d>
            <a:sp3d prstMaterial="softEdge">
              <a:contourClr>
                <a:schemeClr val="bg1"/>
              </a:contourClr>
            </a:sp3d>
          </a:bodyPr>
          <a:lstStyle/>
          <a:p>
            <a:pPr marR="0" algn="ctr" defTabSz="914400" fontAlgn="auto">
              <a:lnSpc>
                <a:spcPts val="4500"/>
              </a:lnSpc>
              <a:spcBef>
                <a:spcPts val="0"/>
              </a:spcBef>
              <a:spcAft>
                <a:spcPts val="0"/>
              </a:spcAft>
              <a:buClrTx/>
              <a:buSzTx/>
              <a:buFontTx/>
              <a:buNone/>
              <a:defRPr/>
            </a:pPr>
            <a:r>
              <a:rPr kumimoji="0" lang="en-MY" altLang="en-US" sz="5400" b="1" kern="1200" cap="none" spc="-150" normalizeH="0" baseline="0" noProof="0" dirty="0">
                <a:solidFill>
                  <a:schemeClr val="accent6">
                    <a:lumMod val="50000"/>
                  </a:schemeClr>
                </a:solidFill>
                <a:effectLst>
                  <a:outerShdw blurRad="88000" dist="38100" dir="5040000" algn="tl">
                    <a:schemeClr val="accent1">
                      <a:lumMod val="75000"/>
                      <a:alpha val="45000"/>
                    </a:schemeClr>
                  </a:outerShdw>
                </a:effectLst>
                <a:latin typeface="Arial" panose="020B0604020202020204" pitchFamily="34" charset="0"/>
                <a:ea typeface="휴먼모음T" pitchFamily="18" charset="-127"/>
                <a:cs typeface="Arial" panose="020B0604020202020204" pitchFamily="34" charset="0"/>
              </a:rPr>
              <a:t>Introduction</a:t>
            </a:r>
            <a:endParaRPr kumimoji="0" lang="en-MY" altLang="en-US" sz="5400" b="1" kern="1200" cap="none" spc="-150" normalizeH="0" baseline="0" noProof="0" dirty="0">
              <a:solidFill>
                <a:schemeClr val="accent6">
                  <a:lumMod val="50000"/>
                </a:schemeClr>
              </a:solidFill>
              <a:effectLst>
                <a:outerShdw blurRad="88000" dist="38100" dir="5040000" algn="tl">
                  <a:schemeClr val="accent1">
                    <a:lumMod val="75000"/>
                    <a:alpha val="45000"/>
                  </a:schemeClr>
                </a:outerShdw>
              </a:effectLst>
              <a:latin typeface="Arial" panose="020B0604020202020204" pitchFamily="34" charset="0"/>
              <a:ea typeface="휴먼모음T" pitchFamily="18" charset="-127"/>
              <a:cs typeface="Arial" panose="020B0604020202020204" pitchFamily="34" charset="0"/>
            </a:endParaRPr>
          </a:p>
        </p:txBody>
      </p:sp>
      <p:sp>
        <p:nvSpPr>
          <p:cNvPr id="17415" name="TextBox 103"/>
          <p:cNvSpPr txBox="1"/>
          <p:nvPr/>
        </p:nvSpPr>
        <p:spPr>
          <a:xfrm>
            <a:off x="7804150" y="6464300"/>
            <a:ext cx="1231900" cy="277813"/>
          </a:xfrm>
          <a:prstGeom prst="rect">
            <a:avLst/>
          </a:prstGeom>
          <a:noFill/>
          <a:ln w="9525">
            <a:noFill/>
          </a:ln>
        </p:spPr>
        <p:txBody>
          <a:bodyPr wrap="none">
            <a:spAutoFit/>
          </a:bodyPr>
          <a:p>
            <a:r>
              <a:rPr lang="en-US" altLang="ko-KR" sz="1200" dirty="0">
                <a:latin typeface="Arial" panose="020B0604020202020204" pitchFamily="34" charset="0"/>
                <a:ea typeface="Malgun Gothic" panose="020B0503020000020004" pitchFamily="50" charset="-127"/>
                <a:cs typeface="Arial" panose="020B0604020202020204" pitchFamily="34" charset="0"/>
              </a:rPr>
              <a:t>INSERT LOGO</a:t>
            </a:r>
            <a:endParaRPr lang="en-US" altLang="ko-KR" sz="1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Placeholder 6"/>
          <p:cNvPicPr>
            <a:picLocks noChangeAspect="1"/>
          </p:cNvPicPr>
          <p:nvPr>
            <p:ph type="pic" idx="1"/>
          </p:nvPr>
        </p:nvPicPr>
        <p:blipFill>
          <a:blip r:embed="rId1"/>
          <a:srcRect l="13774" r="13628"/>
          <a:stretch>
            <a:fillRect/>
          </a:stretch>
        </p:blipFill>
        <p:spPr>
          <a:xfrm>
            <a:off x="864235" y="143510"/>
            <a:ext cx="6959600" cy="6402070"/>
          </a:xfrm>
          <a:prstGeom prst="rect">
            <a:avLst/>
          </a:prstGeom>
        </p:spPr>
      </p:pic>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ight Arrow 6"/>
          <p:cNvSpPr/>
          <p:nvPr/>
        </p:nvSpPr>
        <p:spPr>
          <a:xfrm>
            <a:off x="854075" y="100330"/>
            <a:ext cx="3816350" cy="17145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p>
        </p:txBody>
      </p:sp>
      <p:pic>
        <p:nvPicPr>
          <p:cNvPr id="2" name="Picture Placeholder 1"/>
          <p:cNvPicPr>
            <a:picLocks noChangeAspect="1"/>
          </p:cNvPicPr>
          <p:nvPr>
            <p:ph type="pic" idx="1"/>
          </p:nvPr>
        </p:nvPicPr>
        <p:blipFill>
          <a:blip r:embed="rId1"/>
          <a:stretch>
            <a:fillRect/>
          </a:stretch>
        </p:blipFill>
        <p:spPr>
          <a:xfrm>
            <a:off x="5546090" y="495935"/>
            <a:ext cx="2957195" cy="4114800"/>
          </a:xfrm>
          <a:prstGeom prst="rect">
            <a:avLst/>
          </a:prstGeom>
        </p:spPr>
      </p:pic>
      <p:sp>
        <p:nvSpPr>
          <p:cNvPr id="5" name="Text Box 4"/>
          <p:cNvSpPr txBox="1"/>
          <p:nvPr/>
        </p:nvSpPr>
        <p:spPr>
          <a:xfrm>
            <a:off x="491490" y="1814830"/>
            <a:ext cx="4834255" cy="1476375"/>
          </a:xfrm>
          <a:prstGeom prst="rect">
            <a:avLst/>
          </a:prstGeom>
          <a:noFill/>
        </p:spPr>
        <p:txBody>
          <a:bodyPr wrap="square" rtlCol="0">
            <a:spAutoFit/>
          </a:bodyPr>
          <a:p>
            <a:r>
              <a:rPr lang="en-US"/>
              <a:t>Antoine Lavoisier described the law of </a:t>
            </a:r>
            <a:endParaRPr lang="en-US"/>
          </a:p>
          <a:p>
            <a:r>
              <a:rPr lang="en-US"/>
              <a:t>conservation of mass (or the principle of </a:t>
            </a:r>
            <a:endParaRPr lang="en-US"/>
          </a:p>
          <a:p>
            <a:r>
              <a:rPr lang="en-US"/>
              <a:t>mass/matter conservation) as a fundamental </a:t>
            </a:r>
            <a:endParaRPr lang="en-US"/>
          </a:p>
          <a:p>
            <a:r>
              <a:rPr lang="en-US"/>
              <a:t>principle of physics in 1789.</a:t>
            </a:r>
            <a:endParaRPr lang="en-US"/>
          </a:p>
          <a:p>
            <a:endParaRPr lang="en-US"/>
          </a:p>
        </p:txBody>
      </p:sp>
      <p:sp>
        <p:nvSpPr>
          <p:cNvPr id="6" name="Text Box 5"/>
          <p:cNvSpPr txBox="1"/>
          <p:nvPr/>
        </p:nvSpPr>
        <p:spPr>
          <a:xfrm>
            <a:off x="854075" y="635000"/>
            <a:ext cx="3574415" cy="645160"/>
          </a:xfrm>
          <a:prstGeom prst="rect">
            <a:avLst/>
          </a:prstGeom>
          <a:noFill/>
        </p:spPr>
        <p:txBody>
          <a:bodyPr wrap="square" rtlCol="0">
            <a:spAutoFit/>
          </a:bodyPr>
          <a:p>
            <a:r>
              <a:rPr lang="en-US" b="1">
                <a:solidFill>
                  <a:schemeClr val="accent6">
                    <a:lumMod val="50000"/>
                  </a:schemeClr>
                </a:solidFill>
              </a:rPr>
              <a:t>History of the Law of the </a:t>
            </a:r>
            <a:endParaRPr lang="en-US" b="1">
              <a:solidFill>
                <a:schemeClr val="accent6">
                  <a:lumMod val="50000"/>
                </a:schemeClr>
              </a:solidFill>
            </a:endParaRPr>
          </a:p>
          <a:p>
            <a:r>
              <a:rPr lang="en-US" b="1">
                <a:solidFill>
                  <a:schemeClr val="accent6">
                    <a:lumMod val="50000"/>
                  </a:schemeClr>
                </a:solidFill>
              </a:rPr>
              <a:t>Conservation of Mass</a:t>
            </a:r>
            <a:endParaRPr lang="en-US" b="1">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TextBox 17"/>
          <p:cNvSpPr txBox="1"/>
          <p:nvPr/>
        </p:nvSpPr>
        <p:spPr>
          <a:xfrm>
            <a:off x="388620" y="220980"/>
            <a:ext cx="2830830" cy="2576830"/>
          </a:xfrm>
          <a:prstGeom prst="rect">
            <a:avLst/>
          </a:prstGeom>
          <a:noFill/>
        </p:spPr>
        <p:txBody>
          <a:bodyPr wrap="square" rtlCol="0">
            <a:spAutoFit/>
          </a:bodyPr>
          <a:lstStyle/>
          <a:p>
            <a:pPr marR="0" defTabSz="914400" fontAlgn="auto">
              <a:lnSpc>
                <a:spcPct val="80000"/>
              </a:lnSpc>
              <a:spcBef>
                <a:spcPts val="0"/>
              </a:spcBef>
              <a:spcAft>
                <a:spcPts val="0"/>
              </a:spcAft>
              <a:buClrTx/>
              <a:buSzTx/>
              <a:buFontTx/>
              <a:buNone/>
              <a:defRPr/>
            </a:pPr>
            <a:r>
              <a:rPr kumimoji="0" lang="en-MY" altLang="en-US" sz="4000" b="1" kern="1200" cap="none" spc="0" normalizeH="0" baseline="0" noProof="0" dirty="0">
                <a:solidFill>
                  <a:schemeClr val="accent6">
                    <a:lumMod val="50000"/>
                  </a:schemeClr>
                </a:solidFill>
                <a:effectLst>
                  <a:outerShdw blurRad="50800" dist="38100" dir="5040000" algn="tl">
                    <a:prstClr val="black">
                      <a:alpha val="70000"/>
                    </a:prstClr>
                  </a:outerShdw>
                </a:effectLst>
                <a:latin typeface="Arial" panose="020B0604020202020204" pitchFamily="34" charset="0"/>
                <a:ea typeface="Kozuka Gothic Pro B" pitchFamily="34" charset="-128"/>
                <a:cs typeface="Arial" panose="020B0604020202020204" pitchFamily="34" charset="0"/>
              </a:rPr>
              <a:t>Example</a:t>
            </a:r>
            <a:endParaRPr kumimoji="0" lang="en-MY" altLang="en-US" sz="4000" b="1" kern="1200" cap="none" spc="0" normalizeH="0" baseline="0" noProof="0" dirty="0">
              <a:solidFill>
                <a:schemeClr val="accent6">
                  <a:lumMod val="50000"/>
                </a:schemeClr>
              </a:solidFill>
              <a:effectLst>
                <a:outerShdw blurRad="50800" dist="38100" dir="5040000" algn="tl">
                  <a:prstClr val="black">
                    <a:alpha val="70000"/>
                  </a:prstClr>
                </a:outerShdw>
              </a:effectLst>
              <a:latin typeface="Arial" panose="020B0604020202020204" pitchFamily="34" charset="0"/>
              <a:ea typeface="Kozuka Gothic Pro B" pitchFamily="34" charset="-128"/>
              <a:cs typeface="Arial" panose="020B0604020202020204" pitchFamily="34" charset="0"/>
            </a:endParaRPr>
          </a:p>
          <a:p>
            <a:pPr marR="0" defTabSz="914400" fontAlgn="auto">
              <a:lnSpc>
                <a:spcPct val="80000"/>
              </a:lnSpc>
              <a:spcBef>
                <a:spcPts val="0"/>
              </a:spcBef>
              <a:spcAft>
                <a:spcPts val="0"/>
              </a:spcAft>
              <a:buClrTx/>
              <a:buSzTx/>
              <a:buFontTx/>
              <a:buNone/>
              <a:defRPr/>
            </a:pPr>
            <a:endParaRPr kumimoji="0" lang="en-MY" altLang="en-US" sz="4800" b="1" kern="1200" cap="none" spc="0" normalizeH="0" baseline="0" noProof="0" dirty="0">
              <a:solidFill>
                <a:schemeClr val="accent6">
                  <a:lumMod val="50000"/>
                </a:schemeClr>
              </a:solidFill>
              <a:effectLst>
                <a:outerShdw blurRad="50800" dist="38100" dir="5040000" algn="tl">
                  <a:prstClr val="black">
                    <a:alpha val="70000"/>
                  </a:prstClr>
                </a:outerShdw>
              </a:effectLst>
              <a:latin typeface="Arial" panose="020B0604020202020204" pitchFamily="34" charset="0"/>
              <a:ea typeface="Kozuka Gothic Pro B" pitchFamily="34" charset="-128"/>
              <a:cs typeface="Arial" panose="020B0604020202020204" pitchFamily="34" charset="0"/>
            </a:endParaRPr>
          </a:p>
          <a:p>
            <a:pPr marR="0" defTabSz="914400" fontAlgn="auto">
              <a:lnSpc>
                <a:spcPct val="80000"/>
              </a:lnSpc>
              <a:spcBef>
                <a:spcPts val="0"/>
              </a:spcBef>
              <a:spcAft>
                <a:spcPts val="0"/>
              </a:spcAft>
              <a:buClrTx/>
              <a:buSzTx/>
              <a:buFontTx/>
              <a:buNone/>
              <a:defRPr/>
            </a:pPr>
            <a:endParaRPr kumimoji="0" lang="en-MY" altLang="en-US" sz="4800" b="1" kern="1200" cap="none" spc="0" normalizeH="0" baseline="0" noProof="0" dirty="0">
              <a:solidFill>
                <a:schemeClr val="accent6">
                  <a:lumMod val="50000"/>
                </a:schemeClr>
              </a:solidFill>
              <a:effectLst>
                <a:outerShdw blurRad="50800" dist="38100" dir="5040000" algn="tl">
                  <a:prstClr val="black">
                    <a:alpha val="70000"/>
                  </a:prstClr>
                </a:outerShdw>
              </a:effectLst>
              <a:latin typeface="Arial" panose="020B0604020202020204" pitchFamily="34" charset="0"/>
              <a:ea typeface="Kozuka Gothic Pro B" pitchFamily="34" charset="-128"/>
              <a:cs typeface="Arial" panose="020B0604020202020204" pitchFamily="34" charset="0"/>
            </a:endParaRPr>
          </a:p>
          <a:p>
            <a:pPr marR="0" defTabSz="914400" fontAlgn="auto">
              <a:lnSpc>
                <a:spcPct val="80000"/>
              </a:lnSpc>
              <a:spcBef>
                <a:spcPts val="0"/>
              </a:spcBef>
              <a:spcAft>
                <a:spcPts val="0"/>
              </a:spcAft>
              <a:buClrTx/>
              <a:buSzTx/>
              <a:buFontTx/>
              <a:buNone/>
              <a:defRPr/>
            </a:pPr>
            <a:endParaRPr kumimoji="0" lang="en-MY" altLang="en-US" sz="6600" b="1" kern="1200" cap="none" spc="0" normalizeH="0" baseline="0" noProof="0" dirty="0">
              <a:solidFill>
                <a:schemeClr val="accent6">
                  <a:lumMod val="50000"/>
                </a:schemeClr>
              </a:solidFill>
              <a:effectLst>
                <a:outerShdw blurRad="50800" dist="38100" dir="5040000" algn="tl">
                  <a:prstClr val="black">
                    <a:alpha val="70000"/>
                  </a:prstClr>
                </a:outerShdw>
              </a:effectLst>
              <a:latin typeface="Arial" panose="020B0604020202020204" pitchFamily="34" charset="0"/>
              <a:ea typeface="Kozuka Gothic Pro B" pitchFamily="34" charset="-128"/>
              <a:cs typeface="Arial" panose="020B0604020202020204" pitchFamily="34" charset="0"/>
            </a:endParaRPr>
          </a:p>
        </p:txBody>
      </p:sp>
      <p:sp>
        <p:nvSpPr>
          <p:cNvPr id="18437" name="TextBox 103"/>
          <p:cNvSpPr txBox="1"/>
          <p:nvPr/>
        </p:nvSpPr>
        <p:spPr>
          <a:xfrm>
            <a:off x="7804150" y="6464300"/>
            <a:ext cx="1231900" cy="277813"/>
          </a:xfrm>
          <a:prstGeom prst="rect">
            <a:avLst/>
          </a:prstGeom>
          <a:noFill/>
          <a:ln w="9525">
            <a:noFill/>
          </a:ln>
        </p:spPr>
        <p:txBody>
          <a:bodyPr wrap="none">
            <a:spAutoFit/>
          </a:bodyPr>
          <a:p>
            <a:r>
              <a:rPr lang="en-US" altLang="ko-KR" sz="1200" dirty="0">
                <a:latin typeface="Arial" panose="020B0604020202020204" pitchFamily="34" charset="0"/>
                <a:ea typeface="Malgun Gothic" panose="020B0503020000020004" pitchFamily="50" charset="-127"/>
                <a:cs typeface="Arial" panose="020B0604020202020204" pitchFamily="34" charset="0"/>
              </a:rPr>
              <a:t>INSERT LOGO</a:t>
            </a:r>
            <a:endParaRPr lang="en-US" altLang="ko-KR" sz="1200" dirty="0">
              <a:latin typeface="Arial" panose="020B0604020202020204" pitchFamily="34" charset="0"/>
              <a:ea typeface="Arial" panose="020B0604020202020204" pitchFamily="34" charset="0"/>
            </a:endParaRPr>
          </a:p>
        </p:txBody>
      </p:sp>
      <p:pic>
        <p:nvPicPr>
          <p:cNvPr id="4" name="Content Placeholder 3"/>
          <p:cNvPicPr>
            <a:picLocks noChangeAspect="1"/>
          </p:cNvPicPr>
          <p:nvPr>
            <p:ph sz="half" idx="2"/>
          </p:nvPr>
        </p:nvPicPr>
        <p:blipFill>
          <a:blip r:embed="rId1"/>
          <a:stretch>
            <a:fillRect/>
          </a:stretch>
        </p:blipFill>
        <p:spPr>
          <a:xfrm>
            <a:off x="294005" y="3789045"/>
            <a:ext cx="4040505" cy="2282825"/>
          </a:xfrm>
          <a:prstGeom prst="rect">
            <a:avLst/>
          </a:prstGeom>
        </p:spPr>
      </p:pic>
      <p:sp>
        <p:nvSpPr>
          <p:cNvPr id="9" name="Text Box 8"/>
          <p:cNvSpPr txBox="1"/>
          <p:nvPr/>
        </p:nvSpPr>
        <p:spPr>
          <a:xfrm>
            <a:off x="388620" y="985520"/>
            <a:ext cx="7801610" cy="2061210"/>
          </a:xfrm>
          <a:prstGeom prst="rect">
            <a:avLst/>
          </a:prstGeom>
          <a:noFill/>
        </p:spPr>
        <p:txBody>
          <a:bodyPr wrap="square" rtlCol="0">
            <a:spAutoFit/>
          </a:bodyPr>
          <a:p>
            <a:r>
              <a:rPr lang="en-US" sz="1600"/>
              <a:t>When the flame was lit, oxygen gas from the room reacted with the candle wax </a:t>
            </a:r>
            <a:endParaRPr lang="en-US" sz="1600"/>
          </a:p>
          <a:p>
            <a:r>
              <a:rPr lang="en-US" sz="1600"/>
              <a:t>to produce water vapor and carbon dioxide gas. If you massed </a:t>
            </a:r>
            <a:endParaRPr lang="en-US" sz="1600"/>
          </a:p>
          <a:p>
            <a:r>
              <a:rPr lang="en-US" sz="1600"/>
              <a:t>the reactants oxygen and wax, it would equal the mass of the</a:t>
            </a:r>
            <a:endParaRPr lang="en-US" sz="1600"/>
          </a:p>
          <a:p>
            <a:r>
              <a:rPr lang="en-US" sz="1600"/>
              <a:t>products water and carbon dio</a:t>
            </a:r>
            <a:r>
              <a:rPr lang="en-MY" altLang="en-US" sz="1600"/>
              <a:t>xide.</a:t>
            </a:r>
            <a:endParaRPr lang="en-MY" altLang="en-US" sz="1600"/>
          </a:p>
          <a:p>
            <a:endParaRPr lang="en-MY" altLang="en-US" sz="1600"/>
          </a:p>
          <a:p>
            <a:r>
              <a:rPr lang="en-US" sz="1600"/>
              <a:t>Matter may change forms however, giving the illusion of </a:t>
            </a:r>
            <a:endParaRPr lang="en-US" sz="1600"/>
          </a:p>
          <a:p>
            <a:r>
              <a:rPr lang="en-US" sz="1600"/>
              <a:t>nothing out of something or vice versa, but the mass of the matter is always </a:t>
            </a:r>
            <a:endParaRPr lang="en-US" sz="1600"/>
          </a:p>
          <a:p>
            <a:r>
              <a:rPr lang="en-US" sz="1600"/>
              <a:t>the same before and after the change. </a:t>
            </a:r>
            <a:endParaRPr lang="en-US" sz="1600"/>
          </a:p>
        </p:txBody>
      </p:sp>
      <p:pic>
        <p:nvPicPr>
          <p:cNvPr id="10" name="Content Placeholder 9"/>
          <p:cNvPicPr>
            <a:picLocks noChangeAspect="1"/>
          </p:cNvPicPr>
          <p:nvPr>
            <p:ph sz="quarter" idx="4"/>
          </p:nvPr>
        </p:nvPicPr>
        <p:blipFill>
          <a:blip r:embed="rId2"/>
          <a:stretch>
            <a:fillRect/>
          </a:stretch>
        </p:blipFill>
        <p:spPr>
          <a:xfrm>
            <a:off x="4521835" y="3773805"/>
            <a:ext cx="4514215" cy="2298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ight Arrow 3"/>
          <p:cNvSpPr/>
          <p:nvPr/>
        </p:nvSpPr>
        <p:spPr>
          <a:xfrm>
            <a:off x="247015" y="13970"/>
            <a:ext cx="3127375" cy="112712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p>
        </p:txBody>
      </p:sp>
      <p:sp>
        <p:nvSpPr>
          <p:cNvPr id="19459" name="제목 131"/>
          <p:cNvSpPr txBox="1"/>
          <p:nvPr/>
        </p:nvSpPr>
        <p:spPr>
          <a:xfrm>
            <a:off x="324485" y="297180"/>
            <a:ext cx="5325110" cy="560705"/>
          </a:xfrm>
          <a:prstGeom prst="rect">
            <a:avLst/>
          </a:prstGeom>
          <a:noFill/>
          <a:ln w="9525">
            <a:noFill/>
          </a:ln>
        </p:spPr>
        <p:txBody>
          <a:bodyPr anchor="ctr"/>
          <a:p>
            <a:r>
              <a:rPr lang="en-MY" altLang="ko-KR" sz="4000" b="1" dirty="0">
                <a:solidFill>
                  <a:schemeClr val="accent6">
                    <a:lumMod val="50000"/>
                  </a:schemeClr>
                </a:solidFill>
                <a:latin typeface="Arial" panose="020B0604020202020204" pitchFamily="34" charset="0"/>
                <a:ea typeface="Arial" panose="020B0604020202020204" pitchFamily="34" charset="0"/>
              </a:rPr>
              <a:t>Example</a:t>
            </a:r>
            <a:endParaRPr lang="en-MY" altLang="ko-KR" sz="4000" b="1" dirty="0">
              <a:solidFill>
                <a:schemeClr val="accent6">
                  <a:lumMod val="50000"/>
                </a:schemeClr>
              </a:solidFill>
              <a:latin typeface="Arial" panose="020B0604020202020204" pitchFamily="34" charset="0"/>
              <a:ea typeface="Arial" panose="020B0604020202020204" pitchFamily="34" charset="0"/>
            </a:endParaRPr>
          </a:p>
        </p:txBody>
      </p:sp>
      <p:sp>
        <p:nvSpPr>
          <p:cNvPr id="19460" name="TextBox 103"/>
          <p:cNvSpPr txBox="1"/>
          <p:nvPr/>
        </p:nvSpPr>
        <p:spPr>
          <a:xfrm>
            <a:off x="7804150" y="6464300"/>
            <a:ext cx="1231900" cy="277813"/>
          </a:xfrm>
          <a:prstGeom prst="rect">
            <a:avLst/>
          </a:prstGeom>
          <a:noFill/>
          <a:ln w="9525">
            <a:noFill/>
          </a:ln>
        </p:spPr>
        <p:txBody>
          <a:bodyPr wrap="none">
            <a:spAutoFit/>
          </a:bodyPr>
          <a:p>
            <a:r>
              <a:rPr lang="en-US" altLang="ko-KR" sz="1200" dirty="0">
                <a:latin typeface="Arial" panose="020B0604020202020204" pitchFamily="34" charset="0"/>
                <a:ea typeface="Malgun Gothic" panose="020B0503020000020004" pitchFamily="50" charset="-127"/>
                <a:cs typeface="Arial" panose="020B0604020202020204" pitchFamily="34" charset="0"/>
              </a:rPr>
              <a:t>INSERT LOGO</a:t>
            </a:r>
            <a:endParaRPr lang="en-US" altLang="ko-KR" sz="1200" dirty="0">
              <a:latin typeface="Arial" panose="020B0604020202020204" pitchFamily="34" charset="0"/>
              <a:ea typeface="Arial" panose="020B0604020202020204" pitchFamily="34" charset="0"/>
            </a:endParaRPr>
          </a:p>
        </p:txBody>
      </p:sp>
      <p:pic>
        <p:nvPicPr>
          <p:cNvPr id="20" name="Content Placeholder 19"/>
          <p:cNvPicPr>
            <a:picLocks noChangeAspect="1"/>
          </p:cNvPicPr>
          <p:nvPr>
            <p:ph sz="half" idx="2"/>
          </p:nvPr>
        </p:nvPicPr>
        <p:blipFill>
          <a:blip r:embed="rId1"/>
          <a:stretch>
            <a:fillRect/>
          </a:stretch>
        </p:blipFill>
        <p:spPr>
          <a:xfrm>
            <a:off x="52070" y="1325880"/>
            <a:ext cx="4312920" cy="3234690"/>
          </a:xfrm>
          <a:prstGeom prst="rect">
            <a:avLst/>
          </a:prstGeom>
        </p:spPr>
      </p:pic>
      <p:pic>
        <p:nvPicPr>
          <p:cNvPr id="27" name="Content Placeholder 26"/>
          <p:cNvPicPr>
            <a:picLocks noChangeAspect="1"/>
          </p:cNvPicPr>
          <p:nvPr>
            <p:ph sz="quarter" idx="4"/>
          </p:nvPr>
        </p:nvPicPr>
        <p:blipFill>
          <a:blip r:embed="rId2"/>
          <a:stretch>
            <a:fillRect/>
          </a:stretch>
        </p:blipFill>
        <p:spPr>
          <a:xfrm>
            <a:off x="4525010" y="1325880"/>
            <a:ext cx="4511040" cy="33788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ight Arrow 5"/>
          <p:cNvSpPr/>
          <p:nvPr/>
        </p:nvSpPr>
        <p:spPr>
          <a:xfrm>
            <a:off x="441325" y="184785"/>
            <a:ext cx="3312160" cy="100838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p>
        </p:txBody>
      </p:sp>
      <p:graphicFrame>
        <p:nvGraphicFramePr>
          <p:cNvPr id="2" name="Diagram 1"/>
          <p:cNvGraphicFramePr/>
          <p:nvPr/>
        </p:nvGraphicFramePr>
        <p:xfrm>
          <a:off x="248285" y="1687195"/>
          <a:ext cx="8128000" cy="24930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Diagram 7"/>
          <p:cNvGraphicFramePr/>
          <p:nvPr/>
        </p:nvGraphicFramePr>
        <p:xfrm>
          <a:off x="248285" y="4321810"/>
          <a:ext cx="8128000" cy="2062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 Box 4"/>
          <p:cNvSpPr txBox="1"/>
          <p:nvPr/>
        </p:nvSpPr>
        <p:spPr>
          <a:xfrm>
            <a:off x="526415" y="504825"/>
            <a:ext cx="8075295" cy="368300"/>
          </a:xfrm>
          <a:prstGeom prst="rect">
            <a:avLst/>
          </a:prstGeom>
          <a:noFill/>
        </p:spPr>
        <p:txBody>
          <a:bodyPr wrap="square" rtlCol="0">
            <a:spAutoFit/>
          </a:bodyPr>
          <a:p>
            <a:r>
              <a:rPr lang="en-MY" altLang="en-US" b="1">
                <a:solidFill>
                  <a:schemeClr val="accent6">
                    <a:lumMod val="50000"/>
                  </a:schemeClr>
                </a:solidFill>
              </a:rPr>
              <a:t>ENVIRONMENTAL ISSUES</a:t>
            </a:r>
            <a:r>
              <a:rPr lang="en-MY" altLang="en-US"/>
              <a:t> </a:t>
            </a:r>
            <a:endParaRPr lang="en-MY"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ight Arrow 11"/>
          <p:cNvSpPr/>
          <p:nvPr/>
        </p:nvSpPr>
        <p:spPr>
          <a:xfrm>
            <a:off x="455295" y="236220"/>
            <a:ext cx="2087880" cy="100774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p>
        </p:txBody>
      </p:sp>
      <p:sp>
        <p:nvSpPr>
          <p:cNvPr id="5" name="Text Box 4"/>
          <p:cNvSpPr txBox="1"/>
          <p:nvPr/>
        </p:nvSpPr>
        <p:spPr>
          <a:xfrm>
            <a:off x="610870" y="504825"/>
            <a:ext cx="5328920" cy="368300"/>
          </a:xfrm>
          <a:prstGeom prst="rect">
            <a:avLst/>
          </a:prstGeom>
          <a:noFill/>
        </p:spPr>
        <p:txBody>
          <a:bodyPr wrap="square" rtlCol="0">
            <a:spAutoFit/>
          </a:bodyPr>
          <a:p>
            <a:r>
              <a:rPr lang="en-MY" altLang="en-US" b="1">
                <a:solidFill>
                  <a:schemeClr val="accent6">
                    <a:lumMod val="50000"/>
                  </a:schemeClr>
                </a:solidFill>
              </a:rPr>
              <a:t>SOLUTION </a:t>
            </a:r>
            <a:endParaRPr lang="en-MY" altLang="en-US" b="1">
              <a:solidFill>
                <a:schemeClr val="accent6">
                  <a:lumMod val="50000"/>
                </a:schemeClr>
              </a:solidFill>
            </a:endParaRPr>
          </a:p>
        </p:txBody>
      </p:sp>
      <p:sp>
        <p:nvSpPr>
          <p:cNvPr id="11" name="Text Box 10"/>
          <p:cNvSpPr txBox="1"/>
          <p:nvPr/>
        </p:nvSpPr>
        <p:spPr>
          <a:xfrm>
            <a:off x="455295" y="1425575"/>
            <a:ext cx="5817870" cy="1198880"/>
          </a:xfrm>
          <a:prstGeom prst="rect">
            <a:avLst/>
          </a:prstGeom>
          <a:noFill/>
        </p:spPr>
        <p:txBody>
          <a:bodyPr wrap="square" rtlCol="0">
            <a:spAutoFit/>
          </a:bodyPr>
          <a:p>
            <a:pPr marL="285750" indent="-285750">
              <a:buFont typeface="Arial" panose="020B0604020202020204" pitchFamily="34" charset="0"/>
              <a:buChar char="•"/>
            </a:pPr>
            <a:r>
              <a:rPr lang="en-MY" altLang="en-US"/>
              <a:t>Reduce the amount of mass conservation.</a:t>
            </a:r>
            <a:endParaRPr lang="en-MY" altLang="en-US"/>
          </a:p>
          <a:p>
            <a:pPr marL="285750" indent="-285750">
              <a:buFont typeface="Arial" panose="020B0604020202020204" pitchFamily="34" charset="0"/>
              <a:buChar char="•"/>
            </a:pPr>
            <a:r>
              <a:rPr lang="en-MY" altLang="en-US"/>
              <a:t>Use renewable energy.</a:t>
            </a:r>
            <a:endParaRPr lang="en-MY" altLang="en-US"/>
          </a:p>
          <a:p>
            <a:pPr marL="285750" indent="-285750">
              <a:buFont typeface="Arial" panose="020B0604020202020204" pitchFamily="34" charset="0"/>
              <a:buChar char="•"/>
            </a:pPr>
            <a:r>
              <a:rPr lang="en-MY" altLang="en-US"/>
              <a:t>Waste disposal should  be carry out in the </a:t>
            </a:r>
            <a:endParaRPr lang="en-MY" altLang="en-US"/>
          </a:p>
          <a:p>
            <a:pPr marL="285750" indent="-285750">
              <a:buFont typeface="Arial" panose="020B0604020202020204" pitchFamily="34" charset="0"/>
              <a:buChar char="•"/>
            </a:pPr>
            <a:r>
              <a:rPr lang="en-MY" altLang="en-US"/>
              <a:t>quarantine area</a:t>
            </a:r>
            <a:endParaRPr lang="en-MY"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Notched Right Arrow 3"/>
          <p:cNvSpPr/>
          <p:nvPr/>
        </p:nvSpPr>
        <p:spPr>
          <a:xfrm>
            <a:off x="558800" y="248285"/>
            <a:ext cx="3820795" cy="1621155"/>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en-US"/>
          </a:p>
        </p:txBody>
      </p:sp>
      <p:sp>
        <p:nvSpPr>
          <p:cNvPr id="2" name="Text Box 1"/>
          <p:cNvSpPr txBox="1"/>
          <p:nvPr/>
        </p:nvSpPr>
        <p:spPr>
          <a:xfrm>
            <a:off x="1016000" y="797560"/>
            <a:ext cx="7112000" cy="521970"/>
          </a:xfrm>
          <a:prstGeom prst="rect">
            <a:avLst/>
          </a:prstGeom>
          <a:noFill/>
        </p:spPr>
        <p:txBody>
          <a:bodyPr wrap="square" rtlCol="0">
            <a:spAutoFit/>
          </a:bodyPr>
          <a:p>
            <a:r>
              <a:rPr lang="en-MY" altLang="en-US" sz="2800" b="1">
                <a:solidFill>
                  <a:schemeClr val="accent6">
                    <a:lumMod val="50000"/>
                  </a:schemeClr>
                </a:solidFill>
              </a:rPr>
              <a:t>Conclusion</a:t>
            </a:r>
            <a:endParaRPr lang="en-MY" altLang="en-US" sz="2800" b="1">
              <a:solidFill>
                <a:schemeClr val="accent6">
                  <a:lumMod val="50000"/>
                </a:schemeClr>
              </a:solidFill>
            </a:endParaRPr>
          </a:p>
        </p:txBody>
      </p:sp>
      <p:sp>
        <p:nvSpPr>
          <p:cNvPr id="3" name="Text Box 2"/>
          <p:cNvSpPr txBox="1"/>
          <p:nvPr/>
        </p:nvSpPr>
        <p:spPr>
          <a:xfrm>
            <a:off x="681990" y="2552065"/>
            <a:ext cx="7013575" cy="1753235"/>
          </a:xfrm>
          <a:prstGeom prst="rect">
            <a:avLst/>
          </a:prstGeom>
          <a:noFill/>
        </p:spPr>
        <p:txBody>
          <a:bodyPr wrap="square" rtlCol="0">
            <a:spAutoFit/>
          </a:bodyPr>
          <a:p>
            <a:r>
              <a:rPr lang="en-US"/>
              <a:t>We can therefore visualize chemical reactions as the </a:t>
            </a:r>
            <a:endParaRPr lang="en-US"/>
          </a:p>
          <a:p>
            <a:r>
              <a:rPr lang="en-US"/>
              <a:t>rearrangement of atoms and bonds, while the number of atoms </a:t>
            </a:r>
            <a:endParaRPr lang="en-US"/>
          </a:p>
          <a:p>
            <a:r>
              <a:rPr lang="en-US"/>
              <a:t>involved in a reaction remains unchanged. This assumption </a:t>
            </a:r>
            <a:endParaRPr lang="en-US"/>
          </a:p>
          <a:p>
            <a:r>
              <a:rPr lang="en-US"/>
              <a:t>allows us to represent a chemical reaction as a balanced </a:t>
            </a:r>
            <a:endParaRPr lang="en-US"/>
          </a:p>
          <a:p>
            <a:r>
              <a:rPr lang="en-US"/>
              <a:t>equation, in which the number of moles of any element involved is the same on both sides of the equation.</a:t>
            </a:r>
            <a:endParaRPr lang="en-US"/>
          </a:p>
        </p:txBody>
      </p:sp>
      <p:pic>
        <p:nvPicPr>
          <p:cNvPr id="6" name="Picture Placeholder 5"/>
          <p:cNvPicPr>
            <a:picLocks noChangeAspect="1"/>
          </p:cNvPicPr>
          <p:nvPr>
            <p:ph type="pic" idx="1"/>
          </p:nvPr>
        </p:nvPicPr>
        <p:blipFill>
          <a:blip r:embed="rId1"/>
          <a:stretch>
            <a:fillRect/>
          </a:stretch>
        </p:blipFill>
        <p:spPr>
          <a:xfrm>
            <a:off x="4842510" y="797560"/>
            <a:ext cx="1593215" cy="1593215"/>
          </a:xfrm>
          <a:prstGeom prst="rect">
            <a:avLst/>
          </a:prstGeom>
        </p:spPr>
      </p:pic>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2370</Words>
  <Application>WPS Presentation</Application>
  <PresentationFormat>화면 슬라이드 쇼(4:3)</PresentationFormat>
  <Paragraphs>88</Paragraphs>
  <Slides>10</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10</vt:i4>
      </vt:variant>
    </vt:vector>
  </HeadingPairs>
  <TitlesOfParts>
    <vt:vector size="27" baseType="lpstr">
      <vt:lpstr>Arial</vt:lpstr>
      <vt:lpstr>SimSun</vt:lpstr>
      <vt:lpstr>Wingdings</vt:lpstr>
      <vt:lpstr>굴림</vt:lpstr>
      <vt:lpstr>Malgun Gothic</vt:lpstr>
      <vt:lpstr>HY견고딕</vt:lpstr>
      <vt:lpstr>Yu Gothic UI Semibold</vt:lpstr>
      <vt:lpstr>Times New Roman</vt:lpstr>
      <vt:lpstr>휴먼모음T</vt:lpstr>
      <vt:lpstr>Kozuka Gothic Pro B</vt:lpstr>
      <vt:lpstr>Microsoft YaHei</vt:lpstr>
      <vt:lpstr/>
      <vt:lpstr>Arial Unicode MS</vt:lpstr>
      <vt:lpstr>Yu Gothic</vt:lpstr>
      <vt:lpstr>AMGDT</vt:lpstr>
      <vt:lpstr>Office 테마</vt:lpstr>
      <vt:lpstr>1_디자인 사용자 지정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kyounghwa</dc:creator>
  <cp:lastModifiedBy>USER</cp:lastModifiedBy>
  <cp:revision>24</cp:revision>
  <dcterms:created xsi:type="dcterms:W3CDTF">2013-01-28T05:03:00Z</dcterms:created>
  <dcterms:modified xsi:type="dcterms:W3CDTF">2018-05-19T15:15:49Z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