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17"/>
  </p:notesMasterIdLst>
  <p:sldIdLst>
    <p:sldId id="256" r:id="rId2"/>
    <p:sldId id="258" r:id="rId3"/>
    <p:sldId id="259" r:id="rId4"/>
    <p:sldId id="296" r:id="rId5"/>
    <p:sldId id="298" r:id="rId6"/>
    <p:sldId id="274" r:id="rId7"/>
    <p:sldId id="300" r:id="rId8"/>
    <p:sldId id="301" r:id="rId9"/>
    <p:sldId id="302" r:id="rId10"/>
    <p:sldId id="306" r:id="rId11"/>
    <p:sldId id="304" r:id="rId12"/>
    <p:sldId id="303" r:id="rId13"/>
    <p:sldId id="266" r:id="rId14"/>
    <p:sldId id="272" r:id="rId15"/>
    <p:sldId id="275" r:id="rId16"/>
  </p:sldIdLst>
  <p:sldSz cx="9144000" cy="5143500" type="screen16x9"/>
  <p:notesSz cx="6858000" cy="9144000"/>
  <p:embeddedFontLst>
    <p:embeddedFont>
      <p:font typeface="Anaheim" panose="020B0604020202020204" charset="0"/>
      <p:regular r:id="rId18"/>
    </p:embeddedFont>
    <p:embeddedFont>
      <p:font typeface="Anton" panose="020B0604020202020204" charset="0"/>
      <p:regular r:id="rId19"/>
    </p:embeddedFont>
    <p:embeddedFont>
      <p:font typeface="Oswald Regular" panose="020B0604020202020204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9AA0A6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 Irdeena" initials="NI" lastIdx="1" clrIdx="0">
    <p:extLst>
      <p:ext uri="{19B8F6BF-5375-455C-9EA6-DF929625EA0E}">
        <p15:presenceInfo xmlns:p15="http://schemas.microsoft.com/office/powerpoint/2012/main" userId="10377e7fe36c38c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5454"/>
    <a:srgbClr val="FFD8D8"/>
    <a:srgbClr val="FAF2C0"/>
    <a:srgbClr val="F25151"/>
    <a:srgbClr val="F784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1" autoAdjust="0"/>
    <p:restoredTop sz="94660"/>
  </p:normalViewPr>
  <p:slideViewPr>
    <p:cSldViewPr snapToGrid="0">
      <p:cViewPr varScale="1">
        <p:scale>
          <a:sx n="90" d="100"/>
          <a:sy n="90" d="100"/>
        </p:scale>
        <p:origin x="90" y="72"/>
      </p:cViewPr>
      <p:guideLst>
        <p:guide orient="horz" pos="32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5a0833214f_2_9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5a0833214f_2_9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6766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5a0833214f_2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5a0833214f_2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g5a0833214f_2_9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1" name="Google Shape;1101;g5a0833214f_2_9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g5a0833214f_2_10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6" name="Google Shape;1126;g5a0833214f_2_10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5a0833214f_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5a0833214f_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5a0833214f_2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5a0833214f_2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5a0833214f_2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5a0833214f_2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6070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5a0833214f_2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5a0833214f_2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7874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5a0833214f_2_9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5a0833214f_2_9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3767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9618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3597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bg>
      <p:bgPr>
        <a:solidFill>
          <a:srgbClr val="FFFFFF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978225" y="1834275"/>
            <a:ext cx="36168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6485575" y="3344275"/>
            <a:ext cx="21093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56225" y="1456674"/>
            <a:ext cx="5965751" cy="4187397"/>
            <a:chOff x="103" y="1456667"/>
            <a:chExt cx="5909609" cy="4187397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353847" y="1456667"/>
              <a:ext cx="5555866" cy="4187397"/>
              <a:chOff x="2534179" y="3686075"/>
              <a:chExt cx="1481446" cy="1116550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2675325" y="3841600"/>
                <a:ext cx="1340300" cy="961025"/>
              </a:xfrm>
              <a:custGeom>
                <a:avLst/>
                <a:gdLst/>
                <a:ahLst/>
                <a:cxnLst/>
                <a:rect l="l" t="t" r="r" b="b"/>
                <a:pathLst>
                  <a:path w="53612" h="38441" extrusionOk="0">
                    <a:moveTo>
                      <a:pt x="39043" y="3843"/>
                    </a:moveTo>
                    <a:cubicBezTo>
                      <a:pt x="40256" y="3843"/>
                      <a:pt x="41202" y="4963"/>
                      <a:pt x="40977" y="6167"/>
                    </a:cubicBezTo>
                    <a:cubicBezTo>
                      <a:pt x="40861" y="7023"/>
                      <a:pt x="40194" y="7690"/>
                      <a:pt x="39411" y="7806"/>
                    </a:cubicBezTo>
                    <a:cubicBezTo>
                      <a:pt x="39289" y="7828"/>
                      <a:pt x="39168" y="7838"/>
                      <a:pt x="39051" y="7838"/>
                    </a:cubicBezTo>
                    <a:cubicBezTo>
                      <a:pt x="37828" y="7838"/>
                      <a:pt x="36893" y="6718"/>
                      <a:pt x="37105" y="5514"/>
                    </a:cubicBezTo>
                    <a:cubicBezTo>
                      <a:pt x="37235" y="4658"/>
                      <a:pt x="37888" y="3991"/>
                      <a:pt x="38686" y="3875"/>
                    </a:cubicBezTo>
                    <a:cubicBezTo>
                      <a:pt x="38807" y="3853"/>
                      <a:pt x="38926" y="3843"/>
                      <a:pt x="39043" y="3843"/>
                    </a:cubicBezTo>
                    <a:close/>
                    <a:moveTo>
                      <a:pt x="38299" y="0"/>
                    </a:moveTo>
                    <a:cubicBezTo>
                      <a:pt x="36202" y="0"/>
                      <a:pt x="34126" y="782"/>
                      <a:pt x="32579" y="2251"/>
                    </a:cubicBezTo>
                    <a:cubicBezTo>
                      <a:pt x="31970" y="2845"/>
                      <a:pt x="31187" y="3208"/>
                      <a:pt x="30215" y="3208"/>
                    </a:cubicBezTo>
                    <a:cubicBezTo>
                      <a:pt x="29736" y="3208"/>
                      <a:pt x="29257" y="3092"/>
                      <a:pt x="28822" y="2903"/>
                    </a:cubicBezTo>
                    <a:cubicBezTo>
                      <a:pt x="27607" y="2337"/>
                      <a:pt x="26320" y="2053"/>
                      <a:pt x="25050" y="2053"/>
                    </a:cubicBezTo>
                    <a:cubicBezTo>
                      <a:pt x="23228" y="2053"/>
                      <a:pt x="21441" y="2638"/>
                      <a:pt x="19945" y="3817"/>
                    </a:cubicBezTo>
                    <a:cubicBezTo>
                      <a:pt x="18437" y="5079"/>
                      <a:pt x="17102" y="6602"/>
                      <a:pt x="16014" y="8227"/>
                    </a:cubicBezTo>
                    <a:cubicBezTo>
                      <a:pt x="14201" y="11128"/>
                      <a:pt x="11605" y="13419"/>
                      <a:pt x="8457" y="14696"/>
                    </a:cubicBezTo>
                    <a:cubicBezTo>
                      <a:pt x="8225" y="14812"/>
                      <a:pt x="7978" y="14942"/>
                      <a:pt x="7790" y="15000"/>
                    </a:cubicBezTo>
                    <a:cubicBezTo>
                      <a:pt x="5861" y="15900"/>
                      <a:pt x="4657" y="17960"/>
                      <a:pt x="4889" y="20077"/>
                    </a:cubicBezTo>
                    <a:cubicBezTo>
                      <a:pt x="4961" y="20251"/>
                      <a:pt x="4961" y="20440"/>
                      <a:pt x="4889" y="20672"/>
                    </a:cubicBezTo>
                    <a:cubicBezTo>
                      <a:pt x="4773" y="21528"/>
                      <a:pt x="4106" y="22253"/>
                      <a:pt x="3206" y="22369"/>
                    </a:cubicBezTo>
                    <a:lnTo>
                      <a:pt x="3148" y="22369"/>
                    </a:lnTo>
                    <a:cubicBezTo>
                      <a:pt x="1393" y="22616"/>
                      <a:pt x="59" y="24066"/>
                      <a:pt x="1" y="25821"/>
                    </a:cubicBezTo>
                    <a:lnTo>
                      <a:pt x="1" y="25879"/>
                    </a:lnTo>
                    <a:cubicBezTo>
                      <a:pt x="1" y="32827"/>
                      <a:pt x="6949" y="38441"/>
                      <a:pt x="15536" y="38441"/>
                    </a:cubicBezTo>
                    <a:cubicBezTo>
                      <a:pt x="18611" y="38441"/>
                      <a:pt x="21512" y="37715"/>
                      <a:pt x="23934" y="36453"/>
                    </a:cubicBezTo>
                    <a:cubicBezTo>
                      <a:pt x="26404" y="35103"/>
                      <a:pt x="29139" y="34382"/>
                      <a:pt x="31903" y="34382"/>
                    </a:cubicBezTo>
                    <a:cubicBezTo>
                      <a:pt x="32109" y="34382"/>
                      <a:pt x="32315" y="34386"/>
                      <a:pt x="32521" y="34394"/>
                    </a:cubicBezTo>
                    <a:lnTo>
                      <a:pt x="33536" y="34394"/>
                    </a:lnTo>
                    <a:cubicBezTo>
                      <a:pt x="44604" y="34394"/>
                      <a:pt x="53611" y="26547"/>
                      <a:pt x="53611" y="16814"/>
                    </a:cubicBezTo>
                    <a:cubicBezTo>
                      <a:pt x="53611" y="9503"/>
                      <a:pt x="48535" y="3208"/>
                      <a:pt x="41282" y="553"/>
                    </a:cubicBezTo>
                    <a:cubicBezTo>
                      <a:pt x="40321" y="181"/>
                      <a:pt x="39307" y="0"/>
                      <a:pt x="38299" y="0"/>
                    </a:cubicBezTo>
                    <a:close/>
                  </a:path>
                </a:pathLst>
              </a:custGeom>
              <a:solidFill>
                <a:srgbClr val="FFD8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3646800" y="3686075"/>
                <a:ext cx="90675" cy="89225"/>
              </a:xfrm>
              <a:custGeom>
                <a:avLst/>
                <a:gdLst/>
                <a:ahLst/>
                <a:cxnLst/>
                <a:rect l="l" t="t" r="r" b="b"/>
                <a:pathLst>
                  <a:path w="3627" h="3569" extrusionOk="0">
                    <a:moveTo>
                      <a:pt x="1814" y="1"/>
                    </a:moveTo>
                    <a:cubicBezTo>
                      <a:pt x="842" y="1"/>
                      <a:pt x="1" y="784"/>
                      <a:pt x="1" y="1814"/>
                    </a:cubicBezTo>
                    <a:cubicBezTo>
                      <a:pt x="1" y="2786"/>
                      <a:pt x="842" y="3569"/>
                      <a:pt x="1814" y="3569"/>
                    </a:cubicBezTo>
                    <a:cubicBezTo>
                      <a:pt x="2786" y="3569"/>
                      <a:pt x="3627" y="2786"/>
                      <a:pt x="3627" y="1814"/>
                    </a:cubicBezTo>
                    <a:cubicBezTo>
                      <a:pt x="3627" y="784"/>
                      <a:pt x="2786" y="1"/>
                      <a:pt x="1814" y="1"/>
                    </a:cubicBezTo>
                    <a:close/>
                  </a:path>
                </a:pathLst>
              </a:custGeom>
              <a:solidFill>
                <a:srgbClr val="FFD8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2534179" y="3874193"/>
                <a:ext cx="152675" cy="152700"/>
              </a:xfrm>
              <a:custGeom>
                <a:avLst/>
                <a:gdLst/>
                <a:ahLst/>
                <a:cxnLst/>
                <a:rect l="l" t="t" r="r" b="b"/>
                <a:pathLst>
                  <a:path w="6107" h="6108" extrusionOk="0">
                    <a:moveTo>
                      <a:pt x="3075" y="0"/>
                    </a:moveTo>
                    <a:cubicBezTo>
                      <a:pt x="1393" y="0"/>
                      <a:pt x="0" y="1335"/>
                      <a:pt x="0" y="3018"/>
                    </a:cubicBezTo>
                    <a:cubicBezTo>
                      <a:pt x="0" y="4715"/>
                      <a:pt x="1393" y="6107"/>
                      <a:pt x="3075" y="6107"/>
                    </a:cubicBezTo>
                    <a:cubicBezTo>
                      <a:pt x="4772" y="6107"/>
                      <a:pt x="6107" y="4715"/>
                      <a:pt x="6107" y="3018"/>
                    </a:cubicBezTo>
                    <a:cubicBezTo>
                      <a:pt x="6107" y="1335"/>
                      <a:pt x="4772" y="0"/>
                      <a:pt x="3075" y="0"/>
                    </a:cubicBezTo>
                    <a:close/>
                  </a:path>
                </a:pathLst>
              </a:custGeom>
              <a:solidFill>
                <a:srgbClr val="FFD8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2696350" y="3955150"/>
                <a:ext cx="54425" cy="55875"/>
              </a:xfrm>
              <a:custGeom>
                <a:avLst/>
                <a:gdLst/>
                <a:ahLst/>
                <a:cxnLst/>
                <a:rect l="l" t="t" r="r" b="b"/>
                <a:pathLst>
                  <a:path w="2177" h="2235" extrusionOk="0">
                    <a:moveTo>
                      <a:pt x="1089" y="0"/>
                    </a:moveTo>
                    <a:cubicBezTo>
                      <a:pt x="494" y="0"/>
                      <a:pt x="1" y="537"/>
                      <a:pt x="1" y="1146"/>
                    </a:cubicBezTo>
                    <a:cubicBezTo>
                      <a:pt x="1" y="1755"/>
                      <a:pt x="494" y="2234"/>
                      <a:pt x="1089" y="2234"/>
                    </a:cubicBezTo>
                    <a:cubicBezTo>
                      <a:pt x="1698" y="2234"/>
                      <a:pt x="2177" y="1755"/>
                      <a:pt x="2177" y="1146"/>
                    </a:cubicBezTo>
                    <a:cubicBezTo>
                      <a:pt x="2177" y="537"/>
                      <a:pt x="1698" y="0"/>
                      <a:pt x="1089" y="0"/>
                    </a:cubicBezTo>
                    <a:close/>
                  </a:path>
                </a:pathLst>
              </a:custGeom>
              <a:solidFill>
                <a:srgbClr val="FFD8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" name="Google Shape;17;p2"/>
            <p:cNvSpPr/>
            <p:nvPr/>
          </p:nvSpPr>
          <p:spPr>
            <a:xfrm flipH="1">
              <a:off x="103" y="1955775"/>
              <a:ext cx="4426672" cy="3254997"/>
            </a:xfrm>
            <a:custGeom>
              <a:avLst/>
              <a:gdLst/>
              <a:ahLst/>
              <a:cxnLst/>
              <a:rect l="l" t="t" r="r" b="b"/>
              <a:pathLst>
                <a:path w="44430" h="31998" extrusionOk="0">
                  <a:moveTo>
                    <a:pt x="40231" y="1"/>
                  </a:moveTo>
                  <a:cubicBezTo>
                    <a:pt x="38589" y="1"/>
                    <a:pt x="36930" y="353"/>
                    <a:pt x="35422" y="1000"/>
                  </a:cubicBezTo>
                  <a:cubicBezTo>
                    <a:pt x="32332" y="2320"/>
                    <a:pt x="29794" y="4800"/>
                    <a:pt x="27981" y="7643"/>
                  </a:cubicBezTo>
                  <a:cubicBezTo>
                    <a:pt x="26298" y="10181"/>
                    <a:pt x="25021" y="13140"/>
                    <a:pt x="22483" y="14780"/>
                  </a:cubicBezTo>
                  <a:cubicBezTo>
                    <a:pt x="20612" y="15925"/>
                    <a:pt x="18378" y="16172"/>
                    <a:pt x="16260" y="16535"/>
                  </a:cubicBezTo>
                  <a:cubicBezTo>
                    <a:pt x="13664" y="16955"/>
                    <a:pt x="11068" y="17434"/>
                    <a:pt x="8645" y="18464"/>
                  </a:cubicBezTo>
                  <a:cubicBezTo>
                    <a:pt x="6223" y="19436"/>
                    <a:pt x="3931" y="21002"/>
                    <a:pt x="2423" y="23178"/>
                  </a:cubicBezTo>
                  <a:cubicBezTo>
                    <a:pt x="667" y="25716"/>
                    <a:pt x="116" y="28922"/>
                    <a:pt x="0" y="31997"/>
                  </a:cubicBezTo>
                  <a:lnTo>
                    <a:pt x="43515" y="31997"/>
                  </a:lnTo>
                  <a:cubicBezTo>
                    <a:pt x="43994" y="31997"/>
                    <a:pt x="44429" y="31576"/>
                    <a:pt x="44429" y="31098"/>
                  </a:cubicBezTo>
                  <a:lnTo>
                    <a:pt x="44429" y="869"/>
                  </a:lnTo>
                  <a:cubicBezTo>
                    <a:pt x="43122" y="277"/>
                    <a:pt x="41683" y="1"/>
                    <a:pt x="40231" y="1"/>
                  </a:cubicBezTo>
                  <a:close/>
                </a:path>
              </a:pathLst>
            </a:custGeom>
            <a:solidFill>
              <a:srgbClr val="FF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10800000" flipH="1">
              <a:off x="1178568" y="1849738"/>
              <a:ext cx="107776" cy="106044"/>
            </a:xfrm>
            <a:custGeom>
              <a:avLst/>
              <a:gdLst/>
              <a:ahLst/>
              <a:cxnLst/>
              <a:rect l="l" t="t" r="r" b="b"/>
              <a:pathLst>
                <a:path w="3627" h="3569" extrusionOk="0">
                  <a:moveTo>
                    <a:pt x="1814" y="1"/>
                  </a:moveTo>
                  <a:cubicBezTo>
                    <a:pt x="842" y="1"/>
                    <a:pt x="1" y="784"/>
                    <a:pt x="1" y="1814"/>
                  </a:cubicBezTo>
                  <a:cubicBezTo>
                    <a:pt x="1" y="2786"/>
                    <a:pt x="842" y="3569"/>
                    <a:pt x="1814" y="3569"/>
                  </a:cubicBezTo>
                  <a:cubicBezTo>
                    <a:pt x="2786" y="3569"/>
                    <a:pt x="3627" y="2786"/>
                    <a:pt x="3627" y="1814"/>
                  </a:cubicBezTo>
                  <a:cubicBezTo>
                    <a:pt x="3627" y="784"/>
                    <a:pt x="2786" y="1"/>
                    <a:pt x="1814" y="1"/>
                  </a:cubicBezTo>
                  <a:close/>
                </a:path>
              </a:pathLst>
            </a:custGeom>
            <a:solidFill>
              <a:srgbClr val="FF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10800000" flipH="1">
              <a:off x="788275" y="1486674"/>
              <a:ext cx="64690" cy="66407"/>
            </a:xfrm>
            <a:custGeom>
              <a:avLst/>
              <a:gdLst/>
              <a:ahLst/>
              <a:cxnLst/>
              <a:rect l="l" t="t" r="r" b="b"/>
              <a:pathLst>
                <a:path w="2177" h="2235" extrusionOk="0">
                  <a:moveTo>
                    <a:pt x="1089" y="0"/>
                  </a:moveTo>
                  <a:cubicBezTo>
                    <a:pt x="494" y="0"/>
                    <a:pt x="1" y="537"/>
                    <a:pt x="1" y="1146"/>
                  </a:cubicBezTo>
                  <a:cubicBezTo>
                    <a:pt x="1" y="1755"/>
                    <a:pt x="494" y="2234"/>
                    <a:pt x="1089" y="2234"/>
                  </a:cubicBezTo>
                  <a:cubicBezTo>
                    <a:pt x="1698" y="2234"/>
                    <a:pt x="2177" y="1755"/>
                    <a:pt x="2177" y="1146"/>
                  </a:cubicBezTo>
                  <a:cubicBezTo>
                    <a:pt x="2177" y="537"/>
                    <a:pt x="1698" y="0"/>
                    <a:pt x="1089" y="0"/>
                  </a:cubicBezTo>
                  <a:close/>
                </a:path>
              </a:pathLst>
            </a:custGeom>
            <a:solidFill>
              <a:srgbClr val="FFD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8">
    <p:bg>
      <p:bgPr>
        <a:solidFill>
          <a:srgbClr val="FFFFFF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/>
          <p:nvPr/>
        </p:nvSpPr>
        <p:spPr>
          <a:xfrm rot="10800000">
            <a:off x="104" y="85"/>
            <a:ext cx="4426672" cy="3188041"/>
          </a:xfrm>
          <a:custGeom>
            <a:avLst/>
            <a:gdLst/>
            <a:ahLst/>
            <a:cxnLst/>
            <a:rect l="l" t="t" r="r" b="b"/>
            <a:pathLst>
              <a:path w="44430" h="31998" extrusionOk="0">
                <a:moveTo>
                  <a:pt x="40231" y="1"/>
                </a:moveTo>
                <a:cubicBezTo>
                  <a:pt x="38589" y="1"/>
                  <a:pt x="36930" y="353"/>
                  <a:pt x="35422" y="1000"/>
                </a:cubicBezTo>
                <a:cubicBezTo>
                  <a:pt x="32332" y="2320"/>
                  <a:pt x="29794" y="4800"/>
                  <a:pt x="27981" y="7643"/>
                </a:cubicBezTo>
                <a:cubicBezTo>
                  <a:pt x="26298" y="10181"/>
                  <a:pt x="25021" y="13140"/>
                  <a:pt x="22483" y="14780"/>
                </a:cubicBezTo>
                <a:cubicBezTo>
                  <a:pt x="20612" y="15925"/>
                  <a:pt x="18378" y="16172"/>
                  <a:pt x="16260" y="16535"/>
                </a:cubicBezTo>
                <a:cubicBezTo>
                  <a:pt x="13664" y="16955"/>
                  <a:pt x="11068" y="17434"/>
                  <a:pt x="8645" y="18464"/>
                </a:cubicBezTo>
                <a:cubicBezTo>
                  <a:pt x="6223" y="19436"/>
                  <a:pt x="3931" y="21002"/>
                  <a:pt x="2423" y="23178"/>
                </a:cubicBezTo>
                <a:cubicBezTo>
                  <a:pt x="667" y="25716"/>
                  <a:pt x="116" y="28922"/>
                  <a:pt x="0" y="31997"/>
                </a:cubicBezTo>
                <a:lnTo>
                  <a:pt x="43515" y="31997"/>
                </a:lnTo>
                <a:cubicBezTo>
                  <a:pt x="43994" y="31997"/>
                  <a:pt x="44429" y="31576"/>
                  <a:pt x="44429" y="31098"/>
                </a:cubicBezTo>
                <a:lnTo>
                  <a:pt x="44429" y="869"/>
                </a:lnTo>
                <a:cubicBezTo>
                  <a:pt x="43122" y="277"/>
                  <a:pt x="41683" y="1"/>
                  <a:pt x="40231" y="1"/>
                </a:cubicBezTo>
                <a:close/>
              </a:path>
            </a:pathLst>
          </a:custGeom>
          <a:solidFill>
            <a:srgbClr val="FFD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1178571" y="3188125"/>
            <a:ext cx="107776" cy="106053"/>
          </a:xfrm>
          <a:custGeom>
            <a:avLst/>
            <a:gdLst/>
            <a:ahLst/>
            <a:cxnLst/>
            <a:rect l="l" t="t" r="r" b="b"/>
            <a:pathLst>
              <a:path w="3627" h="3569" extrusionOk="0">
                <a:moveTo>
                  <a:pt x="1814" y="1"/>
                </a:moveTo>
                <a:cubicBezTo>
                  <a:pt x="842" y="1"/>
                  <a:pt x="1" y="784"/>
                  <a:pt x="1" y="1814"/>
                </a:cubicBezTo>
                <a:cubicBezTo>
                  <a:pt x="1" y="2786"/>
                  <a:pt x="842" y="3569"/>
                  <a:pt x="1814" y="3569"/>
                </a:cubicBezTo>
                <a:cubicBezTo>
                  <a:pt x="2786" y="3569"/>
                  <a:pt x="3627" y="2786"/>
                  <a:pt x="3627" y="1814"/>
                </a:cubicBezTo>
                <a:cubicBezTo>
                  <a:pt x="3627" y="784"/>
                  <a:pt x="2786" y="1"/>
                  <a:pt x="1814" y="1"/>
                </a:cubicBezTo>
                <a:close/>
              </a:path>
            </a:pathLst>
          </a:custGeom>
          <a:solidFill>
            <a:srgbClr val="FFD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788279" y="3590867"/>
            <a:ext cx="64690" cy="66413"/>
          </a:xfrm>
          <a:custGeom>
            <a:avLst/>
            <a:gdLst/>
            <a:ahLst/>
            <a:cxnLst/>
            <a:rect l="l" t="t" r="r" b="b"/>
            <a:pathLst>
              <a:path w="2177" h="2235" extrusionOk="0">
                <a:moveTo>
                  <a:pt x="1089" y="0"/>
                </a:moveTo>
                <a:cubicBezTo>
                  <a:pt x="494" y="0"/>
                  <a:pt x="1" y="537"/>
                  <a:pt x="1" y="1146"/>
                </a:cubicBezTo>
                <a:cubicBezTo>
                  <a:pt x="1" y="1755"/>
                  <a:pt x="494" y="2234"/>
                  <a:pt x="1089" y="2234"/>
                </a:cubicBezTo>
                <a:cubicBezTo>
                  <a:pt x="1698" y="2234"/>
                  <a:pt x="2177" y="1755"/>
                  <a:pt x="2177" y="1146"/>
                </a:cubicBezTo>
                <a:cubicBezTo>
                  <a:pt x="2177" y="537"/>
                  <a:pt x="1698" y="0"/>
                  <a:pt x="1089" y="0"/>
                </a:cubicBezTo>
                <a:close/>
              </a:path>
            </a:pathLst>
          </a:custGeom>
          <a:solidFill>
            <a:srgbClr val="FFD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7469375" y="3511000"/>
            <a:ext cx="90675" cy="89225"/>
          </a:xfrm>
          <a:custGeom>
            <a:avLst/>
            <a:gdLst/>
            <a:ahLst/>
            <a:cxnLst/>
            <a:rect l="l" t="t" r="r" b="b"/>
            <a:pathLst>
              <a:path w="3627" h="3569" extrusionOk="0">
                <a:moveTo>
                  <a:pt x="1814" y="1"/>
                </a:moveTo>
                <a:cubicBezTo>
                  <a:pt x="842" y="1"/>
                  <a:pt x="1" y="784"/>
                  <a:pt x="1" y="1814"/>
                </a:cubicBezTo>
                <a:cubicBezTo>
                  <a:pt x="1" y="2786"/>
                  <a:pt x="842" y="3569"/>
                  <a:pt x="1814" y="3569"/>
                </a:cubicBezTo>
                <a:cubicBezTo>
                  <a:pt x="2786" y="3569"/>
                  <a:pt x="3627" y="2786"/>
                  <a:pt x="3627" y="1814"/>
                </a:cubicBezTo>
                <a:cubicBezTo>
                  <a:pt x="3627" y="784"/>
                  <a:pt x="2786" y="1"/>
                  <a:pt x="1814" y="1"/>
                </a:cubicBezTo>
                <a:close/>
              </a:path>
            </a:pathLst>
          </a:custGeom>
          <a:solidFill>
            <a:srgbClr val="FFD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7861700" y="3175150"/>
            <a:ext cx="54425" cy="55875"/>
          </a:xfrm>
          <a:custGeom>
            <a:avLst/>
            <a:gdLst/>
            <a:ahLst/>
            <a:cxnLst/>
            <a:rect l="l" t="t" r="r" b="b"/>
            <a:pathLst>
              <a:path w="2177" h="2235" extrusionOk="0">
                <a:moveTo>
                  <a:pt x="1089" y="0"/>
                </a:moveTo>
                <a:cubicBezTo>
                  <a:pt x="494" y="0"/>
                  <a:pt x="1" y="537"/>
                  <a:pt x="1" y="1146"/>
                </a:cubicBezTo>
                <a:cubicBezTo>
                  <a:pt x="1" y="1755"/>
                  <a:pt x="494" y="2234"/>
                  <a:pt x="1089" y="2234"/>
                </a:cubicBezTo>
                <a:cubicBezTo>
                  <a:pt x="1698" y="2234"/>
                  <a:pt x="2177" y="1755"/>
                  <a:pt x="2177" y="1146"/>
                </a:cubicBezTo>
                <a:cubicBezTo>
                  <a:pt x="2177" y="537"/>
                  <a:pt x="1698" y="0"/>
                  <a:pt x="1089" y="0"/>
                </a:cubicBezTo>
                <a:close/>
              </a:path>
            </a:pathLst>
          </a:custGeom>
          <a:solidFill>
            <a:srgbClr val="FFD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 hasCustomPrompt="1"/>
          </p:nvPr>
        </p:nvSpPr>
        <p:spPr>
          <a:xfrm flipH="1">
            <a:off x="3350539" y="1353800"/>
            <a:ext cx="1436400" cy="5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Font typeface="Anton"/>
              <a:buNone/>
              <a:defRPr sz="4800"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Font typeface="Anton"/>
              <a:buNone/>
              <a:defRPr sz="6000"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Font typeface="Anton"/>
              <a:buNone/>
              <a:defRPr sz="6000"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Font typeface="Anton"/>
              <a:buNone/>
              <a:defRPr sz="6000"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Font typeface="Anton"/>
              <a:buNone/>
              <a:defRPr sz="6000"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Font typeface="Anton"/>
              <a:buNone/>
              <a:defRPr sz="6000"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Font typeface="Anton"/>
              <a:buNone/>
              <a:defRPr sz="6000"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Font typeface="Anton"/>
              <a:buNone/>
              <a:defRPr sz="6000"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Font typeface="Anton"/>
              <a:buNone/>
              <a:defRPr sz="6000">
                <a:latin typeface="Anton"/>
                <a:ea typeface="Anton"/>
                <a:cs typeface="Anton"/>
                <a:sym typeface="Anton"/>
              </a:defRPr>
            </a:lvl9pPr>
          </a:lstStyle>
          <a:p>
            <a:r>
              <a:t>xx%</a:t>
            </a:r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120727" y="1353800"/>
            <a:ext cx="1436400" cy="5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Font typeface="Anton"/>
              <a:buNone/>
              <a:defRPr sz="4800">
                <a:latin typeface="Anton"/>
                <a:ea typeface="Anton"/>
                <a:cs typeface="Anton"/>
                <a:sym typeface="Anto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Font typeface="Anton"/>
              <a:buNone/>
              <a:defRPr sz="6000">
                <a:latin typeface="Anton"/>
                <a:ea typeface="Anton"/>
                <a:cs typeface="Anton"/>
                <a:sym typeface="Anton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Font typeface="Anton"/>
              <a:buNone/>
              <a:defRPr sz="6000">
                <a:latin typeface="Anton"/>
                <a:ea typeface="Anton"/>
                <a:cs typeface="Anton"/>
                <a:sym typeface="Anton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Font typeface="Anton"/>
              <a:buNone/>
              <a:defRPr sz="6000">
                <a:latin typeface="Anton"/>
                <a:ea typeface="Anton"/>
                <a:cs typeface="Anton"/>
                <a:sym typeface="Anton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Font typeface="Anton"/>
              <a:buNone/>
              <a:defRPr sz="6000">
                <a:latin typeface="Anton"/>
                <a:ea typeface="Anton"/>
                <a:cs typeface="Anton"/>
                <a:sym typeface="Anton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Font typeface="Anton"/>
              <a:buNone/>
              <a:defRPr sz="6000">
                <a:latin typeface="Anton"/>
                <a:ea typeface="Anton"/>
                <a:cs typeface="Anton"/>
                <a:sym typeface="Anton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Font typeface="Anton"/>
              <a:buNone/>
              <a:defRPr sz="6000">
                <a:latin typeface="Anton"/>
                <a:ea typeface="Anton"/>
                <a:cs typeface="Anton"/>
                <a:sym typeface="Anton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Font typeface="Anton"/>
              <a:buNone/>
              <a:defRPr sz="6000">
                <a:latin typeface="Anton"/>
                <a:ea typeface="Anton"/>
                <a:cs typeface="Anton"/>
                <a:sym typeface="Anton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Font typeface="Anton"/>
              <a:buNone/>
              <a:defRPr sz="6000">
                <a:latin typeface="Anton"/>
                <a:ea typeface="Anton"/>
                <a:cs typeface="Anton"/>
                <a:sym typeface="Anton"/>
              </a:defRPr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3" hasCustomPrompt="1"/>
          </p:nvPr>
        </p:nvSpPr>
        <p:spPr>
          <a:xfrm flipH="1">
            <a:off x="4120727" y="2559500"/>
            <a:ext cx="1436400" cy="5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Font typeface="Anton"/>
              <a:buNone/>
              <a:defRPr sz="4800">
                <a:latin typeface="Anton"/>
                <a:ea typeface="Anton"/>
                <a:cs typeface="Anton"/>
                <a:sym typeface="Anto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Font typeface="Anton"/>
              <a:buNone/>
              <a:defRPr sz="6000">
                <a:latin typeface="Anton"/>
                <a:ea typeface="Anton"/>
                <a:cs typeface="Anton"/>
                <a:sym typeface="Anton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Font typeface="Anton"/>
              <a:buNone/>
              <a:defRPr sz="6000">
                <a:latin typeface="Anton"/>
                <a:ea typeface="Anton"/>
                <a:cs typeface="Anton"/>
                <a:sym typeface="Anton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Font typeface="Anton"/>
              <a:buNone/>
              <a:defRPr sz="6000">
                <a:latin typeface="Anton"/>
                <a:ea typeface="Anton"/>
                <a:cs typeface="Anton"/>
                <a:sym typeface="Anton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Font typeface="Anton"/>
              <a:buNone/>
              <a:defRPr sz="6000">
                <a:latin typeface="Anton"/>
                <a:ea typeface="Anton"/>
                <a:cs typeface="Anton"/>
                <a:sym typeface="Anton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Font typeface="Anton"/>
              <a:buNone/>
              <a:defRPr sz="6000">
                <a:latin typeface="Anton"/>
                <a:ea typeface="Anton"/>
                <a:cs typeface="Anton"/>
                <a:sym typeface="Anton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Font typeface="Anton"/>
              <a:buNone/>
              <a:defRPr sz="6000">
                <a:latin typeface="Anton"/>
                <a:ea typeface="Anton"/>
                <a:cs typeface="Anton"/>
                <a:sym typeface="Anton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Font typeface="Anton"/>
              <a:buNone/>
              <a:defRPr sz="6000">
                <a:latin typeface="Anton"/>
                <a:ea typeface="Anton"/>
                <a:cs typeface="Anton"/>
                <a:sym typeface="Anton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Font typeface="Anton"/>
              <a:buNone/>
              <a:defRPr sz="6000">
                <a:latin typeface="Anton"/>
                <a:ea typeface="Anton"/>
                <a:cs typeface="Anton"/>
                <a:sym typeface="Anton"/>
              </a:defRPr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>
            <a:spLocks noGrp="1"/>
          </p:cNvSpPr>
          <p:nvPr>
            <p:ph type="title" idx="4" hasCustomPrompt="1"/>
          </p:nvPr>
        </p:nvSpPr>
        <p:spPr>
          <a:xfrm flipH="1">
            <a:off x="3346783" y="2559500"/>
            <a:ext cx="1436400" cy="5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Font typeface="Anton"/>
              <a:buNone/>
              <a:defRPr sz="4800"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Font typeface="Anton"/>
              <a:buNone/>
              <a:defRPr sz="6000"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Font typeface="Anton"/>
              <a:buNone/>
              <a:defRPr sz="6000"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Font typeface="Anton"/>
              <a:buNone/>
              <a:defRPr sz="6000"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Font typeface="Anton"/>
              <a:buNone/>
              <a:defRPr sz="6000"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Font typeface="Anton"/>
              <a:buNone/>
              <a:defRPr sz="6000"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Font typeface="Anton"/>
              <a:buNone/>
              <a:defRPr sz="6000"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Font typeface="Anton"/>
              <a:buNone/>
              <a:defRPr sz="6000"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Font typeface="Anton"/>
              <a:buNone/>
              <a:defRPr sz="6000">
                <a:latin typeface="Anton"/>
                <a:ea typeface="Anton"/>
                <a:cs typeface="Anton"/>
                <a:sym typeface="Anton"/>
              </a:defRPr>
            </a:lvl9pPr>
          </a:lstStyle>
          <a:p>
            <a:r>
              <a:t>xx%</a:t>
            </a:r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5" hasCustomPrompt="1"/>
          </p:nvPr>
        </p:nvSpPr>
        <p:spPr>
          <a:xfrm flipH="1">
            <a:off x="3359321" y="3738048"/>
            <a:ext cx="1436400" cy="5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Font typeface="Anton"/>
              <a:buNone/>
              <a:defRPr sz="4800"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Font typeface="Anton"/>
              <a:buNone/>
              <a:defRPr sz="6000"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Font typeface="Anton"/>
              <a:buNone/>
              <a:defRPr sz="6000"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Font typeface="Anton"/>
              <a:buNone/>
              <a:defRPr sz="6000"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Font typeface="Anton"/>
              <a:buNone/>
              <a:defRPr sz="6000"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Font typeface="Anton"/>
              <a:buNone/>
              <a:defRPr sz="6000"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Font typeface="Anton"/>
              <a:buNone/>
              <a:defRPr sz="6000"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Font typeface="Anton"/>
              <a:buNone/>
              <a:defRPr sz="6000"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Font typeface="Anton"/>
              <a:buNone/>
              <a:defRPr sz="6000">
                <a:latin typeface="Anton"/>
                <a:ea typeface="Anton"/>
                <a:cs typeface="Anton"/>
                <a:sym typeface="Anton"/>
              </a:defRPr>
            </a:lvl9pPr>
          </a:lstStyle>
          <a:p>
            <a:r>
              <a:t>xx%</a:t>
            </a:r>
          </a:p>
        </p:txBody>
      </p:sp>
      <p:sp>
        <p:nvSpPr>
          <p:cNvPr id="31" name="Google Shape;31;p3"/>
          <p:cNvSpPr txBox="1">
            <a:spLocks noGrp="1"/>
          </p:cNvSpPr>
          <p:nvPr>
            <p:ph type="title" idx="6" hasCustomPrompt="1"/>
          </p:nvPr>
        </p:nvSpPr>
        <p:spPr>
          <a:xfrm flipH="1">
            <a:off x="4126514" y="3726244"/>
            <a:ext cx="1436400" cy="5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Font typeface="Anton"/>
              <a:buNone/>
              <a:defRPr sz="4800">
                <a:latin typeface="Anton"/>
                <a:ea typeface="Anton"/>
                <a:cs typeface="Anton"/>
                <a:sym typeface="Anton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Font typeface="Anton"/>
              <a:buNone/>
              <a:defRPr sz="6000">
                <a:latin typeface="Anton"/>
                <a:ea typeface="Anton"/>
                <a:cs typeface="Anton"/>
                <a:sym typeface="Anton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Font typeface="Anton"/>
              <a:buNone/>
              <a:defRPr sz="6000">
                <a:latin typeface="Anton"/>
                <a:ea typeface="Anton"/>
                <a:cs typeface="Anton"/>
                <a:sym typeface="Anton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Font typeface="Anton"/>
              <a:buNone/>
              <a:defRPr sz="6000">
                <a:latin typeface="Anton"/>
                <a:ea typeface="Anton"/>
                <a:cs typeface="Anton"/>
                <a:sym typeface="Anton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Font typeface="Anton"/>
              <a:buNone/>
              <a:defRPr sz="6000">
                <a:latin typeface="Anton"/>
                <a:ea typeface="Anton"/>
                <a:cs typeface="Anton"/>
                <a:sym typeface="Anton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Font typeface="Anton"/>
              <a:buNone/>
              <a:defRPr sz="6000">
                <a:latin typeface="Anton"/>
                <a:ea typeface="Anton"/>
                <a:cs typeface="Anton"/>
                <a:sym typeface="Anton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Font typeface="Anton"/>
              <a:buNone/>
              <a:defRPr sz="6000">
                <a:latin typeface="Anton"/>
                <a:ea typeface="Anton"/>
                <a:cs typeface="Anton"/>
                <a:sym typeface="Anton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Font typeface="Anton"/>
              <a:buNone/>
              <a:defRPr sz="6000">
                <a:latin typeface="Anton"/>
                <a:ea typeface="Anton"/>
                <a:cs typeface="Anton"/>
                <a:sym typeface="Anton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Font typeface="Anton"/>
              <a:buNone/>
              <a:defRPr sz="6000">
                <a:latin typeface="Anton"/>
                <a:ea typeface="Anton"/>
                <a:cs typeface="Anton"/>
                <a:sym typeface="Anton"/>
              </a:defRPr>
            </a:lvl9pPr>
          </a:lstStyle>
          <a:p>
            <a:r>
              <a:t>xx%</a:t>
            </a:r>
          </a:p>
        </p:txBody>
      </p:sp>
      <p:sp>
        <p:nvSpPr>
          <p:cNvPr id="32" name="Google Shape;32;p3"/>
          <p:cNvSpPr txBox="1">
            <a:spLocks noGrp="1"/>
          </p:cNvSpPr>
          <p:nvPr>
            <p:ph type="subTitle" idx="1"/>
          </p:nvPr>
        </p:nvSpPr>
        <p:spPr>
          <a:xfrm>
            <a:off x="1227863" y="1581238"/>
            <a:ext cx="2118900" cy="5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2515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2515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2515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2515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2515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2515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2515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2515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2515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subTitle" idx="7"/>
          </p:nvPr>
        </p:nvSpPr>
        <p:spPr>
          <a:xfrm>
            <a:off x="5561750" y="1579106"/>
            <a:ext cx="2118900" cy="5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2515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2515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2515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2515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2515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2515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2515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2515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2515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subTitle" idx="8"/>
          </p:nvPr>
        </p:nvSpPr>
        <p:spPr>
          <a:xfrm>
            <a:off x="1227863" y="2800377"/>
            <a:ext cx="2118900" cy="5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2515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2515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2515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2515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2515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2515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2515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2515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2515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subTitle" idx="9"/>
          </p:nvPr>
        </p:nvSpPr>
        <p:spPr>
          <a:xfrm>
            <a:off x="5557115" y="2798246"/>
            <a:ext cx="2118900" cy="5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2515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2515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2515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2515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2515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2515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2515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2515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2515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subTitle" idx="13"/>
          </p:nvPr>
        </p:nvSpPr>
        <p:spPr>
          <a:xfrm>
            <a:off x="1227863" y="3964793"/>
            <a:ext cx="2118900" cy="5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2515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2515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2515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2515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2515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2515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2515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2515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2515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subTitle" idx="14"/>
          </p:nvPr>
        </p:nvSpPr>
        <p:spPr>
          <a:xfrm>
            <a:off x="5561765" y="3964986"/>
            <a:ext cx="2118900" cy="5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2515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2515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2515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2515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2515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2515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2515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2515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2515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38" name="Google Shape;38;p3"/>
          <p:cNvSpPr txBox="1">
            <a:spLocks noGrp="1"/>
          </p:cNvSpPr>
          <p:nvPr>
            <p:ph type="subTitle" idx="15"/>
          </p:nvPr>
        </p:nvSpPr>
        <p:spPr>
          <a:xfrm>
            <a:off x="1525463" y="1785313"/>
            <a:ext cx="1821300" cy="3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subTitle" idx="16"/>
          </p:nvPr>
        </p:nvSpPr>
        <p:spPr>
          <a:xfrm>
            <a:off x="5561198" y="1783175"/>
            <a:ext cx="1817100" cy="3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7"/>
          </p:nvPr>
        </p:nvSpPr>
        <p:spPr>
          <a:xfrm>
            <a:off x="1525463" y="3004450"/>
            <a:ext cx="1821300" cy="3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ubTitle" idx="18"/>
          </p:nvPr>
        </p:nvSpPr>
        <p:spPr>
          <a:xfrm>
            <a:off x="5557124" y="3002313"/>
            <a:ext cx="1817100" cy="3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subTitle" idx="19"/>
          </p:nvPr>
        </p:nvSpPr>
        <p:spPr>
          <a:xfrm>
            <a:off x="1525463" y="4168863"/>
            <a:ext cx="1821300" cy="3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20"/>
          </p:nvPr>
        </p:nvSpPr>
        <p:spPr>
          <a:xfrm>
            <a:off x="5561211" y="4169051"/>
            <a:ext cx="1817100" cy="3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ctrTitle" idx="21"/>
          </p:nvPr>
        </p:nvSpPr>
        <p:spPr>
          <a:xfrm>
            <a:off x="55650" y="464882"/>
            <a:ext cx="9032700" cy="4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Font typeface="Anton"/>
              <a:buNone/>
              <a:defRPr sz="1800">
                <a:latin typeface="Anton"/>
                <a:ea typeface="Anton"/>
                <a:cs typeface="Anton"/>
                <a:sym typeface="Anton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Font typeface="Anton"/>
              <a:buNone/>
              <a:defRPr sz="1800">
                <a:latin typeface="Anton"/>
                <a:ea typeface="Anton"/>
                <a:cs typeface="Anton"/>
                <a:sym typeface="Anton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Font typeface="Anton"/>
              <a:buNone/>
              <a:defRPr sz="1800">
                <a:latin typeface="Anton"/>
                <a:ea typeface="Anton"/>
                <a:cs typeface="Anton"/>
                <a:sym typeface="Anton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Font typeface="Anton"/>
              <a:buNone/>
              <a:defRPr sz="1800">
                <a:latin typeface="Anton"/>
                <a:ea typeface="Anton"/>
                <a:cs typeface="Anton"/>
                <a:sym typeface="Anton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Font typeface="Anton"/>
              <a:buNone/>
              <a:defRPr sz="1800">
                <a:latin typeface="Anton"/>
                <a:ea typeface="Anton"/>
                <a:cs typeface="Anton"/>
                <a:sym typeface="Anton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Font typeface="Anton"/>
              <a:buNone/>
              <a:defRPr sz="1800">
                <a:latin typeface="Anton"/>
                <a:ea typeface="Anton"/>
                <a:cs typeface="Anton"/>
                <a:sym typeface="Anton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Font typeface="Anton"/>
              <a:buNone/>
              <a:defRPr sz="1800">
                <a:latin typeface="Anton"/>
                <a:ea typeface="Anton"/>
                <a:cs typeface="Anton"/>
                <a:sym typeface="Anton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Font typeface="Anton"/>
              <a:buNone/>
              <a:defRPr sz="1800"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cxnSp>
        <p:nvCxnSpPr>
          <p:cNvPr id="45" name="Google Shape;45;p3"/>
          <p:cNvCxnSpPr/>
          <p:nvPr/>
        </p:nvCxnSpPr>
        <p:spPr>
          <a:xfrm>
            <a:off x="2973450" y="903175"/>
            <a:ext cx="3197100" cy="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design">
  <p:cSld name="CUSTOM_12">
    <p:bg>
      <p:bgPr>
        <a:solidFill>
          <a:srgbClr val="FFFFFF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"/>
          <p:cNvSpPr/>
          <p:nvPr/>
        </p:nvSpPr>
        <p:spPr>
          <a:xfrm>
            <a:off x="3506300" y="1083300"/>
            <a:ext cx="5637723" cy="4060226"/>
          </a:xfrm>
          <a:custGeom>
            <a:avLst/>
            <a:gdLst/>
            <a:ahLst/>
            <a:cxnLst/>
            <a:rect l="l" t="t" r="r" b="b"/>
            <a:pathLst>
              <a:path w="44430" h="31998" extrusionOk="0">
                <a:moveTo>
                  <a:pt x="40231" y="1"/>
                </a:moveTo>
                <a:cubicBezTo>
                  <a:pt x="38589" y="1"/>
                  <a:pt x="36930" y="353"/>
                  <a:pt x="35422" y="1000"/>
                </a:cubicBezTo>
                <a:cubicBezTo>
                  <a:pt x="32332" y="2320"/>
                  <a:pt x="29794" y="4800"/>
                  <a:pt x="27981" y="7643"/>
                </a:cubicBezTo>
                <a:cubicBezTo>
                  <a:pt x="26298" y="10181"/>
                  <a:pt x="25021" y="13140"/>
                  <a:pt x="22483" y="14780"/>
                </a:cubicBezTo>
                <a:cubicBezTo>
                  <a:pt x="20612" y="15925"/>
                  <a:pt x="18378" y="16172"/>
                  <a:pt x="16260" y="16535"/>
                </a:cubicBezTo>
                <a:cubicBezTo>
                  <a:pt x="13664" y="16955"/>
                  <a:pt x="11068" y="17434"/>
                  <a:pt x="8645" y="18464"/>
                </a:cubicBezTo>
                <a:cubicBezTo>
                  <a:pt x="6223" y="19436"/>
                  <a:pt x="3931" y="21002"/>
                  <a:pt x="2423" y="23178"/>
                </a:cubicBezTo>
                <a:cubicBezTo>
                  <a:pt x="667" y="25716"/>
                  <a:pt x="116" y="28922"/>
                  <a:pt x="0" y="31997"/>
                </a:cubicBezTo>
                <a:lnTo>
                  <a:pt x="43515" y="31997"/>
                </a:lnTo>
                <a:cubicBezTo>
                  <a:pt x="43994" y="31997"/>
                  <a:pt x="44429" y="31576"/>
                  <a:pt x="44429" y="31098"/>
                </a:cubicBezTo>
                <a:lnTo>
                  <a:pt x="44429" y="869"/>
                </a:lnTo>
                <a:cubicBezTo>
                  <a:pt x="43122" y="277"/>
                  <a:pt x="41683" y="1"/>
                  <a:pt x="40231" y="1"/>
                </a:cubicBezTo>
                <a:close/>
              </a:path>
            </a:pathLst>
          </a:custGeom>
          <a:solidFill>
            <a:srgbClr val="FFD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subTitle" idx="1"/>
          </p:nvPr>
        </p:nvSpPr>
        <p:spPr>
          <a:xfrm>
            <a:off x="1895475" y="1846225"/>
            <a:ext cx="2132100" cy="17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>
                <a:solidFill>
                  <a:srgbClr val="F3F3F3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4"/>
          <p:cNvSpPr/>
          <p:nvPr/>
        </p:nvSpPr>
        <p:spPr>
          <a:xfrm rot="-5400000">
            <a:off x="1440650" y="1262225"/>
            <a:ext cx="2626800" cy="27396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F251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subTitle" idx="2"/>
          </p:nvPr>
        </p:nvSpPr>
        <p:spPr>
          <a:xfrm>
            <a:off x="1678100" y="2370375"/>
            <a:ext cx="2025000" cy="6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3F3F3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ctrTitle"/>
          </p:nvPr>
        </p:nvSpPr>
        <p:spPr>
          <a:xfrm>
            <a:off x="55650" y="464882"/>
            <a:ext cx="9032700" cy="4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Font typeface="Anton"/>
              <a:buNone/>
              <a:defRPr sz="1800">
                <a:latin typeface="Anton"/>
                <a:ea typeface="Anton"/>
                <a:cs typeface="Anton"/>
                <a:sym typeface="Anton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Font typeface="Anton"/>
              <a:buNone/>
              <a:defRPr sz="1800">
                <a:latin typeface="Anton"/>
                <a:ea typeface="Anton"/>
                <a:cs typeface="Anton"/>
                <a:sym typeface="Anton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Font typeface="Anton"/>
              <a:buNone/>
              <a:defRPr sz="1800">
                <a:latin typeface="Anton"/>
                <a:ea typeface="Anton"/>
                <a:cs typeface="Anton"/>
                <a:sym typeface="Anton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Font typeface="Anton"/>
              <a:buNone/>
              <a:defRPr sz="1800">
                <a:latin typeface="Anton"/>
                <a:ea typeface="Anton"/>
                <a:cs typeface="Anton"/>
                <a:sym typeface="Anton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Font typeface="Anton"/>
              <a:buNone/>
              <a:defRPr sz="1800">
                <a:latin typeface="Anton"/>
                <a:ea typeface="Anton"/>
                <a:cs typeface="Anton"/>
                <a:sym typeface="Anton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Font typeface="Anton"/>
              <a:buNone/>
              <a:defRPr sz="1800">
                <a:latin typeface="Anton"/>
                <a:ea typeface="Anton"/>
                <a:cs typeface="Anton"/>
                <a:sym typeface="Anton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Font typeface="Anton"/>
              <a:buNone/>
              <a:defRPr sz="1800">
                <a:latin typeface="Anton"/>
                <a:ea typeface="Anton"/>
                <a:cs typeface="Anton"/>
                <a:sym typeface="Anton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Font typeface="Anton"/>
              <a:buNone/>
              <a:defRPr sz="1800"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cxnSp>
        <p:nvCxnSpPr>
          <p:cNvPr id="52" name="Google Shape;52;p4"/>
          <p:cNvCxnSpPr/>
          <p:nvPr/>
        </p:nvCxnSpPr>
        <p:spPr>
          <a:xfrm>
            <a:off x="2973450" y="903175"/>
            <a:ext cx="3197100" cy="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">
  <p:cSld name="CUSTOM_12_1">
    <p:bg>
      <p:bgPr>
        <a:solidFill>
          <a:srgbClr val="FFFFFF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"/>
          <p:cNvSpPr/>
          <p:nvPr/>
        </p:nvSpPr>
        <p:spPr>
          <a:xfrm rot="10800000" flipH="1">
            <a:off x="3506300" y="0"/>
            <a:ext cx="5637723" cy="4060226"/>
          </a:xfrm>
          <a:custGeom>
            <a:avLst/>
            <a:gdLst/>
            <a:ahLst/>
            <a:cxnLst/>
            <a:rect l="l" t="t" r="r" b="b"/>
            <a:pathLst>
              <a:path w="44430" h="31998" extrusionOk="0">
                <a:moveTo>
                  <a:pt x="40231" y="1"/>
                </a:moveTo>
                <a:cubicBezTo>
                  <a:pt x="38589" y="1"/>
                  <a:pt x="36930" y="353"/>
                  <a:pt x="35422" y="1000"/>
                </a:cubicBezTo>
                <a:cubicBezTo>
                  <a:pt x="32332" y="2320"/>
                  <a:pt x="29794" y="4800"/>
                  <a:pt x="27981" y="7643"/>
                </a:cubicBezTo>
                <a:cubicBezTo>
                  <a:pt x="26298" y="10181"/>
                  <a:pt x="25021" y="13140"/>
                  <a:pt x="22483" y="14780"/>
                </a:cubicBezTo>
                <a:cubicBezTo>
                  <a:pt x="20612" y="15925"/>
                  <a:pt x="18378" y="16172"/>
                  <a:pt x="16260" y="16535"/>
                </a:cubicBezTo>
                <a:cubicBezTo>
                  <a:pt x="13664" y="16955"/>
                  <a:pt x="11068" y="17434"/>
                  <a:pt x="8645" y="18464"/>
                </a:cubicBezTo>
                <a:cubicBezTo>
                  <a:pt x="6223" y="19436"/>
                  <a:pt x="3931" y="21002"/>
                  <a:pt x="2423" y="23178"/>
                </a:cubicBezTo>
                <a:cubicBezTo>
                  <a:pt x="667" y="25716"/>
                  <a:pt x="116" y="28922"/>
                  <a:pt x="0" y="31997"/>
                </a:cubicBezTo>
                <a:lnTo>
                  <a:pt x="43515" y="31997"/>
                </a:lnTo>
                <a:cubicBezTo>
                  <a:pt x="43994" y="31997"/>
                  <a:pt x="44429" y="31576"/>
                  <a:pt x="44429" y="31098"/>
                </a:cubicBezTo>
                <a:lnTo>
                  <a:pt x="44429" y="869"/>
                </a:lnTo>
                <a:cubicBezTo>
                  <a:pt x="43122" y="277"/>
                  <a:pt x="41683" y="1"/>
                  <a:pt x="40231" y="1"/>
                </a:cubicBezTo>
                <a:close/>
              </a:path>
            </a:pathLst>
          </a:custGeom>
          <a:solidFill>
            <a:srgbClr val="FFD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ctrTitle"/>
          </p:nvPr>
        </p:nvSpPr>
        <p:spPr>
          <a:xfrm>
            <a:off x="55650" y="464882"/>
            <a:ext cx="9032700" cy="4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Font typeface="Anton"/>
              <a:buNone/>
              <a:defRPr sz="1800">
                <a:latin typeface="Anton"/>
                <a:ea typeface="Anton"/>
                <a:cs typeface="Anton"/>
                <a:sym typeface="Anton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Font typeface="Anton"/>
              <a:buNone/>
              <a:defRPr sz="1800">
                <a:latin typeface="Anton"/>
                <a:ea typeface="Anton"/>
                <a:cs typeface="Anton"/>
                <a:sym typeface="Anton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Font typeface="Anton"/>
              <a:buNone/>
              <a:defRPr sz="1800">
                <a:latin typeface="Anton"/>
                <a:ea typeface="Anton"/>
                <a:cs typeface="Anton"/>
                <a:sym typeface="Anton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Font typeface="Anton"/>
              <a:buNone/>
              <a:defRPr sz="1800">
                <a:latin typeface="Anton"/>
                <a:ea typeface="Anton"/>
                <a:cs typeface="Anton"/>
                <a:sym typeface="Anton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Font typeface="Anton"/>
              <a:buNone/>
              <a:defRPr sz="1800">
                <a:latin typeface="Anton"/>
                <a:ea typeface="Anton"/>
                <a:cs typeface="Anton"/>
                <a:sym typeface="Anton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Font typeface="Anton"/>
              <a:buNone/>
              <a:defRPr sz="1800">
                <a:latin typeface="Anton"/>
                <a:ea typeface="Anton"/>
                <a:cs typeface="Anton"/>
                <a:sym typeface="Anton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Font typeface="Anton"/>
              <a:buNone/>
              <a:defRPr sz="1800">
                <a:latin typeface="Anton"/>
                <a:ea typeface="Anton"/>
                <a:cs typeface="Anton"/>
                <a:sym typeface="Anton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Font typeface="Anton"/>
              <a:buNone/>
              <a:defRPr sz="1800"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cxnSp>
        <p:nvCxnSpPr>
          <p:cNvPr id="56" name="Google Shape;56;p5"/>
          <p:cNvCxnSpPr/>
          <p:nvPr/>
        </p:nvCxnSpPr>
        <p:spPr>
          <a:xfrm>
            <a:off x="2973450" y="903175"/>
            <a:ext cx="3197100" cy="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">
  <p:cSld name="CUSTOM_13_2">
    <p:bg>
      <p:bgPr>
        <a:solidFill>
          <a:srgbClr val="FFFFFF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rot="5400000" flipH="1">
            <a:off x="-750511" y="657839"/>
            <a:ext cx="4924732" cy="3546738"/>
          </a:xfrm>
          <a:custGeom>
            <a:avLst/>
            <a:gdLst/>
            <a:ahLst/>
            <a:cxnLst/>
            <a:rect l="l" t="t" r="r" b="b"/>
            <a:pathLst>
              <a:path w="44430" h="31998" extrusionOk="0">
                <a:moveTo>
                  <a:pt x="40231" y="1"/>
                </a:moveTo>
                <a:cubicBezTo>
                  <a:pt x="38589" y="1"/>
                  <a:pt x="36930" y="353"/>
                  <a:pt x="35422" y="1000"/>
                </a:cubicBezTo>
                <a:cubicBezTo>
                  <a:pt x="32332" y="2320"/>
                  <a:pt x="29794" y="4800"/>
                  <a:pt x="27981" y="7643"/>
                </a:cubicBezTo>
                <a:cubicBezTo>
                  <a:pt x="26298" y="10181"/>
                  <a:pt x="25021" y="13140"/>
                  <a:pt x="22483" y="14780"/>
                </a:cubicBezTo>
                <a:cubicBezTo>
                  <a:pt x="20612" y="15925"/>
                  <a:pt x="18378" y="16172"/>
                  <a:pt x="16260" y="16535"/>
                </a:cubicBezTo>
                <a:cubicBezTo>
                  <a:pt x="13664" y="16955"/>
                  <a:pt x="11068" y="17434"/>
                  <a:pt x="8645" y="18464"/>
                </a:cubicBezTo>
                <a:cubicBezTo>
                  <a:pt x="6223" y="19436"/>
                  <a:pt x="3931" y="21002"/>
                  <a:pt x="2423" y="23178"/>
                </a:cubicBezTo>
                <a:cubicBezTo>
                  <a:pt x="667" y="25716"/>
                  <a:pt x="116" y="28922"/>
                  <a:pt x="0" y="31997"/>
                </a:cubicBezTo>
                <a:lnTo>
                  <a:pt x="43515" y="31997"/>
                </a:lnTo>
                <a:cubicBezTo>
                  <a:pt x="43994" y="31997"/>
                  <a:pt x="44429" y="31576"/>
                  <a:pt x="44429" y="31098"/>
                </a:cubicBezTo>
                <a:lnTo>
                  <a:pt x="44429" y="869"/>
                </a:lnTo>
                <a:cubicBezTo>
                  <a:pt x="43122" y="277"/>
                  <a:pt x="41683" y="1"/>
                  <a:pt x="40231" y="1"/>
                </a:cubicBezTo>
                <a:close/>
              </a:path>
            </a:pathLst>
          </a:custGeom>
          <a:solidFill>
            <a:srgbClr val="FFD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>
            <a:off x="1105050" y="3462325"/>
            <a:ext cx="2086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ctrTitle"/>
          </p:nvPr>
        </p:nvSpPr>
        <p:spPr>
          <a:xfrm>
            <a:off x="1323002" y="3025475"/>
            <a:ext cx="165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subTitle" idx="2"/>
          </p:nvPr>
        </p:nvSpPr>
        <p:spPr>
          <a:xfrm>
            <a:off x="3528850" y="3462325"/>
            <a:ext cx="2086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ctrTitle" idx="3"/>
          </p:nvPr>
        </p:nvSpPr>
        <p:spPr>
          <a:xfrm>
            <a:off x="3746752" y="3025475"/>
            <a:ext cx="165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ubTitle" idx="4"/>
          </p:nvPr>
        </p:nvSpPr>
        <p:spPr>
          <a:xfrm>
            <a:off x="5952650" y="3462325"/>
            <a:ext cx="2086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7" name="Google Shape;77;p7"/>
          <p:cNvSpPr txBox="1">
            <a:spLocks noGrp="1"/>
          </p:cNvSpPr>
          <p:nvPr>
            <p:ph type="ctrTitle" idx="5"/>
          </p:nvPr>
        </p:nvSpPr>
        <p:spPr>
          <a:xfrm>
            <a:off x="6170552" y="3025475"/>
            <a:ext cx="165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ctrTitle" idx="6"/>
          </p:nvPr>
        </p:nvSpPr>
        <p:spPr>
          <a:xfrm>
            <a:off x="55650" y="464882"/>
            <a:ext cx="9032700" cy="4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Font typeface="Anton"/>
              <a:buNone/>
              <a:defRPr sz="1800">
                <a:latin typeface="Anton"/>
                <a:ea typeface="Anton"/>
                <a:cs typeface="Anton"/>
                <a:sym typeface="Anton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Font typeface="Anton"/>
              <a:buNone/>
              <a:defRPr sz="1800">
                <a:latin typeface="Anton"/>
                <a:ea typeface="Anton"/>
                <a:cs typeface="Anton"/>
                <a:sym typeface="Anton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Font typeface="Anton"/>
              <a:buNone/>
              <a:defRPr sz="1800">
                <a:latin typeface="Anton"/>
                <a:ea typeface="Anton"/>
                <a:cs typeface="Anton"/>
                <a:sym typeface="Anton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Font typeface="Anton"/>
              <a:buNone/>
              <a:defRPr sz="1800">
                <a:latin typeface="Anton"/>
                <a:ea typeface="Anton"/>
                <a:cs typeface="Anton"/>
                <a:sym typeface="Anton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Font typeface="Anton"/>
              <a:buNone/>
              <a:defRPr sz="1800">
                <a:latin typeface="Anton"/>
                <a:ea typeface="Anton"/>
                <a:cs typeface="Anton"/>
                <a:sym typeface="Anton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Font typeface="Anton"/>
              <a:buNone/>
              <a:defRPr sz="1800">
                <a:latin typeface="Anton"/>
                <a:ea typeface="Anton"/>
                <a:cs typeface="Anton"/>
                <a:sym typeface="Anton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Font typeface="Anton"/>
              <a:buNone/>
              <a:defRPr sz="1800">
                <a:latin typeface="Anton"/>
                <a:ea typeface="Anton"/>
                <a:cs typeface="Anton"/>
                <a:sym typeface="Anton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Font typeface="Anton"/>
              <a:buNone/>
              <a:defRPr sz="1800"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cxnSp>
        <p:nvCxnSpPr>
          <p:cNvPr id="79" name="Google Shape;79;p7"/>
          <p:cNvCxnSpPr/>
          <p:nvPr/>
        </p:nvCxnSpPr>
        <p:spPr>
          <a:xfrm>
            <a:off x="2973450" y="903175"/>
            <a:ext cx="3197100" cy="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">
  <p:cSld name="CUSTOM_1_1_1_1_1_1_1_1_2">
    <p:bg>
      <p:bgPr>
        <a:solidFill>
          <a:srgbClr val="FFFFFF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1"/>
          <p:cNvSpPr/>
          <p:nvPr/>
        </p:nvSpPr>
        <p:spPr>
          <a:xfrm>
            <a:off x="713601" y="1188238"/>
            <a:ext cx="7716911" cy="2767030"/>
          </a:xfrm>
          <a:custGeom>
            <a:avLst/>
            <a:gdLst/>
            <a:ahLst/>
            <a:cxnLst/>
            <a:rect l="l" t="t" r="r" b="b"/>
            <a:pathLst>
              <a:path w="31690" h="4000" extrusionOk="0">
                <a:moveTo>
                  <a:pt x="0" y="1"/>
                </a:moveTo>
                <a:lnTo>
                  <a:pt x="0" y="4000"/>
                </a:lnTo>
                <a:lnTo>
                  <a:pt x="31690" y="4000"/>
                </a:lnTo>
                <a:lnTo>
                  <a:pt x="31690" y="1"/>
                </a:lnTo>
                <a:close/>
              </a:path>
            </a:pathLst>
          </a:custGeom>
          <a:solidFill>
            <a:srgbClr val="F251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1"/>
          </p:nvPr>
        </p:nvSpPr>
        <p:spPr>
          <a:xfrm>
            <a:off x="3034550" y="2219700"/>
            <a:ext cx="4319100" cy="70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None/>
              <a:defRPr sz="1400">
                <a:solidFill>
                  <a:srgbClr val="F3F3F3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>
                <a:solidFill>
                  <a:srgbClr val="F3F3F3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>
                <a:solidFill>
                  <a:srgbClr val="F3F3F3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>
                <a:solidFill>
                  <a:srgbClr val="F3F3F3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>
                <a:solidFill>
                  <a:srgbClr val="F3F3F3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>
                <a:solidFill>
                  <a:srgbClr val="F3F3F3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>
                <a:solidFill>
                  <a:srgbClr val="F3F3F3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>
                <a:solidFill>
                  <a:srgbClr val="F3F3F3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ctrTitle"/>
          </p:nvPr>
        </p:nvSpPr>
        <p:spPr>
          <a:xfrm>
            <a:off x="4821350" y="2926900"/>
            <a:ext cx="25323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>
                <a:solidFill>
                  <a:srgbClr val="F3F3F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900"/>
              <a:buNone/>
              <a:defRPr sz="9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design 1">
  <p:cSld name="CUSTOM_11">
    <p:bg>
      <p:bgPr>
        <a:solidFill>
          <a:srgbClr val="FFFFFF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5"/>
          <p:cNvSpPr/>
          <p:nvPr/>
        </p:nvSpPr>
        <p:spPr>
          <a:xfrm flipH="1">
            <a:off x="-84379" y="1749625"/>
            <a:ext cx="4712579" cy="3393868"/>
          </a:xfrm>
          <a:custGeom>
            <a:avLst/>
            <a:gdLst/>
            <a:ahLst/>
            <a:cxnLst/>
            <a:rect l="l" t="t" r="r" b="b"/>
            <a:pathLst>
              <a:path w="44430" h="31998" extrusionOk="0">
                <a:moveTo>
                  <a:pt x="40231" y="1"/>
                </a:moveTo>
                <a:cubicBezTo>
                  <a:pt x="38589" y="1"/>
                  <a:pt x="36930" y="353"/>
                  <a:pt x="35422" y="1000"/>
                </a:cubicBezTo>
                <a:cubicBezTo>
                  <a:pt x="32332" y="2320"/>
                  <a:pt x="29794" y="4800"/>
                  <a:pt x="27981" y="7643"/>
                </a:cubicBezTo>
                <a:cubicBezTo>
                  <a:pt x="26298" y="10181"/>
                  <a:pt x="25021" y="13140"/>
                  <a:pt x="22483" y="14780"/>
                </a:cubicBezTo>
                <a:cubicBezTo>
                  <a:pt x="20612" y="15925"/>
                  <a:pt x="18378" y="16172"/>
                  <a:pt x="16260" y="16535"/>
                </a:cubicBezTo>
                <a:cubicBezTo>
                  <a:pt x="13664" y="16955"/>
                  <a:pt x="11068" y="17434"/>
                  <a:pt x="8645" y="18464"/>
                </a:cubicBezTo>
                <a:cubicBezTo>
                  <a:pt x="6223" y="19436"/>
                  <a:pt x="3931" y="21002"/>
                  <a:pt x="2423" y="23178"/>
                </a:cubicBezTo>
                <a:cubicBezTo>
                  <a:pt x="667" y="25716"/>
                  <a:pt x="116" y="28922"/>
                  <a:pt x="0" y="31997"/>
                </a:cubicBezTo>
                <a:lnTo>
                  <a:pt x="43515" y="31997"/>
                </a:lnTo>
                <a:cubicBezTo>
                  <a:pt x="43994" y="31997"/>
                  <a:pt x="44429" y="31576"/>
                  <a:pt x="44429" y="31098"/>
                </a:cubicBezTo>
                <a:lnTo>
                  <a:pt x="44429" y="869"/>
                </a:lnTo>
                <a:cubicBezTo>
                  <a:pt x="43122" y="277"/>
                  <a:pt x="41683" y="1"/>
                  <a:pt x="40231" y="1"/>
                </a:cubicBezTo>
                <a:close/>
              </a:path>
            </a:pathLst>
          </a:custGeom>
          <a:solidFill>
            <a:srgbClr val="FFD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5"/>
          <p:cNvSpPr/>
          <p:nvPr/>
        </p:nvSpPr>
        <p:spPr>
          <a:xfrm rot="5400000" flipH="1">
            <a:off x="5090700" y="1368625"/>
            <a:ext cx="2626800" cy="27396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F251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5366590" y="1846225"/>
            <a:ext cx="2132100" cy="17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>
                <a:solidFill>
                  <a:srgbClr val="F3F3F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15"/>
          <p:cNvSpPr/>
          <p:nvPr/>
        </p:nvSpPr>
        <p:spPr>
          <a:xfrm>
            <a:off x="843200" y="987800"/>
            <a:ext cx="404700" cy="404700"/>
          </a:xfrm>
          <a:prstGeom prst="ellipse">
            <a:avLst/>
          </a:prstGeom>
          <a:solidFill>
            <a:srgbClr val="FFD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5"/>
          <p:cNvSpPr/>
          <p:nvPr/>
        </p:nvSpPr>
        <p:spPr>
          <a:xfrm>
            <a:off x="1426400" y="875375"/>
            <a:ext cx="91500" cy="91500"/>
          </a:xfrm>
          <a:prstGeom prst="ellipse">
            <a:avLst/>
          </a:prstGeom>
          <a:solidFill>
            <a:srgbClr val="FFD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5"/>
          <p:cNvSpPr/>
          <p:nvPr/>
        </p:nvSpPr>
        <p:spPr>
          <a:xfrm>
            <a:off x="4377575" y="3896825"/>
            <a:ext cx="91500" cy="91500"/>
          </a:xfrm>
          <a:prstGeom prst="ellipse">
            <a:avLst/>
          </a:prstGeom>
          <a:solidFill>
            <a:srgbClr val="FFD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5"/>
          <p:cNvSpPr/>
          <p:nvPr/>
        </p:nvSpPr>
        <p:spPr>
          <a:xfrm>
            <a:off x="4628200" y="4051825"/>
            <a:ext cx="91500" cy="91500"/>
          </a:xfrm>
          <a:prstGeom prst="ellipse">
            <a:avLst/>
          </a:prstGeom>
          <a:solidFill>
            <a:srgbClr val="FFD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5"/>
          <p:cNvSpPr txBox="1">
            <a:spLocks noGrp="1"/>
          </p:cNvSpPr>
          <p:nvPr>
            <p:ph type="ctrTitle"/>
          </p:nvPr>
        </p:nvSpPr>
        <p:spPr>
          <a:xfrm>
            <a:off x="55650" y="464882"/>
            <a:ext cx="9032700" cy="4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Font typeface="Anton"/>
              <a:buNone/>
              <a:defRPr sz="1800">
                <a:latin typeface="Anton"/>
                <a:ea typeface="Anton"/>
                <a:cs typeface="Anton"/>
                <a:sym typeface="Anton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Font typeface="Anton"/>
              <a:buNone/>
              <a:defRPr sz="1800">
                <a:latin typeface="Anton"/>
                <a:ea typeface="Anton"/>
                <a:cs typeface="Anton"/>
                <a:sym typeface="Anton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Font typeface="Anton"/>
              <a:buNone/>
              <a:defRPr sz="1800">
                <a:latin typeface="Anton"/>
                <a:ea typeface="Anton"/>
                <a:cs typeface="Anton"/>
                <a:sym typeface="Anton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Font typeface="Anton"/>
              <a:buNone/>
              <a:defRPr sz="1800">
                <a:latin typeface="Anton"/>
                <a:ea typeface="Anton"/>
                <a:cs typeface="Anton"/>
                <a:sym typeface="Anton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Font typeface="Anton"/>
              <a:buNone/>
              <a:defRPr sz="1800">
                <a:latin typeface="Anton"/>
                <a:ea typeface="Anton"/>
                <a:cs typeface="Anton"/>
                <a:sym typeface="Anton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Font typeface="Anton"/>
              <a:buNone/>
              <a:defRPr sz="1800">
                <a:latin typeface="Anton"/>
                <a:ea typeface="Anton"/>
                <a:cs typeface="Anton"/>
                <a:sym typeface="Anton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Font typeface="Anton"/>
              <a:buNone/>
              <a:defRPr sz="1800">
                <a:latin typeface="Anton"/>
                <a:ea typeface="Anton"/>
                <a:cs typeface="Anton"/>
                <a:sym typeface="Anton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Font typeface="Anton"/>
              <a:buNone/>
              <a:defRPr sz="1800"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cxnSp>
        <p:nvCxnSpPr>
          <p:cNvPr id="163" name="Google Shape;163;p15"/>
          <p:cNvCxnSpPr/>
          <p:nvPr/>
        </p:nvCxnSpPr>
        <p:spPr>
          <a:xfrm>
            <a:off x="2973450" y="903175"/>
            <a:ext cx="3197100" cy="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CUSTOM_13_1_3">
    <p:bg>
      <p:bgPr>
        <a:solidFill>
          <a:srgbClr val="FFFFFF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7"/>
          <p:cNvSpPr/>
          <p:nvPr/>
        </p:nvSpPr>
        <p:spPr>
          <a:xfrm>
            <a:off x="713601" y="1538275"/>
            <a:ext cx="7716911" cy="2767030"/>
          </a:xfrm>
          <a:custGeom>
            <a:avLst/>
            <a:gdLst/>
            <a:ahLst/>
            <a:cxnLst/>
            <a:rect l="l" t="t" r="r" b="b"/>
            <a:pathLst>
              <a:path w="31690" h="4000" extrusionOk="0">
                <a:moveTo>
                  <a:pt x="0" y="1"/>
                </a:moveTo>
                <a:lnTo>
                  <a:pt x="0" y="4000"/>
                </a:lnTo>
                <a:lnTo>
                  <a:pt x="31690" y="4000"/>
                </a:lnTo>
                <a:lnTo>
                  <a:pt x="31690" y="1"/>
                </a:lnTo>
                <a:close/>
              </a:path>
            </a:pathLst>
          </a:custGeom>
          <a:solidFill>
            <a:srgbClr val="F251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7"/>
          <p:cNvSpPr txBox="1">
            <a:spLocks noGrp="1"/>
          </p:cNvSpPr>
          <p:nvPr>
            <p:ph type="subTitle" idx="1"/>
          </p:nvPr>
        </p:nvSpPr>
        <p:spPr>
          <a:xfrm>
            <a:off x="3080300" y="1981500"/>
            <a:ext cx="2991900" cy="188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000"/>
              <a:buNone/>
              <a:defRPr sz="10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ctrTitle"/>
          </p:nvPr>
        </p:nvSpPr>
        <p:spPr>
          <a:xfrm>
            <a:off x="55650" y="464882"/>
            <a:ext cx="9032700" cy="4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Font typeface="Anton"/>
              <a:buNone/>
              <a:defRPr sz="1800">
                <a:latin typeface="Anton"/>
                <a:ea typeface="Anton"/>
                <a:cs typeface="Anton"/>
                <a:sym typeface="Anton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Font typeface="Anton"/>
              <a:buNone/>
              <a:defRPr sz="1800">
                <a:latin typeface="Anton"/>
                <a:ea typeface="Anton"/>
                <a:cs typeface="Anton"/>
                <a:sym typeface="Anton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Font typeface="Anton"/>
              <a:buNone/>
              <a:defRPr sz="1800">
                <a:latin typeface="Anton"/>
                <a:ea typeface="Anton"/>
                <a:cs typeface="Anton"/>
                <a:sym typeface="Anton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Font typeface="Anton"/>
              <a:buNone/>
              <a:defRPr sz="1800">
                <a:latin typeface="Anton"/>
                <a:ea typeface="Anton"/>
                <a:cs typeface="Anton"/>
                <a:sym typeface="Anton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Font typeface="Anton"/>
              <a:buNone/>
              <a:defRPr sz="1800">
                <a:latin typeface="Anton"/>
                <a:ea typeface="Anton"/>
                <a:cs typeface="Anton"/>
                <a:sym typeface="Anton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Font typeface="Anton"/>
              <a:buNone/>
              <a:defRPr sz="1800">
                <a:latin typeface="Anton"/>
                <a:ea typeface="Anton"/>
                <a:cs typeface="Anton"/>
                <a:sym typeface="Anton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Font typeface="Anton"/>
              <a:buNone/>
              <a:defRPr sz="1800">
                <a:latin typeface="Anton"/>
                <a:ea typeface="Anton"/>
                <a:cs typeface="Anton"/>
                <a:sym typeface="Anton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Font typeface="Anton"/>
              <a:buNone/>
              <a:defRPr sz="1800"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cxnSp>
        <p:nvCxnSpPr>
          <p:cNvPr id="190" name="Google Shape;190;p17"/>
          <p:cNvCxnSpPr/>
          <p:nvPr/>
        </p:nvCxnSpPr>
        <p:spPr>
          <a:xfrm>
            <a:off x="2973450" y="903175"/>
            <a:ext cx="3197100" cy="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15">
    <p:bg>
      <p:bgPr>
        <a:solidFill>
          <a:srgbClr val="FFFFFF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25151"/>
              </a:buClr>
              <a:buSzPts val="2800"/>
              <a:buFont typeface="Anton"/>
              <a:buNone/>
              <a:defRPr sz="2800">
                <a:solidFill>
                  <a:srgbClr val="F2515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25151"/>
              </a:buClr>
              <a:buSzPts val="2800"/>
              <a:buFont typeface="Oswald Regular"/>
              <a:buNone/>
              <a:defRPr sz="2800">
                <a:solidFill>
                  <a:srgbClr val="F2515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25151"/>
              </a:buClr>
              <a:buSzPts val="2800"/>
              <a:buFont typeface="Oswald Regular"/>
              <a:buNone/>
              <a:defRPr sz="2800">
                <a:solidFill>
                  <a:srgbClr val="F2515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25151"/>
              </a:buClr>
              <a:buSzPts val="2800"/>
              <a:buFont typeface="Oswald Regular"/>
              <a:buNone/>
              <a:defRPr sz="2800">
                <a:solidFill>
                  <a:srgbClr val="F2515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25151"/>
              </a:buClr>
              <a:buSzPts val="2800"/>
              <a:buFont typeface="Oswald Regular"/>
              <a:buNone/>
              <a:defRPr sz="2800">
                <a:solidFill>
                  <a:srgbClr val="F2515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25151"/>
              </a:buClr>
              <a:buSzPts val="2800"/>
              <a:buFont typeface="Oswald Regular"/>
              <a:buNone/>
              <a:defRPr sz="2800">
                <a:solidFill>
                  <a:srgbClr val="F2515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25151"/>
              </a:buClr>
              <a:buSzPts val="2800"/>
              <a:buFont typeface="Oswald Regular"/>
              <a:buNone/>
              <a:defRPr sz="2800">
                <a:solidFill>
                  <a:srgbClr val="F2515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25151"/>
              </a:buClr>
              <a:buSzPts val="2800"/>
              <a:buFont typeface="Oswald Regular"/>
              <a:buNone/>
              <a:defRPr sz="2800">
                <a:solidFill>
                  <a:srgbClr val="F2515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25151"/>
              </a:buClr>
              <a:buSzPts val="2800"/>
              <a:buFont typeface="Oswald Regular"/>
              <a:buNone/>
              <a:defRPr sz="2800">
                <a:solidFill>
                  <a:srgbClr val="F25151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Char char="●"/>
              <a:defRPr sz="1200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Char char="○"/>
              <a:defRPr sz="1200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Char char="■"/>
              <a:defRPr sz="1200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Char char="●"/>
              <a:defRPr sz="1200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Char char="○"/>
              <a:defRPr sz="1200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Char char="■"/>
              <a:defRPr sz="1200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Char char="●"/>
              <a:defRPr sz="1200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Char char="○"/>
              <a:defRPr sz="1200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Anaheim"/>
              <a:buChar char="■"/>
              <a:defRPr sz="1200">
                <a:solidFill>
                  <a:srgbClr val="434343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7" r:id="rId6"/>
    <p:sldLayoutId id="2147483661" r:id="rId7"/>
    <p:sldLayoutId id="2147483663" r:id="rId8"/>
    <p:sldLayoutId id="2147483665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microsoft.com/office/2007/relationships/hdphoto" Target="../media/hdphoto5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4.wdp"/><Relationship Id="rId4" Type="http://schemas.openxmlformats.org/officeDocument/2006/relationships/image" Target="../media/image11.png"/><Relationship Id="rId9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microsoft.com/office/2007/relationships/hdphoto" Target="../media/hdphoto8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microsoft.com/office/2007/relationships/hdphoto" Target="../media/hdphoto7.wdp"/><Relationship Id="rId4" Type="http://schemas.openxmlformats.org/officeDocument/2006/relationships/image" Target="../media/image14.png"/><Relationship Id="rId9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2"/>
          <p:cNvSpPr txBox="1">
            <a:spLocks noGrp="1"/>
          </p:cNvSpPr>
          <p:nvPr>
            <p:ph type="subTitle" idx="1"/>
          </p:nvPr>
        </p:nvSpPr>
        <p:spPr>
          <a:xfrm>
            <a:off x="4914475" y="2743675"/>
            <a:ext cx="36804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/>
              <a:t>Oleh: Nalini, Herthik, Safwan, Deena</a:t>
            </a:r>
            <a:endParaRPr sz="1800" dirty="0"/>
          </a:p>
        </p:txBody>
      </p:sp>
      <p:sp>
        <p:nvSpPr>
          <p:cNvPr id="206" name="Google Shape;206;p22"/>
          <p:cNvSpPr txBox="1">
            <a:spLocks noGrp="1"/>
          </p:cNvSpPr>
          <p:nvPr>
            <p:ph type="ctrTitle"/>
          </p:nvPr>
        </p:nvSpPr>
        <p:spPr>
          <a:xfrm>
            <a:off x="6098275" y="1939050"/>
            <a:ext cx="2496600" cy="126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VAKSIN</a:t>
            </a:r>
            <a:endParaRPr dirty="0">
              <a:solidFill>
                <a:srgbClr val="F25151"/>
              </a:solidFill>
            </a:endParaRPr>
          </a:p>
        </p:txBody>
      </p:sp>
      <p:pic>
        <p:nvPicPr>
          <p:cNvPr id="207" name="Google Shape;207;p22"/>
          <p:cNvPicPr preferRelativeResize="0"/>
          <p:nvPr/>
        </p:nvPicPr>
        <p:blipFill rotWithShape="1">
          <a:blip r:embed="rId3">
            <a:alphaModFix/>
          </a:blip>
          <a:srcRect l="9110" t="5715" r="9110" b="17878"/>
          <a:stretch/>
        </p:blipFill>
        <p:spPr>
          <a:xfrm>
            <a:off x="248200" y="857250"/>
            <a:ext cx="4815629" cy="3823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p40"/>
          <p:cNvSpPr txBox="1">
            <a:spLocks noGrp="1"/>
          </p:cNvSpPr>
          <p:nvPr>
            <p:ph type="subTitle" idx="1"/>
          </p:nvPr>
        </p:nvSpPr>
        <p:spPr>
          <a:xfrm>
            <a:off x="836163" y="1970867"/>
            <a:ext cx="7471673" cy="188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58750" lvl="0" indent="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</a:pPr>
            <a:r>
              <a:rPr lang="en-MY" sz="4400" dirty="0">
                <a:latin typeface="Anton" panose="020B0604020202020204" charset="0"/>
              </a:rPr>
              <a:t>KESAN TIDAK MENGAMBIL VAKSIN</a:t>
            </a:r>
            <a:endParaRPr sz="4400" dirty="0">
              <a:latin typeface="Anto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4402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r="-47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7583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00203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32"/>
          <p:cNvSpPr txBox="1">
            <a:spLocks noGrp="1"/>
          </p:cNvSpPr>
          <p:nvPr>
            <p:ph type="subTitle" idx="1"/>
          </p:nvPr>
        </p:nvSpPr>
        <p:spPr>
          <a:xfrm>
            <a:off x="3115338" y="1742046"/>
            <a:ext cx="4670641" cy="154950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/>
            <a:r>
              <a:rPr lang="es" sz="1800" b="1" dirty="0"/>
              <a:t>“</a:t>
            </a:r>
            <a:r>
              <a:rPr lang="en-US" sz="1800" b="1" dirty="0"/>
              <a:t>If you want to know the value of vaccines, just spend some time in a clinic in Africa. The faces of the mothers and fathers say it all: vaccines prevent illness and save lives.”</a:t>
            </a:r>
            <a:br>
              <a:rPr lang="en-US" sz="1800" b="1" dirty="0"/>
            </a:br>
            <a:endParaRPr sz="1800" b="1" dirty="0"/>
          </a:p>
        </p:txBody>
      </p:sp>
      <p:sp>
        <p:nvSpPr>
          <p:cNvPr id="640" name="Google Shape;640;p32"/>
          <p:cNvSpPr txBox="1">
            <a:spLocks noGrp="1"/>
          </p:cNvSpPr>
          <p:nvPr>
            <p:ph type="ctrTitle"/>
          </p:nvPr>
        </p:nvSpPr>
        <p:spPr>
          <a:xfrm>
            <a:off x="4657060" y="3037842"/>
            <a:ext cx="3607385" cy="507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es" sz="1400" dirty="0"/>
              <a:t>—</a:t>
            </a:r>
            <a:r>
              <a:rPr lang="en-MY" sz="1400" dirty="0"/>
              <a:t>SETH BERKLEY, </a:t>
            </a:r>
            <a:br>
              <a:rPr lang="en-MY" sz="1400" dirty="0"/>
            </a:br>
            <a:r>
              <a:rPr lang="en-MY" sz="1400" dirty="0"/>
              <a:t>PENGASAS INTERNATIONAL AIDS VACCINE INITIAVE</a:t>
            </a:r>
            <a:endParaRPr sz="1400" dirty="0"/>
          </a:p>
        </p:txBody>
      </p:sp>
      <p:grpSp>
        <p:nvGrpSpPr>
          <p:cNvPr id="641" name="Google Shape;641;p32"/>
          <p:cNvGrpSpPr/>
          <p:nvPr/>
        </p:nvGrpSpPr>
        <p:grpSpPr>
          <a:xfrm>
            <a:off x="1207950" y="2406750"/>
            <a:ext cx="1682449" cy="1549504"/>
            <a:chOff x="891200" y="2406750"/>
            <a:chExt cx="1682449" cy="1549504"/>
          </a:xfrm>
        </p:grpSpPr>
        <p:pic>
          <p:nvPicPr>
            <p:cNvPr id="642" name="Google Shape;642;p32"/>
            <p:cNvPicPr preferRelativeResize="0"/>
            <p:nvPr/>
          </p:nvPicPr>
          <p:blipFill rotWithShape="1">
            <a:blip r:embed="rId3">
              <a:alphaModFix/>
            </a:blip>
            <a:srcRect l="20725" t="25747" r="20725" b="10805"/>
            <a:stretch/>
          </p:blipFill>
          <p:spPr>
            <a:xfrm>
              <a:off x="891200" y="2406750"/>
              <a:ext cx="1682449" cy="15495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3" name="Google Shape;643;p32"/>
            <p:cNvSpPr/>
            <p:nvPr/>
          </p:nvSpPr>
          <p:spPr>
            <a:xfrm>
              <a:off x="1156900" y="3740050"/>
              <a:ext cx="305400" cy="43500"/>
            </a:xfrm>
            <a:prstGeom prst="rect">
              <a:avLst/>
            </a:pr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38"/>
          <p:cNvSpPr txBox="1">
            <a:spLocks noGrp="1"/>
          </p:cNvSpPr>
          <p:nvPr>
            <p:ph type="ctrTitle"/>
          </p:nvPr>
        </p:nvSpPr>
        <p:spPr>
          <a:xfrm>
            <a:off x="55650" y="464882"/>
            <a:ext cx="9032700" cy="4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dirty="0"/>
              <a:t>KESIMPULAN</a:t>
            </a:r>
            <a:endParaRPr dirty="0"/>
          </a:p>
        </p:txBody>
      </p:sp>
      <p:sp>
        <p:nvSpPr>
          <p:cNvPr id="1104" name="Google Shape;1104;p38"/>
          <p:cNvSpPr txBox="1">
            <a:spLocks noGrp="1"/>
          </p:cNvSpPr>
          <p:nvPr>
            <p:ph type="subTitle" idx="1"/>
          </p:nvPr>
        </p:nvSpPr>
        <p:spPr>
          <a:xfrm flipH="1">
            <a:off x="5178056" y="1626781"/>
            <a:ext cx="2498650" cy="223283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700" dirty="0" err="1"/>
              <a:t>Sebagai</a:t>
            </a:r>
            <a:r>
              <a:rPr lang="en-MY" sz="1700" dirty="0"/>
              <a:t> </a:t>
            </a:r>
            <a:r>
              <a:rPr lang="en-MY" sz="1700" dirty="0" err="1"/>
              <a:t>seorang</a:t>
            </a:r>
            <a:r>
              <a:rPr lang="en-MY" sz="1700" dirty="0"/>
              <a:t> </a:t>
            </a:r>
            <a:r>
              <a:rPr lang="en-MY" sz="1700" dirty="0" err="1"/>
              <a:t>ibu</a:t>
            </a:r>
            <a:r>
              <a:rPr lang="en-MY" sz="1700" dirty="0"/>
              <a:t> </a:t>
            </a:r>
            <a:r>
              <a:rPr lang="en-MY" sz="1700" dirty="0" err="1"/>
              <a:t>atau</a:t>
            </a:r>
            <a:r>
              <a:rPr lang="en-MY" sz="1700" dirty="0"/>
              <a:t> </a:t>
            </a:r>
            <a:r>
              <a:rPr lang="en-MY" sz="1700" dirty="0" err="1"/>
              <a:t>bapa</a:t>
            </a:r>
            <a:r>
              <a:rPr lang="en-MY" sz="1700" dirty="0"/>
              <a:t>, </a:t>
            </a:r>
            <a:r>
              <a:rPr lang="en-MY" sz="1700" dirty="0" err="1"/>
              <a:t>kita</a:t>
            </a:r>
            <a:r>
              <a:rPr lang="en-MY" sz="1700" dirty="0"/>
              <a:t> </a:t>
            </a:r>
            <a:r>
              <a:rPr lang="en-MY" sz="1700" dirty="0" err="1"/>
              <a:t>perlu</a:t>
            </a:r>
            <a:r>
              <a:rPr lang="en-MY" sz="1700" dirty="0"/>
              <a:t> </a:t>
            </a:r>
            <a:r>
              <a:rPr lang="en-MY" sz="1700" dirty="0" err="1"/>
              <a:t>lah</a:t>
            </a:r>
            <a:r>
              <a:rPr lang="en-MY" sz="1700" dirty="0"/>
              <a:t> </a:t>
            </a:r>
            <a:r>
              <a:rPr lang="en-MY" sz="1700" dirty="0" err="1"/>
              <a:t>bertanggungjawab</a:t>
            </a:r>
            <a:r>
              <a:rPr lang="en-MY" sz="1700" dirty="0"/>
              <a:t> </a:t>
            </a:r>
            <a:r>
              <a:rPr lang="en-MY" sz="1700" dirty="0" err="1"/>
              <a:t>melindungi</a:t>
            </a:r>
            <a:r>
              <a:rPr lang="en-MY" sz="1700" dirty="0"/>
              <a:t> </a:t>
            </a:r>
            <a:r>
              <a:rPr lang="en-MY" sz="1700" dirty="0" err="1"/>
              <a:t>anak-anak</a:t>
            </a:r>
            <a:r>
              <a:rPr lang="en-MY" sz="1700" dirty="0"/>
              <a:t> </a:t>
            </a:r>
            <a:r>
              <a:rPr lang="en-MY" sz="1700" dirty="0" err="1"/>
              <a:t>dari</a:t>
            </a:r>
            <a:r>
              <a:rPr lang="en-MY" sz="1700" dirty="0"/>
              <a:t> </a:t>
            </a:r>
            <a:r>
              <a:rPr lang="en-MY" sz="1700" dirty="0" err="1"/>
              <a:t>segala</a:t>
            </a:r>
            <a:r>
              <a:rPr lang="en-MY" sz="1700" dirty="0"/>
              <a:t> </a:t>
            </a:r>
            <a:r>
              <a:rPr lang="en-MY" sz="1700" dirty="0" err="1"/>
              <a:t>jenis</a:t>
            </a:r>
            <a:r>
              <a:rPr lang="en-MY" sz="1700" dirty="0"/>
              <a:t> </a:t>
            </a:r>
            <a:r>
              <a:rPr lang="en-MY" sz="1700" dirty="0" err="1"/>
              <a:t>penyakit</a:t>
            </a:r>
            <a:r>
              <a:rPr lang="en-MY" sz="1700" dirty="0"/>
              <a:t>, dan salah </a:t>
            </a:r>
            <a:r>
              <a:rPr lang="en-MY" sz="1700" dirty="0" err="1"/>
              <a:t>satu</a:t>
            </a:r>
            <a:r>
              <a:rPr lang="en-MY" sz="1700" dirty="0"/>
              <a:t> </a:t>
            </a:r>
            <a:r>
              <a:rPr lang="en-MY" sz="1700" dirty="0" err="1"/>
              <a:t>caranya</a:t>
            </a:r>
            <a:r>
              <a:rPr lang="en-MY" sz="1700" dirty="0"/>
              <a:t> </a:t>
            </a:r>
            <a:r>
              <a:rPr lang="en-MY" sz="1700" dirty="0" err="1"/>
              <a:t>ialah</a:t>
            </a:r>
            <a:r>
              <a:rPr lang="en-MY" sz="1700" dirty="0"/>
              <a:t> </a:t>
            </a:r>
            <a:r>
              <a:rPr lang="en-MY" sz="1700" dirty="0" err="1"/>
              <a:t>dengan</a:t>
            </a:r>
            <a:r>
              <a:rPr lang="en-MY" sz="1700" dirty="0"/>
              <a:t> </a:t>
            </a:r>
            <a:r>
              <a:rPr lang="en-MY" sz="1700" dirty="0" err="1"/>
              <a:t>memberi</a:t>
            </a:r>
            <a:r>
              <a:rPr lang="en-MY" sz="1700" dirty="0"/>
              <a:t> </a:t>
            </a:r>
            <a:r>
              <a:rPr lang="en-MY" sz="1700" dirty="0" err="1"/>
              <a:t>vaksin</a:t>
            </a:r>
            <a:r>
              <a:rPr lang="en-MY" sz="1700" dirty="0"/>
              <a:t> </a:t>
            </a:r>
            <a:r>
              <a:rPr lang="en-MY" sz="1700" dirty="0" err="1"/>
              <a:t>kepada</a:t>
            </a:r>
            <a:r>
              <a:rPr lang="en-MY" sz="1700" dirty="0"/>
              <a:t> </a:t>
            </a:r>
            <a:r>
              <a:rPr lang="en-MY" sz="1700" dirty="0" err="1"/>
              <a:t>mereka</a:t>
            </a:r>
            <a:r>
              <a:rPr lang="en-MY" sz="1700" dirty="0"/>
              <a:t>. </a:t>
            </a:r>
            <a:endParaRPr sz="1700" dirty="0"/>
          </a:p>
        </p:txBody>
      </p:sp>
      <p:pic>
        <p:nvPicPr>
          <p:cNvPr id="1105" name="Google Shape;1105;p38"/>
          <p:cNvPicPr preferRelativeResize="0"/>
          <p:nvPr/>
        </p:nvPicPr>
        <p:blipFill rotWithShape="1">
          <a:blip r:embed="rId3">
            <a:alphaModFix/>
          </a:blip>
          <a:srcRect l="12502" t="13669" r="12495" b="13661"/>
          <a:stretch/>
        </p:blipFill>
        <p:spPr>
          <a:xfrm>
            <a:off x="240525" y="1004000"/>
            <a:ext cx="4160101" cy="373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p41"/>
          <p:cNvSpPr txBox="1">
            <a:spLocks noGrp="1"/>
          </p:cNvSpPr>
          <p:nvPr>
            <p:ph type="ctrTitle"/>
          </p:nvPr>
        </p:nvSpPr>
        <p:spPr>
          <a:xfrm>
            <a:off x="55650" y="464882"/>
            <a:ext cx="9032700" cy="4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MY" dirty="0"/>
              <a:t>TERIMA KASIH!</a:t>
            </a:r>
            <a:endParaRPr dirty="0"/>
          </a:p>
        </p:txBody>
      </p:sp>
      <p:sp>
        <p:nvSpPr>
          <p:cNvPr id="1131" name="Google Shape;1131;p41"/>
          <p:cNvSpPr/>
          <p:nvPr/>
        </p:nvSpPr>
        <p:spPr>
          <a:xfrm>
            <a:off x="4197413" y="3628880"/>
            <a:ext cx="131588" cy="274986"/>
          </a:xfrm>
          <a:custGeom>
            <a:avLst/>
            <a:gdLst/>
            <a:ahLst/>
            <a:cxnLst/>
            <a:rect l="l" t="t" r="r" b="b"/>
            <a:pathLst>
              <a:path w="18147" h="39025" extrusionOk="0">
                <a:moveTo>
                  <a:pt x="12195" y="1"/>
                </a:moveTo>
                <a:cubicBezTo>
                  <a:pt x="3805" y="1"/>
                  <a:pt x="3935" y="6635"/>
                  <a:pt x="3935" y="7578"/>
                </a:cubicBezTo>
                <a:lnTo>
                  <a:pt x="3935" y="12878"/>
                </a:lnTo>
                <a:lnTo>
                  <a:pt x="0" y="12878"/>
                </a:lnTo>
                <a:lnTo>
                  <a:pt x="0" y="19512"/>
                </a:lnTo>
                <a:lnTo>
                  <a:pt x="3935" y="19512"/>
                </a:lnTo>
                <a:lnTo>
                  <a:pt x="3935" y="39024"/>
                </a:lnTo>
                <a:lnTo>
                  <a:pt x="12065" y="39024"/>
                </a:lnTo>
                <a:lnTo>
                  <a:pt x="12065" y="19512"/>
                </a:lnTo>
                <a:lnTo>
                  <a:pt x="17496" y="19512"/>
                </a:lnTo>
                <a:cubicBezTo>
                  <a:pt x="17496" y="19512"/>
                  <a:pt x="18016" y="16390"/>
                  <a:pt x="18146" y="12878"/>
                </a:cubicBezTo>
                <a:lnTo>
                  <a:pt x="12065" y="12878"/>
                </a:lnTo>
                <a:lnTo>
                  <a:pt x="12065" y="8391"/>
                </a:lnTo>
                <a:cubicBezTo>
                  <a:pt x="12065" y="7740"/>
                  <a:pt x="12878" y="6765"/>
                  <a:pt x="13821" y="6765"/>
                </a:cubicBezTo>
                <a:lnTo>
                  <a:pt x="18146" y="6765"/>
                </a:lnTo>
                <a:lnTo>
                  <a:pt x="18146" y="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2" name="Google Shape;1132;p41"/>
          <p:cNvSpPr txBox="1">
            <a:spLocks noGrp="1"/>
          </p:cNvSpPr>
          <p:nvPr>
            <p:ph type="subTitle" idx="1"/>
          </p:nvPr>
        </p:nvSpPr>
        <p:spPr>
          <a:xfrm>
            <a:off x="2431222" y="1969348"/>
            <a:ext cx="4504953" cy="172111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800" b="1" dirty="0"/>
              <a:t>Ada</a:t>
            </a:r>
            <a:r>
              <a:rPr lang="es" sz="1800" b="1" dirty="0"/>
              <a:t> soalan?</a:t>
            </a:r>
            <a:endParaRPr sz="1800" b="1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800" b="1" dirty="0" err="1"/>
              <a:t>Hubungi</a:t>
            </a:r>
            <a:r>
              <a:rPr lang="en-MY" sz="1800" b="1" dirty="0"/>
              <a:t> </a:t>
            </a:r>
            <a:r>
              <a:rPr lang="en-MY" sz="1800" b="1" dirty="0" err="1"/>
              <a:t>Dr.</a:t>
            </a:r>
            <a:r>
              <a:rPr lang="en-MY" sz="1800" b="1" dirty="0"/>
              <a:t> Safwan </a:t>
            </a:r>
            <a:r>
              <a:rPr lang="en-MY" sz="1800" b="1" dirty="0" err="1"/>
              <a:t>Azhar</a:t>
            </a:r>
            <a:r>
              <a:rPr lang="en-MY" sz="1800" b="1" dirty="0"/>
              <a:t> di </a:t>
            </a:r>
            <a:r>
              <a:rPr lang="en-MY" sz="1800" b="1" dirty="0" err="1"/>
              <a:t>talian</a:t>
            </a:r>
            <a:endParaRPr lang="en-MY" sz="1800" b="1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800" b="1" dirty="0"/>
              <a:t>+0175698164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MY" sz="1800" b="1" dirty="0"/>
              <a:t>@</a:t>
            </a:r>
            <a:r>
              <a:rPr lang="en-MY" sz="1800" b="1" dirty="0" err="1"/>
              <a:t>sfwanazhr</a:t>
            </a:r>
            <a:endParaRPr lang="en-MY" sz="1800" b="1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MY" sz="18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/>
          </a:p>
        </p:txBody>
      </p:sp>
      <p:pic>
        <p:nvPicPr>
          <p:cNvPr id="1133" name="Google Shape;1133;p41"/>
          <p:cNvPicPr preferRelativeResize="0"/>
          <p:nvPr/>
        </p:nvPicPr>
        <p:blipFill rotWithShape="1">
          <a:blip r:embed="rId3">
            <a:alphaModFix/>
          </a:blip>
          <a:srcRect l="14081" t="19445" r="19149" b="19445"/>
          <a:stretch/>
        </p:blipFill>
        <p:spPr>
          <a:xfrm flipH="1">
            <a:off x="267700" y="3220663"/>
            <a:ext cx="2205429" cy="17153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6995;p53">
            <a:extLst>
              <a:ext uri="{FF2B5EF4-FFF2-40B4-BE49-F238E27FC236}">
                <a16:creationId xmlns:a16="http://schemas.microsoft.com/office/drawing/2014/main" id="{D9EDAA66-F106-4019-A808-66DA2363C853}"/>
              </a:ext>
            </a:extLst>
          </p:cNvPr>
          <p:cNvSpPr/>
          <p:nvPr/>
        </p:nvSpPr>
        <p:spPr>
          <a:xfrm>
            <a:off x="4683699" y="3569835"/>
            <a:ext cx="335836" cy="334031"/>
          </a:xfrm>
          <a:custGeom>
            <a:avLst/>
            <a:gdLst/>
            <a:ahLst/>
            <a:cxnLst/>
            <a:rect l="l" t="t" r="r" b="b"/>
            <a:pathLst>
              <a:path w="11721" h="11658" extrusionOk="0">
                <a:moveTo>
                  <a:pt x="6144" y="2773"/>
                </a:moveTo>
                <a:cubicBezTo>
                  <a:pt x="7467" y="2868"/>
                  <a:pt x="8570" y="3813"/>
                  <a:pt x="8885" y="5042"/>
                </a:cubicBezTo>
                <a:cubicBezTo>
                  <a:pt x="8917" y="5231"/>
                  <a:pt x="8791" y="5388"/>
                  <a:pt x="8633" y="5483"/>
                </a:cubicBezTo>
                <a:cubicBezTo>
                  <a:pt x="8613" y="5486"/>
                  <a:pt x="8594" y="5487"/>
                  <a:pt x="8575" y="5487"/>
                </a:cubicBezTo>
                <a:cubicBezTo>
                  <a:pt x="8412" y="5487"/>
                  <a:pt x="8277" y="5372"/>
                  <a:pt x="8192" y="5231"/>
                </a:cubicBezTo>
                <a:cubicBezTo>
                  <a:pt x="7972" y="4254"/>
                  <a:pt x="7089" y="3561"/>
                  <a:pt x="6113" y="3466"/>
                </a:cubicBezTo>
                <a:cubicBezTo>
                  <a:pt x="5924" y="3466"/>
                  <a:pt x="5798" y="3277"/>
                  <a:pt x="5798" y="3120"/>
                </a:cubicBezTo>
                <a:cubicBezTo>
                  <a:pt x="5798" y="2868"/>
                  <a:pt x="5955" y="2773"/>
                  <a:pt x="6144" y="2773"/>
                </a:cubicBezTo>
                <a:close/>
                <a:moveTo>
                  <a:pt x="6222" y="1414"/>
                </a:moveTo>
                <a:cubicBezTo>
                  <a:pt x="6238" y="1414"/>
                  <a:pt x="6254" y="1416"/>
                  <a:pt x="6270" y="1418"/>
                </a:cubicBezTo>
                <a:cubicBezTo>
                  <a:pt x="8161" y="1576"/>
                  <a:pt x="9862" y="2962"/>
                  <a:pt x="10240" y="5136"/>
                </a:cubicBezTo>
                <a:cubicBezTo>
                  <a:pt x="10303" y="5325"/>
                  <a:pt x="10177" y="5483"/>
                  <a:pt x="9988" y="5514"/>
                </a:cubicBezTo>
                <a:cubicBezTo>
                  <a:pt x="9960" y="5518"/>
                  <a:pt x="9934" y="5520"/>
                  <a:pt x="9908" y="5520"/>
                </a:cubicBezTo>
                <a:cubicBezTo>
                  <a:pt x="9730" y="5520"/>
                  <a:pt x="9606" y="5424"/>
                  <a:pt x="9578" y="5231"/>
                </a:cubicBezTo>
                <a:cubicBezTo>
                  <a:pt x="9263" y="3466"/>
                  <a:pt x="7846" y="2238"/>
                  <a:pt x="6239" y="2143"/>
                </a:cubicBezTo>
                <a:cubicBezTo>
                  <a:pt x="6050" y="2143"/>
                  <a:pt x="5924" y="1923"/>
                  <a:pt x="5924" y="1765"/>
                </a:cubicBezTo>
                <a:cubicBezTo>
                  <a:pt x="5924" y="1563"/>
                  <a:pt x="6055" y="1414"/>
                  <a:pt x="6222" y="1414"/>
                </a:cubicBezTo>
                <a:close/>
                <a:moveTo>
                  <a:pt x="5907" y="4124"/>
                </a:moveTo>
                <a:cubicBezTo>
                  <a:pt x="5923" y="4124"/>
                  <a:pt x="5939" y="4125"/>
                  <a:pt x="5955" y="4128"/>
                </a:cubicBezTo>
                <a:cubicBezTo>
                  <a:pt x="6680" y="4191"/>
                  <a:pt x="7247" y="4663"/>
                  <a:pt x="7499" y="5325"/>
                </a:cubicBezTo>
                <a:cubicBezTo>
                  <a:pt x="7530" y="5514"/>
                  <a:pt x="7467" y="5672"/>
                  <a:pt x="7247" y="5766"/>
                </a:cubicBezTo>
                <a:cubicBezTo>
                  <a:pt x="7223" y="5770"/>
                  <a:pt x="7199" y="5772"/>
                  <a:pt x="7177" y="5772"/>
                </a:cubicBezTo>
                <a:cubicBezTo>
                  <a:pt x="7019" y="5772"/>
                  <a:pt x="6892" y="5679"/>
                  <a:pt x="6837" y="5514"/>
                </a:cubicBezTo>
                <a:cubicBezTo>
                  <a:pt x="6711" y="5136"/>
                  <a:pt x="6365" y="4852"/>
                  <a:pt x="5924" y="4821"/>
                </a:cubicBezTo>
                <a:cubicBezTo>
                  <a:pt x="5735" y="4821"/>
                  <a:pt x="5609" y="4663"/>
                  <a:pt x="5609" y="4443"/>
                </a:cubicBezTo>
                <a:cubicBezTo>
                  <a:pt x="5609" y="4270"/>
                  <a:pt x="5740" y="4124"/>
                  <a:pt x="5907" y="4124"/>
                </a:cubicBezTo>
                <a:close/>
                <a:moveTo>
                  <a:pt x="3385" y="3199"/>
                </a:moveTo>
                <a:cubicBezTo>
                  <a:pt x="3455" y="3199"/>
                  <a:pt x="3527" y="3225"/>
                  <a:pt x="3592" y="3277"/>
                </a:cubicBezTo>
                <a:lnTo>
                  <a:pt x="4695" y="4096"/>
                </a:lnTo>
                <a:cubicBezTo>
                  <a:pt x="4853" y="4222"/>
                  <a:pt x="4884" y="4411"/>
                  <a:pt x="4790" y="4569"/>
                </a:cubicBezTo>
                <a:lnTo>
                  <a:pt x="4159" y="5388"/>
                </a:lnTo>
                <a:lnTo>
                  <a:pt x="6869" y="7436"/>
                </a:lnTo>
                <a:lnTo>
                  <a:pt x="7499" y="6617"/>
                </a:lnTo>
                <a:cubicBezTo>
                  <a:pt x="7572" y="6525"/>
                  <a:pt x="7667" y="6476"/>
                  <a:pt x="7765" y="6476"/>
                </a:cubicBezTo>
                <a:cubicBezTo>
                  <a:pt x="7835" y="6476"/>
                  <a:pt x="7906" y="6501"/>
                  <a:pt x="7972" y="6554"/>
                </a:cubicBezTo>
                <a:lnTo>
                  <a:pt x="9074" y="7373"/>
                </a:lnTo>
                <a:cubicBezTo>
                  <a:pt x="9232" y="7499"/>
                  <a:pt x="9263" y="7688"/>
                  <a:pt x="9137" y="7845"/>
                </a:cubicBezTo>
                <a:lnTo>
                  <a:pt x="8507" y="8665"/>
                </a:lnTo>
                <a:cubicBezTo>
                  <a:pt x="8225" y="9022"/>
                  <a:pt x="7819" y="9211"/>
                  <a:pt x="7403" y="9211"/>
                </a:cubicBezTo>
                <a:cubicBezTo>
                  <a:pt x="7123" y="9211"/>
                  <a:pt x="6839" y="9126"/>
                  <a:pt x="6585" y="8948"/>
                </a:cubicBezTo>
                <a:lnTo>
                  <a:pt x="2773" y="6081"/>
                </a:lnTo>
                <a:cubicBezTo>
                  <a:pt x="2143" y="5672"/>
                  <a:pt x="2017" y="4821"/>
                  <a:pt x="2490" y="4191"/>
                </a:cubicBezTo>
                <a:lnTo>
                  <a:pt x="3120" y="3340"/>
                </a:lnTo>
                <a:cubicBezTo>
                  <a:pt x="3193" y="3248"/>
                  <a:pt x="3288" y="3199"/>
                  <a:pt x="3385" y="3199"/>
                </a:cubicBezTo>
                <a:close/>
                <a:moveTo>
                  <a:pt x="5829" y="1"/>
                </a:moveTo>
                <a:cubicBezTo>
                  <a:pt x="2647" y="1"/>
                  <a:pt x="1" y="2647"/>
                  <a:pt x="1" y="5829"/>
                </a:cubicBezTo>
                <a:cubicBezTo>
                  <a:pt x="64" y="9011"/>
                  <a:pt x="2647" y="11658"/>
                  <a:pt x="5892" y="11658"/>
                </a:cubicBezTo>
                <a:cubicBezTo>
                  <a:pt x="6900" y="11658"/>
                  <a:pt x="7940" y="11374"/>
                  <a:pt x="8822" y="10838"/>
                </a:cubicBezTo>
                <a:lnTo>
                  <a:pt x="11248" y="11626"/>
                </a:lnTo>
                <a:cubicBezTo>
                  <a:pt x="11272" y="11634"/>
                  <a:pt x="11299" y="11638"/>
                  <a:pt x="11329" y="11638"/>
                </a:cubicBezTo>
                <a:cubicBezTo>
                  <a:pt x="11417" y="11638"/>
                  <a:pt x="11524" y="11602"/>
                  <a:pt x="11595" y="11531"/>
                </a:cubicBezTo>
                <a:cubicBezTo>
                  <a:pt x="11658" y="11468"/>
                  <a:pt x="11721" y="11311"/>
                  <a:pt x="11658" y="11185"/>
                </a:cubicBezTo>
                <a:lnTo>
                  <a:pt x="10838" y="8791"/>
                </a:lnTo>
                <a:cubicBezTo>
                  <a:pt x="11406" y="7877"/>
                  <a:pt x="11658" y="6869"/>
                  <a:pt x="11658" y="5829"/>
                </a:cubicBezTo>
                <a:cubicBezTo>
                  <a:pt x="11658" y="2647"/>
                  <a:pt x="9043" y="1"/>
                  <a:pt x="5829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9" name="Google Shape;1268;p38">
            <a:extLst>
              <a:ext uri="{FF2B5EF4-FFF2-40B4-BE49-F238E27FC236}">
                <a16:creationId xmlns:a16="http://schemas.microsoft.com/office/drawing/2014/main" id="{F76ED32E-A094-4E1C-BD23-8640E406A17B}"/>
              </a:ext>
            </a:extLst>
          </p:cNvPr>
          <p:cNvGrpSpPr/>
          <p:nvPr/>
        </p:nvGrpSpPr>
        <p:grpSpPr>
          <a:xfrm>
            <a:off x="5374233" y="3572372"/>
            <a:ext cx="335836" cy="334031"/>
            <a:chOff x="864491" y="1723250"/>
            <a:chExt cx="397866" cy="397887"/>
          </a:xfrm>
          <a:solidFill>
            <a:schemeClr val="bg1"/>
          </a:solidFill>
        </p:grpSpPr>
        <p:sp>
          <p:nvSpPr>
            <p:cNvPr id="10" name="Google Shape;1269;p38">
              <a:extLst>
                <a:ext uri="{FF2B5EF4-FFF2-40B4-BE49-F238E27FC236}">
                  <a16:creationId xmlns:a16="http://schemas.microsoft.com/office/drawing/2014/main" id="{2B6AF5A2-AC85-41B4-8734-02ABA38DDEB7}"/>
                </a:ext>
              </a:extLst>
            </p:cNvPr>
            <p:cNvSpPr/>
            <p:nvPr/>
          </p:nvSpPr>
          <p:spPr>
            <a:xfrm>
              <a:off x="935197" y="1793977"/>
              <a:ext cx="256451" cy="256430"/>
            </a:xfrm>
            <a:custGeom>
              <a:avLst/>
              <a:gdLst/>
              <a:ahLst/>
              <a:cxnLst/>
              <a:rect l="l" t="t" r="r" b="b"/>
              <a:pathLst>
                <a:path w="12288" h="12287" extrusionOk="0">
                  <a:moveTo>
                    <a:pt x="10053" y="1117"/>
                  </a:moveTo>
                  <a:cubicBezTo>
                    <a:pt x="10669" y="1117"/>
                    <a:pt x="11171" y="1617"/>
                    <a:pt x="11171" y="2233"/>
                  </a:cubicBezTo>
                  <a:cubicBezTo>
                    <a:pt x="11170" y="2850"/>
                    <a:pt x="10669" y="3351"/>
                    <a:pt x="10053" y="3351"/>
                  </a:cubicBezTo>
                  <a:cubicBezTo>
                    <a:pt x="9438" y="3351"/>
                    <a:pt x="8937" y="2850"/>
                    <a:pt x="8937" y="2233"/>
                  </a:cubicBezTo>
                  <a:cubicBezTo>
                    <a:pt x="8937" y="1617"/>
                    <a:pt x="9438" y="1117"/>
                    <a:pt x="10053" y="1117"/>
                  </a:cubicBezTo>
                  <a:close/>
                  <a:moveTo>
                    <a:pt x="6144" y="2233"/>
                  </a:moveTo>
                  <a:cubicBezTo>
                    <a:pt x="8300" y="2233"/>
                    <a:pt x="10053" y="3988"/>
                    <a:pt x="10053" y="6144"/>
                  </a:cubicBezTo>
                  <a:cubicBezTo>
                    <a:pt x="10053" y="8299"/>
                    <a:pt x="8300" y="10054"/>
                    <a:pt x="6144" y="10054"/>
                  </a:cubicBezTo>
                  <a:cubicBezTo>
                    <a:pt x="3989" y="10054"/>
                    <a:pt x="2234" y="8299"/>
                    <a:pt x="2234" y="6144"/>
                  </a:cubicBezTo>
                  <a:cubicBezTo>
                    <a:pt x="2234" y="3988"/>
                    <a:pt x="3987" y="2233"/>
                    <a:pt x="6144" y="2233"/>
                  </a:cubicBezTo>
                  <a:close/>
                  <a:moveTo>
                    <a:pt x="1675" y="1"/>
                  </a:moveTo>
                  <a:cubicBezTo>
                    <a:pt x="752" y="1"/>
                    <a:pt x="0" y="751"/>
                    <a:pt x="0" y="1676"/>
                  </a:cubicBezTo>
                  <a:lnTo>
                    <a:pt x="0" y="10611"/>
                  </a:lnTo>
                  <a:cubicBezTo>
                    <a:pt x="0" y="11536"/>
                    <a:pt x="752" y="12286"/>
                    <a:pt x="1675" y="12286"/>
                  </a:cubicBezTo>
                  <a:lnTo>
                    <a:pt x="10612" y="12286"/>
                  </a:lnTo>
                  <a:cubicBezTo>
                    <a:pt x="11536" y="12286"/>
                    <a:pt x="12288" y="11536"/>
                    <a:pt x="12288" y="10611"/>
                  </a:cubicBezTo>
                  <a:lnTo>
                    <a:pt x="12288" y="1676"/>
                  </a:lnTo>
                  <a:cubicBezTo>
                    <a:pt x="12288" y="752"/>
                    <a:pt x="11536" y="1"/>
                    <a:pt x="106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70;p38">
              <a:extLst>
                <a:ext uri="{FF2B5EF4-FFF2-40B4-BE49-F238E27FC236}">
                  <a16:creationId xmlns:a16="http://schemas.microsoft.com/office/drawing/2014/main" id="{F23BF67A-8E3D-4772-AA3F-FA01793C278F}"/>
                </a:ext>
              </a:extLst>
            </p:cNvPr>
            <p:cNvSpPr/>
            <p:nvPr/>
          </p:nvSpPr>
          <p:spPr>
            <a:xfrm>
              <a:off x="1005109" y="1863910"/>
              <a:ext cx="116622" cy="116559"/>
            </a:xfrm>
            <a:custGeom>
              <a:avLst/>
              <a:gdLst/>
              <a:ahLst/>
              <a:cxnLst/>
              <a:rect l="l" t="t" r="r" b="b"/>
              <a:pathLst>
                <a:path w="5588" h="5585" extrusionOk="0">
                  <a:moveTo>
                    <a:pt x="2794" y="0"/>
                  </a:moveTo>
                  <a:cubicBezTo>
                    <a:pt x="1255" y="0"/>
                    <a:pt x="1" y="1252"/>
                    <a:pt x="1" y="2793"/>
                  </a:cubicBezTo>
                  <a:cubicBezTo>
                    <a:pt x="1" y="4332"/>
                    <a:pt x="1255" y="5585"/>
                    <a:pt x="2794" y="5585"/>
                  </a:cubicBezTo>
                  <a:cubicBezTo>
                    <a:pt x="4333" y="5585"/>
                    <a:pt x="5587" y="4332"/>
                    <a:pt x="5587" y="2793"/>
                  </a:cubicBezTo>
                  <a:cubicBezTo>
                    <a:pt x="5587" y="1252"/>
                    <a:pt x="4333" y="0"/>
                    <a:pt x="27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1271;p38">
              <a:extLst>
                <a:ext uri="{FF2B5EF4-FFF2-40B4-BE49-F238E27FC236}">
                  <a16:creationId xmlns:a16="http://schemas.microsoft.com/office/drawing/2014/main" id="{F7B0C1C1-CA0D-45E0-9467-6475A22566E2}"/>
                </a:ext>
              </a:extLst>
            </p:cNvPr>
            <p:cNvSpPr/>
            <p:nvPr/>
          </p:nvSpPr>
          <p:spPr>
            <a:xfrm>
              <a:off x="864491" y="1723250"/>
              <a:ext cx="397866" cy="397887"/>
            </a:xfrm>
            <a:custGeom>
              <a:avLst/>
              <a:gdLst/>
              <a:ahLst/>
              <a:cxnLst/>
              <a:rect l="l" t="t" r="r" b="b"/>
              <a:pathLst>
                <a:path w="19064" h="19065" extrusionOk="0">
                  <a:moveTo>
                    <a:pt x="14000" y="2271"/>
                  </a:moveTo>
                  <a:cubicBezTo>
                    <a:pt x="15539" y="2271"/>
                    <a:pt x="16794" y="3524"/>
                    <a:pt x="16794" y="5065"/>
                  </a:cubicBezTo>
                  <a:lnTo>
                    <a:pt x="16794" y="14000"/>
                  </a:lnTo>
                  <a:cubicBezTo>
                    <a:pt x="16794" y="15541"/>
                    <a:pt x="15539" y="16793"/>
                    <a:pt x="14000" y="16793"/>
                  </a:cubicBezTo>
                  <a:lnTo>
                    <a:pt x="5063" y="16793"/>
                  </a:lnTo>
                  <a:cubicBezTo>
                    <a:pt x="3524" y="16793"/>
                    <a:pt x="2272" y="15541"/>
                    <a:pt x="2272" y="14000"/>
                  </a:cubicBezTo>
                  <a:lnTo>
                    <a:pt x="2272" y="5065"/>
                  </a:lnTo>
                  <a:cubicBezTo>
                    <a:pt x="2272" y="3524"/>
                    <a:pt x="3524" y="2271"/>
                    <a:pt x="5063" y="2271"/>
                  </a:cubicBezTo>
                  <a:close/>
                  <a:moveTo>
                    <a:pt x="2829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29" y="19065"/>
                  </a:cubicBezTo>
                  <a:lnTo>
                    <a:pt x="16235" y="19065"/>
                  </a:lnTo>
                  <a:cubicBezTo>
                    <a:pt x="17774" y="19065"/>
                    <a:pt x="19063" y="17775"/>
                    <a:pt x="19063" y="16234"/>
                  </a:cubicBezTo>
                  <a:lnTo>
                    <a:pt x="19063" y="2831"/>
                  </a:lnTo>
                  <a:cubicBezTo>
                    <a:pt x="19063" y="1290"/>
                    <a:pt x="17774" y="0"/>
                    <a:pt x="162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origami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4"/>
          <p:cNvSpPr txBox="1">
            <a:spLocks noGrp="1"/>
          </p:cNvSpPr>
          <p:nvPr>
            <p:ph type="ctrTitle"/>
          </p:nvPr>
        </p:nvSpPr>
        <p:spPr>
          <a:xfrm>
            <a:off x="55650" y="464882"/>
            <a:ext cx="9032700" cy="4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APA ITU VAKSIN?</a:t>
            </a:r>
            <a:endParaRPr/>
          </a:p>
        </p:txBody>
      </p:sp>
      <p:pic>
        <p:nvPicPr>
          <p:cNvPr id="241" name="Google Shape;241;p24"/>
          <p:cNvPicPr preferRelativeResize="0"/>
          <p:nvPr/>
        </p:nvPicPr>
        <p:blipFill rotWithShape="1">
          <a:blip r:embed="rId3">
            <a:alphaModFix/>
          </a:blip>
          <a:srcRect l="8533" t="9501" r="8533" b="9501"/>
          <a:stretch/>
        </p:blipFill>
        <p:spPr>
          <a:xfrm>
            <a:off x="4376125" y="1196825"/>
            <a:ext cx="4135679" cy="3432627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4"/>
          <p:cNvSpPr/>
          <p:nvPr/>
        </p:nvSpPr>
        <p:spPr>
          <a:xfrm>
            <a:off x="8615825" y="408800"/>
            <a:ext cx="90675" cy="89225"/>
          </a:xfrm>
          <a:custGeom>
            <a:avLst/>
            <a:gdLst/>
            <a:ahLst/>
            <a:cxnLst/>
            <a:rect l="l" t="t" r="r" b="b"/>
            <a:pathLst>
              <a:path w="3627" h="3569" extrusionOk="0">
                <a:moveTo>
                  <a:pt x="1814" y="1"/>
                </a:moveTo>
                <a:cubicBezTo>
                  <a:pt x="842" y="1"/>
                  <a:pt x="1" y="784"/>
                  <a:pt x="1" y="1814"/>
                </a:cubicBezTo>
                <a:cubicBezTo>
                  <a:pt x="1" y="2786"/>
                  <a:pt x="842" y="3569"/>
                  <a:pt x="1814" y="3569"/>
                </a:cubicBezTo>
                <a:cubicBezTo>
                  <a:pt x="2786" y="3569"/>
                  <a:pt x="3627" y="2786"/>
                  <a:pt x="3627" y="1814"/>
                </a:cubicBezTo>
                <a:cubicBezTo>
                  <a:pt x="3627" y="784"/>
                  <a:pt x="2786" y="1"/>
                  <a:pt x="1814" y="1"/>
                </a:cubicBezTo>
                <a:close/>
              </a:path>
            </a:pathLst>
          </a:custGeom>
          <a:solidFill>
            <a:srgbClr val="FFD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4"/>
          <p:cNvSpPr/>
          <p:nvPr/>
        </p:nvSpPr>
        <p:spPr>
          <a:xfrm>
            <a:off x="7535575" y="797175"/>
            <a:ext cx="152675" cy="152700"/>
          </a:xfrm>
          <a:custGeom>
            <a:avLst/>
            <a:gdLst/>
            <a:ahLst/>
            <a:cxnLst/>
            <a:rect l="l" t="t" r="r" b="b"/>
            <a:pathLst>
              <a:path w="6107" h="6108" extrusionOk="0">
                <a:moveTo>
                  <a:pt x="3075" y="0"/>
                </a:moveTo>
                <a:cubicBezTo>
                  <a:pt x="1393" y="0"/>
                  <a:pt x="0" y="1335"/>
                  <a:pt x="0" y="3018"/>
                </a:cubicBezTo>
                <a:cubicBezTo>
                  <a:pt x="0" y="4715"/>
                  <a:pt x="1393" y="6107"/>
                  <a:pt x="3075" y="6107"/>
                </a:cubicBezTo>
                <a:cubicBezTo>
                  <a:pt x="4772" y="6107"/>
                  <a:pt x="6107" y="4715"/>
                  <a:pt x="6107" y="3018"/>
                </a:cubicBezTo>
                <a:cubicBezTo>
                  <a:pt x="6107" y="1335"/>
                  <a:pt x="4772" y="0"/>
                  <a:pt x="3075" y="0"/>
                </a:cubicBezTo>
                <a:close/>
              </a:path>
            </a:pathLst>
          </a:custGeom>
          <a:solidFill>
            <a:srgbClr val="FFD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4"/>
          <p:cNvSpPr/>
          <p:nvPr/>
        </p:nvSpPr>
        <p:spPr>
          <a:xfrm>
            <a:off x="7665375" y="677875"/>
            <a:ext cx="54425" cy="55875"/>
          </a:xfrm>
          <a:custGeom>
            <a:avLst/>
            <a:gdLst/>
            <a:ahLst/>
            <a:cxnLst/>
            <a:rect l="l" t="t" r="r" b="b"/>
            <a:pathLst>
              <a:path w="2177" h="2235" extrusionOk="0">
                <a:moveTo>
                  <a:pt x="1089" y="0"/>
                </a:moveTo>
                <a:cubicBezTo>
                  <a:pt x="494" y="0"/>
                  <a:pt x="1" y="537"/>
                  <a:pt x="1" y="1146"/>
                </a:cubicBezTo>
                <a:cubicBezTo>
                  <a:pt x="1" y="1755"/>
                  <a:pt x="494" y="2234"/>
                  <a:pt x="1089" y="2234"/>
                </a:cubicBezTo>
                <a:cubicBezTo>
                  <a:pt x="1698" y="2234"/>
                  <a:pt x="2177" y="1755"/>
                  <a:pt x="2177" y="1146"/>
                </a:cubicBezTo>
                <a:cubicBezTo>
                  <a:pt x="2177" y="537"/>
                  <a:pt x="1698" y="0"/>
                  <a:pt x="1089" y="0"/>
                </a:cubicBezTo>
                <a:close/>
              </a:path>
            </a:pathLst>
          </a:custGeom>
          <a:solidFill>
            <a:srgbClr val="FFD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4"/>
          <p:cNvSpPr/>
          <p:nvPr/>
        </p:nvSpPr>
        <p:spPr>
          <a:xfrm>
            <a:off x="4648200" y="3064000"/>
            <a:ext cx="90675" cy="89225"/>
          </a:xfrm>
          <a:custGeom>
            <a:avLst/>
            <a:gdLst/>
            <a:ahLst/>
            <a:cxnLst/>
            <a:rect l="l" t="t" r="r" b="b"/>
            <a:pathLst>
              <a:path w="3627" h="3569" extrusionOk="0">
                <a:moveTo>
                  <a:pt x="1814" y="1"/>
                </a:moveTo>
                <a:cubicBezTo>
                  <a:pt x="842" y="1"/>
                  <a:pt x="1" y="784"/>
                  <a:pt x="1" y="1814"/>
                </a:cubicBezTo>
                <a:cubicBezTo>
                  <a:pt x="1" y="2786"/>
                  <a:pt x="842" y="3569"/>
                  <a:pt x="1814" y="3569"/>
                </a:cubicBezTo>
                <a:cubicBezTo>
                  <a:pt x="2786" y="3569"/>
                  <a:pt x="3627" y="2786"/>
                  <a:pt x="3627" y="1814"/>
                </a:cubicBezTo>
                <a:cubicBezTo>
                  <a:pt x="3627" y="784"/>
                  <a:pt x="2786" y="1"/>
                  <a:pt x="1814" y="1"/>
                </a:cubicBezTo>
                <a:close/>
              </a:path>
            </a:pathLst>
          </a:custGeom>
          <a:solidFill>
            <a:srgbClr val="FFD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4"/>
          <p:cNvSpPr/>
          <p:nvPr/>
        </p:nvSpPr>
        <p:spPr>
          <a:xfrm>
            <a:off x="7325025" y="452025"/>
            <a:ext cx="1542900" cy="8430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Oh begitu rupanya…</a:t>
            </a:r>
            <a:endParaRPr/>
          </a:p>
        </p:txBody>
      </p:sp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D2A66B0D-B528-439D-B5D3-7B4D45D309B2}"/>
              </a:ext>
            </a:extLst>
          </p:cNvPr>
          <p:cNvSpPr/>
          <p:nvPr/>
        </p:nvSpPr>
        <p:spPr>
          <a:xfrm rot="16200000">
            <a:off x="812516" y="972092"/>
            <a:ext cx="3479005" cy="3767885"/>
          </a:xfrm>
          <a:prstGeom prst="wedgeRectCallout">
            <a:avLst/>
          </a:prstGeom>
          <a:solidFill>
            <a:srgbClr val="F25151"/>
          </a:solidFill>
          <a:ln>
            <a:solidFill>
              <a:srgbClr val="F251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C6EC41C-67CE-4A50-A027-C8DBC7B4F424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668075" y="1260914"/>
            <a:ext cx="3648209" cy="3432626"/>
          </a:xfrm>
        </p:spPr>
        <p:txBody>
          <a:bodyPr/>
          <a:lstStyle/>
          <a:p>
            <a:pPr lvl="0" indent="-317500">
              <a:buClr>
                <a:srgbClr val="FFFFFF"/>
              </a:buClr>
              <a:buSzPts val="1400"/>
              <a:buChar char="●"/>
            </a:pPr>
            <a:r>
              <a:rPr lang="en-MY" sz="1800" dirty="0" err="1">
                <a:solidFill>
                  <a:srgbClr val="FFFFFF"/>
                </a:solidFill>
              </a:rPr>
              <a:t>Sejenis</a:t>
            </a:r>
            <a:r>
              <a:rPr lang="en-MY" sz="1800" dirty="0">
                <a:solidFill>
                  <a:srgbClr val="FFFFFF"/>
                </a:solidFill>
              </a:rPr>
              <a:t> </a:t>
            </a:r>
            <a:r>
              <a:rPr lang="en-MY" sz="1800" dirty="0" err="1">
                <a:solidFill>
                  <a:srgbClr val="FFFFFF"/>
                </a:solidFill>
              </a:rPr>
              <a:t>rawatan</a:t>
            </a:r>
            <a:r>
              <a:rPr lang="en-MY" sz="1800" dirty="0">
                <a:solidFill>
                  <a:srgbClr val="FFFFFF"/>
                </a:solidFill>
              </a:rPr>
              <a:t> </a:t>
            </a:r>
            <a:r>
              <a:rPr lang="en-MY" sz="1800" dirty="0" err="1">
                <a:solidFill>
                  <a:srgbClr val="FFFFFF"/>
                </a:solidFill>
              </a:rPr>
              <a:t>atau</a:t>
            </a:r>
            <a:r>
              <a:rPr lang="en-MY" sz="1800" dirty="0">
                <a:solidFill>
                  <a:srgbClr val="FFFFFF"/>
                </a:solidFill>
              </a:rPr>
              <a:t> </a:t>
            </a:r>
            <a:r>
              <a:rPr lang="en-MY" sz="1800" dirty="0" err="1">
                <a:solidFill>
                  <a:srgbClr val="FFFFFF"/>
                </a:solidFill>
              </a:rPr>
              <a:t>bahan</a:t>
            </a:r>
            <a:r>
              <a:rPr lang="en-MY" sz="1800" dirty="0">
                <a:solidFill>
                  <a:srgbClr val="FFFFFF"/>
                </a:solidFill>
              </a:rPr>
              <a:t> yang </a:t>
            </a:r>
            <a:r>
              <a:rPr lang="en-MY" sz="1800" dirty="0" err="1">
                <a:solidFill>
                  <a:srgbClr val="FFFFFF"/>
                </a:solidFill>
              </a:rPr>
              <a:t>membantu</a:t>
            </a:r>
            <a:r>
              <a:rPr lang="en-MY" sz="1800" dirty="0">
                <a:solidFill>
                  <a:srgbClr val="FFFFFF"/>
                </a:solidFill>
              </a:rPr>
              <a:t> </a:t>
            </a:r>
            <a:r>
              <a:rPr lang="en-MY" sz="1800" dirty="0" err="1">
                <a:solidFill>
                  <a:srgbClr val="FFFFFF"/>
                </a:solidFill>
              </a:rPr>
              <a:t>sistem</a:t>
            </a:r>
            <a:r>
              <a:rPr lang="en-MY" sz="1800" dirty="0">
                <a:solidFill>
                  <a:srgbClr val="FFFFFF"/>
                </a:solidFill>
              </a:rPr>
              <a:t> </a:t>
            </a:r>
            <a:r>
              <a:rPr lang="en-MY" sz="1800" dirty="0" err="1">
                <a:solidFill>
                  <a:srgbClr val="FFFFFF"/>
                </a:solidFill>
              </a:rPr>
              <a:t>imunisasi</a:t>
            </a:r>
            <a:r>
              <a:rPr lang="en-MY" sz="1800" dirty="0">
                <a:solidFill>
                  <a:srgbClr val="FFFFFF"/>
                </a:solidFill>
              </a:rPr>
              <a:t> badan </a:t>
            </a:r>
            <a:r>
              <a:rPr lang="en-MY" sz="1800" dirty="0" err="1">
                <a:solidFill>
                  <a:srgbClr val="FFFFFF"/>
                </a:solidFill>
              </a:rPr>
              <a:t>mengenalpasti</a:t>
            </a:r>
            <a:r>
              <a:rPr lang="en-MY" sz="1800" dirty="0">
                <a:solidFill>
                  <a:srgbClr val="FFFFFF"/>
                </a:solidFill>
              </a:rPr>
              <a:t> dan </a:t>
            </a:r>
            <a:r>
              <a:rPr lang="en-MY" sz="1800" dirty="0" err="1">
                <a:solidFill>
                  <a:srgbClr val="FFFFFF"/>
                </a:solidFill>
              </a:rPr>
              <a:t>melawan</a:t>
            </a:r>
            <a:r>
              <a:rPr lang="en-MY" sz="1800" dirty="0">
                <a:solidFill>
                  <a:srgbClr val="FFFFFF"/>
                </a:solidFill>
              </a:rPr>
              <a:t> </a:t>
            </a:r>
            <a:r>
              <a:rPr lang="en-MY" sz="1800" dirty="0" err="1">
                <a:solidFill>
                  <a:srgbClr val="FFFFFF"/>
                </a:solidFill>
              </a:rPr>
              <a:t>patogen</a:t>
            </a:r>
            <a:r>
              <a:rPr lang="en-MY" sz="1800" dirty="0">
                <a:solidFill>
                  <a:srgbClr val="FFFFFF"/>
                </a:solidFill>
              </a:rPr>
              <a:t> </a:t>
            </a:r>
            <a:r>
              <a:rPr lang="en-MY" sz="1800" dirty="0" err="1">
                <a:solidFill>
                  <a:srgbClr val="FFFFFF"/>
                </a:solidFill>
              </a:rPr>
              <a:t>atau</a:t>
            </a:r>
            <a:r>
              <a:rPr lang="en-MY" sz="1800" dirty="0">
                <a:solidFill>
                  <a:srgbClr val="FFFFFF"/>
                </a:solidFill>
              </a:rPr>
              <a:t> </a:t>
            </a:r>
            <a:r>
              <a:rPr lang="en-MY" sz="1800" dirty="0" err="1">
                <a:solidFill>
                  <a:srgbClr val="FFFFFF"/>
                </a:solidFill>
              </a:rPr>
              <a:t>bendasing</a:t>
            </a:r>
            <a:r>
              <a:rPr lang="en-MY" sz="1800" dirty="0">
                <a:solidFill>
                  <a:srgbClr val="FFFFFF"/>
                </a:solidFill>
              </a:rPr>
              <a:t> yang </a:t>
            </a:r>
            <a:r>
              <a:rPr lang="en-MY" sz="1800" dirty="0" err="1">
                <a:solidFill>
                  <a:srgbClr val="FFFFFF"/>
                </a:solidFill>
              </a:rPr>
              <a:t>memasuki</a:t>
            </a:r>
            <a:r>
              <a:rPr lang="en-MY" sz="1800" dirty="0">
                <a:solidFill>
                  <a:srgbClr val="FFFFFF"/>
                </a:solidFill>
              </a:rPr>
              <a:t> badan </a:t>
            </a:r>
            <a:r>
              <a:rPr lang="en-MY" sz="1800" dirty="0" err="1">
                <a:solidFill>
                  <a:srgbClr val="FFFFFF"/>
                </a:solidFill>
              </a:rPr>
              <a:t>seperti</a:t>
            </a:r>
            <a:r>
              <a:rPr lang="en-MY" sz="1800" dirty="0">
                <a:solidFill>
                  <a:srgbClr val="FFFFFF"/>
                </a:solidFill>
              </a:rPr>
              <a:t> virus. </a:t>
            </a:r>
          </a:p>
          <a:p>
            <a:pPr lvl="0" indent="-317500">
              <a:buClr>
                <a:srgbClr val="FFFFFF"/>
              </a:buClr>
              <a:buSzPts val="1400"/>
              <a:buChar char="●"/>
            </a:pPr>
            <a:r>
              <a:rPr lang="en-MY" sz="1800" dirty="0" err="1">
                <a:solidFill>
                  <a:srgbClr val="FFFFFF"/>
                </a:solidFill>
              </a:rPr>
              <a:t>Vaksin</a:t>
            </a:r>
            <a:r>
              <a:rPr lang="en-MY" sz="1800" dirty="0">
                <a:solidFill>
                  <a:srgbClr val="FFFFFF"/>
                </a:solidFill>
              </a:rPr>
              <a:t> </a:t>
            </a:r>
            <a:r>
              <a:rPr lang="en-MY" sz="1800" dirty="0" err="1">
                <a:solidFill>
                  <a:srgbClr val="FFFFFF"/>
                </a:solidFill>
              </a:rPr>
              <a:t>mengandungi</a:t>
            </a:r>
            <a:r>
              <a:rPr lang="en-MY" sz="1800" dirty="0">
                <a:solidFill>
                  <a:srgbClr val="FFFFFF"/>
                </a:solidFill>
              </a:rPr>
              <a:t> antigen, </a:t>
            </a:r>
            <a:r>
              <a:rPr lang="en-MY" sz="1800" dirty="0" err="1">
                <a:solidFill>
                  <a:srgbClr val="FFFFFF"/>
                </a:solidFill>
              </a:rPr>
              <a:t>diperolehi</a:t>
            </a:r>
            <a:r>
              <a:rPr lang="en-MY" sz="1800" dirty="0">
                <a:solidFill>
                  <a:srgbClr val="FFFFFF"/>
                </a:solidFill>
              </a:rPr>
              <a:t> </a:t>
            </a:r>
            <a:r>
              <a:rPr lang="en-MY" sz="1800" dirty="0" err="1">
                <a:solidFill>
                  <a:srgbClr val="FFFFFF"/>
                </a:solidFill>
              </a:rPr>
              <a:t>dari</a:t>
            </a:r>
            <a:r>
              <a:rPr lang="en-MY" sz="1800" dirty="0">
                <a:solidFill>
                  <a:srgbClr val="FFFFFF"/>
                </a:solidFill>
              </a:rPr>
              <a:t> </a:t>
            </a:r>
            <a:r>
              <a:rPr lang="en-MY" sz="1800" dirty="0" err="1">
                <a:solidFill>
                  <a:srgbClr val="FFFFFF"/>
                </a:solidFill>
              </a:rPr>
              <a:t>sebahagian</a:t>
            </a:r>
            <a:r>
              <a:rPr lang="en-MY" sz="1800" dirty="0">
                <a:solidFill>
                  <a:srgbClr val="FFFFFF"/>
                </a:solidFill>
              </a:rPr>
              <a:t> </a:t>
            </a:r>
            <a:r>
              <a:rPr lang="en-MY" sz="1800" dirty="0" err="1">
                <a:solidFill>
                  <a:srgbClr val="FFFFFF"/>
                </a:solidFill>
              </a:rPr>
              <a:t>atau</a:t>
            </a:r>
            <a:r>
              <a:rPr lang="en-MY" sz="1800" dirty="0">
                <a:solidFill>
                  <a:srgbClr val="FFFFFF"/>
                </a:solidFill>
              </a:rPr>
              <a:t> </a:t>
            </a:r>
            <a:r>
              <a:rPr lang="en-MY" sz="1800" dirty="0" err="1">
                <a:solidFill>
                  <a:srgbClr val="FFFFFF"/>
                </a:solidFill>
              </a:rPr>
              <a:t>keseluruhan</a:t>
            </a:r>
            <a:r>
              <a:rPr lang="en-MY" sz="1800" dirty="0">
                <a:solidFill>
                  <a:srgbClr val="FFFFFF"/>
                </a:solidFill>
              </a:rPr>
              <a:t> </a:t>
            </a:r>
            <a:r>
              <a:rPr lang="en-MY" sz="1800" dirty="0" err="1">
                <a:solidFill>
                  <a:srgbClr val="FFFFFF"/>
                </a:solidFill>
              </a:rPr>
              <a:t>struktur</a:t>
            </a:r>
            <a:r>
              <a:rPr lang="en-MY" sz="1800" dirty="0">
                <a:solidFill>
                  <a:srgbClr val="FFFFFF"/>
                </a:solidFill>
              </a:rPr>
              <a:t> virus </a:t>
            </a:r>
            <a:r>
              <a:rPr lang="en-MY" sz="1800" dirty="0" err="1">
                <a:solidFill>
                  <a:srgbClr val="FFFFFF"/>
                </a:solidFill>
              </a:rPr>
              <a:t>atau</a:t>
            </a:r>
            <a:r>
              <a:rPr lang="en-MY" sz="1800" dirty="0">
                <a:solidFill>
                  <a:srgbClr val="FFFFFF"/>
                </a:solidFill>
              </a:rPr>
              <a:t> </a:t>
            </a:r>
            <a:r>
              <a:rPr lang="en-MY" sz="1800" dirty="0" err="1">
                <a:solidFill>
                  <a:srgbClr val="FFFFFF"/>
                </a:solidFill>
              </a:rPr>
              <a:t>bakteria</a:t>
            </a:r>
            <a:r>
              <a:rPr lang="en-MY" sz="1800" dirty="0">
                <a:solidFill>
                  <a:srgbClr val="FFFFFF"/>
                </a:solidFill>
              </a:rPr>
              <a:t> yang </a:t>
            </a:r>
            <a:r>
              <a:rPr lang="en-MY" sz="1800" dirty="0" err="1">
                <a:solidFill>
                  <a:srgbClr val="FFFFFF"/>
                </a:solidFill>
              </a:rPr>
              <a:t>telah</a:t>
            </a:r>
            <a:r>
              <a:rPr lang="en-MY" sz="1800" dirty="0">
                <a:solidFill>
                  <a:srgbClr val="FFFFFF"/>
                </a:solidFill>
              </a:rPr>
              <a:t> </a:t>
            </a:r>
            <a:r>
              <a:rPr lang="en-MY" sz="1800" dirty="0" err="1">
                <a:solidFill>
                  <a:srgbClr val="FFFFFF"/>
                </a:solidFill>
              </a:rPr>
              <a:t>dimatikan</a:t>
            </a:r>
            <a:r>
              <a:rPr lang="en-MY" sz="1800" dirty="0">
                <a:solidFill>
                  <a:srgbClr val="FFFFFF"/>
                </a:solidFill>
              </a:rPr>
              <a:t> </a:t>
            </a:r>
            <a:r>
              <a:rPr lang="en-MY" sz="1800" dirty="0" err="1">
                <a:solidFill>
                  <a:srgbClr val="FFFFFF"/>
                </a:solidFill>
              </a:rPr>
              <a:t>atau</a:t>
            </a:r>
            <a:r>
              <a:rPr lang="en-MY" sz="1800" dirty="0">
                <a:solidFill>
                  <a:srgbClr val="FFFFFF"/>
                </a:solidFill>
              </a:rPr>
              <a:t> </a:t>
            </a:r>
            <a:r>
              <a:rPr lang="en-MY" sz="1800" dirty="0" err="1">
                <a:solidFill>
                  <a:srgbClr val="FFFFFF"/>
                </a:solidFill>
              </a:rPr>
              <a:t>dilemahkan</a:t>
            </a:r>
            <a:r>
              <a:rPr lang="en-MY" sz="1800" dirty="0">
                <a:solidFill>
                  <a:srgbClr val="FFFFFF"/>
                </a:solidFill>
              </a:rPr>
              <a:t>. </a:t>
            </a:r>
          </a:p>
          <a:p>
            <a:endParaRPr lang="en-MY" sz="1800" dirty="0"/>
          </a:p>
        </p:txBody>
      </p:sp>
      <p:grpSp>
        <p:nvGrpSpPr>
          <p:cNvPr id="13" name="Google Shape;736;p35">
            <a:extLst>
              <a:ext uri="{FF2B5EF4-FFF2-40B4-BE49-F238E27FC236}">
                <a16:creationId xmlns:a16="http://schemas.microsoft.com/office/drawing/2014/main" id="{FFAF0DA0-7023-48D1-80A0-56CB039BBAB8}"/>
              </a:ext>
            </a:extLst>
          </p:cNvPr>
          <p:cNvGrpSpPr/>
          <p:nvPr/>
        </p:nvGrpSpPr>
        <p:grpSpPr>
          <a:xfrm>
            <a:off x="5837623" y="243126"/>
            <a:ext cx="561335" cy="559452"/>
            <a:chOff x="1183250" y="237950"/>
            <a:chExt cx="5246125" cy="5228525"/>
          </a:xfrm>
        </p:grpSpPr>
        <p:sp>
          <p:nvSpPr>
            <p:cNvPr id="14" name="Google Shape;737;p35">
              <a:extLst>
                <a:ext uri="{FF2B5EF4-FFF2-40B4-BE49-F238E27FC236}">
                  <a16:creationId xmlns:a16="http://schemas.microsoft.com/office/drawing/2014/main" id="{CF06B2C2-292C-4D63-A048-2C27CE1AE3EA}"/>
                </a:ext>
              </a:extLst>
            </p:cNvPr>
            <p:cNvSpPr/>
            <p:nvPr/>
          </p:nvSpPr>
          <p:spPr>
            <a:xfrm>
              <a:off x="1183250" y="4088125"/>
              <a:ext cx="1393350" cy="1378350"/>
            </a:xfrm>
            <a:custGeom>
              <a:avLst/>
              <a:gdLst/>
              <a:ahLst/>
              <a:cxnLst/>
              <a:rect l="l" t="t" r="r" b="b"/>
              <a:pathLst>
                <a:path w="55734" h="55134" extrusionOk="0">
                  <a:moveTo>
                    <a:pt x="52318" y="1"/>
                  </a:moveTo>
                  <a:cubicBezTo>
                    <a:pt x="51518" y="1"/>
                    <a:pt x="50722" y="307"/>
                    <a:pt x="50121" y="920"/>
                  </a:cubicBezTo>
                  <a:lnTo>
                    <a:pt x="1202" y="49815"/>
                  </a:lnTo>
                  <a:cubicBezTo>
                    <a:pt x="1" y="51040"/>
                    <a:pt x="1" y="53001"/>
                    <a:pt x="1202" y="54227"/>
                  </a:cubicBezTo>
                  <a:cubicBezTo>
                    <a:pt x="1815" y="54839"/>
                    <a:pt x="2623" y="55133"/>
                    <a:pt x="3408" y="55133"/>
                  </a:cubicBezTo>
                  <a:cubicBezTo>
                    <a:pt x="4216" y="55133"/>
                    <a:pt x="5001" y="54839"/>
                    <a:pt x="5613" y="54227"/>
                  </a:cubicBezTo>
                  <a:lnTo>
                    <a:pt x="54533" y="5332"/>
                  </a:lnTo>
                  <a:cubicBezTo>
                    <a:pt x="55734" y="4106"/>
                    <a:pt x="55734" y="2121"/>
                    <a:pt x="54533" y="920"/>
                  </a:cubicBezTo>
                  <a:cubicBezTo>
                    <a:pt x="53920" y="307"/>
                    <a:pt x="53118" y="1"/>
                    <a:pt x="52318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38;p35">
              <a:extLst>
                <a:ext uri="{FF2B5EF4-FFF2-40B4-BE49-F238E27FC236}">
                  <a16:creationId xmlns:a16="http://schemas.microsoft.com/office/drawing/2014/main" id="{45F409FB-76E3-490E-B741-CAD3A6B13777}"/>
                </a:ext>
              </a:extLst>
            </p:cNvPr>
            <p:cNvSpPr/>
            <p:nvPr/>
          </p:nvSpPr>
          <p:spPr>
            <a:xfrm>
              <a:off x="2304525" y="3707325"/>
              <a:ext cx="645225" cy="620725"/>
            </a:xfrm>
            <a:custGeom>
              <a:avLst/>
              <a:gdLst/>
              <a:ahLst/>
              <a:cxnLst/>
              <a:rect l="l" t="t" r="r" b="b"/>
              <a:pathLst>
                <a:path w="25809" h="24829" extrusionOk="0">
                  <a:moveTo>
                    <a:pt x="11275" y="1"/>
                  </a:moveTo>
                  <a:lnTo>
                    <a:pt x="3996" y="7280"/>
                  </a:lnTo>
                  <a:cubicBezTo>
                    <a:pt x="1" y="11299"/>
                    <a:pt x="1" y="17794"/>
                    <a:pt x="3996" y="21813"/>
                  </a:cubicBezTo>
                  <a:cubicBezTo>
                    <a:pt x="6006" y="23823"/>
                    <a:pt x="8640" y="24828"/>
                    <a:pt x="11275" y="24828"/>
                  </a:cubicBezTo>
                  <a:cubicBezTo>
                    <a:pt x="13910" y="24828"/>
                    <a:pt x="16544" y="23823"/>
                    <a:pt x="18554" y="21813"/>
                  </a:cubicBezTo>
                  <a:lnTo>
                    <a:pt x="25809" y="14534"/>
                  </a:lnTo>
                  <a:lnTo>
                    <a:pt x="11275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39;p35">
              <a:extLst>
                <a:ext uri="{FF2B5EF4-FFF2-40B4-BE49-F238E27FC236}">
                  <a16:creationId xmlns:a16="http://schemas.microsoft.com/office/drawing/2014/main" id="{150220AE-A24A-44B3-8F70-4DE3FD3CA208}"/>
                </a:ext>
              </a:extLst>
            </p:cNvPr>
            <p:cNvSpPr/>
            <p:nvPr/>
          </p:nvSpPr>
          <p:spPr>
            <a:xfrm>
              <a:off x="2318025" y="1182150"/>
              <a:ext cx="3156750" cy="3097950"/>
            </a:xfrm>
            <a:custGeom>
              <a:avLst/>
              <a:gdLst/>
              <a:ahLst/>
              <a:cxnLst/>
              <a:rect l="l" t="t" r="r" b="b"/>
              <a:pathLst>
                <a:path w="126270" h="123918" extrusionOk="0">
                  <a:moveTo>
                    <a:pt x="95021" y="1"/>
                  </a:moveTo>
                  <a:cubicBezTo>
                    <a:pt x="92282" y="1"/>
                    <a:pt x="89543" y="1049"/>
                    <a:pt x="87447" y="3144"/>
                  </a:cubicBezTo>
                  <a:lnTo>
                    <a:pt x="5221" y="85371"/>
                  </a:lnTo>
                  <a:cubicBezTo>
                    <a:pt x="0" y="90591"/>
                    <a:pt x="0" y="99047"/>
                    <a:pt x="5221" y="104267"/>
                  </a:cubicBezTo>
                  <a:lnTo>
                    <a:pt x="20955" y="120002"/>
                  </a:lnTo>
                  <a:cubicBezTo>
                    <a:pt x="23565" y="122612"/>
                    <a:pt x="26984" y="123917"/>
                    <a:pt x="30403" y="123917"/>
                  </a:cubicBezTo>
                  <a:cubicBezTo>
                    <a:pt x="33822" y="123917"/>
                    <a:pt x="37241" y="122612"/>
                    <a:pt x="39851" y="120002"/>
                  </a:cubicBezTo>
                  <a:lnTo>
                    <a:pt x="122078" y="37775"/>
                  </a:lnTo>
                  <a:cubicBezTo>
                    <a:pt x="126269" y="33584"/>
                    <a:pt x="126269" y="26820"/>
                    <a:pt x="122078" y="22629"/>
                  </a:cubicBezTo>
                  <a:lnTo>
                    <a:pt x="102594" y="3144"/>
                  </a:lnTo>
                  <a:cubicBezTo>
                    <a:pt x="100498" y="1049"/>
                    <a:pt x="97760" y="1"/>
                    <a:pt x="9502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40;p35">
              <a:extLst>
                <a:ext uri="{FF2B5EF4-FFF2-40B4-BE49-F238E27FC236}">
                  <a16:creationId xmlns:a16="http://schemas.microsoft.com/office/drawing/2014/main" id="{C8E141A8-7176-4F8A-B6E8-50C6048BE159}"/>
                </a:ext>
              </a:extLst>
            </p:cNvPr>
            <p:cNvSpPr/>
            <p:nvPr/>
          </p:nvSpPr>
          <p:spPr>
            <a:xfrm>
              <a:off x="2693000" y="1598975"/>
              <a:ext cx="2781775" cy="2681125"/>
            </a:xfrm>
            <a:custGeom>
              <a:avLst/>
              <a:gdLst/>
              <a:ahLst/>
              <a:cxnLst/>
              <a:rect l="l" t="t" r="r" b="b"/>
              <a:pathLst>
                <a:path w="111271" h="107245" extrusionOk="0">
                  <a:moveTo>
                    <a:pt x="101124" y="0"/>
                  </a:moveTo>
                  <a:cubicBezTo>
                    <a:pt x="105315" y="4191"/>
                    <a:pt x="105315" y="10956"/>
                    <a:pt x="101124" y="15146"/>
                  </a:cubicBezTo>
                  <a:lnTo>
                    <a:pt x="18897" y="97373"/>
                  </a:lnTo>
                  <a:cubicBezTo>
                    <a:pt x="16287" y="99984"/>
                    <a:pt x="12868" y="101289"/>
                    <a:pt x="9449" y="101289"/>
                  </a:cubicBezTo>
                  <a:cubicBezTo>
                    <a:pt x="6030" y="101289"/>
                    <a:pt x="2611" y="99984"/>
                    <a:pt x="1" y="97374"/>
                  </a:cubicBezTo>
                  <a:lnTo>
                    <a:pt x="1" y="97374"/>
                  </a:lnTo>
                  <a:lnTo>
                    <a:pt x="5956" y="103329"/>
                  </a:lnTo>
                  <a:cubicBezTo>
                    <a:pt x="8566" y="105939"/>
                    <a:pt x="11985" y="107244"/>
                    <a:pt x="15404" y="107244"/>
                  </a:cubicBezTo>
                  <a:cubicBezTo>
                    <a:pt x="18823" y="107244"/>
                    <a:pt x="22242" y="105939"/>
                    <a:pt x="24852" y="103329"/>
                  </a:cubicBezTo>
                  <a:lnTo>
                    <a:pt x="107079" y="21102"/>
                  </a:lnTo>
                  <a:cubicBezTo>
                    <a:pt x="111270" y="16911"/>
                    <a:pt x="111270" y="10147"/>
                    <a:pt x="107079" y="5956"/>
                  </a:cubicBezTo>
                  <a:lnTo>
                    <a:pt x="101124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41;p35">
              <a:extLst>
                <a:ext uri="{FF2B5EF4-FFF2-40B4-BE49-F238E27FC236}">
                  <a16:creationId xmlns:a16="http://schemas.microsoft.com/office/drawing/2014/main" id="{E6B39B34-5600-4CEE-B22B-29CF2AC9A585}"/>
                </a:ext>
              </a:extLst>
            </p:cNvPr>
            <p:cNvSpPr/>
            <p:nvPr/>
          </p:nvSpPr>
          <p:spPr>
            <a:xfrm>
              <a:off x="2318025" y="2415100"/>
              <a:ext cx="1897600" cy="1865000"/>
            </a:xfrm>
            <a:custGeom>
              <a:avLst/>
              <a:gdLst/>
              <a:ahLst/>
              <a:cxnLst/>
              <a:rect l="l" t="t" r="r" b="b"/>
              <a:pathLst>
                <a:path w="75904" h="74600" extrusionOk="0">
                  <a:moveTo>
                    <a:pt x="41273" y="1"/>
                  </a:moveTo>
                  <a:lnTo>
                    <a:pt x="5221" y="36053"/>
                  </a:lnTo>
                  <a:cubicBezTo>
                    <a:pt x="0" y="41273"/>
                    <a:pt x="0" y="49729"/>
                    <a:pt x="5221" y="54949"/>
                  </a:cubicBezTo>
                  <a:lnTo>
                    <a:pt x="20955" y="70684"/>
                  </a:lnTo>
                  <a:cubicBezTo>
                    <a:pt x="23565" y="73294"/>
                    <a:pt x="26984" y="74599"/>
                    <a:pt x="30403" y="74599"/>
                  </a:cubicBezTo>
                  <a:cubicBezTo>
                    <a:pt x="33822" y="74599"/>
                    <a:pt x="37241" y="73294"/>
                    <a:pt x="39851" y="70684"/>
                  </a:cubicBezTo>
                  <a:lnTo>
                    <a:pt x="75904" y="34632"/>
                  </a:lnTo>
                  <a:lnTo>
                    <a:pt x="41273" y="1"/>
                  </a:lnTo>
                  <a:close/>
                </a:path>
              </a:pathLst>
            </a:custGeom>
            <a:solidFill>
              <a:srgbClr val="F2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42;p35">
              <a:extLst>
                <a:ext uri="{FF2B5EF4-FFF2-40B4-BE49-F238E27FC236}">
                  <a16:creationId xmlns:a16="http://schemas.microsoft.com/office/drawing/2014/main" id="{8433A756-B5A3-4F4D-8CDA-85EC39502C58}"/>
                </a:ext>
              </a:extLst>
            </p:cNvPr>
            <p:cNvSpPr/>
            <p:nvPr/>
          </p:nvSpPr>
          <p:spPr>
            <a:xfrm>
              <a:off x="2693000" y="3131975"/>
              <a:ext cx="1522625" cy="1148125"/>
            </a:xfrm>
            <a:custGeom>
              <a:avLst/>
              <a:gdLst/>
              <a:ahLst/>
              <a:cxnLst/>
              <a:rect l="l" t="t" r="r" b="b"/>
              <a:pathLst>
                <a:path w="60905" h="45925" extrusionOk="0">
                  <a:moveTo>
                    <a:pt x="54949" y="1"/>
                  </a:moveTo>
                  <a:lnTo>
                    <a:pt x="18897" y="36053"/>
                  </a:lnTo>
                  <a:cubicBezTo>
                    <a:pt x="16287" y="38664"/>
                    <a:pt x="12868" y="39969"/>
                    <a:pt x="9449" y="39969"/>
                  </a:cubicBezTo>
                  <a:cubicBezTo>
                    <a:pt x="6030" y="39969"/>
                    <a:pt x="2611" y="38664"/>
                    <a:pt x="1" y="36054"/>
                  </a:cubicBezTo>
                  <a:lnTo>
                    <a:pt x="1" y="36054"/>
                  </a:lnTo>
                  <a:lnTo>
                    <a:pt x="5956" y="42009"/>
                  </a:lnTo>
                  <a:cubicBezTo>
                    <a:pt x="8566" y="44619"/>
                    <a:pt x="11985" y="45924"/>
                    <a:pt x="15404" y="45924"/>
                  </a:cubicBezTo>
                  <a:cubicBezTo>
                    <a:pt x="18823" y="45924"/>
                    <a:pt x="22242" y="44619"/>
                    <a:pt x="24852" y="42009"/>
                  </a:cubicBezTo>
                  <a:lnTo>
                    <a:pt x="60905" y="5957"/>
                  </a:lnTo>
                  <a:lnTo>
                    <a:pt x="54949" y="1"/>
                  </a:lnTo>
                  <a:close/>
                </a:path>
              </a:pathLst>
            </a:custGeom>
            <a:solidFill>
              <a:srgbClr val="CB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43;p35">
              <a:extLst>
                <a:ext uri="{FF2B5EF4-FFF2-40B4-BE49-F238E27FC236}">
                  <a16:creationId xmlns:a16="http://schemas.microsoft.com/office/drawing/2014/main" id="{B8E180F6-A7AA-4131-9F5E-195291D792EC}"/>
                </a:ext>
              </a:extLst>
            </p:cNvPr>
            <p:cNvSpPr/>
            <p:nvPr/>
          </p:nvSpPr>
          <p:spPr>
            <a:xfrm>
              <a:off x="3333300" y="768125"/>
              <a:ext cx="2529325" cy="2529325"/>
            </a:xfrm>
            <a:custGeom>
              <a:avLst/>
              <a:gdLst/>
              <a:ahLst/>
              <a:cxnLst/>
              <a:rect l="l" t="t" r="r" b="b"/>
              <a:pathLst>
                <a:path w="101173" h="101173" extrusionOk="0">
                  <a:moveTo>
                    <a:pt x="87668" y="0"/>
                  </a:moveTo>
                  <a:lnTo>
                    <a:pt x="0" y="87668"/>
                  </a:lnTo>
                  <a:lnTo>
                    <a:pt x="13505" y="101172"/>
                  </a:lnTo>
                  <a:lnTo>
                    <a:pt x="101172" y="13504"/>
                  </a:lnTo>
                  <a:lnTo>
                    <a:pt x="87668" y="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44;p35">
              <a:extLst>
                <a:ext uri="{FF2B5EF4-FFF2-40B4-BE49-F238E27FC236}">
                  <a16:creationId xmlns:a16="http://schemas.microsoft.com/office/drawing/2014/main" id="{BD877D66-2109-4F5F-86EA-53A6CD9EE872}"/>
                </a:ext>
              </a:extLst>
            </p:cNvPr>
            <p:cNvSpPr/>
            <p:nvPr/>
          </p:nvSpPr>
          <p:spPr>
            <a:xfrm>
              <a:off x="3333300" y="1335500"/>
              <a:ext cx="1961950" cy="1961950"/>
            </a:xfrm>
            <a:custGeom>
              <a:avLst/>
              <a:gdLst/>
              <a:ahLst/>
              <a:cxnLst/>
              <a:rect l="l" t="t" r="r" b="b"/>
              <a:pathLst>
                <a:path w="78478" h="78478" extrusionOk="0">
                  <a:moveTo>
                    <a:pt x="64973" y="0"/>
                  </a:moveTo>
                  <a:lnTo>
                    <a:pt x="0" y="64973"/>
                  </a:lnTo>
                  <a:lnTo>
                    <a:pt x="13505" y="78477"/>
                  </a:lnTo>
                  <a:lnTo>
                    <a:pt x="78477" y="13505"/>
                  </a:lnTo>
                  <a:lnTo>
                    <a:pt x="64973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" name="Google Shape;745;p35">
              <a:extLst>
                <a:ext uri="{FF2B5EF4-FFF2-40B4-BE49-F238E27FC236}">
                  <a16:creationId xmlns:a16="http://schemas.microsoft.com/office/drawing/2014/main" id="{AC8C2906-B02A-42CF-BA82-BCB9FCB6E31B}"/>
                </a:ext>
              </a:extLst>
            </p:cNvPr>
            <p:cNvSpPr/>
            <p:nvPr/>
          </p:nvSpPr>
          <p:spPr>
            <a:xfrm>
              <a:off x="3697250" y="894025"/>
              <a:ext cx="2047125" cy="2032100"/>
            </a:xfrm>
            <a:custGeom>
              <a:avLst/>
              <a:gdLst/>
              <a:ahLst/>
              <a:cxnLst/>
              <a:rect l="l" t="t" r="r" b="b"/>
              <a:pathLst>
                <a:path w="81885" h="81284" extrusionOk="0">
                  <a:moveTo>
                    <a:pt x="78453" y="1"/>
                  </a:moveTo>
                  <a:cubicBezTo>
                    <a:pt x="77656" y="1"/>
                    <a:pt x="76860" y="307"/>
                    <a:pt x="76247" y="920"/>
                  </a:cubicBezTo>
                  <a:lnTo>
                    <a:pt x="1226" y="75941"/>
                  </a:lnTo>
                  <a:cubicBezTo>
                    <a:pt x="0" y="77167"/>
                    <a:pt x="0" y="79152"/>
                    <a:pt x="1226" y="80353"/>
                  </a:cubicBezTo>
                  <a:cubicBezTo>
                    <a:pt x="1839" y="80965"/>
                    <a:pt x="2623" y="81284"/>
                    <a:pt x="3432" y="81284"/>
                  </a:cubicBezTo>
                  <a:cubicBezTo>
                    <a:pt x="4216" y="81284"/>
                    <a:pt x="5025" y="80965"/>
                    <a:pt x="5637" y="80353"/>
                  </a:cubicBezTo>
                  <a:lnTo>
                    <a:pt x="80659" y="5331"/>
                  </a:lnTo>
                  <a:cubicBezTo>
                    <a:pt x="81884" y="4106"/>
                    <a:pt x="81884" y="2145"/>
                    <a:pt x="80659" y="920"/>
                  </a:cubicBezTo>
                  <a:cubicBezTo>
                    <a:pt x="80046" y="307"/>
                    <a:pt x="79250" y="1"/>
                    <a:pt x="78453" y="1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46;p35">
              <a:extLst>
                <a:ext uri="{FF2B5EF4-FFF2-40B4-BE49-F238E27FC236}">
                  <a16:creationId xmlns:a16="http://schemas.microsoft.com/office/drawing/2014/main" id="{44F2FE0A-B018-4BA1-9FFC-24175B1DC32E}"/>
                </a:ext>
              </a:extLst>
            </p:cNvPr>
            <p:cNvSpPr/>
            <p:nvPr/>
          </p:nvSpPr>
          <p:spPr>
            <a:xfrm>
              <a:off x="3069200" y="2415100"/>
              <a:ext cx="1146425" cy="1146425"/>
            </a:xfrm>
            <a:custGeom>
              <a:avLst/>
              <a:gdLst/>
              <a:ahLst/>
              <a:cxnLst/>
              <a:rect l="l" t="t" r="r" b="b"/>
              <a:pathLst>
                <a:path w="45857" h="45857" extrusionOk="0">
                  <a:moveTo>
                    <a:pt x="11226" y="1"/>
                  </a:moveTo>
                  <a:lnTo>
                    <a:pt x="1" y="11226"/>
                  </a:lnTo>
                  <a:lnTo>
                    <a:pt x="34632" y="45857"/>
                  </a:lnTo>
                  <a:lnTo>
                    <a:pt x="45857" y="34632"/>
                  </a:lnTo>
                  <a:lnTo>
                    <a:pt x="11226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47;p35">
              <a:extLst>
                <a:ext uri="{FF2B5EF4-FFF2-40B4-BE49-F238E27FC236}">
                  <a16:creationId xmlns:a16="http://schemas.microsoft.com/office/drawing/2014/main" id="{F6504791-6BA2-484D-8651-893F516ECAD0}"/>
                </a:ext>
              </a:extLst>
            </p:cNvPr>
            <p:cNvSpPr/>
            <p:nvPr/>
          </p:nvSpPr>
          <p:spPr>
            <a:xfrm>
              <a:off x="3786100" y="3131975"/>
              <a:ext cx="429525" cy="429550"/>
            </a:xfrm>
            <a:custGeom>
              <a:avLst/>
              <a:gdLst/>
              <a:ahLst/>
              <a:cxnLst/>
              <a:rect l="l" t="t" r="r" b="b"/>
              <a:pathLst>
                <a:path w="17181" h="17182" extrusionOk="0">
                  <a:moveTo>
                    <a:pt x="11225" y="1"/>
                  </a:moveTo>
                  <a:lnTo>
                    <a:pt x="0" y="11226"/>
                  </a:lnTo>
                  <a:lnTo>
                    <a:pt x="5956" y="17182"/>
                  </a:lnTo>
                  <a:lnTo>
                    <a:pt x="17181" y="5957"/>
                  </a:lnTo>
                  <a:lnTo>
                    <a:pt x="1122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48;p35">
              <a:extLst>
                <a:ext uri="{FF2B5EF4-FFF2-40B4-BE49-F238E27FC236}">
                  <a16:creationId xmlns:a16="http://schemas.microsoft.com/office/drawing/2014/main" id="{035C4BD2-0238-4751-BF01-5037C54E7D71}"/>
                </a:ext>
              </a:extLst>
            </p:cNvPr>
            <p:cNvSpPr/>
            <p:nvPr/>
          </p:nvSpPr>
          <p:spPr>
            <a:xfrm>
              <a:off x="2902550" y="3113150"/>
              <a:ext cx="279425" cy="263950"/>
            </a:xfrm>
            <a:custGeom>
              <a:avLst/>
              <a:gdLst/>
              <a:ahLst/>
              <a:cxnLst/>
              <a:rect l="l" t="t" r="r" b="b"/>
              <a:pathLst>
                <a:path w="11177" h="10558" extrusionOk="0">
                  <a:moveTo>
                    <a:pt x="3432" y="0"/>
                  </a:moveTo>
                  <a:cubicBezTo>
                    <a:pt x="2635" y="0"/>
                    <a:pt x="1839" y="301"/>
                    <a:pt x="1226" y="901"/>
                  </a:cubicBezTo>
                  <a:cubicBezTo>
                    <a:pt x="1" y="2126"/>
                    <a:pt x="1" y="4112"/>
                    <a:pt x="1226" y="5313"/>
                  </a:cubicBezTo>
                  <a:lnTo>
                    <a:pt x="5564" y="9651"/>
                  </a:lnTo>
                  <a:cubicBezTo>
                    <a:pt x="6152" y="10263"/>
                    <a:pt x="6961" y="10557"/>
                    <a:pt x="7770" y="10557"/>
                  </a:cubicBezTo>
                  <a:cubicBezTo>
                    <a:pt x="8554" y="10557"/>
                    <a:pt x="9363" y="10263"/>
                    <a:pt x="9976" y="9651"/>
                  </a:cubicBezTo>
                  <a:cubicBezTo>
                    <a:pt x="11177" y="8425"/>
                    <a:pt x="11177" y="6440"/>
                    <a:pt x="9976" y="5239"/>
                  </a:cubicBezTo>
                  <a:lnTo>
                    <a:pt x="5638" y="901"/>
                  </a:lnTo>
                  <a:cubicBezTo>
                    <a:pt x="5025" y="301"/>
                    <a:pt x="4228" y="0"/>
                    <a:pt x="3432" y="0"/>
                  </a:cubicBezTo>
                  <a:close/>
                </a:path>
              </a:pathLst>
            </a:custGeom>
            <a:solidFill>
              <a:srgbClr val="D9EF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49;p35">
              <a:extLst>
                <a:ext uri="{FF2B5EF4-FFF2-40B4-BE49-F238E27FC236}">
                  <a16:creationId xmlns:a16="http://schemas.microsoft.com/office/drawing/2014/main" id="{D3491BEE-2873-4768-B0FF-C41F820870A2}"/>
                </a:ext>
              </a:extLst>
            </p:cNvPr>
            <p:cNvSpPr/>
            <p:nvPr/>
          </p:nvSpPr>
          <p:spPr>
            <a:xfrm>
              <a:off x="2674000" y="3341850"/>
              <a:ext cx="279425" cy="263800"/>
            </a:xfrm>
            <a:custGeom>
              <a:avLst/>
              <a:gdLst/>
              <a:ahLst/>
              <a:cxnLst/>
              <a:rect l="l" t="t" r="r" b="b"/>
              <a:pathLst>
                <a:path w="11177" h="10552" extrusionOk="0">
                  <a:moveTo>
                    <a:pt x="3423" y="0"/>
                  </a:moveTo>
                  <a:cubicBezTo>
                    <a:pt x="2623" y="0"/>
                    <a:pt x="1827" y="307"/>
                    <a:pt x="1226" y="919"/>
                  </a:cubicBezTo>
                  <a:cubicBezTo>
                    <a:pt x="1" y="2120"/>
                    <a:pt x="1" y="4105"/>
                    <a:pt x="1226" y="5331"/>
                  </a:cubicBezTo>
                  <a:lnTo>
                    <a:pt x="5540" y="9644"/>
                  </a:lnTo>
                  <a:cubicBezTo>
                    <a:pt x="6152" y="10257"/>
                    <a:pt x="6937" y="10551"/>
                    <a:pt x="7746" y="10551"/>
                  </a:cubicBezTo>
                  <a:cubicBezTo>
                    <a:pt x="8554" y="10551"/>
                    <a:pt x="9339" y="10257"/>
                    <a:pt x="9951" y="9644"/>
                  </a:cubicBezTo>
                  <a:cubicBezTo>
                    <a:pt x="11177" y="8443"/>
                    <a:pt x="11177" y="6458"/>
                    <a:pt x="9951" y="5233"/>
                  </a:cubicBezTo>
                  <a:lnTo>
                    <a:pt x="5638" y="919"/>
                  </a:lnTo>
                  <a:cubicBezTo>
                    <a:pt x="5025" y="307"/>
                    <a:pt x="4222" y="0"/>
                    <a:pt x="3423" y="0"/>
                  </a:cubicBezTo>
                  <a:close/>
                </a:path>
              </a:pathLst>
            </a:custGeom>
            <a:solidFill>
              <a:srgbClr val="D9EF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50;p35">
              <a:extLst>
                <a:ext uri="{FF2B5EF4-FFF2-40B4-BE49-F238E27FC236}">
                  <a16:creationId xmlns:a16="http://schemas.microsoft.com/office/drawing/2014/main" id="{9240F8CB-99CF-4065-B3C8-DA6BA1F16C20}"/>
                </a:ext>
              </a:extLst>
            </p:cNvPr>
            <p:cNvSpPr/>
            <p:nvPr/>
          </p:nvSpPr>
          <p:spPr>
            <a:xfrm>
              <a:off x="5270100" y="237950"/>
              <a:ext cx="1159275" cy="1126200"/>
            </a:xfrm>
            <a:custGeom>
              <a:avLst/>
              <a:gdLst/>
              <a:ahLst/>
              <a:cxnLst/>
              <a:rect l="l" t="t" r="r" b="b"/>
              <a:pathLst>
                <a:path w="46371" h="45048" extrusionOk="0">
                  <a:moveTo>
                    <a:pt x="8465" y="1"/>
                  </a:moveTo>
                  <a:cubicBezTo>
                    <a:pt x="7402" y="1"/>
                    <a:pt x="6336" y="411"/>
                    <a:pt x="5515" y="1232"/>
                  </a:cubicBezTo>
                  <a:lnTo>
                    <a:pt x="3652" y="3095"/>
                  </a:lnTo>
                  <a:cubicBezTo>
                    <a:pt x="0" y="6747"/>
                    <a:pt x="0" y="12654"/>
                    <a:pt x="3652" y="16305"/>
                  </a:cubicBezTo>
                  <a:lnTo>
                    <a:pt x="29656" y="42309"/>
                  </a:lnTo>
                  <a:cubicBezTo>
                    <a:pt x="31482" y="44135"/>
                    <a:pt x="33872" y="45048"/>
                    <a:pt x="36261" y="45048"/>
                  </a:cubicBezTo>
                  <a:cubicBezTo>
                    <a:pt x="38651" y="45048"/>
                    <a:pt x="41040" y="44135"/>
                    <a:pt x="42866" y="42309"/>
                  </a:cubicBezTo>
                  <a:lnTo>
                    <a:pt x="44753" y="40446"/>
                  </a:lnTo>
                  <a:cubicBezTo>
                    <a:pt x="46371" y="38829"/>
                    <a:pt x="46371" y="36182"/>
                    <a:pt x="44753" y="34564"/>
                  </a:cubicBezTo>
                  <a:lnTo>
                    <a:pt x="11397" y="1232"/>
                  </a:lnTo>
                  <a:cubicBezTo>
                    <a:pt x="10588" y="411"/>
                    <a:pt x="9528" y="1"/>
                    <a:pt x="8465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51;p35">
              <a:extLst>
                <a:ext uri="{FF2B5EF4-FFF2-40B4-BE49-F238E27FC236}">
                  <a16:creationId xmlns:a16="http://schemas.microsoft.com/office/drawing/2014/main" id="{05E89490-6DE6-49D3-8756-FBA1D737966C}"/>
                </a:ext>
              </a:extLst>
            </p:cNvPr>
            <p:cNvSpPr/>
            <p:nvPr/>
          </p:nvSpPr>
          <p:spPr>
            <a:xfrm>
              <a:off x="4463150" y="848675"/>
              <a:ext cx="1352900" cy="1337900"/>
            </a:xfrm>
            <a:custGeom>
              <a:avLst/>
              <a:gdLst/>
              <a:ahLst/>
              <a:cxnLst/>
              <a:rect l="l" t="t" r="r" b="b"/>
              <a:pathLst>
                <a:path w="54116" h="53516" extrusionOk="0">
                  <a:moveTo>
                    <a:pt x="3432" y="1"/>
                  </a:moveTo>
                  <a:cubicBezTo>
                    <a:pt x="2635" y="1"/>
                    <a:pt x="1839" y="307"/>
                    <a:pt x="1226" y="920"/>
                  </a:cubicBezTo>
                  <a:cubicBezTo>
                    <a:pt x="0" y="2146"/>
                    <a:pt x="0" y="4106"/>
                    <a:pt x="1226" y="5332"/>
                  </a:cubicBezTo>
                  <a:lnTo>
                    <a:pt x="48503" y="52609"/>
                  </a:lnTo>
                  <a:cubicBezTo>
                    <a:pt x="49091" y="53197"/>
                    <a:pt x="49900" y="53516"/>
                    <a:pt x="50684" y="53516"/>
                  </a:cubicBezTo>
                  <a:cubicBezTo>
                    <a:pt x="51493" y="53516"/>
                    <a:pt x="52302" y="53197"/>
                    <a:pt x="52890" y="52609"/>
                  </a:cubicBezTo>
                  <a:cubicBezTo>
                    <a:pt x="54116" y="51384"/>
                    <a:pt x="54116" y="49398"/>
                    <a:pt x="52890" y="48197"/>
                  </a:cubicBezTo>
                  <a:lnTo>
                    <a:pt x="5637" y="920"/>
                  </a:lnTo>
                  <a:cubicBezTo>
                    <a:pt x="5025" y="307"/>
                    <a:pt x="4228" y="1"/>
                    <a:pt x="3432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urtains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5"/>
          <p:cNvSpPr txBox="1">
            <a:spLocks noGrp="1"/>
          </p:cNvSpPr>
          <p:nvPr>
            <p:ph type="ctrTitle"/>
          </p:nvPr>
        </p:nvSpPr>
        <p:spPr>
          <a:xfrm>
            <a:off x="55650" y="464882"/>
            <a:ext cx="9032700" cy="4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BAGAIMANA VAKSIN BERFUNGSI?</a:t>
            </a:r>
            <a:endParaRPr/>
          </a:p>
        </p:txBody>
      </p:sp>
      <p:sp>
        <p:nvSpPr>
          <p:cNvPr id="254" name="Google Shape;254;p25"/>
          <p:cNvSpPr/>
          <p:nvPr/>
        </p:nvSpPr>
        <p:spPr>
          <a:xfrm>
            <a:off x="415480" y="1201548"/>
            <a:ext cx="1159499" cy="113877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0000"/>
              </a:solidFill>
            </a:endParaRPr>
          </a:p>
        </p:txBody>
      </p:sp>
      <p:sp>
        <p:nvSpPr>
          <p:cNvPr id="255" name="Google Shape;255;p25"/>
          <p:cNvSpPr/>
          <p:nvPr/>
        </p:nvSpPr>
        <p:spPr>
          <a:xfrm>
            <a:off x="505353" y="2941988"/>
            <a:ext cx="1052545" cy="105021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5"/>
          <p:cNvSpPr/>
          <p:nvPr/>
        </p:nvSpPr>
        <p:spPr>
          <a:xfrm>
            <a:off x="8063065" y="1218282"/>
            <a:ext cx="1001700" cy="1001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89" name="Google Shape;289;p25"/>
          <p:cNvCxnSpPr>
            <a:cxnSpLocks/>
            <a:stCxn id="255" idx="6"/>
          </p:cNvCxnSpPr>
          <p:nvPr/>
        </p:nvCxnSpPr>
        <p:spPr>
          <a:xfrm>
            <a:off x="1557898" y="3467096"/>
            <a:ext cx="968269" cy="271267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90" name="Google Shape;290;p25"/>
          <p:cNvCxnSpPr>
            <a:cxnSpLocks/>
          </p:cNvCxnSpPr>
          <p:nvPr/>
        </p:nvCxnSpPr>
        <p:spPr>
          <a:xfrm>
            <a:off x="1557899" y="1651996"/>
            <a:ext cx="1067079" cy="272842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91" name="Google Shape;291;p25"/>
          <p:cNvCxnSpPr>
            <a:cxnSpLocks/>
          </p:cNvCxnSpPr>
          <p:nvPr/>
        </p:nvCxnSpPr>
        <p:spPr>
          <a:xfrm flipH="1">
            <a:off x="7364900" y="1663155"/>
            <a:ext cx="700503" cy="353261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292" name="Google Shape;292;p25"/>
          <p:cNvGrpSpPr/>
          <p:nvPr/>
        </p:nvGrpSpPr>
        <p:grpSpPr>
          <a:xfrm>
            <a:off x="638952" y="3096849"/>
            <a:ext cx="803342" cy="789310"/>
            <a:chOff x="1190625" y="238125"/>
            <a:chExt cx="5228350" cy="5228350"/>
          </a:xfrm>
        </p:grpSpPr>
        <p:sp>
          <p:nvSpPr>
            <p:cNvPr id="293" name="Google Shape;293;p25"/>
            <p:cNvSpPr/>
            <p:nvPr/>
          </p:nvSpPr>
          <p:spPr>
            <a:xfrm>
              <a:off x="3726050" y="569600"/>
              <a:ext cx="157500" cy="752450"/>
            </a:xfrm>
            <a:custGeom>
              <a:avLst/>
              <a:gdLst/>
              <a:ahLst/>
              <a:cxnLst/>
              <a:rect l="l" t="t" r="r" b="b"/>
              <a:pathLst>
                <a:path w="6300" h="30098" extrusionOk="0">
                  <a:moveTo>
                    <a:pt x="3162" y="0"/>
                  </a:moveTo>
                  <a:cubicBezTo>
                    <a:pt x="1422" y="0"/>
                    <a:pt x="0" y="1422"/>
                    <a:pt x="0" y="3162"/>
                  </a:cubicBezTo>
                  <a:lnTo>
                    <a:pt x="0" y="26935"/>
                  </a:lnTo>
                  <a:cubicBezTo>
                    <a:pt x="0" y="28676"/>
                    <a:pt x="1422" y="30097"/>
                    <a:pt x="3162" y="30097"/>
                  </a:cubicBezTo>
                  <a:cubicBezTo>
                    <a:pt x="4902" y="30097"/>
                    <a:pt x="6299" y="28676"/>
                    <a:pt x="6299" y="26935"/>
                  </a:cubicBezTo>
                  <a:lnTo>
                    <a:pt x="6299" y="3162"/>
                  </a:lnTo>
                  <a:cubicBezTo>
                    <a:pt x="6299" y="1422"/>
                    <a:pt x="4902" y="0"/>
                    <a:pt x="3162" y="0"/>
                  </a:cubicBezTo>
                  <a:close/>
                </a:path>
              </a:pathLst>
            </a:custGeom>
            <a:solidFill>
              <a:srgbClr val="CB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5"/>
            <p:cNvSpPr/>
            <p:nvPr/>
          </p:nvSpPr>
          <p:spPr>
            <a:xfrm>
              <a:off x="4912875" y="919775"/>
              <a:ext cx="832725" cy="817075"/>
            </a:xfrm>
            <a:custGeom>
              <a:avLst/>
              <a:gdLst/>
              <a:ahLst/>
              <a:cxnLst/>
              <a:rect l="l" t="t" r="r" b="b"/>
              <a:pathLst>
                <a:path w="33309" h="32683" extrusionOk="0">
                  <a:moveTo>
                    <a:pt x="29828" y="0"/>
                  </a:moveTo>
                  <a:cubicBezTo>
                    <a:pt x="29019" y="0"/>
                    <a:pt x="28210" y="306"/>
                    <a:pt x="27598" y="919"/>
                  </a:cubicBezTo>
                  <a:lnTo>
                    <a:pt x="1226" y="27291"/>
                  </a:lnTo>
                  <a:cubicBezTo>
                    <a:pt x="1" y="28516"/>
                    <a:pt x="1" y="30526"/>
                    <a:pt x="1226" y="31751"/>
                  </a:cubicBezTo>
                  <a:cubicBezTo>
                    <a:pt x="1839" y="32364"/>
                    <a:pt x="2648" y="32682"/>
                    <a:pt x="3457" y="32682"/>
                  </a:cubicBezTo>
                  <a:cubicBezTo>
                    <a:pt x="4265" y="32682"/>
                    <a:pt x="5074" y="32364"/>
                    <a:pt x="5687" y="31751"/>
                  </a:cubicBezTo>
                  <a:lnTo>
                    <a:pt x="32058" y="5380"/>
                  </a:lnTo>
                  <a:cubicBezTo>
                    <a:pt x="33308" y="4154"/>
                    <a:pt x="33308" y="2145"/>
                    <a:pt x="32058" y="919"/>
                  </a:cubicBezTo>
                  <a:cubicBezTo>
                    <a:pt x="31446" y="306"/>
                    <a:pt x="30637" y="0"/>
                    <a:pt x="29828" y="0"/>
                  </a:cubicBezTo>
                  <a:close/>
                </a:path>
              </a:pathLst>
            </a:custGeom>
            <a:solidFill>
              <a:srgbClr val="CB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5"/>
            <p:cNvSpPr/>
            <p:nvPr/>
          </p:nvSpPr>
          <p:spPr>
            <a:xfrm>
              <a:off x="5461875" y="2773550"/>
              <a:ext cx="626225" cy="157500"/>
            </a:xfrm>
            <a:custGeom>
              <a:avLst/>
              <a:gdLst/>
              <a:ahLst/>
              <a:cxnLst/>
              <a:rect l="l" t="t" r="r" b="b"/>
              <a:pathLst>
                <a:path w="25049" h="6300" extrusionOk="0">
                  <a:moveTo>
                    <a:pt x="3162" y="0"/>
                  </a:moveTo>
                  <a:cubicBezTo>
                    <a:pt x="1398" y="0"/>
                    <a:pt x="1" y="1422"/>
                    <a:pt x="1" y="3162"/>
                  </a:cubicBezTo>
                  <a:cubicBezTo>
                    <a:pt x="1" y="4902"/>
                    <a:pt x="1398" y="6299"/>
                    <a:pt x="3162" y="6299"/>
                  </a:cubicBezTo>
                  <a:lnTo>
                    <a:pt x="21887" y="6299"/>
                  </a:lnTo>
                  <a:cubicBezTo>
                    <a:pt x="23627" y="6299"/>
                    <a:pt x="25049" y="4902"/>
                    <a:pt x="25049" y="3162"/>
                  </a:cubicBezTo>
                  <a:cubicBezTo>
                    <a:pt x="25049" y="1422"/>
                    <a:pt x="23627" y="0"/>
                    <a:pt x="21887" y="0"/>
                  </a:cubicBezTo>
                  <a:close/>
                </a:path>
              </a:pathLst>
            </a:custGeom>
            <a:solidFill>
              <a:srgbClr val="CB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5"/>
            <p:cNvSpPr/>
            <p:nvPr/>
          </p:nvSpPr>
          <p:spPr>
            <a:xfrm>
              <a:off x="5241300" y="4296450"/>
              <a:ext cx="397675" cy="382075"/>
            </a:xfrm>
            <a:custGeom>
              <a:avLst/>
              <a:gdLst/>
              <a:ahLst/>
              <a:cxnLst/>
              <a:rect l="l" t="t" r="r" b="b"/>
              <a:pathLst>
                <a:path w="15907" h="15283" extrusionOk="0">
                  <a:moveTo>
                    <a:pt x="3456" y="1"/>
                  </a:moveTo>
                  <a:cubicBezTo>
                    <a:pt x="2647" y="1"/>
                    <a:pt x="1839" y="307"/>
                    <a:pt x="1226" y="920"/>
                  </a:cubicBezTo>
                  <a:cubicBezTo>
                    <a:pt x="0" y="2145"/>
                    <a:pt x="0" y="4155"/>
                    <a:pt x="1226" y="5381"/>
                  </a:cubicBezTo>
                  <a:lnTo>
                    <a:pt x="10196" y="14351"/>
                  </a:lnTo>
                  <a:cubicBezTo>
                    <a:pt x="10833" y="14988"/>
                    <a:pt x="11618" y="15282"/>
                    <a:pt x="12426" y="15282"/>
                  </a:cubicBezTo>
                  <a:cubicBezTo>
                    <a:pt x="13235" y="15282"/>
                    <a:pt x="14044" y="14988"/>
                    <a:pt x="14681" y="14351"/>
                  </a:cubicBezTo>
                  <a:cubicBezTo>
                    <a:pt x="15907" y="13125"/>
                    <a:pt x="15907" y="11140"/>
                    <a:pt x="14681" y="9890"/>
                  </a:cubicBezTo>
                  <a:lnTo>
                    <a:pt x="5687" y="920"/>
                  </a:lnTo>
                  <a:cubicBezTo>
                    <a:pt x="5074" y="307"/>
                    <a:pt x="4265" y="1"/>
                    <a:pt x="3456" y="1"/>
                  </a:cubicBezTo>
                  <a:close/>
                </a:path>
              </a:pathLst>
            </a:custGeom>
            <a:solidFill>
              <a:srgbClr val="CB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5"/>
            <p:cNvSpPr/>
            <p:nvPr/>
          </p:nvSpPr>
          <p:spPr>
            <a:xfrm>
              <a:off x="4917175" y="3972325"/>
              <a:ext cx="321075" cy="305475"/>
            </a:xfrm>
            <a:custGeom>
              <a:avLst/>
              <a:gdLst/>
              <a:ahLst/>
              <a:cxnLst/>
              <a:rect l="l" t="t" r="r" b="b"/>
              <a:pathLst>
                <a:path w="12843" h="12219" extrusionOk="0">
                  <a:moveTo>
                    <a:pt x="3465" y="1"/>
                  </a:moveTo>
                  <a:cubicBezTo>
                    <a:pt x="2660" y="1"/>
                    <a:pt x="1851" y="307"/>
                    <a:pt x="1226" y="920"/>
                  </a:cubicBezTo>
                  <a:cubicBezTo>
                    <a:pt x="0" y="2170"/>
                    <a:pt x="0" y="4155"/>
                    <a:pt x="1226" y="5380"/>
                  </a:cubicBezTo>
                  <a:lnTo>
                    <a:pt x="7132" y="11287"/>
                  </a:lnTo>
                  <a:cubicBezTo>
                    <a:pt x="7745" y="11924"/>
                    <a:pt x="8554" y="12218"/>
                    <a:pt x="9363" y="12218"/>
                  </a:cubicBezTo>
                  <a:cubicBezTo>
                    <a:pt x="10171" y="12218"/>
                    <a:pt x="10980" y="11924"/>
                    <a:pt x="11593" y="11287"/>
                  </a:cubicBezTo>
                  <a:cubicBezTo>
                    <a:pt x="12843" y="10062"/>
                    <a:pt x="12843" y="8076"/>
                    <a:pt x="11593" y="6826"/>
                  </a:cubicBezTo>
                  <a:lnTo>
                    <a:pt x="5686" y="920"/>
                  </a:lnTo>
                  <a:cubicBezTo>
                    <a:pt x="5074" y="307"/>
                    <a:pt x="4271" y="1"/>
                    <a:pt x="3465" y="1"/>
                  </a:cubicBezTo>
                  <a:close/>
                </a:path>
              </a:pathLst>
            </a:custGeom>
            <a:solidFill>
              <a:srgbClr val="CB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5"/>
            <p:cNvSpPr/>
            <p:nvPr/>
          </p:nvSpPr>
          <p:spPr>
            <a:xfrm>
              <a:off x="3726050" y="4383150"/>
              <a:ext cx="157500" cy="752450"/>
            </a:xfrm>
            <a:custGeom>
              <a:avLst/>
              <a:gdLst/>
              <a:ahLst/>
              <a:cxnLst/>
              <a:rect l="l" t="t" r="r" b="b"/>
              <a:pathLst>
                <a:path w="6300" h="30098" extrusionOk="0">
                  <a:moveTo>
                    <a:pt x="3162" y="1"/>
                  </a:moveTo>
                  <a:cubicBezTo>
                    <a:pt x="1422" y="1"/>
                    <a:pt x="0" y="1398"/>
                    <a:pt x="0" y="3138"/>
                  </a:cubicBezTo>
                  <a:lnTo>
                    <a:pt x="0" y="26936"/>
                  </a:lnTo>
                  <a:cubicBezTo>
                    <a:pt x="0" y="28676"/>
                    <a:pt x="1422" y="30098"/>
                    <a:pt x="3162" y="30098"/>
                  </a:cubicBezTo>
                  <a:cubicBezTo>
                    <a:pt x="4902" y="30098"/>
                    <a:pt x="6299" y="28676"/>
                    <a:pt x="6299" y="26936"/>
                  </a:cubicBezTo>
                  <a:lnTo>
                    <a:pt x="6299" y="3138"/>
                  </a:lnTo>
                  <a:cubicBezTo>
                    <a:pt x="6299" y="1398"/>
                    <a:pt x="4902" y="1"/>
                    <a:pt x="3162" y="1"/>
                  </a:cubicBezTo>
                  <a:close/>
                </a:path>
              </a:pathLst>
            </a:custGeom>
            <a:solidFill>
              <a:srgbClr val="CB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5"/>
            <p:cNvSpPr/>
            <p:nvPr/>
          </p:nvSpPr>
          <p:spPr>
            <a:xfrm>
              <a:off x="2159925" y="3953500"/>
              <a:ext cx="551475" cy="536300"/>
            </a:xfrm>
            <a:custGeom>
              <a:avLst/>
              <a:gdLst/>
              <a:ahLst/>
              <a:cxnLst/>
              <a:rect l="l" t="t" r="r" b="b"/>
              <a:pathLst>
                <a:path w="22059" h="21452" extrusionOk="0">
                  <a:moveTo>
                    <a:pt x="18591" y="0"/>
                  </a:moveTo>
                  <a:cubicBezTo>
                    <a:pt x="17782" y="0"/>
                    <a:pt x="16973" y="313"/>
                    <a:pt x="16348" y="938"/>
                  </a:cubicBezTo>
                  <a:lnTo>
                    <a:pt x="1226" y="16059"/>
                  </a:lnTo>
                  <a:cubicBezTo>
                    <a:pt x="1" y="17285"/>
                    <a:pt x="1" y="19295"/>
                    <a:pt x="1226" y="20520"/>
                  </a:cubicBezTo>
                  <a:cubicBezTo>
                    <a:pt x="1839" y="21133"/>
                    <a:pt x="2648" y="21451"/>
                    <a:pt x="3457" y="21451"/>
                  </a:cubicBezTo>
                  <a:cubicBezTo>
                    <a:pt x="4265" y="21451"/>
                    <a:pt x="5074" y="21133"/>
                    <a:pt x="5687" y="20520"/>
                  </a:cubicBezTo>
                  <a:lnTo>
                    <a:pt x="20833" y="5398"/>
                  </a:lnTo>
                  <a:cubicBezTo>
                    <a:pt x="22059" y="4173"/>
                    <a:pt x="22059" y="2163"/>
                    <a:pt x="20833" y="938"/>
                  </a:cubicBezTo>
                  <a:cubicBezTo>
                    <a:pt x="20208" y="313"/>
                    <a:pt x="19400" y="0"/>
                    <a:pt x="18591" y="0"/>
                  </a:cubicBezTo>
                  <a:close/>
                </a:path>
              </a:pathLst>
            </a:custGeom>
            <a:solidFill>
              <a:srgbClr val="CB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5"/>
            <p:cNvSpPr/>
            <p:nvPr/>
          </p:nvSpPr>
          <p:spPr>
            <a:xfrm>
              <a:off x="1522100" y="2773550"/>
              <a:ext cx="626225" cy="157500"/>
            </a:xfrm>
            <a:custGeom>
              <a:avLst/>
              <a:gdLst/>
              <a:ahLst/>
              <a:cxnLst/>
              <a:rect l="l" t="t" r="r" b="b"/>
              <a:pathLst>
                <a:path w="25049" h="6300" extrusionOk="0">
                  <a:moveTo>
                    <a:pt x="3162" y="0"/>
                  </a:moveTo>
                  <a:cubicBezTo>
                    <a:pt x="1422" y="0"/>
                    <a:pt x="0" y="1422"/>
                    <a:pt x="0" y="3162"/>
                  </a:cubicBezTo>
                  <a:cubicBezTo>
                    <a:pt x="0" y="4902"/>
                    <a:pt x="1422" y="6299"/>
                    <a:pt x="3162" y="6299"/>
                  </a:cubicBezTo>
                  <a:lnTo>
                    <a:pt x="21887" y="6299"/>
                  </a:lnTo>
                  <a:cubicBezTo>
                    <a:pt x="23627" y="6299"/>
                    <a:pt x="25048" y="4902"/>
                    <a:pt x="25048" y="3162"/>
                  </a:cubicBezTo>
                  <a:cubicBezTo>
                    <a:pt x="25048" y="1422"/>
                    <a:pt x="23627" y="0"/>
                    <a:pt x="21887" y="0"/>
                  </a:cubicBezTo>
                  <a:close/>
                </a:path>
              </a:pathLst>
            </a:custGeom>
            <a:solidFill>
              <a:srgbClr val="CB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5"/>
            <p:cNvSpPr/>
            <p:nvPr/>
          </p:nvSpPr>
          <p:spPr>
            <a:xfrm>
              <a:off x="1970600" y="1025775"/>
              <a:ext cx="740800" cy="725175"/>
            </a:xfrm>
            <a:custGeom>
              <a:avLst/>
              <a:gdLst/>
              <a:ahLst/>
              <a:cxnLst/>
              <a:rect l="l" t="t" r="r" b="b"/>
              <a:pathLst>
                <a:path w="29632" h="29007" extrusionOk="0">
                  <a:moveTo>
                    <a:pt x="3466" y="0"/>
                  </a:moveTo>
                  <a:cubicBezTo>
                    <a:pt x="2660" y="0"/>
                    <a:pt x="1851" y="306"/>
                    <a:pt x="1226" y="919"/>
                  </a:cubicBezTo>
                  <a:cubicBezTo>
                    <a:pt x="1" y="2169"/>
                    <a:pt x="1" y="4154"/>
                    <a:pt x="1226" y="5380"/>
                  </a:cubicBezTo>
                  <a:lnTo>
                    <a:pt x="23921" y="28099"/>
                  </a:lnTo>
                  <a:cubicBezTo>
                    <a:pt x="24558" y="28712"/>
                    <a:pt x="25343" y="29006"/>
                    <a:pt x="26152" y="29006"/>
                  </a:cubicBezTo>
                  <a:cubicBezTo>
                    <a:pt x="26960" y="29006"/>
                    <a:pt x="27769" y="28712"/>
                    <a:pt x="28406" y="28099"/>
                  </a:cubicBezTo>
                  <a:cubicBezTo>
                    <a:pt x="29632" y="26849"/>
                    <a:pt x="29632" y="24864"/>
                    <a:pt x="28406" y="23614"/>
                  </a:cubicBezTo>
                  <a:lnTo>
                    <a:pt x="5687" y="919"/>
                  </a:lnTo>
                  <a:cubicBezTo>
                    <a:pt x="5074" y="306"/>
                    <a:pt x="4271" y="0"/>
                    <a:pt x="3466" y="0"/>
                  </a:cubicBezTo>
                  <a:close/>
                </a:path>
              </a:pathLst>
            </a:custGeom>
            <a:solidFill>
              <a:srgbClr val="CB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5"/>
            <p:cNvSpPr/>
            <p:nvPr/>
          </p:nvSpPr>
          <p:spPr>
            <a:xfrm>
              <a:off x="2069250" y="1155400"/>
              <a:ext cx="3471700" cy="3393950"/>
            </a:xfrm>
            <a:custGeom>
              <a:avLst/>
              <a:gdLst/>
              <a:ahLst/>
              <a:cxnLst/>
              <a:rect l="l" t="t" r="r" b="b"/>
              <a:pathLst>
                <a:path w="138868" h="135758" extrusionOk="0">
                  <a:moveTo>
                    <a:pt x="55563" y="0"/>
                  </a:moveTo>
                  <a:cubicBezTo>
                    <a:pt x="55024" y="0"/>
                    <a:pt x="54492" y="53"/>
                    <a:pt x="53969" y="170"/>
                  </a:cubicBezTo>
                  <a:cubicBezTo>
                    <a:pt x="49018" y="1298"/>
                    <a:pt x="45955" y="7719"/>
                    <a:pt x="41494" y="9851"/>
                  </a:cubicBezTo>
                  <a:cubicBezTo>
                    <a:pt x="36960" y="12057"/>
                    <a:pt x="30024" y="10488"/>
                    <a:pt x="26127" y="13601"/>
                  </a:cubicBezTo>
                  <a:cubicBezTo>
                    <a:pt x="22230" y="16714"/>
                    <a:pt x="22206" y="23821"/>
                    <a:pt x="19093" y="27743"/>
                  </a:cubicBezTo>
                  <a:cubicBezTo>
                    <a:pt x="15980" y="31639"/>
                    <a:pt x="9044" y="33208"/>
                    <a:pt x="6863" y="37742"/>
                  </a:cubicBezTo>
                  <a:cubicBezTo>
                    <a:pt x="4706" y="42203"/>
                    <a:pt x="7770" y="48600"/>
                    <a:pt x="6642" y="53550"/>
                  </a:cubicBezTo>
                  <a:cubicBezTo>
                    <a:pt x="5564" y="58330"/>
                    <a:pt x="1" y="62766"/>
                    <a:pt x="1" y="67888"/>
                  </a:cubicBezTo>
                  <a:cubicBezTo>
                    <a:pt x="1" y="73010"/>
                    <a:pt x="5564" y="77422"/>
                    <a:pt x="6642" y="82201"/>
                  </a:cubicBezTo>
                  <a:cubicBezTo>
                    <a:pt x="7770" y="87152"/>
                    <a:pt x="4706" y="93549"/>
                    <a:pt x="6863" y="98009"/>
                  </a:cubicBezTo>
                  <a:cubicBezTo>
                    <a:pt x="9044" y="102543"/>
                    <a:pt x="15980" y="104136"/>
                    <a:pt x="19093" y="108009"/>
                  </a:cubicBezTo>
                  <a:cubicBezTo>
                    <a:pt x="22206" y="111930"/>
                    <a:pt x="22230" y="119038"/>
                    <a:pt x="26127" y="122175"/>
                  </a:cubicBezTo>
                  <a:cubicBezTo>
                    <a:pt x="30024" y="125263"/>
                    <a:pt x="36960" y="123719"/>
                    <a:pt x="41494" y="125900"/>
                  </a:cubicBezTo>
                  <a:cubicBezTo>
                    <a:pt x="45955" y="128057"/>
                    <a:pt x="49018" y="134454"/>
                    <a:pt x="53969" y="135581"/>
                  </a:cubicBezTo>
                  <a:cubicBezTo>
                    <a:pt x="54500" y="135703"/>
                    <a:pt x="55040" y="135757"/>
                    <a:pt x="55588" y="135757"/>
                  </a:cubicBezTo>
                  <a:cubicBezTo>
                    <a:pt x="59992" y="135757"/>
                    <a:pt x="64878" y="132248"/>
                    <a:pt x="69434" y="132248"/>
                  </a:cubicBezTo>
                  <a:cubicBezTo>
                    <a:pt x="73990" y="132248"/>
                    <a:pt x="78876" y="135757"/>
                    <a:pt x="83263" y="135757"/>
                  </a:cubicBezTo>
                  <a:cubicBezTo>
                    <a:pt x="83808" y="135757"/>
                    <a:pt x="84346" y="135703"/>
                    <a:pt x="84874" y="135581"/>
                  </a:cubicBezTo>
                  <a:cubicBezTo>
                    <a:pt x="89825" y="134454"/>
                    <a:pt x="92913" y="128057"/>
                    <a:pt x="97374" y="125900"/>
                  </a:cubicBezTo>
                  <a:cubicBezTo>
                    <a:pt x="101908" y="123719"/>
                    <a:pt x="108820" y="125263"/>
                    <a:pt x="112716" y="122175"/>
                  </a:cubicBezTo>
                  <a:cubicBezTo>
                    <a:pt x="116638" y="119038"/>
                    <a:pt x="116638" y="111930"/>
                    <a:pt x="119775" y="108009"/>
                  </a:cubicBezTo>
                  <a:cubicBezTo>
                    <a:pt x="122863" y="104136"/>
                    <a:pt x="129799" y="102543"/>
                    <a:pt x="132005" y="98009"/>
                  </a:cubicBezTo>
                  <a:cubicBezTo>
                    <a:pt x="134137" y="93549"/>
                    <a:pt x="131073" y="87152"/>
                    <a:pt x="132201" y="82201"/>
                  </a:cubicBezTo>
                  <a:cubicBezTo>
                    <a:pt x="133304" y="77422"/>
                    <a:pt x="138867" y="73010"/>
                    <a:pt x="138867" y="67888"/>
                  </a:cubicBezTo>
                  <a:cubicBezTo>
                    <a:pt x="138867" y="62766"/>
                    <a:pt x="133304" y="58330"/>
                    <a:pt x="132201" y="53550"/>
                  </a:cubicBezTo>
                  <a:cubicBezTo>
                    <a:pt x="131073" y="48600"/>
                    <a:pt x="134137" y="42203"/>
                    <a:pt x="132005" y="37742"/>
                  </a:cubicBezTo>
                  <a:cubicBezTo>
                    <a:pt x="129799" y="33208"/>
                    <a:pt x="122863" y="31639"/>
                    <a:pt x="119775" y="27743"/>
                  </a:cubicBezTo>
                  <a:cubicBezTo>
                    <a:pt x="116638" y="23821"/>
                    <a:pt x="116638" y="16714"/>
                    <a:pt x="112716" y="13601"/>
                  </a:cubicBezTo>
                  <a:cubicBezTo>
                    <a:pt x="111246" y="12425"/>
                    <a:pt x="109334" y="11910"/>
                    <a:pt x="107300" y="11616"/>
                  </a:cubicBezTo>
                  <a:lnTo>
                    <a:pt x="96369" y="9287"/>
                  </a:lnTo>
                  <a:cubicBezTo>
                    <a:pt x="92423" y="6739"/>
                    <a:pt x="89433" y="1224"/>
                    <a:pt x="84874" y="170"/>
                  </a:cubicBezTo>
                  <a:cubicBezTo>
                    <a:pt x="84354" y="53"/>
                    <a:pt x="83824" y="0"/>
                    <a:pt x="83287" y="0"/>
                  </a:cubicBezTo>
                  <a:cubicBezTo>
                    <a:pt x="78894" y="0"/>
                    <a:pt x="73998" y="3503"/>
                    <a:pt x="69434" y="3503"/>
                  </a:cubicBezTo>
                  <a:cubicBezTo>
                    <a:pt x="64869" y="3503"/>
                    <a:pt x="59974" y="0"/>
                    <a:pt x="55563" y="0"/>
                  </a:cubicBezTo>
                  <a:close/>
                </a:path>
              </a:pathLst>
            </a:custGeom>
            <a:solidFill>
              <a:srgbClr val="F784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5"/>
            <p:cNvSpPr/>
            <p:nvPr/>
          </p:nvSpPr>
          <p:spPr>
            <a:xfrm>
              <a:off x="2647650" y="1398600"/>
              <a:ext cx="2893300" cy="3150750"/>
            </a:xfrm>
            <a:custGeom>
              <a:avLst/>
              <a:gdLst/>
              <a:ahLst/>
              <a:cxnLst/>
              <a:rect l="l" t="t" r="r" b="b"/>
              <a:pathLst>
                <a:path w="115732" h="126030" extrusionOk="0">
                  <a:moveTo>
                    <a:pt x="75267" y="1"/>
                  </a:moveTo>
                  <a:cubicBezTo>
                    <a:pt x="86247" y="11985"/>
                    <a:pt x="92963" y="27965"/>
                    <a:pt x="92963" y="45513"/>
                  </a:cubicBezTo>
                  <a:cubicBezTo>
                    <a:pt x="92963" y="82742"/>
                    <a:pt x="62768" y="112937"/>
                    <a:pt x="25539" y="112937"/>
                  </a:cubicBezTo>
                  <a:cubicBezTo>
                    <a:pt x="16495" y="112937"/>
                    <a:pt x="7868" y="111148"/>
                    <a:pt x="1" y="107913"/>
                  </a:cubicBezTo>
                  <a:lnTo>
                    <a:pt x="1" y="107913"/>
                  </a:lnTo>
                  <a:cubicBezTo>
                    <a:pt x="712" y="109702"/>
                    <a:pt x="1594" y="111319"/>
                    <a:pt x="2991" y="112447"/>
                  </a:cubicBezTo>
                  <a:cubicBezTo>
                    <a:pt x="6888" y="115535"/>
                    <a:pt x="13824" y="113991"/>
                    <a:pt x="18358" y="116172"/>
                  </a:cubicBezTo>
                  <a:cubicBezTo>
                    <a:pt x="22819" y="118329"/>
                    <a:pt x="25882" y="124726"/>
                    <a:pt x="30833" y="125853"/>
                  </a:cubicBezTo>
                  <a:cubicBezTo>
                    <a:pt x="31364" y="125975"/>
                    <a:pt x="31904" y="126029"/>
                    <a:pt x="32452" y="126029"/>
                  </a:cubicBezTo>
                  <a:cubicBezTo>
                    <a:pt x="36856" y="126029"/>
                    <a:pt x="41742" y="122520"/>
                    <a:pt x="46298" y="122520"/>
                  </a:cubicBezTo>
                  <a:cubicBezTo>
                    <a:pt x="50854" y="122520"/>
                    <a:pt x="55740" y="126029"/>
                    <a:pt x="60127" y="126029"/>
                  </a:cubicBezTo>
                  <a:cubicBezTo>
                    <a:pt x="60672" y="126029"/>
                    <a:pt x="61210" y="125975"/>
                    <a:pt x="61738" y="125853"/>
                  </a:cubicBezTo>
                  <a:cubicBezTo>
                    <a:pt x="66689" y="124726"/>
                    <a:pt x="69777" y="118329"/>
                    <a:pt x="74238" y="116172"/>
                  </a:cubicBezTo>
                  <a:cubicBezTo>
                    <a:pt x="78772" y="113991"/>
                    <a:pt x="85684" y="115535"/>
                    <a:pt x="89580" y="112447"/>
                  </a:cubicBezTo>
                  <a:cubicBezTo>
                    <a:pt x="93502" y="109310"/>
                    <a:pt x="93502" y="102202"/>
                    <a:pt x="96639" y="98281"/>
                  </a:cubicBezTo>
                  <a:cubicBezTo>
                    <a:pt x="99727" y="94408"/>
                    <a:pt x="106663" y="92815"/>
                    <a:pt x="108869" y="88281"/>
                  </a:cubicBezTo>
                  <a:cubicBezTo>
                    <a:pt x="111001" y="83821"/>
                    <a:pt x="107937" y="77424"/>
                    <a:pt x="109065" y="72473"/>
                  </a:cubicBezTo>
                  <a:cubicBezTo>
                    <a:pt x="110168" y="67694"/>
                    <a:pt x="115731" y="63282"/>
                    <a:pt x="115731" y="58160"/>
                  </a:cubicBezTo>
                  <a:cubicBezTo>
                    <a:pt x="115731" y="53038"/>
                    <a:pt x="110168" y="48602"/>
                    <a:pt x="109065" y="43822"/>
                  </a:cubicBezTo>
                  <a:cubicBezTo>
                    <a:pt x="107937" y="38872"/>
                    <a:pt x="111001" y="32475"/>
                    <a:pt x="108869" y="28014"/>
                  </a:cubicBezTo>
                  <a:cubicBezTo>
                    <a:pt x="106663" y="23480"/>
                    <a:pt x="99727" y="21911"/>
                    <a:pt x="96639" y="18015"/>
                  </a:cubicBezTo>
                  <a:cubicBezTo>
                    <a:pt x="93502" y="14093"/>
                    <a:pt x="93502" y="6986"/>
                    <a:pt x="89580" y="3873"/>
                  </a:cubicBezTo>
                  <a:cubicBezTo>
                    <a:pt x="88110" y="2697"/>
                    <a:pt x="86198" y="2182"/>
                    <a:pt x="84164" y="1888"/>
                  </a:cubicBezTo>
                  <a:lnTo>
                    <a:pt x="75267" y="1"/>
                  </a:lnTo>
                  <a:close/>
                </a:path>
              </a:pathLst>
            </a:custGeom>
            <a:solidFill>
              <a:srgbClr val="F2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5"/>
            <p:cNvSpPr/>
            <p:nvPr/>
          </p:nvSpPr>
          <p:spPr>
            <a:xfrm>
              <a:off x="3068600" y="1807900"/>
              <a:ext cx="409925" cy="410550"/>
            </a:xfrm>
            <a:custGeom>
              <a:avLst/>
              <a:gdLst/>
              <a:ahLst/>
              <a:cxnLst/>
              <a:rect l="l" t="t" r="r" b="b"/>
              <a:pathLst>
                <a:path w="16397" h="16422" extrusionOk="0">
                  <a:moveTo>
                    <a:pt x="8211" y="0"/>
                  </a:moveTo>
                  <a:cubicBezTo>
                    <a:pt x="3677" y="0"/>
                    <a:pt x="0" y="3677"/>
                    <a:pt x="0" y="8211"/>
                  </a:cubicBezTo>
                  <a:cubicBezTo>
                    <a:pt x="0" y="12745"/>
                    <a:pt x="3677" y="16421"/>
                    <a:pt x="8211" y="16421"/>
                  </a:cubicBezTo>
                  <a:cubicBezTo>
                    <a:pt x="12745" y="16421"/>
                    <a:pt x="16397" y="12745"/>
                    <a:pt x="16397" y="8211"/>
                  </a:cubicBezTo>
                  <a:cubicBezTo>
                    <a:pt x="16397" y="3677"/>
                    <a:pt x="12745" y="0"/>
                    <a:pt x="8211" y="0"/>
                  </a:cubicBezTo>
                  <a:close/>
                </a:path>
              </a:pathLst>
            </a:custGeom>
            <a:solidFill>
              <a:srgbClr val="F2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5"/>
            <p:cNvSpPr/>
            <p:nvPr/>
          </p:nvSpPr>
          <p:spPr>
            <a:xfrm>
              <a:off x="3599825" y="238125"/>
              <a:ext cx="409925" cy="410525"/>
            </a:xfrm>
            <a:custGeom>
              <a:avLst/>
              <a:gdLst/>
              <a:ahLst/>
              <a:cxnLst/>
              <a:rect l="l" t="t" r="r" b="b"/>
              <a:pathLst>
                <a:path w="16397" h="16421" extrusionOk="0">
                  <a:moveTo>
                    <a:pt x="8211" y="0"/>
                  </a:moveTo>
                  <a:cubicBezTo>
                    <a:pt x="3677" y="0"/>
                    <a:pt x="0" y="3676"/>
                    <a:pt x="0" y="8210"/>
                  </a:cubicBezTo>
                  <a:cubicBezTo>
                    <a:pt x="0" y="12745"/>
                    <a:pt x="3677" y="16421"/>
                    <a:pt x="8211" y="16421"/>
                  </a:cubicBezTo>
                  <a:cubicBezTo>
                    <a:pt x="12745" y="16421"/>
                    <a:pt x="16397" y="12745"/>
                    <a:pt x="16397" y="8210"/>
                  </a:cubicBezTo>
                  <a:cubicBezTo>
                    <a:pt x="16397" y="3676"/>
                    <a:pt x="12745" y="0"/>
                    <a:pt x="8211" y="0"/>
                  </a:cubicBezTo>
                  <a:close/>
                </a:path>
              </a:pathLst>
            </a:custGeom>
            <a:solidFill>
              <a:srgbClr val="F2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5"/>
            <p:cNvSpPr/>
            <p:nvPr/>
          </p:nvSpPr>
          <p:spPr>
            <a:xfrm>
              <a:off x="4398800" y="2486175"/>
              <a:ext cx="409950" cy="409950"/>
            </a:xfrm>
            <a:custGeom>
              <a:avLst/>
              <a:gdLst/>
              <a:ahLst/>
              <a:cxnLst/>
              <a:rect l="l" t="t" r="r" b="b"/>
              <a:pathLst>
                <a:path w="16398" h="16398" extrusionOk="0">
                  <a:moveTo>
                    <a:pt x="8187" y="1"/>
                  </a:moveTo>
                  <a:cubicBezTo>
                    <a:pt x="3653" y="1"/>
                    <a:pt x="1" y="3677"/>
                    <a:pt x="1" y="8187"/>
                  </a:cubicBezTo>
                  <a:cubicBezTo>
                    <a:pt x="1" y="12721"/>
                    <a:pt x="3653" y="16397"/>
                    <a:pt x="8187" y="16397"/>
                  </a:cubicBezTo>
                  <a:cubicBezTo>
                    <a:pt x="12721" y="16397"/>
                    <a:pt x="16397" y="12721"/>
                    <a:pt x="16397" y="8187"/>
                  </a:cubicBezTo>
                  <a:cubicBezTo>
                    <a:pt x="16397" y="3677"/>
                    <a:pt x="12721" y="1"/>
                    <a:pt x="8187" y="1"/>
                  </a:cubicBezTo>
                  <a:close/>
                </a:path>
              </a:pathLst>
            </a:custGeom>
            <a:solidFill>
              <a:srgbClr val="F2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5"/>
            <p:cNvSpPr/>
            <p:nvPr/>
          </p:nvSpPr>
          <p:spPr>
            <a:xfrm>
              <a:off x="2949725" y="3147300"/>
              <a:ext cx="647675" cy="647050"/>
            </a:xfrm>
            <a:custGeom>
              <a:avLst/>
              <a:gdLst/>
              <a:ahLst/>
              <a:cxnLst/>
              <a:rect l="l" t="t" r="r" b="b"/>
              <a:pathLst>
                <a:path w="25907" h="25882" extrusionOk="0">
                  <a:moveTo>
                    <a:pt x="12966" y="1"/>
                  </a:moveTo>
                  <a:cubicBezTo>
                    <a:pt x="5809" y="1"/>
                    <a:pt x="1" y="5785"/>
                    <a:pt x="1" y="12941"/>
                  </a:cubicBezTo>
                  <a:cubicBezTo>
                    <a:pt x="1" y="20098"/>
                    <a:pt x="5809" y="25882"/>
                    <a:pt x="12966" y="25882"/>
                  </a:cubicBezTo>
                  <a:cubicBezTo>
                    <a:pt x="20098" y="25882"/>
                    <a:pt x="25906" y="20098"/>
                    <a:pt x="25906" y="12941"/>
                  </a:cubicBezTo>
                  <a:cubicBezTo>
                    <a:pt x="25906" y="5785"/>
                    <a:pt x="20098" y="1"/>
                    <a:pt x="12966" y="1"/>
                  </a:cubicBezTo>
                  <a:close/>
                </a:path>
              </a:pathLst>
            </a:custGeom>
            <a:solidFill>
              <a:srgbClr val="F2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5"/>
            <p:cNvSpPr/>
            <p:nvPr/>
          </p:nvSpPr>
          <p:spPr>
            <a:xfrm>
              <a:off x="5574000" y="553825"/>
              <a:ext cx="553925" cy="504600"/>
            </a:xfrm>
            <a:custGeom>
              <a:avLst/>
              <a:gdLst/>
              <a:ahLst/>
              <a:cxnLst/>
              <a:rect l="l" t="t" r="r" b="b"/>
              <a:pathLst>
                <a:path w="22157" h="20184" extrusionOk="0">
                  <a:moveTo>
                    <a:pt x="11088" y="0"/>
                  </a:moveTo>
                  <a:cubicBezTo>
                    <a:pt x="8505" y="0"/>
                    <a:pt x="5920" y="987"/>
                    <a:pt x="3947" y="2960"/>
                  </a:cubicBezTo>
                  <a:cubicBezTo>
                    <a:pt x="1" y="6905"/>
                    <a:pt x="1" y="13278"/>
                    <a:pt x="3947" y="17224"/>
                  </a:cubicBezTo>
                  <a:cubicBezTo>
                    <a:pt x="5920" y="19197"/>
                    <a:pt x="8505" y="20183"/>
                    <a:pt x="11088" y="20183"/>
                  </a:cubicBezTo>
                  <a:cubicBezTo>
                    <a:pt x="13671" y="20183"/>
                    <a:pt x="16250" y="19197"/>
                    <a:pt x="18211" y="17224"/>
                  </a:cubicBezTo>
                  <a:cubicBezTo>
                    <a:pt x="22157" y="13278"/>
                    <a:pt x="22157" y="6905"/>
                    <a:pt x="18211" y="2960"/>
                  </a:cubicBezTo>
                  <a:cubicBezTo>
                    <a:pt x="16250" y="987"/>
                    <a:pt x="13671" y="0"/>
                    <a:pt x="11088" y="0"/>
                  </a:cubicBezTo>
                  <a:close/>
                </a:path>
              </a:pathLst>
            </a:custGeom>
            <a:solidFill>
              <a:srgbClr val="F2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5"/>
            <p:cNvSpPr/>
            <p:nvPr/>
          </p:nvSpPr>
          <p:spPr>
            <a:xfrm>
              <a:off x="6009025" y="2647325"/>
              <a:ext cx="409950" cy="409925"/>
            </a:xfrm>
            <a:custGeom>
              <a:avLst/>
              <a:gdLst/>
              <a:ahLst/>
              <a:cxnLst/>
              <a:rect l="l" t="t" r="r" b="b"/>
              <a:pathLst>
                <a:path w="16398" h="16397" extrusionOk="0">
                  <a:moveTo>
                    <a:pt x="8211" y="0"/>
                  </a:moveTo>
                  <a:cubicBezTo>
                    <a:pt x="3677" y="0"/>
                    <a:pt x="1" y="3677"/>
                    <a:pt x="1" y="8211"/>
                  </a:cubicBezTo>
                  <a:cubicBezTo>
                    <a:pt x="1" y="12745"/>
                    <a:pt x="3677" y="16397"/>
                    <a:pt x="8211" y="16397"/>
                  </a:cubicBezTo>
                  <a:cubicBezTo>
                    <a:pt x="12721" y="16397"/>
                    <a:pt x="16397" y="12745"/>
                    <a:pt x="16397" y="8211"/>
                  </a:cubicBezTo>
                  <a:cubicBezTo>
                    <a:pt x="16397" y="3677"/>
                    <a:pt x="12721" y="0"/>
                    <a:pt x="8211" y="0"/>
                  </a:cubicBezTo>
                  <a:close/>
                </a:path>
              </a:pathLst>
            </a:custGeom>
            <a:solidFill>
              <a:srgbClr val="F2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5"/>
            <p:cNvSpPr/>
            <p:nvPr/>
          </p:nvSpPr>
          <p:spPr>
            <a:xfrm>
              <a:off x="5455150" y="4528375"/>
              <a:ext cx="579650" cy="528175"/>
            </a:xfrm>
            <a:custGeom>
              <a:avLst/>
              <a:gdLst/>
              <a:ahLst/>
              <a:cxnLst/>
              <a:rect l="l" t="t" r="r" b="b"/>
              <a:pathLst>
                <a:path w="23186" h="21127" extrusionOk="0">
                  <a:moveTo>
                    <a:pt x="11580" y="0"/>
                  </a:moveTo>
                  <a:cubicBezTo>
                    <a:pt x="8878" y="0"/>
                    <a:pt x="6176" y="1030"/>
                    <a:pt x="4118" y="3089"/>
                  </a:cubicBezTo>
                  <a:cubicBezTo>
                    <a:pt x="0" y="7206"/>
                    <a:pt x="0" y="13897"/>
                    <a:pt x="4118" y="18039"/>
                  </a:cubicBezTo>
                  <a:cubicBezTo>
                    <a:pt x="6176" y="20098"/>
                    <a:pt x="8878" y="21127"/>
                    <a:pt x="11580" y="21127"/>
                  </a:cubicBezTo>
                  <a:cubicBezTo>
                    <a:pt x="14283" y="21127"/>
                    <a:pt x="16985" y="20098"/>
                    <a:pt x="19043" y="18039"/>
                  </a:cubicBezTo>
                  <a:cubicBezTo>
                    <a:pt x="23185" y="13897"/>
                    <a:pt x="23185" y="7206"/>
                    <a:pt x="19043" y="3089"/>
                  </a:cubicBezTo>
                  <a:cubicBezTo>
                    <a:pt x="16985" y="1030"/>
                    <a:pt x="14283" y="0"/>
                    <a:pt x="11580" y="0"/>
                  </a:cubicBezTo>
                  <a:close/>
                </a:path>
              </a:pathLst>
            </a:custGeom>
            <a:solidFill>
              <a:srgbClr val="F2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5"/>
            <p:cNvSpPr/>
            <p:nvPr/>
          </p:nvSpPr>
          <p:spPr>
            <a:xfrm>
              <a:off x="3599825" y="5056525"/>
              <a:ext cx="409925" cy="409950"/>
            </a:xfrm>
            <a:custGeom>
              <a:avLst/>
              <a:gdLst/>
              <a:ahLst/>
              <a:cxnLst/>
              <a:rect l="l" t="t" r="r" b="b"/>
              <a:pathLst>
                <a:path w="16397" h="16398" extrusionOk="0">
                  <a:moveTo>
                    <a:pt x="8211" y="1"/>
                  </a:moveTo>
                  <a:cubicBezTo>
                    <a:pt x="3677" y="1"/>
                    <a:pt x="0" y="3677"/>
                    <a:pt x="0" y="8211"/>
                  </a:cubicBezTo>
                  <a:cubicBezTo>
                    <a:pt x="0" y="12721"/>
                    <a:pt x="3677" y="16397"/>
                    <a:pt x="8211" y="16397"/>
                  </a:cubicBezTo>
                  <a:cubicBezTo>
                    <a:pt x="12745" y="16397"/>
                    <a:pt x="16397" y="12721"/>
                    <a:pt x="16397" y="8211"/>
                  </a:cubicBezTo>
                  <a:cubicBezTo>
                    <a:pt x="16397" y="3677"/>
                    <a:pt x="12745" y="1"/>
                    <a:pt x="8211" y="1"/>
                  </a:cubicBezTo>
                  <a:close/>
                </a:path>
              </a:pathLst>
            </a:custGeom>
            <a:solidFill>
              <a:srgbClr val="F2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5"/>
            <p:cNvSpPr/>
            <p:nvPr/>
          </p:nvSpPr>
          <p:spPr>
            <a:xfrm>
              <a:off x="1876250" y="4350525"/>
              <a:ext cx="450375" cy="410400"/>
            </a:xfrm>
            <a:custGeom>
              <a:avLst/>
              <a:gdLst/>
              <a:ahLst/>
              <a:cxnLst/>
              <a:rect l="l" t="t" r="r" b="b"/>
              <a:pathLst>
                <a:path w="18015" h="16416" extrusionOk="0">
                  <a:moveTo>
                    <a:pt x="8998" y="1"/>
                  </a:moveTo>
                  <a:cubicBezTo>
                    <a:pt x="6900" y="1"/>
                    <a:pt x="4804" y="803"/>
                    <a:pt x="3211" y="2409"/>
                  </a:cubicBezTo>
                  <a:cubicBezTo>
                    <a:pt x="0" y="5619"/>
                    <a:pt x="0" y="10815"/>
                    <a:pt x="3211" y="14026"/>
                  </a:cubicBezTo>
                  <a:cubicBezTo>
                    <a:pt x="4804" y="15619"/>
                    <a:pt x="6900" y="16416"/>
                    <a:pt x="8998" y="16416"/>
                  </a:cubicBezTo>
                  <a:cubicBezTo>
                    <a:pt x="11097" y="16416"/>
                    <a:pt x="13198" y="15619"/>
                    <a:pt x="14804" y="14026"/>
                  </a:cubicBezTo>
                  <a:cubicBezTo>
                    <a:pt x="18014" y="10815"/>
                    <a:pt x="18014" y="5619"/>
                    <a:pt x="14804" y="2409"/>
                  </a:cubicBezTo>
                  <a:cubicBezTo>
                    <a:pt x="13198" y="803"/>
                    <a:pt x="11097" y="1"/>
                    <a:pt x="8998" y="1"/>
                  </a:cubicBezTo>
                  <a:close/>
                </a:path>
              </a:pathLst>
            </a:custGeom>
            <a:solidFill>
              <a:srgbClr val="F2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5"/>
            <p:cNvSpPr/>
            <p:nvPr/>
          </p:nvSpPr>
          <p:spPr>
            <a:xfrm>
              <a:off x="1190625" y="2647325"/>
              <a:ext cx="410525" cy="409925"/>
            </a:xfrm>
            <a:custGeom>
              <a:avLst/>
              <a:gdLst/>
              <a:ahLst/>
              <a:cxnLst/>
              <a:rect l="l" t="t" r="r" b="b"/>
              <a:pathLst>
                <a:path w="16421" h="16397" extrusionOk="0">
                  <a:moveTo>
                    <a:pt x="8210" y="0"/>
                  </a:moveTo>
                  <a:cubicBezTo>
                    <a:pt x="3676" y="0"/>
                    <a:pt x="0" y="3677"/>
                    <a:pt x="0" y="8211"/>
                  </a:cubicBezTo>
                  <a:cubicBezTo>
                    <a:pt x="0" y="12745"/>
                    <a:pt x="3676" y="16397"/>
                    <a:pt x="8210" y="16397"/>
                  </a:cubicBezTo>
                  <a:cubicBezTo>
                    <a:pt x="12745" y="16397"/>
                    <a:pt x="16421" y="12745"/>
                    <a:pt x="16421" y="8211"/>
                  </a:cubicBezTo>
                  <a:cubicBezTo>
                    <a:pt x="16421" y="3677"/>
                    <a:pt x="12745" y="0"/>
                    <a:pt x="8210" y="0"/>
                  </a:cubicBezTo>
                  <a:close/>
                </a:path>
              </a:pathLst>
            </a:custGeom>
            <a:solidFill>
              <a:srgbClr val="F2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5"/>
            <p:cNvSpPr/>
            <p:nvPr/>
          </p:nvSpPr>
          <p:spPr>
            <a:xfrm>
              <a:off x="1566825" y="640675"/>
              <a:ext cx="594350" cy="541500"/>
            </a:xfrm>
            <a:custGeom>
              <a:avLst/>
              <a:gdLst/>
              <a:ahLst/>
              <a:cxnLst/>
              <a:rect l="l" t="t" r="r" b="b"/>
              <a:pathLst>
                <a:path w="23774" h="21660" extrusionOk="0">
                  <a:moveTo>
                    <a:pt x="11884" y="0"/>
                  </a:moveTo>
                  <a:cubicBezTo>
                    <a:pt x="9112" y="0"/>
                    <a:pt x="6336" y="1054"/>
                    <a:pt x="4216" y="3162"/>
                  </a:cubicBezTo>
                  <a:cubicBezTo>
                    <a:pt x="0" y="7402"/>
                    <a:pt x="0" y="14264"/>
                    <a:pt x="4216" y="18480"/>
                  </a:cubicBezTo>
                  <a:cubicBezTo>
                    <a:pt x="6336" y="20600"/>
                    <a:pt x="9112" y="21660"/>
                    <a:pt x="11884" y="21660"/>
                  </a:cubicBezTo>
                  <a:cubicBezTo>
                    <a:pt x="14657" y="21660"/>
                    <a:pt x="17426" y="20600"/>
                    <a:pt x="19534" y="18480"/>
                  </a:cubicBezTo>
                  <a:cubicBezTo>
                    <a:pt x="23774" y="14264"/>
                    <a:pt x="23774" y="7402"/>
                    <a:pt x="19534" y="3162"/>
                  </a:cubicBezTo>
                  <a:cubicBezTo>
                    <a:pt x="17426" y="1054"/>
                    <a:pt x="14657" y="0"/>
                    <a:pt x="11884" y="0"/>
                  </a:cubicBezTo>
                  <a:close/>
                </a:path>
              </a:pathLst>
            </a:custGeom>
            <a:solidFill>
              <a:srgbClr val="F2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3C8AFDA-D17B-4ABB-B8C3-E380CA52EAC4}"/>
              </a:ext>
            </a:extLst>
          </p:cNvPr>
          <p:cNvSpPr/>
          <p:nvPr/>
        </p:nvSpPr>
        <p:spPr>
          <a:xfrm>
            <a:off x="2674139" y="1227779"/>
            <a:ext cx="1920654" cy="1487683"/>
          </a:xfrm>
          <a:prstGeom prst="roundRect">
            <a:avLst/>
          </a:prstGeom>
          <a:solidFill>
            <a:srgbClr val="F78484"/>
          </a:solidFill>
          <a:ln>
            <a:solidFill>
              <a:srgbClr val="F784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err="1">
                <a:solidFill>
                  <a:schemeClr val="tx1"/>
                </a:solidFill>
              </a:rPr>
              <a:t>Tubuh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kanak-kanak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menghasilkan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sel</a:t>
            </a:r>
            <a:r>
              <a:rPr lang="en-MY" dirty="0">
                <a:solidFill>
                  <a:schemeClr val="tx1"/>
                </a:solidFill>
              </a:rPr>
              <a:t> dan </a:t>
            </a:r>
            <a:r>
              <a:rPr lang="en-MY" dirty="0" err="1">
                <a:solidFill>
                  <a:schemeClr val="tx1"/>
                </a:solidFill>
              </a:rPr>
              <a:t>antibodi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secara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semulajadi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bagi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melindungi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nya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daripada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jangkitan</a:t>
            </a:r>
            <a:r>
              <a:rPr lang="en-MY" dirty="0">
                <a:solidFill>
                  <a:schemeClr val="tx1"/>
                </a:solidFill>
              </a:rPr>
              <a:t> virus dan </a:t>
            </a:r>
            <a:r>
              <a:rPr lang="en-MY" dirty="0" err="1">
                <a:solidFill>
                  <a:schemeClr val="tx1"/>
                </a:solidFill>
              </a:rPr>
              <a:t>bakteria</a:t>
            </a:r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1F018E30-FA4D-4753-B866-5DC20C0DA169}"/>
              </a:ext>
            </a:extLst>
          </p:cNvPr>
          <p:cNvSpPr/>
          <p:nvPr/>
        </p:nvSpPr>
        <p:spPr>
          <a:xfrm>
            <a:off x="2567210" y="3191567"/>
            <a:ext cx="2314627" cy="1487051"/>
          </a:xfrm>
          <a:prstGeom prst="roundRect">
            <a:avLst/>
          </a:prstGeom>
          <a:solidFill>
            <a:srgbClr val="F78484"/>
          </a:solidFill>
          <a:ln>
            <a:solidFill>
              <a:srgbClr val="F784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err="1">
                <a:solidFill>
                  <a:schemeClr val="tx1"/>
                </a:solidFill>
              </a:rPr>
              <a:t>Sistem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daya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lawan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jangkitan</a:t>
            </a:r>
            <a:r>
              <a:rPr lang="en-MY" dirty="0">
                <a:solidFill>
                  <a:schemeClr val="tx1"/>
                </a:solidFill>
              </a:rPr>
              <a:t> (</a:t>
            </a:r>
            <a:r>
              <a:rPr lang="en-MY" dirty="0" err="1">
                <a:solidFill>
                  <a:schemeClr val="tx1"/>
                </a:solidFill>
              </a:rPr>
              <a:t>imun</a:t>
            </a:r>
            <a:r>
              <a:rPr lang="en-MY" dirty="0">
                <a:solidFill>
                  <a:schemeClr val="tx1"/>
                </a:solidFill>
              </a:rPr>
              <a:t>) </a:t>
            </a:r>
            <a:r>
              <a:rPr lang="en-MY" dirty="0" err="1">
                <a:solidFill>
                  <a:schemeClr val="tx1"/>
                </a:solidFill>
              </a:rPr>
              <a:t>dirangsang</a:t>
            </a:r>
            <a:r>
              <a:rPr lang="en-MY" dirty="0">
                <a:solidFill>
                  <a:schemeClr val="tx1"/>
                </a:solidFill>
              </a:rPr>
              <a:t> oleh antigen </a:t>
            </a:r>
            <a:r>
              <a:rPr lang="en-MY" dirty="0" err="1">
                <a:solidFill>
                  <a:schemeClr val="tx1"/>
                </a:solidFill>
              </a:rPr>
              <a:t>dalam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suntikan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vaksin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untuk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menghasilkan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antibodi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khusus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terhadap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penyakit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tertentu</a:t>
            </a:r>
            <a:endParaRPr lang="en-MY" dirty="0">
              <a:solidFill>
                <a:schemeClr val="tx1"/>
              </a:solidFill>
            </a:endParaRPr>
          </a:p>
        </p:txBody>
      </p:sp>
      <p:grpSp>
        <p:nvGrpSpPr>
          <p:cNvPr id="81" name="Google Shape;332;p26">
            <a:extLst>
              <a:ext uri="{FF2B5EF4-FFF2-40B4-BE49-F238E27FC236}">
                <a16:creationId xmlns:a16="http://schemas.microsoft.com/office/drawing/2014/main" id="{6A3AD6C3-6D29-404F-8DB3-037EABC06CE1}"/>
              </a:ext>
            </a:extLst>
          </p:cNvPr>
          <p:cNvGrpSpPr/>
          <p:nvPr/>
        </p:nvGrpSpPr>
        <p:grpSpPr>
          <a:xfrm>
            <a:off x="8287758" y="1420733"/>
            <a:ext cx="560624" cy="596497"/>
            <a:chOff x="1359100" y="227700"/>
            <a:chExt cx="4904850" cy="5218700"/>
          </a:xfrm>
        </p:grpSpPr>
        <p:sp>
          <p:nvSpPr>
            <p:cNvPr id="82" name="Google Shape;333;p26">
              <a:extLst>
                <a:ext uri="{FF2B5EF4-FFF2-40B4-BE49-F238E27FC236}">
                  <a16:creationId xmlns:a16="http://schemas.microsoft.com/office/drawing/2014/main" id="{E9166DF5-07D4-4A28-8F15-BEDB08A46725}"/>
                </a:ext>
              </a:extLst>
            </p:cNvPr>
            <p:cNvSpPr/>
            <p:nvPr/>
          </p:nvSpPr>
          <p:spPr>
            <a:xfrm>
              <a:off x="1364000" y="2323800"/>
              <a:ext cx="3050775" cy="3050150"/>
            </a:xfrm>
            <a:custGeom>
              <a:avLst/>
              <a:gdLst/>
              <a:ahLst/>
              <a:cxnLst/>
              <a:rect l="l" t="t" r="r" b="b"/>
              <a:pathLst>
                <a:path w="122031" h="122006" extrusionOk="0">
                  <a:moveTo>
                    <a:pt x="61003" y="1"/>
                  </a:moveTo>
                  <a:cubicBezTo>
                    <a:pt x="27304" y="1"/>
                    <a:pt x="1" y="27304"/>
                    <a:pt x="1" y="61003"/>
                  </a:cubicBezTo>
                  <a:cubicBezTo>
                    <a:pt x="1" y="94703"/>
                    <a:pt x="27304" y="122006"/>
                    <a:pt x="61003" y="122006"/>
                  </a:cubicBezTo>
                  <a:cubicBezTo>
                    <a:pt x="94703" y="122006"/>
                    <a:pt x="122030" y="94703"/>
                    <a:pt x="122030" y="61003"/>
                  </a:cubicBezTo>
                  <a:cubicBezTo>
                    <a:pt x="122030" y="27304"/>
                    <a:pt x="94703" y="1"/>
                    <a:pt x="61003" y="1"/>
                  </a:cubicBezTo>
                  <a:close/>
                </a:path>
              </a:pathLst>
            </a:custGeom>
            <a:solidFill>
              <a:srgbClr val="F784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34;p26">
              <a:extLst>
                <a:ext uri="{FF2B5EF4-FFF2-40B4-BE49-F238E27FC236}">
                  <a16:creationId xmlns:a16="http://schemas.microsoft.com/office/drawing/2014/main" id="{D8F4607B-7105-4FF6-BD62-3EE0263B54FE}"/>
                </a:ext>
              </a:extLst>
            </p:cNvPr>
            <p:cNvSpPr/>
            <p:nvPr/>
          </p:nvSpPr>
          <p:spPr>
            <a:xfrm>
              <a:off x="1601125" y="2323500"/>
              <a:ext cx="2963750" cy="2809050"/>
            </a:xfrm>
            <a:custGeom>
              <a:avLst/>
              <a:gdLst/>
              <a:ahLst/>
              <a:cxnLst/>
              <a:rect l="l" t="t" r="r" b="b"/>
              <a:pathLst>
                <a:path w="118550" h="112362" extrusionOk="0">
                  <a:moveTo>
                    <a:pt x="51531" y="0"/>
                  </a:moveTo>
                  <a:cubicBezTo>
                    <a:pt x="35859" y="0"/>
                    <a:pt x="20190" y="5999"/>
                    <a:pt x="8260" y="17978"/>
                  </a:cubicBezTo>
                  <a:cubicBezTo>
                    <a:pt x="5074" y="21188"/>
                    <a:pt x="2329" y="24669"/>
                    <a:pt x="1" y="28320"/>
                  </a:cubicBezTo>
                  <a:cubicBezTo>
                    <a:pt x="10000" y="21890"/>
                    <a:pt x="21475" y="18671"/>
                    <a:pt x="32952" y="18671"/>
                  </a:cubicBezTo>
                  <a:cubicBezTo>
                    <a:pt x="48510" y="18671"/>
                    <a:pt x="64074" y="24586"/>
                    <a:pt x="75978" y="36433"/>
                  </a:cubicBezTo>
                  <a:cubicBezTo>
                    <a:pt x="96663" y="56996"/>
                    <a:pt x="99506" y="88735"/>
                    <a:pt x="84483" y="112361"/>
                  </a:cubicBezTo>
                  <a:cubicBezTo>
                    <a:pt x="88134" y="110033"/>
                    <a:pt x="91590" y="107239"/>
                    <a:pt x="94776" y="104053"/>
                  </a:cubicBezTo>
                  <a:cubicBezTo>
                    <a:pt x="118550" y="80157"/>
                    <a:pt x="118427" y="41531"/>
                    <a:pt x="94556" y="17757"/>
                  </a:cubicBezTo>
                  <a:cubicBezTo>
                    <a:pt x="82651" y="5913"/>
                    <a:pt x="67090" y="0"/>
                    <a:pt x="51531" y="0"/>
                  </a:cubicBezTo>
                  <a:close/>
                </a:path>
              </a:pathLst>
            </a:custGeom>
            <a:solidFill>
              <a:srgbClr val="F2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35;p26">
              <a:extLst>
                <a:ext uri="{FF2B5EF4-FFF2-40B4-BE49-F238E27FC236}">
                  <a16:creationId xmlns:a16="http://schemas.microsoft.com/office/drawing/2014/main" id="{0DF87E10-FCA4-4B09-95EF-9FDB611B38E0}"/>
                </a:ext>
              </a:extLst>
            </p:cNvPr>
            <p:cNvSpPr/>
            <p:nvPr/>
          </p:nvSpPr>
          <p:spPr>
            <a:xfrm>
              <a:off x="1359100" y="4474600"/>
              <a:ext cx="1013475" cy="971800"/>
            </a:xfrm>
            <a:custGeom>
              <a:avLst/>
              <a:gdLst/>
              <a:ahLst/>
              <a:cxnLst/>
              <a:rect l="l" t="t" r="r" b="b"/>
              <a:pathLst>
                <a:path w="40539" h="38872" extrusionOk="0">
                  <a:moveTo>
                    <a:pt x="30578" y="1"/>
                  </a:moveTo>
                  <a:cubicBezTo>
                    <a:pt x="28245" y="1"/>
                    <a:pt x="25913" y="895"/>
                    <a:pt x="24142" y="2691"/>
                  </a:cubicBezTo>
                  <a:lnTo>
                    <a:pt x="3555" y="23376"/>
                  </a:lnTo>
                  <a:cubicBezTo>
                    <a:pt x="1" y="26930"/>
                    <a:pt x="25" y="32689"/>
                    <a:pt x="3579" y="36219"/>
                  </a:cubicBezTo>
                  <a:cubicBezTo>
                    <a:pt x="5350" y="37989"/>
                    <a:pt x="7668" y="38872"/>
                    <a:pt x="9986" y="38872"/>
                  </a:cubicBezTo>
                  <a:cubicBezTo>
                    <a:pt x="12319" y="38872"/>
                    <a:pt x="14651" y="37977"/>
                    <a:pt x="16422" y="36194"/>
                  </a:cubicBezTo>
                  <a:lnTo>
                    <a:pt x="37009" y="15484"/>
                  </a:lnTo>
                  <a:cubicBezTo>
                    <a:pt x="40538" y="11930"/>
                    <a:pt x="40538" y="6195"/>
                    <a:pt x="36985" y="2642"/>
                  </a:cubicBezTo>
                  <a:cubicBezTo>
                    <a:pt x="35214" y="883"/>
                    <a:pt x="32895" y="1"/>
                    <a:pt x="30578" y="1"/>
                  </a:cubicBezTo>
                  <a:close/>
                </a:path>
              </a:pathLst>
            </a:custGeom>
            <a:solidFill>
              <a:srgbClr val="CB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36;p26">
              <a:extLst>
                <a:ext uri="{FF2B5EF4-FFF2-40B4-BE49-F238E27FC236}">
                  <a16:creationId xmlns:a16="http://schemas.microsoft.com/office/drawing/2014/main" id="{6F19D55C-45E9-4727-951C-C64A82F99861}"/>
                </a:ext>
              </a:extLst>
            </p:cNvPr>
            <p:cNvSpPr/>
            <p:nvPr/>
          </p:nvSpPr>
          <p:spPr>
            <a:xfrm>
              <a:off x="3890250" y="4182175"/>
              <a:ext cx="1184425" cy="455900"/>
            </a:xfrm>
            <a:custGeom>
              <a:avLst/>
              <a:gdLst/>
              <a:ahLst/>
              <a:cxnLst/>
              <a:rect l="l" t="t" r="r" b="b"/>
              <a:pathLst>
                <a:path w="47377" h="18236" extrusionOk="0">
                  <a:moveTo>
                    <a:pt x="38304" y="1"/>
                  </a:moveTo>
                  <a:cubicBezTo>
                    <a:pt x="38289" y="1"/>
                    <a:pt x="38274" y="1"/>
                    <a:pt x="38259" y="1"/>
                  </a:cubicBezTo>
                  <a:lnTo>
                    <a:pt x="9069" y="74"/>
                  </a:lnTo>
                  <a:cubicBezTo>
                    <a:pt x="4045" y="74"/>
                    <a:pt x="1" y="4167"/>
                    <a:pt x="1" y="9167"/>
                  </a:cubicBezTo>
                  <a:cubicBezTo>
                    <a:pt x="25" y="14176"/>
                    <a:pt x="4069" y="18236"/>
                    <a:pt x="9073" y="18236"/>
                  </a:cubicBezTo>
                  <a:cubicBezTo>
                    <a:pt x="9088" y="18236"/>
                    <a:pt x="9103" y="18236"/>
                    <a:pt x="9118" y="18235"/>
                  </a:cubicBezTo>
                  <a:lnTo>
                    <a:pt x="38308" y="18162"/>
                  </a:lnTo>
                  <a:cubicBezTo>
                    <a:pt x="43308" y="18137"/>
                    <a:pt x="47376" y="14069"/>
                    <a:pt x="47352" y="9045"/>
                  </a:cubicBezTo>
                  <a:cubicBezTo>
                    <a:pt x="47352" y="4060"/>
                    <a:pt x="43308" y="1"/>
                    <a:pt x="38304" y="1"/>
                  </a:cubicBezTo>
                  <a:close/>
                </a:path>
              </a:pathLst>
            </a:custGeom>
            <a:solidFill>
              <a:srgbClr val="CB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37;p26">
              <a:extLst>
                <a:ext uri="{FF2B5EF4-FFF2-40B4-BE49-F238E27FC236}">
                  <a16:creationId xmlns:a16="http://schemas.microsoft.com/office/drawing/2014/main" id="{AAD13C0C-5624-4BC4-96C7-A762FB68D2C0}"/>
                </a:ext>
              </a:extLst>
            </p:cNvPr>
            <p:cNvSpPr/>
            <p:nvPr/>
          </p:nvSpPr>
          <p:spPr>
            <a:xfrm>
              <a:off x="1887275" y="3435900"/>
              <a:ext cx="486525" cy="487125"/>
            </a:xfrm>
            <a:custGeom>
              <a:avLst/>
              <a:gdLst/>
              <a:ahLst/>
              <a:cxnLst/>
              <a:rect l="l" t="t" r="r" b="b"/>
              <a:pathLst>
                <a:path w="19461" h="19485" extrusionOk="0">
                  <a:moveTo>
                    <a:pt x="9730" y="0"/>
                  </a:moveTo>
                  <a:cubicBezTo>
                    <a:pt x="4363" y="0"/>
                    <a:pt x="0" y="4363"/>
                    <a:pt x="0" y="9755"/>
                  </a:cubicBezTo>
                  <a:cubicBezTo>
                    <a:pt x="0" y="15122"/>
                    <a:pt x="4363" y="19485"/>
                    <a:pt x="9730" y="19485"/>
                  </a:cubicBezTo>
                  <a:cubicBezTo>
                    <a:pt x="15122" y="19485"/>
                    <a:pt x="19460" y="15122"/>
                    <a:pt x="19460" y="9755"/>
                  </a:cubicBezTo>
                  <a:cubicBezTo>
                    <a:pt x="19460" y="4363"/>
                    <a:pt x="15122" y="0"/>
                    <a:pt x="9730" y="0"/>
                  </a:cubicBezTo>
                  <a:close/>
                </a:path>
              </a:pathLst>
            </a:custGeom>
            <a:solidFill>
              <a:srgbClr val="CB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38;p26">
              <a:extLst>
                <a:ext uri="{FF2B5EF4-FFF2-40B4-BE49-F238E27FC236}">
                  <a16:creationId xmlns:a16="http://schemas.microsoft.com/office/drawing/2014/main" id="{3BA8F649-B15A-4F3E-A26C-97D32A759B8F}"/>
                </a:ext>
              </a:extLst>
            </p:cNvPr>
            <p:cNvSpPr/>
            <p:nvPr/>
          </p:nvSpPr>
          <p:spPr>
            <a:xfrm>
              <a:off x="3060625" y="4260000"/>
              <a:ext cx="487150" cy="487150"/>
            </a:xfrm>
            <a:custGeom>
              <a:avLst/>
              <a:gdLst/>
              <a:ahLst/>
              <a:cxnLst/>
              <a:rect l="l" t="t" r="r" b="b"/>
              <a:pathLst>
                <a:path w="19486" h="19486" extrusionOk="0">
                  <a:moveTo>
                    <a:pt x="9731" y="1"/>
                  </a:moveTo>
                  <a:cubicBezTo>
                    <a:pt x="4363" y="1"/>
                    <a:pt x="1" y="4363"/>
                    <a:pt x="1" y="9755"/>
                  </a:cubicBezTo>
                  <a:cubicBezTo>
                    <a:pt x="1" y="15122"/>
                    <a:pt x="4363" y="19485"/>
                    <a:pt x="9731" y="19485"/>
                  </a:cubicBezTo>
                  <a:cubicBezTo>
                    <a:pt x="15123" y="19485"/>
                    <a:pt x="19485" y="15122"/>
                    <a:pt x="19485" y="9755"/>
                  </a:cubicBezTo>
                  <a:cubicBezTo>
                    <a:pt x="19485" y="4363"/>
                    <a:pt x="15123" y="1"/>
                    <a:pt x="9731" y="1"/>
                  </a:cubicBezTo>
                  <a:close/>
                </a:path>
              </a:pathLst>
            </a:custGeom>
            <a:solidFill>
              <a:srgbClr val="CB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39;p26">
              <a:extLst>
                <a:ext uri="{FF2B5EF4-FFF2-40B4-BE49-F238E27FC236}">
                  <a16:creationId xmlns:a16="http://schemas.microsoft.com/office/drawing/2014/main" id="{19793A7A-A3C8-4D92-B4BA-D4A8D4E024E2}"/>
                </a:ext>
              </a:extLst>
            </p:cNvPr>
            <p:cNvSpPr/>
            <p:nvPr/>
          </p:nvSpPr>
          <p:spPr>
            <a:xfrm>
              <a:off x="2936250" y="227700"/>
              <a:ext cx="3050750" cy="3050750"/>
            </a:xfrm>
            <a:custGeom>
              <a:avLst/>
              <a:gdLst/>
              <a:ahLst/>
              <a:cxnLst/>
              <a:rect l="l" t="t" r="r" b="b"/>
              <a:pathLst>
                <a:path w="122030" h="122030" extrusionOk="0">
                  <a:moveTo>
                    <a:pt x="61027" y="0"/>
                  </a:moveTo>
                  <a:cubicBezTo>
                    <a:pt x="27328" y="0"/>
                    <a:pt x="0" y="27328"/>
                    <a:pt x="0" y="61027"/>
                  </a:cubicBezTo>
                  <a:cubicBezTo>
                    <a:pt x="0" y="94727"/>
                    <a:pt x="27328" y="122030"/>
                    <a:pt x="61027" y="122030"/>
                  </a:cubicBezTo>
                  <a:cubicBezTo>
                    <a:pt x="94702" y="122030"/>
                    <a:pt x="122030" y="94727"/>
                    <a:pt x="122030" y="61027"/>
                  </a:cubicBezTo>
                  <a:cubicBezTo>
                    <a:pt x="122030" y="27328"/>
                    <a:pt x="94702" y="0"/>
                    <a:pt x="61027" y="0"/>
                  </a:cubicBezTo>
                  <a:close/>
                </a:path>
              </a:pathLst>
            </a:custGeom>
            <a:solidFill>
              <a:srgbClr val="F784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40;p26">
              <a:extLst>
                <a:ext uri="{FF2B5EF4-FFF2-40B4-BE49-F238E27FC236}">
                  <a16:creationId xmlns:a16="http://schemas.microsoft.com/office/drawing/2014/main" id="{EE60717D-EF5A-4D50-8659-C042792D2487}"/>
                </a:ext>
              </a:extLst>
            </p:cNvPr>
            <p:cNvSpPr/>
            <p:nvPr/>
          </p:nvSpPr>
          <p:spPr>
            <a:xfrm>
              <a:off x="2936250" y="227700"/>
              <a:ext cx="3050750" cy="1854725"/>
            </a:xfrm>
            <a:custGeom>
              <a:avLst/>
              <a:gdLst/>
              <a:ahLst/>
              <a:cxnLst/>
              <a:rect l="l" t="t" r="r" b="b"/>
              <a:pathLst>
                <a:path w="122030" h="74189" extrusionOk="0">
                  <a:moveTo>
                    <a:pt x="61027" y="0"/>
                  </a:moveTo>
                  <a:cubicBezTo>
                    <a:pt x="27328" y="0"/>
                    <a:pt x="0" y="27328"/>
                    <a:pt x="0" y="61027"/>
                  </a:cubicBezTo>
                  <a:cubicBezTo>
                    <a:pt x="0" y="65537"/>
                    <a:pt x="491" y="69948"/>
                    <a:pt x="1422" y="74188"/>
                  </a:cubicBezTo>
                  <a:cubicBezTo>
                    <a:pt x="7451" y="46812"/>
                    <a:pt x="31837" y="26347"/>
                    <a:pt x="61027" y="26347"/>
                  </a:cubicBezTo>
                  <a:cubicBezTo>
                    <a:pt x="90193" y="26347"/>
                    <a:pt x="114579" y="46812"/>
                    <a:pt x="120608" y="74188"/>
                  </a:cubicBezTo>
                  <a:cubicBezTo>
                    <a:pt x="121539" y="69948"/>
                    <a:pt x="122030" y="65537"/>
                    <a:pt x="122030" y="61027"/>
                  </a:cubicBezTo>
                  <a:cubicBezTo>
                    <a:pt x="122030" y="27328"/>
                    <a:pt x="94702" y="0"/>
                    <a:pt x="61027" y="0"/>
                  </a:cubicBezTo>
                  <a:close/>
                </a:path>
              </a:pathLst>
            </a:custGeom>
            <a:solidFill>
              <a:srgbClr val="F2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41;p26">
              <a:extLst>
                <a:ext uri="{FF2B5EF4-FFF2-40B4-BE49-F238E27FC236}">
                  <a16:creationId xmlns:a16="http://schemas.microsoft.com/office/drawing/2014/main" id="{DD3B742A-BE21-4001-895B-0BBB5F50A832}"/>
                </a:ext>
              </a:extLst>
            </p:cNvPr>
            <p:cNvSpPr/>
            <p:nvPr/>
          </p:nvSpPr>
          <p:spPr>
            <a:xfrm>
              <a:off x="3540400" y="2796225"/>
              <a:ext cx="1014675" cy="969950"/>
            </a:xfrm>
            <a:custGeom>
              <a:avLst/>
              <a:gdLst/>
              <a:ahLst/>
              <a:cxnLst/>
              <a:rect l="l" t="t" r="r" b="b"/>
              <a:pathLst>
                <a:path w="40587" h="38798" extrusionOk="0">
                  <a:moveTo>
                    <a:pt x="30624" y="0"/>
                  </a:moveTo>
                  <a:cubicBezTo>
                    <a:pt x="28296" y="0"/>
                    <a:pt x="25967" y="882"/>
                    <a:pt x="24190" y="2647"/>
                  </a:cubicBezTo>
                  <a:lnTo>
                    <a:pt x="3554" y="23308"/>
                  </a:lnTo>
                  <a:cubicBezTo>
                    <a:pt x="0" y="26837"/>
                    <a:pt x="0" y="32597"/>
                    <a:pt x="3554" y="36151"/>
                  </a:cubicBezTo>
                  <a:cubicBezTo>
                    <a:pt x="5331" y="37915"/>
                    <a:pt x="7659" y="38798"/>
                    <a:pt x="9984" y="38798"/>
                  </a:cubicBezTo>
                  <a:cubicBezTo>
                    <a:pt x="12310" y="38798"/>
                    <a:pt x="14632" y="37915"/>
                    <a:pt x="16397" y="36151"/>
                  </a:cubicBezTo>
                  <a:lnTo>
                    <a:pt x="37057" y="15490"/>
                  </a:lnTo>
                  <a:cubicBezTo>
                    <a:pt x="40587" y="11960"/>
                    <a:pt x="40587" y="6201"/>
                    <a:pt x="37057" y="2647"/>
                  </a:cubicBezTo>
                  <a:cubicBezTo>
                    <a:pt x="35281" y="882"/>
                    <a:pt x="32952" y="0"/>
                    <a:pt x="30624" y="0"/>
                  </a:cubicBezTo>
                  <a:close/>
                </a:path>
              </a:pathLst>
            </a:custGeom>
            <a:solidFill>
              <a:srgbClr val="CB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42;p26">
              <a:extLst>
                <a:ext uri="{FF2B5EF4-FFF2-40B4-BE49-F238E27FC236}">
                  <a16:creationId xmlns:a16="http://schemas.microsoft.com/office/drawing/2014/main" id="{C0FC6D97-A7BF-4A91-B116-0057AC6460E8}"/>
                </a:ext>
              </a:extLst>
            </p:cNvPr>
            <p:cNvSpPr/>
            <p:nvPr/>
          </p:nvSpPr>
          <p:spPr>
            <a:xfrm>
              <a:off x="5249275" y="2310475"/>
              <a:ext cx="1014675" cy="970275"/>
            </a:xfrm>
            <a:custGeom>
              <a:avLst/>
              <a:gdLst/>
              <a:ahLst/>
              <a:cxnLst/>
              <a:rect l="l" t="t" r="r" b="b"/>
              <a:pathLst>
                <a:path w="40587" h="38811" extrusionOk="0">
                  <a:moveTo>
                    <a:pt x="9966" y="1"/>
                  </a:moveTo>
                  <a:cubicBezTo>
                    <a:pt x="7641" y="1"/>
                    <a:pt x="5319" y="889"/>
                    <a:pt x="3554" y="2666"/>
                  </a:cubicBezTo>
                  <a:cubicBezTo>
                    <a:pt x="0" y="6220"/>
                    <a:pt x="0" y="11955"/>
                    <a:pt x="3554" y="15509"/>
                  </a:cubicBezTo>
                  <a:lnTo>
                    <a:pt x="24190" y="36145"/>
                  </a:lnTo>
                  <a:cubicBezTo>
                    <a:pt x="25967" y="37922"/>
                    <a:pt x="28289" y="38810"/>
                    <a:pt x="30612" y="38810"/>
                  </a:cubicBezTo>
                  <a:cubicBezTo>
                    <a:pt x="32934" y="38810"/>
                    <a:pt x="35256" y="37922"/>
                    <a:pt x="37033" y="36145"/>
                  </a:cubicBezTo>
                  <a:cubicBezTo>
                    <a:pt x="40587" y="32616"/>
                    <a:pt x="40587" y="26856"/>
                    <a:pt x="37033" y="23303"/>
                  </a:cubicBezTo>
                  <a:lnTo>
                    <a:pt x="16396" y="2666"/>
                  </a:lnTo>
                  <a:cubicBezTo>
                    <a:pt x="14620" y="889"/>
                    <a:pt x="12291" y="1"/>
                    <a:pt x="9966" y="1"/>
                  </a:cubicBezTo>
                  <a:close/>
                </a:path>
              </a:pathLst>
            </a:custGeom>
            <a:solidFill>
              <a:srgbClr val="CB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43;p26">
              <a:extLst>
                <a:ext uri="{FF2B5EF4-FFF2-40B4-BE49-F238E27FC236}">
                  <a16:creationId xmlns:a16="http://schemas.microsoft.com/office/drawing/2014/main" id="{CD3A2720-8715-4F92-B586-4B1EDEC6D16E}"/>
                </a:ext>
              </a:extLst>
            </p:cNvPr>
            <p:cNvSpPr/>
            <p:nvPr/>
          </p:nvSpPr>
          <p:spPr>
            <a:xfrm>
              <a:off x="2681975" y="377350"/>
              <a:ext cx="1014675" cy="970275"/>
            </a:xfrm>
            <a:custGeom>
              <a:avLst/>
              <a:gdLst/>
              <a:ahLst/>
              <a:cxnLst/>
              <a:rect l="l" t="t" r="r" b="b"/>
              <a:pathLst>
                <a:path w="40587" h="38811" extrusionOk="0">
                  <a:moveTo>
                    <a:pt x="9966" y="1"/>
                  </a:moveTo>
                  <a:cubicBezTo>
                    <a:pt x="7641" y="1"/>
                    <a:pt x="5319" y="889"/>
                    <a:pt x="3554" y="2666"/>
                  </a:cubicBezTo>
                  <a:cubicBezTo>
                    <a:pt x="0" y="6220"/>
                    <a:pt x="0" y="11955"/>
                    <a:pt x="3554" y="15509"/>
                  </a:cubicBezTo>
                  <a:lnTo>
                    <a:pt x="24191" y="36145"/>
                  </a:lnTo>
                  <a:cubicBezTo>
                    <a:pt x="25955" y="37922"/>
                    <a:pt x="28277" y="38810"/>
                    <a:pt x="30603" y="38810"/>
                  </a:cubicBezTo>
                  <a:cubicBezTo>
                    <a:pt x="32928" y="38810"/>
                    <a:pt x="35256" y="37922"/>
                    <a:pt x="37033" y="36145"/>
                  </a:cubicBezTo>
                  <a:cubicBezTo>
                    <a:pt x="40587" y="32616"/>
                    <a:pt x="40587" y="26856"/>
                    <a:pt x="37033" y="23302"/>
                  </a:cubicBezTo>
                  <a:lnTo>
                    <a:pt x="16397" y="2666"/>
                  </a:lnTo>
                  <a:cubicBezTo>
                    <a:pt x="14620" y="889"/>
                    <a:pt x="12292" y="1"/>
                    <a:pt x="9966" y="1"/>
                  </a:cubicBezTo>
                  <a:close/>
                </a:path>
              </a:pathLst>
            </a:custGeom>
            <a:solidFill>
              <a:srgbClr val="CB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44;p26">
              <a:extLst>
                <a:ext uri="{FF2B5EF4-FFF2-40B4-BE49-F238E27FC236}">
                  <a16:creationId xmlns:a16="http://schemas.microsoft.com/office/drawing/2014/main" id="{EA7F5219-C7B2-48D1-9399-C3BE00CFA950}"/>
                </a:ext>
              </a:extLst>
            </p:cNvPr>
            <p:cNvSpPr/>
            <p:nvPr/>
          </p:nvSpPr>
          <p:spPr>
            <a:xfrm>
              <a:off x="5249275" y="311800"/>
              <a:ext cx="1014675" cy="970400"/>
            </a:xfrm>
            <a:custGeom>
              <a:avLst/>
              <a:gdLst/>
              <a:ahLst/>
              <a:cxnLst/>
              <a:rect l="l" t="t" r="r" b="b"/>
              <a:pathLst>
                <a:path w="40587" h="38816" extrusionOk="0">
                  <a:moveTo>
                    <a:pt x="30612" y="0"/>
                  </a:moveTo>
                  <a:cubicBezTo>
                    <a:pt x="28289" y="0"/>
                    <a:pt x="25967" y="889"/>
                    <a:pt x="24190" y="2666"/>
                  </a:cubicBezTo>
                  <a:lnTo>
                    <a:pt x="3554" y="23302"/>
                  </a:lnTo>
                  <a:cubicBezTo>
                    <a:pt x="0" y="26856"/>
                    <a:pt x="0" y="32615"/>
                    <a:pt x="3554" y="36169"/>
                  </a:cubicBezTo>
                  <a:cubicBezTo>
                    <a:pt x="5319" y="37934"/>
                    <a:pt x="7641" y="38816"/>
                    <a:pt x="9966" y="38816"/>
                  </a:cubicBezTo>
                  <a:cubicBezTo>
                    <a:pt x="12291" y="38816"/>
                    <a:pt x="14620" y="37934"/>
                    <a:pt x="16396" y="36169"/>
                  </a:cubicBezTo>
                  <a:lnTo>
                    <a:pt x="37033" y="15508"/>
                  </a:lnTo>
                  <a:cubicBezTo>
                    <a:pt x="40587" y="11979"/>
                    <a:pt x="40587" y="6219"/>
                    <a:pt x="37033" y="2666"/>
                  </a:cubicBezTo>
                  <a:cubicBezTo>
                    <a:pt x="35256" y="889"/>
                    <a:pt x="32934" y="0"/>
                    <a:pt x="30612" y="0"/>
                  </a:cubicBezTo>
                  <a:close/>
                </a:path>
              </a:pathLst>
            </a:custGeom>
            <a:solidFill>
              <a:srgbClr val="CB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45;p26">
              <a:extLst>
                <a:ext uri="{FF2B5EF4-FFF2-40B4-BE49-F238E27FC236}">
                  <a16:creationId xmlns:a16="http://schemas.microsoft.com/office/drawing/2014/main" id="{AEC86F24-1F29-4C5B-AA8D-53CFAE070BE4}"/>
                </a:ext>
              </a:extLst>
            </p:cNvPr>
            <p:cNvSpPr/>
            <p:nvPr/>
          </p:nvSpPr>
          <p:spPr>
            <a:xfrm>
              <a:off x="4349800" y="1509500"/>
              <a:ext cx="486525" cy="487150"/>
            </a:xfrm>
            <a:custGeom>
              <a:avLst/>
              <a:gdLst/>
              <a:ahLst/>
              <a:cxnLst/>
              <a:rect l="l" t="t" r="r" b="b"/>
              <a:pathLst>
                <a:path w="19461" h="19486" extrusionOk="0">
                  <a:moveTo>
                    <a:pt x="9730" y="1"/>
                  </a:moveTo>
                  <a:cubicBezTo>
                    <a:pt x="4363" y="1"/>
                    <a:pt x="0" y="4363"/>
                    <a:pt x="0" y="9755"/>
                  </a:cubicBezTo>
                  <a:cubicBezTo>
                    <a:pt x="0" y="15123"/>
                    <a:pt x="4363" y="19485"/>
                    <a:pt x="9730" y="19485"/>
                  </a:cubicBezTo>
                  <a:cubicBezTo>
                    <a:pt x="15098" y="19485"/>
                    <a:pt x="19460" y="15123"/>
                    <a:pt x="19460" y="9755"/>
                  </a:cubicBezTo>
                  <a:cubicBezTo>
                    <a:pt x="19460" y="4363"/>
                    <a:pt x="15098" y="1"/>
                    <a:pt x="9730" y="1"/>
                  </a:cubicBezTo>
                  <a:close/>
                </a:path>
              </a:pathLst>
            </a:custGeom>
            <a:solidFill>
              <a:srgbClr val="CB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46;p26">
              <a:extLst>
                <a:ext uri="{FF2B5EF4-FFF2-40B4-BE49-F238E27FC236}">
                  <a16:creationId xmlns:a16="http://schemas.microsoft.com/office/drawing/2014/main" id="{AC019762-CE74-403B-8BAF-2F4242014782}"/>
                </a:ext>
              </a:extLst>
            </p:cNvPr>
            <p:cNvSpPr/>
            <p:nvPr/>
          </p:nvSpPr>
          <p:spPr>
            <a:xfrm>
              <a:off x="3432550" y="1839150"/>
              <a:ext cx="487150" cy="486525"/>
            </a:xfrm>
            <a:custGeom>
              <a:avLst/>
              <a:gdLst/>
              <a:ahLst/>
              <a:cxnLst/>
              <a:rect l="l" t="t" r="r" b="b"/>
              <a:pathLst>
                <a:path w="19486" h="19461" extrusionOk="0">
                  <a:moveTo>
                    <a:pt x="9755" y="0"/>
                  </a:moveTo>
                  <a:cubicBezTo>
                    <a:pt x="4363" y="0"/>
                    <a:pt x="1" y="4363"/>
                    <a:pt x="1" y="9730"/>
                  </a:cubicBezTo>
                  <a:cubicBezTo>
                    <a:pt x="1" y="15122"/>
                    <a:pt x="4363" y="19460"/>
                    <a:pt x="9755" y="19460"/>
                  </a:cubicBezTo>
                  <a:cubicBezTo>
                    <a:pt x="15123" y="19460"/>
                    <a:pt x="19485" y="15122"/>
                    <a:pt x="19485" y="9730"/>
                  </a:cubicBezTo>
                  <a:cubicBezTo>
                    <a:pt x="19485" y="4363"/>
                    <a:pt x="15123" y="0"/>
                    <a:pt x="9755" y="0"/>
                  </a:cubicBezTo>
                  <a:close/>
                </a:path>
              </a:pathLst>
            </a:custGeom>
            <a:solidFill>
              <a:srgbClr val="CB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47;p26">
              <a:extLst>
                <a:ext uri="{FF2B5EF4-FFF2-40B4-BE49-F238E27FC236}">
                  <a16:creationId xmlns:a16="http://schemas.microsoft.com/office/drawing/2014/main" id="{734712DB-BAB8-4915-8A82-B83065974680}"/>
                </a:ext>
              </a:extLst>
            </p:cNvPr>
            <p:cNvSpPr/>
            <p:nvPr/>
          </p:nvSpPr>
          <p:spPr>
            <a:xfrm>
              <a:off x="2711375" y="1839750"/>
              <a:ext cx="456500" cy="1184425"/>
            </a:xfrm>
            <a:custGeom>
              <a:avLst/>
              <a:gdLst/>
              <a:ahLst/>
              <a:cxnLst/>
              <a:rect l="l" t="t" r="r" b="b"/>
              <a:pathLst>
                <a:path w="18260" h="47377" extrusionOk="0">
                  <a:moveTo>
                    <a:pt x="9069" y="1"/>
                  </a:moveTo>
                  <a:cubicBezTo>
                    <a:pt x="4045" y="25"/>
                    <a:pt x="1" y="4094"/>
                    <a:pt x="1" y="9118"/>
                  </a:cubicBezTo>
                  <a:lnTo>
                    <a:pt x="99" y="38308"/>
                  </a:lnTo>
                  <a:cubicBezTo>
                    <a:pt x="99" y="43332"/>
                    <a:pt x="4167" y="47376"/>
                    <a:pt x="9192" y="47376"/>
                  </a:cubicBezTo>
                  <a:cubicBezTo>
                    <a:pt x="14216" y="47352"/>
                    <a:pt x="18260" y="43283"/>
                    <a:pt x="18260" y="38259"/>
                  </a:cubicBezTo>
                  <a:lnTo>
                    <a:pt x="18186" y="9069"/>
                  </a:lnTo>
                  <a:cubicBezTo>
                    <a:pt x="18162" y="4045"/>
                    <a:pt x="14093" y="1"/>
                    <a:pt x="9069" y="1"/>
                  </a:cubicBezTo>
                  <a:close/>
                </a:path>
              </a:pathLst>
            </a:custGeom>
            <a:solidFill>
              <a:srgbClr val="CB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48;p26">
              <a:extLst>
                <a:ext uri="{FF2B5EF4-FFF2-40B4-BE49-F238E27FC236}">
                  <a16:creationId xmlns:a16="http://schemas.microsoft.com/office/drawing/2014/main" id="{11013FBA-D39D-4481-8CC5-2B9A1D948FC3}"/>
                </a:ext>
              </a:extLst>
            </p:cNvPr>
            <p:cNvSpPr/>
            <p:nvPr/>
          </p:nvSpPr>
          <p:spPr>
            <a:xfrm>
              <a:off x="2810025" y="3943225"/>
              <a:ext cx="158100" cy="158725"/>
            </a:xfrm>
            <a:custGeom>
              <a:avLst/>
              <a:gdLst/>
              <a:ahLst/>
              <a:cxnLst/>
              <a:rect l="l" t="t" r="r" b="b"/>
              <a:pathLst>
                <a:path w="6324" h="6349" extrusionOk="0">
                  <a:moveTo>
                    <a:pt x="3187" y="1"/>
                  </a:moveTo>
                  <a:cubicBezTo>
                    <a:pt x="1447" y="1"/>
                    <a:pt x="25" y="1398"/>
                    <a:pt x="25" y="3138"/>
                  </a:cubicBezTo>
                  <a:lnTo>
                    <a:pt x="25" y="3187"/>
                  </a:lnTo>
                  <a:cubicBezTo>
                    <a:pt x="1" y="4927"/>
                    <a:pt x="1422" y="6324"/>
                    <a:pt x="3162" y="6348"/>
                  </a:cubicBezTo>
                  <a:cubicBezTo>
                    <a:pt x="4902" y="6348"/>
                    <a:pt x="6299" y="4951"/>
                    <a:pt x="6324" y="3211"/>
                  </a:cubicBezTo>
                  <a:lnTo>
                    <a:pt x="6324" y="3162"/>
                  </a:lnTo>
                  <a:cubicBezTo>
                    <a:pt x="6324" y="1422"/>
                    <a:pt x="4927" y="1"/>
                    <a:pt x="3187" y="1"/>
                  </a:cubicBezTo>
                  <a:close/>
                </a:path>
              </a:pathLst>
            </a:custGeom>
            <a:solidFill>
              <a:srgbClr val="CB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49;p26">
              <a:extLst>
                <a:ext uri="{FF2B5EF4-FFF2-40B4-BE49-F238E27FC236}">
                  <a16:creationId xmlns:a16="http://schemas.microsoft.com/office/drawing/2014/main" id="{40281C46-DD98-40B8-B6B5-738CE4824035}"/>
                </a:ext>
              </a:extLst>
            </p:cNvPr>
            <p:cNvSpPr/>
            <p:nvPr/>
          </p:nvSpPr>
          <p:spPr>
            <a:xfrm>
              <a:off x="2609050" y="4033300"/>
              <a:ext cx="158125" cy="158725"/>
            </a:xfrm>
            <a:custGeom>
              <a:avLst/>
              <a:gdLst/>
              <a:ahLst/>
              <a:cxnLst/>
              <a:rect l="l" t="t" r="r" b="b"/>
              <a:pathLst>
                <a:path w="6325" h="6349" extrusionOk="0">
                  <a:moveTo>
                    <a:pt x="3143" y="0"/>
                  </a:moveTo>
                  <a:cubicBezTo>
                    <a:pt x="1423" y="0"/>
                    <a:pt x="25" y="1412"/>
                    <a:pt x="25" y="3137"/>
                  </a:cubicBezTo>
                  <a:lnTo>
                    <a:pt x="25" y="3162"/>
                  </a:lnTo>
                  <a:cubicBezTo>
                    <a:pt x="1" y="4902"/>
                    <a:pt x="1398" y="6324"/>
                    <a:pt x="3138" y="6348"/>
                  </a:cubicBezTo>
                  <a:lnTo>
                    <a:pt x="3162" y="6348"/>
                  </a:lnTo>
                  <a:cubicBezTo>
                    <a:pt x="4903" y="6348"/>
                    <a:pt x="6300" y="4951"/>
                    <a:pt x="6324" y="3235"/>
                  </a:cubicBezTo>
                  <a:lnTo>
                    <a:pt x="6324" y="3186"/>
                  </a:lnTo>
                  <a:cubicBezTo>
                    <a:pt x="6324" y="1446"/>
                    <a:pt x="4927" y="25"/>
                    <a:pt x="3187" y="0"/>
                  </a:cubicBezTo>
                  <a:cubicBezTo>
                    <a:pt x="3172" y="0"/>
                    <a:pt x="3157" y="0"/>
                    <a:pt x="3143" y="0"/>
                  </a:cubicBezTo>
                  <a:close/>
                </a:path>
              </a:pathLst>
            </a:custGeom>
            <a:solidFill>
              <a:srgbClr val="CB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50;p26">
              <a:extLst>
                <a:ext uri="{FF2B5EF4-FFF2-40B4-BE49-F238E27FC236}">
                  <a16:creationId xmlns:a16="http://schemas.microsoft.com/office/drawing/2014/main" id="{A2E369C5-9F61-44C9-B22A-A3DC066BB1E7}"/>
                </a:ext>
              </a:extLst>
            </p:cNvPr>
            <p:cNvSpPr/>
            <p:nvPr/>
          </p:nvSpPr>
          <p:spPr>
            <a:xfrm>
              <a:off x="2909300" y="4888650"/>
              <a:ext cx="157475" cy="158725"/>
            </a:xfrm>
            <a:custGeom>
              <a:avLst/>
              <a:gdLst/>
              <a:ahLst/>
              <a:cxnLst/>
              <a:rect l="l" t="t" r="r" b="b"/>
              <a:pathLst>
                <a:path w="6299" h="6349" extrusionOk="0">
                  <a:moveTo>
                    <a:pt x="3137" y="1"/>
                  </a:moveTo>
                  <a:cubicBezTo>
                    <a:pt x="1422" y="1"/>
                    <a:pt x="0" y="1422"/>
                    <a:pt x="0" y="3138"/>
                  </a:cubicBezTo>
                  <a:lnTo>
                    <a:pt x="0" y="3187"/>
                  </a:lnTo>
                  <a:cubicBezTo>
                    <a:pt x="0" y="4927"/>
                    <a:pt x="1397" y="6348"/>
                    <a:pt x="3137" y="6348"/>
                  </a:cubicBezTo>
                  <a:cubicBezTo>
                    <a:pt x="4877" y="6348"/>
                    <a:pt x="6299" y="4951"/>
                    <a:pt x="6299" y="3211"/>
                  </a:cubicBezTo>
                  <a:lnTo>
                    <a:pt x="6299" y="3187"/>
                  </a:lnTo>
                  <a:cubicBezTo>
                    <a:pt x="6299" y="1447"/>
                    <a:pt x="4902" y="25"/>
                    <a:pt x="3162" y="1"/>
                  </a:cubicBezTo>
                  <a:close/>
                </a:path>
              </a:pathLst>
            </a:custGeom>
            <a:solidFill>
              <a:srgbClr val="CB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51;p26">
              <a:extLst>
                <a:ext uri="{FF2B5EF4-FFF2-40B4-BE49-F238E27FC236}">
                  <a16:creationId xmlns:a16="http://schemas.microsoft.com/office/drawing/2014/main" id="{7C35F754-5BE1-46ED-9486-A92683D0FBC0}"/>
                </a:ext>
              </a:extLst>
            </p:cNvPr>
            <p:cNvSpPr/>
            <p:nvPr/>
          </p:nvSpPr>
          <p:spPr>
            <a:xfrm>
              <a:off x="3903725" y="1117350"/>
              <a:ext cx="158125" cy="158725"/>
            </a:xfrm>
            <a:custGeom>
              <a:avLst/>
              <a:gdLst/>
              <a:ahLst/>
              <a:cxnLst/>
              <a:rect l="l" t="t" r="r" b="b"/>
              <a:pathLst>
                <a:path w="6325" h="6349" extrusionOk="0">
                  <a:moveTo>
                    <a:pt x="3142" y="1"/>
                  </a:moveTo>
                  <a:cubicBezTo>
                    <a:pt x="1422" y="1"/>
                    <a:pt x="25" y="1389"/>
                    <a:pt x="1" y="3114"/>
                  </a:cubicBezTo>
                  <a:lnTo>
                    <a:pt x="1" y="3163"/>
                  </a:lnTo>
                  <a:cubicBezTo>
                    <a:pt x="1" y="4903"/>
                    <a:pt x="1398" y="6324"/>
                    <a:pt x="3138" y="6349"/>
                  </a:cubicBezTo>
                  <a:lnTo>
                    <a:pt x="3162" y="6349"/>
                  </a:lnTo>
                  <a:cubicBezTo>
                    <a:pt x="4878" y="6349"/>
                    <a:pt x="6300" y="4952"/>
                    <a:pt x="6300" y="3236"/>
                  </a:cubicBezTo>
                  <a:lnTo>
                    <a:pt x="6300" y="3187"/>
                  </a:lnTo>
                  <a:cubicBezTo>
                    <a:pt x="6324" y="1447"/>
                    <a:pt x="4927" y="26"/>
                    <a:pt x="3187" y="1"/>
                  </a:cubicBezTo>
                  <a:cubicBezTo>
                    <a:pt x="3172" y="1"/>
                    <a:pt x="3157" y="1"/>
                    <a:pt x="3142" y="1"/>
                  </a:cubicBezTo>
                  <a:close/>
                </a:path>
              </a:pathLst>
            </a:custGeom>
            <a:solidFill>
              <a:srgbClr val="CB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52;p26">
              <a:extLst>
                <a:ext uri="{FF2B5EF4-FFF2-40B4-BE49-F238E27FC236}">
                  <a16:creationId xmlns:a16="http://schemas.microsoft.com/office/drawing/2014/main" id="{7D06D6F1-B955-41FE-848C-A66CF68D6F53}"/>
                </a:ext>
              </a:extLst>
            </p:cNvPr>
            <p:cNvSpPr/>
            <p:nvPr/>
          </p:nvSpPr>
          <p:spPr>
            <a:xfrm>
              <a:off x="5313000" y="1947600"/>
              <a:ext cx="158100" cy="158725"/>
            </a:xfrm>
            <a:custGeom>
              <a:avLst/>
              <a:gdLst/>
              <a:ahLst/>
              <a:cxnLst/>
              <a:rect l="l" t="t" r="r" b="b"/>
              <a:pathLst>
                <a:path w="6324" h="6349" extrusionOk="0">
                  <a:moveTo>
                    <a:pt x="3162" y="0"/>
                  </a:moveTo>
                  <a:cubicBezTo>
                    <a:pt x="1446" y="0"/>
                    <a:pt x="25" y="1397"/>
                    <a:pt x="25" y="3113"/>
                  </a:cubicBezTo>
                  <a:lnTo>
                    <a:pt x="25" y="3162"/>
                  </a:lnTo>
                  <a:cubicBezTo>
                    <a:pt x="0" y="4902"/>
                    <a:pt x="1397" y="6324"/>
                    <a:pt x="3137" y="6348"/>
                  </a:cubicBezTo>
                  <a:lnTo>
                    <a:pt x="3162" y="6348"/>
                  </a:lnTo>
                  <a:cubicBezTo>
                    <a:pt x="4902" y="6348"/>
                    <a:pt x="6299" y="4951"/>
                    <a:pt x="6323" y="3236"/>
                  </a:cubicBezTo>
                  <a:lnTo>
                    <a:pt x="6323" y="3187"/>
                  </a:lnTo>
                  <a:cubicBezTo>
                    <a:pt x="6323" y="1446"/>
                    <a:pt x="4926" y="25"/>
                    <a:pt x="3186" y="0"/>
                  </a:cubicBezTo>
                  <a:close/>
                </a:path>
              </a:pathLst>
            </a:custGeom>
            <a:solidFill>
              <a:srgbClr val="CB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53;p26">
              <a:extLst>
                <a:ext uri="{FF2B5EF4-FFF2-40B4-BE49-F238E27FC236}">
                  <a16:creationId xmlns:a16="http://schemas.microsoft.com/office/drawing/2014/main" id="{FF3E8E92-75ED-4D31-83CD-89280D63E2C5}"/>
                </a:ext>
              </a:extLst>
            </p:cNvPr>
            <p:cNvSpPr/>
            <p:nvPr/>
          </p:nvSpPr>
          <p:spPr>
            <a:xfrm>
              <a:off x="4160475" y="626575"/>
              <a:ext cx="158700" cy="158725"/>
            </a:xfrm>
            <a:custGeom>
              <a:avLst/>
              <a:gdLst/>
              <a:ahLst/>
              <a:cxnLst/>
              <a:rect l="l" t="t" r="r" b="b"/>
              <a:pathLst>
                <a:path w="6348" h="6349" extrusionOk="0">
                  <a:moveTo>
                    <a:pt x="3162" y="1"/>
                  </a:moveTo>
                  <a:cubicBezTo>
                    <a:pt x="1446" y="1"/>
                    <a:pt x="25" y="1398"/>
                    <a:pt x="25" y="3113"/>
                  </a:cubicBezTo>
                  <a:lnTo>
                    <a:pt x="25" y="3162"/>
                  </a:lnTo>
                  <a:cubicBezTo>
                    <a:pt x="0" y="4902"/>
                    <a:pt x="1397" y="6324"/>
                    <a:pt x="3137" y="6348"/>
                  </a:cubicBezTo>
                  <a:lnTo>
                    <a:pt x="3162" y="6348"/>
                  </a:lnTo>
                  <a:cubicBezTo>
                    <a:pt x="4902" y="6348"/>
                    <a:pt x="6299" y="4951"/>
                    <a:pt x="6323" y="3211"/>
                  </a:cubicBezTo>
                  <a:lnTo>
                    <a:pt x="6323" y="3187"/>
                  </a:lnTo>
                  <a:cubicBezTo>
                    <a:pt x="6348" y="1447"/>
                    <a:pt x="4926" y="25"/>
                    <a:pt x="3186" y="1"/>
                  </a:cubicBezTo>
                  <a:close/>
                </a:path>
              </a:pathLst>
            </a:custGeom>
            <a:solidFill>
              <a:srgbClr val="CB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C625570C-2ED8-4D98-80D0-2A310365DAB9}"/>
              </a:ext>
            </a:extLst>
          </p:cNvPr>
          <p:cNvSpPr/>
          <p:nvPr/>
        </p:nvSpPr>
        <p:spPr>
          <a:xfrm>
            <a:off x="5088368" y="1278880"/>
            <a:ext cx="2216462" cy="1637009"/>
          </a:xfrm>
          <a:prstGeom prst="roundRect">
            <a:avLst/>
          </a:prstGeom>
          <a:solidFill>
            <a:srgbClr val="F78484"/>
          </a:solidFill>
          <a:ln>
            <a:solidFill>
              <a:srgbClr val="F784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>
                <a:solidFill>
                  <a:schemeClr val="tx1"/>
                </a:solidFill>
              </a:rPr>
              <a:t>Antigen </a:t>
            </a:r>
            <a:r>
              <a:rPr lang="en-MY" dirty="0" err="1">
                <a:solidFill>
                  <a:schemeClr val="tx1"/>
                </a:solidFill>
              </a:rPr>
              <a:t>menguatkan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imuniti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sel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pertahanan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supaya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dapat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mengenali</a:t>
            </a:r>
            <a:r>
              <a:rPr lang="en-MY" dirty="0">
                <a:solidFill>
                  <a:schemeClr val="tx1"/>
                </a:solidFill>
              </a:rPr>
              <a:t> virus </a:t>
            </a:r>
            <a:r>
              <a:rPr lang="en-MY" dirty="0" err="1">
                <a:solidFill>
                  <a:schemeClr val="tx1"/>
                </a:solidFill>
              </a:rPr>
              <a:t>atau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bakteria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tertentu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untuk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dilawan</a:t>
            </a:r>
            <a:r>
              <a:rPr lang="en-MY" dirty="0">
                <a:solidFill>
                  <a:schemeClr val="tx1"/>
                </a:solidFill>
              </a:rPr>
              <a:t> pada masa </a:t>
            </a:r>
            <a:r>
              <a:rPr lang="en-MY" dirty="0" err="1">
                <a:solidFill>
                  <a:schemeClr val="tx1"/>
                </a:solidFill>
              </a:rPr>
              <a:t>hadapan</a:t>
            </a:r>
            <a:endParaRPr lang="en-MY" dirty="0">
              <a:solidFill>
                <a:schemeClr val="tx1"/>
              </a:solidFill>
            </a:endParaRPr>
          </a:p>
        </p:txBody>
      </p:sp>
      <p:sp>
        <p:nvSpPr>
          <p:cNvPr id="113" name="Google Shape;256;p25">
            <a:extLst>
              <a:ext uri="{FF2B5EF4-FFF2-40B4-BE49-F238E27FC236}">
                <a16:creationId xmlns:a16="http://schemas.microsoft.com/office/drawing/2014/main" id="{A7E74B6C-5920-477A-8D3B-96B6721EB41E}"/>
              </a:ext>
            </a:extLst>
          </p:cNvPr>
          <p:cNvSpPr/>
          <p:nvPr/>
        </p:nvSpPr>
        <p:spPr>
          <a:xfrm>
            <a:off x="8063065" y="3585874"/>
            <a:ext cx="1001700" cy="1001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" name="Google Shape;5191;p49">
            <a:extLst>
              <a:ext uri="{FF2B5EF4-FFF2-40B4-BE49-F238E27FC236}">
                <a16:creationId xmlns:a16="http://schemas.microsoft.com/office/drawing/2014/main" id="{67AAF313-63B3-479B-A35A-2229DB88F42E}"/>
              </a:ext>
            </a:extLst>
          </p:cNvPr>
          <p:cNvGrpSpPr/>
          <p:nvPr/>
        </p:nvGrpSpPr>
        <p:grpSpPr>
          <a:xfrm>
            <a:off x="8256153" y="3747703"/>
            <a:ext cx="641830" cy="662410"/>
            <a:chOff x="-65144125" y="4094450"/>
            <a:chExt cx="311900" cy="317425"/>
          </a:xfrm>
          <a:solidFill>
            <a:srgbClr val="F25151"/>
          </a:solidFill>
        </p:grpSpPr>
        <p:sp>
          <p:nvSpPr>
            <p:cNvPr id="110" name="Google Shape;5192;p49">
              <a:extLst>
                <a:ext uri="{FF2B5EF4-FFF2-40B4-BE49-F238E27FC236}">
                  <a16:creationId xmlns:a16="http://schemas.microsoft.com/office/drawing/2014/main" id="{57A6FCE8-D310-4447-B727-A77E38533F1A}"/>
                </a:ext>
              </a:extLst>
            </p:cNvPr>
            <p:cNvSpPr/>
            <p:nvPr/>
          </p:nvSpPr>
          <p:spPr>
            <a:xfrm>
              <a:off x="-65079550" y="4183450"/>
              <a:ext cx="185900" cy="185900"/>
            </a:xfrm>
            <a:custGeom>
              <a:avLst/>
              <a:gdLst/>
              <a:ahLst/>
              <a:cxnLst/>
              <a:rect l="l" t="t" r="r" b="b"/>
              <a:pathLst>
                <a:path w="7436" h="7436" extrusionOk="0">
                  <a:moveTo>
                    <a:pt x="3687" y="0"/>
                  </a:moveTo>
                  <a:cubicBezTo>
                    <a:pt x="1639" y="0"/>
                    <a:pt x="1" y="1639"/>
                    <a:pt x="1" y="3686"/>
                  </a:cubicBezTo>
                  <a:cubicBezTo>
                    <a:pt x="1" y="5734"/>
                    <a:pt x="1639" y="7435"/>
                    <a:pt x="3687" y="7435"/>
                  </a:cubicBezTo>
                  <a:cubicBezTo>
                    <a:pt x="5735" y="7435"/>
                    <a:pt x="7436" y="5797"/>
                    <a:pt x="7436" y="3686"/>
                  </a:cubicBezTo>
                  <a:cubicBezTo>
                    <a:pt x="7436" y="3466"/>
                    <a:pt x="7247" y="3308"/>
                    <a:pt x="7058" y="3308"/>
                  </a:cubicBezTo>
                  <a:lnTo>
                    <a:pt x="4096" y="3308"/>
                  </a:lnTo>
                  <a:lnTo>
                    <a:pt x="4096" y="378"/>
                  </a:lnTo>
                  <a:cubicBezTo>
                    <a:pt x="4096" y="158"/>
                    <a:pt x="3907" y="0"/>
                    <a:pt x="3687" y="0"/>
                  </a:cubicBezTo>
                  <a:close/>
                </a:path>
              </a:pathLst>
            </a:custGeom>
            <a:grpFill/>
            <a:ln>
              <a:solidFill>
                <a:srgbClr val="F2515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5193;p49">
              <a:extLst>
                <a:ext uri="{FF2B5EF4-FFF2-40B4-BE49-F238E27FC236}">
                  <a16:creationId xmlns:a16="http://schemas.microsoft.com/office/drawing/2014/main" id="{B5D698C7-901D-4961-AE2E-2DF5E269CB02}"/>
                </a:ext>
              </a:extLst>
            </p:cNvPr>
            <p:cNvSpPr/>
            <p:nvPr/>
          </p:nvSpPr>
          <p:spPr>
            <a:xfrm>
              <a:off x="-65039375" y="4094450"/>
              <a:ext cx="104775" cy="19700"/>
            </a:xfrm>
            <a:custGeom>
              <a:avLst/>
              <a:gdLst/>
              <a:ahLst/>
              <a:cxnLst/>
              <a:rect l="l" t="t" r="r" b="b"/>
              <a:pathLst>
                <a:path w="4191" h="788" extrusionOk="0">
                  <a:moveTo>
                    <a:pt x="473" y="0"/>
                  </a:moveTo>
                  <a:cubicBezTo>
                    <a:pt x="252" y="0"/>
                    <a:pt x="32" y="221"/>
                    <a:pt x="32" y="410"/>
                  </a:cubicBezTo>
                  <a:cubicBezTo>
                    <a:pt x="0" y="599"/>
                    <a:pt x="158" y="756"/>
                    <a:pt x="347" y="788"/>
                  </a:cubicBezTo>
                  <a:lnTo>
                    <a:pt x="3813" y="788"/>
                  </a:lnTo>
                  <a:cubicBezTo>
                    <a:pt x="4033" y="756"/>
                    <a:pt x="4191" y="599"/>
                    <a:pt x="4191" y="410"/>
                  </a:cubicBezTo>
                  <a:cubicBezTo>
                    <a:pt x="4191" y="158"/>
                    <a:pt x="3970" y="0"/>
                    <a:pt x="3781" y="0"/>
                  </a:cubicBezTo>
                  <a:close/>
                </a:path>
              </a:pathLst>
            </a:custGeom>
            <a:grpFill/>
            <a:ln>
              <a:solidFill>
                <a:srgbClr val="F2515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5194;p49">
              <a:extLst>
                <a:ext uri="{FF2B5EF4-FFF2-40B4-BE49-F238E27FC236}">
                  <a16:creationId xmlns:a16="http://schemas.microsoft.com/office/drawing/2014/main" id="{671C980E-BC4E-44F0-A975-4AAA3CD5D359}"/>
                </a:ext>
              </a:extLst>
            </p:cNvPr>
            <p:cNvSpPr/>
            <p:nvPr/>
          </p:nvSpPr>
          <p:spPr>
            <a:xfrm>
              <a:off x="-65144125" y="4121025"/>
              <a:ext cx="311900" cy="290850"/>
            </a:xfrm>
            <a:custGeom>
              <a:avLst/>
              <a:gdLst/>
              <a:ahLst/>
              <a:cxnLst/>
              <a:rect l="l" t="t" r="r" b="b"/>
              <a:pathLst>
                <a:path w="12476" h="11634" extrusionOk="0">
                  <a:moveTo>
                    <a:pt x="6321" y="1678"/>
                  </a:moveTo>
                  <a:cubicBezTo>
                    <a:pt x="7437" y="1678"/>
                    <a:pt x="8570" y="2088"/>
                    <a:pt x="9483" y="3001"/>
                  </a:cubicBezTo>
                  <a:cubicBezTo>
                    <a:pt x="10334" y="3884"/>
                    <a:pt x="10806" y="5018"/>
                    <a:pt x="10806" y="6246"/>
                  </a:cubicBezTo>
                  <a:cubicBezTo>
                    <a:pt x="10806" y="8767"/>
                    <a:pt x="8759" y="10815"/>
                    <a:pt x="6238" y="10815"/>
                  </a:cubicBezTo>
                  <a:cubicBezTo>
                    <a:pt x="3718" y="10815"/>
                    <a:pt x="1702" y="8767"/>
                    <a:pt x="1702" y="6246"/>
                  </a:cubicBezTo>
                  <a:cubicBezTo>
                    <a:pt x="1702" y="3492"/>
                    <a:pt x="3974" y="1678"/>
                    <a:pt x="6321" y="1678"/>
                  </a:cubicBezTo>
                  <a:close/>
                  <a:moveTo>
                    <a:pt x="1367" y="1"/>
                  </a:moveTo>
                  <a:cubicBezTo>
                    <a:pt x="1048" y="1"/>
                    <a:pt x="725" y="119"/>
                    <a:pt x="473" y="355"/>
                  </a:cubicBezTo>
                  <a:cubicBezTo>
                    <a:pt x="0" y="828"/>
                    <a:pt x="0" y="1615"/>
                    <a:pt x="473" y="2119"/>
                  </a:cubicBezTo>
                  <a:cubicBezTo>
                    <a:pt x="696" y="2363"/>
                    <a:pt x="997" y="2488"/>
                    <a:pt x="1327" y="2488"/>
                  </a:cubicBezTo>
                  <a:cubicBezTo>
                    <a:pt x="1509" y="2488"/>
                    <a:pt x="1700" y="2450"/>
                    <a:pt x="1891" y="2371"/>
                  </a:cubicBezTo>
                  <a:lnTo>
                    <a:pt x="2237" y="2718"/>
                  </a:lnTo>
                  <a:cubicBezTo>
                    <a:pt x="1386" y="3695"/>
                    <a:pt x="914" y="4923"/>
                    <a:pt x="914" y="6215"/>
                  </a:cubicBezTo>
                  <a:cubicBezTo>
                    <a:pt x="914" y="9176"/>
                    <a:pt x="3340" y="11634"/>
                    <a:pt x="6301" y="11634"/>
                  </a:cubicBezTo>
                  <a:cubicBezTo>
                    <a:pt x="9231" y="11634"/>
                    <a:pt x="11689" y="9208"/>
                    <a:pt x="11689" y="6215"/>
                  </a:cubicBezTo>
                  <a:cubicBezTo>
                    <a:pt x="11689" y="4923"/>
                    <a:pt x="11216" y="3695"/>
                    <a:pt x="10365" y="2718"/>
                  </a:cubicBezTo>
                  <a:lnTo>
                    <a:pt x="10743" y="2371"/>
                  </a:lnTo>
                  <a:cubicBezTo>
                    <a:pt x="10901" y="2466"/>
                    <a:pt x="11059" y="2497"/>
                    <a:pt x="11248" y="2497"/>
                  </a:cubicBezTo>
                  <a:cubicBezTo>
                    <a:pt x="11909" y="2497"/>
                    <a:pt x="12476" y="1930"/>
                    <a:pt x="12476" y="1269"/>
                  </a:cubicBezTo>
                  <a:cubicBezTo>
                    <a:pt x="12476" y="607"/>
                    <a:pt x="11909" y="8"/>
                    <a:pt x="11248" y="8"/>
                  </a:cubicBezTo>
                  <a:cubicBezTo>
                    <a:pt x="10586" y="8"/>
                    <a:pt x="10019" y="544"/>
                    <a:pt x="10019" y="1269"/>
                  </a:cubicBezTo>
                  <a:cubicBezTo>
                    <a:pt x="10019" y="1458"/>
                    <a:pt x="10050" y="1615"/>
                    <a:pt x="10145" y="1773"/>
                  </a:cubicBezTo>
                  <a:lnTo>
                    <a:pt x="9798" y="2119"/>
                  </a:lnTo>
                  <a:cubicBezTo>
                    <a:pt x="9137" y="1584"/>
                    <a:pt x="8381" y="1206"/>
                    <a:pt x="7561" y="985"/>
                  </a:cubicBezTo>
                  <a:lnTo>
                    <a:pt x="7561" y="544"/>
                  </a:lnTo>
                  <a:lnTo>
                    <a:pt x="5073" y="544"/>
                  </a:lnTo>
                  <a:lnTo>
                    <a:pt x="5073" y="985"/>
                  </a:lnTo>
                  <a:cubicBezTo>
                    <a:pt x="4222" y="1206"/>
                    <a:pt x="3434" y="1584"/>
                    <a:pt x="2836" y="2119"/>
                  </a:cubicBezTo>
                  <a:lnTo>
                    <a:pt x="2458" y="1773"/>
                  </a:lnTo>
                  <a:cubicBezTo>
                    <a:pt x="2710" y="1269"/>
                    <a:pt x="2584" y="733"/>
                    <a:pt x="2237" y="355"/>
                  </a:cubicBezTo>
                  <a:cubicBezTo>
                    <a:pt x="2001" y="119"/>
                    <a:pt x="1686" y="1"/>
                    <a:pt x="1367" y="1"/>
                  </a:cubicBezTo>
                  <a:close/>
                </a:path>
              </a:pathLst>
            </a:custGeom>
            <a:grpFill/>
            <a:ln>
              <a:solidFill>
                <a:srgbClr val="F2515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8A68A793-F99E-4F2F-A012-7884095C3D41}"/>
              </a:ext>
            </a:extLst>
          </p:cNvPr>
          <p:cNvSpPr/>
          <p:nvPr/>
        </p:nvSpPr>
        <p:spPr>
          <a:xfrm>
            <a:off x="5148438" y="3187047"/>
            <a:ext cx="2216462" cy="1637009"/>
          </a:xfrm>
          <a:prstGeom prst="roundRect">
            <a:avLst/>
          </a:prstGeom>
          <a:solidFill>
            <a:srgbClr val="F78484"/>
          </a:solidFill>
          <a:ln>
            <a:solidFill>
              <a:srgbClr val="F784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err="1">
                <a:solidFill>
                  <a:schemeClr val="tx1"/>
                </a:solidFill>
              </a:rPr>
              <a:t>Kesan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maksimumvaksin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bermula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selepas</a:t>
            </a:r>
            <a:r>
              <a:rPr lang="en-MY" dirty="0">
                <a:solidFill>
                  <a:schemeClr val="tx1"/>
                </a:solidFill>
              </a:rPr>
              <a:t> dos </a:t>
            </a:r>
            <a:r>
              <a:rPr lang="en-MY" dirty="0" err="1">
                <a:solidFill>
                  <a:schemeClr val="tx1"/>
                </a:solidFill>
              </a:rPr>
              <a:t>terakhir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vaksin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tersebut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diambil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mengikut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jadual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imunisasi</a:t>
            </a:r>
            <a:r>
              <a:rPr lang="en-MY" dirty="0">
                <a:solidFill>
                  <a:schemeClr val="tx1"/>
                </a:solidFill>
              </a:rPr>
              <a:t> yang </a:t>
            </a:r>
            <a:r>
              <a:rPr lang="en-MY" dirty="0" err="1">
                <a:solidFill>
                  <a:schemeClr val="tx1"/>
                </a:solidFill>
              </a:rPr>
              <a:t>ditetapkan</a:t>
            </a:r>
            <a:endParaRPr lang="en-MY" dirty="0">
              <a:solidFill>
                <a:schemeClr val="tx1"/>
              </a:solidFill>
            </a:endParaRPr>
          </a:p>
        </p:txBody>
      </p:sp>
      <p:cxnSp>
        <p:nvCxnSpPr>
          <p:cNvPr id="116" name="Google Shape;291;p25">
            <a:extLst>
              <a:ext uri="{FF2B5EF4-FFF2-40B4-BE49-F238E27FC236}">
                <a16:creationId xmlns:a16="http://schemas.microsoft.com/office/drawing/2014/main" id="{BEF903A4-93E3-4195-BE4B-A24FE713C224}"/>
              </a:ext>
            </a:extLst>
          </p:cNvPr>
          <p:cNvCxnSpPr>
            <a:cxnSpLocks/>
            <a:stCxn id="113" idx="2"/>
          </p:cNvCxnSpPr>
          <p:nvPr/>
        </p:nvCxnSpPr>
        <p:spPr>
          <a:xfrm flipH="1" flipV="1">
            <a:off x="7389737" y="3765006"/>
            <a:ext cx="673328" cy="321568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118" name="Google Shape;776;p35">
            <a:extLst>
              <a:ext uri="{FF2B5EF4-FFF2-40B4-BE49-F238E27FC236}">
                <a16:creationId xmlns:a16="http://schemas.microsoft.com/office/drawing/2014/main" id="{912B2422-482D-45A8-81E4-1DD856888713}"/>
              </a:ext>
            </a:extLst>
          </p:cNvPr>
          <p:cNvGrpSpPr/>
          <p:nvPr/>
        </p:nvGrpSpPr>
        <p:grpSpPr>
          <a:xfrm>
            <a:off x="6876344" y="261616"/>
            <a:ext cx="676840" cy="605538"/>
            <a:chOff x="1180275" y="513225"/>
            <a:chExt cx="5238700" cy="4683200"/>
          </a:xfrm>
        </p:grpSpPr>
        <p:sp>
          <p:nvSpPr>
            <p:cNvPr id="119" name="Google Shape;777;p35">
              <a:extLst>
                <a:ext uri="{FF2B5EF4-FFF2-40B4-BE49-F238E27FC236}">
                  <a16:creationId xmlns:a16="http://schemas.microsoft.com/office/drawing/2014/main" id="{E8D32593-1666-4D08-825B-37680E117FF6}"/>
                </a:ext>
              </a:extLst>
            </p:cNvPr>
            <p:cNvSpPr/>
            <p:nvPr/>
          </p:nvSpPr>
          <p:spPr>
            <a:xfrm>
              <a:off x="1592550" y="513225"/>
              <a:ext cx="4354625" cy="4514550"/>
            </a:xfrm>
            <a:custGeom>
              <a:avLst/>
              <a:gdLst/>
              <a:ahLst/>
              <a:cxnLst/>
              <a:rect l="l" t="t" r="r" b="b"/>
              <a:pathLst>
                <a:path w="174185" h="180582" extrusionOk="0">
                  <a:moveTo>
                    <a:pt x="129064" y="0"/>
                  </a:moveTo>
                  <a:cubicBezTo>
                    <a:pt x="104188" y="0"/>
                    <a:pt x="83943" y="20245"/>
                    <a:pt x="83943" y="45121"/>
                  </a:cubicBezTo>
                  <a:lnTo>
                    <a:pt x="83943" y="135460"/>
                  </a:lnTo>
                  <a:cubicBezTo>
                    <a:pt x="83943" y="156857"/>
                    <a:pt x="66542" y="174282"/>
                    <a:pt x="45121" y="174282"/>
                  </a:cubicBezTo>
                  <a:cubicBezTo>
                    <a:pt x="23725" y="174282"/>
                    <a:pt x="6300" y="156857"/>
                    <a:pt x="6300" y="135460"/>
                  </a:cubicBezTo>
                  <a:lnTo>
                    <a:pt x="6300" y="74262"/>
                  </a:lnTo>
                  <a:cubicBezTo>
                    <a:pt x="6300" y="72522"/>
                    <a:pt x="4903" y="71100"/>
                    <a:pt x="3162" y="71100"/>
                  </a:cubicBezTo>
                  <a:cubicBezTo>
                    <a:pt x="1422" y="71100"/>
                    <a:pt x="1" y="72522"/>
                    <a:pt x="1" y="74262"/>
                  </a:cubicBezTo>
                  <a:lnTo>
                    <a:pt x="1" y="135460"/>
                  </a:lnTo>
                  <a:cubicBezTo>
                    <a:pt x="1" y="160337"/>
                    <a:pt x="20245" y="180581"/>
                    <a:pt x="45121" y="180581"/>
                  </a:cubicBezTo>
                  <a:cubicBezTo>
                    <a:pt x="69998" y="180581"/>
                    <a:pt x="90242" y="160337"/>
                    <a:pt x="90242" y="135460"/>
                  </a:cubicBezTo>
                  <a:lnTo>
                    <a:pt x="90242" y="45121"/>
                  </a:lnTo>
                  <a:cubicBezTo>
                    <a:pt x="90242" y="23725"/>
                    <a:pt x="107668" y="6299"/>
                    <a:pt x="129064" y="6299"/>
                  </a:cubicBezTo>
                  <a:cubicBezTo>
                    <a:pt x="150460" y="6299"/>
                    <a:pt x="167886" y="23725"/>
                    <a:pt x="167886" y="45121"/>
                  </a:cubicBezTo>
                  <a:lnTo>
                    <a:pt x="167886" y="136588"/>
                  </a:lnTo>
                  <a:cubicBezTo>
                    <a:pt x="167886" y="138328"/>
                    <a:pt x="169307" y="139725"/>
                    <a:pt x="171047" y="139725"/>
                  </a:cubicBezTo>
                  <a:cubicBezTo>
                    <a:pt x="172788" y="139725"/>
                    <a:pt x="174185" y="138328"/>
                    <a:pt x="174185" y="136588"/>
                  </a:cubicBezTo>
                  <a:lnTo>
                    <a:pt x="174185" y="45121"/>
                  </a:lnTo>
                  <a:cubicBezTo>
                    <a:pt x="174185" y="20245"/>
                    <a:pt x="153940" y="0"/>
                    <a:pt x="129064" y="0"/>
                  </a:cubicBezTo>
                  <a:close/>
                </a:path>
              </a:pathLst>
            </a:custGeom>
            <a:solidFill>
              <a:srgbClr val="F2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778;p35">
              <a:extLst>
                <a:ext uri="{FF2B5EF4-FFF2-40B4-BE49-F238E27FC236}">
                  <a16:creationId xmlns:a16="http://schemas.microsoft.com/office/drawing/2014/main" id="{A989A14C-23EE-4590-B157-89C50A7B86D4}"/>
                </a:ext>
              </a:extLst>
            </p:cNvPr>
            <p:cNvSpPr/>
            <p:nvPr/>
          </p:nvSpPr>
          <p:spPr>
            <a:xfrm>
              <a:off x="3598600" y="1391875"/>
              <a:ext cx="397675" cy="397675"/>
            </a:xfrm>
            <a:custGeom>
              <a:avLst/>
              <a:gdLst/>
              <a:ahLst/>
              <a:cxnLst/>
              <a:rect l="l" t="t" r="r" b="b"/>
              <a:pathLst>
                <a:path w="15907" h="15907" extrusionOk="0">
                  <a:moveTo>
                    <a:pt x="7966" y="0"/>
                  </a:moveTo>
                  <a:cubicBezTo>
                    <a:pt x="3554" y="0"/>
                    <a:pt x="0" y="3554"/>
                    <a:pt x="0" y="7965"/>
                  </a:cubicBezTo>
                  <a:lnTo>
                    <a:pt x="0" y="15906"/>
                  </a:lnTo>
                  <a:lnTo>
                    <a:pt x="15907" y="15906"/>
                  </a:lnTo>
                  <a:lnTo>
                    <a:pt x="15907" y="7965"/>
                  </a:lnTo>
                  <a:cubicBezTo>
                    <a:pt x="15907" y="3554"/>
                    <a:pt x="12353" y="0"/>
                    <a:pt x="7966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779;p35">
              <a:extLst>
                <a:ext uri="{FF2B5EF4-FFF2-40B4-BE49-F238E27FC236}">
                  <a16:creationId xmlns:a16="http://schemas.microsoft.com/office/drawing/2014/main" id="{1DDB8006-97D8-4DD5-B236-35EEBDCCC3F2}"/>
                </a:ext>
              </a:extLst>
            </p:cNvPr>
            <p:cNvSpPr/>
            <p:nvPr/>
          </p:nvSpPr>
          <p:spPr>
            <a:xfrm>
              <a:off x="3007325" y="1651050"/>
              <a:ext cx="1525075" cy="2180075"/>
            </a:xfrm>
            <a:custGeom>
              <a:avLst/>
              <a:gdLst/>
              <a:ahLst/>
              <a:cxnLst/>
              <a:rect l="l" t="t" r="r" b="b"/>
              <a:pathLst>
                <a:path w="61003" h="87203" extrusionOk="0">
                  <a:moveTo>
                    <a:pt x="7794" y="0"/>
                  </a:moveTo>
                  <a:cubicBezTo>
                    <a:pt x="3481" y="0"/>
                    <a:pt x="1" y="3480"/>
                    <a:pt x="1" y="7794"/>
                  </a:cubicBezTo>
                  <a:lnTo>
                    <a:pt x="1" y="79384"/>
                  </a:lnTo>
                  <a:cubicBezTo>
                    <a:pt x="1" y="83698"/>
                    <a:pt x="3481" y="87202"/>
                    <a:pt x="7794" y="87202"/>
                  </a:cubicBezTo>
                  <a:lnTo>
                    <a:pt x="53209" y="87202"/>
                  </a:lnTo>
                  <a:cubicBezTo>
                    <a:pt x="57523" y="87202"/>
                    <a:pt x="61003" y="83698"/>
                    <a:pt x="61003" y="79384"/>
                  </a:cubicBezTo>
                  <a:lnTo>
                    <a:pt x="61003" y="7794"/>
                  </a:lnTo>
                  <a:cubicBezTo>
                    <a:pt x="61003" y="3480"/>
                    <a:pt x="57523" y="0"/>
                    <a:pt x="53209" y="0"/>
                  </a:cubicBezTo>
                  <a:close/>
                </a:path>
              </a:pathLst>
            </a:custGeom>
            <a:solidFill>
              <a:srgbClr val="F2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780;p35">
              <a:extLst>
                <a:ext uri="{FF2B5EF4-FFF2-40B4-BE49-F238E27FC236}">
                  <a16:creationId xmlns:a16="http://schemas.microsoft.com/office/drawing/2014/main" id="{4E38B952-7CB7-46D3-A0EA-C50AC2030C1E}"/>
                </a:ext>
              </a:extLst>
            </p:cNvPr>
            <p:cNvSpPr/>
            <p:nvPr/>
          </p:nvSpPr>
          <p:spPr>
            <a:xfrm>
              <a:off x="3997475" y="1651050"/>
              <a:ext cx="534925" cy="2180075"/>
            </a:xfrm>
            <a:custGeom>
              <a:avLst/>
              <a:gdLst/>
              <a:ahLst/>
              <a:cxnLst/>
              <a:rect l="l" t="t" r="r" b="b"/>
              <a:pathLst>
                <a:path w="21397" h="87203" extrusionOk="0">
                  <a:moveTo>
                    <a:pt x="1" y="0"/>
                  </a:moveTo>
                  <a:cubicBezTo>
                    <a:pt x="4314" y="0"/>
                    <a:pt x="7794" y="3480"/>
                    <a:pt x="7794" y="7794"/>
                  </a:cubicBezTo>
                  <a:lnTo>
                    <a:pt x="7794" y="79384"/>
                  </a:lnTo>
                  <a:cubicBezTo>
                    <a:pt x="7794" y="83698"/>
                    <a:pt x="4314" y="87202"/>
                    <a:pt x="1" y="87202"/>
                  </a:cubicBezTo>
                  <a:lnTo>
                    <a:pt x="13603" y="87202"/>
                  </a:lnTo>
                  <a:cubicBezTo>
                    <a:pt x="17917" y="87202"/>
                    <a:pt x="21397" y="83698"/>
                    <a:pt x="21397" y="79384"/>
                  </a:cubicBezTo>
                  <a:lnTo>
                    <a:pt x="21397" y="7794"/>
                  </a:lnTo>
                  <a:cubicBezTo>
                    <a:pt x="21397" y="3480"/>
                    <a:pt x="17917" y="0"/>
                    <a:pt x="13603" y="0"/>
                  </a:cubicBezTo>
                  <a:close/>
                </a:path>
              </a:pathLst>
            </a:custGeom>
            <a:solidFill>
              <a:srgbClr val="CB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781;p35">
              <a:extLst>
                <a:ext uri="{FF2B5EF4-FFF2-40B4-BE49-F238E27FC236}">
                  <a16:creationId xmlns:a16="http://schemas.microsoft.com/office/drawing/2014/main" id="{14B5BE3C-72D2-4014-B3AC-717C5439A956}"/>
                </a:ext>
              </a:extLst>
            </p:cNvPr>
            <p:cNvSpPr/>
            <p:nvPr/>
          </p:nvSpPr>
          <p:spPr>
            <a:xfrm>
              <a:off x="2971450" y="2173075"/>
              <a:ext cx="1560914" cy="1240175"/>
            </a:xfrm>
            <a:custGeom>
              <a:avLst/>
              <a:gdLst/>
              <a:ahLst/>
              <a:cxnLst/>
              <a:rect l="l" t="t" r="r" b="b"/>
              <a:pathLst>
                <a:path w="61003" h="49607" extrusionOk="0">
                  <a:moveTo>
                    <a:pt x="1" y="1"/>
                  </a:moveTo>
                  <a:lnTo>
                    <a:pt x="1" y="49606"/>
                  </a:lnTo>
                  <a:lnTo>
                    <a:pt x="61003" y="49606"/>
                  </a:lnTo>
                  <a:lnTo>
                    <a:pt x="61003" y="1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782;p35">
              <a:extLst>
                <a:ext uri="{FF2B5EF4-FFF2-40B4-BE49-F238E27FC236}">
                  <a16:creationId xmlns:a16="http://schemas.microsoft.com/office/drawing/2014/main" id="{922DC89F-EA2B-461A-8E8D-0194322830BC}"/>
                </a:ext>
              </a:extLst>
            </p:cNvPr>
            <p:cNvSpPr/>
            <p:nvPr/>
          </p:nvSpPr>
          <p:spPr>
            <a:xfrm>
              <a:off x="4192325" y="2173075"/>
              <a:ext cx="340075" cy="1240175"/>
            </a:xfrm>
            <a:custGeom>
              <a:avLst/>
              <a:gdLst/>
              <a:ahLst/>
              <a:cxnLst/>
              <a:rect l="l" t="t" r="r" b="b"/>
              <a:pathLst>
                <a:path w="13603" h="49607" extrusionOk="0">
                  <a:moveTo>
                    <a:pt x="0" y="1"/>
                  </a:moveTo>
                  <a:lnTo>
                    <a:pt x="0" y="49606"/>
                  </a:lnTo>
                  <a:lnTo>
                    <a:pt x="13603" y="49606"/>
                  </a:lnTo>
                  <a:lnTo>
                    <a:pt x="13603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783;p35">
              <a:extLst>
                <a:ext uri="{FF2B5EF4-FFF2-40B4-BE49-F238E27FC236}">
                  <a16:creationId xmlns:a16="http://schemas.microsoft.com/office/drawing/2014/main" id="{0C6EF439-E961-4445-AB8E-38382CBD519A}"/>
                </a:ext>
              </a:extLst>
            </p:cNvPr>
            <p:cNvSpPr/>
            <p:nvPr/>
          </p:nvSpPr>
          <p:spPr>
            <a:xfrm>
              <a:off x="3245675" y="2388150"/>
              <a:ext cx="368275" cy="368875"/>
            </a:xfrm>
            <a:custGeom>
              <a:avLst/>
              <a:gdLst/>
              <a:ahLst/>
              <a:cxnLst/>
              <a:rect l="l" t="t" r="r" b="b"/>
              <a:pathLst>
                <a:path w="14731" h="14755" extrusionOk="0">
                  <a:moveTo>
                    <a:pt x="7378" y="0"/>
                  </a:moveTo>
                  <a:cubicBezTo>
                    <a:pt x="5613" y="0"/>
                    <a:pt x="4216" y="1422"/>
                    <a:pt x="4216" y="3162"/>
                  </a:cubicBezTo>
                  <a:lnTo>
                    <a:pt x="4216" y="4240"/>
                  </a:lnTo>
                  <a:lnTo>
                    <a:pt x="3138" y="4240"/>
                  </a:lnTo>
                  <a:cubicBezTo>
                    <a:pt x="1397" y="4240"/>
                    <a:pt x="0" y="5637"/>
                    <a:pt x="0" y="7377"/>
                  </a:cubicBezTo>
                  <a:cubicBezTo>
                    <a:pt x="0" y="9118"/>
                    <a:pt x="1397" y="10539"/>
                    <a:pt x="3138" y="10539"/>
                  </a:cubicBezTo>
                  <a:lnTo>
                    <a:pt x="4216" y="10539"/>
                  </a:lnTo>
                  <a:lnTo>
                    <a:pt x="4216" y="11617"/>
                  </a:lnTo>
                  <a:cubicBezTo>
                    <a:pt x="4216" y="13358"/>
                    <a:pt x="5613" y="14755"/>
                    <a:pt x="7378" y="14755"/>
                  </a:cubicBezTo>
                  <a:cubicBezTo>
                    <a:pt x="9093" y="14755"/>
                    <a:pt x="10515" y="13358"/>
                    <a:pt x="10515" y="11617"/>
                  </a:cubicBezTo>
                  <a:lnTo>
                    <a:pt x="10515" y="10539"/>
                  </a:lnTo>
                  <a:lnTo>
                    <a:pt x="11593" y="10539"/>
                  </a:lnTo>
                  <a:cubicBezTo>
                    <a:pt x="13333" y="10539"/>
                    <a:pt x="14730" y="9118"/>
                    <a:pt x="14730" y="7377"/>
                  </a:cubicBezTo>
                  <a:cubicBezTo>
                    <a:pt x="14730" y="5637"/>
                    <a:pt x="13333" y="4240"/>
                    <a:pt x="11593" y="4240"/>
                  </a:cubicBezTo>
                  <a:lnTo>
                    <a:pt x="10515" y="4240"/>
                  </a:lnTo>
                  <a:lnTo>
                    <a:pt x="10515" y="3162"/>
                  </a:lnTo>
                  <a:cubicBezTo>
                    <a:pt x="10515" y="1422"/>
                    <a:pt x="9093" y="0"/>
                    <a:pt x="7378" y="0"/>
                  </a:cubicBezTo>
                  <a:close/>
                </a:path>
              </a:pathLst>
            </a:custGeom>
            <a:solidFill>
              <a:srgbClr val="CB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784;p35">
              <a:extLst>
                <a:ext uri="{FF2B5EF4-FFF2-40B4-BE49-F238E27FC236}">
                  <a16:creationId xmlns:a16="http://schemas.microsoft.com/office/drawing/2014/main" id="{D450EB42-DDA9-4C82-89A1-F0446CEF7761}"/>
                </a:ext>
              </a:extLst>
            </p:cNvPr>
            <p:cNvSpPr/>
            <p:nvPr/>
          </p:nvSpPr>
          <p:spPr>
            <a:xfrm>
              <a:off x="3718700" y="2388150"/>
              <a:ext cx="329050" cy="157500"/>
            </a:xfrm>
            <a:custGeom>
              <a:avLst/>
              <a:gdLst/>
              <a:ahLst/>
              <a:cxnLst/>
              <a:rect l="l" t="t" r="r" b="b"/>
              <a:pathLst>
                <a:path w="13162" h="6300" extrusionOk="0">
                  <a:moveTo>
                    <a:pt x="3162" y="0"/>
                  </a:moveTo>
                  <a:cubicBezTo>
                    <a:pt x="1422" y="0"/>
                    <a:pt x="0" y="1422"/>
                    <a:pt x="0" y="3162"/>
                  </a:cubicBezTo>
                  <a:cubicBezTo>
                    <a:pt x="0" y="4902"/>
                    <a:pt x="1422" y="6299"/>
                    <a:pt x="3162" y="6299"/>
                  </a:cubicBezTo>
                  <a:lnTo>
                    <a:pt x="10024" y="6299"/>
                  </a:lnTo>
                  <a:cubicBezTo>
                    <a:pt x="11764" y="6299"/>
                    <a:pt x="13161" y="4902"/>
                    <a:pt x="13161" y="3162"/>
                  </a:cubicBezTo>
                  <a:cubicBezTo>
                    <a:pt x="13161" y="1422"/>
                    <a:pt x="11764" y="0"/>
                    <a:pt x="10024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785;p35">
              <a:extLst>
                <a:ext uri="{FF2B5EF4-FFF2-40B4-BE49-F238E27FC236}">
                  <a16:creationId xmlns:a16="http://schemas.microsoft.com/office/drawing/2014/main" id="{8D0DCA2D-98F9-4C87-8F12-D9307621A5EE}"/>
                </a:ext>
              </a:extLst>
            </p:cNvPr>
            <p:cNvSpPr/>
            <p:nvPr/>
          </p:nvSpPr>
          <p:spPr>
            <a:xfrm>
              <a:off x="3718700" y="2590350"/>
              <a:ext cx="580250" cy="157475"/>
            </a:xfrm>
            <a:custGeom>
              <a:avLst/>
              <a:gdLst/>
              <a:ahLst/>
              <a:cxnLst/>
              <a:rect l="l" t="t" r="r" b="b"/>
              <a:pathLst>
                <a:path w="23210" h="6299" extrusionOk="0">
                  <a:moveTo>
                    <a:pt x="3162" y="0"/>
                  </a:moveTo>
                  <a:cubicBezTo>
                    <a:pt x="1422" y="0"/>
                    <a:pt x="0" y="1422"/>
                    <a:pt x="0" y="3162"/>
                  </a:cubicBezTo>
                  <a:cubicBezTo>
                    <a:pt x="0" y="4902"/>
                    <a:pt x="1422" y="6299"/>
                    <a:pt x="3162" y="6299"/>
                  </a:cubicBezTo>
                  <a:lnTo>
                    <a:pt x="20048" y="6299"/>
                  </a:lnTo>
                  <a:cubicBezTo>
                    <a:pt x="21788" y="6299"/>
                    <a:pt x="23210" y="4902"/>
                    <a:pt x="23210" y="3162"/>
                  </a:cubicBezTo>
                  <a:cubicBezTo>
                    <a:pt x="23210" y="1422"/>
                    <a:pt x="21788" y="0"/>
                    <a:pt x="20048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786;p35">
              <a:extLst>
                <a:ext uri="{FF2B5EF4-FFF2-40B4-BE49-F238E27FC236}">
                  <a16:creationId xmlns:a16="http://schemas.microsoft.com/office/drawing/2014/main" id="{C40A97A9-C434-4ED8-8E7B-27BDE5CA8ECA}"/>
                </a:ext>
              </a:extLst>
            </p:cNvPr>
            <p:cNvSpPr/>
            <p:nvPr/>
          </p:nvSpPr>
          <p:spPr>
            <a:xfrm>
              <a:off x="3245675" y="2861775"/>
              <a:ext cx="1090050" cy="157500"/>
            </a:xfrm>
            <a:custGeom>
              <a:avLst/>
              <a:gdLst/>
              <a:ahLst/>
              <a:cxnLst/>
              <a:rect l="l" t="t" r="r" b="b"/>
              <a:pathLst>
                <a:path w="43602" h="6300" extrusionOk="0">
                  <a:moveTo>
                    <a:pt x="3138" y="1"/>
                  </a:moveTo>
                  <a:cubicBezTo>
                    <a:pt x="1397" y="1"/>
                    <a:pt x="0" y="1422"/>
                    <a:pt x="0" y="3162"/>
                  </a:cubicBezTo>
                  <a:cubicBezTo>
                    <a:pt x="0" y="4902"/>
                    <a:pt x="1397" y="6299"/>
                    <a:pt x="3138" y="6299"/>
                  </a:cubicBezTo>
                  <a:lnTo>
                    <a:pt x="40440" y="6299"/>
                  </a:lnTo>
                  <a:cubicBezTo>
                    <a:pt x="42180" y="6299"/>
                    <a:pt x="43602" y="4902"/>
                    <a:pt x="43602" y="3162"/>
                  </a:cubicBezTo>
                  <a:cubicBezTo>
                    <a:pt x="43602" y="1422"/>
                    <a:pt x="42180" y="1"/>
                    <a:pt x="40440" y="1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787;p35">
              <a:extLst>
                <a:ext uri="{FF2B5EF4-FFF2-40B4-BE49-F238E27FC236}">
                  <a16:creationId xmlns:a16="http://schemas.microsoft.com/office/drawing/2014/main" id="{6635C958-0D14-4549-956C-00098F83DE82}"/>
                </a:ext>
              </a:extLst>
            </p:cNvPr>
            <p:cNvSpPr/>
            <p:nvPr/>
          </p:nvSpPr>
          <p:spPr>
            <a:xfrm>
              <a:off x="3245675" y="3070725"/>
              <a:ext cx="1090050" cy="157475"/>
            </a:xfrm>
            <a:custGeom>
              <a:avLst/>
              <a:gdLst/>
              <a:ahLst/>
              <a:cxnLst/>
              <a:rect l="l" t="t" r="r" b="b"/>
              <a:pathLst>
                <a:path w="43602" h="6299" extrusionOk="0">
                  <a:moveTo>
                    <a:pt x="3138" y="0"/>
                  </a:moveTo>
                  <a:cubicBezTo>
                    <a:pt x="1397" y="0"/>
                    <a:pt x="0" y="1422"/>
                    <a:pt x="0" y="3162"/>
                  </a:cubicBezTo>
                  <a:cubicBezTo>
                    <a:pt x="0" y="4902"/>
                    <a:pt x="1397" y="6299"/>
                    <a:pt x="3138" y="6299"/>
                  </a:cubicBezTo>
                  <a:lnTo>
                    <a:pt x="40440" y="6299"/>
                  </a:lnTo>
                  <a:cubicBezTo>
                    <a:pt x="42180" y="6299"/>
                    <a:pt x="43602" y="4902"/>
                    <a:pt x="43602" y="3162"/>
                  </a:cubicBezTo>
                  <a:cubicBezTo>
                    <a:pt x="43602" y="1422"/>
                    <a:pt x="42180" y="0"/>
                    <a:pt x="40440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788;p35">
              <a:extLst>
                <a:ext uri="{FF2B5EF4-FFF2-40B4-BE49-F238E27FC236}">
                  <a16:creationId xmlns:a16="http://schemas.microsoft.com/office/drawing/2014/main" id="{9E3EBBE6-5604-4FA7-A90A-FF8E700FB242}"/>
                </a:ext>
              </a:extLst>
            </p:cNvPr>
            <p:cNvSpPr/>
            <p:nvPr/>
          </p:nvSpPr>
          <p:spPr>
            <a:xfrm>
              <a:off x="1543550" y="1763775"/>
              <a:ext cx="245100" cy="689950"/>
            </a:xfrm>
            <a:custGeom>
              <a:avLst/>
              <a:gdLst/>
              <a:ahLst/>
              <a:cxnLst/>
              <a:rect l="l" t="t" r="r" b="b"/>
              <a:pathLst>
                <a:path w="9804" h="27598" extrusionOk="0">
                  <a:moveTo>
                    <a:pt x="0" y="1"/>
                  </a:moveTo>
                  <a:lnTo>
                    <a:pt x="0" y="22696"/>
                  </a:lnTo>
                  <a:cubicBezTo>
                    <a:pt x="0" y="25416"/>
                    <a:pt x="2181" y="27598"/>
                    <a:pt x="4902" y="27598"/>
                  </a:cubicBezTo>
                  <a:cubicBezTo>
                    <a:pt x="7598" y="27598"/>
                    <a:pt x="9804" y="25416"/>
                    <a:pt x="9804" y="22696"/>
                  </a:cubicBezTo>
                  <a:lnTo>
                    <a:pt x="9804" y="1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789;p35">
              <a:extLst>
                <a:ext uri="{FF2B5EF4-FFF2-40B4-BE49-F238E27FC236}">
                  <a16:creationId xmlns:a16="http://schemas.microsoft.com/office/drawing/2014/main" id="{298F09A8-0217-4E4F-BE1B-A54A72090993}"/>
                </a:ext>
              </a:extLst>
            </p:cNvPr>
            <p:cNvSpPr/>
            <p:nvPr/>
          </p:nvSpPr>
          <p:spPr>
            <a:xfrm>
              <a:off x="1180275" y="676175"/>
              <a:ext cx="1711200" cy="1612275"/>
            </a:xfrm>
            <a:custGeom>
              <a:avLst/>
              <a:gdLst/>
              <a:ahLst/>
              <a:cxnLst/>
              <a:rect l="l" t="t" r="r" b="b"/>
              <a:pathLst>
                <a:path w="68448" h="64491" extrusionOk="0">
                  <a:moveTo>
                    <a:pt x="18559" y="1"/>
                  </a:moveTo>
                  <a:cubicBezTo>
                    <a:pt x="8194" y="1"/>
                    <a:pt x="0" y="8896"/>
                    <a:pt x="439" y="19315"/>
                  </a:cubicBezTo>
                  <a:cubicBezTo>
                    <a:pt x="1272" y="40049"/>
                    <a:pt x="24163" y="58210"/>
                    <a:pt x="31785" y="63700"/>
                  </a:cubicBezTo>
                  <a:cubicBezTo>
                    <a:pt x="32520" y="64227"/>
                    <a:pt x="33378" y="64490"/>
                    <a:pt x="34236" y="64490"/>
                  </a:cubicBezTo>
                  <a:cubicBezTo>
                    <a:pt x="35094" y="64490"/>
                    <a:pt x="35952" y="64227"/>
                    <a:pt x="36687" y="63700"/>
                  </a:cubicBezTo>
                  <a:cubicBezTo>
                    <a:pt x="44309" y="58210"/>
                    <a:pt x="67200" y="40049"/>
                    <a:pt x="68034" y="19315"/>
                  </a:cubicBezTo>
                  <a:cubicBezTo>
                    <a:pt x="68448" y="8896"/>
                    <a:pt x="60278" y="1"/>
                    <a:pt x="49890" y="1"/>
                  </a:cubicBezTo>
                  <a:cubicBezTo>
                    <a:pt x="49819" y="1"/>
                    <a:pt x="49748" y="1"/>
                    <a:pt x="49677" y="2"/>
                  </a:cubicBezTo>
                  <a:cubicBezTo>
                    <a:pt x="43084" y="75"/>
                    <a:pt x="37349" y="3703"/>
                    <a:pt x="34236" y="9021"/>
                  </a:cubicBezTo>
                  <a:cubicBezTo>
                    <a:pt x="31123" y="3703"/>
                    <a:pt x="25388" y="75"/>
                    <a:pt x="18771" y="2"/>
                  </a:cubicBezTo>
                  <a:cubicBezTo>
                    <a:pt x="18700" y="1"/>
                    <a:pt x="18629" y="1"/>
                    <a:pt x="1855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790;p35">
              <a:extLst>
                <a:ext uri="{FF2B5EF4-FFF2-40B4-BE49-F238E27FC236}">
                  <a16:creationId xmlns:a16="http://schemas.microsoft.com/office/drawing/2014/main" id="{1142CC71-E41E-46E6-9A66-E8FCAE819FAB}"/>
                </a:ext>
              </a:extLst>
            </p:cNvPr>
            <p:cNvSpPr/>
            <p:nvPr/>
          </p:nvSpPr>
          <p:spPr>
            <a:xfrm>
              <a:off x="1224925" y="1356950"/>
              <a:ext cx="1621900" cy="931500"/>
            </a:xfrm>
            <a:custGeom>
              <a:avLst/>
              <a:gdLst/>
              <a:ahLst/>
              <a:cxnLst/>
              <a:rect l="l" t="t" r="r" b="b"/>
              <a:pathLst>
                <a:path w="64876" h="37260" extrusionOk="0">
                  <a:moveTo>
                    <a:pt x="0" y="0"/>
                  </a:moveTo>
                  <a:cubicBezTo>
                    <a:pt x="5172" y="17303"/>
                    <a:pt x="23357" y="31665"/>
                    <a:pt x="29999" y="36469"/>
                  </a:cubicBezTo>
                  <a:cubicBezTo>
                    <a:pt x="30734" y="36996"/>
                    <a:pt x="31592" y="37259"/>
                    <a:pt x="32450" y="37259"/>
                  </a:cubicBezTo>
                  <a:cubicBezTo>
                    <a:pt x="33308" y="37259"/>
                    <a:pt x="34166" y="36996"/>
                    <a:pt x="34901" y="36469"/>
                  </a:cubicBezTo>
                  <a:cubicBezTo>
                    <a:pt x="41543" y="31665"/>
                    <a:pt x="59728" y="17303"/>
                    <a:pt x="64875" y="0"/>
                  </a:cubicBezTo>
                  <a:close/>
                </a:path>
              </a:pathLst>
            </a:custGeom>
            <a:solidFill>
              <a:srgbClr val="FF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791;p35">
              <a:extLst>
                <a:ext uri="{FF2B5EF4-FFF2-40B4-BE49-F238E27FC236}">
                  <a16:creationId xmlns:a16="http://schemas.microsoft.com/office/drawing/2014/main" id="{7B72F714-11AF-4233-B5F9-647A48D80F18}"/>
                </a:ext>
              </a:extLst>
            </p:cNvPr>
            <p:cNvSpPr/>
            <p:nvPr/>
          </p:nvSpPr>
          <p:spPr>
            <a:xfrm>
              <a:off x="1831525" y="1356950"/>
              <a:ext cx="1015300" cy="931500"/>
            </a:xfrm>
            <a:custGeom>
              <a:avLst/>
              <a:gdLst/>
              <a:ahLst/>
              <a:cxnLst/>
              <a:rect l="l" t="t" r="r" b="b"/>
              <a:pathLst>
                <a:path w="40612" h="37260" extrusionOk="0">
                  <a:moveTo>
                    <a:pt x="29435" y="0"/>
                  </a:moveTo>
                  <a:cubicBezTo>
                    <a:pt x="21837" y="16347"/>
                    <a:pt x="4216" y="29141"/>
                    <a:pt x="0" y="32033"/>
                  </a:cubicBezTo>
                  <a:cubicBezTo>
                    <a:pt x="2279" y="33920"/>
                    <a:pt x="4289" y="35415"/>
                    <a:pt x="5735" y="36469"/>
                  </a:cubicBezTo>
                  <a:cubicBezTo>
                    <a:pt x="6470" y="36996"/>
                    <a:pt x="7328" y="37259"/>
                    <a:pt x="8186" y="37259"/>
                  </a:cubicBezTo>
                  <a:cubicBezTo>
                    <a:pt x="9044" y="37259"/>
                    <a:pt x="9902" y="36996"/>
                    <a:pt x="10637" y="36469"/>
                  </a:cubicBezTo>
                  <a:cubicBezTo>
                    <a:pt x="17279" y="31665"/>
                    <a:pt x="35464" y="17303"/>
                    <a:pt x="40611" y="0"/>
                  </a:cubicBezTo>
                  <a:close/>
                </a:path>
              </a:pathLst>
            </a:custGeom>
            <a:solidFill>
              <a:srgbClr val="CB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792;p35">
              <a:extLst>
                <a:ext uri="{FF2B5EF4-FFF2-40B4-BE49-F238E27FC236}">
                  <a16:creationId xmlns:a16="http://schemas.microsoft.com/office/drawing/2014/main" id="{7BB11853-12D6-41C7-BFB8-A3537C40AAFC}"/>
                </a:ext>
              </a:extLst>
            </p:cNvPr>
            <p:cNvSpPr/>
            <p:nvPr/>
          </p:nvSpPr>
          <p:spPr>
            <a:xfrm>
              <a:off x="5746175" y="3146700"/>
              <a:ext cx="245125" cy="689950"/>
            </a:xfrm>
            <a:custGeom>
              <a:avLst/>
              <a:gdLst/>
              <a:ahLst/>
              <a:cxnLst/>
              <a:rect l="l" t="t" r="r" b="b"/>
              <a:pathLst>
                <a:path w="9805" h="27598" extrusionOk="0">
                  <a:moveTo>
                    <a:pt x="4902" y="0"/>
                  </a:moveTo>
                  <a:cubicBezTo>
                    <a:pt x="2182" y="0"/>
                    <a:pt x="1" y="2206"/>
                    <a:pt x="1" y="4902"/>
                  </a:cubicBezTo>
                  <a:lnTo>
                    <a:pt x="1" y="27597"/>
                  </a:lnTo>
                  <a:lnTo>
                    <a:pt x="9804" y="27597"/>
                  </a:lnTo>
                  <a:lnTo>
                    <a:pt x="9804" y="4902"/>
                  </a:lnTo>
                  <a:cubicBezTo>
                    <a:pt x="9804" y="2206"/>
                    <a:pt x="7598" y="0"/>
                    <a:pt x="4902" y="0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793;p35">
              <a:extLst>
                <a:ext uri="{FF2B5EF4-FFF2-40B4-BE49-F238E27FC236}">
                  <a16:creationId xmlns:a16="http://schemas.microsoft.com/office/drawing/2014/main" id="{C4CDEA9C-67C0-4A33-9E70-82C433F595C1}"/>
                </a:ext>
              </a:extLst>
            </p:cNvPr>
            <p:cNvSpPr/>
            <p:nvPr/>
          </p:nvSpPr>
          <p:spPr>
            <a:xfrm>
              <a:off x="4707700" y="3584150"/>
              <a:ext cx="1711200" cy="1612275"/>
            </a:xfrm>
            <a:custGeom>
              <a:avLst/>
              <a:gdLst/>
              <a:ahLst/>
              <a:cxnLst/>
              <a:rect l="l" t="t" r="r" b="b"/>
              <a:pathLst>
                <a:path w="68448" h="64491" extrusionOk="0">
                  <a:moveTo>
                    <a:pt x="18559" y="0"/>
                  </a:moveTo>
                  <a:cubicBezTo>
                    <a:pt x="8194" y="0"/>
                    <a:pt x="0" y="8896"/>
                    <a:pt x="439" y="19314"/>
                  </a:cubicBezTo>
                  <a:cubicBezTo>
                    <a:pt x="1272" y="40049"/>
                    <a:pt x="24163" y="58210"/>
                    <a:pt x="31785" y="63700"/>
                  </a:cubicBezTo>
                  <a:cubicBezTo>
                    <a:pt x="32520" y="64227"/>
                    <a:pt x="33378" y="64490"/>
                    <a:pt x="34236" y="64490"/>
                  </a:cubicBezTo>
                  <a:cubicBezTo>
                    <a:pt x="35094" y="64490"/>
                    <a:pt x="35952" y="64227"/>
                    <a:pt x="36687" y="63700"/>
                  </a:cubicBezTo>
                  <a:cubicBezTo>
                    <a:pt x="44309" y="58210"/>
                    <a:pt x="67200" y="40049"/>
                    <a:pt x="68034" y="19314"/>
                  </a:cubicBezTo>
                  <a:cubicBezTo>
                    <a:pt x="68448" y="8920"/>
                    <a:pt x="60278" y="0"/>
                    <a:pt x="49889" y="0"/>
                  </a:cubicBezTo>
                  <a:cubicBezTo>
                    <a:pt x="49818" y="0"/>
                    <a:pt x="49748" y="1"/>
                    <a:pt x="49677" y="1"/>
                  </a:cubicBezTo>
                  <a:cubicBezTo>
                    <a:pt x="43084" y="99"/>
                    <a:pt x="37349" y="3702"/>
                    <a:pt x="34236" y="9045"/>
                  </a:cubicBezTo>
                  <a:cubicBezTo>
                    <a:pt x="31123" y="3702"/>
                    <a:pt x="25388" y="99"/>
                    <a:pt x="18771" y="1"/>
                  </a:cubicBezTo>
                  <a:cubicBezTo>
                    <a:pt x="18700" y="1"/>
                    <a:pt x="18629" y="0"/>
                    <a:pt x="18559" y="0"/>
                  </a:cubicBezTo>
                  <a:close/>
                </a:path>
              </a:pathLst>
            </a:custGeom>
            <a:solidFill>
              <a:srgbClr val="FF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794;p35">
              <a:extLst>
                <a:ext uri="{FF2B5EF4-FFF2-40B4-BE49-F238E27FC236}">
                  <a16:creationId xmlns:a16="http://schemas.microsoft.com/office/drawing/2014/main" id="{5D297A60-CC4F-4BE4-B75C-A7E4F5AB492F}"/>
                </a:ext>
              </a:extLst>
            </p:cNvPr>
            <p:cNvSpPr/>
            <p:nvPr/>
          </p:nvSpPr>
          <p:spPr>
            <a:xfrm>
              <a:off x="5385900" y="3584150"/>
              <a:ext cx="1033075" cy="1612275"/>
            </a:xfrm>
            <a:custGeom>
              <a:avLst/>
              <a:gdLst/>
              <a:ahLst/>
              <a:cxnLst/>
              <a:rect l="l" t="t" r="r" b="b"/>
              <a:pathLst>
                <a:path w="41323" h="64491" extrusionOk="0">
                  <a:moveTo>
                    <a:pt x="22884" y="1"/>
                  </a:moveTo>
                  <a:cubicBezTo>
                    <a:pt x="20327" y="1"/>
                    <a:pt x="17890" y="513"/>
                    <a:pt x="15686" y="1447"/>
                  </a:cubicBezTo>
                  <a:cubicBezTo>
                    <a:pt x="22156" y="4217"/>
                    <a:pt x="26715" y="10638"/>
                    <a:pt x="26715" y="18138"/>
                  </a:cubicBezTo>
                  <a:cubicBezTo>
                    <a:pt x="26715" y="36029"/>
                    <a:pt x="9927" y="52181"/>
                    <a:pt x="1" y="60146"/>
                  </a:cubicBezTo>
                  <a:cubicBezTo>
                    <a:pt x="1839" y="61616"/>
                    <a:pt x="3432" y="62817"/>
                    <a:pt x="4657" y="63700"/>
                  </a:cubicBezTo>
                  <a:cubicBezTo>
                    <a:pt x="5380" y="64227"/>
                    <a:pt x="6238" y="64490"/>
                    <a:pt x="7099" y="64490"/>
                  </a:cubicBezTo>
                  <a:cubicBezTo>
                    <a:pt x="7960" y="64490"/>
                    <a:pt x="8824" y="64227"/>
                    <a:pt x="9559" y="63700"/>
                  </a:cubicBezTo>
                  <a:cubicBezTo>
                    <a:pt x="17181" y="58210"/>
                    <a:pt x="40072" y="40024"/>
                    <a:pt x="40906" y="19314"/>
                  </a:cubicBezTo>
                  <a:cubicBezTo>
                    <a:pt x="41322" y="9021"/>
                    <a:pt x="33357" y="148"/>
                    <a:pt x="23063" y="1"/>
                  </a:cubicBezTo>
                  <a:cubicBezTo>
                    <a:pt x="23004" y="1"/>
                    <a:pt x="22944" y="1"/>
                    <a:pt x="22884" y="1"/>
                  </a:cubicBezTo>
                  <a:close/>
                </a:path>
              </a:pathLst>
            </a:custGeom>
            <a:solidFill>
              <a:srgbClr val="CB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6" name="Google Shape;316;p25"/>
          <p:cNvGrpSpPr/>
          <p:nvPr/>
        </p:nvGrpSpPr>
        <p:grpSpPr>
          <a:xfrm>
            <a:off x="603363" y="1339337"/>
            <a:ext cx="810785" cy="824842"/>
            <a:chOff x="-55229525" y="2688550"/>
            <a:chExt cx="319800" cy="316650"/>
          </a:xfrm>
          <a:solidFill>
            <a:srgbClr val="F25454"/>
          </a:solidFill>
        </p:grpSpPr>
        <p:sp>
          <p:nvSpPr>
            <p:cNvPr id="317" name="Google Shape;317;p25"/>
            <p:cNvSpPr/>
            <p:nvPr/>
          </p:nvSpPr>
          <p:spPr>
            <a:xfrm>
              <a:off x="-55104275" y="2919525"/>
              <a:ext cx="72475" cy="28950"/>
            </a:xfrm>
            <a:custGeom>
              <a:avLst/>
              <a:gdLst/>
              <a:ahLst/>
              <a:cxnLst/>
              <a:rect l="l" t="t" r="r" b="b"/>
              <a:pathLst>
                <a:path w="2899" h="1158" extrusionOk="0">
                  <a:moveTo>
                    <a:pt x="398" y="0"/>
                  </a:moveTo>
                  <a:cubicBezTo>
                    <a:pt x="307" y="0"/>
                    <a:pt x="221" y="39"/>
                    <a:pt x="158" y="118"/>
                  </a:cubicBezTo>
                  <a:cubicBezTo>
                    <a:pt x="0" y="276"/>
                    <a:pt x="0" y="496"/>
                    <a:pt x="158" y="622"/>
                  </a:cubicBezTo>
                  <a:cubicBezTo>
                    <a:pt x="504" y="969"/>
                    <a:pt x="977" y="1158"/>
                    <a:pt x="1449" y="1158"/>
                  </a:cubicBezTo>
                  <a:cubicBezTo>
                    <a:pt x="1953" y="1158"/>
                    <a:pt x="2426" y="969"/>
                    <a:pt x="2741" y="622"/>
                  </a:cubicBezTo>
                  <a:cubicBezTo>
                    <a:pt x="2898" y="465"/>
                    <a:pt x="2898" y="213"/>
                    <a:pt x="2741" y="118"/>
                  </a:cubicBezTo>
                  <a:cubicBezTo>
                    <a:pt x="2694" y="39"/>
                    <a:pt x="2607" y="0"/>
                    <a:pt x="2513" y="0"/>
                  </a:cubicBezTo>
                  <a:cubicBezTo>
                    <a:pt x="2418" y="0"/>
                    <a:pt x="2316" y="39"/>
                    <a:pt x="2237" y="118"/>
                  </a:cubicBezTo>
                  <a:cubicBezTo>
                    <a:pt x="2048" y="307"/>
                    <a:pt x="1733" y="433"/>
                    <a:pt x="1449" y="433"/>
                  </a:cubicBezTo>
                  <a:cubicBezTo>
                    <a:pt x="1134" y="433"/>
                    <a:pt x="851" y="307"/>
                    <a:pt x="662" y="118"/>
                  </a:cubicBezTo>
                  <a:cubicBezTo>
                    <a:pt x="583" y="39"/>
                    <a:pt x="488" y="0"/>
                    <a:pt x="398" y="0"/>
                  </a:cubicBezTo>
                  <a:close/>
                </a:path>
              </a:pathLst>
            </a:custGeom>
            <a:grpFill/>
            <a:ln>
              <a:solidFill>
                <a:srgbClr val="F2515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25151"/>
                </a:solidFill>
              </a:endParaRPr>
            </a:p>
          </p:txBody>
        </p:sp>
        <p:sp>
          <p:nvSpPr>
            <p:cNvPr id="318" name="Google Shape;318;p25"/>
            <p:cNvSpPr/>
            <p:nvPr/>
          </p:nvSpPr>
          <p:spPr>
            <a:xfrm>
              <a:off x="-55039700" y="285630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78" y="1"/>
                  </a:moveTo>
                  <a:cubicBezTo>
                    <a:pt x="189" y="1"/>
                    <a:pt x="0" y="158"/>
                    <a:pt x="0" y="347"/>
                  </a:cubicBezTo>
                  <a:cubicBezTo>
                    <a:pt x="0" y="536"/>
                    <a:pt x="189" y="694"/>
                    <a:pt x="378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1"/>
                    <a:pt x="378" y="1"/>
                  </a:cubicBezTo>
                  <a:close/>
                </a:path>
              </a:pathLst>
            </a:custGeom>
            <a:grpFill/>
            <a:ln>
              <a:solidFill>
                <a:srgbClr val="F2515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25151"/>
                </a:solidFill>
              </a:endParaRPr>
            </a:p>
          </p:txBody>
        </p:sp>
        <p:sp>
          <p:nvSpPr>
            <p:cNvPr id="319" name="Google Shape;319;p25"/>
            <p:cNvSpPr/>
            <p:nvPr/>
          </p:nvSpPr>
          <p:spPr>
            <a:xfrm>
              <a:off x="-55113750" y="28563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8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8" y="694"/>
                  </a:cubicBezTo>
                  <a:cubicBezTo>
                    <a:pt x="537" y="694"/>
                    <a:pt x="694" y="536"/>
                    <a:pt x="694" y="347"/>
                  </a:cubicBezTo>
                  <a:cubicBezTo>
                    <a:pt x="694" y="158"/>
                    <a:pt x="537" y="1"/>
                    <a:pt x="348" y="1"/>
                  </a:cubicBezTo>
                  <a:close/>
                </a:path>
              </a:pathLst>
            </a:custGeom>
            <a:grpFill/>
            <a:ln>
              <a:solidFill>
                <a:srgbClr val="F2515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25151"/>
                </a:solidFill>
              </a:endParaRPr>
            </a:p>
          </p:txBody>
        </p:sp>
        <p:sp>
          <p:nvSpPr>
            <p:cNvPr id="320" name="Google Shape;320;p25"/>
            <p:cNvSpPr/>
            <p:nvPr/>
          </p:nvSpPr>
          <p:spPr>
            <a:xfrm>
              <a:off x="-55229525" y="2688550"/>
              <a:ext cx="319800" cy="316650"/>
            </a:xfrm>
            <a:custGeom>
              <a:avLst/>
              <a:gdLst/>
              <a:ahLst/>
              <a:cxnLst/>
              <a:rect l="l" t="t" r="r" b="b"/>
              <a:pathLst>
                <a:path w="12792" h="12666" extrusionOk="0">
                  <a:moveTo>
                    <a:pt x="6648" y="693"/>
                  </a:moveTo>
                  <a:cubicBezTo>
                    <a:pt x="6806" y="693"/>
                    <a:pt x="6963" y="788"/>
                    <a:pt x="7026" y="914"/>
                  </a:cubicBezTo>
                  <a:cubicBezTo>
                    <a:pt x="7089" y="1197"/>
                    <a:pt x="7184" y="1386"/>
                    <a:pt x="7247" y="1670"/>
                  </a:cubicBezTo>
                  <a:cubicBezTo>
                    <a:pt x="7341" y="1891"/>
                    <a:pt x="7121" y="2143"/>
                    <a:pt x="6900" y="2143"/>
                  </a:cubicBezTo>
                  <a:lnTo>
                    <a:pt x="5987" y="2143"/>
                  </a:lnTo>
                  <a:cubicBezTo>
                    <a:pt x="5766" y="2143"/>
                    <a:pt x="5546" y="1891"/>
                    <a:pt x="5640" y="1670"/>
                  </a:cubicBezTo>
                  <a:cubicBezTo>
                    <a:pt x="5703" y="1418"/>
                    <a:pt x="5798" y="1197"/>
                    <a:pt x="5892" y="914"/>
                  </a:cubicBezTo>
                  <a:cubicBezTo>
                    <a:pt x="5955" y="756"/>
                    <a:pt x="6081" y="693"/>
                    <a:pt x="6239" y="693"/>
                  </a:cubicBezTo>
                  <a:close/>
                  <a:moveTo>
                    <a:pt x="7845" y="2332"/>
                  </a:moveTo>
                  <a:cubicBezTo>
                    <a:pt x="10271" y="2962"/>
                    <a:pt x="12004" y="5199"/>
                    <a:pt x="12004" y="7813"/>
                  </a:cubicBezTo>
                  <a:cubicBezTo>
                    <a:pt x="12067" y="8444"/>
                    <a:pt x="11595" y="8916"/>
                    <a:pt x="10964" y="8916"/>
                  </a:cubicBezTo>
                  <a:lnTo>
                    <a:pt x="10523" y="8916"/>
                  </a:lnTo>
                  <a:lnTo>
                    <a:pt x="10523" y="8570"/>
                  </a:lnTo>
                  <a:lnTo>
                    <a:pt x="10523" y="7057"/>
                  </a:lnTo>
                  <a:cubicBezTo>
                    <a:pt x="10523" y="5608"/>
                    <a:pt x="9326" y="4474"/>
                    <a:pt x="7908" y="4474"/>
                  </a:cubicBezTo>
                  <a:lnTo>
                    <a:pt x="4915" y="4474"/>
                  </a:lnTo>
                  <a:cubicBezTo>
                    <a:pt x="3466" y="4474"/>
                    <a:pt x="2332" y="5640"/>
                    <a:pt x="2332" y="7057"/>
                  </a:cubicBezTo>
                  <a:lnTo>
                    <a:pt x="2332" y="8570"/>
                  </a:lnTo>
                  <a:lnTo>
                    <a:pt x="2332" y="8916"/>
                  </a:lnTo>
                  <a:lnTo>
                    <a:pt x="1891" y="8916"/>
                  </a:lnTo>
                  <a:cubicBezTo>
                    <a:pt x="1261" y="8916"/>
                    <a:pt x="788" y="8412"/>
                    <a:pt x="788" y="7813"/>
                  </a:cubicBezTo>
                  <a:cubicBezTo>
                    <a:pt x="788" y="5262"/>
                    <a:pt x="2521" y="2993"/>
                    <a:pt x="4979" y="2332"/>
                  </a:cubicBezTo>
                  <a:cubicBezTo>
                    <a:pt x="5168" y="2678"/>
                    <a:pt x="5514" y="2899"/>
                    <a:pt x="5955" y="2899"/>
                  </a:cubicBezTo>
                  <a:lnTo>
                    <a:pt x="6869" y="2899"/>
                  </a:lnTo>
                  <a:cubicBezTo>
                    <a:pt x="7247" y="2899"/>
                    <a:pt x="7593" y="2678"/>
                    <a:pt x="7845" y="2332"/>
                  </a:cubicBezTo>
                  <a:close/>
                  <a:moveTo>
                    <a:pt x="7971" y="5199"/>
                  </a:moveTo>
                  <a:cubicBezTo>
                    <a:pt x="8980" y="5199"/>
                    <a:pt x="9799" y="6049"/>
                    <a:pt x="9799" y="7057"/>
                  </a:cubicBezTo>
                  <a:lnTo>
                    <a:pt x="9799" y="8570"/>
                  </a:lnTo>
                  <a:cubicBezTo>
                    <a:pt x="9799" y="10397"/>
                    <a:pt x="8318" y="11909"/>
                    <a:pt x="6459" y="11909"/>
                  </a:cubicBezTo>
                  <a:cubicBezTo>
                    <a:pt x="4600" y="11909"/>
                    <a:pt x="3120" y="10397"/>
                    <a:pt x="3120" y="8570"/>
                  </a:cubicBezTo>
                  <a:lnTo>
                    <a:pt x="3120" y="7057"/>
                  </a:lnTo>
                  <a:cubicBezTo>
                    <a:pt x="3120" y="6049"/>
                    <a:pt x="3939" y="5199"/>
                    <a:pt x="4979" y="5199"/>
                  </a:cubicBezTo>
                  <a:close/>
                  <a:moveTo>
                    <a:pt x="6176" y="0"/>
                  </a:moveTo>
                  <a:cubicBezTo>
                    <a:pt x="5703" y="0"/>
                    <a:pt x="5294" y="315"/>
                    <a:pt x="5136" y="756"/>
                  </a:cubicBezTo>
                  <a:lnTo>
                    <a:pt x="3403" y="756"/>
                  </a:lnTo>
                  <a:cubicBezTo>
                    <a:pt x="3183" y="756"/>
                    <a:pt x="3025" y="914"/>
                    <a:pt x="3025" y="1103"/>
                  </a:cubicBezTo>
                  <a:cubicBezTo>
                    <a:pt x="3025" y="1323"/>
                    <a:pt x="3183" y="1481"/>
                    <a:pt x="3403" y="1481"/>
                  </a:cubicBezTo>
                  <a:lnTo>
                    <a:pt x="4852" y="1481"/>
                  </a:lnTo>
                  <a:cubicBezTo>
                    <a:pt x="4852" y="1512"/>
                    <a:pt x="4821" y="1575"/>
                    <a:pt x="4821" y="1638"/>
                  </a:cubicBezTo>
                  <a:cubicBezTo>
                    <a:pt x="3498" y="1954"/>
                    <a:pt x="2332" y="2678"/>
                    <a:pt x="1450" y="3749"/>
                  </a:cubicBezTo>
                  <a:cubicBezTo>
                    <a:pt x="505" y="4883"/>
                    <a:pt x="1" y="6364"/>
                    <a:pt x="1" y="7813"/>
                  </a:cubicBezTo>
                  <a:cubicBezTo>
                    <a:pt x="1" y="8822"/>
                    <a:pt x="820" y="9672"/>
                    <a:pt x="1860" y="9672"/>
                  </a:cubicBezTo>
                  <a:lnTo>
                    <a:pt x="2395" y="9672"/>
                  </a:lnTo>
                  <a:cubicBezTo>
                    <a:pt x="2868" y="11405"/>
                    <a:pt x="4506" y="12665"/>
                    <a:pt x="6333" y="12665"/>
                  </a:cubicBezTo>
                  <a:cubicBezTo>
                    <a:pt x="8224" y="12665"/>
                    <a:pt x="9799" y="11405"/>
                    <a:pt x="10271" y="9672"/>
                  </a:cubicBezTo>
                  <a:lnTo>
                    <a:pt x="10838" y="9672"/>
                  </a:lnTo>
                  <a:cubicBezTo>
                    <a:pt x="11847" y="9672"/>
                    <a:pt x="12697" y="8822"/>
                    <a:pt x="12697" y="7813"/>
                  </a:cubicBezTo>
                  <a:cubicBezTo>
                    <a:pt x="12792" y="6301"/>
                    <a:pt x="12288" y="4883"/>
                    <a:pt x="11343" y="3749"/>
                  </a:cubicBezTo>
                  <a:cubicBezTo>
                    <a:pt x="10492" y="2678"/>
                    <a:pt x="9295" y="1954"/>
                    <a:pt x="8003" y="1638"/>
                  </a:cubicBezTo>
                  <a:cubicBezTo>
                    <a:pt x="8003" y="1575"/>
                    <a:pt x="7971" y="1512"/>
                    <a:pt x="7971" y="1481"/>
                  </a:cubicBezTo>
                  <a:lnTo>
                    <a:pt x="9421" y="1481"/>
                  </a:lnTo>
                  <a:cubicBezTo>
                    <a:pt x="9610" y="1481"/>
                    <a:pt x="9767" y="1323"/>
                    <a:pt x="9767" y="1103"/>
                  </a:cubicBezTo>
                  <a:cubicBezTo>
                    <a:pt x="9767" y="914"/>
                    <a:pt x="9610" y="756"/>
                    <a:pt x="9421" y="756"/>
                  </a:cubicBezTo>
                  <a:lnTo>
                    <a:pt x="7688" y="756"/>
                  </a:lnTo>
                  <a:cubicBezTo>
                    <a:pt x="7530" y="315"/>
                    <a:pt x="7089" y="0"/>
                    <a:pt x="6617" y="0"/>
                  </a:cubicBezTo>
                  <a:close/>
                </a:path>
              </a:pathLst>
            </a:custGeom>
            <a:grpFill/>
            <a:ln>
              <a:solidFill>
                <a:srgbClr val="F2515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F2515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BDCD5B6-D99D-4AAA-90EF-9F43DF8A0A36}"/>
              </a:ext>
            </a:extLst>
          </p:cNvPr>
          <p:cNvSpPr>
            <a:spLocks noGrp="1"/>
          </p:cNvSpPr>
          <p:nvPr>
            <p:ph type="ctrTitle" idx="6"/>
          </p:nvPr>
        </p:nvSpPr>
        <p:spPr/>
        <p:txBody>
          <a:bodyPr/>
          <a:lstStyle/>
          <a:p>
            <a:r>
              <a:rPr lang="en-MY" dirty="0"/>
              <a:t>VAKSIN MENCEGAH PENYAKIT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058F41F-CFCA-4DF5-B8F0-AB6565003FA7}"/>
              </a:ext>
            </a:extLst>
          </p:cNvPr>
          <p:cNvSpPr/>
          <p:nvPr/>
        </p:nvSpPr>
        <p:spPr>
          <a:xfrm>
            <a:off x="55650" y="1029752"/>
            <a:ext cx="3739790" cy="1674376"/>
          </a:xfrm>
          <a:prstGeom prst="rect">
            <a:avLst/>
          </a:prstGeom>
          <a:solidFill>
            <a:srgbClr val="F25151"/>
          </a:solidFill>
          <a:ln>
            <a:solidFill>
              <a:srgbClr val="FFD8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MY" sz="2000" dirty="0">
                <a:solidFill>
                  <a:srgbClr val="C00000"/>
                </a:solidFill>
                <a:latin typeface="Anton" panose="020B0604020202020204" charset="0"/>
              </a:rPr>
              <a:t>	</a:t>
            </a:r>
            <a:r>
              <a:rPr lang="en-MY" sz="2000" dirty="0">
                <a:solidFill>
                  <a:schemeClr val="bg1"/>
                </a:solidFill>
                <a:latin typeface="Anton" panose="020B0604020202020204" charset="0"/>
              </a:rPr>
              <a:t>SMALLPOX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MY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MY" dirty="0" err="1">
                <a:solidFill>
                  <a:schemeClr val="bg1"/>
                </a:solidFill>
              </a:rPr>
              <a:t>Penyakit</a:t>
            </a:r>
            <a:r>
              <a:rPr lang="en-MY" dirty="0">
                <a:solidFill>
                  <a:schemeClr val="bg1"/>
                </a:solidFill>
              </a:rPr>
              <a:t> yang </a:t>
            </a:r>
            <a:r>
              <a:rPr lang="en-MY" dirty="0" err="1">
                <a:solidFill>
                  <a:schemeClr val="bg1"/>
                </a:solidFill>
              </a:rPr>
              <a:t>tiada</a:t>
            </a:r>
            <a:r>
              <a:rPr lang="en-MY" dirty="0">
                <a:solidFill>
                  <a:schemeClr val="bg1"/>
                </a:solidFill>
              </a:rPr>
              <a:t> </a:t>
            </a:r>
            <a:r>
              <a:rPr lang="en-MY" dirty="0" err="1">
                <a:solidFill>
                  <a:schemeClr val="bg1"/>
                </a:solidFill>
              </a:rPr>
              <a:t>rawatan</a:t>
            </a:r>
            <a:r>
              <a:rPr lang="en-MY" dirty="0">
                <a:solidFill>
                  <a:schemeClr val="bg1"/>
                </a:solidFill>
              </a:rPr>
              <a:t> </a:t>
            </a:r>
            <a:r>
              <a:rPr lang="en-MY" dirty="0" err="1">
                <a:solidFill>
                  <a:schemeClr val="bg1"/>
                </a:solidFill>
              </a:rPr>
              <a:t>dengan</a:t>
            </a:r>
            <a:r>
              <a:rPr lang="en-MY" dirty="0">
                <a:solidFill>
                  <a:schemeClr val="bg1"/>
                </a:solidFill>
              </a:rPr>
              <a:t> </a:t>
            </a:r>
            <a:r>
              <a:rPr lang="en-MY" dirty="0" err="1">
                <a:solidFill>
                  <a:schemeClr val="bg1"/>
                </a:solidFill>
              </a:rPr>
              <a:t>kadar</a:t>
            </a:r>
            <a:r>
              <a:rPr lang="en-MY" dirty="0">
                <a:solidFill>
                  <a:schemeClr val="bg1"/>
                </a:solidFill>
              </a:rPr>
              <a:t> </a:t>
            </a:r>
            <a:r>
              <a:rPr lang="en-MY" dirty="0" err="1">
                <a:solidFill>
                  <a:schemeClr val="bg1"/>
                </a:solidFill>
              </a:rPr>
              <a:t>kematian</a:t>
            </a:r>
            <a:r>
              <a:rPr lang="en-MY" dirty="0">
                <a:solidFill>
                  <a:schemeClr val="bg1"/>
                </a:solidFill>
              </a:rPr>
              <a:t> yang </a:t>
            </a:r>
            <a:r>
              <a:rPr lang="en-MY" dirty="0" err="1">
                <a:solidFill>
                  <a:schemeClr val="bg1"/>
                </a:solidFill>
              </a:rPr>
              <a:t>tinggi</a:t>
            </a:r>
            <a:r>
              <a:rPr lang="en-MY" dirty="0">
                <a:solidFill>
                  <a:schemeClr val="bg1"/>
                </a:solidFill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MY" dirty="0" err="1">
                <a:solidFill>
                  <a:schemeClr val="bg1"/>
                </a:solidFill>
              </a:rPr>
              <a:t>Menyebabkan</a:t>
            </a:r>
            <a:r>
              <a:rPr lang="en-MY" dirty="0">
                <a:solidFill>
                  <a:schemeClr val="bg1"/>
                </a:solidFill>
              </a:rPr>
              <a:t> </a:t>
            </a:r>
            <a:r>
              <a:rPr lang="en-MY" dirty="0" err="1">
                <a:solidFill>
                  <a:schemeClr val="bg1"/>
                </a:solidFill>
              </a:rPr>
              <a:t>parut</a:t>
            </a:r>
            <a:r>
              <a:rPr lang="en-MY" dirty="0">
                <a:solidFill>
                  <a:schemeClr val="bg1"/>
                </a:solidFill>
              </a:rPr>
              <a:t> </a:t>
            </a:r>
            <a:r>
              <a:rPr lang="en-MY" dirty="0" err="1">
                <a:solidFill>
                  <a:schemeClr val="bg1"/>
                </a:solidFill>
              </a:rPr>
              <a:t>atau</a:t>
            </a:r>
            <a:r>
              <a:rPr lang="en-MY" dirty="0">
                <a:solidFill>
                  <a:schemeClr val="bg1"/>
                </a:solidFill>
              </a:rPr>
              <a:t> </a:t>
            </a:r>
            <a:r>
              <a:rPr lang="en-MY" dirty="0" err="1">
                <a:solidFill>
                  <a:schemeClr val="bg1"/>
                </a:solidFill>
              </a:rPr>
              <a:t>buta</a:t>
            </a:r>
            <a:endParaRPr lang="en-MY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MY" dirty="0">
                <a:solidFill>
                  <a:schemeClr val="bg1"/>
                </a:solidFill>
              </a:rPr>
              <a:t>Berjaya </a:t>
            </a:r>
            <a:r>
              <a:rPr lang="en-MY" dirty="0" err="1">
                <a:solidFill>
                  <a:schemeClr val="bg1"/>
                </a:solidFill>
              </a:rPr>
              <a:t>dibasmi</a:t>
            </a:r>
            <a:r>
              <a:rPr lang="en-MY" dirty="0">
                <a:solidFill>
                  <a:schemeClr val="bg1"/>
                </a:solidFill>
              </a:rPr>
              <a:t> di </a:t>
            </a:r>
            <a:r>
              <a:rPr lang="en-MY" dirty="0" err="1">
                <a:solidFill>
                  <a:schemeClr val="bg1"/>
                </a:solidFill>
              </a:rPr>
              <a:t>seluruh</a:t>
            </a:r>
            <a:r>
              <a:rPr lang="en-MY" dirty="0">
                <a:solidFill>
                  <a:schemeClr val="bg1"/>
                </a:solidFill>
              </a:rPr>
              <a:t> dunia pada </a:t>
            </a:r>
            <a:r>
              <a:rPr lang="en-MY" dirty="0" err="1">
                <a:solidFill>
                  <a:schemeClr val="bg1"/>
                </a:solidFill>
              </a:rPr>
              <a:t>tahun</a:t>
            </a:r>
            <a:r>
              <a:rPr lang="en-MY" dirty="0">
                <a:solidFill>
                  <a:schemeClr val="bg1"/>
                </a:solidFill>
              </a:rPr>
              <a:t> 1980. 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BED8942-D42E-401A-8E10-074B73C25CCB}"/>
              </a:ext>
            </a:extLst>
          </p:cNvPr>
          <p:cNvSpPr/>
          <p:nvPr/>
        </p:nvSpPr>
        <p:spPr>
          <a:xfrm>
            <a:off x="4387658" y="2986284"/>
            <a:ext cx="4366521" cy="2071140"/>
          </a:xfrm>
          <a:prstGeom prst="rect">
            <a:avLst/>
          </a:prstGeom>
          <a:solidFill>
            <a:srgbClr val="F25151"/>
          </a:solidFill>
          <a:ln>
            <a:solidFill>
              <a:srgbClr val="FFD8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MY" sz="2000" dirty="0">
                <a:solidFill>
                  <a:schemeClr val="bg1"/>
                </a:solidFill>
                <a:latin typeface="Anton" panose="020B0604020202020204" charset="0"/>
              </a:rPr>
              <a:t>             POLIOMYELITIS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MY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dirty="0" err="1">
                <a:solidFill>
                  <a:schemeClr val="bg1"/>
                </a:solidFill>
              </a:rPr>
              <a:t>Telah</a:t>
            </a:r>
            <a:r>
              <a:rPr lang="en-MY" dirty="0">
                <a:solidFill>
                  <a:schemeClr val="bg1"/>
                </a:solidFill>
              </a:rPr>
              <a:t> </a:t>
            </a:r>
            <a:r>
              <a:rPr lang="en-MY" dirty="0" err="1">
                <a:solidFill>
                  <a:schemeClr val="bg1"/>
                </a:solidFill>
              </a:rPr>
              <a:t>dibasmi</a:t>
            </a:r>
            <a:r>
              <a:rPr lang="en-MY" dirty="0">
                <a:solidFill>
                  <a:schemeClr val="bg1"/>
                </a:solidFill>
              </a:rPr>
              <a:t> di </a:t>
            </a:r>
            <a:r>
              <a:rPr lang="en-MY" dirty="0" err="1">
                <a:solidFill>
                  <a:schemeClr val="bg1"/>
                </a:solidFill>
              </a:rPr>
              <a:t>tiga</a:t>
            </a:r>
            <a:r>
              <a:rPr lang="en-MY" dirty="0">
                <a:solidFill>
                  <a:schemeClr val="bg1"/>
                </a:solidFill>
              </a:rPr>
              <a:t> </a:t>
            </a:r>
            <a:r>
              <a:rPr lang="en-MY" dirty="0" err="1">
                <a:solidFill>
                  <a:schemeClr val="bg1"/>
                </a:solidFill>
              </a:rPr>
              <a:t>rantau</a:t>
            </a:r>
            <a:r>
              <a:rPr lang="en-MY" dirty="0">
                <a:solidFill>
                  <a:schemeClr val="bg1"/>
                </a:solidFill>
              </a:rPr>
              <a:t> di </a:t>
            </a:r>
            <a:r>
              <a:rPr lang="en-MY" dirty="0" err="1">
                <a:solidFill>
                  <a:schemeClr val="bg1"/>
                </a:solidFill>
              </a:rPr>
              <a:t>bawah</a:t>
            </a:r>
            <a:r>
              <a:rPr lang="en-MY" dirty="0">
                <a:solidFill>
                  <a:schemeClr val="bg1"/>
                </a:solidFill>
              </a:rPr>
              <a:t> </a:t>
            </a:r>
            <a:r>
              <a:rPr lang="en-MY" dirty="0" err="1">
                <a:solidFill>
                  <a:schemeClr val="bg1"/>
                </a:solidFill>
              </a:rPr>
              <a:t>Pertubuhan</a:t>
            </a:r>
            <a:r>
              <a:rPr lang="en-MY" dirty="0">
                <a:solidFill>
                  <a:schemeClr val="bg1"/>
                </a:solidFill>
              </a:rPr>
              <a:t> Kesihatan </a:t>
            </a:r>
            <a:r>
              <a:rPr lang="en-MY" dirty="0" err="1">
                <a:solidFill>
                  <a:schemeClr val="bg1"/>
                </a:solidFill>
              </a:rPr>
              <a:t>Sedunia</a:t>
            </a:r>
            <a:r>
              <a:rPr lang="en-MY" dirty="0">
                <a:solidFill>
                  <a:schemeClr val="bg1"/>
                </a:solidFill>
              </a:rPr>
              <a:t> (WHO) </a:t>
            </a:r>
            <a:r>
              <a:rPr lang="en-MY" dirty="0" err="1">
                <a:solidFill>
                  <a:schemeClr val="bg1"/>
                </a:solidFill>
              </a:rPr>
              <a:t>iaitu</a:t>
            </a:r>
            <a:r>
              <a:rPr lang="en-MY" dirty="0">
                <a:solidFill>
                  <a:schemeClr val="bg1"/>
                </a:solidFill>
              </a:rPr>
              <a:t> </a:t>
            </a:r>
            <a:r>
              <a:rPr lang="en-MY" dirty="0" err="1">
                <a:solidFill>
                  <a:schemeClr val="bg1"/>
                </a:solidFill>
              </a:rPr>
              <a:t>Rantau</a:t>
            </a:r>
            <a:r>
              <a:rPr lang="en-MY" dirty="0">
                <a:solidFill>
                  <a:schemeClr val="bg1"/>
                </a:solidFill>
              </a:rPr>
              <a:t> Amerika, </a:t>
            </a:r>
            <a:r>
              <a:rPr lang="en-MY" dirty="0" err="1">
                <a:solidFill>
                  <a:schemeClr val="bg1"/>
                </a:solidFill>
              </a:rPr>
              <a:t>Eropah</a:t>
            </a:r>
            <a:r>
              <a:rPr lang="en-MY" dirty="0">
                <a:solidFill>
                  <a:schemeClr val="bg1"/>
                </a:solidFill>
              </a:rPr>
              <a:t> dan </a:t>
            </a:r>
            <a:r>
              <a:rPr lang="en-MY" dirty="0" err="1">
                <a:solidFill>
                  <a:schemeClr val="bg1"/>
                </a:solidFill>
              </a:rPr>
              <a:t>Pasifik</a:t>
            </a:r>
            <a:r>
              <a:rPr lang="en-MY" dirty="0">
                <a:solidFill>
                  <a:schemeClr val="bg1"/>
                </a:solidFill>
              </a:rPr>
              <a:t> Barat.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dirty="0">
                <a:solidFill>
                  <a:schemeClr val="bg1"/>
                </a:solidFill>
              </a:rPr>
              <a:t>Malaysia </a:t>
            </a:r>
            <a:r>
              <a:rPr lang="en-MY" dirty="0" err="1">
                <a:solidFill>
                  <a:schemeClr val="bg1"/>
                </a:solidFill>
              </a:rPr>
              <a:t>telah</a:t>
            </a:r>
            <a:r>
              <a:rPr lang="en-MY" dirty="0">
                <a:solidFill>
                  <a:schemeClr val="bg1"/>
                </a:solidFill>
              </a:rPr>
              <a:t> </a:t>
            </a:r>
            <a:r>
              <a:rPr lang="en-MY" dirty="0" err="1">
                <a:solidFill>
                  <a:schemeClr val="bg1"/>
                </a:solidFill>
              </a:rPr>
              <a:t>mencapai</a:t>
            </a:r>
            <a:r>
              <a:rPr lang="en-MY" dirty="0">
                <a:solidFill>
                  <a:schemeClr val="bg1"/>
                </a:solidFill>
              </a:rPr>
              <a:t> status </a:t>
            </a:r>
            <a:r>
              <a:rPr lang="en-MY" dirty="0" err="1">
                <a:solidFill>
                  <a:schemeClr val="bg1"/>
                </a:solidFill>
              </a:rPr>
              <a:t>eradikasi</a:t>
            </a:r>
            <a:r>
              <a:rPr lang="en-MY" dirty="0">
                <a:solidFill>
                  <a:schemeClr val="bg1"/>
                </a:solidFill>
              </a:rPr>
              <a:t> polio pada </a:t>
            </a:r>
            <a:r>
              <a:rPr lang="en-MY" dirty="0" err="1">
                <a:solidFill>
                  <a:schemeClr val="bg1"/>
                </a:solidFill>
              </a:rPr>
              <a:t>Oktober</a:t>
            </a:r>
            <a:r>
              <a:rPr lang="en-MY" dirty="0">
                <a:solidFill>
                  <a:schemeClr val="bg1"/>
                </a:solidFill>
              </a:rPr>
              <a:t> 2000 (NAMUN TELAH KEMBALI WUJUD PADA 8 DISEMBER 2019)</a:t>
            </a:r>
          </a:p>
          <a:p>
            <a:endParaRPr lang="en-MY" dirty="0">
              <a:solidFill>
                <a:srgbClr val="F25151"/>
              </a:solidFill>
            </a:endParaRPr>
          </a:p>
        </p:txBody>
      </p:sp>
      <p:pic>
        <p:nvPicPr>
          <p:cNvPr id="1026" name="Picture 2" descr="Image result for SMALLPOX">
            <a:extLst>
              <a:ext uri="{FF2B5EF4-FFF2-40B4-BE49-F238E27FC236}">
                <a16:creationId xmlns:a16="http://schemas.microsoft.com/office/drawing/2014/main" id="{A89A49A1-F706-4139-8C9B-C18F4222A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367" y="2571750"/>
            <a:ext cx="2072967" cy="22162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12CDEC-2E3C-4888-BBCC-58E0E6BB57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5378" y="694391"/>
            <a:ext cx="1828801" cy="28111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00291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BDCD5B6-D99D-4AAA-90EF-9F43DF8A0A36}"/>
              </a:ext>
            </a:extLst>
          </p:cNvPr>
          <p:cNvSpPr>
            <a:spLocks noGrp="1"/>
          </p:cNvSpPr>
          <p:nvPr>
            <p:ph type="ctrTitle" idx="6"/>
          </p:nvPr>
        </p:nvSpPr>
        <p:spPr/>
        <p:txBody>
          <a:bodyPr/>
          <a:lstStyle/>
          <a:p>
            <a:r>
              <a:rPr lang="en-MY" dirty="0"/>
              <a:t>VAKSIN MENCEGAH PENYAKIT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058F41F-CFCA-4DF5-B8F0-AB6565003FA7}"/>
              </a:ext>
            </a:extLst>
          </p:cNvPr>
          <p:cNvSpPr/>
          <p:nvPr/>
        </p:nvSpPr>
        <p:spPr>
          <a:xfrm>
            <a:off x="55650" y="986895"/>
            <a:ext cx="3729541" cy="1905161"/>
          </a:xfrm>
          <a:prstGeom prst="rect">
            <a:avLst/>
          </a:prstGeom>
          <a:solidFill>
            <a:srgbClr val="F25151"/>
          </a:solidFill>
          <a:ln>
            <a:solidFill>
              <a:srgbClr val="FFD8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2000" dirty="0">
                <a:solidFill>
                  <a:schemeClr val="bg1"/>
                </a:solidFill>
                <a:latin typeface="Anton" panose="020B0604020202020204" charset="0"/>
              </a:rPr>
              <a:t>DIFTERIA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MY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MY" dirty="0" err="1">
                <a:solidFill>
                  <a:schemeClr val="bg1"/>
                </a:solidFill>
              </a:rPr>
              <a:t>Penyakit</a:t>
            </a:r>
            <a:r>
              <a:rPr lang="en-MY" dirty="0">
                <a:solidFill>
                  <a:schemeClr val="bg1"/>
                </a:solidFill>
              </a:rPr>
              <a:t> yang </a:t>
            </a:r>
            <a:r>
              <a:rPr lang="en-MY" dirty="0" err="1">
                <a:solidFill>
                  <a:schemeClr val="bg1"/>
                </a:solidFill>
              </a:rPr>
              <a:t>disebabkan</a:t>
            </a:r>
            <a:r>
              <a:rPr lang="en-MY" dirty="0">
                <a:solidFill>
                  <a:schemeClr val="bg1"/>
                </a:solidFill>
              </a:rPr>
              <a:t> oleh </a:t>
            </a:r>
            <a:r>
              <a:rPr lang="en-MY" dirty="0" err="1">
                <a:solidFill>
                  <a:schemeClr val="bg1"/>
                </a:solidFill>
              </a:rPr>
              <a:t>bakteria</a:t>
            </a:r>
            <a:r>
              <a:rPr lang="en-MY" dirty="0">
                <a:solidFill>
                  <a:schemeClr val="bg1"/>
                </a:solidFill>
              </a:rPr>
              <a:t> </a:t>
            </a:r>
            <a:r>
              <a:rPr lang="en-MY" dirty="0"/>
              <a:t>Corynebacterium diphtheriae yang </a:t>
            </a:r>
            <a:r>
              <a:rPr lang="en-MY" dirty="0" err="1"/>
              <a:t>menjangkiti</a:t>
            </a:r>
            <a:r>
              <a:rPr lang="en-MY" dirty="0"/>
              <a:t> </a:t>
            </a:r>
            <a:r>
              <a:rPr lang="en-MY" dirty="0" err="1"/>
              <a:t>tekak</a:t>
            </a:r>
            <a:r>
              <a:rPr lang="en-MY" dirty="0"/>
              <a:t> dan </a:t>
            </a:r>
            <a:r>
              <a:rPr lang="en-MY" dirty="0" err="1"/>
              <a:t>menghasilkan</a:t>
            </a:r>
            <a:r>
              <a:rPr lang="en-MY" dirty="0"/>
              <a:t> </a:t>
            </a:r>
            <a:r>
              <a:rPr lang="en-MY" dirty="0" err="1"/>
              <a:t>toksin</a:t>
            </a:r>
            <a:r>
              <a:rPr lang="en-MY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MY" dirty="0" err="1">
                <a:solidFill>
                  <a:schemeClr val="bg1"/>
                </a:solidFill>
              </a:rPr>
              <a:t>Menyebabkan</a:t>
            </a:r>
            <a:r>
              <a:rPr lang="en-MY" dirty="0">
                <a:solidFill>
                  <a:schemeClr val="bg1"/>
                </a:solidFill>
              </a:rPr>
              <a:t> </a:t>
            </a:r>
            <a:r>
              <a:rPr lang="en-MY" dirty="0" err="1">
                <a:solidFill>
                  <a:schemeClr val="bg1"/>
                </a:solidFill>
              </a:rPr>
              <a:t>keradangan</a:t>
            </a:r>
            <a:r>
              <a:rPr lang="en-MY" dirty="0">
                <a:solidFill>
                  <a:schemeClr val="bg1"/>
                </a:solidFill>
              </a:rPr>
              <a:t> di </a:t>
            </a:r>
            <a:r>
              <a:rPr lang="en-MY" dirty="0" err="1">
                <a:solidFill>
                  <a:schemeClr val="bg1"/>
                </a:solidFill>
              </a:rPr>
              <a:t>sekitar</a:t>
            </a:r>
            <a:r>
              <a:rPr lang="en-MY" dirty="0">
                <a:solidFill>
                  <a:schemeClr val="bg1"/>
                </a:solidFill>
              </a:rPr>
              <a:t> </a:t>
            </a:r>
            <a:r>
              <a:rPr lang="en-MY" dirty="0" err="1">
                <a:solidFill>
                  <a:schemeClr val="bg1"/>
                </a:solidFill>
              </a:rPr>
              <a:t>tekak</a:t>
            </a:r>
            <a:r>
              <a:rPr lang="en-MY" dirty="0">
                <a:solidFill>
                  <a:schemeClr val="bg1"/>
                </a:solidFill>
              </a:rPr>
              <a:t> dan </a:t>
            </a:r>
            <a:r>
              <a:rPr lang="en-MY" dirty="0" err="1">
                <a:solidFill>
                  <a:schemeClr val="bg1"/>
                </a:solidFill>
              </a:rPr>
              <a:t>bengkak</a:t>
            </a:r>
            <a:r>
              <a:rPr lang="en-MY" dirty="0">
                <a:solidFill>
                  <a:schemeClr val="bg1"/>
                </a:solidFill>
              </a:rPr>
              <a:t> </a:t>
            </a:r>
            <a:r>
              <a:rPr lang="en-MY" dirty="0" err="1">
                <a:solidFill>
                  <a:schemeClr val="bg1"/>
                </a:solidFill>
              </a:rPr>
              <a:t>leher</a:t>
            </a:r>
            <a:r>
              <a:rPr lang="en-MY" dirty="0">
                <a:solidFill>
                  <a:schemeClr val="bg1"/>
                </a:solidFill>
              </a:rPr>
              <a:t> </a:t>
            </a:r>
            <a:r>
              <a:rPr lang="en-MY" dirty="0" err="1">
                <a:solidFill>
                  <a:schemeClr val="bg1"/>
                </a:solidFill>
              </a:rPr>
              <a:t>sehingga</a:t>
            </a:r>
            <a:r>
              <a:rPr lang="en-MY" dirty="0">
                <a:solidFill>
                  <a:schemeClr val="bg1"/>
                </a:solidFill>
              </a:rPr>
              <a:t> </a:t>
            </a:r>
            <a:r>
              <a:rPr lang="en-MY" dirty="0" err="1">
                <a:solidFill>
                  <a:schemeClr val="bg1"/>
                </a:solidFill>
              </a:rPr>
              <a:t>pesakit</a:t>
            </a:r>
            <a:r>
              <a:rPr lang="en-MY" dirty="0">
                <a:solidFill>
                  <a:schemeClr val="bg1"/>
                </a:solidFill>
              </a:rPr>
              <a:t> </a:t>
            </a:r>
            <a:r>
              <a:rPr lang="en-MY" dirty="0" err="1">
                <a:solidFill>
                  <a:schemeClr val="bg1"/>
                </a:solidFill>
              </a:rPr>
              <a:t>sukar</a:t>
            </a:r>
            <a:r>
              <a:rPr lang="en-MY" dirty="0">
                <a:solidFill>
                  <a:schemeClr val="bg1"/>
                </a:solidFill>
              </a:rPr>
              <a:t> </a:t>
            </a:r>
            <a:r>
              <a:rPr lang="en-MY" dirty="0" err="1">
                <a:solidFill>
                  <a:schemeClr val="bg1"/>
                </a:solidFill>
              </a:rPr>
              <a:t>bernafas</a:t>
            </a:r>
            <a:endParaRPr lang="en-MY" dirty="0">
              <a:solidFill>
                <a:schemeClr val="bg1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BED8942-D42E-401A-8E10-074B73C25CCB}"/>
              </a:ext>
            </a:extLst>
          </p:cNvPr>
          <p:cNvSpPr/>
          <p:nvPr/>
        </p:nvSpPr>
        <p:spPr>
          <a:xfrm>
            <a:off x="4387658" y="2658141"/>
            <a:ext cx="4366521" cy="2322342"/>
          </a:xfrm>
          <a:prstGeom prst="rect">
            <a:avLst/>
          </a:prstGeom>
          <a:solidFill>
            <a:srgbClr val="F25151"/>
          </a:solidFill>
          <a:ln>
            <a:solidFill>
              <a:srgbClr val="FFD8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MY" sz="2000" dirty="0">
                <a:solidFill>
                  <a:schemeClr val="bg1"/>
                </a:solidFill>
                <a:latin typeface="Anton" panose="020B0604020202020204" charset="0"/>
              </a:rPr>
              <a:t>      DEMAM CAMPAK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MY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dirty="0" err="1"/>
              <a:t>Jangkitan</a:t>
            </a:r>
            <a:r>
              <a:rPr lang="en-MY" dirty="0"/>
              <a:t> pada </a:t>
            </a:r>
            <a:r>
              <a:rPr lang="en-MY" dirty="0" err="1"/>
              <a:t>kanak-kanak</a:t>
            </a:r>
            <a:r>
              <a:rPr lang="en-MY" dirty="0"/>
              <a:t> </a:t>
            </a:r>
            <a:r>
              <a:rPr lang="en-MY" dirty="0" err="1"/>
              <a:t>disebabkan</a:t>
            </a:r>
            <a:r>
              <a:rPr lang="en-MY" dirty="0"/>
              <a:t> oleh virus measles. </a:t>
            </a:r>
            <a:r>
              <a:rPr lang="en-MY" dirty="0" err="1"/>
              <a:t>Pesakit</a:t>
            </a:r>
            <a:r>
              <a:rPr lang="en-MY" dirty="0"/>
              <a:t> </a:t>
            </a:r>
            <a:r>
              <a:rPr lang="en-MY" dirty="0" err="1"/>
              <a:t>demam</a:t>
            </a:r>
            <a:r>
              <a:rPr lang="en-MY" dirty="0"/>
              <a:t> </a:t>
            </a:r>
            <a:r>
              <a:rPr lang="en-MY" dirty="0" err="1"/>
              <a:t>campak</a:t>
            </a:r>
            <a:r>
              <a:rPr lang="en-MY" dirty="0"/>
              <a:t> </a:t>
            </a:r>
            <a:r>
              <a:rPr lang="en-MY" dirty="0" err="1"/>
              <a:t>biasanya</a:t>
            </a:r>
            <a:r>
              <a:rPr lang="en-MY" dirty="0"/>
              <a:t> </a:t>
            </a:r>
            <a:r>
              <a:rPr lang="en-MY" dirty="0" err="1"/>
              <a:t>mengalami</a:t>
            </a:r>
            <a:r>
              <a:rPr lang="en-MY" dirty="0"/>
              <a:t> </a:t>
            </a:r>
            <a:r>
              <a:rPr lang="en-MY" dirty="0" err="1"/>
              <a:t>gejala</a:t>
            </a:r>
            <a:r>
              <a:rPr lang="en-MY" dirty="0"/>
              <a:t> </a:t>
            </a:r>
            <a:r>
              <a:rPr lang="en-MY" dirty="0" err="1"/>
              <a:t>jangkitan</a:t>
            </a:r>
            <a:r>
              <a:rPr lang="en-MY" dirty="0"/>
              <a:t> </a:t>
            </a:r>
            <a:r>
              <a:rPr lang="en-MY" dirty="0" err="1"/>
              <a:t>respiratori</a:t>
            </a:r>
            <a:r>
              <a:rPr lang="en-MY" dirty="0"/>
              <a:t> dan </a:t>
            </a:r>
            <a:r>
              <a:rPr lang="en-MY" dirty="0" err="1"/>
              <a:t>ruam</a:t>
            </a:r>
            <a:r>
              <a:rPr lang="en-MY" dirty="0"/>
              <a:t> pada </a:t>
            </a:r>
            <a:r>
              <a:rPr lang="en-MY" dirty="0" err="1"/>
              <a:t>kulit</a:t>
            </a:r>
            <a:endParaRPr lang="en-MY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dirty="0" err="1"/>
              <a:t>Mudah</a:t>
            </a:r>
            <a:r>
              <a:rPr lang="en-MY" dirty="0"/>
              <a:t> </a:t>
            </a:r>
            <a:r>
              <a:rPr lang="en-MY" dirty="0" err="1"/>
              <a:t>menular</a:t>
            </a:r>
            <a:r>
              <a:rPr lang="en-MY" dirty="0"/>
              <a:t> </a:t>
            </a:r>
            <a:r>
              <a:rPr lang="en-MY" dirty="0" err="1"/>
              <a:t>kepada</a:t>
            </a:r>
            <a:r>
              <a:rPr lang="en-MY" dirty="0"/>
              <a:t> orang lain </a:t>
            </a:r>
            <a:r>
              <a:rPr lang="en-MY" dirty="0" err="1"/>
              <a:t>melalui</a:t>
            </a:r>
            <a:r>
              <a:rPr lang="en-MY" dirty="0"/>
              <a:t> </a:t>
            </a:r>
            <a:r>
              <a:rPr lang="en-MY" dirty="0" err="1"/>
              <a:t>udara</a:t>
            </a:r>
            <a:r>
              <a:rPr lang="en-MY" dirty="0"/>
              <a:t> </a:t>
            </a:r>
            <a:r>
              <a:rPr lang="en-MY" dirty="0" err="1"/>
              <a:t>dengan</a:t>
            </a:r>
            <a:r>
              <a:rPr lang="en-MY" dirty="0"/>
              <a:t> </a:t>
            </a:r>
            <a:r>
              <a:rPr lang="en-MY" dirty="0" err="1"/>
              <a:t>titisan</a:t>
            </a:r>
            <a:r>
              <a:rPr lang="en-MY" dirty="0"/>
              <a:t> </a:t>
            </a:r>
            <a:r>
              <a:rPr lang="en-MY" dirty="0" err="1"/>
              <a:t>cecair</a:t>
            </a:r>
            <a:r>
              <a:rPr lang="en-MY" dirty="0"/>
              <a:t> </a:t>
            </a:r>
            <a:r>
              <a:rPr lang="en-MY" dirty="0" err="1"/>
              <a:t>daripada</a:t>
            </a:r>
            <a:r>
              <a:rPr lang="en-MY" dirty="0"/>
              <a:t> </a:t>
            </a:r>
            <a:r>
              <a:rPr lang="en-MY" dirty="0" err="1"/>
              <a:t>mulut</a:t>
            </a:r>
            <a:r>
              <a:rPr lang="en-MY" dirty="0"/>
              <a:t> dan </a:t>
            </a:r>
            <a:r>
              <a:rPr lang="en-MY" dirty="0" err="1"/>
              <a:t>hidung</a:t>
            </a:r>
            <a:r>
              <a:rPr lang="en-MY" dirty="0"/>
              <a:t> </a:t>
            </a:r>
            <a:r>
              <a:rPr lang="en-MY" dirty="0" err="1"/>
              <a:t>semasa</a:t>
            </a:r>
            <a:r>
              <a:rPr lang="en-MY" dirty="0"/>
              <a:t> </a:t>
            </a:r>
            <a:r>
              <a:rPr lang="en-MY" dirty="0" err="1"/>
              <a:t>bercakap</a:t>
            </a:r>
            <a:r>
              <a:rPr lang="en-MY" dirty="0"/>
              <a:t>, </a:t>
            </a:r>
            <a:r>
              <a:rPr lang="en-MY" dirty="0" err="1"/>
              <a:t>batuk</a:t>
            </a:r>
            <a:r>
              <a:rPr lang="en-MY" dirty="0"/>
              <a:t> </a:t>
            </a:r>
            <a:r>
              <a:rPr lang="en-MY" dirty="0" err="1"/>
              <a:t>atau</a:t>
            </a:r>
            <a:r>
              <a:rPr lang="en-MY" dirty="0"/>
              <a:t> </a:t>
            </a:r>
            <a:r>
              <a:rPr lang="en-MY" dirty="0" err="1"/>
              <a:t>bersin</a:t>
            </a:r>
            <a:r>
              <a:rPr lang="en-MY" dirty="0"/>
              <a:t>.</a:t>
            </a:r>
          </a:p>
          <a:p>
            <a:endParaRPr lang="en-MY" dirty="0">
              <a:solidFill>
                <a:srgbClr val="F25151"/>
              </a:solidFill>
            </a:endParaRPr>
          </a:p>
        </p:txBody>
      </p:sp>
      <p:pic>
        <p:nvPicPr>
          <p:cNvPr id="2050" name="Picture 2" descr="Image result for DIFTERIA maksud&quot;">
            <a:extLst>
              <a:ext uri="{FF2B5EF4-FFF2-40B4-BE49-F238E27FC236}">
                <a16:creationId xmlns:a16="http://schemas.microsoft.com/office/drawing/2014/main" id="{541F7955-B0A1-4948-989B-81F2614FD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109" y="2773457"/>
            <a:ext cx="2952307" cy="190516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measles">
            <a:extLst>
              <a:ext uri="{FF2B5EF4-FFF2-40B4-BE49-F238E27FC236}">
                <a16:creationId xmlns:a16="http://schemas.microsoft.com/office/drawing/2014/main" id="{8A56A663-D3DC-44DE-B622-BFC0D13AF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073" y="869583"/>
            <a:ext cx="2176745" cy="22070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844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heel spokes="1"/>
      </p:transition>
    </mc:Choice>
    <mc:Fallback>
      <p:transition spd="slow">
        <p:wheel spokes="1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p40"/>
          <p:cNvSpPr txBox="1">
            <a:spLocks noGrp="1"/>
          </p:cNvSpPr>
          <p:nvPr>
            <p:ph type="subTitle" idx="1"/>
          </p:nvPr>
        </p:nvSpPr>
        <p:spPr>
          <a:xfrm>
            <a:off x="1034374" y="1928337"/>
            <a:ext cx="7075251" cy="188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58750" lvl="0" indent="0" algn="l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</a:pPr>
            <a:r>
              <a:rPr lang="en-MY" sz="4600" dirty="0">
                <a:latin typeface="Anton" panose="020B0604020202020204" charset="0"/>
              </a:rPr>
              <a:t>MENEPIS DAKYAH ANTI-VAKSIN</a:t>
            </a:r>
            <a:endParaRPr sz="4600" dirty="0">
              <a:latin typeface="Anton" panose="020B06040202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117;p39">
            <a:extLst>
              <a:ext uri="{FF2B5EF4-FFF2-40B4-BE49-F238E27FC236}">
                <a16:creationId xmlns:a16="http://schemas.microsoft.com/office/drawing/2014/main" id="{D71E0F78-E286-4008-8799-E690974D91D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2641" b="54465"/>
          <a:stretch/>
        </p:blipFill>
        <p:spPr>
          <a:xfrm>
            <a:off x="1289746" y="2269142"/>
            <a:ext cx="6424897" cy="179605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E169199-1D62-45EF-8049-32E52E53B725}"/>
              </a:ext>
            </a:extLst>
          </p:cNvPr>
          <p:cNvSpPr/>
          <p:nvPr/>
        </p:nvSpPr>
        <p:spPr>
          <a:xfrm>
            <a:off x="840680" y="4065199"/>
            <a:ext cx="7733771" cy="1373830"/>
          </a:xfrm>
          <a:prstGeom prst="rect">
            <a:avLst/>
          </a:prstGeom>
          <a:solidFill>
            <a:srgbClr val="FAF2C0"/>
          </a:solidFill>
          <a:ln>
            <a:solidFill>
              <a:srgbClr val="F251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pic>
        <p:nvPicPr>
          <p:cNvPr id="3076" name="Picture 4" descr="Image result for COFFEE ANIMATION&quot;">
            <a:extLst>
              <a:ext uri="{FF2B5EF4-FFF2-40B4-BE49-F238E27FC236}">
                <a16:creationId xmlns:a16="http://schemas.microsoft.com/office/drawing/2014/main" id="{06FAD0FF-9042-4987-89E6-954CA9F9B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2083" l="9977" r="89906">
                        <a14:foregroundMark x1="49296" y1="52500" x2="44249" y2="58542"/>
                        <a14:foregroundMark x1="44249" y1="58542" x2="52817" y2="60625"/>
                        <a14:foregroundMark x1="52817" y1="60625" x2="49648" y2="51667"/>
                        <a14:foregroundMark x1="49648" y1="51667" x2="48005" y2="62292"/>
                        <a14:foregroundMark x1="48005" y1="62292" x2="54460" y2="53333"/>
                        <a14:foregroundMark x1="54460" y1="53333" x2="48474" y2="50625"/>
                        <a14:foregroundMark x1="48474" y1="50625" x2="48122" y2="59583"/>
                        <a14:foregroundMark x1="46948" y1="53750" x2="51291" y2="61458"/>
                        <a14:foregroundMark x1="51291" y1="61458" x2="50117" y2="54375"/>
                        <a14:foregroundMark x1="39202" y1="38958" x2="39202" y2="38958"/>
                        <a14:foregroundMark x1="42019" y1="40417" x2="42606" y2="40625"/>
                        <a14:foregroundMark x1="40258" y1="40000" x2="41315" y2="40208"/>
                        <a14:foregroundMark x1="45540" y1="43958" x2="46127" y2="50417"/>
                        <a14:foregroundMark x1="53521" y1="84375" x2="45423" y2="79167"/>
                        <a14:foregroundMark x1="45423" y1="79167" x2="51526" y2="83750"/>
                        <a14:foregroundMark x1="51526" y1="83750" x2="51408" y2="84375"/>
                        <a14:foregroundMark x1="53521" y1="92083" x2="49648" y2="92083"/>
                        <a14:foregroundMark x1="52347" y1="91458" x2="46009" y2="90833"/>
                        <a14:foregroundMark x1="46009" y1="90833" x2="45775" y2="90417"/>
                        <a14:foregroundMark x1="56925" y1="89792" x2="57042" y2="86458"/>
                        <a14:foregroundMark x1="58803" y1="88958" x2="65845" y2="81042"/>
                        <a14:foregroundMark x1="60329" y1="87292" x2="64319" y2="83333"/>
                        <a14:foregroundMark x1="59507" y1="88958" x2="40845" y2="90000"/>
                        <a14:foregroundMark x1="40845" y1="90000" x2="36268" y2="82708"/>
                        <a14:foregroundMark x1="36268" y1="82708" x2="43192" y2="88542"/>
                        <a14:foregroundMark x1="43192" y1="88542" x2="46362" y2="88542"/>
                        <a14:backgroundMark x1="14319" y1="26458" x2="11737" y2="38125"/>
                        <a14:backgroundMark x1="11737" y1="38125" x2="12793" y2="10833"/>
                        <a14:backgroundMark x1="12793" y1="10833" x2="10446" y2="37083"/>
                        <a14:backgroundMark x1="11620" y1="23333" x2="8803" y2="63958"/>
                        <a14:backgroundMark x1="8803" y1="63958" x2="13263" y2="30417"/>
                        <a14:backgroundMark x1="13263" y1="30417" x2="11502" y2="47292"/>
                        <a14:backgroundMark x1="11502" y1="47292" x2="13498" y2="28958"/>
                        <a14:backgroundMark x1="13498" y1="28958" x2="17488" y2="55000"/>
                        <a14:backgroundMark x1="17488" y1="55000" x2="16549" y2="9792"/>
                        <a14:backgroundMark x1="16549" y1="9792" x2="15258" y2="2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323" y="4065198"/>
            <a:ext cx="1348562" cy="75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 result for COFFEE ANIMATION&quot;">
            <a:extLst>
              <a:ext uri="{FF2B5EF4-FFF2-40B4-BE49-F238E27FC236}">
                <a16:creationId xmlns:a16="http://schemas.microsoft.com/office/drawing/2014/main" id="{15DD5E6E-FFB2-41E2-B446-F1B3E0FC9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2083" l="9977" r="89906">
                        <a14:foregroundMark x1="49296" y1="52500" x2="44249" y2="58542"/>
                        <a14:foregroundMark x1="44249" y1="58542" x2="52817" y2="60625"/>
                        <a14:foregroundMark x1="52817" y1="60625" x2="49648" y2="51667"/>
                        <a14:foregroundMark x1="49648" y1="51667" x2="48005" y2="62292"/>
                        <a14:foregroundMark x1="48005" y1="62292" x2="54460" y2="53333"/>
                        <a14:foregroundMark x1="54460" y1="53333" x2="48474" y2="50625"/>
                        <a14:foregroundMark x1="48474" y1="50625" x2="48122" y2="59583"/>
                        <a14:foregroundMark x1="46948" y1="53750" x2="51291" y2="61458"/>
                        <a14:foregroundMark x1="51291" y1="61458" x2="50117" y2="54375"/>
                        <a14:foregroundMark x1="39202" y1="38958" x2="39202" y2="38958"/>
                        <a14:foregroundMark x1="42019" y1="40417" x2="42606" y2="40625"/>
                        <a14:foregroundMark x1="40258" y1="40000" x2="41315" y2="40208"/>
                        <a14:foregroundMark x1="45540" y1="43958" x2="46127" y2="50417"/>
                        <a14:foregroundMark x1="53521" y1="84375" x2="45423" y2="79167"/>
                        <a14:foregroundMark x1="45423" y1="79167" x2="51526" y2="83750"/>
                        <a14:foregroundMark x1="51526" y1="83750" x2="51408" y2="84375"/>
                        <a14:foregroundMark x1="53521" y1="92083" x2="49648" y2="92083"/>
                        <a14:foregroundMark x1="52347" y1="91458" x2="46009" y2="90833"/>
                        <a14:foregroundMark x1="46009" y1="90833" x2="45775" y2="90417"/>
                        <a14:foregroundMark x1="56925" y1="89792" x2="57042" y2="86458"/>
                        <a14:foregroundMark x1="58803" y1="88958" x2="65845" y2="81042"/>
                        <a14:foregroundMark x1="60329" y1="87292" x2="64319" y2="83333"/>
                        <a14:foregroundMark x1="59507" y1="88958" x2="40845" y2="90000"/>
                        <a14:foregroundMark x1="40845" y1="90000" x2="36268" y2="82708"/>
                        <a14:foregroundMark x1="36268" y1="82708" x2="43192" y2="88542"/>
                        <a14:foregroundMark x1="43192" y1="88542" x2="46362" y2="88542"/>
                        <a14:backgroundMark x1="14319" y1="26458" x2="11737" y2="38125"/>
                        <a14:backgroundMark x1="11737" y1="38125" x2="12793" y2="10833"/>
                        <a14:backgroundMark x1="12793" y1="10833" x2="10446" y2="37083"/>
                        <a14:backgroundMark x1="11620" y1="23333" x2="8803" y2="63958"/>
                        <a14:backgroundMark x1="8803" y1="63958" x2="13263" y2="30417"/>
                        <a14:backgroundMark x1="13263" y1="30417" x2="11502" y2="47292"/>
                        <a14:backgroundMark x1="11502" y1="47292" x2="13498" y2="28958"/>
                        <a14:backgroundMark x1="13498" y1="28958" x2="17488" y2="55000"/>
                        <a14:backgroundMark x1="17488" y1="55000" x2="16549" y2="9792"/>
                        <a14:backgroundMark x1="16549" y1="9792" x2="15258" y2="2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800" y="4065199"/>
            <a:ext cx="1348562" cy="75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result for COFFEE ANIMATION&quot;">
            <a:extLst>
              <a:ext uri="{FF2B5EF4-FFF2-40B4-BE49-F238E27FC236}">
                <a16:creationId xmlns:a16="http://schemas.microsoft.com/office/drawing/2014/main" id="{FA55393A-21DC-42CE-90FC-A4144DC7B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2083" l="9977" r="89906">
                        <a14:foregroundMark x1="49296" y1="52500" x2="44249" y2="58542"/>
                        <a14:foregroundMark x1="44249" y1="58542" x2="52817" y2="60625"/>
                        <a14:foregroundMark x1="52817" y1="60625" x2="49648" y2="51667"/>
                        <a14:foregroundMark x1="49648" y1="51667" x2="48005" y2="62292"/>
                        <a14:foregroundMark x1="48005" y1="62292" x2="54460" y2="53333"/>
                        <a14:foregroundMark x1="54460" y1="53333" x2="48474" y2="50625"/>
                        <a14:foregroundMark x1="48474" y1="50625" x2="48122" y2="59583"/>
                        <a14:foregroundMark x1="46948" y1="53750" x2="51291" y2="61458"/>
                        <a14:foregroundMark x1="51291" y1="61458" x2="50117" y2="54375"/>
                        <a14:foregroundMark x1="39202" y1="38958" x2="39202" y2="38958"/>
                        <a14:foregroundMark x1="42019" y1="40417" x2="42606" y2="40625"/>
                        <a14:foregroundMark x1="40258" y1="40000" x2="41315" y2="40208"/>
                        <a14:foregroundMark x1="45540" y1="43958" x2="46127" y2="50417"/>
                        <a14:foregroundMark x1="53521" y1="84375" x2="45423" y2="79167"/>
                        <a14:foregroundMark x1="45423" y1="79167" x2="51526" y2="83750"/>
                        <a14:foregroundMark x1="51526" y1="83750" x2="51408" y2="84375"/>
                        <a14:foregroundMark x1="53521" y1="92083" x2="49648" y2="92083"/>
                        <a14:foregroundMark x1="52347" y1="91458" x2="46009" y2="90833"/>
                        <a14:foregroundMark x1="46009" y1="90833" x2="45775" y2="90417"/>
                        <a14:foregroundMark x1="56925" y1="89792" x2="57042" y2="86458"/>
                        <a14:foregroundMark x1="58803" y1="88958" x2="65845" y2="81042"/>
                        <a14:foregroundMark x1="60329" y1="87292" x2="64319" y2="83333"/>
                        <a14:foregroundMark x1="59507" y1="88958" x2="40845" y2="90000"/>
                        <a14:foregroundMark x1="40845" y1="90000" x2="36268" y2="82708"/>
                        <a14:foregroundMark x1="36268" y1="82708" x2="43192" y2="88542"/>
                        <a14:foregroundMark x1="43192" y1="88542" x2="46362" y2="88542"/>
                        <a14:backgroundMark x1="14319" y1="26458" x2="11737" y2="38125"/>
                        <a14:backgroundMark x1="11737" y1="38125" x2="12793" y2="10833"/>
                        <a14:backgroundMark x1="12793" y1="10833" x2="10446" y2="37083"/>
                        <a14:backgroundMark x1="11620" y1="23333" x2="8803" y2="63958"/>
                        <a14:backgroundMark x1="8803" y1="63958" x2="13263" y2="30417"/>
                        <a14:backgroundMark x1="13263" y1="30417" x2="11502" y2="47292"/>
                        <a14:backgroundMark x1="11502" y1="47292" x2="13498" y2="28958"/>
                        <a14:backgroundMark x1="13498" y1="28958" x2="17488" y2="55000"/>
                        <a14:backgroundMark x1="17488" y1="55000" x2="16549" y2="9792"/>
                        <a14:backgroundMark x1="16549" y1="9792" x2="15258" y2="2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699" y="4065197"/>
            <a:ext cx="1348562" cy="75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PIZZA ANIMATION">
            <a:extLst>
              <a:ext uri="{FF2B5EF4-FFF2-40B4-BE49-F238E27FC236}">
                <a16:creationId xmlns:a16="http://schemas.microsoft.com/office/drawing/2014/main" id="{06199D15-5509-40E8-9460-94CA0D65B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17057" y1="32738" x2="6020" y2="58929"/>
                        <a14:backgroundMark x1="6020" y1="58929" x2="11706" y2="363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860" y="4238301"/>
            <a:ext cx="1223379" cy="68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BURGER ANIMAION">
            <a:extLst>
              <a:ext uri="{FF2B5EF4-FFF2-40B4-BE49-F238E27FC236}">
                <a16:creationId xmlns:a16="http://schemas.microsoft.com/office/drawing/2014/main" id="{12462D83-E5FC-441B-9477-3713B37E3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backgroundMark x1="11037" y1="44048" x2="8696" y2="22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805" y="4106512"/>
            <a:ext cx="1223380" cy="68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61C2E365-C906-4432-915A-B9D2FFF3581C}"/>
              </a:ext>
            </a:extLst>
          </p:cNvPr>
          <p:cNvSpPr/>
          <p:nvPr/>
        </p:nvSpPr>
        <p:spPr>
          <a:xfrm>
            <a:off x="6302035" y="1110671"/>
            <a:ext cx="2539699" cy="1181274"/>
          </a:xfrm>
          <a:prstGeom prst="wedgeRoundRectCallout">
            <a:avLst/>
          </a:prstGeom>
          <a:solidFill>
            <a:srgbClr val="F254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 Kesan sampingan yang kerap dilaporkan adalah hanya demam dan sakit di tempat suntikan</a:t>
            </a:r>
            <a:endParaRPr lang="en-MY" dirty="0"/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BE0BF40D-0C59-4F2E-8D5B-AC87C859E30F}"/>
              </a:ext>
            </a:extLst>
          </p:cNvPr>
          <p:cNvSpPr/>
          <p:nvPr/>
        </p:nvSpPr>
        <p:spPr>
          <a:xfrm>
            <a:off x="681770" y="805472"/>
            <a:ext cx="2837246" cy="1470592"/>
          </a:xfrm>
          <a:prstGeom prst="wedgeRoundRectCallout">
            <a:avLst/>
          </a:prstGeom>
          <a:solidFill>
            <a:srgbClr val="F254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err="1"/>
              <a:t>Golongan</a:t>
            </a:r>
            <a:r>
              <a:rPr lang="en-MY" dirty="0"/>
              <a:t> anti-</a:t>
            </a:r>
            <a:r>
              <a:rPr lang="en-MY" dirty="0" err="1"/>
              <a:t>vaksin</a:t>
            </a:r>
            <a:r>
              <a:rPr lang="en-MY" dirty="0"/>
              <a:t> </a:t>
            </a:r>
            <a:r>
              <a:rPr lang="en-MY" dirty="0" err="1"/>
              <a:t>menolak</a:t>
            </a:r>
            <a:r>
              <a:rPr lang="en-MY" dirty="0"/>
              <a:t> </a:t>
            </a:r>
            <a:r>
              <a:rPr lang="en-MY" dirty="0" err="1"/>
              <a:t>vaksin</a:t>
            </a:r>
            <a:r>
              <a:rPr lang="en-MY" dirty="0"/>
              <a:t> kerana </a:t>
            </a:r>
            <a:r>
              <a:rPr lang="en-MY" dirty="0" err="1"/>
              <a:t>takut</a:t>
            </a:r>
            <a:r>
              <a:rPr lang="en-MY" dirty="0"/>
              <a:t> </a:t>
            </a:r>
            <a:r>
              <a:rPr lang="en-MY" dirty="0" err="1"/>
              <a:t>akan</a:t>
            </a:r>
            <a:r>
              <a:rPr lang="en-MY" dirty="0"/>
              <a:t> </a:t>
            </a:r>
            <a:r>
              <a:rPr lang="en-MY" dirty="0" err="1"/>
              <a:t>kesan</a:t>
            </a:r>
            <a:r>
              <a:rPr lang="en-MY" dirty="0"/>
              <a:t> </a:t>
            </a:r>
            <a:r>
              <a:rPr lang="en-MY" dirty="0" err="1"/>
              <a:t>sampinganyang</a:t>
            </a:r>
            <a:r>
              <a:rPr lang="en-MY" dirty="0"/>
              <a:t> </a:t>
            </a:r>
            <a:r>
              <a:rPr lang="en-MY" dirty="0" err="1"/>
              <a:t>serius</a:t>
            </a:r>
            <a:r>
              <a:rPr lang="en-MY" dirty="0"/>
              <a:t> yang </a:t>
            </a:r>
            <a:r>
              <a:rPr lang="en-MY" dirty="0" err="1"/>
              <a:t>boleh</a:t>
            </a:r>
            <a:r>
              <a:rPr lang="en-MY" dirty="0"/>
              <a:t> </a:t>
            </a:r>
            <a:r>
              <a:rPr lang="en-MY" dirty="0" err="1"/>
              <a:t>menyebabkan</a:t>
            </a:r>
            <a:r>
              <a:rPr lang="en-MY" dirty="0"/>
              <a:t> </a:t>
            </a:r>
            <a:r>
              <a:rPr lang="en-MY" dirty="0" err="1"/>
              <a:t>kematian</a:t>
            </a:r>
            <a:endParaRPr lang="en-MY" dirty="0"/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0922C608-8C49-4D69-8F8B-C7FD307EA6E2}"/>
              </a:ext>
            </a:extLst>
          </p:cNvPr>
          <p:cNvSpPr/>
          <p:nvPr/>
        </p:nvSpPr>
        <p:spPr>
          <a:xfrm flipH="1">
            <a:off x="3782893" y="673302"/>
            <a:ext cx="2323926" cy="1595837"/>
          </a:xfrm>
          <a:prstGeom prst="wedgeRoundRectCallout">
            <a:avLst/>
          </a:prstGeom>
          <a:solidFill>
            <a:srgbClr val="F254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err="1"/>
              <a:t>Sebenarnya</a:t>
            </a:r>
            <a:r>
              <a:rPr lang="en-MY" dirty="0"/>
              <a:t>, </a:t>
            </a:r>
            <a:r>
              <a:rPr lang="en-MY" dirty="0" err="1"/>
              <a:t>kesan</a:t>
            </a:r>
            <a:r>
              <a:rPr lang="en-MY" dirty="0"/>
              <a:t> </a:t>
            </a:r>
            <a:r>
              <a:rPr lang="en-MY" dirty="0" err="1"/>
              <a:t>sampingan</a:t>
            </a:r>
            <a:r>
              <a:rPr lang="en-MY" dirty="0"/>
              <a:t> </a:t>
            </a:r>
            <a:r>
              <a:rPr lang="en-MY" dirty="0" err="1"/>
              <a:t>akibat</a:t>
            </a:r>
            <a:r>
              <a:rPr lang="en-MY" dirty="0"/>
              <a:t> </a:t>
            </a:r>
            <a:r>
              <a:rPr lang="en-MY" dirty="0" err="1"/>
              <a:t>vaksinasi</a:t>
            </a:r>
            <a:r>
              <a:rPr lang="en-MY" dirty="0"/>
              <a:t> </a:t>
            </a:r>
            <a:r>
              <a:rPr lang="en-MY" dirty="0" err="1"/>
              <a:t>adalah</a:t>
            </a:r>
            <a:r>
              <a:rPr lang="en-MY" dirty="0"/>
              <a:t> </a:t>
            </a:r>
            <a:r>
              <a:rPr lang="en-MY" dirty="0" err="1"/>
              <a:t>sangat</a:t>
            </a:r>
            <a:r>
              <a:rPr lang="en-MY" dirty="0"/>
              <a:t> </a:t>
            </a:r>
            <a:r>
              <a:rPr lang="en-MY" dirty="0" err="1"/>
              <a:t>ringan</a:t>
            </a:r>
            <a:r>
              <a:rPr lang="en-MY" dirty="0"/>
              <a:t> dan </a:t>
            </a:r>
            <a:r>
              <a:rPr lang="en-MY" dirty="0" err="1"/>
              <a:t>tidak</a:t>
            </a:r>
            <a:r>
              <a:rPr lang="en-MY" dirty="0"/>
              <a:t> </a:t>
            </a:r>
            <a:r>
              <a:rPr lang="en-MY" dirty="0" err="1"/>
              <a:t>berbahaya</a:t>
            </a:r>
            <a:r>
              <a:rPr lang="en-MY" dirty="0"/>
              <a:t> </a:t>
            </a:r>
            <a:r>
              <a:rPr lang="en-MY" dirty="0" err="1"/>
              <a:t>berbanding</a:t>
            </a:r>
            <a:r>
              <a:rPr lang="en-MY" dirty="0"/>
              <a:t> </a:t>
            </a:r>
            <a:r>
              <a:rPr lang="en-MY" dirty="0" err="1"/>
              <a:t>dengan</a:t>
            </a:r>
            <a:r>
              <a:rPr lang="en-MY" dirty="0"/>
              <a:t> </a:t>
            </a:r>
            <a:r>
              <a:rPr lang="en-MY" dirty="0" err="1"/>
              <a:t>jangkitan</a:t>
            </a:r>
            <a:r>
              <a:rPr lang="en-MY" dirty="0"/>
              <a:t> </a:t>
            </a:r>
            <a:r>
              <a:rPr lang="en-MY" dirty="0" err="1"/>
              <a:t>penyakit</a:t>
            </a:r>
            <a:r>
              <a:rPr lang="en-MY" dirty="0"/>
              <a:t> </a:t>
            </a:r>
            <a:r>
              <a:rPr lang="en-MY" dirty="0" err="1"/>
              <a:t>itu</a:t>
            </a:r>
            <a:r>
              <a:rPr lang="en-MY" dirty="0"/>
              <a:t> </a:t>
            </a:r>
            <a:r>
              <a:rPr lang="en-MY" dirty="0" err="1"/>
              <a:t>sendiri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1373784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117;p39">
            <a:extLst>
              <a:ext uri="{FF2B5EF4-FFF2-40B4-BE49-F238E27FC236}">
                <a16:creationId xmlns:a16="http://schemas.microsoft.com/office/drawing/2014/main" id="{D71E0F78-E286-4008-8799-E690974D91D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2641" b="54465"/>
          <a:stretch/>
        </p:blipFill>
        <p:spPr>
          <a:xfrm>
            <a:off x="1289746" y="2269142"/>
            <a:ext cx="6424897" cy="179605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E169199-1D62-45EF-8049-32E52E53B725}"/>
              </a:ext>
            </a:extLst>
          </p:cNvPr>
          <p:cNvSpPr/>
          <p:nvPr/>
        </p:nvSpPr>
        <p:spPr>
          <a:xfrm>
            <a:off x="840680" y="4065199"/>
            <a:ext cx="7733771" cy="1373830"/>
          </a:xfrm>
          <a:prstGeom prst="rect">
            <a:avLst/>
          </a:prstGeom>
          <a:solidFill>
            <a:srgbClr val="FAF2C0"/>
          </a:solidFill>
          <a:ln>
            <a:solidFill>
              <a:srgbClr val="F251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61C2E365-C906-4432-915A-B9D2FFF3581C}"/>
              </a:ext>
            </a:extLst>
          </p:cNvPr>
          <p:cNvSpPr/>
          <p:nvPr/>
        </p:nvSpPr>
        <p:spPr>
          <a:xfrm>
            <a:off x="6223323" y="385905"/>
            <a:ext cx="2718658" cy="1687444"/>
          </a:xfrm>
          <a:prstGeom prst="wedgeRoundRectCallout">
            <a:avLst/>
          </a:prstGeom>
          <a:solidFill>
            <a:srgbClr val="F254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Itu tidak benar sama sekali. </a:t>
            </a:r>
            <a:r>
              <a:rPr lang="en-MY" dirty="0" err="1"/>
              <a:t>Vaksin</a:t>
            </a:r>
            <a:r>
              <a:rPr lang="en-MY" dirty="0"/>
              <a:t> </a:t>
            </a:r>
            <a:r>
              <a:rPr lang="en-MY" dirty="0" err="1"/>
              <a:t>tidak</a:t>
            </a:r>
            <a:r>
              <a:rPr lang="en-MY" dirty="0"/>
              <a:t> </a:t>
            </a:r>
            <a:r>
              <a:rPr lang="en-MY" dirty="0" err="1"/>
              <a:t>mengandungi</a:t>
            </a:r>
            <a:r>
              <a:rPr lang="en-MY" dirty="0"/>
              <a:t> </a:t>
            </a:r>
            <a:r>
              <a:rPr lang="en-MY" dirty="0" err="1"/>
              <a:t>bahan-bahan</a:t>
            </a:r>
            <a:r>
              <a:rPr lang="en-MY" dirty="0"/>
              <a:t> yang </a:t>
            </a:r>
            <a:r>
              <a:rPr lang="en-MY" dirty="0" err="1"/>
              <a:t>boleh</a:t>
            </a:r>
            <a:r>
              <a:rPr lang="en-MY" dirty="0"/>
              <a:t> </a:t>
            </a:r>
            <a:r>
              <a:rPr lang="en-MY" dirty="0" err="1"/>
              <a:t>merosakkan</a:t>
            </a:r>
            <a:r>
              <a:rPr lang="en-MY" dirty="0"/>
              <a:t> </a:t>
            </a:r>
            <a:r>
              <a:rPr lang="en-MY" dirty="0" err="1"/>
              <a:t>tubuh</a:t>
            </a:r>
            <a:r>
              <a:rPr lang="en-MY" dirty="0"/>
              <a:t> </a:t>
            </a:r>
            <a:r>
              <a:rPr lang="en-MY" dirty="0" err="1"/>
              <a:t>manusia</a:t>
            </a:r>
            <a:r>
              <a:rPr lang="en-MY" dirty="0"/>
              <a:t>, </a:t>
            </a:r>
            <a:r>
              <a:rPr lang="en-MY" dirty="0" err="1"/>
              <a:t>sebaliknya</a:t>
            </a:r>
            <a:r>
              <a:rPr lang="en-MY" dirty="0"/>
              <a:t> </a:t>
            </a:r>
            <a:r>
              <a:rPr lang="en-MY" dirty="0" err="1"/>
              <a:t>mengandungi</a:t>
            </a:r>
            <a:r>
              <a:rPr lang="en-MY" dirty="0"/>
              <a:t> </a:t>
            </a:r>
            <a:r>
              <a:rPr lang="en-MY" dirty="0" err="1"/>
              <a:t>bahan</a:t>
            </a:r>
            <a:r>
              <a:rPr lang="en-MY" dirty="0"/>
              <a:t> </a:t>
            </a:r>
            <a:r>
              <a:rPr lang="en-MY" dirty="0" err="1"/>
              <a:t>aktif</a:t>
            </a:r>
            <a:r>
              <a:rPr lang="en-MY" dirty="0"/>
              <a:t> </a:t>
            </a:r>
            <a:r>
              <a:rPr lang="en-MY" dirty="0" err="1"/>
              <a:t>dipanggil</a:t>
            </a:r>
            <a:r>
              <a:rPr lang="en-MY" dirty="0"/>
              <a:t> antigen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BE0BF40D-0C59-4F2E-8D5B-AC87C859E30F}"/>
              </a:ext>
            </a:extLst>
          </p:cNvPr>
          <p:cNvSpPr/>
          <p:nvPr/>
        </p:nvSpPr>
        <p:spPr>
          <a:xfrm>
            <a:off x="723486" y="1110671"/>
            <a:ext cx="2582425" cy="1257244"/>
          </a:xfrm>
          <a:prstGeom prst="wedgeRoundRectCallout">
            <a:avLst/>
          </a:prstGeom>
          <a:solidFill>
            <a:srgbClr val="F254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err="1"/>
              <a:t>Mereka</a:t>
            </a:r>
            <a:r>
              <a:rPr lang="en-MY" dirty="0"/>
              <a:t> juga </a:t>
            </a:r>
            <a:r>
              <a:rPr lang="en-MY" dirty="0" err="1"/>
              <a:t>mengatakan</a:t>
            </a:r>
            <a:r>
              <a:rPr lang="en-MY" dirty="0"/>
              <a:t> </a:t>
            </a:r>
            <a:r>
              <a:rPr lang="en-MY" dirty="0" err="1"/>
              <a:t>bahawa</a:t>
            </a:r>
            <a:r>
              <a:rPr lang="en-MY" dirty="0"/>
              <a:t> </a:t>
            </a:r>
            <a:r>
              <a:rPr lang="en-MY" dirty="0" err="1"/>
              <a:t>vaksin</a:t>
            </a:r>
            <a:r>
              <a:rPr lang="en-MY" dirty="0"/>
              <a:t> </a:t>
            </a:r>
            <a:r>
              <a:rPr lang="en-MY" dirty="0" err="1"/>
              <a:t>mengandungi</a:t>
            </a:r>
            <a:r>
              <a:rPr lang="en-MY" dirty="0"/>
              <a:t> </a:t>
            </a:r>
            <a:r>
              <a:rPr lang="en-MY" dirty="0" err="1"/>
              <a:t>bahan</a:t>
            </a:r>
            <a:r>
              <a:rPr lang="en-MY" dirty="0"/>
              <a:t> yang </a:t>
            </a:r>
            <a:r>
              <a:rPr lang="en-MY" dirty="0" err="1"/>
              <a:t>merbahaya</a:t>
            </a:r>
            <a:r>
              <a:rPr lang="en-MY" dirty="0"/>
              <a:t>.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0922C608-8C49-4D69-8F8B-C7FD307EA6E2}"/>
              </a:ext>
            </a:extLst>
          </p:cNvPr>
          <p:cNvSpPr/>
          <p:nvPr/>
        </p:nvSpPr>
        <p:spPr>
          <a:xfrm flipH="1">
            <a:off x="3625549" y="980188"/>
            <a:ext cx="2440430" cy="1349753"/>
          </a:xfrm>
          <a:prstGeom prst="wedgeRoundRectCallout">
            <a:avLst/>
          </a:prstGeom>
          <a:solidFill>
            <a:srgbClr val="F254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/>
              <a:t>Antigen </a:t>
            </a:r>
            <a:r>
              <a:rPr lang="en-MY" dirty="0" err="1"/>
              <a:t>inilah</a:t>
            </a:r>
            <a:r>
              <a:rPr lang="en-MY" dirty="0"/>
              <a:t> yang </a:t>
            </a:r>
            <a:r>
              <a:rPr lang="en-MY" dirty="0" err="1"/>
              <a:t>membantu</a:t>
            </a:r>
            <a:r>
              <a:rPr lang="en-MY" dirty="0"/>
              <a:t> system </a:t>
            </a:r>
            <a:r>
              <a:rPr lang="en-MY" dirty="0" err="1"/>
              <a:t>imunisasi</a:t>
            </a:r>
            <a:r>
              <a:rPr lang="en-MY" dirty="0"/>
              <a:t> badan </a:t>
            </a:r>
            <a:r>
              <a:rPr lang="en-MY" dirty="0" err="1"/>
              <a:t>untuk</a:t>
            </a:r>
            <a:r>
              <a:rPr lang="en-MY" dirty="0"/>
              <a:t> </a:t>
            </a:r>
            <a:r>
              <a:rPr lang="en-MY" dirty="0" err="1"/>
              <a:t>melawan</a:t>
            </a:r>
            <a:r>
              <a:rPr lang="en-MY" dirty="0"/>
              <a:t> virus dan </a:t>
            </a:r>
            <a:r>
              <a:rPr lang="en-MY" dirty="0" err="1"/>
              <a:t>bakteria</a:t>
            </a:r>
            <a:r>
              <a:rPr lang="en-MY" dirty="0"/>
              <a:t> yang </a:t>
            </a:r>
            <a:r>
              <a:rPr lang="en-MY" dirty="0" err="1"/>
              <a:t>ingin</a:t>
            </a:r>
            <a:r>
              <a:rPr lang="en-MY" dirty="0"/>
              <a:t> </a:t>
            </a:r>
            <a:r>
              <a:rPr lang="en-MY" dirty="0" err="1"/>
              <a:t>memasuki</a:t>
            </a:r>
            <a:r>
              <a:rPr lang="en-MY" dirty="0"/>
              <a:t> badan </a:t>
            </a:r>
            <a:r>
              <a:rPr lang="en-MY" dirty="0" err="1"/>
              <a:t>kita</a:t>
            </a:r>
            <a:r>
              <a:rPr lang="en-MY" dirty="0"/>
              <a:t>.</a:t>
            </a:r>
          </a:p>
        </p:txBody>
      </p:sp>
      <p:pic>
        <p:nvPicPr>
          <p:cNvPr id="4098" name="Picture 2" descr="Image result for spaghetti animation">
            <a:extLst>
              <a:ext uri="{FF2B5EF4-FFF2-40B4-BE49-F238E27FC236}">
                <a16:creationId xmlns:a16="http://schemas.microsoft.com/office/drawing/2014/main" id="{2D546DFD-115E-490A-89C7-D3B7F9CF1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254" y="3923379"/>
            <a:ext cx="1392975" cy="104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fried chicken animation">
            <a:extLst>
              <a:ext uri="{FF2B5EF4-FFF2-40B4-BE49-F238E27FC236}">
                <a16:creationId xmlns:a16="http://schemas.microsoft.com/office/drawing/2014/main" id="{E749D30B-8214-49CE-949E-92043CE3E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65" b="93074" l="2283" r="95434">
                        <a14:foregroundMark x1="73516" y1="73160" x2="73516" y2="73160"/>
                        <a14:foregroundMark x1="66210" y1="61039" x2="64840" y2="65801"/>
                        <a14:foregroundMark x1="57534" y1="62771" x2="57534" y2="62771"/>
                        <a14:foregroundMark x1="65753" y1="67965" x2="59817" y2="63636"/>
                        <a14:foregroundMark x1="58447" y1="64935" x2="59361" y2="60606"/>
                        <a14:foregroundMark x1="57078" y1="61472" x2="36530" y2="63203"/>
                        <a14:foregroundMark x1="40639" y1="61472" x2="35616" y2="62338"/>
                        <a14:foregroundMark x1="45205" y1="83550" x2="21005" y2="80519"/>
                        <a14:foregroundMark x1="21005" y1="80519" x2="34703" y2="82251"/>
                        <a14:foregroundMark x1="43379" y1="90043" x2="45205" y2="88745"/>
                        <a14:foregroundMark x1="40639" y1="88745" x2="38356" y2="90476"/>
                        <a14:foregroundMark x1="33790" y1="93074" x2="52511" y2="59740"/>
                        <a14:foregroundMark x1="52511" y1="59740" x2="42466" y2="82251"/>
                        <a14:foregroundMark x1="42466" y1="82251" x2="65753" y2="34199"/>
                        <a14:foregroundMark x1="65753" y1="34199" x2="50228" y2="77489"/>
                        <a14:foregroundMark x1="50228" y1="77489" x2="69406" y2="54978"/>
                        <a14:foregroundMark x1="69406" y1="54978" x2="58447" y2="81385"/>
                        <a14:foregroundMark x1="58447" y1="81385" x2="78082" y2="58874"/>
                        <a14:foregroundMark x1="78082" y1="58874" x2="66667" y2="78355"/>
                        <a14:foregroundMark x1="66667" y1="78355" x2="81735" y2="59307"/>
                        <a14:foregroundMark x1="81735" y1="59307" x2="69406" y2="78355"/>
                        <a14:foregroundMark x1="69406" y1="78355" x2="71689" y2="88745"/>
                        <a14:foregroundMark x1="62100" y1="3030" x2="63927" y2="10390"/>
                        <a14:foregroundMark x1="95890" y1="12554" x2="91781" y2="14719"/>
                        <a14:foregroundMark x1="6849" y1="44156" x2="2283" y2="43290"/>
                        <a14:foregroundMark x1="71689" y1="53247" x2="82648" y2="72727"/>
                        <a14:foregroundMark x1="82648" y1="72727" x2="74429" y2="65801"/>
                        <a14:foregroundMark x1="80365" y1="77056" x2="80365" y2="68831"/>
                        <a14:foregroundMark x1="82192" y1="81818" x2="81279" y2="81818"/>
                        <a14:foregroundMark x1="81279" y1="84416" x2="78539" y2="79221"/>
                        <a14:foregroundMark x1="58447" y1="55844" x2="44749" y2="54545"/>
                        <a14:foregroundMark x1="34703" y1="74026" x2="24201" y2="805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338" y="3909265"/>
            <a:ext cx="1002566" cy="105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pepsi animation can drink">
            <a:extLst>
              <a:ext uri="{FF2B5EF4-FFF2-40B4-BE49-F238E27FC236}">
                <a16:creationId xmlns:a16="http://schemas.microsoft.com/office/drawing/2014/main" id="{525F8D00-ADD6-4CD4-8592-028CE0684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041" b="95946" l="4118" r="99412">
                        <a14:foregroundMark x1="73529" y1="19932" x2="50000" y2="32432"/>
                        <a14:foregroundMark x1="50000" y1="32432" x2="46471" y2="62838"/>
                        <a14:foregroundMark x1="46471" y1="62838" x2="54706" y2="15541"/>
                        <a14:foregroundMark x1="54706" y1="15541" x2="47647" y2="50000"/>
                        <a14:foregroundMark x1="47647" y1="50000" x2="42353" y2="26014"/>
                        <a14:foregroundMark x1="42353" y1="26014" x2="27059" y2="47973"/>
                        <a14:foregroundMark x1="27059" y1="47973" x2="40588" y2="25676"/>
                        <a14:foregroundMark x1="40588" y1="25676" x2="42941" y2="58108"/>
                        <a14:foregroundMark x1="42941" y1="58108" x2="41176" y2="30068"/>
                        <a14:foregroundMark x1="41176" y1="30068" x2="35882" y2="55743"/>
                        <a14:foregroundMark x1="35882" y1="55743" x2="64118" y2="44932"/>
                        <a14:foregroundMark x1="64118" y1="44932" x2="72353" y2="32432"/>
                        <a14:foregroundMark x1="57059" y1="8446" x2="28824" y2="3716"/>
                        <a14:foregroundMark x1="28824" y1="3716" x2="62353" y2="5743"/>
                        <a14:foregroundMark x1="62353" y1="5743" x2="30000" y2="9122"/>
                        <a14:foregroundMark x1="30000" y1="9122" x2="61176" y2="4054"/>
                        <a14:foregroundMark x1="61176" y1="4054" x2="14118" y2="6081"/>
                        <a14:foregroundMark x1="14118" y1="6081" x2="45882" y2="7770"/>
                        <a14:foregroundMark x1="45882" y1="7770" x2="7059" y2="6081"/>
                        <a14:foregroundMark x1="7059" y1="6081" x2="63529" y2="9459"/>
                        <a14:foregroundMark x1="63529" y1="9459" x2="34118" y2="10135"/>
                        <a14:foregroundMark x1="34118" y1="10135" x2="72941" y2="6081"/>
                        <a14:foregroundMark x1="72941" y1="6081" x2="72353" y2="3378"/>
                        <a14:foregroundMark x1="75882" y1="72973" x2="75294" y2="34122"/>
                        <a14:foregroundMark x1="75294" y1="34122" x2="74118" y2="52027"/>
                        <a14:foregroundMark x1="74118" y1="52027" x2="73529" y2="31419"/>
                        <a14:foregroundMark x1="73529" y1="31419" x2="83529" y2="61486"/>
                        <a14:foregroundMark x1="83529" y1="61486" x2="77647" y2="27365"/>
                        <a14:foregroundMark x1="77647" y1="27365" x2="82353" y2="46959"/>
                        <a14:foregroundMark x1="82353" y1="46959" x2="82353" y2="29730"/>
                        <a14:foregroundMark x1="82353" y1="29730" x2="99412" y2="49324"/>
                        <a14:foregroundMark x1="99412" y1="49324" x2="99412" y2="49324"/>
                        <a14:foregroundMark x1="80000" y1="60473" x2="77059" y2="79054"/>
                        <a14:foregroundMark x1="77059" y1="79054" x2="45882" y2="81419"/>
                        <a14:foregroundMark x1="45882" y1="81419" x2="34706" y2="58784"/>
                        <a14:foregroundMark x1="34706" y1="58784" x2="16471" y2="80405"/>
                        <a14:foregroundMark x1="16471" y1="80405" x2="32941" y2="51689"/>
                        <a14:foregroundMark x1="32941" y1="51689" x2="14118" y2="68919"/>
                        <a14:foregroundMark x1="14118" y1="68919" x2="40000" y2="43581"/>
                        <a14:foregroundMark x1="40000" y1="43581" x2="22353" y2="63851"/>
                        <a14:foregroundMark x1="22353" y1="63851" x2="30588" y2="25676"/>
                        <a14:foregroundMark x1="30588" y1="25676" x2="22941" y2="46622"/>
                        <a14:foregroundMark x1="22941" y1="46622" x2="21765" y2="27027"/>
                        <a14:foregroundMark x1="21765" y1="27027" x2="18235" y2="48986"/>
                        <a14:foregroundMark x1="18235" y1="48986" x2="17647" y2="49324"/>
                        <a14:foregroundMark x1="76471" y1="93919" x2="70883" y2="94708"/>
                        <a14:foregroundMark x1="72290" y1="95905" x2="78824" y2="95270"/>
                        <a14:foregroundMark x1="78824" y1="95270" x2="71544" y2="95270"/>
                        <a14:foregroundMark x1="35809" y1="93849" x2="15882" y2="84459"/>
                        <a14:foregroundMark x1="15882" y1="84459" x2="75882" y2="83446"/>
                        <a14:foregroundMark x1="75882" y1="83446" x2="15294" y2="81081"/>
                        <a14:foregroundMark x1="15294" y1="81081" x2="47059" y2="86486"/>
                        <a14:foregroundMark x1="47059" y1="86486" x2="19412" y2="79730"/>
                        <a14:foregroundMark x1="19412" y1="79730" x2="8824" y2="61486"/>
                        <a14:foregroundMark x1="8824" y1="61486" x2="2353" y2="78378"/>
                        <a14:foregroundMark x1="2353" y1="78378" x2="4118" y2="34797"/>
                        <a14:foregroundMark x1="4118" y1="34797" x2="6471" y2="42230"/>
                        <a14:foregroundMark x1="53529" y1="14527" x2="36471" y2="14189"/>
                        <a14:foregroundMark x1="72941" y1="94257" x2="70486" y2="94370"/>
                        <a14:foregroundMark x1="70518" y1="94397" x2="81176" y2="93919"/>
                        <a14:foregroundMark x1="58420" y1="92686" x2="50000" y2="92230"/>
                        <a14:foregroundMark x1="81176" y1="93919" x2="69193" y2="93270"/>
                        <a14:foregroundMark x1="50000" y1="92230" x2="51057" y2="93065"/>
                        <a14:backgroundMark x1="73529" y1="96959" x2="34118" y2="989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754" y="4206060"/>
            <a:ext cx="375246" cy="65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Image result for pepsi animation can drink">
            <a:extLst>
              <a:ext uri="{FF2B5EF4-FFF2-40B4-BE49-F238E27FC236}">
                <a16:creationId xmlns:a16="http://schemas.microsoft.com/office/drawing/2014/main" id="{1B9DCCF7-07D6-423C-AF11-ADE843755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041" b="95946" l="4118" r="99412">
                        <a14:foregroundMark x1="73529" y1="19932" x2="50000" y2="32432"/>
                        <a14:foregroundMark x1="50000" y1="32432" x2="46471" y2="62838"/>
                        <a14:foregroundMark x1="46471" y1="62838" x2="54706" y2="15541"/>
                        <a14:foregroundMark x1="54706" y1="15541" x2="47647" y2="50000"/>
                        <a14:foregroundMark x1="47647" y1="50000" x2="42353" y2="26014"/>
                        <a14:foregroundMark x1="42353" y1="26014" x2="27059" y2="47973"/>
                        <a14:foregroundMark x1="27059" y1="47973" x2="40588" y2="25676"/>
                        <a14:foregroundMark x1="40588" y1="25676" x2="42941" y2="58108"/>
                        <a14:foregroundMark x1="42941" y1="58108" x2="41176" y2="30068"/>
                        <a14:foregroundMark x1="41176" y1="30068" x2="35882" y2="55743"/>
                        <a14:foregroundMark x1="35882" y1="55743" x2="64118" y2="44932"/>
                        <a14:foregroundMark x1="64118" y1="44932" x2="72353" y2="32432"/>
                        <a14:foregroundMark x1="57059" y1="8446" x2="28824" y2="3716"/>
                        <a14:foregroundMark x1="28824" y1="3716" x2="62353" y2="5743"/>
                        <a14:foregroundMark x1="62353" y1="5743" x2="30000" y2="9122"/>
                        <a14:foregroundMark x1="30000" y1="9122" x2="61176" y2="4054"/>
                        <a14:foregroundMark x1="61176" y1="4054" x2="14118" y2="6081"/>
                        <a14:foregroundMark x1="14118" y1="6081" x2="45882" y2="7770"/>
                        <a14:foregroundMark x1="45882" y1="7770" x2="7059" y2="6081"/>
                        <a14:foregroundMark x1="7059" y1="6081" x2="63529" y2="9459"/>
                        <a14:foregroundMark x1="63529" y1="9459" x2="34118" y2="10135"/>
                        <a14:foregroundMark x1="34118" y1="10135" x2="72941" y2="6081"/>
                        <a14:foregroundMark x1="72941" y1="6081" x2="72353" y2="3378"/>
                        <a14:foregroundMark x1="75882" y1="72973" x2="75294" y2="34122"/>
                        <a14:foregroundMark x1="75294" y1="34122" x2="74118" y2="52027"/>
                        <a14:foregroundMark x1="74118" y1="52027" x2="73529" y2="31419"/>
                        <a14:foregroundMark x1="73529" y1="31419" x2="83529" y2="61486"/>
                        <a14:foregroundMark x1="83529" y1="61486" x2="77647" y2="27365"/>
                        <a14:foregroundMark x1="77647" y1="27365" x2="82353" y2="46959"/>
                        <a14:foregroundMark x1="82353" y1="46959" x2="82353" y2="29730"/>
                        <a14:foregroundMark x1="82353" y1="29730" x2="99412" y2="49324"/>
                        <a14:foregroundMark x1="99412" y1="49324" x2="99412" y2="49324"/>
                        <a14:foregroundMark x1="80000" y1="60473" x2="77059" y2="79054"/>
                        <a14:foregroundMark x1="77059" y1="79054" x2="45882" y2="81419"/>
                        <a14:foregroundMark x1="45882" y1="81419" x2="34706" y2="58784"/>
                        <a14:foregroundMark x1="34706" y1="58784" x2="16471" y2="80405"/>
                        <a14:foregroundMark x1="16471" y1="80405" x2="32941" y2="51689"/>
                        <a14:foregroundMark x1="32941" y1="51689" x2="14118" y2="68919"/>
                        <a14:foregroundMark x1="14118" y1="68919" x2="40000" y2="43581"/>
                        <a14:foregroundMark x1="40000" y1="43581" x2="22353" y2="63851"/>
                        <a14:foregroundMark x1="22353" y1="63851" x2="30588" y2="25676"/>
                        <a14:foregroundMark x1="30588" y1="25676" x2="22941" y2="46622"/>
                        <a14:foregroundMark x1="22941" y1="46622" x2="21765" y2="27027"/>
                        <a14:foregroundMark x1="21765" y1="27027" x2="18235" y2="48986"/>
                        <a14:foregroundMark x1="18235" y1="48986" x2="17647" y2="49324"/>
                        <a14:foregroundMark x1="76471" y1="93919" x2="70883" y2="94708"/>
                        <a14:foregroundMark x1="72290" y1="95905" x2="78824" y2="95270"/>
                        <a14:foregroundMark x1="78824" y1="95270" x2="71544" y2="95270"/>
                        <a14:foregroundMark x1="35809" y1="93849" x2="15882" y2="84459"/>
                        <a14:foregroundMark x1="15882" y1="84459" x2="75882" y2="83446"/>
                        <a14:foregroundMark x1="75882" y1="83446" x2="15294" y2="81081"/>
                        <a14:foregroundMark x1="15294" y1="81081" x2="47059" y2="86486"/>
                        <a14:foregroundMark x1="47059" y1="86486" x2="19412" y2="79730"/>
                        <a14:foregroundMark x1="19412" y1="79730" x2="8824" y2="61486"/>
                        <a14:foregroundMark x1="8824" y1="61486" x2="2353" y2="78378"/>
                        <a14:foregroundMark x1="2353" y1="78378" x2="4118" y2="34797"/>
                        <a14:foregroundMark x1="4118" y1="34797" x2="6471" y2="42230"/>
                        <a14:foregroundMark x1="53529" y1="14527" x2="36471" y2="14189"/>
                        <a14:foregroundMark x1="72941" y1="94257" x2="70486" y2="94370"/>
                        <a14:foregroundMark x1="70518" y1="94397" x2="81176" y2="93919"/>
                        <a14:foregroundMark x1="58420" y1="92686" x2="50000" y2="92230"/>
                        <a14:foregroundMark x1="81176" y1="93919" x2="69193" y2="93270"/>
                        <a14:foregroundMark x1="50000" y1="92230" x2="51057" y2="93065"/>
                        <a14:backgroundMark x1="73529" y1="96959" x2="34118" y2="989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966" y="4212065"/>
            <a:ext cx="361211" cy="62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Image result for pepsi animation can drink">
            <a:extLst>
              <a:ext uri="{FF2B5EF4-FFF2-40B4-BE49-F238E27FC236}">
                <a16:creationId xmlns:a16="http://schemas.microsoft.com/office/drawing/2014/main" id="{5931E8F4-0162-4D19-918E-90B91F754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041" b="95946" l="4118" r="99412">
                        <a14:foregroundMark x1="73529" y1="19932" x2="50000" y2="32432"/>
                        <a14:foregroundMark x1="50000" y1="32432" x2="46471" y2="62838"/>
                        <a14:foregroundMark x1="46471" y1="62838" x2="54706" y2="15541"/>
                        <a14:foregroundMark x1="54706" y1="15541" x2="47647" y2="50000"/>
                        <a14:foregroundMark x1="47647" y1="50000" x2="42353" y2="26014"/>
                        <a14:foregroundMark x1="42353" y1="26014" x2="27059" y2="47973"/>
                        <a14:foregroundMark x1="27059" y1="47973" x2="40588" y2="25676"/>
                        <a14:foregroundMark x1="40588" y1="25676" x2="42941" y2="58108"/>
                        <a14:foregroundMark x1="42941" y1="58108" x2="41176" y2="30068"/>
                        <a14:foregroundMark x1="41176" y1="30068" x2="35882" y2="55743"/>
                        <a14:foregroundMark x1="35882" y1="55743" x2="64118" y2="44932"/>
                        <a14:foregroundMark x1="64118" y1="44932" x2="72353" y2="32432"/>
                        <a14:foregroundMark x1="57059" y1="8446" x2="28824" y2="3716"/>
                        <a14:foregroundMark x1="28824" y1="3716" x2="62353" y2="5743"/>
                        <a14:foregroundMark x1="62353" y1="5743" x2="30000" y2="9122"/>
                        <a14:foregroundMark x1="30000" y1="9122" x2="61176" y2="4054"/>
                        <a14:foregroundMark x1="61176" y1="4054" x2="14118" y2="6081"/>
                        <a14:foregroundMark x1="14118" y1="6081" x2="45882" y2="7770"/>
                        <a14:foregroundMark x1="45882" y1="7770" x2="7059" y2="6081"/>
                        <a14:foregroundMark x1="7059" y1="6081" x2="63529" y2="9459"/>
                        <a14:foregroundMark x1="63529" y1="9459" x2="34118" y2="10135"/>
                        <a14:foregroundMark x1="34118" y1="10135" x2="72941" y2="6081"/>
                        <a14:foregroundMark x1="72941" y1="6081" x2="72353" y2="3378"/>
                        <a14:foregroundMark x1="75882" y1="72973" x2="75294" y2="34122"/>
                        <a14:foregroundMark x1="75294" y1="34122" x2="74118" y2="52027"/>
                        <a14:foregroundMark x1="74118" y1="52027" x2="73529" y2="31419"/>
                        <a14:foregroundMark x1="73529" y1="31419" x2="83529" y2="61486"/>
                        <a14:foregroundMark x1="83529" y1="61486" x2="77647" y2="27365"/>
                        <a14:foregroundMark x1="77647" y1="27365" x2="82353" y2="46959"/>
                        <a14:foregroundMark x1="82353" y1="46959" x2="82353" y2="29730"/>
                        <a14:foregroundMark x1="82353" y1="29730" x2="99412" y2="49324"/>
                        <a14:foregroundMark x1="99412" y1="49324" x2="99412" y2="49324"/>
                        <a14:foregroundMark x1="80000" y1="60473" x2="77059" y2="79054"/>
                        <a14:foregroundMark x1="77059" y1="79054" x2="45882" y2="81419"/>
                        <a14:foregroundMark x1="45882" y1="81419" x2="34706" y2="58784"/>
                        <a14:foregroundMark x1="34706" y1="58784" x2="16471" y2="80405"/>
                        <a14:foregroundMark x1="16471" y1="80405" x2="32941" y2="51689"/>
                        <a14:foregroundMark x1="32941" y1="51689" x2="14118" y2="68919"/>
                        <a14:foregroundMark x1="14118" y1="68919" x2="40000" y2="43581"/>
                        <a14:foregroundMark x1="40000" y1="43581" x2="22353" y2="63851"/>
                        <a14:foregroundMark x1="22353" y1="63851" x2="30588" y2="25676"/>
                        <a14:foregroundMark x1="30588" y1="25676" x2="22941" y2="46622"/>
                        <a14:foregroundMark x1="22941" y1="46622" x2="21765" y2="27027"/>
                        <a14:foregroundMark x1="21765" y1="27027" x2="18235" y2="48986"/>
                        <a14:foregroundMark x1="18235" y1="48986" x2="17647" y2="49324"/>
                        <a14:foregroundMark x1="76471" y1="93919" x2="70883" y2="94708"/>
                        <a14:foregroundMark x1="72290" y1="95905" x2="78824" y2="95270"/>
                        <a14:foregroundMark x1="78824" y1="95270" x2="71544" y2="95270"/>
                        <a14:foregroundMark x1="35809" y1="93849" x2="15882" y2="84459"/>
                        <a14:foregroundMark x1="15882" y1="84459" x2="75882" y2="83446"/>
                        <a14:foregroundMark x1="75882" y1="83446" x2="15294" y2="81081"/>
                        <a14:foregroundMark x1="15294" y1="81081" x2="47059" y2="86486"/>
                        <a14:foregroundMark x1="47059" y1="86486" x2="19412" y2="79730"/>
                        <a14:foregroundMark x1="19412" y1="79730" x2="8824" y2="61486"/>
                        <a14:foregroundMark x1="8824" y1="61486" x2="2353" y2="78378"/>
                        <a14:foregroundMark x1="2353" y1="78378" x2="4118" y2="34797"/>
                        <a14:foregroundMark x1="4118" y1="34797" x2="6471" y2="42230"/>
                        <a14:foregroundMark x1="53529" y1="14527" x2="36471" y2="14189"/>
                        <a14:foregroundMark x1="72941" y1="94257" x2="70486" y2="94370"/>
                        <a14:foregroundMark x1="70518" y1="94397" x2="81176" y2="93919"/>
                        <a14:foregroundMark x1="58420" y1="92686" x2="50000" y2="92230"/>
                        <a14:foregroundMark x1="81176" y1="93919" x2="69193" y2="93270"/>
                        <a14:foregroundMark x1="50000" y1="92230" x2="51057" y2="93065"/>
                        <a14:backgroundMark x1="73529" y1="96959" x2="34118" y2="989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500" y="4183677"/>
            <a:ext cx="377514" cy="65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5827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117;p39">
            <a:extLst>
              <a:ext uri="{FF2B5EF4-FFF2-40B4-BE49-F238E27FC236}">
                <a16:creationId xmlns:a16="http://schemas.microsoft.com/office/drawing/2014/main" id="{D71E0F78-E286-4008-8799-E690974D91D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2641" b="54465"/>
          <a:stretch/>
        </p:blipFill>
        <p:spPr>
          <a:xfrm>
            <a:off x="1289746" y="2269142"/>
            <a:ext cx="6424897" cy="179605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E169199-1D62-45EF-8049-32E52E53B725}"/>
              </a:ext>
            </a:extLst>
          </p:cNvPr>
          <p:cNvSpPr/>
          <p:nvPr/>
        </p:nvSpPr>
        <p:spPr>
          <a:xfrm>
            <a:off x="840680" y="4065199"/>
            <a:ext cx="7733771" cy="1373830"/>
          </a:xfrm>
          <a:prstGeom prst="rect">
            <a:avLst/>
          </a:prstGeom>
          <a:solidFill>
            <a:srgbClr val="FAF2C0"/>
          </a:solidFill>
          <a:ln>
            <a:solidFill>
              <a:srgbClr val="F251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61C2E365-C906-4432-915A-B9D2FFF3581C}"/>
              </a:ext>
            </a:extLst>
          </p:cNvPr>
          <p:cNvSpPr/>
          <p:nvPr/>
        </p:nvSpPr>
        <p:spPr>
          <a:xfrm>
            <a:off x="6212555" y="610940"/>
            <a:ext cx="2718659" cy="1652176"/>
          </a:xfrm>
          <a:prstGeom prst="wedgeRoundRectCallout">
            <a:avLst/>
          </a:prstGeom>
          <a:solidFill>
            <a:srgbClr val="F254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err="1"/>
              <a:t>Menurut</a:t>
            </a:r>
            <a:r>
              <a:rPr lang="en-MY" dirty="0"/>
              <a:t> </a:t>
            </a:r>
            <a:r>
              <a:rPr lang="en-MY" dirty="0" err="1"/>
              <a:t>syarak</a:t>
            </a:r>
            <a:r>
              <a:rPr lang="en-MY" dirty="0"/>
              <a:t> juga, </a:t>
            </a:r>
            <a:r>
              <a:rPr lang="en-MY" dirty="0" err="1"/>
              <a:t>imunisasi</a:t>
            </a:r>
            <a:r>
              <a:rPr lang="en-MY" dirty="0"/>
              <a:t> </a:t>
            </a:r>
            <a:r>
              <a:rPr lang="en-MY" dirty="0" err="1"/>
              <a:t>merupakan</a:t>
            </a:r>
            <a:r>
              <a:rPr lang="en-MY" dirty="0"/>
              <a:t> </a:t>
            </a:r>
            <a:r>
              <a:rPr lang="en-MY" dirty="0" err="1"/>
              <a:t>satu</a:t>
            </a:r>
            <a:r>
              <a:rPr lang="en-MY" dirty="0"/>
              <a:t> </a:t>
            </a:r>
            <a:r>
              <a:rPr lang="en-MY" dirty="0" err="1"/>
              <a:t>jalan</a:t>
            </a:r>
            <a:r>
              <a:rPr lang="en-MY" dirty="0"/>
              <a:t> </a:t>
            </a:r>
            <a:r>
              <a:rPr lang="en-MY" dirty="0" err="1"/>
              <a:t>pencegahan</a:t>
            </a:r>
            <a:r>
              <a:rPr lang="en-MY" dirty="0"/>
              <a:t>. </a:t>
            </a:r>
            <a:r>
              <a:rPr lang="en-MY" dirty="0" err="1"/>
              <a:t>Pencegahan</a:t>
            </a:r>
            <a:r>
              <a:rPr lang="en-MY" dirty="0"/>
              <a:t> </a:t>
            </a:r>
            <a:r>
              <a:rPr lang="en-MY" dirty="0" err="1"/>
              <a:t>adalah</a:t>
            </a:r>
            <a:r>
              <a:rPr lang="en-MY" dirty="0"/>
              <a:t> </a:t>
            </a:r>
            <a:r>
              <a:rPr lang="en-MY" dirty="0" err="1"/>
              <a:t>perkara</a:t>
            </a:r>
            <a:r>
              <a:rPr lang="en-MY" dirty="0"/>
              <a:t> yang </a:t>
            </a:r>
            <a:r>
              <a:rPr lang="en-MY" dirty="0" err="1"/>
              <a:t>amat</a:t>
            </a:r>
            <a:r>
              <a:rPr lang="en-MY" dirty="0"/>
              <a:t> </a:t>
            </a:r>
            <a:r>
              <a:rPr lang="en-MY" dirty="0" err="1"/>
              <a:t>dituntut</a:t>
            </a:r>
            <a:r>
              <a:rPr lang="en-MY" dirty="0"/>
              <a:t> </a:t>
            </a:r>
            <a:r>
              <a:rPr lang="en-MY" dirty="0" err="1"/>
              <a:t>dalam</a:t>
            </a:r>
            <a:r>
              <a:rPr lang="en-MY" dirty="0"/>
              <a:t> agama. </a:t>
            </a:r>
            <a:r>
              <a:rPr lang="en-MY" dirty="0" err="1"/>
              <a:t>Jadi</a:t>
            </a:r>
            <a:r>
              <a:rPr lang="en-MY" dirty="0"/>
              <a:t>, </a:t>
            </a:r>
            <a:r>
              <a:rPr lang="en-MY" dirty="0" err="1"/>
              <a:t>mengapa</a:t>
            </a:r>
            <a:r>
              <a:rPr lang="en-MY" dirty="0"/>
              <a:t> </a:t>
            </a:r>
            <a:r>
              <a:rPr lang="en-MY" dirty="0" err="1"/>
              <a:t>kita</a:t>
            </a:r>
            <a:r>
              <a:rPr lang="en-MY" dirty="0"/>
              <a:t> </a:t>
            </a:r>
            <a:r>
              <a:rPr lang="en-MY" dirty="0" err="1"/>
              <a:t>perlu</a:t>
            </a:r>
            <a:r>
              <a:rPr lang="en-MY" dirty="0"/>
              <a:t> </a:t>
            </a:r>
            <a:r>
              <a:rPr lang="en-MY" dirty="0" err="1"/>
              <a:t>meraguinya</a:t>
            </a:r>
            <a:r>
              <a:rPr lang="en-MY" dirty="0"/>
              <a:t> </a:t>
            </a:r>
            <a:r>
              <a:rPr lang="en-MY" dirty="0" err="1"/>
              <a:t>lagi</a:t>
            </a:r>
            <a:r>
              <a:rPr lang="en-MY" dirty="0"/>
              <a:t>?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BE0BF40D-0C59-4F2E-8D5B-AC87C859E30F}"/>
              </a:ext>
            </a:extLst>
          </p:cNvPr>
          <p:cNvSpPr/>
          <p:nvPr/>
        </p:nvSpPr>
        <p:spPr>
          <a:xfrm>
            <a:off x="621723" y="1078304"/>
            <a:ext cx="2582425" cy="1257244"/>
          </a:xfrm>
          <a:prstGeom prst="wedgeRoundRectCallout">
            <a:avLst/>
          </a:prstGeom>
          <a:solidFill>
            <a:srgbClr val="F254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err="1"/>
              <a:t>Golongan</a:t>
            </a:r>
            <a:r>
              <a:rPr lang="en-MY" dirty="0"/>
              <a:t> anti-</a:t>
            </a:r>
            <a:r>
              <a:rPr lang="en-MY" dirty="0" err="1"/>
              <a:t>vaksin</a:t>
            </a:r>
            <a:r>
              <a:rPr lang="en-MY" dirty="0"/>
              <a:t> </a:t>
            </a:r>
            <a:r>
              <a:rPr lang="en-MY" dirty="0" err="1"/>
              <a:t>merasakan</a:t>
            </a:r>
            <a:r>
              <a:rPr lang="en-MY" dirty="0"/>
              <a:t> </a:t>
            </a:r>
            <a:r>
              <a:rPr lang="en-MY" dirty="0" err="1"/>
              <a:t>bahawa</a:t>
            </a:r>
            <a:r>
              <a:rPr lang="en-MY" dirty="0"/>
              <a:t>  </a:t>
            </a:r>
            <a:r>
              <a:rPr lang="en-MY" dirty="0" err="1"/>
              <a:t>vaksin</a:t>
            </a:r>
            <a:r>
              <a:rPr lang="en-MY" dirty="0"/>
              <a:t> </a:t>
            </a:r>
            <a:r>
              <a:rPr lang="en-MY" dirty="0" err="1"/>
              <a:t>mengandungi</a:t>
            </a:r>
            <a:r>
              <a:rPr lang="en-MY" dirty="0"/>
              <a:t> </a:t>
            </a:r>
            <a:r>
              <a:rPr lang="en-MY" dirty="0" err="1"/>
              <a:t>bahan</a:t>
            </a:r>
            <a:r>
              <a:rPr lang="en-MY" dirty="0"/>
              <a:t> haram </a:t>
            </a:r>
            <a:r>
              <a:rPr lang="en-MY" dirty="0" err="1"/>
              <a:t>seperti</a:t>
            </a:r>
            <a:r>
              <a:rPr lang="en-MY" dirty="0"/>
              <a:t> DNA </a:t>
            </a:r>
            <a:r>
              <a:rPr lang="en-MY" dirty="0" err="1"/>
              <a:t>khinzir</a:t>
            </a:r>
            <a:endParaRPr lang="en-MY" dirty="0"/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0922C608-8C49-4D69-8F8B-C7FD307EA6E2}"/>
              </a:ext>
            </a:extLst>
          </p:cNvPr>
          <p:cNvSpPr/>
          <p:nvPr/>
        </p:nvSpPr>
        <p:spPr>
          <a:xfrm flipH="1">
            <a:off x="3414848" y="237207"/>
            <a:ext cx="2597774" cy="2072020"/>
          </a:xfrm>
          <a:prstGeom prst="wedgeRoundRectCallout">
            <a:avLst/>
          </a:prstGeom>
          <a:solidFill>
            <a:srgbClr val="F254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err="1"/>
              <a:t>Sesetengah</a:t>
            </a:r>
            <a:r>
              <a:rPr lang="en-MY" dirty="0"/>
              <a:t> </a:t>
            </a:r>
            <a:r>
              <a:rPr lang="en-MY" dirty="0" err="1"/>
              <a:t>vaksin</a:t>
            </a:r>
            <a:r>
              <a:rPr lang="en-MY" dirty="0"/>
              <a:t> </a:t>
            </a:r>
            <a:r>
              <a:rPr lang="en-MY" dirty="0" err="1"/>
              <a:t>sememangnya</a:t>
            </a:r>
            <a:r>
              <a:rPr lang="en-MY" dirty="0"/>
              <a:t> </a:t>
            </a:r>
            <a:r>
              <a:rPr lang="en-MY" dirty="0" err="1"/>
              <a:t>mengandungi</a:t>
            </a:r>
            <a:r>
              <a:rPr lang="en-MY" dirty="0"/>
              <a:t> </a:t>
            </a:r>
            <a:r>
              <a:rPr lang="en-MY" dirty="0" err="1"/>
              <a:t>gelatin</a:t>
            </a:r>
            <a:r>
              <a:rPr lang="en-MY" dirty="0"/>
              <a:t> </a:t>
            </a:r>
            <a:r>
              <a:rPr lang="en-MY" dirty="0" err="1"/>
              <a:t>khinzir</a:t>
            </a:r>
            <a:r>
              <a:rPr lang="en-MY" dirty="0"/>
              <a:t> </a:t>
            </a:r>
            <a:r>
              <a:rPr lang="en-MY" dirty="0" err="1"/>
              <a:t>sebagai</a:t>
            </a:r>
            <a:r>
              <a:rPr lang="en-MY" dirty="0"/>
              <a:t> stabiliser </a:t>
            </a:r>
            <a:r>
              <a:rPr lang="en-MY" dirty="0" err="1"/>
              <a:t>tetapi</a:t>
            </a:r>
            <a:r>
              <a:rPr lang="en-MY" dirty="0"/>
              <a:t> </a:t>
            </a:r>
            <a:r>
              <a:rPr lang="en-MY" dirty="0" err="1"/>
              <a:t>jika</a:t>
            </a:r>
            <a:r>
              <a:rPr lang="en-MY" dirty="0"/>
              <a:t> </a:t>
            </a:r>
            <a:r>
              <a:rPr lang="en-MY" dirty="0" err="1"/>
              <a:t>muzakarah</a:t>
            </a:r>
            <a:r>
              <a:rPr lang="en-MY" dirty="0"/>
              <a:t> ulama </a:t>
            </a:r>
            <a:r>
              <a:rPr lang="en-MY" dirty="0" err="1"/>
              <a:t>telah</a:t>
            </a:r>
            <a:r>
              <a:rPr lang="en-MY" dirty="0"/>
              <a:t> </a:t>
            </a:r>
            <a:r>
              <a:rPr lang="en-MY" dirty="0" err="1"/>
              <a:t>mengeluarkan</a:t>
            </a:r>
            <a:r>
              <a:rPr lang="en-MY" dirty="0"/>
              <a:t> fatwa </a:t>
            </a:r>
            <a:r>
              <a:rPr lang="en-MY" dirty="0" err="1"/>
              <a:t>suntikan</a:t>
            </a:r>
            <a:r>
              <a:rPr lang="en-MY" dirty="0"/>
              <a:t> </a:t>
            </a:r>
            <a:r>
              <a:rPr lang="en-MY" dirty="0" err="1"/>
              <a:t>vaksin</a:t>
            </a:r>
            <a:r>
              <a:rPr lang="en-MY" dirty="0"/>
              <a:t> </a:t>
            </a:r>
            <a:r>
              <a:rPr lang="en-MY" dirty="0" err="1"/>
              <a:t>dibolehkan</a:t>
            </a:r>
            <a:r>
              <a:rPr lang="en-MY" dirty="0"/>
              <a:t> dan </a:t>
            </a:r>
            <a:r>
              <a:rPr lang="en-MY" dirty="0" err="1"/>
              <a:t>harus</a:t>
            </a:r>
            <a:r>
              <a:rPr lang="en-MY" dirty="0"/>
              <a:t> </a:t>
            </a:r>
            <a:r>
              <a:rPr lang="en-MY" dirty="0" err="1"/>
              <a:t>atas</a:t>
            </a:r>
            <a:r>
              <a:rPr lang="en-MY" dirty="0"/>
              <a:t> </a:t>
            </a:r>
            <a:r>
              <a:rPr lang="en-MY" dirty="0" err="1"/>
              <a:t>beberapa</a:t>
            </a:r>
            <a:r>
              <a:rPr lang="en-MY" dirty="0"/>
              <a:t> </a:t>
            </a:r>
            <a:r>
              <a:rPr lang="en-MY" dirty="0" err="1"/>
              <a:t>faktor</a:t>
            </a:r>
            <a:endParaRPr lang="en-MY" dirty="0"/>
          </a:p>
        </p:txBody>
      </p:sp>
      <p:pic>
        <p:nvPicPr>
          <p:cNvPr id="5122" name="Picture 2" descr="Image result for fries animation">
            <a:extLst>
              <a:ext uri="{FF2B5EF4-FFF2-40B4-BE49-F238E27FC236}">
                <a16:creationId xmlns:a16="http://schemas.microsoft.com/office/drawing/2014/main" id="{082B6680-DF03-42A7-8DB8-2519596C1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913" y="3985151"/>
            <a:ext cx="1662489" cy="93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fish and cgips animatio">
            <a:extLst>
              <a:ext uri="{FF2B5EF4-FFF2-40B4-BE49-F238E27FC236}">
                <a16:creationId xmlns:a16="http://schemas.microsoft.com/office/drawing/2014/main" id="{FADDCCFE-2B3F-4B10-A655-584209CA4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39" b="89157" l="7237" r="94408">
                        <a14:foregroundMark x1="15461" y1="56627" x2="7237" y2="59639"/>
                        <a14:foregroundMark x1="89145" y1="54217" x2="89145" y2="50000"/>
                        <a14:foregroundMark x1="90132" y1="53614" x2="94408" y2="566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899" y="4038878"/>
            <a:ext cx="1814825" cy="99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milkshake animation">
            <a:extLst>
              <a:ext uri="{FF2B5EF4-FFF2-40B4-BE49-F238E27FC236}">
                <a16:creationId xmlns:a16="http://schemas.microsoft.com/office/drawing/2014/main" id="{A2786F9C-378D-48A8-A1B8-1EDB90192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370" y="3649714"/>
            <a:ext cx="941220" cy="101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Image result for milkshake animation">
            <a:extLst>
              <a:ext uri="{FF2B5EF4-FFF2-40B4-BE49-F238E27FC236}">
                <a16:creationId xmlns:a16="http://schemas.microsoft.com/office/drawing/2014/main" id="{B90865FB-4F37-43FB-A7B9-4F5264670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966" y="3674556"/>
            <a:ext cx="941220" cy="101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Image result for milkshake animation">
            <a:extLst>
              <a:ext uri="{FF2B5EF4-FFF2-40B4-BE49-F238E27FC236}">
                <a16:creationId xmlns:a16="http://schemas.microsoft.com/office/drawing/2014/main" id="{BD06A857-EE8D-4211-8419-28B1D29BB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435" y="4038878"/>
            <a:ext cx="941220" cy="101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1767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lat Style Disease Presentatio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471</Words>
  <Application>Microsoft Office PowerPoint</Application>
  <PresentationFormat>On-screen Show (16:9)</PresentationFormat>
  <Paragraphs>51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Oswald Regular</vt:lpstr>
      <vt:lpstr>Arial</vt:lpstr>
      <vt:lpstr>Anaheim</vt:lpstr>
      <vt:lpstr>Anton</vt:lpstr>
      <vt:lpstr>Flat Style Disease Presentation by SlidesGo</vt:lpstr>
      <vt:lpstr>VAKSIN</vt:lpstr>
      <vt:lpstr>APA ITU VAKSIN?</vt:lpstr>
      <vt:lpstr>BAGAIMANA VAKSIN BERFUNGSI?</vt:lpstr>
      <vt:lpstr>VAKSIN MENCEGAH PENYAKIT</vt:lpstr>
      <vt:lpstr>VAKSIN MENCEGAH PENYAKIT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—SETH BERKLEY,  PENGASAS INTERNATIONAL AIDS VACCINE INITIAVE</vt:lpstr>
      <vt:lpstr>KESIMPULAN</vt:lpstr>
      <vt:lpstr>TERIMA KASIH!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VAKSIN</dc:title>
  <cp:lastModifiedBy>Nur Irdeena</cp:lastModifiedBy>
  <cp:revision>19</cp:revision>
  <dcterms:modified xsi:type="dcterms:W3CDTF">2019-12-10T12:38:13Z</dcterms:modified>
</cp:coreProperties>
</file>