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Miriam Libre"/>
      <p:regular r:id="rId25"/>
      <p:bold r:id="rId26"/>
    </p:embeddedFont>
    <p:embeddedFont>
      <p:font typeface="Proxima Nova"/>
      <p:regular r:id="rId27"/>
      <p:bold r:id="rId28"/>
      <p:italic r:id="rId29"/>
      <p:boldItalic r:id="rId30"/>
    </p:embeddedFont>
    <p:embeddedFont>
      <p:font typeface="Work Sans"/>
      <p:regular r:id="rId31"/>
      <p:bold r:id="rId32"/>
    </p:embeddedFont>
    <p:embeddedFont>
      <p:font typeface="Barlow Light"/>
      <p:regular r:id="rId33"/>
      <p:bold r:id="rId34"/>
      <p:italic r:id="rId35"/>
      <p:boldItalic r:id="rId36"/>
    </p:embeddedFont>
    <p:embeddedFont>
      <p:font typeface="Barlow"/>
      <p:regular r:id="rId37"/>
      <p:bold r:id="rId38"/>
      <p:italic r:id="rId39"/>
      <p:boldItalic r:id="rId40"/>
    </p:embeddedFont>
    <p:embeddedFont>
      <p:font typeface="Alfa Slab One"/>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boldItalic.fntdata"/><Relationship Id="rId20" Type="http://schemas.openxmlformats.org/officeDocument/2006/relationships/slide" Target="slides/slide14.xml"/><Relationship Id="rId41" Type="http://schemas.openxmlformats.org/officeDocument/2006/relationships/font" Target="fonts/AlfaSlabOne-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iriamLibre-bold.fntdata"/><Relationship Id="rId25" Type="http://schemas.openxmlformats.org/officeDocument/2006/relationships/font" Target="fonts/MiriamLibre-regular.fntdata"/><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roximaNova-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WorkSans-regular.fntdata"/><Relationship Id="rId30" Type="http://schemas.openxmlformats.org/officeDocument/2006/relationships/font" Target="fonts/ProximaNova-boldItalic.fntdata"/><Relationship Id="rId11" Type="http://schemas.openxmlformats.org/officeDocument/2006/relationships/slide" Target="slides/slide5.xml"/><Relationship Id="rId33" Type="http://schemas.openxmlformats.org/officeDocument/2006/relationships/font" Target="fonts/BarlowLight-regular.fntdata"/><Relationship Id="rId10" Type="http://schemas.openxmlformats.org/officeDocument/2006/relationships/slide" Target="slides/slide4.xml"/><Relationship Id="rId32" Type="http://schemas.openxmlformats.org/officeDocument/2006/relationships/font" Target="fonts/WorkSans-bold.fntdata"/><Relationship Id="rId13" Type="http://schemas.openxmlformats.org/officeDocument/2006/relationships/slide" Target="slides/slide7.xml"/><Relationship Id="rId35" Type="http://schemas.openxmlformats.org/officeDocument/2006/relationships/font" Target="fonts/BarlowLight-italic.fntdata"/><Relationship Id="rId12" Type="http://schemas.openxmlformats.org/officeDocument/2006/relationships/slide" Target="slides/slide6.xml"/><Relationship Id="rId34" Type="http://schemas.openxmlformats.org/officeDocument/2006/relationships/font" Target="fonts/BarlowLight-bold.fntdata"/><Relationship Id="rId15" Type="http://schemas.openxmlformats.org/officeDocument/2006/relationships/slide" Target="slides/slide9.xml"/><Relationship Id="rId37" Type="http://schemas.openxmlformats.org/officeDocument/2006/relationships/font" Target="fonts/Barlow-regular.fntdata"/><Relationship Id="rId14" Type="http://schemas.openxmlformats.org/officeDocument/2006/relationships/slide" Target="slides/slide8.xml"/><Relationship Id="rId36" Type="http://schemas.openxmlformats.org/officeDocument/2006/relationships/font" Target="fonts/BarlowLight-boldItalic.fntdata"/><Relationship Id="rId17" Type="http://schemas.openxmlformats.org/officeDocument/2006/relationships/slide" Target="slides/slide11.xml"/><Relationship Id="rId39" Type="http://schemas.openxmlformats.org/officeDocument/2006/relationships/font" Target="fonts/Barlow-italic.fntdata"/><Relationship Id="rId16" Type="http://schemas.openxmlformats.org/officeDocument/2006/relationships/slide" Target="slides/slide10.xml"/><Relationship Id="rId38" Type="http://schemas.openxmlformats.org/officeDocument/2006/relationships/font" Target="fonts/Barlow-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49cc248c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49cc248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44a6ca3cd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4a6ca3cd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5310cfdf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45310cfdf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45310cfdf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5310cfdf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449cc248cb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49cc248c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452e443a83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452e443a83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52e443a83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52e443a83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44a6ca3cdf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44a6ca3cd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49cc248cb_0_7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49cc248cb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46fd58cb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46fd58cb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449cc248cb_1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49cc248cb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49cc248cb_0_4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49cc248cb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49cc248cb_1_7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49cc248cb_1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449cc248cb_0_2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449cc248c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449cc248cb_0_9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49cc248cb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52cd4b8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452cd4b8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452cd4b8e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452cd4b8e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52cd4b8e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52cd4b8e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122525" y="1991825"/>
            <a:ext cx="4899000" cy="1159800"/>
          </a:xfrm>
          <a:prstGeom prst="rect">
            <a:avLst/>
          </a:prstGeom>
        </p:spPr>
        <p:txBody>
          <a:bodyPr anchorCtr="0" anchor="ctr" bIns="91425" lIns="91425" spcFirstLastPara="1" rIns="91425" wrap="square" tIns="91425"/>
          <a:lstStyle>
            <a:lvl1pPr lvl="0" rtl="0" algn="ctr">
              <a:spcBef>
                <a:spcPts val="0"/>
              </a:spcBef>
              <a:spcAft>
                <a:spcPts val="0"/>
              </a:spcAft>
              <a:buClr>
                <a:srgbClr val="000000"/>
              </a:buClr>
              <a:buSzPts val="4600"/>
              <a:buNone/>
              <a:defRPr sz="4600">
                <a:solidFill>
                  <a:srgbClr val="000000"/>
                </a:solidFill>
              </a:defRPr>
            </a:lvl1pPr>
            <a:lvl2pPr lvl="1" rtl="0" algn="ctr">
              <a:spcBef>
                <a:spcPts val="0"/>
              </a:spcBef>
              <a:spcAft>
                <a:spcPts val="0"/>
              </a:spcAft>
              <a:buClr>
                <a:srgbClr val="000000"/>
              </a:buClr>
              <a:buSzPts val="4600"/>
              <a:buNone/>
              <a:defRPr sz="4600">
                <a:solidFill>
                  <a:srgbClr val="000000"/>
                </a:solidFill>
              </a:defRPr>
            </a:lvl2pPr>
            <a:lvl3pPr lvl="2" rtl="0" algn="ctr">
              <a:spcBef>
                <a:spcPts val="0"/>
              </a:spcBef>
              <a:spcAft>
                <a:spcPts val="0"/>
              </a:spcAft>
              <a:buClr>
                <a:srgbClr val="000000"/>
              </a:buClr>
              <a:buSzPts val="4600"/>
              <a:buNone/>
              <a:defRPr sz="4600">
                <a:solidFill>
                  <a:srgbClr val="000000"/>
                </a:solidFill>
              </a:defRPr>
            </a:lvl3pPr>
            <a:lvl4pPr lvl="3" rtl="0" algn="ctr">
              <a:spcBef>
                <a:spcPts val="0"/>
              </a:spcBef>
              <a:spcAft>
                <a:spcPts val="0"/>
              </a:spcAft>
              <a:buClr>
                <a:srgbClr val="000000"/>
              </a:buClr>
              <a:buSzPts val="4600"/>
              <a:buNone/>
              <a:defRPr sz="4600">
                <a:solidFill>
                  <a:srgbClr val="000000"/>
                </a:solidFill>
              </a:defRPr>
            </a:lvl4pPr>
            <a:lvl5pPr lvl="4" rtl="0" algn="ctr">
              <a:spcBef>
                <a:spcPts val="0"/>
              </a:spcBef>
              <a:spcAft>
                <a:spcPts val="0"/>
              </a:spcAft>
              <a:buClr>
                <a:srgbClr val="000000"/>
              </a:buClr>
              <a:buSzPts val="4600"/>
              <a:buNone/>
              <a:defRPr sz="4600">
                <a:solidFill>
                  <a:srgbClr val="000000"/>
                </a:solidFill>
              </a:defRPr>
            </a:lvl5pPr>
            <a:lvl6pPr lvl="5" rtl="0" algn="ctr">
              <a:spcBef>
                <a:spcPts val="0"/>
              </a:spcBef>
              <a:spcAft>
                <a:spcPts val="0"/>
              </a:spcAft>
              <a:buClr>
                <a:srgbClr val="000000"/>
              </a:buClr>
              <a:buSzPts val="4600"/>
              <a:buNone/>
              <a:defRPr sz="4600">
                <a:solidFill>
                  <a:srgbClr val="000000"/>
                </a:solidFill>
              </a:defRPr>
            </a:lvl6pPr>
            <a:lvl7pPr lvl="6" rtl="0" algn="ctr">
              <a:spcBef>
                <a:spcPts val="0"/>
              </a:spcBef>
              <a:spcAft>
                <a:spcPts val="0"/>
              </a:spcAft>
              <a:buClr>
                <a:srgbClr val="000000"/>
              </a:buClr>
              <a:buSzPts val="4600"/>
              <a:buNone/>
              <a:defRPr sz="4600">
                <a:solidFill>
                  <a:srgbClr val="000000"/>
                </a:solidFill>
              </a:defRPr>
            </a:lvl7pPr>
            <a:lvl8pPr lvl="7" rtl="0" algn="ctr">
              <a:spcBef>
                <a:spcPts val="0"/>
              </a:spcBef>
              <a:spcAft>
                <a:spcPts val="0"/>
              </a:spcAft>
              <a:buClr>
                <a:srgbClr val="000000"/>
              </a:buClr>
              <a:buSzPts val="4600"/>
              <a:buNone/>
              <a:defRPr sz="4600">
                <a:solidFill>
                  <a:srgbClr val="000000"/>
                </a:solidFill>
              </a:defRPr>
            </a:lvl8pPr>
            <a:lvl9pPr lvl="8" rtl="0" algn="ctr">
              <a:spcBef>
                <a:spcPts val="0"/>
              </a:spcBef>
              <a:spcAft>
                <a:spcPts val="0"/>
              </a:spcAft>
              <a:buClr>
                <a:srgbClr val="000000"/>
              </a:buClr>
              <a:buSzPts val="4600"/>
              <a:buNone/>
              <a:defRPr sz="4600">
                <a:solidFill>
                  <a:srgbClr val="000000"/>
                </a:solidFill>
              </a:defRPr>
            </a:lvl9pPr>
          </a:lstStyle>
          <a:p/>
        </p:txBody>
      </p:sp>
      <p:sp>
        <p:nvSpPr>
          <p:cNvPr id="58" name="Google Shape;58;p14"/>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a:off x="557947" y="-9"/>
            <a:ext cx="1564584" cy="2825099"/>
            <a:chOff x="0" y="855663"/>
            <a:chExt cx="1257300" cy="2270250"/>
          </a:xfrm>
        </p:grpSpPr>
        <p:sp>
          <p:nvSpPr>
            <p:cNvPr id="60" name="Google Shape;60;p14"/>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14"/>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14"/>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14"/>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4"/>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4"/>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14"/>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4"/>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 name="Google Shape;68;p14"/>
          <p:cNvGrpSpPr/>
          <p:nvPr/>
        </p:nvGrpSpPr>
        <p:grpSpPr>
          <a:xfrm rot="-5400000">
            <a:off x="7256368" y="-405553"/>
            <a:ext cx="1043197" cy="2732065"/>
            <a:chOff x="7556500" y="3806825"/>
            <a:chExt cx="838313" cy="2195488"/>
          </a:xfrm>
        </p:grpSpPr>
        <p:sp>
          <p:nvSpPr>
            <p:cNvPr id="69" name="Google Shape;69;p14"/>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4"/>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4"/>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4"/>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4"/>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4"/>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4"/>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4"/>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4"/>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4"/>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4"/>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 name="Google Shape;80;p14"/>
          <p:cNvGrpSpPr/>
          <p:nvPr/>
        </p:nvGrpSpPr>
        <p:grpSpPr>
          <a:xfrm rot="5400000">
            <a:off x="527351" y="2768116"/>
            <a:ext cx="1389642" cy="2444192"/>
            <a:chOff x="4395788" y="4144963"/>
            <a:chExt cx="1058775" cy="1862100"/>
          </a:xfrm>
        </p:grpSpPr>
        <p:sp>
          <p:nvSpPr>
            <p:cNvPr id="81" name="Google Shape;81;p14"/>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4"/>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4"/>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 name="Google Shape;84;p14"/>
          <p:cNvGrpSpPr/>
          <p:nvPr/>
        </p:nvGrpSpPr>
        <p:grpSpPr>
          <a:xfrm rot="10800000">
            <a:off x="6869501" y="2412068"/>
            <a:ext cx="1768658" cy="2731445"/>
            <a:chOff x="6545263" y="855663"/>
            <a:chExt cx="1469962" cy="2270150"/>
          </a:xfrm>
        </p:grpSpPr>
        <p:sp>
          <p:nvSpPr>
            <p:cNvPr id="85" name="Google Shape;85;p14"/>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4"/>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4"/>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4"/>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4"/>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4"/>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4"/>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4"/>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4"/>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94" name="Shape 94"/>
        <p:cNvGrpSpPr/>
        <p:nvPr/>
      </p:nvGrpSpPr>
      <p:grpSpPr>
        <a:xfrm>
          <a:off x="0" y="0"/>
          <a:ext cx="0" cy="0"/>
          <a:chOff x="0" y="0"/>
          <a:chExt cx="0" cy="0"/>
        </a:xfrm>
      </p:grpSpPr>
      <p:sp>
        <p:nvSpPr>
          <p:cNvPr id="95" name="Google Shape;95;p15"/>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ph type="ctrTitle"/>
          </p:nvPr>
        </p:nvSpPr>
        <p:spPr>
          <a:xfrm>
            <a:off x="2626350" y="1888150"/>
            <a:ext cx="3891300" cy="1159800"/>
          </a:xfrm>
          <a:prstGeom prst="rect">
            <a:avLst/>
          </a:prstGeom>
        </p:spPr>
        <p:txBody>
          <a:bodyPr anchorCtr="0" anchor="b" bIns="91425" lIns="91425" spcFirstLastPara="1" rIns="91425" wrap="square" tIns="91425"/>
          <a:lstStyle>
            <a:lvl1pPr lvl="0" rtl="0" algn="ctr">
              <a:spcBef>
                <a:spcPts val="0"/>
              </a:spcBef>
              <a:spcAft>
                <a:spcPts val="0"/>
              </a:spcAft>
              <a:buClr>
                <a:srgbClr val="FFFFFF"/>
              </a:buClr>
              <a:buSzPts val="4000"/>
              <a:buNone/>
              <a:defRPr sz="4000">
                <a:solidFill>
                  <a:srgbClr val="FFFFFF"/>
                </a:solidFill>
              </a:defRPr>
            </a:lvl1pPr>
            <a:lvl2pPr lvl="1" rtl="0" algn="ctr">
              <a:spcBef>
                <a:spcPts val="0"/>
              </a:spcBef>
              <a:spcAft>
                <a:spcPts val="0"/>
              </a:spcAft>
              <a:buClr>
                <a:srgbClr val="FFFFFF"/>
              </a:buClr>
              <a:buSzPts val="4000"/>
              <a:buNone/>
              <a:defRPr sz="4000">
                <a:solidFill>
                  <a:srgbClr val="FFFFFF"/>
                </a:solidFill>
              </a:defRPr>
            </a:lvl2pPr>
            <a:lvl3pPr lvl="2" rtl="0" algn="ctr">
              <a:spcBef>
                <a:spcPts val="0"/>
              </a:spcBef>
              <a:spcAft>
                <a:spcPts val="0"/>
              </a:spcAft>
              <a:buClr>
                <a:srgbClr val="FFFFFF"/>
              </a:buClr>
              <a:buSzPts val="4000"/>
              <a:buNone/>
              <a:defRPr sz="4000">
                <a:solidFill>
                  <a:srgbClr val="FFFFFF"/>
                </a:solidFill>
              </a:defRPr>
            </a:lvl3pPr>
            <a:lvl4pPr lvl="3" rtl="0" algn="ctr">
              <a:spcBef>
                <a:spcPts val="0"/>
              </a:spcBef>
              <a:spcAft>
                <a:spcPts val="0"/>
              </a:spcAft>
              <a:buClr>
                <a:srgbClr val="FFFFFF"/>
              </a:buClr>
              <a:buSzPts val="4000"/>
              <a:buNone/>
              <a:defRPr sz="4000">
                <a:solidFill>
                  <a:srgbClr val="FFFFFF"/>
                </a:solidFill>
              </a:defRPr>
            </a:lvl4pPr>
            <a:lvl5pPr lvl="4" rtl="0" algn="ctr">
              <a:spcBef>
                <a:spcPts val="0"/>
              </a:spcBef>
              <a:spcAft>
                <a:spcPts val="0"/>
              </a:spcAft>
              <a:buClr>
                <a:srgbClr val="FFFFFF"/>
              </a:buClr>
              <a:buSzPts val="4000"/>
              <a:buNone/>
              <a:defRPr sz="4000">
                <a:solidFill>
                  <a:srgbClr val="FFFFFF"/>
                </a:solidFill>
              </a:defRPr>
            </a:lvl5pPr>
            <a:lvl6pPr lvl="5" rtl="0" algn="ctr">
              <a:spcBef>
                <a:spcPts val="0"/>
              </a:spcBef>
              <a:spcAft>
                <a:spcPts val="0"/>
              </a:spcAft>
              <a:buClr>
                <a:srgbClr val="FFFFFF"/>
              </a:buClr>
              <a:buSzPts val="4000"/>
              <a:buNone/>
              <a:defRPr sz="4000">
                <a:solidFill>
                  <a:srgbClr val="FFFFFF"/>
                </a:solidFill>
              </a:defRPr>
            </a:lvl6pPr>
            <a:lvl7pPr lvl="6" rtl="0" algn="ctr">
              <a:spcBef>
                <a:spcPts val="0"/>
              </a:spcBef>
              <a:spcAft>
                <a:spcPts val="0"/>
              </a:spcAft>
              <a:buClr>
                <a:srgbClr val="FFFFFF"/>
              </a:buClr>
              <a:buSzPts val="4000"/>
              <a:buNone/>
              <a:defRPr sz="4000">
                <a:solidFill>
                  <a:srgbClr val="FFFFFF"/>
                </a:solidFill>
              </a:defRPr>
            </a:lvl7pPr>
            <a:lvl8pPr lvl="7" rtl="0" algn="ctr">
              <a:spcBef>
                <a:spcPts val="0"/>
              </a:spcBef>
              <a:spcAft>
                <a:spcPts val="0"/>
              </a:spcAft>
              <a:buClr>
                <a:srgbClr val="FFFFFF"/>
              </a:buClr>
              <a:buSzPts val="4000"/>
              <a:buNone/>
              <a:defRPr sz="4000">
                <a:solidFill>
                  <a:srgbClr val="FFFFFF"/>
                </a:solidFill>
              </a:defRPr>
            </a:lvl8pPr>
            <a:lvl9pPr lvl="8" rtl="0" algn="ctr">
              <a:spcBef>
                <a:spcPts val="0"/>
              </a:spcBef>
              <a:spcAft>
                <a:spcPts val="0"/>
              </a:spcAft>
              <a:buClr>
                <a:srgbClr val="FFFFFF"/>
              </a:buClr>
              <a:buSzPts val="4000"/>
              <a:buNone/>
              <a:defRPr sz="4000">
                <a:solidFill>
                  <a:srgbClr val="FFFFFF"/>
                </a:solidFill>
              </a:defRPr>
            </a:lvl9pPr>
          </a:lstStyle>
          <a:p/>
        </p:txBody>
      </p:sp>
      <p:sp>
        <p:nvSpPr>
          <p:cNvPr id="97" name="Google Shape;97;p15"/>
          <p:cNvSpPr txBox="1"/>
          <p:nvPr>
            <p:ph idx="1" type="subTitle"/>
          </p:nvPr>
        </p:nvSpPr>
        <p:spPr>
          <a:xfrm>
            <a:off x="2626350" y="3144854"/>
            <a:ext cx="3891300" cy="784800"/>
          </a:xfrm>
          <a:prstGeom prst="rect">
            <a:avLst/>
          </a:prstGeom>
        </p:spPr>
        <p:txBody>
          <a:bodyPr anchorCtr="0" anchor="t" bIns="91425" lIns="91425" spcFirstLastPara="1" rIns="91425" wrap="square" tIns="91425"/>
          <a:lstStyle>
            <a:lvl1pPr lvl="0" rtl="0" algn="ctr">
              <a:spcBef>
                <a:spcPts val="0"/>
              </a:spcBef>
              <a:spcAft>
                <a:spcPts val="0"/>
              </a:spcAft>
              <a:buClr>
                <a:srgbClr val="000000"/>
              </a:buClr>
              <a:buSzPts val="2400"/>
              <a:buNone/>
              <a:defRPr>
                <a:solidFill>
                  <a:srgbClr val="000000"/>
                </a:solidFill>
              </a:defRPr>
            </a:lvl1pPr>
            <a:lvl2pPr lvl="1" rtl="0" algn="ctr">
              <a:spcBef>
                <a:spcPts val="0"/>
              </a:spcBef>
              <a:spcAft>
                <a:spcPts val="0"/>
              </a:spcAft>
              <a:buClr>
                <a:srgbClr val="000000"/>
              </a:buClr>
              <a:buSzPts val="3000"/>
              <a:buNone/>
              <a:defRPr sz="3000">
                <a:solidFill>
                  <a:srgbClr val="000000"/>
                </a:solidFill>
              </a:defRPr>
            </a:lvl2pPr>
            <a:lvl3pPr lvl="2" rtl="0" algn="ctr">
              <a:spcBef>
                <a:spcPts val="0"/>
              </a:spcBef>
              <a:spcAft>
                <a:spcPts val="0"/>
              </a:spcAft>
              <a:buClr>
                <a:srgbClr val="000000"/>
              </a:buClr>
              <a:buSzPts val="3000"/>
              <a:buNone/>
              <a:defRPr sz="3000">
                <a:solidFill>
                  <a:srgbClr val="000000"/>
                </a:solidFill>
              </a:defRPr>
            </a:lvl3pPr>
            <a:lvl4pPr lvl="3" rtl="0" algn="ctr">
              <a:spcBef>
                <a:spcPts val="0"/>
              </a:spcBef>
              <a:spcAft>
                <a:spcPts val="0"/>
              </a:spcAft>
              <a:buClr>
                <a:srgbClr val="000000"/>
              </a:buClr>
              <a:buSzPts val="3000"/>
              <a:buNone/>
              <a:defRPr sz="3000">
                <a:solidFill>
                  <a:srgbClr val="000000"/>
                </a:solidFill>
              </a:defRPr>
            </a:lvl4pPr>
            <a:lvl5pPr lvl="4" rtl="0" algn="ctr">
              <a:spcBef>
                <a:spcPts val="0"/>
              </a:spcBef>
              <a:spcAft>
                <a:spcPts val="0"/>
              </a:spcAft>
              <a:buClr>
                <a:srgbClr val="000000"/>
              </a:buClr>
              <a:buSzPts val="3000"/>
              <a:buNone/>
              <a:defRPr sz="3000">
                <a:solidFill>
                  <a:srgbClr val="000000"/>
                </a:solidFill>
              </a:defRPr>
            </a:lvl5pPr>
            <a:lvl6pPr lvl="5" rtl="0" algn="ctr">
              <a:spcBef>
                <a:spcPts val="0"/>
              </a:spcBef>
              <a:spcAft>
                <a:spcPts val="0"/>
              </a:spcAft>
              <a:buClr>
                <a:srgbClr val="000000"/>
              </a:buClr>
              <a:buSzPts val="3000"/>
              <a:buNone/>
              <a:defRPr sz="3000">
                <a:solidFill>
                  <a:srgbClr val="000000"/>
                </a:solidFill>
              </a:defRPr>
            </a:lvl6pPr>
            <a:lvl7pPr lvl="6" rtl="0" algn="ctr">
              <a:spcBef>
                <a:spcPts val="0"/>
              </a:spcBef>
              <a:spcAft>
                <a:spcPts val="0"/>
              </a:spcAft>
              <a:buClr>
                <a:srgbClr val="000000"/>
              </a:buClr>
              <a:buSzPts val="3000"/>
              <a:buNone/>
              <a:defRPr sz="3000">
                <a:solidFill>
                  <a:srgbClr val="000000"/>
                </a:solidFill>
              </a:defRPr>
            </a:lvl7pPr>
            <a:lvl8pPr lvl="7" rtl="0" algn="ctr">
              <a:spcBef>
                <a:spcPts val="0"/>
              </a:spcBef>
              <a:spcAft>
                <a:spcPts val="0"/>
              </a:spcAft>
              <a:buClr>
                <a:srgbClr val="000000"/>
              </a:buClr>
              <a:buSzPts val="3000"/>
              <a:buNone/>
              <a:defRPr sz="3000">
                <a:solidFill>
                  <a:srgbClr val="000000"/>
                </a:solidFill>
              </a:defRPr>
            </a:lvl8pPr>
            <a:lvl9pPr lvl="8" rtl="0" algn="ctr">
              <a:spcBef>
                <a:spcPts val="0"/>
              </a:spcBef>
              <a:spcAft>
                <a:spcPts val="0"/>
              </a:spcAft>
              <a:buClr>
                <a:srgbClr val="000000"/>
              </a:buClr>
              <a:buSzPts val="3000"/>
              <a:buNone/>
              <a:defRPr sz="3000">
                <a:solidFill>
                  <a:srgbClr val="000000"/>
                </a:solidFill>
              </a:defRPr>
            </a:lvl9pPr>
          </a:lstStyle>
          <a:p/>
        </p:txBody>
      </p:sp>
      <p:grpSp>
        <p:nvGrpSpPr>
          <p:cNvPr id="98" name="Google Shape;98;p15"/>
          <p:cNvGrpSpPr/>
          <p:nvPr/>
        </p:nvGrpSpPr>
        <p:grpSpPr>
          <a:xfrm rot="-5400000">
            <a:off x="7456019" y="290004"/>
            <a:ext cx="1223732" cy="2152215"/>
            <a:chOff x="4395788" y="4144963"/>
            <a:chExt cx="1058775" cy="1862100"/>
          </a:xfrm>
        </p:grpSpPr>
        <p:sp>
          <p:nvSpPr>
            <p:cNvPr id="99" name="Google Shape;99;p15"/>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5"/>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15"/>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 name="Google Shape;102;p15"/>
          <p:cNvGrpSpPr/>
          <p:nvPr/>
        </p:nvGrpSpPr>
        <p:grpSpPr>
          <a:xfrm rot="-5400000">
            <a:off x="721039" y="2564836"/>
            <a:ext cx="1106346" cy="2548423"/>
            <a:chOff x="3357563" y="850900"/>
            <a:chExt cx="957212" cy="2204900"/>
          </a:xfrm>
        </p:grpSpPr>
        <p:sp>
          <p:nvSpPr>
            <p:cNvPr id="103" name="Google Shape;103;p15"/>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5"/>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5"/>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06" name="Shape 106"/>
        <p:cNvGrpSpPr/>
        <p:nvPr/>
      </p:nvGrpSpPr>
      <p:grpSpPr>
        <a:xfrm>
          <a:off x="0" y="0"/>
          <a:ext cx="0" cy="0"/>
          <a:chOff x="0" y="0"/>
          <a:chExt cx="0" cy="0"/>
        </a:xfrm>
      </p:grpSpPr>
      <p:sp>
        <p:nvSpPr>
          <p:cNvPr id="107" name="Google Shape;107;p16"/>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txBox="1"/>
          <p:nvPr>
            <p:ph idx="1" type="body"/>
          </p:nvPr>
        </p:nvSpPr>
        <p:spPr>
          <a:xfrm>
            <a:off x="2848484" y="825425"/>
            <a:ext cx="3447000" cy="3492600"/>
          </a:xfrm>
          <a:prstGeom prst="rect">
            <a:avLst/>
          </a:prstGeom>
        </p:spPr>
        <p:txBody>
          <a:bodyPr anchorCtr="0" anchor="ctr" bIns="91425" lIns="91425" spcFirstLastPara="1" rIns="91425" wrap="square" tIns="91425"/>
          <a:lstStyle>
            <a:lvl1pPr indent="-381000" lvl="0" marL="457200" rtl="0" algn="ctr">
              <a:lnSpc>
                <a:spcPct val="115000"/>
              </a:lnSpc>
              <a:spcBef>
                <a:spcPts val="600"/>
              </a:spcBef>
              <a:spcAft>
                <a:spcPts val="0"/>
              </a:spcAft>
              <a:buSzPts val="2400"/>
              <a:buChar char="▹"/>
              <a:defRPr i="1"/>
            </a:lvl1pPr>
            <a:lvl2pPr indent="-381000" lvl="1" marL="914400" rtl="0" algn="ctr">
              <a:lnSpc>
                <a:spcPct val="115000"/>
              </a:lnSpc>
              <a:spcBef>
                <a:spcPts val="0"/>
              </a:spcBef>
              <a:spcAft>
                <a:spcPts val="0"/>
              </a:spcAft>
              <a:buSzPts val="2400"/>
              <a:buChar char="￭"/>
              <a:defRPr i="1"/>
            </a:lvl2pPr>
            <a:lvl3pPr indent="-381000" lvl="2" marL="1371600" rtl="0" algn="ctr">
              <a:lnSpc>
                <a:spcPct val="115000"/>
              </a:lnSpc>
              <a:spcBef>
                <a:spcPts val="0"/>
              </a:spcBef>
              <a:spcAft>
                <a:spcPts val="0"/>
              </a:spcAft>
              <a:buSzPts val="2400"/>
              <a:buChar char="⬝"/>
              <a:defRPr i="1"/>
            </a:lvl3pPr>
            <a:lvl4pPr indent="-381000" lvl="3" marL="1828800" rtl="0" algn="ctr">
              <a:lnSpc>
                <a:spcPct val="115000"/>
              </a:lnSpc>
              <a:spcBef>
                <a:spcPts val="0"/>
              </a:spcBef>
              <a:spcAft>
                <a:spcPts val="0"/>
              </a:spcAft>
              <a:buSzPts val="2400"/>
              <a:buChar char="●"/>
              <a:defRPr i="1"/>
            </a:lvl4pPr>
            <a:lvl5pPr indent="-381000" lvl="4" marL="2286000" rtl="0" algn="ctr">
              <a:lnSpc>
                <a:spcPct val="115000"/>
              </a:lnSpc>
              <a:spcBef>
                <a:spcPts val="0"/>
              </a:spcBef>
              <a:spcAft>
                <a:spcPts val="0"/>
              </a:spcAft>
              <a:buSzPts val="2400"/>
              <a:buChar char="○"/>
              <a:defRPr i="1"/>
            </a:lvl5pPr>
            <a:lvl6pPr indent="-381000" lvl="5" marL="2743200" rtl="0" algn="ctr">
              <a:lnSpc>
                <a:spcPct val="115000"/>
              </a:lnSpc>
              <a:spcBef>
                <a:spcPts val="0"/>
              </a:spcBef>
              <a:spcAft>
                <a:spcPts val="0"/>
              </a:spcAft>
              <a:buSzPts val="2400"/>
              <a:buChar char="■"/>
              <a:defRPr i="1"/>
            </a:lvl6pPr>
            <a:lvl7pPr indent="-381000" lvl="6" marL="3200400" rtl="0" algn="ctr">
              <a:lnSpc>
                <a:spcPct val="115000"/>
              </a:lnSpc>
              <a:spcBef>
                <a:spcPts val="0"/>
              </a:spcBef>
              <a:spcAft>
                <a:spcPts val="0"/>
              </a:spcAft>
              <a:buSzPts val="2400"/>
              <a:buChar char="●"/>
              <a:defRPr i="1"/>
            </a:lvl7pPr>
            <a:lvl8pPr indent="-381000" lvl="7" marL="3657600" rtl="0" algn="ctr">
              <a:lnSpc>
                <a:spcPct val="115000"/>
              </a:lnSpc>
              <a:spcBef>
                <a:spcPts val="0"/>
              </a:spcBef>
              <a:spcAft>
                <a:spcPts val="0"/>
              </a:spcAft>
              <a:buSzPts val="2400"/>
              <a:buChar char="○"/>
              <a:defRPr i="1"/>
            </a:lvl8pPr>
            <a:lvl9pPr indent="-381000" lvl="8" marL="4114800" rtl="0" algn="ctr">
              <a:lnSpc>
                <a:spcPct val="115000"/>
              </a:lnSpc>
              <a:spcBef>
                <a:spcPts val="0"/>
              </a:spcBef>
              <a:spcAft>
                <a:spcPts val="0"/>
              </a:spcAft>
              <a:buSzPts val="2400"/>
              <a:buChar char="■"/>
              <a:defRPr i="1"/>
            </a:lvl9pPr>
          </a:lstStyle>
          <a:p/>
        </p:txBody>
      </p:sp>
      <p:sp>
        <p:nvSpPr>
          <p:cNvPr id="110" name="Google Shape;110;p16"/>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A5B0FE"/>
                </a:solidFill>
                <a:latin typeface="Work Sans"/>
                <a:ea typeface="Work Sans"/>
                <a:cs typeface="Work Sans"/>
                <a:sym typeface="Work Sans"/>
              </a:rPr>
              <a:t>“</a:t>
            </a:r>
            <a:endParaRPr b="1" sz="7200">
              <a:solidFill>
                <a:srgbClr val="A5B0FE"/>
              </a:solidFill>
              <a:latin typeface="Work Sans"/>
              <a:ea typeface="Work Sans"/>
              <a:cs typeface="Work Sans"/>
              <a:sym typeface="Work Sans"/>
            </a:endParaRPr>
          </a:p>
        </p:txBody>
      </p:sp>
      <p:sp>
        <p:nvSpPr>
          <p:cNvPr id="111" name="Google Shape;111;p16"/>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12" name="Google Shape;112;p16"/>
          <p:cNvGrpSpPr/>
          <p:nvPr/>
        </p:nvGrpSpPr>
        <p:grpSpPr>
          <a:xfrm>
            <a:off x="6876950" y="3340125"/>
            <a:ext cx="2267050" cy="1803375"/>
            <a:chOff x="9925050" y="4203700"/>
            <a:chExt cx="2267050" cy="1803375"/>
          </a:xfrm>
        </p:grpSpPr>
        <p:sp>
          <p:nvSpPr>
            <p:cNvPr id="113" name="Google Shape;113;p16"/>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6"/>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6"/>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6"/>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6"/>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6"/>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6"/>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6"/>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6"/>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6"/>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6"/>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6"/>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 name="Google Shape;125;p16"/>
          <p:cNvGrpSpPr/>
          <p:nvPr/>
        </p:nvGrpSpPr>
        <p:grpSpPr>
          <a:xfrm>
            <a:off x="0" y="0"/>
            <a:ext cx="2266938" cy="1754200"/>
            <a:chOff x="9598025" y="882650"/>
            <a:chExt cx="2266938" cy="1754200"/>
          </a:xfrm>
        </p:grpSpPr>
        <p:sp>
          <p:nvSpPr>
            <p:cNvPr id="126" name="Google Shape;126;p16"/>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6"/>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6"/>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6"/>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30" name="Shape 130"/>
        <p:cNvGrpSpPr/>
        <p:nvPr/>
      </p:nvGrpSpPr>
      <p:grpSpPr>
        <a:xfrm>
          <a:off x="0" y="0"/>
          <a:ext cx="0" cy="0"/>
          <a:chOff x="0" y="0"/>
          <a:chExt cx="0" cy="0"/>
        </a:xfrm>
      </p:grpSpPr>
      <p:sp>
        <p:nvSpPr>
          <p:cNvPr id="131" name="Google Shape;131;p17"/>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33" name="Google Shape;133;p17"/>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txBox="1"/>
          <p:nvPr>
            <p:ph type="title"/>
          </p:nvPr>
        </p:nvSpPr>
        <p:spPr>
          <a:xfrm>
            <a:off x="457200" y="586975"/>
            <a:ext cx="51387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5" name="Google Shape;135;p17"/>
          <p:cNvSpPr txBox="1"/>
          <p:nvPr>
            <p:ph idx="1" type="body"/>
          </p:nvPr>
        </p:nvSpPr>
        <p:spPr>
          <a:xfrm>
            <a:off x="457200" y="1657350"/>
            <a:ext cx="5138700" cy="3180900"/>
          </a:xfrm>
          <a:prstGeom prst="rect">
            <a:avLst/>
          </a:prstGeom>
        </p:spPr>
        <p:txBody>
          <a:bodyPr anchorCtr="0" anchor="t" bIns="91425" lIns="91425" spcFirstLastPara="1" rIns="91425" wrap="square" tIns="91425"/>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136" name="Google Shape;136;p17"/>
          <p:cNvGrpSpPr/>
          <p:nvPr/>
        </p:nvGrpSpPr>
        <p:grpSpPr>
          <a:xfrm>
            <a:off x="6422240" y="-62"/>
            <a:ext cx="1652475" cy="2270250"/>
            <a:chOff x="0" y="855663"/>
            <a:chExt cx="1652475" cy="2270250"/>
          </a:xfrm>
        </p:grpSpPr>
        <p:sp>
          <p:nvSpPr>
            <p:cNvPr id="137" name="Google Shape;137;p17"/>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7"/>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7"/>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7"/>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7"/>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7"/>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7"/>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7"/>
            <p:cNvSpPr/>
            <p:nvPr/>
          </p:nvSpPr>
          <p:spPr>
            <a:xfrm>
              <a:off x="1476375" y="2262188"/>
              <a:ext cx="176100" cy="723900"/>
            </a:xfrm>
            <a:custGeom>
              <a:rect b="b" l="l" r="r" t="t"/>
              <a:pathLst>
                <a:path extrusionOk="0" h="120000" w="12000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7"/>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6" name="Google Shape;146;p17"/>
          <p:cNvGrpSpPr/>
          <p:nvPr/>
        </p:nvGrpSpPr>
        <p:grpSpPr>
          <a:xfrm>
            <a:off x="7106138" y="2674863"/>
            <a:ext cx="1551087" cy="2468625"/>
            <a:chOff x="715963" y="3538538"/>
            <a:chExt cx="1551087" cy="2468625"/>
          </a:xfrm>
        </p:grpSpPr>
        <p:sp>
          <p:nvSpPr>
            <p:cNvPr id="147" name="Google Shape;147;p17"/>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7"/>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7"/>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7"/>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7"/>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7"/>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7"/>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7"/>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7"/>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7"/>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7"/>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58" name="Shape 158"/>
        <p:cNvGrpSpPr/>
        <p:nvPr/>
      </p:nvGrpSpPr>
      <p:grpSpPr>
        <a:xfrm>
          <a:off x="0" y="0"/>
          <a:ext cx="0" cy="0"/>
          <a:chOff x="0" y="0"/>
          <a:chExt cx="0" cy="0"/>
        </a:xfrm>
      </p:grpSpPr>
      <p:sp>
        <p:nvSpPr>
          <p:cNvPr id="159" name="Google Shape;159;p18"/>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type="title"/>
          </p:nvPr>
        </p:nvSpPr>
        <p:spPr>
          <a:xfrm>
            <a:off x="457200" y="586975"/>
            <a:ext cx="51387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2" name="Google Shape;162;p18"/>
          <p:cNvSpPr txBox="1"/>
          <p:nvPr>
            <p:ph idx="1" type="body"/>
          </p:nvPr>
        </p:nvSpPr>
        <p:spPr>
          <a:xfrm>
            <a:off x="457200" y="1672300"/>
            <a:ext cx="2494200" cy="31551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63" name="Google Shape;163;p18"/>
          <p:cNvSpPr txBox="1"/>
          <p:nvPr>
            <p:ph idx="2" type="body"/>
          </p:nvPr>
        </p:nvSpPr>
        <p:spPr>
          <a:xfrm>
            <a:off x="3101652" y="1672300"/>
            <a:ext cx="2494200" cy="31551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64" name="Google Shape;164;p18"/>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65" name="Google Shape;165;p18"/>
          <p:cNvGrpSpPr/>
          <p:nvPr/>
        </p:nvGrpSpPr>
        <p:grpSpPr>
          <a:xfrm>
            <a:off x="6489150" y="0"/>
            <a:ext cx="1882725" cy="2446200"/>
            <a:chOff x="3357563" y="850900"/>
            <a:chExt cx="1882725" cy="2446200"/>
          </a:xfrm>
        </p:grpSpPr>
        <p:sp>
          <p:nvSpPr>
            <p:cNvPr id="166" name="Google Shape;166;p18"/>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8"/>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8"/>
            <p:cNvSpPr/>
            <p:nvPr/>
          </p:nvSpPr>
          <p:spPr>
            <a:xfrm>
              <a:off x="4829175" y="2943225"/>
              <a:ext cx="250800" cy="252300"/>
            </a:xfrm>
            <a:custGeom>
              <a:rect b="b" l="l" r="r" t="t"/>
              <a:pathLst>
                <a:path extrusionOk="0" h="120000" w="12000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8"/>
            <p:cNvSpPr/>
            <p:nvPr/>
          </p:nvSpPr>
          <p:spPr>
            <a:xfrm>
              <a:off x="4887913" y="2825750"/>
              <a:ext cx="250800" cy="252300"/>
            </a:xfrm>
            <a:custGeom>
              <a:rect b="b" l="l" r="r" t="t"/>
              <a:pathLst>
                <a:path extrusionOk="0" h="120000" w="12000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8"/>
            <p:cNvSpPr/>
            <p:nvPr/>
          </p:nvSpPr>
          <p:spPr>
            <a:xfrm>
              <a:off x="4770438" y="2825750"/>
              <a:ext cx="250800" cy="252300"/>
            </a:xfrm>
            <a:custGeom>
              <a:rect b="b" l="l" r="r" t="t"/>
              <a:pathLst>
                <a:path extrusionOk="0" h="120000" w="12000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8"/>
            <p:cNvSpPr/>
            <p:nvPr/>
          </p:nvSpPr>
          <p:spPr>
            <a:xfrm>
              <a:off x="4448175" y="1768475"/>
              <a:ext cx="577800" cy="579300"/>
            </a:xfrm>
            <a:custGeom>
              <a:rect b="b" l="l" r="r" t="t"/>
              <a:pathLst>
                <a:path extrusionOk="0" h="120000" w="12000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8"/>
            <p:cNvSpPr/>
            <p:nvPr/>
          </p:nvSpPr>
          <p:spPr>
            <a:xfrm>
              <a:off x="4829175" y="1779588"/>
              <a:ext cx="180900" cy="182700"/>
            </a:xfrm>
            <a:custGeom>
              <a:rect b="b" l="l" r="r" t="t"/>
              <a:pathLst>
                <a:path extrusionOk="0" h="120000" w="12000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8"/>
            <p:cNvSpPr/>
            <p:nvPr/>
          </p:nvSpPr>
          <p:spPr>
            <a:xfrm>
              <a:off x="4662488" y="2717800"/>
              <a:ext cx="577800" cy="579300"/>
            </a:xfrm>
            <a:custGeom>
              <a:rect b="b" l="l" r="r" t="t"/>
              <a:pathLst>
                <a:path extrusionOk="0" h="120000" w="12000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8"/>
            <p:cNvSpPr/>
            <p:nvPr/>
          </p:nvSpPr>
          <p:spPr>
            <a:xfrm>
              <a:off x="5048250" y="2733675"/>
              <a:ext cx="180900" cy="182700"/>
            </a:xfrm>
            <a:custGeom>
              <a:rect b="b" l="l" r="r" t="t"/>
              <a:pathLst>
                <a:path extrusionOk="0" h="120000" w="12000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8"/>
            <p:cNvSpPr/>
            <p:nvPr/>
          </p:nvSpPr>
          <p:spPr>
            <a:xfrm>
              <a:off x="4529138" y="2149475"/>
              <a:ext cx="379500" cy="81000"/>
            </a:xfrm>
            <a:custGeom>
              <a:rect b="b" l="l" r="r" t="t"/>
              <a:pathLst>
                <a:path extrusionOk="0" h="120000" w="12000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8"/>
            <p:cNvSpPr/>
            <p:nvPr/>
          </p:nvSpPr>
          <p:spPr>
            <a:xfrm>
              <a:off x="4529138" y="2063750"/>
              <a:ext cx="401700" cy="63600"/>
            </a:xfrm>
            <a:custGeom>
              <a:rect b="b" l="l" r="r" t="t"/>
              <a:pathLst>
                <a:path extrusionOk="0" h="120000" w="12000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18"/>
            <p:cNvSpPr/>
            <p:nvPr/>
          </p:nvSpPr>
          <p:spPr>
            <a:xfrm>
              <a:off x="4540250" y="1982788"/>
              <a:ext cx="203100" cy="54000"/>
            </a:xfrm>
            <a:custGeom>
              <a:rect b="b" l="l" r="r" t="t"/>
              <a:pathLst>
                <a:path extrusionOk="0" h="120000" w="12000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18"/>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9" name="Google Shape;179;p18"/>
          <p:cNvGrpSpPr/>
          <p:nvPr/>
        </p:nvGrpSpPr>
        <p:grpSpPr>
          <a:xfrm>
            <a:off x="6488950" y="3281388"/>
            <a:ext cx="2149388" cy="1862100"/>
            <a:chOff x="3305175" y="4144963"/>
            <a:chExt cx="2149388" cy="1862100"/>
          </a:xfrm>
        </p:grpSpPr>
        <p:sp>
          <p:nvSpPr>
            <p:cNvPr id="180" name="Google Shape;180;p18"/>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18"/>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8"/>
            <p:cNvSpPr/>
            <p:nvPr/>
          </p:nvSpPr>
          <p:spPr>
            <a:xfrm>
              <a:off x="3305175" y="4622800"/>
              <a:ext cx="1106400" cy="831900"/>
            </a:xfrm>
            <a:custGeom>
              <a:rect b="b" l="l" r="r" t="t"/>
              <a:pathLst>
                <a:path extrusionOk="0" h="120000" w="12000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8"/>
            <p:cNvSpPr/>
            <p:nvPr/>
          </p:nvSpPr>
          <p:spPr>
            <a:xfrm>
              <a:off x="3517900" y="4938713"/>
              <a:ext cx="381000" cy="381000"/>
            </a:xfrm>
            <a:custGeom>
              <a:rect b="b" l="l" r="r" t="t"/>
              <a:pathLst>
                <a:path extrusionOk="0" h="120000" w="12000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8"/>
            <p:cNvSpPr/>
            <p:nvPr/>
          </p:nvSpPr>
          <p:spPr>
            <a:xfrm>
              <a:off x="3978275" y="4949825"/>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18"/>
            <p:cNvSpPr/>
            <p:nvPr/>
          </p:nvSpPr>
          <p:spPr>
            <a:xfrm>
              <a:off x="3978275" y="5041900"/>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18"/>
            <p:cNvSpPr/>
            <p:nvPr/>
          </p:nvSpPr>
          <p:spPr>
            <a:xfrm>
              <a:off x="3978275" y="5132388"/>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8"/>
            <p:cNvSpPr/>
            <p:nvPr/>
          </p:nvSpPr>
          <p:spPr>
            <a:xfrm>
              <a:off x="3978275" y="5224463"/>
              <a:ext cx="214200" cy="25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8"/>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89" name="Shape 189"/>
        <p:cNvGrpSpPr/>
        <p:nvPr/>
      </p:nvGrpSpPr>
      <p:grpSpPr>
        <a:xfrm>
          <a:off x="0" y="0"/>
          <a:ext cx="0" cy="0"/>
          <a:chOff x="0" y="0"/>
          <a:chExt cx="0" cy="0"/>
        </a:xfrm>
      </p:grpSpPr>
      <p:sp>
        <p:nvSpPr>
          <p:cNvPr id="190" name="Google Shape;190;p19"/>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ph type="title"/>
          </p:nvPr>
        </p:nvSpPr>
        <p:spPr>
          <a:xfrm>
            <a:off x="457200" y="586975"/>
            <a:ext cx="51387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3" name="Google Shape;193;p19"/>
          <p:cNvSpPr txBox="1"/>
          <p:nvPr>
            <p:ph idx="1" type="body"/>
          </p:nvPr>
        </p:nvSpPr>
        <p:spPr>
          <a:xfrm>
            <a:off x="457200" y="1661575"/>
            <a:ext cx="1656300" cy="30552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4" name="Google Shape;194;p19"/>
          <p:cNvSpPr txBox="1"/>
          <p:nvPr>
            <p:ph idx="2" type="body"/>
          </p:nvPr>
        </p:nvSpPr>
        <p:spPr>
          <a:xfrm>
            <a:off x="2198350" y="1661575"/>
            <a:ext cx="1656300" cy="30552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5" name="Google Shape;195;p19"/>
          <p:cNvSpPr txBox="1"/>
          <p:nvPr>
            <p:ph idx="3" type="body"/>
          </p:nvPr>
        </p:nvSpPr>
        <p:spPr>
          <a:xfrm>
            <a:off x="3939500" y="1661575"/>
            <a:ext cx="1656300" cy="30552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6" name="Google Shape;196;p19"/>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97" name="Google Shape;197;p19"/>
          <p:cNvGrpSpPr/>
          <p:nvPr/>
        </p:nvGrpSpPr>
        <p:grpSpPr>
          <a:xfrm>
            <a:off x="6405913" y="-12"/>
            <a:ext cx="2347900" cy="2270150"/>
            <a:chOff x="6545263" y="855663"/>
            <a:chExt cx="2347900" cy="2270150"/>
          </a:xfrm>
        </p:grpSpPr>
        <p:sp>
          <p:nvSpPr>
            <p:cNvPr id="198" name="Google Shape;198;p19"/>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9"/>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9"/>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19"/>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9"/>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9"/>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9"/>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9"/>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9"/>
            <p:cNvSpPr/>
            <p:nvPr/>
          </p:nvSpPr>
          <p:spPr>
            <a:xfrm>
              <a:off x="8234363" y="2009775"/>
              <a:ext cx="658800" cy="547800"/>
            </a:xfrm>
            <a:custGeom>
              <a:rect b="b" l="l" r="r" t="t"/>
              <a:pathLst>
                <a:path extrusionOk="0" h="120000" w="12000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9"/>
            <p:cNvSpPr/>
            <p:nvPr/>
          </p:nvSpPr>
          <p:spPr>
            <a:xfrm>
              <a:off x="8320088" y="2133600"/>
              <a:ext cx="27000" cy="327000"/>
            </a:xfrm>
            <a:custGeom>
              <a:rect b="b" l="l" r="r" t="t"/>
              <a:pathLst>
                <a:path extrusionOk="0" h="120000" w="12000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9"/>
            <p:cNvSpPr/>
            <p:nvPr/>
          </p:nvSpPr>
          <p:spPr>
            <a:xfrm>
              <a:off x="8389938" y="2620963"/>
              <a:ext cx="81000" cy="430200"/>
            </a:xfrm>
            <a:custGeom>
              <a:rect b="b" l="l" r="r" t="t"/>
              <a:pathLst>
                <a:path extrusionOk="0" h="120000" w="12000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9"/>
            <p:cNvSpPr/>
            <p:nvPr/>
          </p:nvSpPr>
          <p:spPr>
            <a:xfrm>
              <a:off x="8518525" y="2620963"/>
              <a:ext cx="58800" cy="258900"/>
            </a:xfrm>
            <a:custGeom>
              <a:rect b="b" l="l" r="r" t="t"/>
              <a:pathLst>
                <a:path extrusionOk="0" h="120000" w="12000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19"/>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1" name="Google Shape;211;p19"/>
          <p:cNvGrpSpPr/>
          <p:nvPr/>
        </p:nvGrpSpPr>
        <p:grpSpPr>
          <a:xfrm>
            <a:off x="6707938" y="2948000"/>
            <a:ext cx="1732075" cy="2195488"/>
            <a:chOff x="6662738" y="3806825"/>
            <a:chExt cx="1732075" cy="2195488"/>
          </a:xfrm>
        </p:grpSpPr>
        <p:sp>
          <p:nvSpPr>
            <p:cNvPr id="212" name="Google Shape;212;p19"/>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9"/>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19"/>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9"/>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9"/>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9"/>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9"/>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9"/>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19"/>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9"/>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9"/>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19"/>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19"/>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9"/>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19"/>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19"/>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19"/>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19"/>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0" name="Shape 230"/>
        <p:cNvGrpSpPr/>
        <p:nvPr/>
      </p:nvGrpSpPr>
      <p:grpSpPr>
        <a:xfrm>
          <a:off x="0" y="0"/>
          <a:ext cx="0" cy="0"/>
          <a:chOff x="0" y="0"/>
          <a:chExt cx="0" cy="0"/>
        </a:xfrm>
      </p:grpSpPr>
      <p:sp>
        <p:nvSpPr>
          <p:cNvPr id="231" name="Google Shape;231;p20"/>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txBox="1"/>
          <p:nvPr>
            <p:ph type="title"/>
          </p:nvPr>
        </p:nvSpPr>
        <p:spPr>
          <a:xfrm>
            <a:off x="457200" y="586975"/>
            <a:ext cx="5138700" cy="857400"/>
          </a:xfrm>
          <a:prstGeom prst="rect">
            <a:avLst/>
          </a:prstGeom>
        </p:spPr>
        <p:txBody>
          <a:bodyPr anchorCtr="0" anchor="b"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4" name="Google Shape;234;p20"/>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35" name="Google Shape;235;p20"/>
          <p:cNvGrpSpPr/>
          <p:nvPr/>
        </p:nvGrpSpPr>
        <p:grpSpPr>
          <a:xfrm>
            <a:off x="6707938" y="2948000"/>
            <a:ext cx="1732075" cy="2195488"/>
            <a:chOff x="6662738" y="3806825"/>
            <a:chExt cx="1732075" cy="2195488"/>
          </a:xfrm>
        </p:grpSpPr>
        <p:sp>
          <p:nvSpPr>
            <p:cNvPr id="236" name="Google Shape;236;p20"/>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0"/>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0"/>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0"/>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0"/>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0"/>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0"/>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0"/>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20"/>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0"/>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0"/>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0"/>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0"/>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0"/>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0"/>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0"/>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0"/>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0"/>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4" name="Google Shape;254;p20"/>
          <p:cNvGrpSpPr/>
          <p:nvPr/>
        </p:nvGrpSpPr>
        <p:grpSpPr>
          <a:xfrm rot="10800000">
            <a:off x="6518888" y="-12"/>
            <a:ext cx="1551087" cy="2468625"/>
            <a:chOff x="715963" y="3538538"/>
            <a:chExt cx="1551087" cy="2468625"/>
          </a:xfrm>
        </p:grpSpPr>
        <p:sp>
          <p:nvSpPr>
            <p:cNvPr id="255" name="Google Shape;255;p20"/>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0"/>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0"/>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20"/>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0"/>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0"/>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20"/>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20"/>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20"/>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20"/>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0"/>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66" name="Shape 266"/>
        <p:cNvGrpSpPr/>
        <p:nvPr/>
      </p:nvGrpSpPr>
      <p:grpSpPr>
        <a:xfrm>
          <a:off x="0" y="0"/>
          <a:ext cx="0" cy="0"/>
          <a:chOff x="0" y="0"/>
          <a:chExt cx="0" cy="0"/>
        </a:xfrm>
      </p:grpSpPr>
      <p:sp>
        <p:nvSpPr>
          <p:cNvPr id="267" name="Google Shape;267;p21"/>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txBox="1"/>
          <p:nvPr>
            <p:ph idx="1" type="body"/>
          </p:nvPr>
        </p:nvSpPr>
        <p:spPr>
          <a:xfrm>
            <a:off x="6390750" y="439500"/>
            <a:ext cx="2122500" cy="4264200"/>
          </a:xfrm>
          <a:prstGeom prst="rect">
            <a:avLst/>
          </a:prstGeom>
        </p:spPr>
        <p:txBody>
          <a:bodyPr anchorCtr="0" anchor="ctr" bIns="91425" lIns="91425" spcFirstLastPara="1" rIns="91425" wrap="square" tIns="91425"/>
          <a:lstStyle>
            <a:lvl1pPr indent="-228600" lvl="0" marL="457200" rtl="0">
              <a:spcBef>
                <a:spcPts val="360"/>
              </a:spcBef>
              <a:spcAft>
                <a:spcPts val="0"/>
              </a:spcAft>
              <a:buClr>
                <a:srgbClr val="FFFFFF"/>
              </a:buClr>
              <a:buSzPts val="1800"/>
              <a:buNone/>
              <a:defRPr sz="1800">
                <a:solidFill>
                  <a:srgbClr val="FFFFFF"/>
                </a:solidFill>
              </a:defRPr>
            </a:lvl1pPr>
          </a:lstStyle>
          <a:p/>
        </p:txBody>
      </p:sp>
      <p:sp>
        <p:nvSpPr>
          <p:cNvPr id="270" name="Google Shape;270;p21"/>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half" type="blank">
  <p:cSld name="BLANK">
    <p:spTree>
      <p:nvGrpSpPr>
        <p:cNvPr id="271" name="Shape 271"/>
        <p:cNvGrpSpPr/>
        <p:nvPr/>
      </p:nvGrpSpPr>
      <p:grpSpPr>
        <a:xfrm>
          <a:off x="0" y="0"/>
          <a:ext cx="0" cy="0"/>
          <a:chOff x="0" y="0"/>
          <a:chExt cx="0" cy="0"/>
        </a:xfrm>
      </p:grpSpPr>
      <p:sp>
        <p:nvSpPr>
          <p:cNvPr id="272" name="Google Shape;272;p22"/>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0" y="0"/>
            <a:ext cx="4566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hird">
  <p:cSld name="BLANK_1">
    <p:spTree>
      <p:nvGrpSpPr>
        <p:cNvPr id="275" name="Shape 275"/>
        <p:cNvGrpSpPr/>
        <p:nvPr/>
      </p:nvGrpSpPr>
      <p:grpSpPr>
        <a:xfrm>
          <a:off x="0" y="0"/>
          <a:ext cx="0" cy="0"/>
          <a:chOff x="0" y="0"/>
          <a:chExt cx="0" cy="0"/>
        </a:xfrm>
      </p:grpSpPr>
      <p:sp>
        <p:nvSpPr>
          <p:cNvPr id="276" name="Google Shape;276;p23"/>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0" y="0"/>
            <a:ext cx="3048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_1_1">
    <p:spTree>
      <p:nvGrpSpPr>
        <p:cNvPr id="279" name="Shape 279"/>
        <p:cNvGrpSpPr/>
        <p:nvPr/>
      </p:nvGrpSpPr>
      <p:grpSpPr>
        <a:xfrm>
          <a:off x="0" y="0"/>
          <a:ext cx="0" cy="0"/>
          <a:chOff x="0" y="0"/>
          <a:chExt cx="0" cy="0"/>
        </a:xfrm>
      </p:grpSpPr>
      <p:sp>
        <p:nvSpPr>
          <p:cNvPr id="280" name="Google Shape;280;p24"/>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4"/>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4"/>
          <p:cNvSpPr txBox="1"/>
          <p:nvPr>
            <p:ph idx="12" type="sldNum"/>
          </p:nvPr>
        </p:nvSpPr>
        <p:spPr>
          <a:xfrm>
            <a:off x="4116400" y="4807375"/>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A5B0FE"/>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rt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p:txBody>
      </p:sp>
      <p:sp>
        <p:nvSpPr>
          <p:cNvPr id="54" name="Google Shape;54;p13"/>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lstStyle>
            <a:lvl1pPr indent="-381000" lvl="0" marL="457200" rtl="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indent="-381000" lvl="1" marL="914400" rtl="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indent="-381000" lvl="2" marL="1371600" rtl="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indent="-381000" lvl="3" marL="1828800" rtl="0">
              <a:spcBef>
                <a:spcPts val="0"/>
              </a:spcBef>
              <a:spcAft>
                <a:spcPts val="0"/>
              </a:spcAft>
              <a:buSzPts val="2400"/>
              <a:buFont typeface="Barlow Light"/>
              <a:buChar char="●"/>
              <a:defRPr sz="2400">
                <a:latin typeface="Barlow Light"/>
                <a:ea typeface="Barlow Light"/>
                <a:cs typeface="Barlow Light"/>
                <a:sym typeface="Barlow Light"/>
              </a:defRPr>
            </a:lvl4pPr>
            <a:lvl5pPr indent="-381000" lvl="4" marL="2286000" rtl="0">
              <a:spcBef>
                <a:spcPts val="0"/>
              </a:spcBef>
              <a:spcAft>
                <a:spcPts val="0"/>
              </a:spcAft>
              <a:buSzPts val="2400"/>
              <a:buFont typeface="Barlow Light"/>
              <a:buChar char="○"/>
              <a:defRPr sz="2400">
                <a:latin typeface="Barlow Light"/>
                <a:ea typeface="Barlow Light"/>
                <a:cs typeface="Barlow Light"/>
                <a:sym typeface="Barlow Light"/>
              </a:defRPr>
            </a:lvl5pPr>
            <a:lvl6pPr indent="-381000" lvl="5" marL="2743200" rtl="0">
              <a:spcBef>
                <a:spcPts val="0"/>
              </a:spcBef>
              <a:spcAft>
                <a:spcPts val="0"/>
              </a:spcAft>
              <a:buSzPts val="2400"/>
              <a:buFont typeface="Barlow Light"/>
              <a:buChar char="■"/>
              <a:defRPr sz="2400">
                <a:latin typeface="Barlow Light"/>
                <a:ea typeface="Barlow Light"/>
                <a:cs typeface="Barlow Light"/>
                <a:sym typeface="Barlow Light"/>
              </a:defRPr>
            </a:lvl6pPr>
            <a:lvl7pPr indent="-381000" lvl="6" marL="3200400" rtl="0">
              <a:spcBef>
                <a:spcPts val="0"/>
              </a:spcBef>
              <a:spcAft>
                <a:spcPts val="0"/>
              </a:spcAft>
              <a:buSzPts val="2400"/>
              <a:buFont typeface="Barlow Light"/>
              <a:buChar char="●"/>
              <a:defRPr sz="2400">
                <a:latin typeface="Barlow Light"/>
                <a:ea typeface="Barlow Light"/>
                <a:cs typeface="Barlow Light"/>
                <a:sym typeface="Barlow Light"/>
              </a:defRPr>
            </a:lvl7pPr>
            <a:lvl8pPr indent="-381000" lvl="7" marL="3657600" rtl="0">
              <a:spcBef>
                <a:spcPts val="0"/>
              </a:spcBef>
              <a:spcAft>
                <a:spcPts val="0"/>
              </a:spcAft>
              <a:buSzPts val="2400"/>
              <a:buFont typeface="Barlow Light"/>
              <a:buChar char="○"/>
              <a:defRPr sz="2400">
                <a:latin typeface="Barlow Light"/>
                <a:ea typeface="Barlow Light"/>
                <a:cs typeface="Barlow Light"/>
                <a:sym typeface="Barlow Light"/>
              </a:defRPr>
            </a:lvl8pPr>
            <a:lvl9pPr indent="-381000" lvl="8" marL="4114800" rtl="0">
              <a:spcBef>
                <a:spcPts val="0"/>
              </a:spcBef>
              <a:spcAft>
                <a:spcPts val="0"/>
              </a:spcAft>
              <a:buSzPts val="2400"/>
              <a:buFont typeface="Barlow Light"/>
              <a:buChar char="■"/>
              <a:defRPr sz="2400">
                <a:latin typeface="Barlow Light"/>
                <a:ea typeface="Barlow Light"/>
                <a:cs typeface="Barlow Light"/>
                <a:sym typeface="Barlow Light"/>
              </a:defRPr>
            </a:lvl9pPr>
          </a:lstStyle>
          <a:p/>
        </p:txBody>
      </p:sp>
      <p:sp>
        <p:nvSpPr>
          <p:cNvPr id="55" name="Google Shape;55;p13"/>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lvl="0" rtl="0" algn="ctr">
              <a:buNone/>
              <a:defRPr sz="1000">
                <a:solidFill>
                  <a:srgbClr val="FFFFFF"/>
                </a:solidFill>
                <a:latin typeface="Barlow"/>
                <a:ea typeface="Barlow"/>
                <a:cs typeface="Barlow"/>
                <a:sym typeface="Barlow"/>
              </a:defRPr>
            </a:lvl1pPr>
            <a:lvl2pPr lvl="1" rtl="0" algn="ctr">
              <a:buNone/>
              <a:defRPr sz="1000">
                <a:solidFill>
                  <a:srgbClr val="FFFFFF"/>
                </a:solidFill>
                <a:latin typeface="Barlow"/>
                <a:ea typeface="Barlow"/>
                <a:cs typeface="Barlow"/>
                <a:sym typeface="Barlow"/>
              </a:defRPr>
            </a:lvl2pPr>
            <a:lvl3pPr lvl="2" rtl="0" algn="ctr">
              <a:buNone/>
              <a:defRPr sz="1000">
                <a:solidFill>
                  <a:srgbClr val="FFFFFF"/>
                </a:solidFill>
                <a:latin typeface="Barlow"/>
                <a:ea typeface="Barlow"/>
                <a:cs typeface="Barlow"/>
                <a:sym typeface="Barlow"/>
              </a:defRPr>
            </a:lvl3pPr>
            <a:lvl4pPr lvl="3" rtl="0" algn="ctr">
              <a:buNone/>
              <a:defRPr sz="1000">
                <a:solidFill>
                  <a:srgbClr val="FFFFFF"/>
                </a:solidFill>
                <a:latin typeface="Barlow"/>
                <a:ea typeface="Barlow"/>
                <a:cs typeface="Barlow"/>
                <a:sym typeface="Barlow"/>
              </a:defRPr>
            </a:lvl4pPr>
            <a:lvl5pPr lvl="4" rtl="0" algn="ctr">
              <a:buNone/>
              <a:defRPr sz="1000">
                <a:solidFill>
                  <a:srgbClr val="FFFFFF"/>
                </a:solidFill>
                <a:latin typeface="Barlow"/>
                <a:ea typeface="Barlow"/>
                <a:cs typeface="Barlow"/>
                <a:sym typeface="Barlow"/>
              </a:defRPr>
            </a:lvl5pPr>
            <a:lvl6pPr lvl="5" rtl="0" algn="ctr">
              <a:buNone/>
              <a:defRPr sz="1000">
                <a:solidFill>
                  <a:srgbClr val="FFFFFF"/>
                </a:solidFill>
                <a:latin typeface="Barlow"/>
                <a:ea typeface="Barlow"/>
                <a:cs typeface="Barlow"/>
                <a:sym typeface="Barlow"/>
              </a:defRPr>
            </a:lvl6pPr>
            <a:lvl7pPr lvl="6" rtl="0" algn="ctr">
              <a:buNone/>
              <a:defRPr sz="1000">
                <a:solidFill>
                  <a:srgbClr val="FFFFFF"/>
                </a:solidFill>
                <a:latin typeface="Barlow"/>
                <a:ea typeface="Barlow"/>
                <a:cs typeface="Barlow"/>
                <a:sym typeface="Barlow"/>
              </a:defRPr>
            </a:lvl7pPr>
            <a:lvl8pPr lvl="7" rtl="0" algn="ctr">
              <a:buNone/>
              <a:defRPr sz="1000">
                <a:solidFill>
                  <a:srgbClr val="FFFFFF"/>
                </a:solidFill>
                <a:latin typeface="Barlow"/>
                <a:ea typeface="Barlow"/>
                <a:cs typeface="Barlow"/>
                <a:sym typeface="Barlow"/>
              </a:defRPr>
            </a:lvl8pPr>
            <a:lvl9pPr lvl="8" rtl="0" algn="ctr">
              <a:buNone/>
              <a:defRPr sz="1000">
                <a:solidFill>
                  <a:srgbClr val="FFFFFF"/>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hyperlink" Target="https://www.cloudmask.com/blog/is-data-manipulation-the-next-step-in-cybercrime" TargetMode="External"/><Relationship Id="rId4" Type="http://schemas.openxmlformats.org/officeDocument/2006/relationships/hyperlink" Target="https://en.wikipedia.org/wiki/Trojan_Horse" TargetMode="External"/><Relationship Id="rId9" Type="http://schemas.openxmlformats.org/officeDocument/2006/relationships/hyperlink" Target="https://blog.checkpoint.com/2014/05/06/rogue-wifi-hotspots-getting-coffee-putting-enterprise-risk-social-engineering-ep-4/" TargetMode="External"/><Relationship Id="rId5" Type="http://schemas.openxmlformats.org/officeDocument/2006/relationships/hyperlink" Target="https://us.norton.com/internetsecurity-malware-what-is-a-trojan.html" TargetMode="External"/><Relationship Id="rId6" Type="http://schemas.openxmlformats.org/officeDocument/2006/relationships/hyperlink" Target="https://www.kaspersky.com/resource-center/threats/trojans" TargetMode="External"/><Relationship Id="rId7" Type="http://schemas.openxmlformats.org/officeDocument/2006/relationships/hyperlink" Target="https://www.investopedia.com/terms/i/identitytheft.asp" TargetMode="External"/><Relationship Id="rId8" Type="http://schemas.openxmlformats.org/officeDocument/2006/relationships/hyperlink" Target="https://www.stopbullying.gov/cyberbullying/what-is-it/index.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25"/>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rPr>
              <a:t>CYBERCRIME</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4"/>
          <p:cNvSpPr txBox="1"/>
          <p:nvPr>
            <p:ph type="title"/>
          </p:nvPr>
        </p:nvSpPr>
        <p:spPr>
          <a:xfrm>
            <a:off x="457200" y="145375"/>
            <a:ext cx="5138700" cy="66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WORMS &amp; ZOMBIES</a:t>
            </a:r>
            <a:endParaRPr/>
          </a:p>
        </p:txBody>
      </p:sp>
      <p:sp>
        <p:nvSpPr>
          <p:cNvPr id="359" name="Google Shape;359;p34"/>
          <p:cNvSpPr txBox="1"/>
          <p:nvPr>
            <p:ph idx="1" type="body"/>
          </p:nvPr>
        </p:nvSpPr>
        <p:spPr>
          <a:xfrm>
            <a:off x="268525" y="906650"/>
            <a:ext cx="2833200" cy="342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Miriam Libre"/>
                <a:ea typeface="Miriam Libre"/>
                <a:cs typeface="Miriam Libre"/>
                <a:sym typeface="Miriam Libre"/>
              </a:rPr>
              <a:t>III.WORMS</a:t>
            </a:r>
            <a:endParaRPr>
              <a:latin typeface="Miriam Libre"/>
              <a:ea typeface="Miriam Libre"/>
              <a:cs typeface="Miriam Libre"/>
              <a:sym typeface="Miriam Libre"/>
            </a:endParaRPr>
          </a:p>
          <a:p>
            <a:pPr indent="-381000" lvl="0" marL="457200" rtl="0" algn="l">
              <a:spcBef>
                <a:spcPts val="600"/>
              </a:spcBef>
              <a:spcAft>
                <a:spcPts val="0"/>
              </a:spcAft>
              <a:buClr>
                <a:srgbClr val="222222"/>
              </a:buClr>
              <a:buSzPts val="2400"/>
              <a:buFont typeface="Miriam Libre"/>
              <a:buChar char="●"/>
            </a:pPr>
            <a:r>
              <a:rPr lang="en" sz="2400">
                <a:solidFill>
                  <a:srgbClr val="222222"/>
                </a:solidFill>
                <a:highlight>
                  <a:srgbClr val="FFFFFF"/>
                </a:highlight>
                <a:latin typeface="Miriam Libre"/>
                <a:ea typeface="Miriam Libre"/>
                <a:cs typeface="Miriam Libre"/>
                <a:sym typeface="Miriam Libre"/>
              </a:rPr>
              <a:t>(malware) that self-replicates and distributes copies of itself to its network</a:t>
            </a:r>
            <a:endParaRPr sz="2400">
              <a:latin typeface="Miriam Libre"/>
              <a:ea typeface="Miriam Libre"/>
              <a:cs typeface="Miriam Libre"/>
              <a:sym typeface="Miriam Libre"/>
            </a:endParaRPr>
          </a:p>
        </p:txBody>
      </p:sp>
      <p:sp>
        <p:nvSpPr>
          <p:cNvPr id="360" name="Google Shape;360;p34"/>
          <p:cNvSpPr txBox="1"/>
          <p:nvPr>
            <p:ph idx="2" type="body"/>
          </p:nvPr>
        </p:nvSpPr>
        <p:spPr>
          <a:xfrm>
            <a:off x="2962250" y="889550"/>
            <a:ext cx="3090900" cy="3442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Miriam Libre"/>
                <a:ea typeface="Miriam Libre"/>
                <a:cs typeface="Miriam Libre"/>
                <a:sym typeface="Miriam Libre"/>
              </a:rPr>
              <a:t>III.ZOMBIES </a:t>
            </a:r>
            <a:endParaRPr>
              <a:latin typeface="Miriam Libre"/>
              <a:ea typeface="Miriam Libre"/>
              <a:cs typeface="Miriam Libre"/>
              <a:sym typeface="Miriam Libre"/>
            </a:endParaRPr>
          </a:p>
          <a:p>
            <a:pPr indent="-381000" lvl="0" marL="457200" rtl="0" algn="l">
              <a:spcBef>
                <a:spcPts val="600"/>
              </a:spcBef>
              <a:spcAft>
                <a:spcPts val="0"/>
              </a:spcAft>
              <a:buSzPts val="2400"/>
              <a:buFont typeface="Miriam Libre"/>
              <a:buChar char="●"/>
            </a:pPr>
            <a:r>
              <a:rPr lang="en" sz="2400">
                <a:highlight>
                  <a:srgbClr val="FFFFFF"/>
                </a:highlight>
                <a:latin typeface="Miriam Libre"/>
                <a:ea typeface="Miriam Libre"/>
                <a:cs typeface="Miriam Libre"/>
                <a:sym typeface="Miriam Libre"/>
              </a:rPr>
              <a:t>is a computer that a remote attacker has accessed and set up to forward transmissions (including spam and viruses) to other computers on the Internet.</a:t>
            </a:r>
            <a:endParaRPr sz="2400">
              <a:latin typeface="Miriam Libre"/>
              <a:ea typeface="Miriam Libre"/>
              <a:cs typeface="Miriam Libre"/>
              <a:sym typeface="Miriam Libre"/>
            </a:endParaRPr>
          </a:p>
        </p:txBody>
      </p:sp>
      <p:pic>
        <p:nvPicPr>
          <p:cNvPr id="361" name="Google Shape;361;p34"/>
          <p:cNvPicPr preferRelativeResize="0"/>
          <p:nvPr/>
        </p:nvPicPr>
        <p:blipFill>
          <a:blip r:embed="rId3">
            <a:alphaModFix/>
          </a:blip>
          <a:stretch>
            <a:fillRect/>
          </a:stretch>
        </p:blipFill>
        <p:spPr>
          <a:xfrm>
            <a:off x="6053127" y="0"/>
            <a:ext cx="3090874" cy="3097796"/>
          </a:xfrm>
          <a:prstGeom prst="rect">
            <a:avLst/>
          </a:prstGeom>
          <a:noFill/>
          <a:ln>
            <a:noFill/>
          </a:ln>
        </p:spPr>
      </p:pic>
      <p:pic>
        <p:nvPicPr>
          <p:cNvPr id="362" name="Google Shape;362;p34"/>
          <p:cNvPicPr preferRelativeResize="0"/>
          <p:nvPr/>
        </p:nvPicPr>
        <p:blipFill>
          <a:blip r:embed="rId4">
            <a:alphaModFix/>
          </a:blip>
          <a:stretch>
            <a:fillRect/>
          </a:stretch>
        </p:blipFill>
        <p:spPr>
          <a:xfrm>
            <a:off x="6053125" y="2247875"/>
            <a:ext cx="3090874" cy="31589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5"/>
          <p:cNvSpPr txBox="1"/>
          <p:nvPr/>
        </p:nvSpPr>
        <p:spPr>
          <a:xfrm>
            <a:off x="1701525" y="280025"/>
            <a:ext cx="5765700" cy="5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Alfa Slab One"/>
                <a:ea typeface="Alfa Slab One"/>
                <a:cs typeface="Alfa Slab One"/>
                <a:sym typeface="Alfa Slab One"/>
              </a:rPr>
              <a:t>Denial of Service Attack </a:t>
            </a:r>
            <a:endParaRPr sz="2400">
              <a:latin typeface="Alfa Slab One"/>
              <a:ea typeface="Alfa Slab One"/>
              <a:cs typeface="Alfa Slab One"/>
              <a:sym typeface="Alfa Slab One"/>
            </a:endParaRPr>
          </a:p>
        </p:txBody>
      </p:sp>
      <p:pic>
        <p:nvPicPr>
          <p:cNvPr descr="Denial of service attack demonstration using funnel example" id="368" name="Google Shape;368;p35"/>
          <p:cNvPicPr preferRelativeResize="0"/>
          <p:nvPr/>
        </p:nvPicPr>
        <p:blipFill rotWithShape="1">
          <a:blip r:embed="rId3">
            <a:alphaModFix/>
          </a:blip>
          <a:srcRect b="12157" l="0" r="0" t="0"/>
          <a:stretch/>
        </p:blipFill>
        <p:spPr>
          <a:xfrm>
            <a:off x="6366775" y="756400"/>
            <a:ext cx="2431150" cy="2178000"/>
          </a:xfrm>
          <a:prstGeom prst="rect">
            <a:avLst/>
          </a:prstGeom>
          <a:noFill/>
          <a:ln>
            <a:noFill/>
          </a:ln>
        </p:spPr>
      </p:pic>
      <p:pic>
        <p:nvPicPr>
          <p:cNvPr descr="Image result for denial of service attack" id="369" name="Google Shape;369;p35"/>
          <p:cNvPicPr preferRelativeResize="0"/>
          <p:nvPr/>
        </p:nvPicPr>
        <p:blipFill rotWithShape="1">
          <a:blip r:embed="rId4">
            <a:alphaModFix/>
          </a:blip>
          <a:srcRect b="-36499" l="0" r="-83418" t="-3614"/>
          <a:stretch/>
        </p:blipFill>
        <p:spPr>
          <a:xfrm>
            <a:off x="6366800" y="2934400"/>
            <a:ext cx="4747250" cy="2642725"/>
          </a:xfrm>
          <a:prstGeom prst="rect">
            <a:avLst/>
          </a:prstGeom>
          <a:noFill/>
          <a:ln>
            <a:noFill/>
          </a:ln>
        </p:spPr>
      </p:pic>
      <p:sp>
        <p:nvSpPr>
          <p:cNvPr id="370" name="Google Shape;370;p35"/>
          <p:cNvSpPr txBox="1"/>
          <p:nvPr/>
        </p:nvSpPr>
        <p:spPr>
          <a:xfrm>
            <a:off x="320850" y="902300"/>
            <a:ext cx="5979600" cy="351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Barlow"/>
              <a:buChar char="●"/>
            </a:pPr>
            <a:r>
              <a:rPr b="1" lang="en" sz="1800">
                <a:latin typeface="Barlow"/>
                <a:ea typeface="Barlow"/>
                <a:cs typeface="Barlow"/>
                <a:sym typeface="Barlow"/>
              </a:rPr>
              <a:t>A denial-of-service (DoS) is any type of attack where the hackers attempt to stop actual  users from accessing the service.</a:t>
            </a:r>
            <a:endParaRPr b="1" sz="1800">
              <a:latin typeface="Barlow"/>
              <a:ea typeface="Barlow"/>
              <a:cs typeface="Barlow"/>
              <a:sym typeface="Barlow"/>
            </a:endParaRPr>
          </a:p>
          <a:p>
            <a:pPr indent="-342900" lvl="0" marL="457200" rtl="0" algn="l">
              <a:spcBef>
                <a:spcPts val="0"/>
              </a:spcBef>
              <a:spcAft>
                <a:spcPts val="0"/>
              </a:spcAft>
              <a:buSzPts val="1800"/>
              <a:buFont typeface="Barlow"/>
              <a:buChar char="●"/>
            </a:pPr>
            <a:r>
              <a:rPr b="1" lang="en" sz="1800">
                <a:latin typeface="Barlow"/>
                <a:ea typeface="Barlow"/>
                <a:cs typeface="Barlow"/>
                <a:sym typeface="Barlow"/>
              </a:rPr>
              <a:t>Usually done by flooding the services servers with useless packages and making them respond to it </a:t>
            </a:r>
            <a:endParaRPr b="1" sz="1800">
              <a:latin typeface="Barlow"/>
              <a:ea typeface="Barlow"/>
              <a:cs typeface="Barlow"/>
              <a:sym typeface="Barlow"/>
            </a:endParaRPr>
          </a:p>
          <a:p>
            <a:pPr indent="-342900" lvl="0" marL="457200" rtl="0" algn="l">
              <a:spcBef>
                <a:spcPts val="0"/>
              </a:spcBef>
              <a:spcAft>
                <a:spcPts val="0"/>
              </a:spcAft>
              <a:buSzPts val="1800"/>
              <a:buFont typeface="Barlow"/>
              <a:buChar char="●"/>
            </a:pPr>
            <a:r>
              <a:rPr b="1" lang="en" sz="1800">
                <a:latin typeface="Barlow"/>
                <a:ea typeface="Barlow"/>
                <a:cs typeface="Barlow"/>
                <a:sym typeface="Barlow"/>
              </a:rPr>
              <a:t>This causes requests by actual users to be not responded to by the service as they cannot get to the servers</a:t>
            </a:r>
            <a:endParaRPr b="1" sz="1800">
              <a:latin typeface="Barlow"/>
              <a:ea typeface="Barlow"/>
              <a:cs typeface="Barlow"/>
              <a:sym typeface="Barlow"/>
            </a:endParaRPr>
          </a:p>
          <a:p>
            <a:pPr indent="-342900" lvl="0" marL="457200" rtl="0" algn="l">
              <a:spcBef>
                <a:spcPts val="0"/>
              </a:spcBef>
              <a:spcAft>
                <a:spcPts val="0"/>
              </a:spcAft>
              <a:buSzPts val="1800"/>
              <a:buFont typeface="Barlow"/>
              <a:buChar char="●"/>
            </a:pPr>
            <a:r>
              <a:rPr b="1" lang="en" sz="1800">
                <a:latin typeface="Barlow"/>
                <a:ea typeface="Barlow"/>
                <a:cs typeface="Barlow"/>
                <a:sym typeface="Barlow"/>
              </a:rPr>
              <a:t>Attackers sometimes use other peoples computers that they have infected with malware as bots and use a huge army of these bots to attack the service.</a:t>
            </a:r>
            <a:endParaRPr b="1" sz="1800">
              <a:latin typeface="Barlow"/>
              <a:ea typeface="Barlow"/>
              <a:cs typeface="Barlow"/>
              <a:sym typeface="Barlow"/>
            </a:endParaRPr>
          </a:p>
          <a:p>
            <a:pPr indent="0" lvl="0" marL="0" rtl="0" algn="l">
              <a:spcBef>
                <a:spcPts val="0"/>
              </a:spcBef>
              <a:spcAft>
                <a:spcPts val="0"/>
              </a:spcAft>
              <a:buNone/>
            </a:pPr>
            <a:r>
              <a:rPr b="1" lang="en">
                <a:latin typeface="Barlow"/>
                <a:ea typeface="Barlow"/>
                <a:cs typeface="Barlow"/>
                <a:sym typeface="Barlow"/>
              </a:rPr>
              <a:t> </a:t>
            </a:r>
            <a:endParaRPr b="1">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36"/>
          <p:cNvSpPr txBox="1"/>
          <p:nvPr>
            <p:ph type="title"/>
          </p:nvPr>
        </p:nvSpPr>
        <p:spPr>
          <a:xfrm>
            <a:off x="457200" y="178600"/>
            <a:ext cx="5138700" cy="67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Internet Scams </a:t>
            </a:r>
            <a:endParaRPr/>
          </a:p>
        </p:txBody>
      </p:sp>
      <p:sp>
        <p:nvSpPr>
          <p:cNvPr id="376" name="Google Shape;376;p36"/>
          <p:cNvSpPr txBox="1"/>
          <p:nvPr>
            <p:ph idx="1" type="body"/>
          </p:nvPr>
        </p:nvSpPr>
        <p:spPr>
          <a:xfrm>
            <a:off x="237250" y="853600"/>
            <a:ext cx="5358600" cy="3984600"/>
          </a:xfrm>
          <a:prstGeom prst="rect">
            <a:avLst/>
          </a:prstGeom>
        </p:spPr>
        <p:txBody>
          <a:bodyPr anchorCtr="0" anchor="t" bIns="91425" lIns="91425" spcFirstLastPara="1" rIns="91425" wrap="square" tIns="91425">
            <a:noAutofit/>
          </a:bodyPr>
          <a:lstStyle/>
          <a:p>
            <a:pPr indent="-323850" lvl="0" marL="457200" rtl="0" algn="l">
              <a:spcBef>
                <a:spcPts val="600"/>
              </a:spcBef>
              <a:spcAft>
                <a:spcPts val="0"/>
              </a:spcAft>
              <a:buSzPts val="1500"/>
              <a:buFont typeface="Barlow"/>
              <a:buChar char="●"/>
            </a:pPr>
            <a:r>
              <a:rPr b="1" lang="en" sz="1500">
                <a:latin typeface="Barlow"/>
                <a:ea typeface="Barlow"/>
                <a:cs typeface="Barlow"/>
                <a:sym typeface="Barlow"/>
              </a:rPr>
              <a:t>Internet scams are frauds which are conducted using the internet</a:t>
            </a:r>
            <a:endParaRPr b="1" sz="1500">
              <a:latin typeface="Barlow"/>
              <a:ea typeface="Barlow"/>
              <a:cs typeface="Barlow"/>
              <a:sym typeface="Barlow"/>
            </a:endParaRPr>
          </a:p>
          <a:p>
            <a:pPr indent="-323850" lvl="0" marL="457200" rtl="0" algn="l">
              <a:spcBef>
                <a:spcPts val="0"/>
              </a:spcBef>
              <a:spcAft>
                <a:spcPts val="0"/>
              </a:spcAft>
              <a:buSzPts val="1500"/>
              <a:buFont typeface="Barlow"/>
              <a:buChar char="●"/>
            </a:pPr>
            <a:r>
              <a:rPr b="1" lang="en" sz="1500">
                <a:latin typeface="Barlow"/>
                <a:ea typeface="Barlow"/>
                <a:cs typeface="Barlow"/>
                <a:sym typeface="Barlow"/>
              </a:rPr>
              <a:t>Usually lures victims in with fake promises and then steals their personal information like social security number and bank information</a:t>
            </a:r>
            <a:endParaRPr b="1" sz="1500">
              <a:latin typeface="Barlow"/>
              <a:ea typeface="Barlow"/>
              <a:cs typeface="Barlow"/>
              <a:sym typeface="Barlow"/>
            </a:endParaRPr>
          </a:p>
          <a:p>
            <a:pPr indent="-323850" lvl="0" marL="457200" rtl="0" algn="l">
              <a:spcBef>
                <a:spcPts val="0"/>
              </a:spcBef>
              <a:spcAft>
                <a:spcPts val="0"/>
              </a:spcAft>
              <a:buSzPts val="1500"/>
              <a:buFont typeface="Barlow"/>
              <a:buChar char="●"/>
            </a:pPr>
            <a:r>
              <a:rPr b="1" lang="en" sz="1500">
                <a:latin typeface="Barlow"/>
                <a:ea typeface="Barlow"/>
                <a:cs typeface="Barlow"/>
                <a:sym typeface="Barlow"/>
              </a:rPr>
              <a:t>Some even fool people into paying them </a:t>
            </a:r>
            <a:endParaRPr b="1" sz="1500">
              <a:latin typeface="Barlow"/>
              <a:ea typeface="Barlow"/>
              <a:cs typeface="Barlow"/>
              <a:sym typeface="Barlow"/>
            </a:endParaRPr>
          </a:p>
          <a:p>
            <a:pPr indent="-323850" lvl="0" marL="457200" rtl="0" algn="l">
              <a:spcBef>
                <a:spcPts val="0"/>
              </a:spcBef>
              <a:spcAft>
                <a:spcPts val="0"/>
              </a:spcAft>
              <a:buSzPts val="1500"/>
              <a:buFont typeface="Barlow"/>
              <a:buChar char="●"/>
            </a:pPr>
            <a:r>
              <a:rPr b="1" lang="en" sz="1500">
                <a:latin typeface="Barlow"/>
                <a:ea typeface="Barlow"/>
                <a:cs typeface="Barlow"/>
                <a:sym typeface="Barlow"/>
              </a:rPr>
              <a:t>Examples include:</a:t>
            </a:r>
            <a:endParaRPr b="1" sz="1500">
              <a:latin typeface="Barlow"/>
              <a:ea typeface="Barlow"/>
              <a:cs typeface="Barlow"/>
              <a:sym typeface="Barlow"/>
            </a:endParaRPr>
          </a:p>
          <a:p>
            <a:pPr indent="-323850" lvl="1" marL="914400" rtl="0" algn="l">
              <a:spcBef>
                <a:spcPts val="0"/>
              </a:spcBef>
              <a:spcAft>
                <a:spcPts val="0"/>
              </a:spcAft>
              <a:buSzPts val="1500"/>
              <a:buFont typeface="Barlow"/>
              <a:buChar char="○"/>
            </a:pPr>
            <a:r>
              <a:rPr b="1" lang="en" sz="1500">
                <a:latin typeface="Barlow"/>
                <a:ea typeface="Barlow"/>
                <a:cs typeface="Barlow"/>
                <a:sym typeface="Barlow"/>
              </a:rPr>
              <a:t>Fraudsters posing as a legitimate site to get users to trust them ( Phishing)</a:t>
            </a:r>
            <a:endParaRPr b="1" sz="1500">
              <a:latin typeface="Barlow"/>
              <a:ea typeface="Barlow"/>
              <a:cs typeface="Barlow"/>
              <a:sym typeface="Barlow"/>
            </a:endParaRPr>
          </a:p>
          <a:p>
            <a:pPr indent="-323850" lvl="1" marL="914400" rtl="0" algn="l">
              <a:spcBef>
                <a:spcPts val="0"/>
              </a:spcBef>
              <a:spcAft>
                <a:spcPts val="0"/>
              </a:spcAft>
              <a:buSzPts val="1500"/>
              <a:buFont typeface="Barlow"/>
              <a:buChar char="○"/>
            </a:pPr>
            <a:r>
              <a:rPr b="1" lang="en" sz="1500">
                <a:latin typeface="Barlow"/>
                <a:ea typeface="Barlow"/>
                <a:cs typeface="Barlow"/>
                <a:sym typeface="Barlow"/>
              </a:rPr>
              <a:t>Making too good to be true offers so that people get greedy and fall for the scam</a:t>
            </a:r>
            <a:endParaRPr b="1" sz="1500">
              <a:latin typeface="Barlow"/>
              <a:ea typeface="Barlow"/>
              <a:cs typeface="Barlow"/>
              <a:sym typeface="Barlow"/>
            </a:endParaRPr>
          </a:p>
          <a:p>
            <a:pPr indent="-323850" lvl="0" marL="457200" rtl="0" algn="l">
              <a:spcBef>
                <a:spcPts val="0"/>
              </a:spcBef>
              <a:spcAft>
                <a:spcPts val="0"/>
              </a:spcAft>
              <a:buSzPts val="1500"/>
              <a:buFont typeface="Barlow"/>
              <a:buChar char="●"/>
            </a:pPr>
            <a:r>
              <a:rPr b="1" lang="en" sz="1500">
                <a:latin typeface="Barlow"/>
                <a:ea typeface="Barlow"/>
                <a:cs typeface="Barlow"/>
                <a:sym typeface="Barlow"/>
              </a:rPr>
              <a:t>Ways to stay safe:</a:t>
            </a:r>
            <a:endParaRPr b="1" sz="1500">
              <a:latin typeface="Barlow"/>
              <a:ea typeface="Barlow"/>
              <a:cs typeface="Barlow"/>
              <a:sym typeface="Barlow"/>
            </a:endParaRPr>
          </a:p>
          <a:p>
            <a:pPr indent="-323850" lvl="1" marL="914400" rtl="0" algn="l">
              <a:spcBef>
                <a:spcPts val="0"/>
              </a:spcBef>
              <a:spcAft>
                <a:spcPts val="0"/>
              </a:spcAft>
              <a:buSzPts val="1500"/>
              <a:buFont typeface="Barlow"/>
              <a:buChar char="○"/>
            </a:pPr>
            <a:r>
              <a:rPr b="1" lang="en" sz="1500">
                <a:latin typeface="Barlow"/>
                <a:ea typeface="Barlow"/>
                <a:cs typeface="Barlow"/>
                <a:sym typeface="Barlow"/>
              </a:rPr>
              <a:t>Always make sure to </a:t>
            </a:r>
            <a:r>
              <a:rPr b="1" lang="en" sz="1500">
                <a:latin typeface="Barlow"/>
                <a:ea typeface="Barlow"/>
                <a:cs typeface="Barlow"/>
                <a:sym typeface="Barlow"/>
              </a:rPr>
              <a:t>thoroughly</a:t>
            </a:r>
            <a:r>
              <a:rPr b="1" lang="en" sz="1500">
                <a:latin typeface="Barlow"/>
                <a:ea typeface="Barlow"/>
                <a:cs typeface="Barlow"/>
                <a:sym typeface="Barlow"/>
              </a:rPr>
              <a:t> check the links you are going to </a:t>
            </a:r>
            <a:endParaRPr b="1" sz="1500">
              <a:latin typeface="Barlow"/>
              <a:ea typeface="Barlow"/>
              <a:cs typeface="Barlow"/>
              <a:sym typeface="Barlow"/>
            </a:endParaRPr>
          </a:p>
          <a:p>
            <a:pPr indent="-323850" lvl="1" marL="914400" rtl="0" algn="l">
              <a:spcBef>
                <a:spcPts val="0"/>
              </a:spcBef>
              <a:spcAft>
                <a:spcPts val="0"/>
              </a:spcAft>
              <a:buSzPts val="1500"/>
              <a:buFont typeface="Barlow"/>
              <a:buChar char="○"/>
            </a:pPr>
            <a:r>
              <a:rPr b="1" lang="en" sz="1500">
                <a:latin typeface="Barlow"/>
                <a:ea typeface="Barlow"/>
                <a:cs typeface="Barlow"/>
                <a:sym typeface="Barlow"/>
              </a:rPr>
              <a:t>Do a bit of searching online about the too good to be true offer you are seeing </a:t>
            </a:r>
            <a:endParaRPr b="1" sz="1500">
              <a:latin typeface="Barlow"/>
              <a:ea typeface="Barlow"/>
              <a:cs typeface="Barlow"/>
              <a:sym typeface="Barlow"/>
            </a:endParaRPr>
          </a:p>
        </p:txBody>
      </p:sp>
      <p:pic>
        <p:nvPicPr>
          <p:cNvPr descr="Image result for internet scams" id="377" name="Google Shape;377;p36"/>
          <p:cNvPicPr preferRelativeResize="0"/>
          <p:nvPr/>
        </p:nvPicPr>
        <p:blipFill>
          <a:blip r:embed="rId3">
            <a:alphaModFix/>
          </a:blip>
          <a:stretch>
            <a:fillRect/>
          </a:stretch>
        </p:blipFill>
        <p:spPr>
          <a:xfrm>
            <a:off x="5613550" y="0"/>
            <a:ext cx="3530450" cy="1885850"/>
          </a:xfrm>
          <a:prstGeom prst="rect">
            <a:avLst/>
          </a:prstGeom>
          <a:noFill/>
          <a:ln>
            <a:noFill/>
          </a:ln>
        </p:spPr>
      </p:pic>
      <p:pic>
        <p:nvPicPr>
          <p:cNvPr descr="Image result for internet scams" id="378" name="Google Shape;378;p36"/>
          <p:cNvPicPr preferRelativeResize="0"/>
          <p:nvPr/>
        </p:nvPicPr>
        <p:blipFill>
          <a:blip r:embed="rId4">
            <a:alphaModFix/>
          </a:blip>
          <a:stretch>
            <a:fillRect/>
          </a:stretch>
        </p:blipFill>
        <p:spPr>
          <a:xfrm>
            <a:off x="9930600" y="2410875"/>
            <a:ext cx="3530450" cy="1885850"/>
          </a:xfrm>
          <a:prstGeom prst="rect">
            <a:avLst/>
          </a:prstGeom>
          <a:noFill/>
          <a:ln>
            <a:noFill/>
          </a:ln>
        </p:spPr>
      </p:pic>
      <p:pic>
        <p:nvPicPr>
          <p:cNvPr descr="Image result for internet scams" id="379" name="Google Shape;379;p36"/>
          <p:cNvPicPr preferRelativeResize="0"/>
          <p:nvPr/>
        </p:nvPicPr>
        <p:blipFill>
          <a:blip r:embed="rId5">
            <a:alphaModFix/>
          </a:blip>
          <a:stretch>
            <a:fillRect/>
          </a:stretch>
        </p:blipFill>
        <p:spPr>
          <a:xfrm>
            <a:off x="5595900" y="2527550"/>
            <a:ext cx="3530450" cy="2125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37"/>
          <p:cNvSpPr txBox="1"/>
          <p:nvPr>
            <p:ph idx="4294967295" type="ctrTitle"/>
          </p:nvPr>
        </p:nvSpPr>
        <p:spPr>
          <a:xfrm>
            <a:off x="-2224050" y="-286908"/>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Barlow"/>
                <a:ea typeface="Barlow"/>
                <a:cs typeface="Barlow"/>
                <a:sym typeface="Barlow"/>
              </a:rPr>
              <a:t>Data Manipulation</a:t>
            </a:r>
            <a:endParaRPr b="1" sz="2400">
              <a:solidFill>
                <a:srgbClr val="FFFFFF"/>
              </a:solidFill>
              <a:latin typeface="Barlow"/>
              <a:ea typeface="Barlow"/>
              <a:cs typeface="Barlow"/>
              <a:sym typeface="Barlow"/>
            </a:endParaRPr>
          </a:p>
        </p:txBody>
      </p:sp>
      <p:sp>
        <p:nvSpPr>
          <p:cNvPr id="385" name="Google Shape;385;p37"/>
          <p:cNvSpPr txBox="1"/>
          <p:nvPr>
            <p:ph idx="4294967295" type="subTitle"/>
          </p:nvPr>
        </p:nvSpPr>
        <p:spPr>
          <a:xfrm>
            <a:off x="368850" y="3217875"/>
            <a:ext cx="8524800" cy="1741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Barlow"/>
              <a:buChar char="●"/>
            </a:pPr>
            <a:r>
              <a:rPr b="1" lang="en" sz="1400">
                <a:solidFill>
                  <a:srgbClr val="FFFFFF"/>
                </a:solidFill>
                <a:latin typeface="Barlow"/>
                <a:ea typeface="Barlow"/>
                <a:cs typeface="Barlow"/>
                <a:sym typeface="Barlow"/>
              </a:rPr>
              <a:t>the crime of obtaining the personal or financial information of another person for the purpose of assuming that person's name or identity to make transactions or purchases.</a:t>
            </a:r>
            <a:endParaRPr b="1" sz="1400">
              <a:solidFill>
                <a:srgbClr val="FFFFFF"/>
              </a:solidFill>
              <a:latin typeface="Barlow"/>
              <a:ea typeface="Barlow"/>
              <a:cs typeface="Barlow"/>
              <a:sym typeface="Barlow"/>
            </a:endParaRPr>
          </a:p>
          <a:p>
            <a:pPr indent="-342900" lvl="0" marL="457200" rtl="0" algn="l">
              <a:lnSpc>
                <a:spcPct val="115000"/>
              </a:lnSpc>
              <a:spcBef>
                <a:spcPts val="0"/>
              </a:spcBef>
              <a:spcAft>
                <a:spcPts val="0"/>
              </a:spcAft>
              <a:buClr>
                <a:srgbClr val="FFFFFF"/>
              </a:buClr>
              <a:buSzPts val="1800"/>
              <a:buFont typeface="Barlow"/>
              <a:buChar char="●"/>
            </a:pPr>
            <a:r>
              <a:rPr b="1" lang="en" sz="1400">
                <a:solidFill>
                  <a:srgbClr val="FFFFFF"/>
                </a:solidFill>
                <a:latin typeface="Barlow"/>
                <a:ea typeface="Barlow"/>
                <a:cs typeface="Barlow"/>
                <a:sym typeface="Barlow"/>
              </a:rPr>
              <a:t>Types of Identity theft : Criminal identity theft, financial identity theft etc.</a:t>
            </a:r>
            <a:endParaRPr b="1" sz="1400">
              <a:solidFill>
                <a:srgbClr val="FFFFFF"/>
              </a:solidFill>
              <a:latin typeface="Barlow"/>
              <a:ea typeface="Barlow"/>
              <a:cs typeface="Barlow"/>
              <a:sym typeface="Barlow"/>
            </a:endParaRPr>
          </a:p>
          <a:p>
            <a:pPr indent="-342900" lvl="0" marL="457200" rtl="0" algn="l">
              <a:lnSpc>
                <a:spcPct val="115000"/>
              </a:lnSpc>
              <a:spcBef>
                <a:spcPts val="0"/>
              </a:spcBef>
              <a:spcAft>
                <a:spcPts val="0"/>
              </a:spcAft>
              <a:buClr>
                <a:srgbClr val="FFFFFF"/>
              </a:buClr>
              <a:buSzPts val="1800"/>
              <a:buFont typeface="Barlow"/>
              <a:buChar char="●"/>
            </a:pPr>
            <a:r>
              <a:rPr b="1" lang="en" sz="1400">
                <a:solidFill>
                  <a:srgbClr val="FFFFFF"/>
                </a:solidFill>
                <a:latin typeface="Barlow"/>
                <a:ea typeface="Barlow"/>
                <a:cs typeface="Barlow"/>
                <a:sym typeface="Barlow"/>
              </a:rPr>
              <a:t>Protection : Continually check the accuracy of personal documents and promptly deal with discrepancies</a:t>
            </a:r>
            <a:endParaRPr b="1">
              <a:solidFill>
                <a:srgbClr val="FFFFFF"/>
              </a:solidFill>
              <a:latin typeface="Barlow"/>
              <a:ea typeface="Barlow"/>
              <a:cs typeface="Barlow"/>
              <a:sym typeface="Barlow"/>
            </a:endParaRPr>
          </a:p>
        </p:txBody>
      </p:sp>
      <p:sp>
        <p:nvSpPr>
          <p:cNvPr id="386" name="Google Shape;386;p37"/>
          <p:cNvSpPr txBox="1"/>
          <p:nvPr>
            <p:ph idx="12" type="sldNum"/>
          </p:nvPr>
        </p:nvSpPr>
        <p:spPr>
          <a:xfrm>
            <a:off x="4116400" y="4807375"/>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7" name="Google Shape;387;p37"/>
          <p:cNvSpPr txBox="1"/>
          <p:nvPr>
            <p:ph idx="4294967295" type="ctrTitle"/>
          </p:nvPr>
        </p:nvSpPr>
        <p:spPr>
          <a:xfrm>
            <a:off x="-2490450" y="194189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Barlow"/>
                <a:ea typeface="Barlow"/>
                <a:cs typeface="Barlow"/>
                <a:sym typeface="Barlow"/>
              </a:rPr>
              <a:t>Identity Theft</a:t>
            </a:r>
            <a:endParaRPr b="1" sz="2400">
              <a:solidFill>
                <a:srgbClr val="FFFFFF"/>
              </a:solidFill>
              <a:latin typeface="Barlow"/>
              <a:ea typeface="Barlow"/>
              <a:cs typeface="Barlow"/>
              <a:sym typeface="Barlow"/>
            </a:endParaRPr>
          </a:p>
        </p:txBody>
      </p:sp>
      <p:sp>
        <p:nvSpPr>
          <p:cNvPr id="388" name="Google Shape;388;p37"/>
          <p:cNvSpPr txBox="1"/>
          <p:nvPr/>
        </p:nvSpPr>
        <p:spPr>
          <a:xfrm>
            <a:off x="292650" y="1025300"/>
            <a:ext cx="7684500" cy="1428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Barlow"/>
              <a:buChar char="●"/>
            </a:pPr>
            <a:r>
              <a:rPr b="1" lang="en">
                <a:solidFill>
                  <a:srgbClr val="FFFFFF"/>
                </a:solidFill>
                <a:latin typeface="Barlow"/>
                <a:ea typeface="Barlow"/>
                <a:cs typeface="Barlow"/>
                <a:sym typeface="Barlow"/>
              </a:rPr>
              <a:t>the practice of altering digital documents and other information</a:t>
            </a:r>
            <a:endParaRPr b="1">
              <a:solidFill>
                <a:srgbClr val="FFFFFF"/>
              </a:solidFill>
              <a:latin typeface="Barlow"/>
              <a:ea typeface="Barlow"/>
              <a:cs typeface="Barlow"/>
              <a:sym typeface="Barlow"/>
            </a:endParaRPr>
          </a:p>
          <a:p>
            <a:pPr indent="-317500" lvl="0" marL="457200" rtl="0" algn="l">
              <a:lnSpc>
                <a:spcPct val="115000"/>
              </a:lnSpc>
              <a:spcBef>
                <a:spcPts val="0"/>
              </a:spcBef>
              <a:spcAft>
                <a:spcPts val="0"/>
              </a:spcAft>
              <a:buClr>
                <a:srgbClr val="FFFFFF"/>
              </a:buClr>
              <a:buSzPts val="1400"/>
              <a:buFont typeface="Barlow"/>
              <a:buChar char="●"/>
            </a:pPr>
            <a:r>
              <a:rPr b="1" lang="en">
                <a:solidFill>
                  <a:srgbClr val="FFFFFF"/>
                </a:solidFill>
                <a:latin typeface="Barlow"/>
                <a:ea typeface="Barlow"/>
                <a:cs typeface="Barlow"/>
                <a:sym typeface="Barlow"/>
              </a:rPr>
              <a:t>infiltrate networks via any attack vector, find their way into databases and applications, and change information contained in those systems, rather than stealing data and holding it for ransom.</a:t>
            </a:r>
            <a:endParaRPr b="1">
              <a:solidFill>
                <a:srgbClr val="FFFFFF"/>
              </a:solidFill>
              <a:latin typeface="Barlow"/>
              <a:ea typeface="Barlow"/>
              <a:cs typeface="Barlow"/>
              <a:sym typeface="Barlow"/>
            </a:endParaRPr>
          </a:p>
          <a:p>
            <a:pPr indent="-317500" lvl="0" marL="457200" rtl="0" algn="l">
              <a:lnSpc>
                <a:spcPct val="115000"/>
              </a:lnSpc>
              <a:spcBef>
                <a:spcPts val="0"/>
              </a:spcBef>
              <a:spcAft>
                <a:spcPts val="0"/>
              </a:spcAft>
              <a:buClr>
                <a:srgbClr val="FFFFFF"/>
              </a:buClr>
              <a:buSzPts val="1400"/>
              <a:buFont typeface="Barlow"/>
              <a:buChar char="●"/>
            </a:pPr>
            <a:r>
              <a:rPr b="1" lang="en">
                <a:solidFill>
                  <a:srgbClr val="FFFFFF"/>
                </a:solidFill>
                <a:latin typeface="Barlow"/>
                <a:ea typeface="Barlow"/>
                <a:cs typeface="Barlow"/>
                <a:sym typeface="Barlow"/>
              </a:rPr>
              <a:t>Can cause serious problems or disasters to corporations, hospitals and even individuals</a:t>
            </a:r>
            <a:endParaRPr b="1">
              <a:solidFill>
                <a:srgbClr val="FFFFFF"/>
              </a:solidFill>
              <a:latin typeface="Barlow"/>
              <a:ea typeface="Barlow"/>
              <a:cs typeface="Barlow"/>
              <a:sym typeface="Barlow"/>
            </a:endParaRPr>
          </a:p>
        </p:txBody>
      </p:sp>
      <p:pic>
        <p:nvPicPr>
          <p:cNvPr id="389" name="Google Shape;389;p37"/>
          <p:cNvPicPr preferRelativeResize="0"/>
          <p:nvPr/>
        </p:nvPicPr>
        <p:blipFill>
          <a:blip r:embed="rId3">
            <a:alphaModFix/>
          </a:blip>
          <a:stretch>
            <a:fillRect/>
          </a:stretch>
        </p:blipFill>
        <p:spPr>
          <a:xfrm>
            <a:off x="7041150" y="286325"/>
            <a:ext cx="1785075" cy="1048925"/>
          </a:xfrm>
          <a:prstGeom prst="rect">
            <a:avLst/>
          </a:prstGeom>
          <a:noFill/>
          <a:ln>
            <a:noFill/>
          </a:ln>
        </p:spPr>
      </p:pic>
      <p:pic>
        <p:nvPicPr>
          <p:cNvPr id="390" name="Google Shape;390;p37"/>
          <p:cNvPicPr preferRelativeResize="0"/>
          <p:nvPr/>
        </p:nvPicPr>
        <p:blipFill>
          <a:blip r:embed="rId4">
            <a:alphaModFix/>
          </a:blip>
          <a:stretch>
            <a:fillRect/>
          </a:stretch>
        </p:blipFill>
        <p:spPr>
          <a:xfrm>
            <a:off x="3127250" y="2356575"/>
            <a:ext cx="1296150" cy="967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38"/>
          <p:cNvSpPr txBox="1"/>
          <p:nvPr/>
        </p:nvSpPr>
        <p:spPr>
          <a:xfrm>
            <a:off x="389825" y="411475"/>
            <a:ext cx="6237300" cy="7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Barlow"/>
                <a:ea typeface="Barlow"/>
                <a:cs typeface="Barlow"/>
                <a:sym typeface="Barlow"/>
              </a:rPr>
              <a:t> Cyberbullying</a:t>
            </a:r>
            <a:endParaRPr b="1" sz="2400">
              <a:solidFill>
                <a:schemeClr val="lt1"/>
              </a:solidFill>
              <a:latin typeface="Barlow"/>
              <a:ea typeface="Barlow"/>
              <a:cs typeface="Barlow"/>
              <a:sym typeface="Barlow"/>
            </a:endParaRPr>
          </a:p>
        </p:txBody>
      </p:sp>
      <p:pic>
        <p:nvPicPr>
          <p:cNvPr id="396" name="Google Shape;396;p38"/>
          <p:cNvPicPr preferRelativeResize="0"/>
          <p:nvPr/>
        </p:nvPicPr>
        <p:blipFill>
          <a:blip r:embed="rId3">
            <a:alphaModFix/>
          </a:blip>
          <a:stretch>
            <a:fillRect/>
          </a:stretch>
        </p:blipFill>
        <p:spPr>
          <a:xfrm>
            <a:off x="2850875" y="234413"/>
            <a:ext cx="1315199" cy="904874"/>
          </a:xfrm>
          <a:prstGeom prst="rect">
            <a:avLst/>
          </a:prstGeom>
          <a:noFill/>
          <a:ln>
            <a:noFill/>
          </a:ln>
        </p:spPr>
      </p:pic>
      <p:sp>
        <p:nvSpPr>
          <p:cNvPr id="397" name="Google Shape;397;p38"/>
          <p:cNvSpPr txBox="1"/>
          <p:nvPr/>
        </p:nvSpPr>
        <p:spPr>
          <a:xfrm>
            <a:off x="541425" y="1072025"/>
            <a:ext cx="7980600" cy="1992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lt1"/>
              </a:buClr>
              <a:buSzPts val="1800"/>
              <a:buFont typeface="Barlow"/>
              <a:buChar char="●"/>
            </a:pPr>
            <a:r>
              <a:rPr b="1" lang="en" sz="1800">
                <a:solidFill>
                  <a:schemeClr val="lt1"/>
                </a:solidFill>
                <a:latin typeface="Barlow"/>
                <a:ea typeface="Barlow"/>
                <a:cs typeface="Barlow"/>
                <a:sym typeface="Barlow"/>
              </a:rPr>
              <a:t>Cyberbullying is a form of bullying that happens over digital devices like cell phones, computers,  and tablets. </a:t>
            </a:r>
            <a:endParaRPr b="1" sz="1800">
              <a:solidFill>
                <a:schemeClr val="lt1"/>
              </a:solidFill>
              <a:latin typeface="Barlow"/>
              <a:ea typeface="Barlow"/>
              <a:cs typeface="Barlow"/>
              <a:sym typeface="Barlow"/>
            </a:endParaRPr>
          </a:p>
          <a:p>
            <a:pPr indent="-342900" lvl="0" marL="457200" rtl="0" algn="l">
              <a:lnSpc>
                <a:spcPct val="150000"/>
              </a:lnSpc>
              <a:spcBef>
                <a:spcPts val="0"/>
              </a:spcBef>
              <a:spcAft>
                <a:spcPts val="0"/>
              </a:spcAft>
              <a:buClr>
                <a:schemeClr val="lt1"/>
              </a:buClr>
              <a:buSzPts val="1800"/>
              <a:buFont typeface="Barlow"/>
              <a:buChar char="●"/>
            </a:pPr>
            <a:r>
              <a:rPr b="1" lang="en" sz="1800">
                <a:solidFill>
                  <a:schemeClr val="lt1"/>
                </a:solidFill>
                <a:latin typeface="Barlow"/>
                <a:ea typeface="Barlow"/>
                <a:cs typeface="Barlow"/>
                <a:sym typeface="Barlow"/>
              </a:rPr>
              <a:t>It can occur through SMS, Text, and apps, or online in social media, forums, or gaming.</a:t>
            </a:r>
            <a:endParaRPr b="1" sz="1800">
              <a:solidFill>
                <a:schemeClr val="lt1"/>
              </a:solidFill>
              <a:latin typeface="Barlow"/>
              <a:ea typeface="Barlow"/>
              <a:cs typeface="Barlow"/>
              <a:sym typeface="Barlow"/>
            </a:endParaRPr>
          </a:p>
          <a:p>
            <a:pPr indent="-342900" lvl="0" marL="457200" rtl="0" algn="l">
              <a:lnSpc>
                <a:spcPct val="150000"/>
              </a:lnSpc>
              <a:spcBef>
                <a:spcPts val="0"/>
              </a:spcBef>
              <a:spcAft>
                <a:spcPts val="0"/>
              </a:spcAft>
              <a:buClr>
                <a:schemeClr val="lt1"/>
              </a:buClr>
              <a:buSzPts val="1800"/>
              <a:buFont typeface="Barlow"/>
              <a:buChar char="●"/>
            </a:pPr>
            <a:r>
              <a:rPr b="1" lang="en" sz="1800">
                <a:solidFill>
                  <a:schemeClr val="lt1"/>
                </a:solidFill>
                <a:latin typeface="Barlow"/>
                <a:ea typeface="Barlow"/>
                <a:cs typeface="Barlow"/>
                <a:sym typeface="Barlow"/>
              </a:rPr>
              <a:t>Cyberbullying includes sending/posting/sharing negative posts or mean contents that could harm other people. The negative posts usually comes in a form of sharing personal information about someone else which can cause </a:t>
            </a:r>
            <a:r>
              <a:rPr b="1" lang="en" sz="1800">
                <a:solidFill>
                  <a:schemeClr val="lt1"/>
                </a:solidFill>
                <a:latin typeface="Barlow"/>
                <a:ea typeface="Barlow"/>
                <a:cs typeface="Barlow"/>
                <a:sym typeface="Barlow"/>
              </a:rPr>
              <a:t>embarrassment</a:t>
            </a:r>
            <a:r>
              <a:rPr b="1" lang="en" sz="1800">
                <a:solidFill>
                  <a:schemeClr val="lt1"/>
                </a:solidFill>
                <a:latin typeface="Barlow"/>
                <a:ea typeface="Barlow"/>
                <a:cs typeface="Barlow"/>
                <a:sym typeface="Barlow"/>
              </a:rPr>
              <a:t> or </a:t>
            </a:r>
            <a:r>
              <a:rPr b="1" lang="en" sz="1800">
                <a:solidFill>
                  <a:schemeClr val="lt1"/>
                </a:solidFill>
                <a:latin typeface="Barlow"/>
                <a:ea typeface="Barlow"/>
                <a:cs typeface="Barlow"/>
                <a:sym typeface="Barlow"/>
              </a:rPr>
              <a:t>humiliation</a:t>
            </a:r>
            <a:r>
              <a:rPr b="1" lang="en" sz="1800">
                <a:solidFill>
                  <a:schemeClr val="lt1"/>
                </a:solidFill>
                <a:latin typeface="Barlow"/>
                <a:ea typeface="Barlow"/>
                <a:cs typeface="Barlow"/>
                <a:sym typeface="Barlow"/>
              </a:rPr>
              <a:t>. </a:t>
            </a:r>
            <a:endParaRPr b="1" sz="1800">
              <a:solidFill>
                <a:schemeClr val="lt1"/>
              </a:solidFill>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39"/>
          <p:cNvSpPr txBox="1"/>
          <p:nvPr/>
        </p:nvSpPr>
        <p:spPr>
          <a:xfrm>
            <a:off x="421800" y="351500"/>
            <a:ext cx="4920900" cy="9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Barlow"/>
                <a:ea typeface="Barlow"/>
                <a:cs typeface="Barlow"/>
                <a:sym typeface="Barlow"/>
              </a:rPr>
              <a:t> Rogue Wifi Hotspots </a:t>
            </a:r>
            <a:endParaRPr b="1" sz="2400">
              <a:solidFill>
                <a:schemeClr val="lt1"/>
              </a:solidFill>
              <a:latin typeface="Barlow"/>
              <a:ea typeface="Barlow"/>
              <a:cs typeface="Barlow"/>
              <a:sym typeface="Barlow"/>
            </a:endParaRPr>
          </a:p>
        </p:txBody>
      </p:sp>
      <p:sp>
        <p:nvSpPr>
          <p:cNvPr id="403" name="Google Shape;403;p39"/>
          <p:cNvSpPr txBox="1"/>
          <p:nvPr/>
        </p:nvSpPr>
        <p:spPr>
          <a:xfrm>
            <a:off x="538950" y="890450"/>
            <a:ext cx="7485000" cy="2174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Font typeface="Barlow"/>
              <a:buChar char="●"/>
            </a:pPr>
            <a:r>
              <a:rPr b="1" lang="en">
                <a:solidFill>
                  <a:schemeClr val="lt1"/>
                </a:solidFill>
                <a:latin typeface="Barlow"/>
                <a:ea typeface="Barlow"/>
                <a:cs typeface="Barlow"/>
                <a:sym typeface="Barlow"/>
              </a:rPr>
              <a:t>A rogue hotspot is a </a:t>
            </a:r>
            <a:r>
              <a:rPr b="1" lang="en">
                <a:solidFill>
                  <a:schemeClr val="lt1"/>
                </a:solidFill>
                <a:latin typeface="Barlow"/>
                <a:ea typeface="Barlow"/>
                <a:cs typeface="Barlow"/>
                <a:sym typeface="Barlow"/>
              </a:rPr>
              <a:t>Wifi</a:t>
            </a:r>
            <a:r>
              <a:rPr b="1" lang="en">
                <a:solidFill>
                  <a:schemeClr val="lt1"/>
                </a:solidFill>
                <a:latin typeface="Barlow"/>
                <a:ea typeface="Barlow"/>
                <a:cs typeface="Barlow"/>
                <a:sym typeface="Barlow"/>
              </a:rPr>
              <a:t> access point setup by an attacker. The purpose of this </a:t>
            </a:r>
            <a:r>
              <a:rPr b="1" lang="en">
                <a:solidFill>
                  <a:schemeClr val="lt1"/>
                </a:solidFill>
                <a:latin typeface="Barlow"/>
                <a:ea typeface="Barlow"/>
                <a:cs typeface="Barlow"/>
                <a:sym typeface="Barlow"/>
              </a:rPr>
              <a:t>Wifi</a:t>
            </a:r>
            <a:r>
              <a:rPr b="1" lang="en">
                <a:solidFill>
                  <a:schemeClr val="lt1"/>
                </a:solidFill>
                <a:latin typeface="Barlow"/>
                <a:ea typeface="Barlow"/>
                <a:cs typeface="Barlow"/>
                <a:sym typeface="Barlow"/>
              </a:rPr>
              <a:t> is to mimic a legitimate hotspot provided by a business, such as a coffee shop or an airport that provides free Wifi to its users.</a:t>
            </a:r>
            <a:endParaRPr b="1">
              <a:solidFill>
                <a:schemeClr val="lt1"/>
              </a:solidFill>
              <a:latin typeface="Barlow"/>
              <a:ea typeface="Barlow"/>
              <a:cs typeface="Barlow"/>
              <a:sym typeface="Barlow"/>
            </a:endParaRPr>
          </a:p>
          <a:p>
            <a:pPr indent="-317500" lvl="0" marL="457200" rtl="0" algn="l">
              <a:spcBef>
                <a:spcPts val="0"/>
              </a:spcBef>
              <a:spcAft>
                <a:spcPts val="0"/>
              </a:spcAft>
              <a:buClr>
                <a:schemeClr val="lt1"/>
              </a:buClr>
              <a:buSzPts val="1400"/>
              <a:buFont typeface="Barlow"/>
              <a:buChar char="●"/>
            </a:pPr>
            <a:r>
              <a:rPr b="1" lang="en">
                <a:solidFill>
                  <a:schemeClr val="lt1"/>
                </a:solidFill>
                <a:latin typeface="Barlow"/>
                <a:ea typeface="Barlow"/>
                <a:cs typeface="Barlow"/>
                <a:sym typeface="Barlow"/>
              </a:rPr>
              <a:t>Users who connect to a rogue Wifi usually do not have an idea that they’re in danger because the attacks user familiar and trusted SSIDs (network names).</a:t>
            </a:r>
            <a:endParaRPr b="1">
              <a:solidFill>
                <a:schemeClr val="lt1"/>
              </a:solidFill>
              <a:latin typeface="Barlow"/>
              <a:ea typeface="Barlow"/>
              <a:cs typeface="Barlow"/>
              <a:sym typeface="Barlow"/>
            </a:endParaRPr>
          </a:p>
          <a:p>
            <a:pPr indent="-317500" lvl="0" marL="457200" rtl="0" algn="l">
              <a:spcBef>
                <a:spcPts val="0"/>
              </a:spcBef>
              <a:spcAft>
                <a:spcPts val="0"/>
              </a:spcAft>
              <a:buClr>
                <a:schemeClr val="lt1"/>
              </a:buClr>
              <a:buSzPts val="1400"/>
              <a:buFont typeface="Barlow"/>
              <a:buChar char="●"/>
            </a:pPr>
            <a:r>
              <a:rPr b="1" lang="en">
                <a:solidFill>
                  <a:schemeClr val="lt1"/>
                </a:solidFill>
                <a:latin typeface="Barlow"/>
                <a:ea typeface="Barlow"/>
                <a:cs typeface="Barlow"/>
                <a:sym typeface="Barlow"/>
              </a:rPr>
              <a:t>By eavesdropping on the network traffic, an attacker may </a:t>
            </a:r>
            <a:r>
              <a:rPr b="1" lang="en">
                <a:solidFill>
                  <a:schemeClr val="lt1"/>
                </a:solidFill>
                <a:latin typeface="Barlow"/>
                <a:ea typeface="Barlow"/>
                <a:cs typeface="Barlow"/>
                <a:sym typeface="Barlow"/>
              </a:rPr>
              <a:t>retrieve</a:t>
            </a:r>
            <a:r>
              <a:rPr b="1" lang="en">
                <a:solidFill>
                  <a:schemeClr val="lt1"/>
                </a:solidFill>
                <a:latin typeface="Barlow"/>
                <a:ea typeface="Barlow"/>
                <a:cs typeface="Barlow"/>
                <a:sym typeface="Barlow"/>
              </a:rPr>
              <a:t> sensitive user details and credentials like account names and passwords, credit card details and bank data. The attackers can also redirect its victims to websites that contain malicious malwares that will infect the user’s computer.</a:t>
            </a:r>
            <a:endParaRPr b="1">
              <a:solidFill>
                <a:schemeClr val="lt1"/>
              </a:solidFill>
              <a:latin typeface="Barlow"/>
              <a:ea typeface="Barlow"/>
              <a:cs typeface="Barlow"/>
              <a:sym typeface="Barlow"/>
            </a:endParaRPr>
          </a:p>
        </p:txBody>
      </p:sp>
      <p:pic>
        <p:nvPicPr>
          <p:cNvPr id="404" name="Google Shape;404;p39"/>
          <p:cNvPicPr preferRelativeResize="0"/>
          <p:nvPr/>
        </p:nvPicPr>
        <p:blipFill>
          <a:blip r:embed="rId3">
            <a:alphaModFix/>
          </a:blip>
          <a:stretch>
            <a:fillRect/>
          </a:stretch>
        </p:blipFill>
        <p:spPr>
          <a:xfrm>
            <a:off x="5193950" y="2827100"/>
            <a:ext cx="2368582" cy="1774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grpSp>
        <p:nvGrpSpPr>
          <p:cNvPr id="409" name="Google Shape;409;p40"/>
          <p:cNvGrpSpPr/>
          <p:nvPr/>
        </p:nvGrpSpPr>
        <p:grpSpPr>
          <a:xfrm flipH="1">
            <a:off x="-380886" y="1059368"/>
            <a:ext cx="4782984" cy="4251827"/>
            <a:chOff x="10045334" y="4165820"/>
            <a:chExt cx="2181521" cy="1841255"/>
          </a:xfrm>
        </p:grpSpPr>
        <p:sp>
          <p:nvSpPr>
            <p:cNvPr id="410" name="Google Shape;410;p40"/>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40"/>
            <p:cNvSpPr/>
            <p:nvPr/>
          </p:nvSpPr>
          <p:spPr>
            <a:xfrm>
              <a:off x="11172655"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40"/>
            <p:cNvSpPr/>
            <p:nvPr/>
          </p:nvSpPr>
          <p:spPr>
            <a:xfrm>
              <a:off x="10045334" y="416582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40"/>
            <p:cNvSpPr/>
            <p:nvPr/>
          </p:nvSpPr>
          <p:spPr>
            <a:xfrm>
              <a:off x="10782791"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40"/>
            <p:cNvSpPr/>
            <p:nvPr/>
          </p:nvSpPr>
          <p:spPr>
            <a:xfrm>
              <a:off x="10782791"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40"/>
            <p:cNvSpPr/>
            <p:nvPr/>
          </p:nvSpPr>
          <p:spPr>
            <a:xfrm>
              <a:off x="10803427"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40"/>
            <p:cNvSpPr/>
            <p:nvPr/>
          </p:nvSpPr>
          <p:spPr>
            <a:xfrm>
              <a:off x="10841527"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40"/>
            <p:cNvSpPr/>
            <p:nvPr/>
          </p:nvSpPr>
          <p:spPr>
            <a:xfrm>
              <a:off x="10598924"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40"/>
            <p:cNvSpPr/>
            <p:nvPr/>
          </p:nvSpPr>
          <p:spPr>
            <a:xfrm>
              <a:off x="11031744"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40"/>
            <p:cNvSpPr/>
            <p:nvPr/>
          </p:nvSpPr>
          <p:spPr>
            <a:xfrm>
              <a:off x="10643091"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40"/>
            <p:cNvSpPr/>
            <p:nvPr/>
          </p:nvSpPr>
          <p:spPr>
            <a:xfrm>
              <a:off x="10981227"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40"/>
            <p:cNvSpPr/>
            <p:nvPr/>
          </p:nvSpPr>
          <p:spPr>
            <a:xfrm>
              <a:off x="10708177"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2" name="Google Shape;422;p40"/>
          <p:cNvSpPr txBox="1"/>
          <p:nvPr>
            <p:ph idx="4294967295" type="ctrTitle"/>
          </p:nvPr>
        </p:nvSpPr>
        <p:spPr>
          <a:xfrm>
            <a:off x="3363325" y="7064600"/>
            <a:ext cx="5292000" cy="727200"/>
          </a:xfrm>
          <a:prstGeom prst="rect">
            <a:avLst/>
          </a:prstGeom>
        </p:spPr>
        <p:txBody>
          <a:bodyPr anchorCtr="0" anchor="b" bIns="91425" lIns="91425" spcFirstLastPara="1" rIns="91425" wrap="square" tIns="91425">
            <a:noAutofit/>
          </a:bodyPr>
          <a:lstStyle/>
          <a:p>
            <a:pPr indent="-317500" lvl="0" marL="457200" rtl="0" algn="just">
              <a:spcBef>
                <a:spcPts val="0"/>
              </a:spcBef>
              <a:spcAft>
                <a:spcPts val="0"/>
              </a:spcAft>
              <a:buClr>
                <a:srgbClr val="FFFFFF"/>
              </a:buClr>
              <a:buSzPts val="1400"/>
              <a:buChar char="●"/>
            </a:pPr>
            <a:r>
              <a:rPr lang="en" sz="1400" u="sng">
                <a:solidFill>
                  <a:schemeClr val="hlink"/>
                </a:solidFill>
                <a:hlinkClick r:id="rId3"/>
              </a:rPr>
              <a:t>https://www.cloudmask.com/blog/is-data-manipulation-the-next-step-in-cybercrime</a:t>
            </a:r>
            <a:r>
              <a:rPr lang="en" sz="1400">
                <a:solidFill>
                  <a:srgbClr val="FFFFFF"/>
                </a:solidFill>
              </a:rPr>
              <a:t> </a:t>
            </a:r>
            <a:endParaRPr sz="1400">
              <a:solidFill>
                <a:srgbClr val="FFFFFF"/>
              </a:solidFill>
            </a:endParaRPr>
          </a:p>
          <a:p>
            <a:pPr indent="-317500" lvl="0" marL="457200" rtl="0" algn="just">
              <a:spcBef>
                <a:spcPts val="0"/>
              </a:spcBef>
              <a:spcAft>
                <a:spcPts val="0"/>
              </a:spcAft>
              <a:buClr>
                <a:srgbClr val="FFFFFF"/>
              </a:buClr>
              <a:buSzPts val="1400"/>
              <a:buChar char="●"/>
            </a:pPr>
            <a:r>
              <a:rPr lang="en" sz="1400" u="sng">
                <a:solidFill>
                  <a:schemeClr val="hlink"/>
                </a:solidFill>
                <a:hlinkClick r:id="rId4"/>
              </a:rPr>
              <a:t>https://en.wikipedia.org/wiki/Trojan_Horse</a:t>
            </a:r>
            <a:r>
              <a:rPr lang="en" sz="1400">
                <a:solidFill>
                  <a:srgbClr val="FFFFFF"/>
                </a:solidFill>
              </a:rPr>
              <a:t> </a:t>
            </a:r>
            <a:endParaRPr sz="1400">
              <a:solidFill>
                <a:srgbClr val="FFFFFF"/>
              </a:solidFill>
            </a:endParaRPr>
          </a:p>
          <a:p>
            <a:pPr indent="-317500" lvl="0" marL="457200" rtl="0" algn="just">
              <a:spcBef>
                <a:spcPts val="0"/>
              </a:spcBef>
              <a:spcAft>
                <a:spcPts val="0"/>
              </a:spcAft>
              <a:buClr>
                <a:srgbClr val="FFFFFF"/>
              </a:buClr>
              <a:buSzPts val="1400"/>
              <a:buChar char="●"/>
            </a:pPr>
            <a:r>
              <a:rPr lang="en" sz="1400" u="sng">
                <a:solidFill>
                  <a:schemeClr val="hlink"/>
                </a:solidFill>
                <a:hlinkClick r:id="rId5"/>
              </a:rPr>
              <a:t>https://us.norton.com/internetsecurity-malware-what-is-a-trojan.html</a:t>
            </a:r>
            <a:r>
              <a:rPr lang="en" sz="1400">
                <a:solidFill>
                  <a:srgbClr val="FFFFFF"/>
                </a:solidFill>
              </a:rPr>
              <a:t> </a:t>
            </a:r>
            <a:endParaRPr sz="1400">
              <a:solidFill>
                <a:srgbClr val="FFFFFF"/>
              </a:solidFill>
            </a:endParaRPr>
          </a:p>
          <a:p>
            <a:pPr indent="-317500" lvl="0" marL="457200" rtl="0" algn="just">
              <a:spcBef>
                <a:spcPts val="0"/>
              </a:spcBef>
              <a:spcAft>
                <a:spcPts val="0"/>
              </a:spcAft>
              <a:buClr>
                <a:srgbClr val="FFFFFF"/>
              </a:buClr>
              <a:buSzPts val="1400"/>
              <a:buChar char="●"/>
            </a:pPr>
            <a:r>
              <a:rPr lang="en" sz="1400" u="sng">
                <a:solidFill>
                  <a:schemeClr val="hlink"/>
                </a:solidFill>
                <a:hlinkClick r:id="rId6"/>
              </a:rPr>
              <a:t>https://www.kaspersky.com/resource-center/threats/trojans</a:t>
            </a:r>
            <a:r>
              <a:rPr lang="en" sz="1400">
                <a:solidFill>
                  <a:srgbClr val="FFFFFF"/>
                </a:solidFill>
              </a:rPr>
              <a:t> </a:t>
            </a:r>
            <a:endParaRPr sz="1400">
              <a:solidFill>
                <a:srgbClr val="FFFFFF"/>
              </a:solidFill>
            </a:endParaRPr>
          </a:p>
          <a:p>
            <a:pPr indent="-317500" lvl="0" marL="457200" rtl="0" algn="just">
              <a:spcBef>
                <a:spcPts val="0"/>
              </a:spcBef>
              <a:spcAft>
                <a:spcPts val="0"/>
              </a:spcAft>
              <a:buClr>
                <a:srgbClr val="FFFFFF"/>
              </a:buClr>
              <a:buSzPts val="1400"/>
              <a:buChar char="●"/>
            </a:pPr>
            <a:r>
              <a:rPr lang="en" sz="1400" u="sng">
                <a:solidFill>
                  <a:schemeClr val="hlink"/>
                </a:solidFill>
                <a:hlinkClick r:id="rId7"/>
              </a:rPr>
              <a:t>https://www.investopedia.com/terms/i/identitytheft.asp</a:t>
            </a:r>
            <a:endParaRPr sz="1400">
              <a:solidFill>
                <a:srgbClr val="FFFFFF"/>
              </a:solidFill>
            </a:endParaRPr>
          </a:p>
          <a:p>
            <a:pPr indent="-317500" lvl="0" marL="457200" rtl="0" algn="just">
              <a:spcBef>
                <a:spcPts val="0"/>
              </a:spcBef>
              <a:spcAft>
                <a:spcPts val="0"/>
              </a:spcAft>
              <a:buClr>
                <a:srgbClr val="FFFFFF"/>
              </a:buClr>
              <a:buSzPts val="1400"/>
              <a:buChar char="●"/>
            </a:pPr>
            <a:r>
              <a:rPr lang="en" sz="1400" u="sng">
                <a:solidFill>
                  <a:schemeClr val="hlink"/>
                </a:solidFill>
                <a:hlinkClick r:id="rId8"/>
              </a:rPr>
              <a:t>https://www.stopbullying.gov/cyberbullying/what-is-it/index.html</a:t>
            </a:r>
            <a:endParaRPr sz="1400">
              <a:solidFill>
                <a:srgbClr val="FFFFFF"/>
              </a:solidFill>
            </a:endParaRPr>
          </a:p>
          <a:p>
            <a:pPr indent="-317500" lvl="0" marL="457200" rtl="0" algn="just">
              <a:spcBef>
                <a:spcPts val="0"/>
              </a:spcBef>
              <a:spcAft>
                <a:spcPts val="0"/>
              </a:spcAft>
              <a:buClr>
                <a:srgbClr val="FFFFFF"/>
              </a:buClr>
              <a:buSzPts val="1400"/>
              <a:buChar char="●"/>
            </a:pPr>
            <a:r>
              <a:rPr lang="en" sz="1400" u="sng">
                <a:solidFill>
                  <a:schemeClr val="hlink"/>
                </a:solidFill>
                <a:hlinkClick r:id="rId9"/>
              </a:rPr>
              <a:t>https://blog.checkpoint.com/2014/05/06/rogue-wifi-hotspots-getting-coffee-putting-enterprise-risk-social-engineering-ep-4/</a:t>
            </a:r>
            <a:r>
              <a:rPr lang="en" sz="1400">
                <a:solidFill>
                  <a:srgbClr val="FFFFFF"/>
                </a:solidFill>
              </a:rPr>
              <a:t> </a:t>
            </a:r>
            <a:endParaRPr sz="1400">
              <a:solidFill>
                <a:srgbClr val="FFFFFF"/>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423" name="Google Shape;423;p40"/>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4" name="Google Shape;424;p40"/>
          <p:cNvSpPr txBox="1"/>
          <p:nvPr/>
        </p:nvSpPr>
        <p:spPr>
          <a:xfrm>
            <a:off x="185425" y="160125"/>
            <a:ext cx="26718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rgbClr val="A5B0FE"/>
                </a:solidFill>
                <a:latin typeface="Barlow"/>
                <a:ea typeface="Barlow"/>
                <a:cs typeface="Barlow"/>
                <a:sym typeface="Barlow"/>
              </a:rPr>
              <a:t>REFERENCES</a:t>
            </a:r>
            <a:endParaRPr sz="3000" u="sng">
              <a:solidFill>
                <a:srgbClr val="A5B0FE"/>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28" name="Shape 428"/>
        <p:cNvGrpSpPr/>
        <p:nvPr/>
      </p:nvGrpSpPr>
      <p:grpSpPr>
        <a:xfrm>
          <a:off x="0" y="0"/>
          <a:ext cx="0" cy="0"/>
          <a:chOff x="0" y="0"/>
          <a:chExt cx="0" cy="0"/>
        </a:xfrm>
      </p:grpSpPr>
      <p:sp>
        <p:nvSpPr>
          <p:cNvPr id="429" name="Google Shape;429;p41"/>
          <p:cNvSpPr txBox="1"/>
          <p:nvPr>
            <p:ph idx="4294967295" type="ctrTitle"/>
          </p:nvPr>
        </p:nvSpPr>
        <p:spPr>
          <a:xfrm>
            <a:off x="685800" y="440350"/>
            <a:ext cx="4863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430" name="Google Shape;430;p41"/>
          <p:cNvSpPr txBox="1"/>
          <p:nvPr>
            <p:ph idx="4294967295" type="subTitle"/>
          </p:nvPr>
        </p:nvSpPr>
        <p:spPr>
          <a:xfrm>
            <a:off x="685800" y="1639925"/>
            <a:ext cx="48639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3600"/>
              <a:t>Any questions?</a:t>
            </a:r>
            <a:endParaRPr b="1" sz="3600"/>
          </a:p>
        </p:txBody>
      </p:sp>
      <p:sp>
        <p:nvSpPr>
          <p:cNvPr id="431" name="Google Shape;431;p41"/>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42"/>
          <p:cNvSpPr txBox="1"/>
          <p:nvPr>
            <p:ph idx="1" type="body"/>
          </p:nvPr>
        </p:nvSpPr>
        <p:spPr>
          <a:xfrm>
            <a:off x="623409" y="101771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Denial of service attacks-(sanzid)</a:t>
            </a:r>
            <a:endParaRPr/>
          </a:p>
          <a:p>
            <a:pPr indent="0" lvl="0" marL="0" rtl="0" algn="l">
              <a:spcBef>
                <a:spcPts val="1600"/>
              </a:spcBef>
              <a:spcAft>
                <a:spcPts val="0"/>
              </a:spcAft>
              <a:buNone/>
            </a:pPr>
            <a:r>
              <a:rPr lang="en"/>
              <a:t>Internet scams-(Sanzid)</a:t>
            </a:r>
            <a:endParaRPr/>
          </a:p>
          <a:p>
            <a:pPr indent="0" lvl="0" marL="0" rtl="0" algn="l">
              <a:spcBef>
                <a:spcPts val="1600"/>
              </a:spcBef>
              <a:spcAft>
                <a:spcPts val="0"/>
              </a:spcAft>
              <a:buNone/>
            </a:pPr>
            <a:r>
              <a:rPr lang="en"/>
              <a:t>Identity theft (Ong)</a:t>
            </a:r>
            <a:endParaRPr/>
          </a:p>
          <a:p>
            <a:pPr indent="0" lvl="0" marL="0" rtl="0" algn="l">
              <a:spcBef>
                <a:spcPts val="1600"/>
              </a:spcBef>
              <a:spcAft>
                <a:spcPts val="0"/>
              </a:spcAft>
              <a:buNone/>
            </a:pPr>
            <a:r>
              <a:rPr lang="en"/>
              <a:t>Cyberbullying(Raihan)</a:t>
            </a:r>
            <a:endParaRPr/>
          </a:p>
          <a:p>
            <a:pPr indent="0" lvl="0" marL="0" rtl="0" algn="l">
              <a:spcBef>
                <a:spcPts val="1600"/>
              </a:spcBef>
              <a:spcAft>
                <a:spcPts val="0"/>
              </a:spcAft>
              <a:buNone/>
            </a:pPr>
            <a:r>
              <a:rPr lang="en"/>
              <a:t>Rogue wifi hotspots</a:t>
            </a:r>
            <a:endParaRPr/>
          </a:p>
          <a:p>
            <a:pPr indent="0" lvl="0" marL="0" rtl="0" algn="l">
              <a:spcBef>
                <a:spcPts val="1600"/>
              </a:spcBef>
              <a:spcAft>
                <a:spcPts val="0"/>
              </a:spcAft>
              <a:buNone/>
            </a:pPr>
            <a:r>
              <a:rPr lang="en"/>
              <a:t>Data manipulation (Ong)</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1" name="Shape 291"/>
        <p:cNvGrpSpPr/>
        <p:nvPr/>
      </p:nvGrpSpPr>
      <p:grpSpPr>
        <a:xfrm>
          <a:off x="0" y="0"/>
          <a:ext cx="0" cy="0"/>
          <a:chOff x="0" y="0"/>
          <a:chExt cx="0" cy="0"/>
        </a:xfrm>
      </p:grpSpPr>
      <p:sp>
        <p:nvSpPr>
          <p:cNvPr id="292" name="Google Shape;292;p26"/>
          <p:cNvSpPr txBox="1"/>
          <p:nvPr>
            <p:ph idx="4294967295" type="title"/>
          </p:nvPr>
        </p:nvSpPr>
        <p:spPr>
          <a:xfrm>
            <a:off x="500400" y="408300"/>
            <a:ext cx="81432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2400">
              <a:solidFill>
                <a:srgbClr val="FFFFFF"/>
              </a:solidFill>
            </a:endParaRPr>
          </a:p>
          <a:p>
            <a:pPr indent="0" lvl="0" marL="0" rtl="0" algn="ctr">
              <a:spcBef>
                <a:spcPts val="0"/>
              </a:spcBef>
              <a:spcAft>
                <a:spcPts val="0"/>
              </a:spcAft>
              <a:buNone/>
            </a:pPr>
            <a:r>
              <a:rPr lang="en" sz="2400">
                <a:solidFill>
                  <a:srgbClr val="FFFFFF"/>
                </a:solidFill>
              </a:rPr>
              <a:t>OCTAGON</a:t>
            </a:r>
            <a:endParaRPr sz="2400">
              <a:solidFill>
                <a:srgbClr val="FFFFFF"/>
              </a:solidFill>
            </a:endParaRPr>
          </a:p>
          <a:p>
            <a:pPr indent="0" lvl="0" marL="0" rtl="0" algn="ctr">
              <a:spcBef>
                <a:spcPts val="0"/>
              </a:spcBef>
              <a:spcAft>
                <a:spcPts val="0"/>
              </a:spcAft>
              <a:buNone/>
            </a:pPr>
            <a:r>
              <a:rPr lang="en" sz="2400">
                <a:solidFill>
                  <a:srgbClr val="FFFFFF"/>
                </a:solidFill>
              </a:rPr>
              <a:t>GROUP MEMBERS</a:t>
            </a:r>
            <a:endParaRPr sz="2400">
              <a:solidFill>
                <a:srgbClr val="FFFFFF"/>
              </a:solidFill>
            </a:endParaRPr>
          </a:p>
        </p:txBody>
      </p:sp>
      <p:sp>
        <p:nvSpPr>
          <p:cNvPr id="293" name="Google Shape;293;p26"/>
          <p:cNvSpPr txBox="1"/>
          <p:nvPr>
            <p:ph idx="12" type="sldNum"/>
          </p:nvPr>
        </p:nvSpPr>
        <p:spPr>
          <a:xfrm>
            <a:off x="4116400" y="4807375"/>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94" name="Google Shape;294;p26"/>
          <p:cNvSpPr txBox="1"/>
          <p:nvPr/>
        </p:nvSpPr>
        <p:spPr>
          <a:xfrm>
            <a:off x="500400" y="1696750"/>
            <a:ext cx="3615900" cy="29919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2400">
                <a:solidFill>
                  <a:srgbClr val="FFFFFF"/>
                </a:solidFill>
                <a:latin typeface="Miriam Libre"/>
                <a:ea typeface="Miriam Libre"/>
                <a:cs typeface="Miriam Libre"/>
                <a:sym typeface="Miriam Libre"/>
              </a:rPr>
              <a:t>1.RAIHAN WILLIANO</a:t>
            </a:r>
            <a:endParaRPr sz="2400">
              <a:solidFill>
                <a:srgbClr val="FFFFFF"/>
              </a:solidFill>
              <a:latin typeface="Miriam Libre"/>
              <a:ea typeface="Miriam Libre"/>
              <a:cs typeface="Miriam Libre"/>
              <a:sym typeface="Miriam Libre"/>
            </a:endParaRPr>
          </a:p>
          <a:p>
            <a:pPr indent="0" lvl="0" marL="0" rtl="0" algn="l">
              <a:lnSpc>
                <a:spcPct val="200000"/>
              </a:lnSpc>
              <a:spcBef>
                <a:spcPts val="0"/>
              </a:spcBef>
              <a:spcAft>
                <a:spcPts val="0"/>
              </a:spcAft>
              <a:buNone/>
            </a:pPr>
            <a:r>
              <a:rPr lang="en" sz="2400">
                <a:solidFill>
                  <a:srgbClr val="FFFFFF"/>
                </a:solidFill>
                <a:latin typeface="Miriam Libre"/>
                <a:ea typeface="Miriam Libre"/>
                <a:cs typeface="Miriam Libre"/>
                <a:sym typeface="Miriam Libre"/>
              </a:rPr>
              <a:t>2.THILAK A/L     SUNDARAM</a:t>
            </a:r>
            <a:endParaRPr sz="2400">
              <a:solidFill>
                <a:srgbClr val="FFFFFF"/>
              </a:solidFill>
              <a:latin typeface="Miriam Libre"/>
              <a:ea typeface="Miriam Libre"/>
              <a:cs typeface="Miriam Libre"/>
              <a:sym typeface="Miriam Libre"/>
            </a:endParaRPr>
          </a:p>
          <a:p>
            <a:pPr indent="0" lvl="0" marL="0" rtl="0" algn="l">
              <a:spcBef>
                <a:spcPts val="0"/>
              </a:spcBef>
              <a:spcAft>
                <a:spcPts val="0"/>
              </a:spcAft>
              <a:buNone/>
            </a:pPr>
            <a:r>
              <a:t/>
            </a:r>
            <a:endParaRPr/>
          </a:p>
        </p:txBody>
      </p:sp>
      <p:sp>
        <p:nvSpPr>
          <p:cNvPr id="295" name="Google Shape;295;p26"/>
          <p:cNvSpPr txBox="1"/>
          <p:nvPr/>
        </p:nvSpPr>
        <p:spPr>
          <a:xfrm>
            <a:off x="6250075" y="1618875"/>
            <a:ext cx="2745900" cy="27255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Clr>
                <a:schemeClr val="dk1"/>
              </a:buClr>
              <a:buSzPts val="1100"/>
              <a:buFont typeface="Arial"/>
              <a:buNone/>
            </a:pPr>
            <a:r>
              <a:rPr lang="en" sz="2400">
                <a:solidFill>
                  <a:srgbClr val="FFFFFF"/>
                </a:solidFill>
                <a:latin typeface="Miriam Libre"/>
                <a:ea typeface="Miriam Libre"/>
                <a:cs typeface="Miriam Libre"/>
                <a:sym typeface="Miriam Libre"/>
              </a:rPr>
              <a:t>3.SANZID</a:t>
            </a:r>
            <a:endParaRPr sz="2400">
              <a:solidFill>
                <a:srgbClr val="FFFFFF"/>
              </a:solidFill>
              <a:latin typeface="Miriam Libre"/>
              <a:ea typeface="Miriam Libre"/>
              <a:cs typeface="Miriam Libre"/>
              <a:sym typeface="Miriam Libre"/>
            </a:endParaRPr>
          </a:p>
          <a:p>
            <a:pPr indent="0" lvl="0" marL="0" rtl="0" algn="l">
              <a:lnSpc>
                <a:spcPct val="200000"/>
              </a:lnSpc>
              <a:spcBef>
                <a:spcPts val="0"/>
              </a:spcBef>
              <a:spcAft>
                <a:spcPts val="0"/>
              </a:spcAft>
              <a:buClr>
                <a:schemeClr val="dk1"/>
              </a:buClr>
              <a:buSzPts val="1100"/>
              <a:buFont typeface="Arial"/>
              <a:buNone/>
            </a:pPr>
            <a:r>
              <a:rPr lang="en" sz="2400">
                <a:solidFill>
                  <a:srgbClr val="FFFFFF"/>
                </a:solidFill>
                <a:latin typeface="Miriam Libre"/>
                <a:ea typeface="Miriam Libre"/>
                <a:cs typeface="Miriam Libre"/>
                <a:sym typeface="Miriam Libre"/>
              </a:rPr>
              <a:t>4.DILA</a:t>
            </a:r>
            <a:endParaRPr sz="2400">
              <a:solidFill>
                <a:srgbClr val="FFFFFF"/>
              </a:solidFill>
              <a:latin typeface="Miriam Libre"/>
              <a:ea typeface="Miriam Libre"/>
              <a:cs typeface="Miriam Libre"/>
              <a:sym typeface="Miriam Libre"/>
            </a:endParaRPr>
          </a:p>
          <a:p>
            <a:pPr indent="0" lvl="0" marL="0" rtl="0" algn="l">
              <a:lnSpc>
                <a:spcPct val="200000"/>
              </a:lnSpc>
              <a:spcBef>
                <a:spcPts val="0"/>
              </a:spcBef>
              <a:spcAft>
                <a:spcPts val="0"/>
              </a:spcAft>
              <a:buClr>
                <a:schemeClr val="dk1"/>
              </a:buClr>
              <a:buSzPts val="1100"/>
              <a:buFont typeface="Arial"/>
              <a:buNone/>
            </a:pPr>
            <a:r>
              <a:rPr lang="en" sz="2400">
                <a:solidFill>
                  <a:srgbClr val="FFFFFF"/>
                </a:solidFill>
                <a:latin typeface="Miriam Libre"/>
                <a:ea typeface="Miriam Libre"/>
                <a:cs typeface="Miriam Libre"/>
                <a:sym typeface="Miriam Libre"/>
              </a:rPr>
              <a:t>5.ONG</a:t>
            </a:r>
            <a:endParaRPr sz="2400">
              <a:solidFill>
                <a:srgbClr val="FFFFFF"/>
              </a:solidFill>
              <a:latin typeface="Miriam Libre"/>
              <a:ea typeface="Miriam Libre"/>
              <a:cs typeface="Miriam Libre"/>
              <a:sym typeface="Miriam Libre"/>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27"/>
          <p:cNvSpPr txBox="1"/>
          <p:nvPr>
            <p:ph idx="1" type="body"/>
          </p:nvPr>
        </p:nvSpPr>
        <p:spPr>
          <a:xfrm>
            <a:off x="2848484" y="825425"/>
            <a:ext cx="3447000" cy="34926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a</a:t>
            </a:r>
            <a:r>
              <a:rPr lang="en"/>
              <a:t> crime in which a computer is the object of the crime or is used as a tool to commit an offence;</a:t>
            </a:r>
            <a:r>
              <a:rPr lang="en">
                <a:solidFill>
                  <a:srgbClr val="333333"/>
                </a:solidFill>
                <a:highlight>
                  <a:srgbClr val="FFFFFF"/>
                </a:highlight>
                <a:latin typeface="Barlow"/>
                <a:ea typeface="Barlow"/>
                <a:cs typeface="Barlow"/>
                <a:sym typeface="Barlow"/>
              </a:rPr>
              <a:t>Criminals who perform these illegal activities are often referred to as hackers.</a:t>
            </a:r>
            <a:endParaRPr/>
          </a:p>
        </p:txBody>
      </p:sp>
      <p:sp>
        <p:nvSpPr>
          <p:cNvPr id="301" name="Google Shape;301;p27"/>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8"/>
          <p:cNvSpPr txBox="1"/>
          <p:nvPr>
            <p:ph idx="4294967295" type="ctrTitle"/>
          </p:nvPr>
        </p:nvSpPr>
        <p:spPr>
          <a:xfrm>
            <a:off x="2240400" y="1273675"/>
            <a:ext cx="4358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solidFill>
                  <a:srgbClr val="FFFFFF"/>
                </a:solidFill>
              </a:rPr>
              <a:t>4,087</a:t>
            </a:r>
            <a:endParaRPr sz="9600">
              <a:solidFill>
                <a:srgbClr val="FFFFFF"/>
              </a:solidFill>
            </a:endParaRPr>
          </a:p>
        </p:txBody>
      </p:sp>
      <p:sp>
        <p:nvSpPr>
          <p:cNvPr id="307" name="Google Shape;307;p28"/>
          <p:cNvSpPr txBox="1"/>
          <p:nvPr>
            <p:ph idx="12" type="sldNum"/>
          </p:nvPr>
        </p:nvSpPr>
        <p:spPr>
          <a:xfrm>
            <a:off x="4116400" y="4807375"/>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08" name="Google Shape;308;p28"/>
          <p:cNvSpPr txBox="1"/>
          <p:nvPr/>
        </p:nvSpPr>
        <p:spPr>
          <a:xfrm>
            <a:off x="419100" y="2650025"/>
            <a:ext cx="8305800" cy="154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600">
                <a:solidFill>
                  <a:schemeClr val="lt1"/>
                </a:solidFill>
                <a:latin typeface="Miriam Libre"/>
                <a:ea typeface="Miriam Libre"/>
                <a:cs typeface="Miriam Libre"/>
                <a:sym typeface="Miriam Libre"/>
              </a:rPr>
              <a:t>RM22 million</a:t>
            </a:r>
            <a:endParaRPr/>
          </a:p>
        </p:txBody>
      </p:sp>
      <p:sp>
        <p:nvSpPr>
          <p:cNvPr id="309" name="Google Shape;309;p28"/>
          <p:cNvSpPr txBox="1"/>
          <p:nvPr/>
        </p:nvSpPr>
        <p:spPr>
          <a:xfrm>
            <a:off x="800850" y="207250"/>
            <a:ext cx="7085100" cy="460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3000">
                <a:solidFill>
                  <a:srgbClr val="FFFFFF"/>
                </a:solidFill>
                <a:latin typeface="Barlow"/>
                <a:ea typeface="Barlow"/>
                <a:cs typeface="Barlow"/>
                <a:sym typeface="Barlow"/>
              </a:rPr>
              <a:t>                      Last year , there were</a:t>
            </a:r>
            <a:endParaRPr sz="3000">
              <a:solidFill>
                <a:srgbClr val="FFFFFF"/>
              </a:solidFill>
              <a:latin typeface="Barlow"/>
              <a:ea typeface="Barlow"/>
              <a:cs typeface="Barlow"/>
              <a:sym typeface="Barlow"/>
            </a:endParaRPr>
          </a:p>
          <a:p>
            <a:pPr indent="0" lvl="0" marL="0" rtl="0" algn="just">
              <a:spcBef>
                <a:spcPts val="0"/>
              </a:spcBef>
              <a:spcAft>
                <a:spcPts val="0"/>
              </a:spcAft>
              <a:buNone/>
            </a:pPr>
            <a:r>
              <a:t/>
            </a:r>
            <a:endParaRPr sz="1050"/>
          </a:p>
          <a:p>
            <a:pPr indent="0" lvl="0" marL="0" rtl="0" algn="just">
              <a:spcBef>
                <a:spcPts val="0"/>
              </a:spcBef>
              <a:spcAft>
                <a:spcPts val="0"/>
              </a:spcAft>
              <a:buNone/>
            </a:pPr>
            <a:r>
              <a:rPr lang="en" sz="1050"/>
              <a:t>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t/>
            </a:r>
            <a:endParaRPr sz="1050"/>
          </a:p>
          <a:p>
            <a:pPr indent="0" lvl="0" marL="0" rtl="0" algn="just">
              <a:spcBef>
                <a:spcPts val="0"/>
              </a:spcBef>
              <a:spcAft>
                <a:spcPts val="0"/>
              </a:spcAft>
              <a:buNone/>
            </a:pPr>
            <a:r>
              <a:rPr lang="en" sz="1050"/>
              <a:t>             </a:t>
            </a:r>
            <a:r>
              <a:rPr lang="en" sz="3000">
                <a:solidFill>
                  <a:srgbClr val="FFFFFF"/>
                </a:solidFill>
                <a:latin typeface="Barlow"/>
                <a:ea typeface="Barlow"/>
                <a:cs typeface="Barlow"/>
                <a:sym typeface="Barlow"/>
              </a:rPr>
              <a:t>cases  reported with losses to almost</a:t>
            </a:r>
            <a:endParaRPr sz="3000">
              <a:solidFill>
                <a:srgbClr val="FFFFFF"/>
              </a:solidFill>
              <a:latin typeface="Barlow"/>
              <a:ea typeface="Barlow"/>
              <a:cs typeface="Barlow"/>
              <a:sym typeface="Barlow"/>
            </a:endParaRPr>
          </a:p>
          <a:p>
            <a:pPr indent="0" lvl="0" marL="0" rtl="0" algn="just">
              <a:spcBef>
                <a:spcPts val="0"/>
              </a:spcBef>
              <a:spcAft>
                <a:spcPts val="0"/>
              </a:spcAft>
              <a:buNone/>
            </a:pPr>
            <a:r>
              <a:t/>
            </a:r>
            <a:endParaRPr sz="3000"/>
          </a:p>
          <a:p>
            <a:pPr indent="0" lvl="0" marL="0" rtl="0" algn="just">
              <a:spcBef>
                <a:spcPts val="0"/>
              </a:spcBef>
              <a:spcAft>
                <a:spcPts val="0"/>
              </a:spcAft>
              <a:buNone/>
            </a:pPr>
            <a:r>
              <a:t/>
            </a:r>
            <a:endParaRPr sz="3000"/>
          </a:p>
          <a:p>
            <a:pPr indent="0" lvl="0" marL="0" rtl="0" algn="just">
              <a:spcBef>
                <a:spcPts val="0"/>
              </a:spcBef>
              <a:spcAft>
                <a:spcPts val="0"/>
              </a:spcAft>
              <a:buNone/>
            </a:pPr>
            <a:r>
              <a:rPr lang="en" sz="3000"/>
              <a:t>                 </a:t>
            </a:r>
            <a:endParaRPr sz="3000"/>
          </a:p>
          <a:p>
            <a:pPr indent="0" lvl="0" marL="0" rtl="0" algn="just">
              <a:spcBef>
                <a:spcPts val="0"/>
              </a:spcBef>
              <a:spcAft>
                <a:spcPts val="0"/>
              </a:spcAft>
              <a:buNone/>
            </a:pPr>
            <a:r>
              <a:rPr lang="en" sz="3000">
                <a:solidFill>
                  <a:srgbClr val="FFFFFF"/>
                </a:solidFill>
                <a:latin typeface="Barlow"/>
                <a:ea typeface="Barlow"/>
                <a:cs typeface="Barlow"/>
                <a:sym typeface="Barlow"/>
              </a:rPr>
              <a:t>                            in Malaysia alone. </a:t>
            </a:r>
            <a:endParaRPr sz="3000">
              <a:solidFill>
                <a:srgbClr val="FFFFFF"/>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29"/>
          <p:cNvSpPr txBox="1"/>
          <p:nvPr>
            <p:ph type="ctrTitle"/>
          </p:nvPr>
        </p:nvSpPr>
        <p:spPr>
          <a:xfrm>
            <a:off x="2626350" y="1616175"/>
            <a:ext cx="38913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a:t>
            </a:r>
            <a:endParaRPr/>
          </a:p>
          <a:p>
            <a:pPr indent="0" lvl="0" marL="0" rtl="0" algn="ctr">
              <a:spcBef>
                <a:spcPts val="0"/>
              </a:spcBef>
              <a:spcAft>
                <a:spcPts val="0"/>
              </a:spcAft>
              <a:buNone/>
            </a:pPr>
            <a:r>
              <a:rPr lang="en"/>
              <a:t>CREATION OF MALICIOUS PROGRAMS</a:t>
            </a:r>
            <a:endParaRPr/>
          </a:p>
        </p:txBody>
      </p:sp>
      <p:sp>
        <p:nvSpPr>
          <p:cNvPr id="315" name="Google Shape;315;p29"/>
          <p:cNvSpPr txBox="1"/>
          <p:nvPr>
            <p:ph idx="1" type="subTitle"/>
          </p:nvPr>
        </p:nvSpPr>
        <p:spPr>
          <a:xfrm>
            <a:off x="2397575" y="3062875"/>
            <a:ext cx="5717100" cy="1810200"/>
          </a:xfrm>
          <a:prstGeom prst="rect">
            <a:avLst/>
          </a:prstGeom>
        </p:spPr>
        <p:txBody>
          <a:bodyPr anchorCtr="0" anchor="t" bIns="91425" lIns="91425" spcFirstLastPara="1" rIns="91425" wrap="square" tIns="91425">
            <a:noAutofit/>
          </a:bodyPr>
          <a:lstStyle/>
          <a:p>
            <a:pPr indent="0" lvl="0" marL="457200" rtl="0" algn="just">
              <a:lnSpc>
                <a:spcPct val="115000"/>
              </a:lnSpc>
              <a:spcBef>
                <a:spcPts val="0"/>
              </a:spcBef>
              <a:spcAft>
                <a:spcPts val="0"/>
              </a:spcAft>
              <a:buNone/>
            </a:pPr>
            <a:r>
              <a:rPr lang="en">
                <a:solidFill>
                  <a:srgbClr val="333333"/>
                </a:solidFill>
                <a:highlight>
                  <a:schemeClr val="lt1"/>
                </a:highlight>
                <a:latin typeface="Barlow"/>
                <a:ea typeface="Barlow"/>
                <a:cs typeface="Barlow"/>
                <a:sym typeface="Barlow"/>
              </a:rPr>
              <a:t>Malicious software, commonly known as malware, is any software that brings harm to a computer system. </a:t>
            </a:r>
            <a:endParaRPr>
              <a:solidFill>
                <a:srgbClr val="333333"/>
              </a:solidFill>
              <a:highlight>
                <a:schemeClr val="lt1"/>
              </a:highlight>
              <a:latin typeface="Barlow"/>
              <a:ea typeface="Barlow"/>
              <a:cs typeface="Barlow"/>
              <a:sym typeface="Barlow"/>
            </a:endParaRPr>
          </a:p>
          <a:p>
            <a:pPr indent="0" lvl="0" marL="457200" rtl="0" algn="just">
              <a:lnSpc>
                <a:spcPct val="115000"/>
              </a:lnSpc>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pic>
        <p:nvPicPr>
          <p:cNvPr id="320" name="Google Shape;320;p30"/>
          <p:cNvPicPr preferRelativeResize="0"/>
          <p:nvPr/>
        </p:nvPicPr>
        <p:blipFill>
          <a:blip r:embed="rId3">
            <a:alphaModFix/>
          </a:blip>
          <a:stretch>
            <a:fillRect/>
          </a:stretch>
        </p:blipFill>
        <p:spPr>
          <a:xfrm>
            <a:off x="2666550" y="6"/>
            <a:ext cx="9144000" cy="5783570"/>
          </a:xfrm>
          <a:prstGeom prst="rect">
            <a:avLst/>
          </a:prstGeom>
          <a:noFill/>
          <a:ln>
            <a:noFill/>
          </a:ln>
        </p:spPr>
      </p:pic>
      <p:sp>
        <p:nvSpPr>
          <p:cNvPr id="321" name="Google Shape;321;p30"/>
          <p:cNvSpPr txBox="1"/>
          <p:nvPr>
            <p:ph idx="4294967295" type="subTitle"/>
          </p:nvPr>
        </p:nvSpPr>
        <p:spPr>
          <a:xfrm>
            <a:off x="-38450" y="755350"/>
            <a:ext cx="4508400" cy="1816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656565"/>
              </a:buClr>
              <a:buSzPts val="1400"/>
              <a:buFont typeface="Barlow"/>
              <a:buChar char="●"/>
            </a:pPr>
            <a:r>
              <a:rPr b="1" lang="en" sz="1400">
                <a:solidFill>
                  <a:srgbClr val="656565"/>
                </a:solidFill>
                <a:highlight>
                  <a:srgbClr val="FFFFFF"/>
                </a:highlight>
                <a:latin typeface="Barlow"/>
                <a:ea typeface="Barlow"/>
                <a:cs typeface="Barlow"/>
                <a:sym typeface="Barlow"/>
              </a:rPr>
              <a:t>The term “Trojan Horse” comes from the Ancient Greek story of the misleading wooden horse that lead to the destruction of city of Troy. </a:t>
            </a:r>
            <a:endParaRPr b="1" sz="1400">
              <a:solidFill>
                <a:srgbClr val="656565"/>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rgbClr val="656565"/>
              </a:buClr>
              <a:buSzPts val="1400"/>
              <a:buFont typeface="Barlow"/>
              <a:buChar char="●"/>
            </a:pPr>
            <a:r>
              <a:rPr b="1" lang="en" sz="1400">
                <a:solidFill>
                  <a:srgbClr val="656565"/>
                </a:solidFill>
                <a:highlight>
                  <a:srgbClr val="FFFFFF"/>
                </a:highlight>
                <a:latin typeface="Barlow"/>
                <a:ea typeface="Barlow"/>
                <a:cs typeface="Barlow"/>
                <a:sym typeface="Barlow"/>
              </a:rPr>
              <a:t>A trojan is a type of malicious code or software that looks legitimate but can take control of your computer. A Trojan is designed to damage, disrupt, steal, or in general inflict some other harmful action on your data or network.</a:t>
            </a:r>
            <a:endParaRPr b="1" sz="1400">
              <a:solidFill>
                <a:srgbClr val="656565"/>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rgbClr val="656565"/>
              </a:buClr>
              <a:buSzPts val="1400"/>
              <a:buFont typeface="Barlow"/>
              <a:buChar char="●"/>
            </a:pPr>
            <a:r>
              <a:rPr b="1" lang="en" sz="1400">
                <a:solidFill>
                  <a:srgbClr val="656565"/>
                </a:solidFill>
                <a:highlight>
                  <a:srgbClr val="FFFFFF"/>
                </a:highlight>
                <a:latin typeface="Barlow"/>
                <a:ea typeface="Barlow"/>
                <a:cs typeface="Barlow"/>
                <a:sym typeface="Barlow"/>
              </a:rPr>
              <a:t>A trojan activates when the user activates it. This means that it doesn’t work when a user does not execute the program.</a:t>
            </a:r>
            <a:endParaRPr b="1" sz="1400">
              <a:solidFill>
                <a:srgbClr val="656565"/>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rgbClr val="656565"/>
              </a:buClr>
              <a:buSzPts val="1400"/>
              <a:buFont typeface="Barlow"/>
              <a:buChar char="●"/>
            </a:pPr>
            <a:r>
              <a:rPr b="1" lang="en" sz="1400">
                <a:solidFill>
                  <a:srgbClr val="656565"/>
                </a:solidFill>
                <a:highlight>
                  <a:srgbClr val="FFFFFF"/>
                </a:highlight>
                <a:latin typeface="Barlow"/>
                <a:ea typeface="Barlow"/>
                <a:cs typeface="Barlow"/>
                <a:sym typeface="Barlow"/>
              </a:rPr>
              <a:t>Unlike a virus, a Trojan could not replicate itself</a:t>
            </a:r>
            <a:r>
              <a:rPr b="1" lang="en" sz="1400">
                <a:solidFill>
                  <a:srgbClr val="656565"/>
                </a:solidFill>
                <a:highlight>
                  <a:schemeClr val="lt1"/>
                </a:highlight>
                <a:latin typeface="Barlow"/>
                <a:ea typeface="Barlow"/>
                <a:cs typeface="Barlow"/>
                <a:sym typeface="Barlow"/>
              </a:rPr>
              <a:t>.</a:t>
            </a:r>
            <a:endParaRPr b="1" sz="1800">
              <a:latin typeface="Barlow"/>
              <a:ea typeface="Barlow"/>
              <a:cs typeface="Barlow"/>
              <a:sym typeface="Barlow"/>
            </a:endParaRPr>
          </a:p>
        </p:txBody>
      </p:sp>
      <p:sp>
        <p:nvSpPr>
          <p:cNvPr id="322" name="Google Shape;322;p30"/>
          <p:cNvSpPr/>
          <p:nvPr/>
        </p:nvSpPr>
        <p:spPr>
          <a:xfrm>
            <a:off x="4346385" y="1101027"/>
            <a:ext cx="420148" cy="401173"/>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rot="1279871">
            <a:off x="4055299" y="2311116"/>
            <a:ext cx="255414" cy="243985"/>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5" name="Google Shape;325;p30"/>
          <p:cNvSpPr txBox="1"/>
          <p:nvPr>
            <p:ph idx="4294967295" type="ctrTitle"/>
          </p:nvPr>
        </p:nvSpPr>
        <p:spPr>
          <a:xfrm>
            <a:off x="245900" y="118000"/>
            <a:ext cx="2704800" cy="53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800"/>
              <a:t>I</a:t>
            </a:r>
            <a:r>
              <a:rPr b="1" lang="en" sz="2400"/>
              <a:t>.TROJAN HORSES</a:t>
            </a:r>
            <a:endParaRPr b="1"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1"/>
          <p:cNvSpPr txBox="1"/>
          <p:nvPr>
            <p:ph type="ctrTitle"/>
          </p:nvPr>
        </p:nvSpPr>
        <p:spPr>
          <a:xfrm>
            <a:off x="2106975" y="1689700"/>
            <a:ext cx="4286700" cy="146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II</a:t>
            </a:r>
            <a:r>
              <a:rPr lang="en" sz="6000"/>
              <a:t>.</a:t>
            </a:r>
            <a:endParaRPr sz="6000"/>
          </a:p>
          <a:p>
            <a:pPr indent="0" lvl="0" marL="0" rtl="0" algn="ctr">
              <a:spcBef>
                <a:spcPts val="0"/>
              </a:spcBef>
              <a:spcAft>
                <a:spcPts val="0"/>
              </a:spcAft>
              <a:buNone/>
            </a:pPr>
            <a:r>
              <a:rPr lang="en" sz="6000"/>
              <a:t>VIRUSES</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2"/>
          <p:cNvSpPr txBox="1"/>
          <p:nvPr/>
        </p:nvSpPr>
        <p:spPr>
          <a:xfrm>
            <a:off x="289500" y="166100"/>
            <a:ext cx="75294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A64D79"/>
                </a:solidFill>
                <a:latin typeface="Barlow"/>
                <a:ea typeface="Barlow"/>
                <a:cs typeface="Barlow"/>
                <a:sym typeface="Barlow"/>
              </a:rPr>
              <a:t>HOW TO PREVENT FROM VIRUSES</a:t>
            </a:r>
            <a:endParaRPr b="1" sz="3000">
              <a:solidFill>
                <a:srgbClr val="A64D79"/>
              </a:solidFill>
              <a:latin typeface="Barlow"/>
              <a:ea typeface="Barlow"/>
              <a:cs typeface="Barlow"/>
              <a:sym typeface="Barlow"/>
            </a:endParaRPr>
          </a:p>
        </p:txBody>
      </p:sp>
      <p:sp>
        <p:nvSpPr>
          <p:cNvPr id="336" name="Google Shape;336;p32"/>
          <p:cNvSpPr txBox="1"/>
          <p:nvPr/>
        </p:nvSpPr>
        <p:spPr>
          <a:xfrm>
            <a:off x="282200" y="974950"/>
            <a:ext cx="4925400" cy="6285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Install Anti-viruses / Malware software</a:t>
            </a:r>
            <a:endParaRPr b="1" sz="1800">
              <a:latin typeface="Barlow"/>
              <a:ea typeface="Barlow"/>
              <a:cs typeface="Barlow"/>
              <a:sym typeface="Barlow"/>
            </a:endParaRPr>
          </a:p>
        </p:txBody>
      </p:sp>
      <p:sp>
        <p:nvSpPr>
          <p:cNvPr id="337" name="Google Shape;337;p32"/>
          <p:cNvSpPr txBox="1"/>
          <p:nvPr/>
        </p:nvSpPr>
        <p:spPr>
          <a:xfrm>
            <a:off x="756750" y="1782900"/>
            <a:ext cx="4976700" cy="6285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Keep your Anti-virus Software up to date</a:t>
            </a:r>
            <a:endParaRPr b="1" sz="1800">
              <a:latin typeface="Barlow"/>
              <a:ea typeface="Barlow"/>
              <a:cs typeface="Barlow"/>
              <a:sym typeface="Barlow"/>
            </a:endParaRPr>
          </a:p>
        </p:txBody>
      </p:sp>
      <p:sp>
        <p:nvSpPr>
          <p:cNvPr id="338" name="Google Shape;338;p32"/>
          <p:cNvSpPr txBox="1"/>
          <p:nvPr/>
        </p:nvSpPr>
        <p:spPr>
          <a:xfrm>
            <a:off x="1257025" y="2642300"/>
            <a:ext cx="4976700" cy="7056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Run regularly scheduled scans with your Anti -virus software</a:t>
            </a:r>
            <a:endParaRPr b="1" sz="1800">
              <a:latin typeface="Barlow"/>
              <a:ea typeface="Barlow"/>
              <a:cs typeface="Barlow"/>
              <a:sym typeface="Barlow"/>
            </a:endParaRPr>
          </a:p>
        </p:txBody>
      </p:sp>
      <p:sp>
        <p:nvSpPr>
          <p:cNvPr id="339" name="Google Shape;339;p32"/>
          <p:cNvSpPr txBox="1"/>
          <p:nvPr/>
        </p:nvSpPr>
        <p:spPr>
          <a:xfrm>
            <a:off x="2109300" y="3540225"/>
            <a:ext cx="4925400" cy="6285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Think before you click</a:t>
            </a:r>
            <a:endParaRPr b="1" sz="1800">
              <a:latin typeface="Barlow"/>
              <a:ea typeface="Barlow"/>
              <a:cs typeface="Barlow"/>
              <a:sym typeface="Barlow"/>
            </a:endParaRPr>
          </a:p>
        </p:txBody>
      </p:sp>
      <p:sp>
        <p:nvSpPr>
          <p:cNvPr id="340" name="Google Shape;340;p32"/>
          <p:cNvSpPr txBox="1"/>
          <p:nvPr/>
        </p:nvSpPr>
        <p:spPr>
          <a:xfrm>
            <a:off x="3001450" y="4361050"/>
            <a:ext cx="5323200" cy="6285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Barlow"/>
                <a:ea typeface="Barlow"/>
                <a:cs typeface="Barlow"/>
                <a:sym typeface="Barlow"/>
              </a:rPr>
              <a:t>Don’t use open wifi </a:t>
            </a:r>
            <a:endParaRPr b="1" sz="1800">
              <a:latin typeface="Barlow"/>
              <a:ea typeface="Barlow"/>
              <a:cs typeface="Barlow"/>
              <a:sym typeface="Barlow"/>
            </a:endParaRPr>
          </a:p>
        </p:txBody>
      </p:sp>
      <p:sp>
        <p:nvSpPr>
          <p:cNvPr id="341" name="Google Shape;341;p32"/>
          <p:cNvSpPr/>
          <p:nvPr/>
        </p:nvSpPr>
        <p:spPr>
          <a:xfrm>
            <a:off x="6362025" y="1334000"/>
            <a:ext cx="2193300" cy="1308300"/>
          </a:xfrm>
          <a:prstGeom prst="wedgeEllipseCallout">
            <a:avLst>
              <a:gd fmla="val -21343" name="adj1"/>
              <a:gd fmla="val 8921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REFERENCE :</a:t>
            </a:r>
            <a:endParaRPr b="1"/>
          </a:p>
          <a:p>
            <a:pPr indent="0" lvl="0" marL="0" rtl="0" algn="l">
              <a:spcBef>
                <a:spcPts val="0"/>
              </a:spcBef>
              <a:spcAft>
                <a:spcPts val="0"/>
              </a:spcAft>
              <a:buNone/>
            </a:pPr>
            <a:r>
              <a:rPr b="1" lang="en"/>
              <a:t>https://www.autodesk.com</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33"/>
          <p:cNvSpPr txBox="1"/>
          <p:nvPr/>
        </p:nvSpPr>
        <p:spPr>
          <a:xfrm>
            <a:off x="153425" y="270300"/>
            <a:ext cx="7875600" cy="87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FF0000"/>
                </a:solidFill>
                <a:highlight>
                  <a:srgbClr val="FFFFFF"/>
                </a:highlight>
              </a:rPr>
              <a:t>WORST </a:t>
            </a:r>
            <a:r>
              <a:rPr lang="en" sz="3000">
                <a:highlight>
                  <a:srgbClr val="FFFFFF"/>
                </a:highlight>
              </a:rPr>
              <a:t>TYPE OF COMPUTER VIRUSES</a:t>
            </a:r>
            <a:endParaRPr sz="3000">
              <a:highlight>
                <a:srgbClr val="FFFFFF"/>
              </a:highlight>
            </a:endParaRPr>
          </a:p>
        </p:txBody>
      </p:sp>
      <p:sp>
        <p:nvSpPr>
          <p:cNvPr id="347" name="Google Shape;347;p33"/>
          <p:cNvSpPr txBox="1"/>
          <p:nvPr/>
        </p:nvSpPr>
        <p:spPr>
          <a:xfrm>
            <a:off x="487425" y="1218600"/>
            <a:ext cx="3335100" cy="1051800"/>
          </a:xfrm>
          <a:prstGeom prst="rect">
            <a:avLst/>
          </a:prstGeom>
          <a:no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3000">
                <a:highlight>
                  <a:srgbClr val="FFFFFF"/>
                </a:highlight>
              </a:rPr>
              <a:t>BROWSER HIJACKER</a:t>
            </a:r>
            <a:endParaRPr b="1" sz="3000">
              <a:highlight>
                <a:srgbClr val="FFFFFF"/>
              </a:highlight>
            </a:endParaRPr>
          </a:p>
        </p:txBody>
      </p:sp>
      <p:sp>
        <p:nvSpPr>
          <p:cNvPr id="348" name="Google Shape;348;p33"/>
          <p:cNvSpPr txBox="1"/>
          <p:nvPr/>
        </p:nvSpPr>
        <p:spPr>
          <a:xfrm>
            <a:off x="487425" y="2501225"/>
            <a:ext cx="3335100" cy="782400"/>
          </a:xfrm>
          <a:prstGeom prst="rect">
            <a:avLst/>
          </a:prstGeom>
          <a:no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3000">
                <a:highlight>
                  <a:srgbClr val="FFFFFF"/>
                </a:highlight>
              </a:rPr>
              <a:t>FILE INFECTOR</a:t>
            </a:r>
            <a:endParaRPr b="1" sz="3000">
              <a:highlight>
                <a:srgbClr val="FFFFFF"/>
              </a:highlight>
            </a:endParaRPr>
          </a:p>
        </p:txBody>
      </p:sp>
      <p:sp>
        <p:nvSpPr>
          <p:cNvPr id="349" name="Google Shape;349;p33"/>
          <p:cNvSpPr txBox="1"/>
          <p:nvPr/>
        </p:nvSpPr>
        <p:spPr>
          <a:xfrm>
            <a:off x="487425" y="3835175"/>
            <a:ext cx="3335100" cy="872100"/>
          </a:xfrm>
          <a:prstGeom prst="rect">
            <a:avLst/>
          </a:prstGeom>
          <a:noFill/>
          <a:ln cap="flat" cmpd="sng" w="9525">
            <a:solidFill>
              <a:srgbClr val="A64D7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3000">
                <a:highlight>
                  <a:srgbClr val="FFFFFF"/>
                </a:highlight>
              </a:rPr>
              <a:t>MACRO VIRSUS</a:t>
            </a:r>
            <a:endParaRPr b="1" sz="3000">
              <a:highlight>
                <a:srgbClr val="FFFFFF"/>
              </a:highlight>
            </a:endParaRPr>
          </a:p>
        </p:txBody>
      </p:sp>
      <p:pic>
        <p:nvPicPr>
          <p:cNvPr id="350" name="Google Shape;350;p33"/>
          <p:cNvPicPr preferRelativeResize="0"/>
          <p:nvPr/>
        </p:nvPicPr>
        <p:blipFill>
          <a:blip r:embed="rId3">
            <a:alphaModFix/>
          </a:blip>
          <a:stretch>
            <a:fillRect/>
          </a:stretch>
        </p:blipFill>
        <p:spPr>
          <a:xfrm>
            <a:off x="6818450" y="1218600"/>
            <a:ext cx="1775293" cy="1051800"/>
          </a:xfrm>
          <a:prstGeom prst="rect">
            <a:avLst/>
          </a:prstGeom>
          <a:noFill/>
          <a:ln>
            <a:noFill/>
          </a:ln>
        </p:spPr>
      </p:pic>
      <p:pic>
        <p:nvPicPr>
          <p:cNvPr id="351" name="Google Shape;351;p33"/>
          <p:cNvPicPr preferRelativeResize="0"/>
          <p:nvPr/>
        </p:nvPicPr>
        <p:blipFill>
          <a:blip r:embed="rId4">
            <a:alphaModFix/>
          </a:blip>
          <a:stretch>
            <a:fillRect/>
          </a:stretch>
        </p:blipFill>
        <p:spPr>
          <a:xfrm>
            <a:off x="4346875" y="1269725"/>
            <a:ext cx="1656001" cy="1836651"/>
          </a:xfrm>
          <a:prstGeom prst="rect">
            <a:avLst/>
          </a:prstGeom>
          <a:noFill/>
          <a:ln>
            <a:noFill/>
          </a:ln>
        </p:spPr>
      </p:pic>
      <p:pic>
        <p:nvPicPr>
          <p:cNvPr id="352" name="Google Shape;352;p33"/>
          <p:cNvPicPr preferRelativeResize="0"/>
          <p:nvPr/>
        </p:nvPicPr>
        <p:blipFill>
          <a:blip r:embed="rId5">
            <a:alphaModFix/>
          </a:blip>
          <a:stretch>
            <a:fillRect/>
          </a:stretch>
        </p:blipFill>
        <p:spPr>
          <a:xfrm>
            <a:off x="5290538" y="3400250"/>
            <a:ext cx="1707475" cy="1494050"/>
          </a:xfrm>
          <a:prstGeom prst="rect">
            <a:avLst/>
          </a:prstGeom>
          <a:noFill/>
          <a:ln>
            <a:noFill/>
          </a:ln>
        </p:spPr>
      </p:pic>
      <p:sp>
        <p:nvSpPr>
          <p:cNvPr id="353" name="Google Shape;353;p33"/>
          <p:cNvSpPr/>
          <p:nvPr/>
        </p:nvSpPr>
        <p:spPr>
          <a:xfrm>
            <a:off x="6998025" y="2988625"/>
            <a:ext cx="2006400" cy="11493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 </a:t>
            </a:r>
            <a:r>
              <a:rPr b="1" lang="en" sz="1200"/>
              <a:t>REFERENCE</a:t>
            </a:r>
            <a:r>
              <a:rPr b="1" lang="en"/>
              <a:t>:</a:t>
            </a:r>
            <a:endParaRPr b="1"/>
          </a:p>
          <a:p>
            <a:pPr indent="0" lvl="0" marL="0" rtl="0" algn="l">
              <a:spcBef>
                <a:spcPts val="0"/>
              </a:spcBef>
              <a:spcAft>
                <a:spcPts val="0"/>
              </a:spcAft>
              <a:buNone/>
            </a:pPr>
            <a:r>
              <a:rPr lang="en"/>
              <a:t>https://www.toptenreviews.com</a:t>
            </a:r>
            <a:endParaRPr/>
          </a:p>
        </p:txBody>
      </p:sp>
    </p:spTree>
  </p:cSld>
  <p:clrMapOvr>
    <a:masterClrMapping/>
  </p:clrMapOvr>
  <mc:AlternateContent>
    <mc:Choice Requires="p14">
      <p:transition spd="slow" p14:dur="24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