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712120DC-15D1-42AF-B9F5-F570E5D63A8E}" type="datetimeFigureOut">
              <a:rPr lang="id-ID" smtClean="0"/>
              <a:t>20/11/2019</a:t>
            </a:fld>
            <a:endParaRPr lang="id-ID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44A1918F-2A3F-47FC-A4AE-0D98342ED5C2}" type="slidenum">
              <a:rPr lang="id-ID" smtClean="0"/>
              <a:t>‹#›</a:t>
            </a:fld>
            <a:endParaRPr lang="id-ID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id-ID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12120DC-15D1-42AF-B9F5-F570E5D63A8E}" type="datetimeFigureOut">
              <a:rPr lang="id-ID" smtClean="0"/>
              <a:t>20/11/2019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4A1918F-2A3F-47FC-A4AE-0D98342ED5C2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12120DC-15D1-42AF-B9F5-F570E5D63A8E}" type="datetimeFigureOut">
              <a:rPr lang="id-ID" smtClean="0"/>
              <a:t>20/11/2019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4A1918F-2A3F-47FC-A4AE-0D98342ED5C2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12120DC-15D1-42AF-B9F5-F570E5D63A8E}" type="datetimeFigureOut">
              <a:rPr lang="id-ID" smtClean="0"/>
              <a:t>20/11/2019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4A1918F-2A3F-47FC-A4AE-0D98342ED5C2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712120DC-15D1-42AF-B9F5-F570E5D63A8E}" type="datetimeFigureOut">
              <a:rPr lang="id-ID" smtClean="0"/>
              <a:t>20/11/2019</a:t>
            </a:fld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44A1918F-2A3F-47FC-A4AE-0D98342ED5C2}" type="slidenum">
              <a:rPr lang="id-ID" smtClean="0"/>
              <a:t>‹#›</a:t>
            </a:fld>
            <a:endParaRPr lang="id-ID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id-ID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12120DC-15D1-42AF-B9F5-F570E5D63A8E}" type="datetimeFigureOut">
              <a:rPr lang="id-ID" smtClean="0"/>
              <a:t>20/11/2019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44A1918F-2A3F-47FC-A4AE-0D98342ED5C2}" type="slidenum">
              <a:rPr lang="id-ID" smtClean="0"/>
              <a:t>‹#›</a:t>
            </a:fld>
            <a:endParaRPr lang="id-ID"/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12120DC-15D1-42AF-B9F5-F570E5D63A8E}" type="datetimeFigureOut">
              <a:rPr lang="id-ID" smtClean="0"/>
              <a:t>20/11/2019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44A1918F-2A3F-47FC-A4AE-0D98342ED5C2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12120DC-15D1-42AF-B9F5-F570E5D63A8E}" type="datetimeFigureOut">
              <a:rPr lang="id-ID" smtClean="0"/>
              <a:t>20/11/2019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4A1918F-2A3F-47FC-A4AE-0D98342ED5C2}" type="slidenum">
              <a:rPr lang="id-ID" smtClean="0"/>
              <a:t>‹#›</a:t>
            </a:fld>
            <a:endParaRPr lang="id-ID"/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12120DC-15D1-42AF-B9F5-F570E5D63A8E}" type="datetimeFigureOut">
              <a:rPr lang="id-ID" smtClean="0"/>
              <a:t>20/11/2019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4A1918F-2A3F-47FC-A4AE-0D98342ED5C2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712120DC-15D1-42AF-B9F5-F570E5D63A8E}" type="datetimeFigureOut">
              <a:rPr lang="id-ID" smtClean="0"/>
              <a:t>20/11/2019</a:t>
            </a:fld>
            <a:endParaRPr lang="id-ID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44A1918F-2A3F-47FC-A4AE-0D98342ED5C2}" type="slidenum">
              <a:rPr lang="id-ID" smtClean="0"/>
              <a:t>‹#›</a:t>
            </a:fld>
            <a:endParaRPr lang="id-ID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id-ID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712120DC-15D1-42AF-B9F5-F570E5D63A8E}" type="datetimeFigureOut">
              <a:rPr lang="id-ID" smtClean="0"/>
              <a:t>20/11/2019</a:t>
            </a:fld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44A1918F-2A3F-47FC-A4AE-0D98342ED5C2}" type="slidenum">
              <a:rPr lang="id-ID" smtClean="0"/>
              <a:t>‹#›</a:t>
            </a:fld>
            <a:endParaRPr lang="id-ID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id-ID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id-ID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712120DC-15D1-42AF-B9F5-F570E5D63A8E}" type="datetimeFigureOut">
              <a:rPr lang="id-ID" smtClean="0"/>
              <a:t>20/11/2019</a:t>
            </a:fld>
            <a:endParaRPr lang="id-ID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44A1918F-2A3F-47FC-A4AE-0D98342ED5C2}" type="slidenum">
              <a:rPr lang="id-ID" smtClean="0"/>
              <a:t>‹#›</a:t>
            </a:fld>
            <a:endParaRPr lang="id-ID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2951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043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108520" y="0"/>
            <a:ext cx="9649072" cy="7101408"/>
          </a:xfrm>
          <a:prstGeom prst="rect">
            <a:avLst/>
          </a:prstGeom>
          <a:solidFill>
            <a:schemeClr val="tx1">
              <a:lumMod val="50000"/>
            </a:schemeClr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-27384"/>
            <a:ext cx="6125442" cy="7112321"/>
          </a:xfrm>
        </p:spPr>
      </p:pic>
    </p:spTree>
    <p:extLst>
      <p:ext uri="{BB962C8B-B14F-4D97-AF65-F5344CB8AC3E}">
        <p14:creationId xmlns:p14="http://schemas.microsoft.com/office/powerpoint/2010/main" val="277278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468560" y="-161381"/>
            <a:ext cx="9865096" cy="7029400"/>
          </a:xfrm>
          <a:prstGeom prst="rect">
            <a:avLst/>
          </a:prstGeom>
          <a:solidFill>
            <a:schemeClr val="tx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72" y="188640"/>
            <a:ext cx="8973124" cy="6343600"/>
          </a:xfrm>
        </p:spPr>
      </p:pic>
    </p:spTree>
    <p:extLst>
      <p:ext uri="{BB962C8B-B14F-4D97-AF65-F5344CB8AC3E}">
        <p14:creationId xmlns:p14="http://schemas.microsoft.com/office/powerpoint/2010/main" val="1875794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174" y="116632"/>
            <a:ext cx="9278694" cy="6559624"/>
          </a:xfrm>
        </p:spPr>
      </p:pic>
    </p:spTree>
    <p:extLst>
      <p:ext uri="{BB962C8B-B14F-4D97-AF65-F5344CB8AC3E}">
        <p14:creationId xmlns:p14="http://schemas.microsoft.com/office/powerpoint/2010/main" val="2557685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undry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11</TotalTime>
  <Words>0</Words>
  <Application>Microsoft Office PowerPoint</Application>
  <PresentationFormat>On-screen Show (4:3)</PresentationFormat>
  <Paragraphs>0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Foundry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win10</dc:creator>
  <cp:lastModifiedBy>win10</cp:lastModifiedBy>
  <cp:revision>2</cp:revision>
  <dcterms:created xsi:type="dcterms:W3CDTF">2019-11-19T16:21:52Z</dcterms:created>
  <dcterms:modified xsi:type="dcterms:W3CDTF">2019-11-19T16:33:31Z</dcterms:modified>
</cp:coreProperties>
</file>