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2" r:id="rId4"/>
    <p:sldId id="270" r:id="rId5"/>
    <p:sldId id="258" r:id="rId6"/>
    <p:sldId id="259" r:id="rId7"/>
    <p:sldId id="264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9AA8"/>
    <a:srgbClr val="042D38"/>
    <a:srgbClr val="FCFC6A"/>
    <a:srgbClr val="A10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svg"/><Relationship Id="rId1" Type="http://schemas.openxmlformats.org/officeDocument/2006/relationships/image" Target="../media/image14.png"/><Relationship Id="rId6" Type="http://schemas.openxmlformats.org/officeDocument/2006/relationships/image" Target="../media/image24.svg"/><Relationship Id="rId5" Type="http://schemas.openxmlformats.org/officeDocument/2006/relationships/image" Target="../media/image16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svg"/><Relationship Id="rId1" Type="http://schemas.openxmlformats.org/officeDocument/2006/relationships/image" Target="../media/image14.png"/><Relationship Id="rId6" Type="http://schemas.openxmlformats.org/officeDocument/2006/relationships/image" Target="../media/image24.svg"/><Relationship Id="rId5" Type="http://schemas.openxmlformats.org/officeDocument/2006/relationships/image" Target="../media/image16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650E35-6E3B-450F-940A-927E839E363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F005166C-1297-485D-BFD4-7A804096886E}">
      <dgm:prSet custT="1"/>
      <dgm:spPr/>
      <dgm:t>
        <a:bodyPr/>
        <a:lstStyle/>
        <a:p>
          <a:pPr>
            <a:defRPr cap="all"/>
          </a:pPr>
          <a:r>
            <a:rPr lang="en-US" sz="2400" b="0" cap="none" dirty="0" err="1" smtClean="0">
              <a:latin typeface="Tw Cen MT Condensed Extra Bold" panose="020B0803020202020204" pitchFamily="34" charset="0"/>
            </a:rPr>
            <a:t>Minit</a:t>
          </a:r>
          <a:r>
            <a:rPr lang="en-US" sz="2400" b="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b="0" cap="none" dirty="0" err="1" smtClean="0">
              <a:latin typeface="Tw Cen MT Condensed Extra Bold" panose="020B0803020202020204" pitchFamily="34" charset="0"/>
            </a:rPr>
            <a:t>pertama</a:t>
          </a:r>
          <a:r>
            <a:rPr lang="en-US" sz="2400" b="0" cap="none" dirty="0" smtClean="0">
              <a:latin typeface="Tw Cen MT Condensed Extra Bold" panose="020B0803020202020204" pitchFamily="34" charset="0"/>
            </a:rPr>
            <a:t> : </a:t>
          </a:r>
          <a:r>
            <a:rPr lang="en-US" sz="2400" b="0" cap="none" dirty="0" err="1" smtClean="0">
              <a:latin typeface="Tw Cen MT Condensed Extra Bold" panose="020B0803020202020204" pitchFamily="34" charset="0"/>
            </a:rPr>
            <a:t>pengenalan</a:t>
          </a:r>
          <a:r>
            <a:rPr lang="en-US" sz="2400" b="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b="0" cap="none" dirty="0" err="1" smtClean="0">
              <a:latin typeface="Tw Cen MT Condensed Extra Bold" panose="020B0803020202020204" pitchFamily="34" charset="0"/>
            </a:rPr>
            <a:t>kepada</a:t>
          </a:r>
          <a:r>
            <a:rPr lang="en-US" sz="2400" b="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b="0" cap="none" dirty="0" err="1" smtClean="0">
              <a:latin typeface="Tw Cen MT Condensed Extra Bold" panose="020B0803020202020204" pitchFamily="34" charset="0"/>
            </a:rPr>
            <a:t>istilah</a:t>
          </a:r>
          <a:r>
            <a:rPr lang="en-US" sz="2400" b="0" cap="none" dirty="0" smtClean="0">
              <a:latin typeface="Tw Cen MT Condensed Extra Bold" panose="020B0803020202020204" pitchFamily="34" charset="0"/>
            </a:rPr>
            <a:t> “humanizing technology”. </a:t>
          </a:r>
          <a:r>
            <a:rPr lang="en-US" sz="2400" b="0" cap="none" dirty="0" err="1" smtClean="0">
              <a:latin typeface="Tw Cen MT Condensed Extra Bold" panose="020B0803020202020204" pitchFamily="34" charset="0"/>
            </a:rPr>
            <a:t>Bagaimana</a:t>
          </a:r>
          <a:r>
            <a:rPr lang="en-US" sz="2400" b="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b="0" cap="none" dirty="0" err="1" smtClean="0">
              <a:latin typeface="Tw Cen MT Condensed Extra Bold" panose="020B0803020202020204" pitchFamily="34" charset="0"/>
            </a:rPr>
            <a:t>teknologi</a:t>
          </a:r>
          <a:r>
            <a:rPr lang="en-US" sz="2400" b="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b="0" cap="none" dirty="0" err="1" smtClean="0">
              <a:latin typeface="Tw Cen MT Condensed Extra Bold" panose="020B0803020202020204" pitchFamily="34" charset="0"/>
            </a:rPr>
            <a:t>dimanusiakan</a:t>
          </a:r>
          <a:r>
            <a:rPr lang="en-US" sz="2400" b="0" cap="none" dirty="0" smtClean="0">
              <a:latin typeface="Tw Cen MT Condensed Extra Bold" panose="020B0803020202020204" pitchFamily="34" charset="0"/>
            </a:rPr>
            <a:t>.</a:t>
          </a:r>
          <a:endParaRPr lang="en-US" sz="2400" b="0" cap="none" dirty="0">
            <a:latin typeface="Tw Cen MT Condensed Extra Bold" panose="020B0803020202020204" pitchFamily="34" charset="0"/>
          </a:endParaRPr>
        </a:p>
      </dgm:t>
    </dgm:pt>
    <dgm:pt modelId="{016F04A1-2045-4997-9707-666E26D90FC7}" type="parTrans" cxnId="{4AD9E3F3-78B6-4970-A7E9-ADCA87199646}">
      <dgm:prSet/>
      <dgm:spPr/>
      <dgm:t>
        <a:bodyPr/>
        <a:lstStyle/>
        <a:p>
          <a:endParaRPr lang="en-US"/>
        </a:p>
      </dgm:t>
    </dgm:pt>
    <dgm:pt modelId="{697093AA-69BD-4D4C-8881-DA41784C6E77}" type="sibTrans" cxnId="{4AD9E3F3-78B6-4970-A7E9-ADCA87199646}">
      <dgm:prSet/>
      <dgm:spPr/>
      <dgm:t>
        <a:bodyPr/>
        <a:lstStyle/>
        <a:p>
          <a:endParaRPr lang="en-US"/>
        </a:p>
      </dgm:t>
    </dgm:pt>
    <dgm:pt modelId="{3B6E625C-F9F6-454D-B807-93BFE6268ACE}">
      <dgm:prSet custT="1"/>
      <dgm:spPr/>
      <dgm:t>
        <a:bodyPr/>
        <a:lstStyle/>
        <a:p>
          <a:pPr>
            <a:defRPr cap="all"/>
          </a:pPr>
          <a:r>
            <a:rPr lang="en-US" sz="2400" cap="none" dirty="0" err="1" smtClean="0">
              <a:latin typeface="Tw Cen MT Condensed Extra Bold" panose="020B0803020202020204" pitchFamily="34" charset="0"/>
            </a:rPr>
            <a:t>Minit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kedua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: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contoh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teknologi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teknologi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yang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menerapkan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sifat-sifat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manusia</a:t>
          </a:r>
          <a:endParaRPr lang="en-US" sz="2400" cap="none" dirty="0">
            <a:latin typeface="Tw Cen MT Condensed Extra Bold" panose="020B0803020202020204" pitchFamily="34" charset="0"/>
          </a:endParaRPr>
        </a:p>
      </dgm:t>
    </dgm:pt>
    <dgm:pt modelId="{8A160E17-B739-42BF-8462-ABC67DF1B859}" type="parTrans" cxnId="{675EE8A8-6F3F-4934-A306-A0DC16A0657C}">
      <dgm:prSet/>
      <dgm:spPr/>
      <dgm:t>
        <a:bodyPr/>
        <a:lstStyle/>
        <a:p>
          <a:endParaRPr lang="en-US"/>
        </a:p>
      </dgm:t>
    </dgm:pt>
    <dgm:pt modelId="{3B6A9DA6-B9E7-422C-A60F-A208E1BCFC91}" type="sibTrans" cxnId="{675EE8A8-6F3F-4934-A306-A0DC16A0657C}">
      <dgm:prSet/>
      <dgm:spPr/>
      <dgm:t>
        <a:bodyPr/>
        <a:lstStyle/>
        <a:p>
          <a:endParaRPr lang="en-US"/>
        </a:p>
      </dgm:t>
    </dgm:pt>
    <dgm:pt modelId="{8C688B06-81BD-482B-AFA1-BB33FE2C3EF4}">
      <dgm:prSet custT="1"/>
      <dgm:spPr/>
      <dgm:t>
        <a:bodyPr/>
        <a:lstStyle/>
        <a:p>
          <a:pPr>
            <a:defRPr cap="all"/>
          </a:pPr>
          <a:r>
            <a:rPr lang="en-US" sz="2400" cap="none" dirty="0" err="1" smtClean="0">
              <a:latin typeface="Tw Cen MT Condensed Extra Bold" panose="020B0803020202020204" pitchFamily="34" charset="0"/>
            </a:rPr>
            <a:t>Minit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ketiga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: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peranan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dan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kesan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teknologi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yang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dimanusiakan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kepada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manusia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dan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masyarakat</a:t>
          </a:r>
          <a:endParaRPr lang="en-US" sz="2400" cap="none" dirty="0">
            <a:latin typeface="Tw Cen MT Condensed Extra Bold" panose="020B0803020202020204" pitchFamily="34" charset="0"/>
          </a:endParaRPr>
        </a:p>
      </dgm:t>
    </dgm:pt>
    <dgm:pt modelId="{0A451576-3882-4A33-8690-0CF91838FA53}" type="parTrans" cxnId="{2B9E3C07-51C9-48B0-A223-CECFD8F28333}">
      <dgm:prSet/>
      <dgm:spPr/>
      <dgm:t>
        <a:bodyPr/>
        <a:lstStyle/>
        <a:p>
          <a:endParaRPr lang="en-US"/>
        </a:p>
      </dgm:t>
    </dgm:pt>
    <dgm:pt modelId="{1BBB6551-F496-44FB-A4A8-3A0526AA5BEC}" type="sibTrans" cxnId="{2B9E3C07-51C9-48B0-A223-CECFD8F28333}">
      <dgm:prSet/>
      <dgm:spPr/>
      <dgm:t>
        <a:bodyPr/>
        <a:lstStyle/>
        <a:p>
          <a:endParaRPr lang="en-US"/>
        </a:p>
      </dgm:t>
    </dgm:pt>
    <dgm:pt modelId="{D2780DE9-CC0F-4545-A54D-9B1D4F03EFB1}">
      <dgm:prSet custT="1"/>
      <dgm:spPr/>
      <dgm:t>
        <a:bodyPr/>
        <a:lstStyle/>
        <a:p>
          <a:pPr>
            <a:defRPr cap="all"/>
          </a:pPr>
          <a:r>
            <a:rPr lang="en-US" sz="2400" cap="none" dirty="0" err="1" smtClean="0">
              <a:latin typeface="Tw Cen MT Condensed Extra Bold" panose="020B0803020202020204" pitchFamily="34" charset="0"/>
            </a:rPr>
            <a:t>Minit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keempat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: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hubungan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teknologi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yang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dimanusiakan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dengan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agama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dan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impak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kepad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sistem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nilai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dalam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kehidupan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.</a:t>
          </a:r>
          <a:endParaRPr lang="en-US" sz="2400" cap="none" dirty="0">
            <a:latin typeface="Tw Cen MT Condensed Extra Bold" panose="020B0803020202020204" pitchFamily="34" charset="0"/>
          </a:endParaRPr>
        </a:p>
      </dgm:t>
    </dgm:pt>
    <dgm:pt modelId="{E2A5E196-BA14-4568-AA4A-9E63210A4D8E}" type="parTrans" cxnId="{8268071E-C6B6-4071-80AB-95FD34061ED9}">
      <dgm:prSet/>
      <dgm:spPr/>
      <dgm:t>
        <a:bodyPr/>
        <a:lstStyle/>
        <a:p>
          <a:endParaRPr lang="en-US"/>
        </a:p>
      </dgm:t>
    </dgm:pt>
    <dgm:pt modelId="{2E31DA4B-B93B-4384-BFF2-4D55BB61005A}" type="sibTrans" cxnId="{8268071E-C6B6-4071-80AB-95FD34061ED9}">
      <dgm:prSet/>
      <dgm:spPr/>
      <dgm:t>
        <a:bodyPr/>
        <a:lstStyle/>
        <a:p>
          <a:endParaRPr lang="en-US"/>
        </a:p>
      </dgm:t>
    </dgm:pt>
    <dgm:pt modelId="{70C8353E-A698-4C89-886E-D4610ADDB717}">
      <dgm:prSet custT="1"/>
      <dgm:spPr/>
      <dgm:t>
        <a:bodyPr/>
        <a:lstStyle/>
        <a:p>
          <a:pPr>
            <a:defRPr cap="all"/>
          </a:pPr>
          <a:r>
            <a:rPr lang="en-US" sz="2400" cap="none" dirty="0" err="1" smtClean="0">
              <a:latin typeface="Tw Cen MT Condensed Extra Bold" panose="020B0803020202020204" pitchFamily="34" charset="0"/>
            </a:rPr>
            <a:t>Minit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kelima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: </a:t>
          </a:r>
          <a:r>
            <a:rPr lang="en-US" sz="2400" cap="none" dirty="0" err="1" smtClean="0">
              <a:latin typeface="Tw Cen MT Condensed Extra Bold" panose="020B0803020202020204" pitchFamily="34" charset="0"/>
            </a:rPr>
            <a:t>konklusi</a:t>
          </a:r>
          <a:r>
            <a:rPr lang="en-US" sz="2400" cap="none" dirty="0" smtClean="0">
              <a:latin typeface="Tw Cen MT Condensed Extra Bold" panose="020B0803020202020204" pitchFamily="34" charset="0"/>
            </a:rPr>
            <a:t> </a:t>
          </a:r>
          <a:endParaRPr lang="en-US" sz="2400" cap="none" dirty="0">
            <a:latin typeface="Tw Cen MT Condensed Extra Bold" panose="020B0803020202020204" pitchFamily="34" charset="0"/>
          </a:endParaRPr>
        </a:p>
      </dgm:t>
    </dgm:pt>
    <dgm:pt modelId="{756655BC-8199-4E83-B735-C8F7D84B315C}" type="parTrans" cxnId="{73B87775-F1DB-49DC-BC35-3D498DB4BFBD}">
      <dgm:prSet/>
      <dgm:spPr/>
      <dgm:t>
        <a:bodyPr/>
        <a:lstStyle/>
        <a:p>
          <a:endParaRPr lang="en-US"/>
        </a:p>
      </dgm:t>
    </dgm:pt>
    <dgm:pt modelId="{780C076A-08D1-44A2-8A5C-771EB6A6DFCE}" type="sibTrans" cxnId="{73B87775-F1DB-49DC-BC35-3D498DB4BFBD}">
      <dgm:prSet/>
      <dgm:spPr/>
      <dgm:t>
        <a:bodyPr/>
        <a:lstStyle/>
        <a:p>
          <a:endParaRPr lang="en-US"/>
        </a:p>
      </dgm:t>
    </dgm:pt>
    <dgm:pt modelId="{BB1170C4-2DF1-4CC4-A059-2DCF5CACB9B2}" type="pres">
      <dgm:prSet presAssocID="{08650E35-6E3B-450F-940A-927E839E363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BCFC98-072F-4FD9-A0FA-A8D5F83C3B2E}" type="pres">
      <dgm:prSet presAssocID="{F005166C-1297-485D-BFD4-7A804096886E}" presName="compNode" presStyleCnt="0"/>
      <dgm:spPr/>
    </dgm:pt>
    <dgm:pt modelId="{A3A6E955-E9B3-4B0A-87DA-BCB95F2F2FEA}" type="pres">
      <dgm:prSet presAssocID="{F005166C-1297-485D-BFD4-7A804096886E}" presName="iconBgRect" presStyleLbl="bgShp" presStyleIdx="0" presStyleCnt="5"/>
      <dgm:spPr>
        <a:solidFill>
          <a:schemeClr val="accent2">
            <a:lumMod val="75000"/>
          </a:schemeClr>
        </a:solidFill>
      </dgm:spPr>
    </dgm:pt>
    <dgm:pt modelId="{3700C29E-BD8C-4ABD-918B-E2570C92D97F}" type="pres">
      <dgm:prSet presAssocID="{F005166C-1297-485D-BFD4-7A804096886E}" presName="iconRect" presStyleLbl="node1" presStyleIdx="0" presStyleCnt="5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4B9E5DF9-199B-43A9-B3DD-B429EFAB82DE}" type="pres">
      <dgm:prSet presAssocID="{F005166C-1297-485D-BFD4-7A804096886E}" presName="spaceRect" presStyleCnt="0"/>
      <dgm:spPr/>
    </dgm:pt>
    <dgm:pt modelId="{76DF1272-B660-4556-B6B5-E49F3FA4839B}" type="pres">
      <dgm:prSet presAssocID="{F005166C-1297-485D-BFD4-7A804096886E}" presName="textRect" presStyleLbl="revTx" presStyleIdx="0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9C65C69A-3333-407A-AC5D-737BC66E9617}" type="pres">
      <dgm:prSet presAssocID="{697093AA-69BD-4D4C-8881-DA41784C6E77}" presName="sibTrans" presStyleCnt="0"/>
      <dgm:spPr/>
    </dgm:pt>
    <dgm:pt modelId="{00E0B939-63D0-4445-9EF8-EF76E683CA83}" type="pres">
      <dgm:prSet presAssocID="{3B6E625C-F9F6-454D-B807-93BFE6268ACE}" presName="compNode" presStyleCnt="0"/>
      <dgm:spPr/>
    </dgm:pt>
    <dgm:pt modelId="{C0F3D81C-73F4-40DE-B52D-2AE23C94F7AC}" type="pres">
      <dgm:prSet presAssocID="{3B6E625C-F9F6-454D-B807-93BFE6268ACE}" presName="iconBgRect" presStyleLbl="bgShp" presStyleIdx="1" presStyleCnt="5"/>
      <dgm:spPr>
        <a:solidFill>
          <a:schemeClr val="accent6">
            <a:lumMod val="75000"/>
          </a:schemeClr>
        </a:solidFill>
      </dgm:spPr>
    </dgm:pt>
    <dgm:pt modelId="{782380FE-1906-4F74-B1FB-7A8B07673994}" type="pres">
      <dgm:prSet presAssocID="{3B6E625C-F9F6-454D-B807-93BFE6268ACE}" presName="iconRect" presStyleLbl="node1" presStyleIdx="1" presStyleCnt="5" custScaleX="139238" custScaleY="14103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ED4E1117-090F-48F0-8715-DBA6C8F4603E}" type="pres">
      <dgm:prSet presAssocID="{3B6E625C-F9F6-454D-B807-93BFE6268ACE}" presName="spaceRect" presStyleCnt="0"/>
      <dgm:spPr/>
    </dgm:pt>
    <dgm:pt modelId="{B03D2AB3-198B-4C63-BE75-6C9FAED0906F}" type="pres">
      <dgm:prSet presAssocID="{3B6E625C-F9F6-454D-B807-93BFE6268ACE}" presName="textRect" presStyleLbl="revTx" presStyleIdx="1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ECB64984-8863-4D48-9FB4-ADE517DC74B8}" type="pres">
      <dgm:prSet presAssocID="{3B6A9DA6-B9E7-422C-A60F-A208E1BCFC91}" presName="sibTrans" presStyleCnt="0"/>
      <dgm:spPr/>
    </dgm:pt>
    <dgm:pt modelId="{7B231D7F-1543-4720-B338-7B2CB31611CE}" type="pres">
      <dgm:prSet presAssocID="{8C688B06-81BD-482B-AFA1-BB33FE2C3EF4}" presName="compNode" presStyleCnt="0"/>
      <dgm:spPr/>
    </dgm:pt>
    <dgm:pt modelId="{82982C99-8DB0-4C2A-9434-5FEDFFDC3A10}" type="pres">
      <dgm:prSet presAssocID="{8C688B06-81BD-482B-AFA1-BB33FE2C3EF4}" presName="iconBgRect" presStyleLbl="bgShp" presStyleIdx="2" presStyleCnt="5"/>
      <dgm:spPr>
        <a:solidFill>
          <a:srgbClr val="00B0F0"/>
        </a:solidFill>
      </dgm:spPr>
    </dgm:pt>
    <dgm:pt modelId="{913A8061-53BA-4E0A-B05E-4DC0D3415129}" type="pres">
      <dgm:prSet presAssocID="{8C688B06-81BD-482B-AFA1-BB33FE2C3EF4}" presName="iconRect" presStyleLbl="node1" presStyleIdx="2" presStyleCnt="5" custScaleX="149541" custScaleY="13663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0A855CEC-C8E9-4BEC-B25B-140E37C27302}" type="pres">
      <dgm:prSet presAssocID="{8C688B06-81BD-482B-AFA1-BB33FE2C3EF4}" presName="spaceRect" presStyleCnt="0"/>
      <dgm:spPr/>
    </dgm:pt>
    <dgm:pt modelId="{A1C9213B-FBF0-45E6-A23F-F108320EAFF8}" type="pres">
      <dgm:prSet presAssocID="{8C688B06-81BD-482B-AFA1-BB33FE2C3EF4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39A66EFF-86DB-4D01-B256-D2D67FE5F405}" type="pres">
      <dgm:prSet presAssocID="{1BBB6551-F496-44FB-A4A8-3A0526AA5BEC}" presName="sibTrans" presStyleCnt="0"/>
      <dgm:spPr/>
    </dgm:pt>
    <dgm:pt modelId="{1298C675-0E47-4158-887F-11AD18152B4F}" type="pres">
      <dgm:prSet presAssocID="{D2780DE9-CC0F-4545-A54D-9B1D4F03EFB1}" presName="compNode" presStyleCnt="0"/>
      <dgm:spPr/>
    </dgm:pt>
    <dgm:pt modelId="{7A439062-1AB0-4BD7-80AF-2D506323806F}" type="pres">
      <dgm:prSet presAssocID="{D2780DE9-CC0F-4545-A54D-9B1D4F03EFB1}" presName="iconBgRect" presStyleLbl="bgShp" presStyleIdx="3" presStyleCnt="5"/>
      <dgm:spPr>
        <a:solidFill>
          <a:srgbClr val="A10D37"/>
        </a:solidFill>
      </dgm:spPr>
    </dgm:pt>
    <dgm:pt modelId="{7DE55CD0-75A3-48A6-8553-D643A524495A}" type="pres">
      <dgm:prSet presAssocID="{D2780DE9-CC0F-4545-A54D-9B1D4F03EFB1}" presName="iconRect" presStyleLbl="node1" presStyleIdx="3" presStyleCnt="5" custScaleX="168641" custScaleY="14543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2D9B2661-21BA-4A5C-A8E7-AC9B2D90A31C}" type="pres">
      <dgm:prSet presAssocID="{D2780DE9-CC0F-4545-A54D-9B1D4F03EFB1}" presName="spaceRect" presStyleCnt="0"/>
      <dgm:spPr/>
    </dgm:pt>
    <dgm:pt modelId="{31681484-84B6-4549-A016-711996EAECF5}" type="pres">
      <dgm:prSet presAssocID="{D2780DE9-CC0F-4545-A54D-9B1D4F03EFB1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582D250B-7A5E-4CF3-9793-466659436576}" type="pres">
      <dgm:prSet presAssocID="{2E31DA4B-B93B-4384-BFF2-4D55BB61005A}" presName="sibTrans" presStyleCnt="0"/>
      <dgm:spPr/>
    </dgm:pt>
    <dgm:pt modelId="{91327C29-C601-4391-8D68-C3B2A031AC19}" type="pres">
      <dgm:prSet presAssocID="{70C8353E-A698-4C89-886E-D4610ADDB717}" presName="compNode" presStyleCnt="0"/>
      <dgm:spPr/>
    </dgm:pt>
    <dgm:pt modelId="{D1F48A9D-6E43-4A65-AC0A-BE67241101A2}" type="pres">
      <dgm:prSet presAssocID="{70C8353E-A698-4C89-886E-D4610ADDB717}" presName="iconBgRect" presStyleLbl="bgShp" presStyleIdx="4" presStyleCnt="5"/>
      <dgm:spPr>
        <a:solidFill>
          <a:srgbClr val="FCFC6A"/>
        </a:solidFill>
      </dgm:spPr>
    </dgm:pt>
    <dgm:pt modelId="{4269C94C-45BF-4F50-8B87-C6170F0374A2}" type="pres">
      <dgm:prSet presAssocID="{70C8353E-A698-4C89-886E-D4610ADDB71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28C6C4E-2729-492B-9A6D-AEAA125A4DAB}" type="pres">
      <dgm:prSet presAssocID="{70C8353E-A698-4C89-886E-D4610ADDB717}" presName="spaceRect" presStyleCnt="0"/>
      <dgm:spPr/>
    </dgm:pt>
    <dgm:pt modelId="{8E18479D-30AB-477F-AE37-0A5C993C34DA}" type="pres">
      <dgm:prSet presAssocID="{70C8353E-A698-4C89-886E-D4610ADDB717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9E3C07-51C9-48B0-A223-CECFD8F28333}" srcId="{08650E35-6E3B-450F-940A-927E839E363D}" destId="{8C688B06-81BD-482B-AFA1-BB33FE2C3EF4}" srcOrd="2" destOrd="0" parTransId="{0A451576-3882-4A33-8690-0CF91838FA53}" sibTransId="{1BBB6551-F496-44FB-A4A8-3A0526AA5BEC}"/>
    <dgm:cxn modelId="{8BEB0E4B-1957-49B5-B073-93655D25A772}" type="presOf" srcId="{08650E35-6E3B-450F-940A-927E839E363D}" destId="{BB1170C4-2DF1-4CC4-A059-2DCF5CACB9B2}" srcOrd="0" destOrd="0" presId="urn:microsoft.com/office/officeart/2018/5/layout/IconCircleLabelList"/>
    <dgm:cxn modelId="{4AD9E3F3-78B6-4970-A7E9-ADCA87199646}" srcId="{08650E35-6E3B-450F-940A-927E839E363D}" destId="{F005166C-1297-485D-BFD4-7A804096886E}" srcOrd="0" destOrd="0" parTransId="{016F04A1-2045-4997-9707-666E26D90FC7}" sibTransId="{697093AA-69BD-4D4C-8881-DA41784C6E77}"/>
    <dgm:cxn modelId="{81566DC6-D89F-49E3-BB0C-8EF0D33BF356}" type="presOf" srcId="{3B6E625C-F9F6-454D-B807-93BFE6268ACE}" destId="{B03D2AB3-198B-4C63-BE75-6C9FAED0906F}" srcOrd="0" destOrd="0" presId="urn:microsoft.com/office/officeart/2018/5/layout/IconCircleLabelList"/>
    <dgm:cxn modelId="{5684EF3C-0889-417F-A404-694C00242633}" type="presOf" srcId="{F005166C-1297-485D-BFD4-7A804096886E}" destId="{76DF1272-B660-4556-B6B5-E49F3FA4839B}" srcOrd="0" destOrd="0" presId="urn:microsoft.com/office/officeart/2018/5/layout/IconCircleLabelList"/>
    <dgm:cxn modelId="{8523EF8A-F569-48DE-B7CB-C84931AF635B}" type="presOf" srcId="{70C8353E-A698-4C89-886E-D4610ADDB717}" destId="{8E18479D-30AB-477F-AE37-0A5C993C34DA}" srcOrd="0" destOrd="0" presId="urn:microsoft.com/office/officeart/2018/5/layout/IconCircleLabelList"/>
    <dgm:cxn modelId="{675EE8A8-6F3F-4934-A306-A0DC16A0657C}" srcId="{08650E35-6E3B-450F-940A-927E839E363D}" destId="{3B6E625C-F9F6-454D-B807-93BFE6268ACE}" srcOrd="1" destOrd="0" parTransId="{8A160E17-B739-42BF-8462-ABC67DF1B859}" sibTransId="{3B6A9DA6-B9E7-422C-A60F-A208E1BCFC91}"/>
    <dgm:cxn modelId="{8268071E-C6B6-4071-80AB-95FD34061ED9}" srcId="{08650E35-6E3B-450F-940A-927E839E363D}" destId="{D2780DE9-CC0F-4545-A54D-9B1D4F03EFB1}" srcOrd="3" destOrd="0" parTransId="{E2A5E196-BA14-4568-AA4A-9E63210A4D8E}" sibTransId="{2E31DA4B-B93B-4384-BFF2-4D55BB61005A}"/>
    <dgm:cxn modelId="{CD8CCFC7-A70D-417E-981E-88E5DBFF1682}" type="presOf" srcId="{D2780DE9-CC0F-4545-A54D-9B1D4F03EFB1}" destId="{31681484-84B6-4549-A016-711996EAECF5}" srcOrd="0" destOrd="0" presId="urn:microsoft.com/office/officeart/2018/5/layout/IconCircleLabelList"/>
    <dgm:cxn modelId="{73B87775-F1DB-49DC-BC35-3D498DB4BFBD}" srcId="{08650E35-6E3B-450F-940A-927E839E363D}" destId="{70C8353E-A698-4C89-886E-D4610ADDB717}" srcOrd="4" destOrd="0" parTransId="{756655BC-8199-4E83-B735-C8F7D84B315C}" sibTransId="{780C076A-08D1-44A2-8A5C-771EB6A6DFCE}"/>
    <dgm:cxn modelId="{9213C137-12DF-4F73-9465-202ABE796BF3}" type="presOf" srcId="{8C688B06-81BD-482B-AFA1-BB33FE2C3EF4}" destId="{A1C9213B-FBF0-45E6-A23F-F108320EAFF8}" srcOrd="0" destOrd="0" presId="urn:microsoft.com/office/officeart/2018/5/layout/IconCircleLabelList"/>
    <dgm:cxn modelId="{A02A592D-1994-4E36-AD37-049B266173A4}" type="presParOf" srcId="{BB1170C4-2DF1-4CC4-A059-2DCF5CACB9B2}" destId="{D6BCFC98-072F-4FD9-A0FA-A8D5F83C3B2E}" srcOrd="0" destOrd="0" presId="urn:microsoft.com/office/officeart/2018/5/layout/IconCircleLabelList"/>
    <dgm:cxn modelId="{88E09203-3259-4D42-8452-683855D33D0C}" type="presParOf" srcId="{D6BCFC98-072F-4FD9-A0FA-A8D5F83C3B2E}" destId="{A3A6E955-E9B3-4B0A-87DA-BCB95F2F2FEA}" srcOrd="0" destOrd="0" presId="urn:microsoft.com/office/officeart/2018/5/layout/IconCircleLabelList"/>
    <dgm:cxn modelId="{41628710-B540-47FA-BAF7-C83FDDDDE48B}" type="presParOf" srcId="{D6BCFC98-072F-4FD9-A0FA-A8D5F83C3B2E}" destId="{3700C29E-BD8C-4ABD-918B-E2570C92D97F}" srcOrd="1" destOrd="0" presId="urn:microsoft.com/office/officeart/2018/5/layout/IconCircleLabelList"/>
    <dgm:cxn modelId="{F5BCAC30-93A1-4D4F-AD24-6107AE549E9E}" type="presParOf" srcId="{D6BCFC98-072F-4FD9-A0FA-A8D5F83C3B2E}" destId="{4B9E5DF9-199B-43A9-B3DD-B429EFAB82DE}" srcOrd="2" destOrd="0" presId="urn:microsoft.com/office/officeart/2018/5/layout/IconCircleLabelList"/>
    <dgm:cxn modelId="{15FDE537-B955-4DB8-B690-600C22D1A8BF}" type="presParOf" srcId="{D6BCFC98-072F-4FD9-A0FA-A8D5F83C3B2E}" destId="{76DF1272-B660-4556-B6B5-E49F3FA4839B}" srcOrd="3" destOrd="0" presId="urn:microsoft.com/office/officeart/2018/5/layout/IconCircleLabelList"/>
    <dgm:cxn modelId="{D1EC1E14-8A9B-48D4-8824-D4456A7E61F9}" type="presParOf" srcId="{BB1170C4-2DF1-4CC4-A059-2DCF5CACB9B2}" destId="{9C65C69A-3333-407A-AC5D-737BC66E9617}" srcOrd="1" destOrd="0" presId="urn:microsoft.com/office/officeart/2018/5/layout/IconCircleLabelList"/>
    <dgm:cxn modelId="{154A501E-90FA-4755-ACA1-CB04259D5CDC}" type="presParOf" srcId="{BB1170C4-2DF1-4CC4-A059-2DCF5CACB9B2}" destId="{00E0B939-63D0-4445-9EF8-EF76E683CA83}" srcOrd="2" destOrd="0" presId="urn:microsoft.com/office/officeart/2018/5/layout/IconCircleLabelList"/>
    <dgm:cxn modelId="{D24A8133-6880-4E03-8D9F-6E8CD80F53C0}" type="presParOf" srcId="{00E0B939-63D0-4445-9EF8-EF76E683CA83}" destId="{C0F3D81C-73F4-40DE-B52D-2AE23C94F7AC}" srcOrd="0" destOrd="0" presId="urn:microsoft.com/office/officeart/2018/5/layout/IconCircleLabelList"/>
    <dgm:cxn modelId="{3C194DE6-02CD-4C85-929E-122C320CE0BB}" type="presParOf" srcId="{00E0B939-63D0-4445-9EF8-EF76E683CA83}" destId="{782380FE-1906-4F74-B1FB-7A8B07673994}" srcOrd="1" destOrd="0" presId="urn:microsoft.com/office/officeart/2018/5/layout/IconCircleLabelList"/>
    <dgm:cxn modelId="{D6A85E84-1807-4BA5-9339-0191EE4474F8}" type="presParOf" srcId="{00E0B939-63D0-4445-9EF8-EF76E683CA83}" destId="{ED4E1117-090F-48F0-8715-DBA6C8F4603E}" srcOrd="2" destOrd="0" presId="urn:microsoft.com/office/officeart/2018/5/layout/IconCircleLabelList"/>
    <dgm:cxn modelId="{F49AF380-9245-4D11-8C72-2E519F6FAE25}" type="presParOf" srcId="{00E0B939-63D0-4445-9EF8-EF76E683CA83}" destId="{B03D2AB3-198B-4C63-BE75-6C9FAED0906F}" srcOrd="3" destOrd="0" presId="urn:microsoft.com/office/officeart/2018/5/layout/IconCircleLabelList"/>
    <dgm:cxn modelId="{FAE21B22-35A1-4AAA-BD46-56A8C70B5E3D}" type="presParOf" srcId="{BB1170C4-2DF1-4CC4-A059-2DCF5CACB9B2}" destId="{ECB64984-8863-4D48-9FB4-ADE517DC74B8}" srcOrd="3" destOrd="0" presId="urn:microsoft.com/office/officeart/2018/5/layout/IconCircleLabelList"/>
    <dgm:cxn modelId="{1F9CD9A1-931F-4828-B3BD-ED0833EF2DD7}" type="presParOf" srcId="{BB1170C4-2DF1-4CC4-A059-2DCF5CACB9B2}" destId="{7B231D7F-1543-4720-B338-7B2CB31611CE}" srcOrd="4" destOrd="0" presId="urn:microsoft.com/office/officeart/2018/5/layout/IconCircleLabelList"/>
    <dgm:cxn modelId="{08638FBD-5C79-4639-9BA6-EF10A144B483}" type="presParOf" srcId="{7B231D7F-1543-4720-B338-7B2CB31611CE}" destId="{82982C99-8DB0-4C2A-9434-5FEDFFDC3A10}" srcOrd="0" destOrd="0" presId="urn:microsoft.com/office/officeart/2018/5/layout/IconCircleLabelList"/>
    <dgm:cxn modelId="{9B56E749-8536-4AB7-9826-7B78584D9961}" type="presParOf" srcId="{7B231D7F-1543-4720-B338-7B2CB31611CE}" destId="{913A8061-53BA-4E0A-B05E-4DC0D3415129}" srcOrd="1" destOrd="0" presId="urn:microsoft.com/office/officeart/2018/5/layout/IconCircleLabelList"/>
    <dgm:cxn modelId="{EE0A3347-6EB1-41F5-84BA-83403C6F6E3F}" type="presParOf" srcId="{7B231D7F-1543-4720-B338-7B2CB31611CE}" destId="{0A855CEC-C8E9-4BEC-B25B-140E37C27302}" srcOrd="2" destOrd="0" presId="urn:microsoft.com/office/officeart/2018/5/layout/IconCircleLabelList"/>
    <dgm:cxn modelId="{5896BE96-98DB-4EE3-950D-E69F4448819A}" type="presParOf" srcId="{7B231D7F-1543-4720-B338-7B2CB31611CE}" destId="{A1C9213B-FBF0-45E6-A23F-F108320EAFF8}" srcOrd="3" destOrd="0" presId="urn:microsoft.com/office/officeart/2018/5/layout/IconCircleLabelList"/>
    <dgm:cxn modelId="{33A939A4-526D-462A-90E4-360623E983AB}" type="presParOf" srcId="{BB1170C4-2DF1-4CC4-A059-2DCF5CACB9B2}" destId="{39A66EFF-86DB-4D01-B256-D2D67FE5F405}" srcOrd="5" destOrd="0" presId="urn:microsoft.com/office/officeart/2018/5/layout/IconCircleLabelList"/>
    <dgm:cxn modelId="{F7D5B179-837E-47CC-9655-7C27813024AC}" type="presParOf" srcId="{BB1170C4-2DF1-4CC4-A059-2DCF5CACB9B2}" destId="{1298C675-0E47-4158-887F-11AD18152B4F}" srcOrd="6" destOrd="0" presId="urn:microsoft.com/office/officeart/2018/5/layout/IconCircleLabelList"/>
    <dgm:cxn modelId="{65B327E4-805B-40F1-B6A6-01BBC9314DD9}" type="presParOf" srcId="{1298C675-0E47-4158-887F-11AD18152B4F}" destId="{7A439062-1AB0-4BD7-80AF-2D506323806F}" srcOrd="0" destOrd="0" presId="urn:microsoft.com/office/officeart/2018/5/layout/IconCircleLabelList"/>
    <dgm:cxn modelId="{3446457A-B519-4054-8B6A-B833E2104DD2}" type="presParOf" srcId="{1298C675-0E47-4158-887F-11AD18152B4F}" destId="{7DE55CD0-75A3-48A6-8553-D643A524495A}" srcOrd="1" destOrd="0" presId="urn:microsoft.com/office/officeart/2018/5/layout/IconCircleLabelList"/>
    <dgm:cxn modelId="{E6C77D77-C56A-42DC-95A6-FED21954884D}" type="presParOf" srcId="{1298C675-0E47-4158-887F-11AD18152B4F}" destId="{2D9B2661-21BA-4A5C-A8E7-AC9B2D90A31C}" srcOrd="2" destOrd="0" presId="urn:microsoft.com/office/officeart/2018/5/layout/IconCircleLabelList"/>
    <dgm:cxn modelId="{3C3F59E1-9BB9-41E6-9210-F66ACAD6C562}" type="presParOf" srcId="{1298C675-0E47-4158-887F-11AD18152B4F}" destId="{31681484-84B6-4549-A016-711996EAECF5}" srcOrd="3" destOrd="0" presId="urn:microsoft.com/office/officeart/2018/5/layout/IconCircleLabelList"/>
    <dgm:cxn modelId="{F62E3E6B-E19D-4505-AD56-FAEBF5B090E1}" type="presParOf" srcId="{BB1170C4-2DF1-4CC4-A059-2DCF5CACB9B2}" destId="{582D250B-7A5E-4CF3-9793-466659436576}" srcOrd="7" destOrd="0" presId="urn:microsoft.com/office/officeart/2018/5/layout/IconCircleLabelList"/>
    <dgm:cxn modelId="{334B92B3-A9D2-408D-B24F-3949C0AF57E1}" type="presParOf" srcId="{BB1170C4-2DF1-4CC4-A059-2DCF5CACB9B2}" destId="{91327C29-C601-4391-8D68-C3B2A031AC19}" srcOrd="8" destOrd="0" presId="urn:microsoft.com/office/officeart/2018/5/layout/IconCircleLabelList"/>
    <dgm:cxn modelId="{AA79F8F0-67C3-4363-BB85-760619740B32}" type="presParOf" srcId="{91327C29-C601-4391-8D68-C3B2A031AC19}" destId="{D1F48A9D-6E43-4A65-AC0A-BE67241101A2}" srcOrd="0" destOrd="0" presId="urn:microsoft.com/office/officeart/2018/5/layout/IconCircleLabelList"/>
    <dgm:cxn modelId="{59DFAF70-2321-4AF5-B3AA-04CF3F6ABE1D}" type="presParOf" srcId="{91327C29-C601-4391-8D68-C3B2A031AC19}" destId="{4269C94C-45BF-4F50-8B87-C6170F0374A2}" srcOrd="1" destOrd="0" presId="urn:microsoft.com/office/officeart/2018/5/layout/IconCircleLabelList"/>
    <dgm:cxn modelId="{2AFB2D98-B0C2-4084-83E2-7EB841002531}" type="presParOf" srcId="{91327C29-C601-4391-8D68-C3B2A031AC19}" destId="{528C6C4E-2729-492B-9A6D-AEAA125A4DAB}" srcOrd="2" destOrd="0" presId="urn:microsoft.com/office/officeart/2018/5/layout/IconCircleLabelList"/>
    <dgm:cxn modelId="{10637671-DA82-4962-9A71-04D4CB3DD5F7}" type="presParOf" srcId="{91327C29-C601-4391-8D68-C3B2A031AC19}" destId="{8E18479D-30AB-477F-AE37-0A5C993C34D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9A5FD4-1807-4BAD-A627-0168F6E132E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D72F8C6-4E78-4B2E-90AD-34C5966951D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 err="1">
              <a:latin typeface="Century Gothic" panose="020B0502020202020204" pitchFamily="34" charset="0"/>
            </a:rPr>
            <a:t>Manusia</a:t>
          </a:r>
          <a:r>
            <a:rPr lang="en-US" sz="1600" dirty="0">
              <a:latin typeface="Century Gothic" panose="020B0502020202020204" pitchFamily="34" charset="0"/>
            </a:rPr>
            <a:t> yang </a:t>
          </a:r>
          <a:r>
            <a:rPr lang="en-US" sz="1600" dirty="0" err="1">
              <a:latin typeface="Century Gothic" panose="020B0502020202020204" pitchFamily="34" charset="0"/>
            </a:rPr>
            <a:t>bergantung</a:t>
          </a:r>
          <a:r>
            <a:rPr lang="en-US" sz="1600" dirty="0">
              <a:latin typeface="Century Gothic" panose="020B0502020202020204" pitchFamily="34" charset="0"/>
            </a:rPr>
            <a:t> </a:t>
          </a:r>
          <a:r>
            <a:rPr lang="en-US" sz="1600" dirty="0" err="1">
              <a:latin typeface="Century Gothic" panose="020B0502020202020204" pitchFamily="34" charset="0"/>
            </a:rPr>
            <a:t>penuh</a:t>
          </a:r>
          <a:r>
            <a:rPr lang="en-US" sz="1600" dirty="0">
              <a:latin typeface="Century Gothic" panose="020B0502020202020204" pitchFamily="34" charset="0"/>
            </a:rPr>
            <a:t> </a:t>
          </a:r>
          <a:r>
            <a:rPr lang="en-US" sz="1600" dirty="0" err="1">
              <a:latin typeface="Century Gothic" panose="020B0502020202020204" pitchFamily="34" charset="0"/>
            </a:rPr>
            <a:t>dengan</a:t>
          </a:r>
          <a:r>
            <a:rPr lang="en-US" sz="1600" dirty="0">
              <a:latin typeface="Century Gothic" panose="020B0502020202020204" pitchFamily="34" charset="0"/>
            </a:rPr>
            <a:t> </a:t>
          </a:r>
          <a:r>
            <a:rPr lang="en-US" sz="1600" dirty="0" err="1">
              <a:latin typeface="Century Gothic" panose="020B0502020202020204" pitchFamily="34" charset="0"/>
            </a:rPr>
            <a:t>teknologi</a:t>
          </a:r>
          <a:r>
            <a:rPr lang="en-US" sz="1600" dirty="0">
              <a:latin typeface="Century Gothic" panose="020B0502020202020204" pitchFamily="34" charset="0"/>
            </a:rPr>
            <a:t> </a:t>
          </a:r>
          <a:r>
            <a:rPr lang="en-US" sz="1600" dirty="0" err="1">
              <a:latin typeface="Century Gothic" panose="020B0502020202020204" pitchFamily="34" charset="0"/>
            </a:rPr>
            <a:t>akan</a:t>
          </a:r>
          <a:r>
            <a:rPr lang="en-US" sz="1600" dirty="0">
              <a:latin typeface="Century Gothic" panose="020B0502020202020204" pitchFamily="34" charset="0"/>
            </a:rPr>
            <a:t> </a:t>
          </a:r>
          <a:r>
            <a:rPr lang="en-US" sz="1600" dirty="0" err="1">
              <a:latin typeface="Century Gothic" panose="020B0502020202020204" pitchFamily="34" charset="0"/>
            </a:rPr>
            <a:t>kehilangan</a:t>
          </a:r>
          <a:r>
            <a:rPr lang="en-US" sz="1600" dirty="0">
              <a:latin typeface="Century Gothic" panose="020B0502020202020204" pitchFamily="34" charset="0"/>
            </a:rPr>
            <a:t> </a:t>
          </a:r>
          <a:r>
            <a:rPr lang="en-US" sz="1600" dirty="0" err="1">
              <a:latin typeface="Century Gothic" panose="020B0502020202020204" pitchFamily="34" charset="0"/>
            </a:rPr>
            <a:t>pergantungan</a:t>
          </a:r>
          <a:r>
            <a:rPr lang="en-US" sz="1600" dirty="0">
              <a:latin typeface="Century Gothic" panose="020B0502020202020204" pitchFamily="34" charset="0"/>
            </a:rPr>
            <a:t> </a:t>
          </a:r>
          <a:r>
            <a:rPr lang="en-US" sz="1600" dirty="0" err="1">
              <a:latin typeface="Century Gothic" panose="020B0502020202020204" pitchFamily="34" charset="0"/>
            </a:rPr>
            <a:t>rohani</a:t>
          </a:r>
          <a:r>
            <a:rPr lang="en-US" sz="1600" dirty="0">
              <a:latin typeface="Century Gothic" panose="020B0502020202020204" pitchFamily="34" charset="0"/>
            </a:rPr>
            <a:t> </a:t>
          </a:r>
          <a:r>
            <a:rPr lang="en-US" sz="1600" dirty="0" err="1">
              <a:latin typeface="Century Gothic" panose="020B0502020202020204" pitchFamily="34" charset="0"/>
            </a:rPr>
            <a:t>terhadap</a:t>
          </a:r>
          <a:r>
            <a:rPr lang="en-US" sz="1600" dirty="0">
              <a:latin typeface="Century Gothic" panose="020B0502020202020204" pitchFamily="34" charset="0"/>
            </a:rPr>
            <a:t> </a:t>
          </a:r>
          <a:r>
            <a:rPr lang="en-US" sz="1600" dirty="0" err="1">
              <a:latin typeface="Century Gothic" panose="020B0502020202020204" pitchFamily="34" charset="0"/>
            </a:rPr>
            <a:t>Tuhan</a:t>
          </a:r>
          <a:r>
            <a:rPr lang="en-US" sz="1600" dirty="0">
              <a:latin typeface="Century Gothic" panose="020B0502020202020204" pitchFamily="34" charset="0"/>
            </a:rPr>
            <a:t>. </a:t>
          </a:r>
        </a:p>
      </dgm:t>
    </dgm:pt>
    <dgm:pt modelId="{21C22E4A-AD3F-438F-9E1E-E25E8F318B3F}" type="parTrans" cxnId="{D1E405A2-4477-4B8F-858E-1755A0E8D739}">
      <dgm:prSet/>
      <dgm:spPr/>
      <dgm:t>
        <a:bodyPr/>
        <a:lstStyle/>
        <a:p>
          <a:endParaRPr lang="en-US"/>
        </a:p>
      </dgm:t>
    </dgm:pt>
    <dgm:pt modelId="{74D38EAB-96B9-4BEE-97DC-85835E201C82}" type="sibTrans" cxnId="{D1E405A2-4477-4B8F-858E-1755A0E8D739}">
      <dgm:prSet/>
      <dgm:spPr/>
      <dgm:t>
        <a:bodyPr/>
        <a:lstStyle/>
        <a:p>
          <a:endParaRPr lang="en-US"/>
        </a:p>
      </dgm:t>
    </dgm:pt>
    <dgm:pt modelId="{86CEC79F-1660-484B-8DFE-FCDC3A80D0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 err="1">
              <a:latin typeface="Century Gothic" panose="020B0502020202020204" pitchFamily="34" charset="0"/>
            </a:rPr>
            <a:t>Hilang</a:t>
          </a:r>
          <a:r>
            <a:rPr lang="en-US" sz="1600" dirty="0">
              <a:latin typeface="Century Gothic" panose="020B0502020202020204" pitchFamily="34" charset="0"/>
            </a:rPr>
            <a:t> </a:t>
          </a:r>
          <a:r>
            <a:rPr lang="en-US" sz="1600" dirty="0" err="1">
              <a:latin typeface="Century Gothic" panose="020B0502020202020204" pitchFamily="34" charset="0"/>
            </a:rPr>
            <a:t>nilai-nilai</a:t>
          </a:r>
          <a:r>
            <a:rPr lang="en-US" sz="1600" dirty="0">
              <a:latin typeface="Century Gothic" panose="020B0502020202020204" pitchFamily="34" charset="0"/>
            </a:rPr>
            <a:t> </a:t>
          </a:r>
          <a:r>
            <a:rPr lang="en-US" sz="1600" dirty="0" err="1">
              <a:latin typeface="Century Gothic" panose="020B0502020202020204" pitchFamily="34" charset="0"/>
            </a:rPr>
            <a:t>murni</a:t>
          </a:r>
          <a:r>
            <a:rPr lang="en-US" sz="1600" dirty="0">
              <a:latin typeface="Century Gothic" panose="020B0502020202020204" pitchFamily="34" charset="0"/>
            </a:rPr>
            <a:t> </a:t>
          </a:r>
          <a:r>
            <a:rPr lang="en-US" sz="1600" dirty="0" err="1">
              <a:latin typeface="Century Gothic" panose="020B0502020202020204" pitchFamily="34" charset="0"/>
            </a:rPr>
            <a:t>seperti</a:t>
          </a:r>
          <a:r>
            <a:rPr lang="en-US" sz="1600" dirty="0">
              <a:latin typeface="Century Gothic" panose="020B0502020202020204" pitchFamily="34" charset="0"/>
            </a:rPr>
            <a:t> </a:t>
          </a:r>
          <a:r>
            <a:rPr lang="en-US" sz="1600" dirty="0" err="1">
              <a:latin typeface="Century Gothic" panose="020B0502020202020204" pitchFamily="34" charset="0"/>
            </a:rPr>
            <a:t>tolong-menolong</a:t>
          </a:r>
          <a:r>
            <a:rPr lang="en-US" sz="1600" dirty="0">
              <a:latin typeface="Century Gothic" panose="020B0502020202020204" pitchFamily="34" charset="0"/>
            </a:rPr>
            <a:t>, </a:t>
          </a:r>
          <a:r>
            <a:rPr lang="en-US" sz="1600" dirty="0" err="1">
              <a:latin typeface="Century Gothic" panose="020B0502020202020204" pitchFamily="34" charset="0"/>
            </a:rPr>
            <a:t>keprihatinan</a:t>
          </a:r>
          <a:r>
            <a:rPr lang="en-US" sz="1600" dirty="0">
              <a:latin typeface="Century Gothic" panose="020B0502020202020204" pitchFamily="34" charset="0"/>
            </a:rPr>
            <a:t> dan </a:t>
          </a:r>
          <a:r>
            <a:rPr lang="en-US" sz="1600" dirty="0" err="1">
              <a:latin typeface="Century Gothic" panose="020B0502020202020204" pitchFamily="34" charset="0"/>
            </a:rPr>
            <a:t>kasih-sayang</a:t>
          </a:r>
          <a:endParaRPr lang="en-US" sz="1600" dirty="0">
            <a:latin typeface="Century Gothic" panose="020B0502020202020204" pitchFamily="34" charset="0"/>
          </a:endParaRPr>
        </a:p>
      </dgm:t>
    </dgm:pt>
    <dgm:pt modelId="{CE9ED0B8-FD61-443C-A5CE-E889233ADA14}" type="parTrans" cxnId="{2A0D0536-D36A-4D63-A79F-24595FDE487D}">
      <dgm:prSet/>
      <dgm:spPr/>
      <dgm:t>
        <a:bodyPr/>
        <a:lstStyle/>
        <a:p>
          <a:endParaRPr lang="en-US"/>
        </a:p>
      </dgm:t>
    </dgm:pt>
    <dgm:pt modelId="{BE3A76D3-26EA-4D12-8123-87AA814A2AEB}" type="sibTrans" cxnId="{2A0D0536-D36A-4D63-A79F-24595FDE487D}">
      <dgm:prSet/>
      <dgm:spPr/>
      <dgm:t>
        <a:bodyPr/>
        <a:lstStyle/>
        <a:p>
          <a:endParaRPr lang="en-US"/>
        </a:p>
      </dgm:t>
    </dgm:pt>
    <dgm:pt modelId="{56FB9DC3-6073-4DF7-8028-054ECB7303B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 err="1">
              <a:latin typeface="Century Gothic" panose="020B0502020202020204" pitchFamily="34" charset="0"/>
            </a:rPr>
            <a:t>Manusia</a:t>
          </a:r>
          <a:r>
            <a:rPr lang="en-US" sz="1800" dirty="0">
              <a:latin typeface="Century Gothic" panose="020B0502020202020204" pitchFamily="34" charset="0"/>
            </a:rPr>
            <a:t> yang </a:t>
          </a:r>
          <a:r>
            <a:rPr lang="en-US" sz="1800" dirty="0" err="1">
              <a:latin typeface="Century Gothic" panose="020B0502020202020204" pitchFamily="34" charset="0"/>
            </a:rPr>
            <a:t>mencipta</a:t>
          </a:r>
          <a:r>
            <a:rPr lang="en-US" sz="1800" dirty="0">
              <a:latin typeface="Century Gothic" panose="020B0502020202020204" pitchFamily="34" charset="0"/>
            </a:rPr>
            <a:t> </a:t>
          </a:r>
          <a:r>
            <a:rPr lang="en-US" sz="1800" dirty="0" err="1">
              <a:latin typeface="Century Gothic" panose="020B0502020202020204" pitchFamily="34" charset="0"/>
            </a:rPr>
            <a:t>teknologi</a:t>
          </a:r>
          <a:r>
            <a:rPr lang="en-US" sz="1800" dirty="0">
              <a:latin typeface="Century Gothic" panose="020B0502020202020204" pitchFamily="34" charset="0"/>
            </a:rPr>
            <a:t> </a:t>
          </a:r>
          <a:r>
            <a:rPr lang="en-US" sz="1800" dirty="0" err="1">
              <a:latin typeface="Century Gothic" panose="020B0502020202020204" pitchFamily="34" charset="0"/>
            </a:rPr>
            <a:t>tidak</a:t>
          </a:r>
          <a:r>
            <a:rPr lang="en-US" sz="1800" dirty="0">
              <a:latin typeface="Century Gothic" panose="020B0502020202020204" pitchFamily="34" charset="0"/>
            </a:rPr>
            <a:t> </a:t>
          </a:r>
          <a:r>
            <a:rPr lang="en-US" sz="1800" dirty="0" err="1">
              <a:latin typeface="Century Gothic" panose="020B0502020202020204" pitchFamily="34" charset="0"/>
            </a:rPr>
            <a:t>akan</a:t>
          </a:r>
          <a:r>
            <a:rPr lang="en-US" sz="1800" dirty="0">
              <a:latin typeface="Century Gothic" panose="020B0502020202020204" pitchFamily="34" charset="0"/>
            </a:rPr>
            <a:t> </a:t>
          </a:r>
          <a:r>
            <a:rPr lang="en-US" sz="1800" dirty="0" err="1">
              <a:latin typeface="Century Gothic" panose="020B0502020202020204" pitchFamily="34" charset="0"/>
            </a:rPr>
            <a:t>dapat</a:t>
          </a:r>
          <a:r>
            <a:rPr lang="en-US" sz="1800" dirty="0">
              <a:latin typeface="Century Gothic" panose="020B0502020202020204" pitchFamily="34" charset="0"/>
            </a:rPr>
            <a:t> </a:t>
          </a:r>
          <a:r>
            <a:rPr lang="en-US" sz="1800" dirty="0" err="1">
              <a:latin typeface="Century Gothic" panose="020B0502020202020204" pitchFamily="34" charset="0"/>
            </a:rPr>
            <a:t>menyerupai</a:t>
          </a:r>
          <a:r>
            <a:rPr lang="en-US" sz="1800" dirty="0">
              <a:latin typeface="Century Gothic" panose="020B0502020202020204" pitchFamily="34" charset="0"/>
            </a:rPr>
            <a:t> </a:t>
          </a:r>
          <a:r>
            <a:rPr lang="en-US" sz="1800" dirty="0" err="1">
              <a:latin typeface="Century Gothic" panose="020B0502020202020204" pitchFamily="34" charset="0"/>
            </a:rPr>
            <a:t>ciptaan</a:t>
          </a:r>
          <a:r>
            <a:rPr lang="en-US" sz="1800" dirty="0">
              <a:latin typeface="Century Gothic" panose="020B0502020202020204" pitchFamily="34" charset="0"/>
            </a:rPr>
            <a:t> </a:t>
          </a:r>
          <a:r>
            <a:rPr lang="en-US" sz="1800" dirty="0" err="1">
              <a:latin typeface="Century Gothic" panose="020B0502020202020204" pitchFamily="34" charset="0"/>
            </a:rPr>
            <a:t>Tuhan</a:t>
          </a:r>
          <a:r>
            <a:rPr lang="en-US" sz="1800" dirty="0">
              <a:latin typeface="Century Gothic" panose="020B0502020202020204" pitchFamily="34" charset="0"/>
            </a:rPr>
            <a:t> yang </a:t>
          </a:r>
          <a:r>
            <a:rPr lang="en-US" sz="1800" dirty="0" err="1">
              <a:latin typeface="Century Gothic" panose="020B0502020202020204" pitchFamily="34" charset="0"/>
            </a:rPr>
            <a:t>mempunyai</a:t>
          </a:r>
          <a:r>
            <a:rPr lang="en-US" sz="1800" dirty="0">
              <a:latin typeface="Century Gothic" panose="020B0502020202020204" pitchFamily="34" charset="0"/>
            </a:rPr>
            <a:t> </a:t>
          </a:r>
          <a:r>
            <a:rPr lang="en-US" sz="1800" dirty="0" err="1">
              <a:latin typeface="Century Gothic" panose="020B0502020202020204" pitchFamily="34" charset="0"/>
            </a:rPr>
            <a:t>emosi</a:t>
          </a:r>
          <a:r>
            <a:rPr lang="en-US" sz="1800" dirty="0">
              <a:latin typeface="Century Gothic" panose="020B0502020202020204" pitchFamily="34" charset="0"/>
            </a:rPr>
            <a:t> dan </a:t>
          </a:r>
          <a:r>
            <a:rPr lang="en-US" sz="1800" dirty="0" err="1">
              <a:latin typeface="Century Gothic" panose="020B0502020202020204" pitchFamily="34" charset="0"/>
            </a:rPr>
            <a:t>akal</a:t>
          </a:r>
          <a:r>
            <a:rPr lang="en-US" sz="1800" dirty="0">
              <a:latin typeface="Century Gothic" panose="020B0502020202020204" pitchFamily="34" charset="0"/>
            </a:rPr>
            <a:t> yang </a:t>
          </a:r>
          <a:r>
            <a:rPr lang="en-US" sz="1800" dirty="0" err="1">
              <a:latin typeface="Century Gothic" panose="020B0502020202020204" pitchFamily="34" charset="0"/>
            </a:rPr>
            <a:t>sempurna</a:t>
          </a:r>
          <a:r>
            <a:rPr lang="en-US" sz="1800" dirty="0">
              <a:latin typeface="Century Gothic" panose="020B0502020202020204" pitchFamily="34" charset="0"/>
            </a:rPr>
            <a:t>.</a:t>
          </a:r>
        </a:p>
      </dgm:t>
    </dgm:pt>
    <dgm:pt modelId="{0A8550D7-7C79-4399-9CCB-BA900944BDCF}" type="parTrans" cxnId="{005596E0-F8A9-4DC3-AAB1-7AA0AFB5FDA2}">
      <dgm:prSet/>
      <dgm:spPr/>
      <dgm:t>
        <a:bodyPr/>
        <a:lstStyle/>
        <a:p>
          <a:endParaRPr lang="en-US"/>
        </a:p>
      </dgm:t>
    </dgm:pt>
    <dgm:pt modelId="{01635E1A-A9B6-4B33-B231-F43618D94E31}" type="sibTrans" cxnId="{005596E0-F8A9-4DC3-AAB1-7AA0AFB5FDA2}">
      <dgm:prSet/>
      <dgm:spPr/>
      <dgm:t>
        <a:bodyPr/>
        <a:lstStyle/>
        <a:p>
          <a:endParaRPr lang="en-US"/>
        </a:p>
      </dgm:t>
    </dgm:pt>
    <dgm:pt modelId="{78AD8D27-303F-42C3-AE1C-6B207BF17049}" type="pres">
      <dgm:prSet presAssocID="{F39A5FD4-1807-4BAD-A627-0168F6E132E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4B6024-E809-409A-A483-28337439D5D1}" type="pres">
      <dgm:prSet presAssocID="{2D72F8C6-4E78-4B2E-90AD-34C5966951D6}" presName="compNode" presStyleCnt="0"/>
      <dgm:spPr/>
    </dgm:pt>
    <dgm:pt modelId="{EDEFEE2D-F2B7-40E7-B8AA-5523A5DA9444}" type="pres">
      <dgm:prSet presAssocID="{2D72F8C6-4E78-4B2E-90AD-34C5966951D6}" presName="iconRect" presStyleLbl="node1" presStyleIdx="0" presStyleCnt="3" custScaleX="139390" custScaleY="119029" custLinFactX="100000" custLinFactY="123338" custLinFactNeighborX="117080" custLinFactNeighborY="2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D4FE11AE-F1FB-428E-88D7-6F8F8CCDAF3C}" type="pres">
      <dgm:prSet presAssocID="{2D72F8C6-4E78-4B2E-90AD-34C5966951D6}" presName="spaceRect" presStyleCnt="0"/>
      <dgm:spPr/>
    </dgm:pt>
    <dgm:pt modelId="{2F415CBB-7B15-47D7-8744-40F2EE40806B}" type="pres">
      <dgm:prSet presAssocID="{2D72F8C6-4E78-4B2E-90AD-34C5966951D6}" presName="textRect" presStyleLbl="revTx" presStyleIdx="0" presStyleCnt="3" custScaleX="151968" custScaleY="117443" custLinFactNeighborX="-13575" custLinFactNeighborY="-76238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025AF869-E40F-4950-9AC0-99CDC8B58AB1}" type="pres">
      <dgm:prSet presAssocID="{74D38EAB-96B9-4BEE-97DC-85835E201C82}" presName="sibTrans" presStyleCnt="0"/>
      <dgm:spPr/>
    </dgm:pt>
    <dgm:pt modelId="{218BED73-CD33-4137-B0F7-013916416FD7}" type="pres">
      <dgm:prSet presAssocID="{86CEC79F-1660-484B-8DFE-FCDC3A80D0DD}" presName="compNode" presStyleCnt="0"/>
      <dgm:spPr/>
    </dgm:pt>
    <dgm:pt modelId="{8FA5C918-A1F8-46F2-80DF-BB58B88242C0}" type="pres">
      <dgm:prSet presAssocID="{86CEC79F-1660-484B-8DFE-FCDC3A80D0DD}" presName="iconRect" presStyleLbl="node1" presStyleIdx="1" presStyleCnt="3" custScaleX="134120" custScaleY="131275" custLinFactX="-200000" custLinFactNeighborX="-247646" custLinFactNeighborY="-7151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Earth Globe Asia-Australia"/>
        </a:ext>
      </dgm:extLst>
    </dgm:pt>
    <dgm:pt modelId="{CC73CBF1-703B-4D70-9064-DF1ED3524AF2}" type="pres">
      <dgm:prSet presAssocID="{86CEC79F-1660-484B-8DFE-FCDC3A80D0DD}" presName="spaceRect" presStyleCnt="0"/>
      <dgm:spPr/>
    </dgm:pt>
    <dgm:pt modelId="{14FC8ED4-7158-4042-A464-32FA19C24428}" type="pres">
      <dgm:prSet presAssocID="{86CEC79F-1660-484B-8DFE-FCDC3A80D0DD}" presName="textRect" presStyleLbl="revTx" presStyleIdx="1" presStyleCnt="3" custScaleX="184108" custLinFactNeighborX="16128" custLinFactNeighborY="-6831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C03C7D3B-C670-4F7F-9E58-ACB37AEBE545}" type="pres">
      <dgm:prSet presAssocID="{BE3A76D3-26EA-4D12-8123-87AA814A2AEB}" presName="sibTrans" presStyleCnt="0"/>
      <dgm:spPr/>
    </dgm:pt>
    <dgm:pt modelId="{C8ACBEE0-82FB-49A9-A929-8319C806F3B4}" type="pres">
      <dgm:prSet presAssocID="{56FB9DC3-6073-4DF7-8028-054ECB7303B7}" presName="compNode" presStyleCnt="0"/>
      <dgm:spPr/>
    </dgm:pt>
    <dgm:pt modelId="{5D82D53B-7B34-49FE-9DDE-7BFB50C63EC8}" type="pres">
      <dgm:prSet presAssocID="{56FB9DC3-6073-4DF7-8028-054ECB7303B7}" presName="iconRect" presStyleLbl="node1" presStyleIdx="2" presStyleCnt="3" custScaleX="170912" custScaleY="148182" custLinFactX="100000" custLinFactY="-103574" custLinFactNeighborX="124581" custLinFactNeighborY="-2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93A4659D-64D7-411C-A2DF-85E514C9B177}" type="pres">
      <dgm:prSet presAssocID="{56FB9DC3-6073-4DF7-8028-054ECB7303B7}" presName="spaceRect" presStyleCnt="0"/>
      <dgm:spPr/>
    </dgm:pt>
    <dgm:pt modelId="{75F183DA-4519-46A7-A902-37F92A02B5F7}" type="pres">
      <dgm:prSet presAssocID="{56FB9DC3-6073-4DF7-8028-054ECB7303B7}" presName="textRect" presStyleLbl="revTx" presStyleIdx="2" presStyleCnt="3" custScaleX="380590" custScaleY="86989" custLinFactNeighborX="-68" custLinFactNeighborY="-1247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44EE14-7187-4D6A-8BE9-3C6F1D65AA1C}" type="presOf" srcId="{86CEC79F-1660-484B-8DFE-FCDC3A80D0DD}" destId="{14FC8ED4-7158-4042-A464-32FA19C24428}" srcOrd="0" destOrd="0" presId="urn:microsoft.com/office/officeart/2018/2/layout/IconLabelList"/>
    <dgm:cxn modelId="{005596E0-F8A9-4DC3-AAB1-7AA0AFB5FDA2}" srcId="{F39A5FD4-1807-4BAD-A627-0168F6E132E4}" destId="{56FB9DC3-6073-4DF7-8028-054ECB7303B7}" srcOrd="2" destOrd="0" parTransId="{0A8550D7-7C79-4399-9CCB-BA900944BDCF}" sibTransId="{01635E1A-A9B6-4B33-B231-F43618D94E31}"/>
    <dgm:cxn modelId="{09D794D0-E745-425B-9EA3-4965EB72CA37}" type="presOf" srcId="{56FB9DC3-6073-4DF7-8028-054ECB7303B7}" destId="{75F183DA-4519-46A7-A902-37F92A02B5F7}" srcOrd="0" destOrd="0" presId="urn:microsoft.com/office/officeart/2018/2/layout/IconLabelList"/>
    <dgm:cxn modelId="{2A0D0536-D36A-4D63-A79F-24595FDE487D}" srcId="{F39A5FD4-1807-4BAD-A627-0168F6E132E4}" destId="{86CEC79F-1660-484B-8DFE-FCDC3A80D0DD}" srcOrd="1" destOrd="0" parTransId="{CE9ED0B8-FD61-443C-A5CE-E889233ADA14}" sibTransId="{BE3A76D3-26EA-4D12-8123-87AA814A2AEB}"/>
    <dgm:cxn modelId="{4956FED2-D506-4984-9AD3-F662A560E35C}" type="presOf" srcId="{2D72F8C6-4E78-4B2E-90AD-34C5966951D6}" destId="{2F415CBB-7B15-47D7-8744-40F2EE40806B}" srcOrd="0" destOrd="0" presId="urn:microsoft.com/office/officeart/2018/2/layout/IconLabelList"/>
    <dgm:cxn modelId="{EFA97F40-280D-49C4-9A02-67BB5D7117E0}" type="presOf" srcId="{F39A5FD4-1807-4BAD-A627-0168F6E132E4}" destId="{78AD8D27-303F-42C3-AE1C-6B207BF17049}" srcOrd="0" destOrd="0" presId="urn:microsoft.com/office/officeart/2018/2/layout/IconLabelList"/>
    <dgm:cxn modelId="{D1E405A2-4477-4B8F-858E-1755A0E8D739}" srcId="{F39A5FD4-1807-4BAD-A627-0168F6E132E4}" destId="{2D72F8C6-4E78-4B2E-90AD-34C5966951D6}" srcOrd="0" destOrd="0" parTransId="{21C22E4A-AD3F-438F-9E1E-E25E8F318B3F}" sibTransId="{74D38EAB-96B9-4BEE-97DC-85835E201C82}"/>
    <dgm:cxn modelId="{5CC6B271-0FB7-49B9-A703-07C361E055AD}" type="presParOf" srcId="{78AD8D27-303F-42C3-AE1C-6B207BF17049}" destId="{DD4B6024-E809-409A-A483-28337439D5D1}" srcOrd="0" destOrd="0" presId="urn:microsoft.com/office/officeart/2018/2/layout/IconLabelList"/>
    <dgm:cxn modelId="{E0DAD1EC-163D-4B30-9FFA-71B641125A2F}" type="presParOf" srcId="{DD4B6024-E809-409A-A483-28337439D5D1}" destId="{EDEFEE2D-F2B7-40E7-B8AA-5523A5DA9444}" srcOrd="0" destOrd="0" presId="urn:microsoft.com/office/officeart/2018/2/layout/IconLabelList"/>
    <dgm:cxn modelId="{D42DF457-4EA7-4094-BFF4-A632A85032EE}" type="presParOf" srcId="{DD4B6024-E809-409A-A483-28337439D5D1}" destId="{D4FE11AE-F1FB-428E-88D7-6F8F8CCDAF3C}" srcOrd="1" destOrd="0" presId="urn:microsoft.com/office/officeart/2018/2/layout/IconLabelList"/>
    <dgm:cxn modelId="{4251AC4C-E028-4D67-843E-59B8B18CC176}" type="presParOf" srcId="{DD4B6024-E809-409A-A483-28337439D5D1}" destId="{2F415CBB-7B15-47D7-8744-40F2EE40806B}" srcOrd="2" destOrd="0" presId="urn:microsoft.com/office/officeart/2018/2/layout/IconLabelList"/>
    <dgm:cxn modelId="{1F81EAD8-85B2-492C-8CD6-B45B738CC827}" type="presParOf" srcId="{78AD8D27-303F-42C3-AE1C-6B207BF17049}" destId="{025AF869-E40F-4950-9AC0-99CDC8B58AB1}" srcOrd="1" destOrd="0" presId="urn:microsoft.com/office/officeart/2018/2/layout/IconLabelList"/>
    <dgm:cxn modelId="{C8C5DBE7-EB6A-4D57-B7B7-449D32F7A58F}" type="presParOf" srcId="{78AD8D27-303F-42C3-AE1C-6B207BF17049}" destId="{218BED73-CD33-4137-B0F7-013916416FD7}" srcOrd="2" destOrd="0" presId="urn:microsoft.com/office/officeart/2018/2/layout/IconLabelList"/>
    <dgm:cxn modelId="{C3D585DA-7E2F-46CD-9690-850A84FF9CE9}" type="presParOf" srcId="{218BED73-CD33-4137-B0F7-013916416FD7}" destId="{8FA5C918-A1F8-46F2-80DF-BB58B88242C0}" srcOrd="0" destOrd="0" presId="urn:microsoft.com/office/officeart/2018/2/layout/IconLabelList"/>
    <dgm:cxn modelId="{A0ED06A7-7BD9-4A67-AD8A-C84DED157264}" type="presParOf" srcId="{218BED73-CD33-4137-B0F7-013916416FD7}" destId="{CC73CBF1-703B-4D70-9064-DF1ED3524AF2}" srcOrd="1" destOrd="0" presId="urn:microsoft.com/office/officeart/2018/2/layout/IconLabelList"/>
    <dgm:cxn modelId="{610DF657-1756-484A-903C-D7173917CF95}" type="presParOf" srcId="{218BED73-CD33-4137-B0F7-013916416FD7}" destId="{14FC8ED4-7158-4042-A464-32FA19C24428}" srcOrd="2" destOrd="0" presId="urn:microsoft.com/office/officeart/2018/2/layout/IconLabelList"/>
    <dgm:cxn modelId="{376BCAE9-85E9-4F64-9B62-8B635795CD0B}" type="presParOf" srcId="{78AD8D27-303F-42C3-AE1C-6B207BF17049}" destId="{C03C7D3B-C670-4F7F-9E58-ACB37AEBE545}" srcOrd="3" destOrd="0" presId="urn:microsoft.com/office/officeart/2018/2/layout/IconLabelList"/>
    <dgm:cxn modelId="{3014E042-2B67-485E-8C1E-E8C7D10D7DC8}" type="presParOf" srcId="{78AD8D27-303F-42C3-AE1C-6B207BF17049}" destId="{C8ACBEE0-82FB-49A9-A929-8319C806F3B4}" srcOrd="4" destOrd="0" presId="urn:microsoft.com/office/officeart/2018/2/layout/IconLabelList"/>
    <dgm:cxn modelId="{745434AE-108D-4479-9316-CE68D5094B16}" type="presParOf" srcId="{C8ACBEE0-82FB-49A9-A929-8319C806F3B4}" destId="{5D82D53B-7B34-49FE-9DDE-7BFB50C63EC8}" srcOrd="0" destOrd="0" presId="urn:microsoft.com/office/officeart/2018/2/layout/IconLabelList"/>
    <dgm:cxn modelId="{F3EAFF29-C933-40FE-BD46-1E94E342B01D}" type="presParOf" srcId="{C8ACBEE0-82FB-49A9-A929-8319C806F3B4}" destId="{93A4659D-64D7-411C-A2DF-85E514C9B177}" srcOrd="1" destOrd="0" presId="urn:microsoft.com/office/officeart/2018/2/layout/IconLabelList"/>
    <dgm:cxn modelId="{1B8D2D13-03E3-4F2D-9BF8-D94B45A41126}" type="presParOf" srcId="{C8ACBEE0-82FB-49A9-A929-8319C806F3B4}" destId="{75F183DA-4519-46A7-A902-37F92A02B5F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A6E955-E9B3-4B0A-87DA-BCB95F2F2FEA}">
      <dsp:nvSpPr>
        <dsp:cNvPr id="0" name=""/>
        <dsp:cNvSpPr/>
      </dsp:nvSpPr>
      <dsp:spPr>
        <a:xfrm>
          <a:off x="478800" y="574100"/>
          <a:ext cx="1098000" cy="1098000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0C29E-BD8C-4ABD-918B-E2570C92D97F}">
      <dsp:nvSpPr>
        <dsp:cNvPr id="0" name=""/>
        <dsp:cNvSpPr/>
      </dsp:nvSpPr>
      <dsp:spPr>
        <a:xfrm>
          <a:off x="712800" y="808100"/>
          <a:ext cx="630000" cy="630000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DF1272-B660-4556-B6B5-E49F3FA4839B}">
      <dsp:nvSpPr>
        <dsp:cNvPr id="0" name=""/>
        <dsp:cNvSpPr/>
      </dsp:nvSpPr>
      <dsp:spPr>
        <a:xfrm>
          <a:off x="127800" y="2014100"/>
          <a:ext cx="1800000" cy="268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400" b="0" kern="1200" cap="none" dirty="0" err="1" smtClean="0">
              <a:latin typeface="Tw Cen MT Condensed Extra Bold" panose="020B0803020202020204" pitchFamily="34" charset="0"/>
            </a:rPr>
            <a:t>Minit</a:t>
          </a:r>
          <a:r>
            <a:rPr lang="en-US" sz="2400" b="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b="0" kern="1200" cap="none" dirty="0" err="1" smtClean="0">
              <a:latin typeface="Tw Cen MT Condensed Extra Bold" panose="020B0803020202020204" pitchFamily="34" charset="0"/>
            </a:rPr>
            <a:t>pertama</a:t>
          </a:r>
          <a:r>
            <a:rPr lang="en-US" sz="2400" b="0" kern="1200" cap="none" dirty="0" smtClean="0">
              <a:latin typeface="Tw Cen MT Condensed Extra Bold" panose="020B0803020202020204" pitchFamily="34" charset="0"/>
            </a:rPr>
            <a:t> : </a:t>
          </a:r>
          <a:r>
            <a:rPr lang="en-US" sz="2400" b="0" kern="1200" cap="none" dirty="0" err="1" smtClean="0">
              <a:latin typeface="Tw Cen MT Condensed Extra Bold" panose="020B0803020202020204" pitchFamily="34" charset="0"/>
            </a:rPr>
            <a:t>pengenalan</a:t>
          </a:r>
          <a:r>
            <a:rPr lang="en-US" sz="2400" b="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b="0" kern="1200" cap="none" dirty="0" err="1" smtClean="0">
              <a:latin typeface="Tw Cen MT Condensed Extra Bold" panose="020B0803020202020204" pitchFamily="34" charset="0"/>
            </a:rPr>
            <a:t>kepada</a:t>
          </a:r>
          <a:r>
            <a:rPr lang="en-US" sz="2400" b="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b="0" kern="1200" cap="none" dirty="0" err="1" smtClean="0">
              <a:latin typeface="Tw Cen MT Condensed Extra Bold" panose="020B0803020202020204" pitchFamily="34" charset="0"/>
            </a:rPr>
            <a:t>istilah</a:t>
          </a:r>
          <a:r>
            <a:rPr lang="en-US" sz="2400" b="0" kern="1200" cap="none" dirty="0" smtClean="0">
              <a:latin typeface="Tw Cen MT Condensed Extra Bold" panose="020B0803020202020204" pitchFamily="34" charset="0"/>
            </a:rPr>
            <a:t> “humanizing technology”. </a:t>
          </a:r>
          <a:r>
            <a:rPr lang="en-US" sz="2400" b="0" kern="1200" cap="none" dirty="0" err="1" smtClean="0">
              <a:latin typeface="Tw Cen MT Condensed Extra Bold" panose="020B0803020202020204" pitchFamily="34" charset="0"/>
            </a:rPr>
            <a:t>Bagaimana</a:t>
          </a:r>
          <a:r>
            <a:rPr lang="en-US" sz="2400" b="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b="0" kern="1200" cap="none" dirty="0" err="1" smtClean="0">
              <a:latin typeface="Tw Cen MT Condensed Extra Bold" panose="020B0803020202020204" pitchFamily="34" charset="0"/>
            </a:rPr>
            <a:t>teknologi</a:t>
          </a:r>
          <a:r>
            <a:rPr lang="en-US" sz="2400" b="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b="0" kern="1200" cap="none" dirty="0" err="1" smtClean="0">
              <a:latin typeface="Tw Cen MT Condensed Extra Bold" panose="020B0803020202020204" pitchFamily="34" charset="0"/>
            </a:rPr>
            <a:t>dimanusiakan</a:t>
          </a:r>
          <a:r>
            <a:rPr lang="en-US" sz="2400" b="0" kern="1200" cap="none" dirty="0" smtClean="0">
              <a:latin typeface="Tw Cen MT Condensed Extra Bold" panose="020B0803020202020204" pitchFamily="34" charset="0"/>
            </a:rPr>
            <a:t>.</a:t>
          </a:r>
          <a:endParaRPr lang="en-US" sz="2400" b="0" kern="1200" cap="none" dirty="0">
            <a:latin typeface="Tw Cen MT Condensed Extra Bold" panose="020B0803020202020204" pitchFamily="34" charset="0"/>
          </a:endParaRPr>
        </a:p>
      </dsp:txBody>
      <dsp:txXfrm>
        <a:off x="127800" y="2014100"/>
        <a:ext cx="1800000" cy="2683125"/>
      </dsp:txXfrm>
    </dsp:sp>
    <dsp:sp modelId="{C0F3D81C-73F4-40DE-B52D-2AE23C94F7AC}">
      <dsp:nvSpPr>
        <dsp:cNvPr id="0" name=""/>
        <dsp:cNvSpPr/>
      </dsp:nvSpPr>
      <dsp:spPr>
        <a:xfrm>
          <a:off x="2593800" y="574100"/>
          <a:ext cx="1098000" cy="1098000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2380FE-1906-4F74-B1FB-7A8B07673994}">
      <dsp:nvSpPr>
        <dsp:cNvPr id="0" name=""/>
        <dsp:cNvSpPr/>
      </dsp:nvSpPr>
      <dsp:spPr>
        <a:xfrm>
          <a:off x="2704200" y="678846"/>
          <a:ext cx="877199" cy="8885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3D2AB3-198B-4C63-BE75-6C9FAED0906F}">
      <dsp:nvSpPr>
        <dsp:cNvPr id="0" name=""/>
        <dsp:cNvSpPr/>
      </dsp:nvSpPr>
      <dsp:spPr>
        <a:xfrm>
          <a:off x="2242800" y="2014100"/>
          <a:ext cx="1800000" cy="268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Minit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kedua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: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contoh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teknologi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teknologi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yang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menerapkan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sifat-sifat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manusia</a:t>
          </a:r>
          <a:endParaRPr lang="en-US" sz="2400" kern="1200" cap="none" dirty="0">
            <a:latin typeface="Tw Cen MT Condensed Extra Bold" panose="020B0803020202020204" pitchFamily="34" charset="0"/>
          </a:endParaRPr>
        </a:p>
      </dsp:txBody>
      <dsp:txXfrm>
        <a:off x="2242800" y="2014100"/>
        <a:ext cx="1800000" cy="2683125"/>
      </dsp:txXfrm>
    </dsp:sp>
    <dsp:sp modelId="{82982C99-8DB0-4C2A-9434-5FEDFFDC3A10}">
      <dsp:nvSpPr>
        <dsp:cNvPr id="0" name=""/>
        <dsp:cNvSpPr/>
      </dsp:nvSpPr>
      <dsp:spPr>
        <a:xfrm>
          <a:off x="4708800" y="574100"/>
          <a:ext cx="1098000" cy="1098000"/>
        </a:xfrm>
        <a:prstGeom prst="ellipse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A8061-53BA-4E0A-B05E-4DC0D3415129}">
      <dsp:nvSpPr>
        <dsp:cNvPr id="0" name=""/>
        <dsp:cNvSpPr/>
      </dsp:nvSpPr>
      <dsp:spPr>
        <a:xfrm>
          <a:off x="4786745" y="692702"/>
          <a:ext cx="942108" cy="8607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C9213B-FBF0-45E6-A23F-F108320EAFF8}">
      <dsp:nvSpPr>
        <dsp:cNvPr id="0" name=""/>
        <dsp:cNvSpPr/>
      </dsp:nvSpPr>
      <dsp:spPr>
        <a:xfrm>
          <a:off x="4357800" y="2014100"/>
          <a:ext cx="1800000" cy="268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Minit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ketiga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: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peranan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dan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kesan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teknologi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yang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dimanusiakan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kepada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manusia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dan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masyarakat</a:t>
          </a:r>
          <a:endParaRPr lang="en-US" sz="2400" kern="1200" cap="none" dirty="0">
            <a:latin typeface="Tw Cen MT Condensed Extra Bold" panose="020B0803020202020204" pitchFamily="34" charset="0"/>
          </a:endParaRPr>
        </a:p>
      </dsp:txBody>
      <dsp:txXfrm>
        <a:off x="4357800" y="2014100"/>
        <a:ext cx="1800000" cy="2683125"/>
      </dsp:txXfrm>
    </dsp:sp>
    <dsp:sp modelId="{7A439062-1AB0-4BD7-80AF-2D506323806F}">
      <dsp:nvSpPr>
        <dsp:cNvPr id="0" name=""/>
        <dsp:cNvSpPr/>
      </dsp:nvSpPr>
      <dsp:spPr>
        <a:xfrm>
          <a:off x="6823800" y="574100"/>
          <a:ext cx="1098000" cy="1098000"/>
        </a:xfrm>
        <a:prstGeom prst="ellipse">
          <a:avLst/>
        </a:prstGeom>
        <a:solidFill>
          <a:srgbClr val="A10D3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E55CD0-75A3-48A6-8553-D643A524495A}">
      <dsp:nvSpPr>
        <dsp:cNvPr id="0" name=""/>
        <dsp:cNvSpPr/>
      </dsp:nvSpPr>
      <dsp:spPr>
        <a:xfrm>
          <a:off x="6841580" y="664992"/>
          <a:ext cx="1062438" cy="9162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81484-84B6-4549-A016-711996EAECF5}">
      <dsp:nvSpPr>
        <dsp:cNvPr id="0" name=""/>
        <dsp:cNvSpPr/>
      </dsp:nvSpPr>
      <dsp:spPr>
        <a:xfrm>
          <a:off x="6472800" y="2014100"/>
          <a:ext cx="1800000" cy="268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Minit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keempat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: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hubungan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teknologi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yang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dimanusiakan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dengan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agama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dan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impak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kepad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sistem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nilai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dalam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kehidupan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.</a:t>
          </a:r>
          <a:endParaRPr lang="en-US" sz="2400" kern="1200" cap="none" dirty="0">
            <a:latin typeface="Tw Cen MT Condensed Extra Bold" panose="020B0803020202020204" pitchFamily="34" charset="0"/>
          </a:endParaRPr>
        </a:p>
      </dsp:txBody>
      <dsp:txXfrm>
        <a:off x="6472800" y="2014100"/>
        <a:ext cx="1800000" cy="2683125"/>
      </dsp:txXfrm>
    </dsp:sp>
    <dsp:sp modelId="{D1F48A9D-6E43-4A65-AC0A-BE67241101A2}">
      <dsp:nvSpPr>
        <dsp:cNvPr id="0" name=""/>
        <dsp:cNvSpPr/>
      </dsp:nvSpPr>
      <dsp:spPr>
        <a:xfrm>
          <a:off x="8938800" y="574100"/>
          <a:ext cx="1098000" cy="1098000"/>
        </a:xfrm>
        <a:prstGeom prst="ellipse">
          <a:avLst/>
        </a:prstGeom>
        <a:solidFill>
          <a:srgbClr val="FCFC6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9C94C-45BF-4F50-8B87-C6170F0374A2}">
      <dsp:nvSpPr>
        <dsp:cNvPr id="0" name=""/>
        <dsp:cNvSpPr/>
      </dsp:nvSpPr>
      <dsp:spPr>
        <a:xfrm>
          <a:off x="9172800" y="808100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18479D-30AB-477F-AE37-0A5C993C34DA}">
      <dsp:nvSpPr>
        <dsp:cNvPr id="0" name=""/>
        <dsp:cNvSpPr/>
      </dsp:nvSpPr>
      <dsp:spPr>
        <a:xfrm>
          <a:off x="8587800" y="2014100"/>
          <a:ext cx="1800000" cy="268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Minit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kelima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: </a:t>
          </a:r>
          <a:r>
            <a:rPr lang="en-US" sz="2400" kern="1200" cap="none" dirty="0" err="1" smtClean="0">
              <a:latin typeface="Tw Cen MT Condensed Extra Bold" panose="020B0803020202020204" pitchFamily="34" charset="0"/>
            </a:rPr>
            <a:t>konklusi</a:t>
          </a:r>
          <a:r>
            <a:rPr lang="en-US" sz="2400" kern="1200" cap="none" dirty="0" smtClean="0">
              <a:latin typeface="Tw Cen MT Condensed Extra Bold" panose="020B0803020202020204" pitchFamily="34" charset="0"/>
            </a:rPr>
            <a:t> </a:t>
          </a:r>
          <a:endParaRPr lang="en-US" sz="2400" kern="1200" cap="none" dirty="0">
            <a:latin typeface="Tw Cen MT Condensed Extra Bold" panose="020B0803020202020204" pitchFamily="34" charset="0"/>
          </a:endParaRPr>
        </a:p>
      </dsp:txBody>
      <dsp:txXfrm>
        <a:off x="8587800" y="2014100"/>
        <a:ext cx="1800000" cy="26831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FEE2D-F2B7-40E7-B8AA-5523A5DA9444}">
      <dsp:nvSpPr>
        <dsp:cNvPr id="0" name=""/>
        <dsp:cNvSpPr/>
      </dsp:nvSpPr>
      <dsp:spPr>
        <a:xfrm>
          <a:off x="2658513" y="3159174"/>
          <a:ext cx="1069518" cy="9132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15CBB-7B15-47D7-8744-40F2EE40806B}">
      <dsp:nvSpPr>
        <dsp:cNvPr id="0" name=""/>
        <dsp:cNvSpPr/>
      </dsp:nvSpPr>
      <dsp:spPr>
        <a:xfrm>
          <a:off x="599" y="1276347"/>
          <a:ext cx="2591173" cy="766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latin typeface="Century Gothic" panose="020B0502020202020204" pitchFamily="34" charset="0"/>
            </a:rPr>
            <a:t>Manusia</a:t>
          </a:r>
          <a:r>
            <a:rPr lang="en-US" sz="1600" kern="1200" dirty="0">
              <a:latin typeface="Century Gothic" panose="020B0502020202020204" pitchFamily="34" charset="0"/>
            </a:rPr>
            <a:t> yang </a:t>
          </a:r>
          <a:r>
            <a:rPr lang="en-US" sz="1600" kern="1200" dirty="0" err="1">
              <a:latin typeface="Century Gothic" panose="020B0502020202020204" pitchFamily="34" charset="0"/>
            </a:rPr>
            <a:t>bergantung</a:t>
          </a:r>
          <a:r>
            <a:rPr lang="en-US" sz="1600" kern="1200" dirty="0">
              <a:latin typeface="Century Gothic" panose="020B0502020202020204" pitchFamily="34" charset="0"/>
            </a:rPr>
            <a:t> </a:t>
          </a:r>
          <a:r>
            <a:rPr lang="en-US" sz="1600" kern="1200" dirty="0" err="1">
              <a:latin typeface="Century Gothic" panose="020B0502020202020204" pitchFamily="34" charset="0"/>
            </a:rPr>
            <a:t>penuh</a:t>
          </a:r>
          <a:r>
            <a:rPr lang="en-US" sz="1600" kern="1200" dirty="0">
              <a:latin typeface="Century Gothic" panose="020B0502020202020204" pitchFamily="34" charset="0"/>
            </a:rPr>
            <a:t> </a:t>
          </a:r>
          <a:r>
            <a:rPr lang="en-US" sz="1600" kern="1200" dirty="0" err="1">
              <a:latin typeface="Century Gothic" panose="020B0502020202020204" pitchFamily="34" charset="0"/>
            </a:rPr>
            <a:t>dengan</a:t>
          </a:r>
          <a:r>
            <a:rPr lang="en-US" sz="1600" kern="1200" dirty="0">
              <a:latin typeface="Century Gothic" panose="020B0502020202020204" pitchFamily="34" charset="0"/>
            </a:rPr>
            <a:t> </a:t>
          </a:r>
          <a:r>
            <a:rPr lang="en-US" sz="1600" kern="1200" dirty="0" err="1">
              <a:latin typeface="Century Gothic" panose="020B0502020202020204" pitchFamily="34" charset="0"/>
            </a:rPr>
            <a:t>teknologi</a:t>
          </a:r>
          <a:r>
            <a:rPr lang="en-US" sz="1600" kern="1200" dirty="0">
              <a:latin typeface="Century Gothic" panose="020B0502020202020204" pitchFamily="34" charset="0"/>
            </a:rPr>
            <a:t> </a:t>
          </a:r>
          <a:r>
            <a:rPr lang="en-US" sz="1600" kern="1200" dirty="0" err="1">
              <a:latin typeface="Century Gothic" panose="020B0502020202020204" pitchFamily="34" charset="0"/>
            </a:rPr>
            <a:t>akan</a:t>
          </a:r>
          <a:r>
            <a:rPr lang="en-US" sz="1600" kern="1200" dirty="0">
              <a:latin typeface="Century Gothic" panose="020B0502020202020204" pitchFamily="34" charset="0"/>
            </a:rPr>
            <a:t> </a:t>
          </a:r>
          <a:r>
            <a:rPr lang="en-US" sz="1600" kern="1200" dirty="0" err="1">
              <a:latin typeface="Century Gothic" panose="020B0502020202020204" pitchFamily="34" charset="0"/>
            </a:rPr>
            <a:t>kehilangan</a:t>
          </a:r>
          <a:r>
            <a:rPr lang="en-US" sz="1600" kern="1200" dirty="0">
              <a:latin typeface="Century Gothic" panose="020B0502020202020204" pitchFamily="34" charset="0"/>
            </a:rPr>
            <a:t> </a:t>
          </a:r>
          <a:r>
            <a:rPr lang="en-US" sz="1600" kern="1200" dirty="0" err="1">
              <a:latin typeface="Century Gothic" panose="020B0502020202020204" pitchFamily="34" charset="0"/>
            </a:rPr>
            <a:t>pergantungan</a:t>
          </a:r>
          <a:r>
            <a:rPr lang="en-US" sz="1600" kern="1200" dirty="0">
              <a:latin typeface="Century Gothic" panose="020B0502020202020204" pitchFamily="34" charset="0"/>
            </a:rPr>
            <a:t> </a:t>
          </a:r>
          <a:r>
            <a:rPr lang="en-US" sz="1600" kern="1200" dirty="0" err="1">
              <a:latin typeface="Century Gothic" panose="020B0502020202020204" pitchFamily="34" charset="0"/>
            </a:rPr>
            <a:t>rohani</a:t>
          </a:r>
          <a:r>
            <a:rPr lang="en-US" sz="1600" kern="1200" dirty="0">
              <a:latin typeface="Century Gothic" panose="020B0502020202020204" pitchFamily="34" charset="0"/>
            </a:rPr>
            <a:t> </a:t>
          </a:r>
          <a:r>
            <a:rPr lang="en-US" sz="1600" kern="1200" dirty="0" err="1">
              <a:latin typeface="Century Gothic" panose="020B0502020202020204" pitchFamily="34" charset="0"/>
            </a:rPr>
            <a:t>terhadap</a:t>
          </a:r>
          <a:r>
            <a:rPr lang="en-US" sz="1600" kern="1200" dirty="0">
              <a:latin typeface="Century Gothic" panose="020B0502020202020204" pitchFamily="34" charset="0"/>
            </a:rPr>
            <a:t> </a:t>
          </a:r>
          <a:r>
            <a:rPr lang="en-US" sz="1600" kern="1200" dirty="0" err="1">
              <a:latin typeface="Century Gothic" panose="020B0502020202020204" pitchFamily="34" charset="0"/>
            </a:rPr>
            <a:t>Tuhan</a:t>
          </a:r>
          <a:r>
            <a:rPr lang="en-US" sz="1600" kern="1200" dirty="0">
              <a:latin typeface="Century Gothic" panose="020B0502020202020204" pitchFamily="34" charset="0"/>
            </a:rPr>
            <a:t>. </a:t>
          </a:r>
        </a:p>
      </dsp:txBody>
      <dsp:txXfrm>
        <a:off x="599" y="1276347"/>
        <a:ext cx="2591173" cy="766961"/>
      </dsp:txXfrm>
    </dsp:sp>
    <dsp:sp modelId="{8FA5C918-A1F8-46F2-80DF-BB58B88242C0}">
      <dsp:nvSpPr>
        <dsp:cNvPr id="0" name=""/>
        <dsp:cNvSpPr/>
      </dsp:nvSpPr>
      <dsp:spPr>
        <a:xfrm>
          <a:off x="741955" y="134551"/>
          <a:ext cx="1029082" cy="10072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C8ED4-7158-4042-A464-32FA19C24428}">
      <dsp:nvSpPr>
        <dsp:cNvPr id="0" name=""/>
        <dsp:cNvSpPr/>
      </dsp:nvSpPr>
      <dsp:spPr>
        <a:xfrm>
          <a:off x="3353689" y="1838534"/>
          <a:ext cx="3139185" cy="653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latin typeface="Century Gothic" panose="020B0502020202020204" pitchFamily="34" charset="0"/>
            </a:rPr>
            <a:t>Hilang</a:t>
          </a:r>
          <a:r>
            <a:rPr lang="en-US" sz="1600" kern="1200" dirty="0">
              <a:latin typeface="Century Gothic" panose="020B0502020202020204" pitchFamily="34" charset="0"/>
            </a:rPr>
            <a:t> </a:t>
          </a:r>
          <a:r>
            <a:rPr lang="en-US" sz="1600" kern="1200" dirty="0" err="1">
              <a:latin typeface="Century Gothic" panose="020B0502020202020204" pitchFamily="34" charset="0"/>
            </a:rPr>
            <a:t>nilai-nilai</a:t>
          </a:r>
          <a:r>
            <a:rPr lang="en-US" sz="1600" kern="1200" dirty="0">
              <a:latin typeface="Century Gothic" panose="020B0502020202020204" pitchFamily="34" charset="0"/>
            </a:rPr>
            <a:t> </a:t>
          </a:r>
          <a:r>
            <a:rPr lang="en-US" sz="1600" kern="1200" dirty="0" err="1">
              <a:latin typeface="Century Gothic" panose="020B0502020202020204" pitchFamily="34" charset="0"/>
            </a:rPr>
            <a:t>murni</a:t>
          </a:r>
          <a:r>
            <a:rPr lang="en-US" sz="1600" kern="1200" dirty="0">
              <a:latin typeface="Century Gothic" panose="020B0502020202020204" pitchFamily="34" charset="0"/>
            </a:rPr>
            <a:t> </a:t>
          </a:r>
          <a:r>
            <a:rPr lang="en-US" sz="1600" kern="1200" dirty="0" err="1">
              <a:latin typeface="Century Gothic" panose="020B0502020202020204" pitchFamily="34" charset="0"/>
            </a:rPr>
            <a:t>seperti</a:t>
          </a:r>
          <a:r>
            <a:rPr lang="en-US" sz="1600" kern="1200" dirty="0">
              <a:latin typeface="Century Gothic" panose="020B0502020202020204" pitchFamily="34" charset="0"/>
            </a:rPr>
            <a:t> </a:t>
          </a:r>
          <a:r>
            <a:rPr lang="en-US" sz="1600" kern="1200" dirty="0" err="1">
              <a:latin typeface="Century Gothic" panose="020B0502020202020204" pitchFamily="34" charset="0"/>
            </a:rPr>
            <a:t>tolong-menolong</a:t>
          </a:r>
          <a:r>
            <a:rPr lang="en-US" sz="1600" kern="1200" dirty="0">
              <a:latin typeface="Century Gothic" panose="020B0502020202020204" pitchFamily="34" charset="0"/>
            </a:rPr>
            <a:t>, </a:t>
          </a:r>
          <a:r>
            <a:rPr lang="en-US" sz="1600" kern="1200" dirty="0" err="1">
              <a:latin typeface="Century Gothic" panose="020B0502020202020204" pitchFamily="34" charset="0"/>
            </a:rPr>
            <a:t>keprihatinan</a:t>
          </a:r>
          <a:r>
            <a:rPr lang="en-US" sz="1600" kern="1200" dirty="0">
              <a:latin typeface="Century Gothic" panose="020B0502020202020204" pitchFamily="34" charset="0"/>
            </a:rPr>
            <a:t> dan </a:t>
          </a:r>
          <a:r>
            <a:rPr lang="en-US" sz="1600" kern="1200" dirty="0" err="1">
              <a:latin typeface="Century Gothic" panose="020B0502020202020204" pitchFamily="34" charset="0"/>
            </a:rPr>
            <a:t>kasih-sayang</a:t>
          </a:r>
          <a:endParaRPr lang="en-US" sz="1600" kern="1200" dirty="0">
            <a:latin typeface="Century Gothic" panose="020B0502020202020204" pitchFamily="34" charset="0"/>
          </a:endParaRPr>
        </a:p>
      </dsp:txBody>
      <dsp:txXfrm>
        <a:off x="3353689" y="1838534"/>
        <a:ext cx="3139185" cy="653049"/>
      </dsp:txXfrm>
    </dsp:sp>
    <dsp:sp modelId="{5D82D53B-7B34-49FE-9DDE-7BFB50C63EC8}">
      <dsp:nvSpPr>
        <dsp:cNvPr id="0" name=""/>
        <dsp:cNvSpPr/>
      </dsp:nvSpPr>
      <dsp:spPr>
        <a:xfrm>
          <a:off x="4313922" y="638172"/>
          <a:ext cx="1311382" cy="11369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F183DA-4519-46A7-A902-37F92A02B5F7}">
      <dsp:nvSpPr>
        <dsp:cNvPr id="0" name=""/>
        <dsp:cNvSpPr/>
      </dsp:nvSpPr>
      <dsp:spPr>
        <a:xfrm>
          <a:off x="599" y="4193236"/>
          <a:ext cx="6489356" cy="568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latin typeface="Century Gothic" panose="020B0502020202020204" pitchFamily="34" charset="0"/>
            </a:rPr>
            <a:t>Manusia</a:t>
          </a:r>
          <a:r>
            <a:rPr lang="en-US" sz="1800" kern="1200" dirty="0">
              <a:latin typeface="Century Gothic" panose="020B0502020202020204" pitchFamily="34" charset="0"/>
            </a:rPr>
            <a:t> yang </a:t>
          </a:r>
          <a:r>
            <a:rPr lang="en-US" sz="1800" kern="1200" dirty="0" err="1">
              <a:latin typeface="Century Gothic" panose="020B0502020202020204" pitchFamily="34" charset="0"/>
            </a:rPr>
            <a:t>mencipta</a:t>
          </a:r>
          <a:r>
            <a:rPr lang="en-US" sz="1800" kern="1200" dirty="0">
              <a:latin typeface="Century Gothic" panose="020B0502020202020204" pitchFamily="34" charset="0"/>
            </a:rPr>
            <a:t> </a:t>
          </a:r>
          <a:r>
            <a:rPr lang="en-US" sz="1800" kern="1200" dirty="0" err="1">
              <a:latin typeface="Century Gothic" panose="020B0502020202020204" pitchFamily="34" charset="0"/>
            </a:rPr>
            <a:t>teknologi</a:t>
          </a:r>
          <a:r>
            <a:rPr lang="en-US" sz="1800" kern="1200" dirty="0">
              <a:latin typeface="Century Gothic" panose="020B0502020202020204" pitchFamily="34" charset="0"/>
            </a:rPr>
            <a:t> </a:t>
          </a:r>
          <a:r>
            <a:rPr lang="en-US" sz="1800" kern="1200" dirty="0" err="1">
              <a:latin typeface="Century Gothic" panose="020B0502020202020204" pitchFamily="34" charset="0"/>
            </a:rPr>
            <a:t>tidak</a:t>
          </a:r>
          <a:r>
            <a:rPr lang="en-US" sz="1800" kern="1200" dirty="0">
              <a:latin typeface="Century Gothic" panose="020B0502020202020204" pitchFamily="34" charset="0"/>
            </a:rPr>
            <a:t> </a:t>
          </a:r>
          <a:r>
            <a:rPr lang="en-US" sz="1800" kern="1200" dirty="0" err="1">
              <a:latin typeface="Century Gothic" panose="020B0502020202020204" pitchFamily="34" charset="0"/>
            </a:rPr>
            <a:t>akan</a:t>
          </a:r>
          <a:r>
            <a:rPr lang="en-US" sz="1800" kern="1200" dirty="0">
              <a:latin typeface="Century Gothic" panose="020B0502020202020204" pitchFamily="34" charset="0"/>
            </a:rPr>
            <a:t> </a:t>
          </a:r>
          <a:r>
            <a:rPr lang="en-US" sz="1800" kern="1200" dirty="0" err="1">
              <a:latin typeface="Century Gothic" panose="020B0502020202020204" pitchFamily="34" charset="0"/>
            </a:rPr>
            <a:t>dapat</a:t>
          </a:r>
          <a:r>
            <a:rPr lang="en-US" sz="1800" kern="1200" dirty="0">
              <a:latin typeface="Century Gothic" panose="020B0502020202020204" pitchFamily="34" charset="0"/>
            </a:rPr>
            <a:t> </a:t>
          </a:r>
          <a:r>
            <a:rPr lang="en-US" sz="1800" kern="1200" dirty="0" err="1">
              <a:latin typeface="Century Gothic" panose="020B0502020202020204" pitchFamily="34" charset="0"/>
            </a:rPr>
            <a:t>menyerupai</a:t>
          </a:r>
          <a:r>
            <a:rPr lang="en-US" sz="1800" kern="1200" dirty="0">
              <a:latin typeface="Century Gothic" panose="020B0502020202020204" pitchFamily="34" charset="0"/>
            </a:rPr>
            <a:t> </a:t>
          </a:r>
          <a:r>
            <a:rPr lang="en-US" sz="1800" kern="1200" dirty="0" err="1">
              <a:latin typeface="Century Gothic" panose="020B0502020202020204" pitchFamily="34" charset="0"/>
            </a:rPr>
            <a:t>ciptaan</a:t>
          </a:r>
          <a:r>
            <a:rPr lang="en-US" sz="1800" kern="1200" dirty="0">
              <a:latin typeface="Century Gothic" panose="020B0502020202020204" pitchFamily="34" charset="0"/>
            </a:rPr>
            <a:t> </a:t>
          </a:r>
          <a:r>
            <a:rPr lang="en-US" sz="1800" kern="1200" dirty="0" err="1">
              <a:latin typeface="Century Gothic" panose="020B0502020202020204" pitchFamily="34" charset="0"/>
            </a:rPr>
            <a:t>Tuhan</a:t>
          </a:r>
          <a:r>
            <a:rPr lang="en-US" sz="1800" kern="1200" dirty="0">
              <a:latin typeface="Century Gothic" panose="020B0502020202020204" pitchFamily="34" charset="0"/>
            </a:rPr>
            <a:t> yang </a:t>
          </a:r>
          <a:r>
            <a:rPr lang="en-US" sz="1800" kern="1200" dirty="0" err="1">
              <a:latin typeface="Century Gothic" panose="020B0502020202020204" pitchFamily="34" charset="0"/>
            </a:rPr>
            <a:t>mempunyai</a:t>
          </a:r>
          <a:r>
            <a:rPr lang="en-US" sz="1800" kern="1200" dirty="0">
              <a:latin typeface="Century Gothic" panose="020B0502020202020204" pitchFamily="34" charset="0"/>
            </a:rPr>
            <a:t> </a:t>
          </a:r>
          <a:r>
            <a:rPr lang="en-US" sz="1800" kern="1200" dirty="0" err="1">
              <a:latin typeface="Century Gothic" panose="020B0502020202020204" pitchFamily="34" charset="0"/>
            </a:rPr>
            <a:t>emosi</a:t>
          </a:r>
          <a:r>
            <a:rPr lang="en-US" sz="1800" kern="1200" dirty="0">
              <a:latin typeface="Century Gothic" panose="020B0502020202020204" pitchFamily="34" charset="0"/>
            </a:rPr>
            <a:t> dan </a:t>
          </a:r>
          <a:r>
            <a:rPr lang="en-US" sz="1800" kern="1200" dirty="0" err="1">
              <a:latin typeface="Century Gothic" panose="020B0502020202020204" pitchFamily="34" charset="0"/>
            </a:rPr>
            <a:t>akal</a:t>
          </a:r>
          <a:r>
            <a:rPr lang="en-US" sz="1800" kern="1200" dirty="0">
              <a:latin typeface="Century Gothic" panose="020B0502020202020204" pitchFamily="34" charset="0"/>
            </a:rPr>
            <a:t> yang </a:t>
          </a:r>
          <a:r>
            <a:rPr lang="en-US" sz="1800" kern="1200" dirty="0" err="1">
              <a:latin typeface="Century Gothic" panose="020B0502020202020204" pitchFamily="34" charset="0"/>
            </a:rPr>
            <a:t>sempurna</a:t>
          </a:r>
          <a:r>
            <a:rPr lang="en-US" sz="1800" kern="1200" dirty="0">
              <a:latin typeface="Century Gothic" panose="020B0502020202020204" pitchFamily="34" charset="0"/>
            </a:rPr>
            <a:t>.</a:t>
          </a:r>
        </a:p>
      </dsp:txBody>
      <dsp:txXfrm>
        <a:off x="599" y="4193236"/>
        <a:ext cx="6489356" cy="568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3E799-637A-4889-B135-5CC19FF6B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AA816-7C0B-46C0-A55C-7C2932B7F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3C2DB-B172-456B-B989-042A57FE7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5D-D2B4-40A0-A4A4-A14FB4AF79BB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C9B3B-328B-4728-B0DC-1A284D377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F0806-4E14-4EAB-B46F-8F134270A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9AC7-2196-43FB-8E4D-C2DECE32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7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B2A2C-F60B-44ED-8514-7A2F1FD1E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568B7D-BB08-48C2-9BAC-80AE7998D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03215-28CB-46B6-9B51-39A8200D0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5D-D2B4-40A0-A4A4-A14FB4AF79BB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445FA-22EC-4593-9110-2B478997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A955C-FF15-4C55-A583-6CCAAD2A3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9AC7-2196-43FB-8E4D-C2DECE32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94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4046C9-6079-4735-917B-C3F921DE9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28C0C-B2F3-4E59-9239-83C2D7C93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CB71A-057C-4F86-A1E1-CAAAA0C23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5D-D2B4-40A0-A4A4-A14FB4AF79BB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6A0E4-01D3-4243-99AD-B5C234015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78BD0-BB59-44C5-9F93-9B5990779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9AC7-2196-43FB-8E4D-C2DECE32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7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DC6E7-C783-4DEF-83D3-3BCCE1A02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A5F8D-14DF-4568-A540-45B9A607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5897A-D263-4721-AE49-E327D0265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5D-D2B4-40A0-A4A4-A14FB4AF79BB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41D12-5F73-46E4-B0E0-91936091F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1FAC1-2AD5-441D-9F6C-D1CD9D40B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9AC7-2196-43FB-8E4D-C2DECE32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8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29F7F-9A5F-420B-81F5-97B0ABB7A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08721-0330-43F9-BA17-4E2BE7056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DE00A-8F1F-4F83-88CA-288CB6E2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5D-D2B4-40A0-A4A4-A14FB4AF79BB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A507B-9123-4CCC-9ABB-6769DE204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37356-09BE-4B38-B64B-807A9622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9AC7-2196-43FB-8E4D-C2DECE32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7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1AB3C-F7DE-4C8B-83AB-95B50865F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94D9E-398B-40E8-A7B6-437701859A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A46E9B-33F7-4D02-8FCC-E5CCA29E2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34E6D-D06C-45D9-8840-95995952E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5D-D2B4-40A0-A4A4-A14FB4AF79BB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0A58E-C5C2-4539-A75F-FBE85DE0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636AE-ED6B-4004-BDEF-598D8CAA1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9AC7-2196-43FB-8E4D-C2DECE32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82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169F-9619-45FB-95AE-1552344E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74970-00BA-46C5-B181-1499AB0BE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8E28B-4B1D-4BF4-95B5-DCA4173D6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D071F0-614F-4171-BC45-7896744F76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1EC87-CA79-476C-8ACC-F0FEF1B2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711AA4-2611-43A8-B133-C86481665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5D-D2B4-40A0-A4A4-A14FB4AF79BB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5CD74E-2FDE-4A7F-B883-48357BBDC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2C0ED1-27FB-44F6-ACF9-BA22877A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9AC7-2196-43FB-8E4D-C2DECE32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32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C8BFF-0D6A-4F75-8E35-0988DBB81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0FF48-9259-42D3-8285-4D264ABD1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5D-D2B4-40A0-A4A4-A14FB4AF79BB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D7CF51-3700-4D1B-9992-741BAC39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61ABB2-3FB0-4FC8-9872-44957D229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9AC7-2196-43FB-8E4D-C2DECE32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7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BC5C1F-D51B-4459-A1D3-046BD328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5D-D2B4-40A0-A4A4-A14FB4AF79BB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476BA-C1FC-4FF8-93F7-F252CA08F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D3EEA-8DF1-41CD-90EF-9BE875E2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9AC7-2196-43FB-8E4D-C2DECE32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7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3CEA0-0FD4-4A26-B181-5A02240C5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894CC-231B-4642-B11D-ED2D616B5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BFC2C-B7CC-4114-A20D-278DC4E81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74C63-F1C3-4D47-924C-6BC7A7636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5D-D2B4-40A0-A4A4-A14FB4AF79BB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B2185-542A-41B9-BBB4-A33876BC8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0DD36-FA10-4D9F-8A6D-00D65A272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9AC7-2196-43FB-8E4D-C2DECE32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46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5F53F-8F1E-4340-B6C0-748A73DC2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D1C44-C571-4F5E-BC20-329AAE1A5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EDD781-01D3-44D2-AAD3-07B6A110B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15D80-194C-4217-9CC0-EC8FC325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E975D-D2B4-40A0-A4A4-A14FB4AF79BB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AE67C-59C9-41AE-990D-267133B5F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B720A-F259-4D5D-8FE1-F1CB6C451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9AC7-2196-43FB-8E4D-C2DECE32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7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0FB099-7D7A-46D8-925A-5C3296B72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67FF1-C521-44FA-ADBA-72F880F2E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C4288-E3F0-4C0B-B873-E6F5E3F9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E975D-D2B4-40A0-A4A4-A14FB4AF79BB}" type="datetimeFigureOut">
              <a:rPr lang="en-US" smtClean="0"/>
              <a:t>4/21/2019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4861F-68A2-40F2-A0F9-ADF8C487B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57E9E-404F-498E-9ECA-8F7DC7E5D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E9AC7-2196-43FB-8E4D-C2DECE320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0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248229" y="585334"/>
            <a:ext cx="9144000" cy="2387600"/>
          </a:xfrm>
        </p:spPr>
        <p:txBody>
          <a:bodyPr/>
          <a:lstStyle/>
          <a:p>
            <a:r>
              <a:rPr lang="en-US" dirty="0" smtClean="0">
                <a:solidFill>
                  <a:srgbClr val="369AA8"/>
                </a:solidFill>
                <a:latin typeface="OCR A Extended" panose="02010509020102010303" pitchFamily="50" charset="0"/>
              </a:rPr>
              <a:t>HUMANISING</a:t>
            </a:r>
            <a:br>
              <a:rPr lang="en-US" dirty="0" smtClean="0">
                <a:solidFill>
                  <a:srgbClr val="369AA8"/>
                </a:solidFill>
                <a:latin typeface="OCR A Extended" panose="02010509020102010303" pitchFamily="50" charset="0"/>
              </a:rPr>
            </a:br>
            <a:r>
              <a:rPr lang="en-US" dirty="0" smtClean="0">
                <a:solidFill>
                  <a:srgbClr val="369AA8"/>
                </a:solidFill>
                <a:latin typeface="OCR A Extended" panose="02010509020102010303" pitchFamily="50" charset="0"/>
              </a:rPr>
              <a:t>TECHNOLOGY</a:t>
            </a:r>
            <a:endParaRPr lang="en-MY" dirty="0">
              <a:solidFill>
                <a:srgbClr val="369AA8"/>
              </a:solidFill>
              <a:latin typeface="OCR A Extended" panose="02010509020102010303" pitchFamily="50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2162629" y="2972934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42D38"/>
                </a:solidFill>
                <a:latin typeface="Tw Cen MT Condensed Extra Bold" panose="020B0803020202020204" pitchFamily="34" charset="0"/>
              </a:rPr>
              <a:t>STORYBOARD</a:t>
            </a:r>
            <a:endParaRPr lang="en-MY" sz="4000" dirty="0">
              <a:solidFill>
                <a:srgbClr val="042D38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14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24342" y="0"/>
            <a:ext cx="377371" cy="7097486"/>
          </a:xfrm>
          <a:prstGeom prst="rect">
            <a:avLst/>
          </a:prstGeom>
          <a:solidFill>
            <a:srgbClr val="369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F2C3B-04AE-4696-B446-20F960EF4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OCR A Extended" panose="02010509020102010303" pitchFamily="50" charset="0"/>
              </a:rPr>
              <a:t>STORYBOARD</a:t>
            </a:r>
            <a:endParaRPr lang="en-US" sz="6600" dirty="0">
              <a:latin typeface="OCR A Extended" panose="02010509020102010303" pitchFamily="50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B2A8360-9492-44C5-975D-62AE19A3EE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2509250"/>
              </p:ext>
            </p:extLst>
          </p:nvPr>
        </p:nvGraphicFramePr>
        <p:xfrm>
          <a:off x="838200" y="1274618"/>
          <a:ext cx="10515600" cy="527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11281228" y="-58057"/>
            <a:ext cx="145143" cy="7213600"/>
          </a:xfrm>
          <a:prstGeom prst="rect">
            <a:avLst/>
          </a:prstGeom>
          <a:solidFill>
            <a:srgbClr val="369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0074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D89DE-AEEB-43E7-A6D9-0E49CDDA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31" y="421929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sz="6000" dirty="0" smtClean="0">
                <a:latin typeface="OCR A Extended" panose="02010509020102010303" pitchFamily="50" charset="0"/>
              </a:rPr>
              <a:t>MINIT PERTAMA</a:t>
            </a:r>
            <a:endParaRPr lang="en-US" sz="6000" dirty="0">
              <a:latin typeface="OCR A Extended" panose="02010509020102010303" pitchFamily="50" charset="0"/>
            </a:endParaRPr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34CDBEE-2D29-4FD1-93FB-12D6B6815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40" y="2386678"/>
            <a:ext cx="5361164" cy="31720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E2E18-D2C2-42FB-B4F0-D3CC1D9F9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401" y="1552007"/>
            <a:ext cx="3627063" cy="449867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dirty="0">
                <a:latin typeface="Tw Cen MT Condensed Extra Bold" panose="020B0803020202020204" pitchFamily="34" charset="0"/>
              </a:rPr>
              <a:t>‘</a:t>
            </a:r>
            <a:r>
              <a:rPr lang="en-US" i="1" dirty="0">
                <a:latin typeface="Tw Cen MT Condensed Extra Bold" panose="020B0803020202020204" pitchFamily="34" charset="0"/>
              </a:rPr>
              <a:t>Humanizing Technology</a:t>
            </a:r>
            <a:r>
              <a:rPr lang="en-US" dirty="0">
                <a:latin typeface="Tw Cen MT Condensed Extra Bold" panose="020B0803020202020204" pitchFamily="34" charset="0"/>
              </a:rPr>
              <a:t>’ </a:t>
            </a:r>
            <a:r>
              <a:rPr lang="en-US" dirty="0" err="1">
                <a:latin typeface="Tw Cen MT Condensed Extra Bold" panose="020B0803020202020204" pitchFamily="34" charset="0"/>
              </a:rPr>
              <a:t>membawa</a:t>
            </a:r>
            <a:r>
              <a:rPr lang="en-US" dirty="0">
                <a:latin typeface="Tw Cen MT Condensed Extra Bold" panose="020B0803020202020204" pitchFamily="34" charset="0"/>
              </a:rPr>
              <a:t> 3 </a:t>
            </a:r>
            <a:r>
              <a:rPr lang="en-US" dirty="0" err="1">
                <a:latin typeface="Tw Cen MT Condensed Extra Bold" panose="020B0803020202020204" pitchFamily="34" charset="0"/>
              </a:rPr>
              <a:t>aspek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iaitu</a:t>
            </a:r>
            <a:r>
              <a:rPr lang="en-US" dirty="0">
                <a:latin typeface="Tw Cen MT Condensed Extra Bold" panose="020B0803020202020204" pitchFamily="34" charset="0"/>
              </a:rPr>
              <a:t> 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latin typeface="Tw Cen MT Condensed Extra Bold" panose="020B0803020202020204" pitchFamily="34" charset="0"/>
              </a:rPr>
              <a:t>Teknologi</a:t>
            </a:r>
            <a:r>
              <a:rPr lang="en-US" dirty="0">
                <a:latin typeface="Tw Cen MT Condensed Extra Bold" panose="020B0803020202020204" pitchFamily="34" charset="0"/>
              </a:rPr>
              <a:t> yang </a:t>
            </a:r>
            <a:r>
              <a:rPr lang="en-US" dirty="0" err="1">
                <a:latin typeface="Tw Cen MT Condensed Extra Bold" panose="020B0803020202020204" pitchFamily="34" charset="0"/>
              </a:rPr>
              <a:t>dimanusiakan</a:t>
            </a:r>
            <a:r>
              <a:rPr lang="en-US" dirty="0">
                <a:latin typeface="Tw Cen MT Condensed Extra Bold" panose="020B0803020202020204" pitchFamily="34" charset="0"/>
              </a:rPr>
              <a:t> (</a:t>
            </a:r>
            <a:r>
              <a:rPr lang="en-US" dirty="0" err="1">
                <a:latin typeface="Tw Cen MT Condensed Extra Bold" panose="020B0803020202020204" pitchFamily="34" charset="0"/>
              </a:rPr>
              <a:t>untuk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pengguna</a:t>
            </a:r>
            <a:r>
              <a:rPr lang="en-US" dirty="0">
                <a:latin typeface="Tw Cen MT Condensed Extra Bold" panose="020B0803020202020204" pitchFamily="34" charset="0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latin typeface="Tw Cen MT Condensed Extra Bold" panose="020B0803020202020204" pitchFamily="34" charset="0"/>
              </a:rPr>
              <a:t>Teknologi</a:t>
            </a:r>
            <a:r>
              <a:rPr lang="en-US" dirty="0">
                <a:latin typeface="Tw Cen MT Condensed Extra Bold" panose="020B0803020202020204" pitchFamily="34" charset="0"/>
              </a:rPr>
              <a:t> yang </a:t>
            </a:r>
            <a:r>
              <a:rPr lang="en-US" dirty="0" err="1">
                <a:latin typeface="Tw Cen MT Condensed Extra Bold" panose="020B0803020202020204" pitchFamily="34" charset="0"/>
              </a:rPr>
              <a:t>bersifat</a:t>
            </a:r>
            <a:r>
              <a:rPr lang="en-US" dirty="0">
                <a:latin typeface="Tw Cen MT Condensed Extra Bold" panose="020B0803020202020204" pitchFamily="34" charset="0"/>
              </a:rPr>
              <a:t> ‘</a:t>
            </a:r>
            <a:r>
              <a:rPr lang="en-US" dirty="0" err="1">
                <a:latin typeface="Tw Cen MT Condensed Extra Bold" panose="020B0803020202020204" pitchFamily="34" charset="0"/>
              </a:rPr>
              <a:t>manusia</a:t>
            </a:r>
            <a:r>
              <a:rPr lang="en-US" dirty="0">
                <a:latin typeface="Tw Cen MT Condensed Extra Bold" panose="020B0803020202020204" pitchFamily="34" charset="0"/>
              </a:rPr>
              <a:t>’ (</a:t>
            </a:r>
            <a:r>
              <a:rPr lang="en-US" dirty="0" err="1">
                <a:latin typeface="Tw Cen MT Condensed Extra Bold" panose="020B0803020202020204" pitchFamily="34" charset="0"/>
              </a:rPr>
              <a:t>hampir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sama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dengan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manusia</a:t>
            </a:r>
            <a:r>
              <a:rPr lang="en-US" dirty="0">
                <a:latin typeface="Tw Cen MT Condensed Extra Bold" panose="020B0803020202020204" pitchFamily="34" charset="0"/>
              </a:rPr>
              <a:t>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latin typeface="Tw Cen MT Condensed Extra Bold" panose="020B0803020202020204" pitchFamily="34" charset="0"/>
              </a:rPr>
              <a:t>Teknologi</a:t>
            </a:r>
            <a:r>
              <a:rPr lang="en-US" dirty="0">
                <a:latin typeface="Tw Cen MT Condensed Extra Bold" panose="020B0803020202020204" pitchFamily="34" charset="0"/>
              </a:rPr>
              <a:t> yang </a:t>
            </a:r>
            <a:r>
              <a:rPr lang="en-US" dirty="0" err="1">
                <a:latin typeface="Tw Cen MT Condensed Extra Bold" panose="020B0803020202020204" pitchFamily="34" charset="0"/>
              </a:rPr>
              <a:t>memudahkan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manusia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mengguna</a:t>
            </a:r>
            <a:r>
              <a:rPr lang="en-US" dirty="0">
                <a:latin typeface="Tw Cen MT Condensed Extra Bold" panose="020B0803020202020204" pitchFamily="34" charset="0"/>
              </a:rPr>
              <a:t> ICT.</a:t>
            </a:r>
          </a:p>
        </p:txBody>
      </p:sp>
    </p:spTree>
    <p:extLst>
      <p:ext uri="{BB962C8B-B14F-4D97-AF65-F5344CB8AC3E}">
        <p14:creationId xmlns:p14="http://schemas.microsoft.com/office/powerpoint/2010/main" val="71602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3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19EEE-C637-4C13-A29D-165372E86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406" y="349483"/>
            <a:ext cx="3797234" cy="66181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w Cen MT Condensed Extra Bold" panose="020B0803020202020204" pitchFamily="34" charset="0"/>
              </a:rPr>
              <a:t>MINIT PERTAMA</a:t>
            </a:r>
            <a:endParaRPr lang="en-US" dirty="0">
              <a:latin typeface="Tw Cen MT Condensed Extra Bold" panose="020B08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42534-7A64-4DE0-8DC2-75F720DE2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11" y="895393"/>
            <a:ext cx="4451603" cy="22572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D7895-8A06-4FE2-8996-47963FE7C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590" y="1011301"/>
            <a:ext cx="6702256" cy="56286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err="1">
                <a:latin typeface="Tw Cen MT Condensed Extra Bold" panose="020B0803020202020204" pitchFamily="34" charset="0"/>
              </a:rPr>
              <a:t>Kenapa</a:t>
            </a:r>
            <a:r>
              <a:rPr lang="en-US" sz="2000" dirty="0">
                <a:latin typeface="Tw Cen MT Condensed Extra Bold" panose="020B0803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</a:rPr>
              <a:t>teknologi</a:t>
            </a:r>
            <a:r>
              <a:rPr lang="en-US" sz="2000" dirty="0">
                <a:latin typeface="Tw Cen MT Condensed Extra Bold" panose="020B0803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</a:rPr>
              <a:t>perlu</a:t>
            </a:r>
            <a:r>
              <a:rPr lang="en-US" sz="2000" dirty="0">
                <a:latin typeface="Tw Cen MT Condensed Extra Bold" panose="020B0803020202020204" pitchFamily="34" charset="0"/>
              </a:rPr>
              <a:t> ‘</a:t>
            </a:r>
            <a:r>
              <a:rPr lang="en-US" sz="2000" i="1" dirty="0" err="1">
                <a:latin typeface="Tw Cen MT Condensed Extra Bold" panose="020B0803020202020204" pitchFamily="34" charset="0"/>
              </a:rPr>
              <a:t>dimanusiakan</a:t>
            </a:r>
            <a:r>
              <a:rPr lang="en-US" sz="2000" dirty="0">
                <a:latin typeface="Tw Cen MT Condensed Extra Bold" panose="020B0803020202020204" pitchFamily="34" charset="0"/>
              </a:rPr>
              <a:t>’?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Kemudahan</a:t>
            </a:r>
            <a:r>
              <a:rPr lang="en-US" sz="20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 :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Tw Cen MT Condensed Extra Bold" panose="020B0803020202020204" pitchFamily="34" charset="0"/>
                <a:cs typeface="Arial" panose="020B0604020202020204" pitchFamily="34" charset="0"/>
              </a:rPr>
              <a:t>Mereka</a:t>
            </a:r>
            <a:r>
              <a:rPr lang="en-US" sz="2000" dirty="0" smtClean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nak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i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personalized,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cepat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dan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mudah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akses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maklumat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atau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hasil-hasil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relevan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dengan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situasi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mereka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.</a:t>
            </a:r>
            <a:endParaRPr lang="en-US" sz="2000" i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b="1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Simplifikasi</a:t>
            </a:r>
            <a:r>
              <a:rPr lang="en-US" sz="20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 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Teknologi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sepatutnya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mengurangkan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beban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kehidupan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kita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dimana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jua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sebahagiannya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disebabkan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oleh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teknologi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itu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sendiri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. </a:t>
            </a:r>
            <a:endParaRPr lang="en-US" sz="2000" dirty="0" smtClean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b="1" dirty="0" err="1" smtClean="0">
                <a:latin typeface="Tw Cen MT Condensed Extra Bold" panose="020B0803020202020204" pitchFamily="34" charset="0"/>
                <a:cs typeface="Arial" panose="020B0604020202020204" pitchFamily="34" charset="0"/>
              </a:rPr>
              <a:t>Permudahkan</a:t>
            </a:r>
            <a:r>
              <a:rPr lang="en-US" sz="2000" b="1" dirty="0" smtClean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Penggunaan</a:t>
            </a:r>
            <a:r>
              <a:rPr lang="en-US" sz="20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: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Kemajuan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pesat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dalam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bidang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teknologi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boleh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Tw Cen MT Condensed Extra Bold" panose="020B0803020202020204" pitchFamily="34" charset="0"/>
                <a:cs typeface="Arial" panose="020B0604020202020204" pitchFamily="34" charset="0"/>
              </a:rPr>
              <a:t>mengurangkan</a:t>
            </a:r>
            <a:r>
              <a:rPr lang="en-US" sz="2000" dirty="0" smtClean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orang yang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kurang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mahir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teknologi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menikmati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Tw Cen MT Condensed Extra Bold" panose="020B0803020202020204" pitchFamily="34" charset="0"/>
                <a:cs typeface="Arial" panose="020B0604020202020204" pitchFamily="34" charset="0"/>
              </a:rPr>
              <a:t>faedah</a:t>
            </a:r>
            <a:r>
              <a:rPr lang="en-US" sz="2000" dirty="0" smtClean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Tw Cen MT Condensed Extra Bold" panose="020B0803020202020204" pitchFamily="34" charset="0"/>
                <a:cs typeface="Arial" panose="020B0604020202020204" pitchFamily="34" charset="0"/>
              </a:rPr>
              <a:t>faedahnya</a:t>
            </a:r>
            <a:r>
              <a:rPr lang="en-US" sz="2000" dirty="0" smtClean="0">
                <a:latin typeface="Tw Cen MT Condensed Extra Bold" panose="020B0803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Tw Cen MT Condensed Extra Bold" panose="020B0803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err="1" smtClean="0">
                <a:latin typeface="Tw Cen MT Condensed Extra Bold" panose="020B0803020202020204" pitchFamily="34" charset="0"/>
                <a:cs typeface="Arial" panose="020B0604020202020204" pitchFamily="34" charset="0"/>
              </a:rPr>
              <a:t>Contohnya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, orang yang </a:t>
            </a:r>
            <a:r>
              <a:rPr lang="en-US" sz="2000" dirty="0" err="1" smtClean="0">
                <a:latin typeface="Tw Cen MT Condensed Extra Bold" panose="020B0803020202020204" pitchFamily="34" charset="0"/>
                <a:cs typeface="Arial" panose="020B0604020202020204" pitchFamily="34" charset="0"/>
              </a:rPr>
              <a:t>tidak</a:t>
            </a:r>
            <a:r>
              <a:rPr lang="en-US" sz="2000" dirty="0" smtClean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Tw Cen MT Condensed Extra Bold" panose="020B0803020202020204" pitchFamily="34" charset="0"/>
                <a:cs typeface="Arial" panose="020B0604020202020204" pitchFamily="34" charset="0"/>
              </a:rPr>
              <a:t>tahu</a:t>
            </a:r>
            <a:r>
              <a:rPr lang="en-US" sz="2000" dirty="0" smtClean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menggunakan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‘search engine’,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telefon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pintar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atau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apps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akan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susah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akses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maklumat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relevan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mereka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Tw Cen MT Condensed Extra Bold" panose="020B0803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Google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adalah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sebuah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syarikat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terkenal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dengan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memfokuskan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teknologi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mesra-pengguna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 dan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berfaedah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Ia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menggunakan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machine-learning A.I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sistem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, “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RankBrain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” dan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berterusan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dalam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mengambil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langkah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menyempurnakan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algoritma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interpretasi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dan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memahami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pencarian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oran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cari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Ia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sepatutnya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membolehkan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search engine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berguna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untuk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Tw Cen MT Condensed Extra Bold" panose="020B0803020202020204" pitchFamily="34" charset="0"/>
                <a:cs typeface="Arial" panose="020B0604020202020204" pitchFamily="34" charset="0"/>
              </a:rPr>
              <a:t>semua</a:t>
            </a:r>
            <a:r>
              <a:rPr lang="en-US" sz="2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orang.</a:t>
            </a:r>
          </a:p>
          <a:p>
            <a:endParaRPr lang="en-US" sz="2000" dirty="0">
              <a:latin typeface="Bell MT" panose="02020503060305020303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CAD499-23E9-4DBE-BCAD-26CEACF34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10" y="3429000"/>
            <a:ext cx="4477781" cy="238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87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beach&#10;&#10;Description automatically generated">
            <a:extLst>
              <a:ext uri="{FF2B5EF4-FFF2-40B4-BE49-F238E27FC236}">
                <a16:creationId xmlns:a16="http://schemas.microsoft.com/office/drawing/2014/main" id="{7CB0CC1B-3EAA-4C0C-A54F-5CC80E66C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5" r="18064" b="-2"/>
          <a:stretch/>
        </p:blipFill>
        <p:spPr>
          <a:xfrm>
            <a:off x="-476256" y="3776783"/>
            <a:ext cx="3915159" cy="3830707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0" name="Picture 19" descr="A picture containing building, indoor, wall&#10;&#10;Description automatically generated">
            <a:extLst>
              <a:ext uri="{FF2B5EF4-FFF2-40B4-BE49-F238E27FC236}">
                <a16:creationId xmlns:a16="http://schemas.microsoft.com/office/drawing/2014/main" id="{00DFD58E-EDDE-4A79-9D2B-7E728A1D01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" r="28225" b="2"/>
          <a:stretch/>
        </p:blipFill>
        <p:spPr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16" name="Picture 1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8B56623-CA32-458B-BA5E-FDB4854D5D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r="12456" b="4"/>
          <a:stretch/>
        </p:blipFill>
        <p:spPr>
          <a:xfrm>
            <a:off x="3293180" y="2838093"/>
            <a:ext cx="3253752" cy="2833657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ffectLst>
            <a:softEdge rad="0"/>
          </a:effectLst>
        </p:spPr>
      </p:pic>
      <p:pic>
        <p:nvPicPr>
          <p:cNvPr id="35" name="Picture 24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ED845-3FAC-4EC0-ABE6-074D6002C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02955"/>
            <a:ext cx="4333814" cy="1454051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0000"/>
                </a:solidFill>
                <a:latin typeface="OCR A Extended" panose="02010509020102010303" pitchFamily="50" charset="0"/>
              </a:rPr>
              <a:t>MINIT KEDUA</a:t>
            </a:r>
            <a:endParaRPr lang="en-US" sz="4800" dirty="0">
              <a:solidFill>
                <a:srgbClr val="000000"/>
              </a:solidFill>
              <a:latin typeface="OCR A Extended" panose="02010509020102010303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468A1-7BEB-4F09-AF8B-BFFC631C9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2421682"/>
            <a:ext cx="4333468" cy="3639289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3800" dirty="0" err="1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Contoh</a:t>
            </a:r>
            <a:r>
              <a:rPr lang="en-US" sz="3800" dirty="0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teknologi</a:t>
            </a:r>
            <a:r>
              <a:rPr lang="en-US" sz="3800" dirty="0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teknologi</a:t>
            </a:r>
            <a:r>
              <a:rPr lang="en-US" sz="3800" dirty="0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US" sz="3800" dirty="0" err="1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menerapkan</a:t>
            </a:r>
            <a:r>
              <a:rPr lang="en-US" sz="3800" dirty="0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sifat-sifat</a:t>
            </a:r>
            <a:r>
              <a:rPr lang="en-US" sz="3800" dirty="0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manusia</a:t>
            </a:r>
            <a:endParaRPr lang="en-US" sz="3800" dirty="0" smtClean="0">
              <a:solidFill>
                <a:srgbClr val="000000"/>
              </a:solidFill>
              <a:latin typeface="Tw Cen MT Condensed Extra Bold" panose="020B0803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800" dirty="0" err="1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Bigdog</a:t>
            </a:r>
            <a:endParaRPr lang="en-US" sz="3800" dirty="0" smtClean="0">
              <a:solidFill>
                <a:srgbClr val="000000"/>
              </a:solidFill>
              <a:latin typeface="Tw Cen MT Condensed Extra Bold" panose="020B0803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800" dirty="0" err="1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Fedor</a:t>
            </a:r>
            <a:endParaRPr lang="en-US" sz="3800" dirty="0" smtClean="0">
              <a:solidFill>
                <a:srgbClr val="000000"/>
              </a:solidFill>
              <a:latin typeface="Tw Cen MT Condensed Extra Bold" panose="020B0803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800" dirty="0" err="1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Jia</a:t>
            </a:r>
            <a:r>
              <a:rPr lang="en-US" sz="3800" dirty="0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jia</a:t>
            </a:r>
            <a:endParaRPr lang="en-US" sz="3800" dirty="0" smtClean="0">
              <a:solidFill>
                <a:srgbClr val="000000"/>
              </a:solidFill>
              <a:latin typeface="Tw Cen MT Condensed Extra Bold" panose="020B0803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800" dirty="0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Atlas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800" dirty="0" smtClean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Erica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1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229EE2-7B6D-4490-B049-7C966ED63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 smtClean="0">
                <a:solidFill>
                  <a:srgbClr val="FFFFFF"/>
                </a:solidFill>
                <a:latin typeface="OCR A Extended" panose="02010509020102010303" pitchFamily="50" charset="0"/>
              </a:rPr>
              <a:t>MINIT KETIGA</a:t>
            </a:r>
            <a:endParaRPr lang="en-US" sz="5400" kern="1200" dirty="0">
              <a:solidFill>
                <a:srgbClr val="FFFFFF"/>
              </a:solidFill>
              <a:latin typeface="OCR A Extended" panose="02010509020102010303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85923-A3AE-4108-8B0E-1D2297E10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52563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 dirty="0" err="1">
                <a:solidFill>
                  <a:srgbClr val="E7E6E6"/>
                </a:solidFill>
                <a:latin typeface="Tw Cen MT Condensed Extra Bold" panose="020B0803020202020204" pitchFamily="34" charset="0"/>
              </a:rPr>
              <a:t>Peranan</a:t>
            </a:r>
            <a:r>
              <a:rPr lang="en-US" sz="2000" kern="1200" dirty="0">
                <a:solidFill>
                  <a:srgbClr val="E7E6E6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2000" kern="1200" dirty="0" err="1">
                <a:solidFill>
                  <a:srgbClr val="E7E6E6"/>
                </a:solidFill>
                <a:latin typeface="Tw Cen MT Condensed Extra Bold" panose="020B0803020202020204" pitchFamily="34" charset="0"/>
              </a:rPr>
              <a:t>dan</a:t>
            </a:r>
            <a:r>
              <a:rPr lang="en-US" sz="2000" kern="1200" dirty="0">
                <a:solidFill>
                  <a:srgbClr val="E7E6E6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2000" kern="1200" dirty="0" err="1">
                <a:solidFill>
                  <a:srgbClr val="E7E6E6"/>
                </a:solidFill>
                <a:latin typeface="Tw Cen MT Condensed Extra Bold" panose="020B0803020202020204" pitchFamily="34" charset="0"/>
              </a:rPr>
              <a:t>kesan</a:t>
            </a:r>
            <a:r>
              <a:rPr lang="en-US" sz="2000" kern="1200" dirty="0">
                <a:solidFill>
                  <a:srgbClr val="E7E6E6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2000" kern="1200" dirty="0" err="1">
                <a:solidFill>
                  <a:srgbClr val="E7E6E6"/>
                </a:solidFill>
                <a:latin typeface="Tw Cen MT Condensed Extra Bold" panose="020B0803020202020204" pitchFamily="34" charset="0"/>
              </a:rPr>
              <a:t>teknologi</a:t>
            </a:r>
            <a:r>
              <a:rPr lang="en-US" sz="2000" kern="1200" dirty="0">
                <a:solidFill>
                  <a:srgbClr val="E7E6E6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US" sz="2000" kern="1200" dirty="0" err="1">
                <a:solidFill>
                  <a:srgbClr val="E7E6E6"/>
                </a:solidFill>
                <a:latin typeface="Tw Cen MT Condensed Extra Bold" panose="020B0803020202020204" pitchFamily="34" charset="0"/>
              </a:rPr>
              <a:t>dimanusiakan</a:t>
            </a:r>
            <a:r>
              <a:rPr lang="en-US" sz="2000" kern="1200" dirty="0">
                <a:solidFill>
                  <a:srgbClr val="E7E6E6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2000" kern="1200" dirty="0" err="1">
                <a:solidFill>
                  <a:srgbClr val="E7E6E6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US" sz="2000" kern="1200" dirty="0">
                <a:solidFill>
                  <a:srgbClr val="E7E6E6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2000" kern="1200" dirty="0" err="1">
                <a:solidFill>
                  <a:srgbClr val="E7E6E6"/>
                </a:solidFill>
                <a:latin typeface="Tw Cen MT Condensed Extra Bold" panose="020B0803020202020204" pitchFamily="34" charset="0"/>
              </a:rPr>
              <a:t>manusia</a:t>
            </a:r>
            <a:endParaRPr lang="en-US" sz="2000" kern="1200" dirty="0">
              <a:solidFill>
                <a:srgbClr val="E7E6E6"/>
              </a:solidFill>
              <a:latin typeface="Tw Cen MT Condensed Extra Bold" panose="020B0803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AE46BBE-99AA-4872-97DD-8203EB8D25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92414"/>
              </p:ext>
            </p:extLst>
          </p:nvPr>
        </p:nvGraphicFramePr>
        <p:xfrm>
          <a:off x="320040" y="2743278"/>
          <a:ext cx="11496822" cy="353090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6061827">
                  <a:extLst>
                    <a:ext uri="{9D8B030D-6E8A-4147-A177-3AD203B41FA5}">
                      <a16:colId xmlns:a16="http://schemas.microsoft.com/office/drawing/2014/main" val="1803542740"/>
                    </a:ext>
                  </a:extLst>
                </a:gridCol>
                <a:gridCol w="5434995">
                  <a:extLst>
                    <a:ext uri="{9D8B030D-6E8A-4147-A177-3AD203B41FA5}">
                      <a16:colId xmlns:a16="http://schemas.microsoft.com/office/drawing/2014/main" val="2344653852"/>
                    </a:ext>
                  </a:extLst>
                </a:gridCol>
              </a:tblGrid>
              <a:tr h="584060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latin typeface="OCR A Extended" panose="02010509020102010303" pitchFamily="50" charset="0"/>
                        </a:rPr>
                        <a:t>POSITIF</a:t>
                      </a:r>
                      <a:endParaRPr lang="en-US" sz="2600" dirty="0">
                        <a:latin typeface="OCR A Extended" panose="02010509020102010303" pitchFamily="50" charset="0"/>
                      </a:endParaRPr>
                    </a:p>
                  </a:txBody>
                  <a:tcPr marL="132741" marR="132741" marT="66370" marB="66370">
                    <a:solidFill>
                      <a:srgbClr val="369AA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latin typeface="OCR A Extended" panose="02010509020102010303" pitchFamily="50" charset="0"/>
                        </a:rPr>
                        <a:t>NEGATIF</a:t>
                      </a:r>
                      <a:endParaRPr lang="en-US" sz="2600" dirty="0">
                        <a:latin typeface="OCR A Extended" panose="02010509020102010303" pitchFamily="50" charset="0"/>
                      </a:endParaRPr>
                    </a:p>
                  </a:txBody>
                  <a:tcPr marL="132741" marR="132741" marT="66370" marB="66370">
                    <a:solidFill>
                      <a:srgbClr val="369A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449921"/>
                  </a:ext>
                </a:extLst>
              </a:tr>
              <a:tr h="982282">
                <a:tc>
                  <a:txBody>
                    <a:bodyPr/>
                    <a:lstStyle/>
                    <a:p>
                      <a:r>
                        <a:rPr lang="en-US" sz="2600">
                          <a:latin typeface="Tw Cen MT Condensed Extra Bold" panose="020B0803020202020204" pitchFamily="34" charset="0"/>
                        </a:rPr>
                        <a:t>Peningkatan dalam golongan yang pandai mengguna teknologi</a:t>
                      </a:r>
                    </a:p>
                  </a:txBody>
                  <a:tcPr marL="132741" marR="132741" marT="66370" marB="663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err="1" smtClean="0">
                          <a:latin typeface="Tw Cen MT Condensed Extra Bold" panose="020B0803020202020204" pitchFamily="34" charset="0"/>
                        </a:rPr>
                        <a:t>Manusia</a:t>
                      </a:r>
                      <a:r>
                        <a:rPr lang="en-US" sz="2600" dirty="0" smtClean="0">
                          <a:latin typeface="Tw Cen MT Condensed Extra Bold" panose="020B0803020202020204" pitchFamily="34" charset="0"/>
                        </a:rPr>
                        <a:t> </a:t>
                      </a:r>
                      <a:r>
                        <a:rPr lang="en-US" sz="2600" dirty="0" err="1" smtClean="0">
                          <a:latin typeface="Tw Cen MT Condensed Extra Bold" panose="020B0803020202020204" pitchFamily="34" charset="0"/>
                        </a:rPr>
                        <a:t>menjadi</a:t>
                      </a:r>
                      <a:r>
                        <a:rPr lang="en-US" sz="2600" dirty="0" smtClean="0">
                          <a:latin typeface="Tw Cen MT Condensed Extra Bold" panose="020B0803020202020204" pitchFamily="34" charset="0"/>
                        </a:rPr>
                        <a:t> </a:t>
                      </a:r>
                      <a:r>
                        <a:rPr lang="en-US" sz="2600" dirty="0" err="1" smtClean="0">
                          <a:latin typeface="Tw Cen MT Condensed Extra Bold" panose="020B0803020202020204" pitchFamily="34" charset="0"/>
                        </a:rPr>
                        <a:t>kurang</a:t>
                      </a:r>
                      <a:r>
                        <a:rPr lang="en-US" sz="2600" dirty="0" smtClean="0">
                          <a:latin typeface="Tw Cen MT Condensed Extra Bold" panose="020B0803020202020204" pitchFamily="34" charset="0"/>
                        </a:rPr>
                        <a:t> </a:t>
                      </a:r>
                      <a:r>
                        <a:rPr lang="en-US" sz="2600" dirty="0" err="1" smtClean="0">
                          <a:latin typeface="Tw Cen MT Condensed Extra Bold" panose="020B0803020202020204" pitchFamily="34" charset="0"/>
                        </a:rPr>
                        <a:t>produktif</a:t>
                      </a:r>
                      <a:endParaRPr lang="en-US" sz="2600" dirty="0" smtClean="0">
                        <a:latin typeface="Tw Cen MT Condensed Extra Bold" panose="020B0803020202020204" pitchFamily="34" charset="0"/>
                      </a:endParaRPr>
                    </a:p>
                    <a:p>
                      <a:endParaRPr lang="en-US" sz="2600" dirty="0">
                        <a:latin typeface="Tw Cen MT Condensed Extra Bold" panose="020B0803020202020204" pitchFamily="34" charset="0"/>
                      </a:endParaRPr>
                    </a:p>
                  </a:txBody>
                  <a:tcPr marL="132741" marR="132741" marT="66370" marB="66370"/>
                </a:tc>
                <a:extLst>
                  <a:ext uri="{0D108BD9-81ED-4DB2-BD59-A6C34878D82A}">
                    <a16:rowId xmlns:a16="http://schemas.microsoft.com/office/drawing/2014/main" val="1808369519"/>
                  </a:ext>
                </a:extLst>
              </a:tr>
              <a:tr h="9822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>
                          <a:latin typeface="Tw Cen MT Condensed Extra Bold" panose="020B0803020202020204" pitchFamily="34" charset="0"/>
                        </a:rPr>
                        <a:t>Hidup manusia akan jadi lebih senang</a:t>
                      </a:r>
                    </a:p>
                    <a:p>
                      <a:endParaRPr lang="en-US" sz="2600">
                        <a:latin typeface="Tw Cen MT Condensed Extra Bold" panose="020B0803020202020204" pitchFamily="34" charset="0"/>
                      </a:endParaRPr>
                    </a:p>
                  </a:txBody>
                  <a:tcPr marL="132741" marR="132741" marT="66370" marB="66370"/>
                </a:tc>
                <a:tc>
                  <a:txBody>
                    <a:bodyPr/>
                    <a:lstStyle/>
                    <a:p>
                      <a:r>
                        <a:rPr lang="en-US" sz="2600" dirty="0" err="1" smtClean="0">
                          <a:latin typeface="Tw Cen MT Condensed Extra Bold" panose="020B0803020202020204" pitchFamily="34" charset="0"/>
                        </a:rPr>
                        <a:t>Bergantung</a:t>
                      </a:r>
                      <a:r>
                        <a:rPr lang="en-US" sz="2600" dirty="0" smtClean="0">
                          <a:latin typeface="Tw Cen MT Condensed Extra Bold" panose="020B0803020202020204" pitchFamily="34" charset="0"/>
                        </a:rPr>
                        <a:t> </a:t>
                      </a:r>
                      <a:r>
                        <a:rPr lang="en-US" sz="2600" dirty="0" err="1" smtClean="0">
                          <a:latin typeface="Tw Cen MT Condensed Extra Bold" panose="020B0803020202020204" pitchFamily="34" charset="0"/>
                        </a:rPr>
                        <a:t>sepenuhnya</a:t>
                      </a:r>
                      <a:r>
                        <a:rPr lang="en-US" sz="2600" dirty="0" smtClean="0">
                          <a:latin typeface="Tw Cen MT Condensed Extra Bold" panose="020B0803020202020204" pitchFamily="34" charset="0"/>
                        </a:rPr>
                        <a:t> </a:t>
                      </a:r>
                      <a:r>
                        <a:rPr lang="en-US" sz="2600" dirty="0" err="1" smtClean="0">
                          <a:latin typeface="Tw Cen MT Condensed Extra Bold" panose="020B0803020202020204" pitchFamily="34" charset="0"/>
                        </a:rPr>
                        <a:t>dengan</a:t>
                      </a:r>
                      <a:r>
                        <a:rPr lang="en-US" sz="2600" dirty="0" smtClean="0">
                          <a:latin typeface="Tw Cen MT Condensed Extra Bold" panose="020B0803020202020204" pitchFamily="34" charset="0"/>
                        </a:rPr>
                        <a:t> </a:t>
                      </a:r>
                      <a:r>
                        <a:rPr lang="en-US" sz="2600" dirty="0" err="1" smtClean="0">
                          <a:latin typeface="Tw Cen MT Condensed Extra Bold" panose="020B0803020202020204" pitchFamily="34" charset="0"/>
                        </a:rPr>
                        <a:t>teknologi</a:t>
                      </a:r>
                      <a:r>
                        <a:rPr lang="en-US" sz="2600" dirty="0" smtClean="0">
                          <a:latin typeface="Tw Cen MT Condensed Extra Bold" panose="020B0803020202020204" pitchFamily="34" charset="0"/>
                        </a:rPr>
                        <a:t> yang </a:t>
                      </a:r>
                      <a:r>
                        <a:rPr lang="en-US" sz="2600" dirty="0" err="1" smtClean="0">
                          <a:latin typeface="Tw Cen MT Condensed Extra Bold" panose="020B0803020202020204" pitchFamily="34" charset="0"/>
                        </a:rPr>
                        <a:t>ada</a:t>
                      </a:r>
                      <a:endParaRPr lang="en-US" sz="2600" dirty="0">
                        <a:latin typeface="Tw Cen MT Condensed Extra Bold" panose="020B0803020202020204" pitchFamily="34" charset="0"/>
                      </a:endParaRPr>
                    </a:p>
                  </a:txBody>
                  <a:tcPr marL="132741" marR="132741" marT="66370" marB="66370"/>
                </a:tc>
                <a:extLst>
                  <a:ext uri="{0D108BD9-81ED-4DB2-BD59-A6C34878D82A}">
                    <a16:rowId xmlns:a16="http://schemas.microsoft.com/office/drawing/2014/main" val="2078836552"/>
                  </a:ext>
                </a:extLst>
              </a:tr>
              <a:tr h="982282">
                <a:tc>
                  <a:txBody>
                    <a:bodyPr/>
                    <a:lstStyle/>
                    <a:p>
                      <a:r>
                        <a:rPr lang="en-US" sz="2600" dirty="0" err="1">
                          <a:latin typeface="Tw Cen MT Condensed Extra Bold" panose="020B0803020202020204" pitchFamily="34" charset="0"/>
                        </a:rPr>
                        <a:t>Teknologi</a:t>
                      </a:r>
                      <a:r>
                        <a:rPr lang="en-US" sz="2600" dirty="0">
                          <a:latin typeface="Tw Cen MT Condensed Extra Bold" panose="020B0803020202020204" pitchFamily="34" charset="0"/>
                        </a:rPr>
                        <a:t> </a:t>
                      </a:r>
                      <a:r>
                        <a:rPr lang="en-US" sz="2600" dirty="0" err="1">
                          <a:latin typeface="Tw Cen MT Condensed Extra Bold" panose="020B0803020202020204" pitchFamily="34" charset="0"/>
                        </a:rPr>
                        <a:t>boleh</a:t>
                      </a:r>
                      <a:r>
                        <a:rPr lang="en-US" sz="2600" dirty="0">
                          <a:latin typeface="Tw Cen MT Condensed Extra Bold" panose="020B0803020202020204" pitchFamily="34" charset="0"/>
                        </a:rPr>
                        <a:t> </a:t>
                      </a:r>
                      <a:r>
                        <a:rPr lang="en-US" sz="2600" dirty="0" err="1">
                          <a:latin typeface="Tw Cen MT Condensed Extra Bold" panose="020B0803020202020204" pitchFamily="34" charset="0"/>
                        </a:rPr>
                        <a:t>menjimatkan</a:t>
                      </a:r>
                      <a:r>
                        <a:rPr lang="en-US" sz="2600" dirty="0">
                          <a:latin typeface="Tw Cen MT Condensed Extra Bold" panose="020B0803020202020204" pitchFamily="34" charset="0"/>
                        </a:rPr>
                        <a:t> masa </a:t>
                      </a:r>
                    </a:p>
                  </a:txBody>
                  <a:tcPr marL="132741" marR="132741" marT="66370" marB="6637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smtClean="0">
                          <a:latin typeface="Tw Cen MT Condensed Extra Bold" panose="020B0803020202020204" pitchFamily="34" charset="0"/>
                        </a:rPr>
                        <a:t> </a:t>
                      </a:r>
                      <a:r>
                        <a:rPr lang="en-US" sz="2600" dirty="0" err="1" smtClean="0">
                          <a:latin typeface="Tw Cen MT Condensed Extra Bold" panose="020B0803020202020204" pitchFamily="34" charset="0"/>
                        </a:rPr>
                        <a:t>Risiko</a:t>
                      </a:r>
                      <a:r>
                        <a:rPr lang="en-US" sz="2600" dirty="0" smtClean="0">
                          <a:latin typeface="Tw Cen MT Condensed Extra Bold" panose="020B0803020202020204" pitchFamily="34" charset="0"/>
                        </a:rPr>
                        <a:t> </a:t>
                      </a:r>
                      <a:r>
                        <a:rPr lang="en-US" sz="2600" dirty="0" err="1" smtClean="0">
                          <a:latin typeface="Tw Cen MT Condensed Extra Bold" panose="020B0803020202020204" pitchFamily="34" charset="0"/>
                        </a:rPr>
                        <a:t>penyalahgunaan</a:t>
                      </a:r>
                      <a:r>
                        <a:rPr lang="en-US" sz="2600" dirty="0" smtClean="0">
                          <a:latin typeface="Tw Cen MT Condensed Extra Bold" panose="020B0803020202020204" pitchFamily="34" charset="0"/>
                        </a:rPr>
                        <a:t> </a:t>
                      </a:r>
                      <a:r>
                        <a:rPr lang="en-US" sz="2600" dirty="0" err="1" smtClean="0">
                          <a:latin typeface="Tw Cen MT Condensed Extra Bold" panose="020B0803020202020204" pitchFamily="34" charset="0"/>
                        </a:rPr>
                        <a:t>teknologi</a:t>
                      </a:r>
                      <a:r>
                        <a:rPr lang="en-US" sz="2600" dirty="0" smtClean="0">
                          <a:latin typeface="Tw Cen MT Condensed Extra Bold" panose="020B0803020202020204" pitchFamily="34" charset="0"/>
                        </a:rPr>
                        <a:t> </a:t>
                      </a:r>
                      <a:r>
                        <a:rPr lang="en-US" sz="2600" dirty="0" err="1" smtClean="0">
                          <a:latin typeface="Tw Cen MT Condensed Extra Bold" panose="020B0803020202020204" pitchFamily="34" charset="0"/>
                        </a:rPr>
                        <a:t>akan</a:t>
                      </a:r>
                      <a:r>
                        <a:rPr lang="en-US" sz="2600" dirty="0" smtClean="0">
                          <a:latin typeface="Tw Cen MT Condensed Extra Bold" panose="020B0803020202020204" pitchFamily="34" charset="0"/>
                        </a:rPr>
                        <a:t> </a:t>
                      </a:r>
                      <a:r>
                        <a:rPr lang="en-US" sz="2600" dirty="0" err="1" smtClean="0">
                          <a:latin typeface="Tw Cen MT Condensed Extra Bold" panose="020B0803020202020204" pitchFamily="34" charset="0"/>
                        </a:rPr>
                        <a:t>meningkat</a:t>
                      </a:r>
                      <a:endParaRPr lang="en-US" sz="2600" dirty="0">
                        <a:latin typeface="Tw Cen MT Condensed Extra Bold" panose="020B0803020202020204" pitchFamily="34" charset="0"/>
                      </a:endParaRPr>
                    </a:p>
                  </a:txBody>
                  <a:tcPr marL="132741" marR="132741" marT="66370" marB="66370"/>
                </a:tc>
                <a:extLst>
                  <a:ext uri="{0D108BD9-81ED-4DB2-BD59-A6C34878D82A}">
                    <a16:rowId xmlns:a16="http://schemas.microsoft.com/office/drawing/2014/main" val="2893268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513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E1370E-3397-409D-BCDA-E710803E0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54" y="391874"/>
            <a:ext cx="3387824" cy="127635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OCR A Extended" panose="02010509020102010303" pitchFamily="50" charset="0"/>
              </a:rPr>
              <a:t>MINIT KEEMPAT</a:t>
            </a:r>
            <a:endParaRPr lang="en-US" dirty="0">
              <a:solidFill>
                <a:srgbClr val="FFFFFF"/>
              </a:solidFill>
              <a:latin typeface="OCR A Extended" panose="02010509020102010303" pitchFamily="50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9BF16B-6A6D-4F2E-BDC5-53628EB65E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4571349"/>
              </p:ext>
            </p:extLst>
          </p:nvPr>
        </p:nvGraphicFramePr>
        <p:xfrm>
          <a:off x="5010150" y="685800"/>
          <a:ext cx="6492875" cy="5521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E1EAE18-C08A-4DCC-A3B1-2197DFDEB2F2}"/>
              </a:ext>
            </a:extLst>
          </p:cNvPr>
          <p:cNvSpPr/>
          <p:nvPr/>
        </p:nvSpPr>
        <p:spPr>
          <a:xfrm>
            <a:off x="406254" y="2093044"/>
            <a:ext cx="2753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Hubungan</a:t>
            </a:r>
            <a:r>
              <a:rPr lang="en-US" sz="24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teknologi</a:t>
            </a:r>
            <a:r>
              <a:rPr lang="en-US" sz="24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dimanusiakan</a:t>
            </a:r>
            <a:r>
              <a:rPr lang="en-US" sz="24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agama </a:t>
            </a:r>
            <a:r>
              <a:rPr lang="en-US" sz="2400" dirty="0" err="1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impak</a:t>
            </a:r>
            <a:r>
              <a:rPr lang="en-US" sz="24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US" sz="24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sistem</a:t>
            </a:r>
            <a:r>
              <a:rPr lang="en-US" sz="24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nilai</a:t>
            </a:r>
            <a:r>
              <a:rPr lang="en-US" sz="24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US" sz="24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kehidupan</a:t>
            </a:r>
            <a:r>
              <a:rPr lang="en-US" sz="2400" dirty="0" smtClean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</a:t>
            </a:r>
            <a:endParaRPr lang="en-US" sz="2400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DA5658-0E26-4B53-B7E0-5B8961F9BDB7}"/>
              </a:ext>
            </a:extLst>
          </p:cNvPr>
          <p:cNvCxnSpPr/>
          <p:nvPr/>
        </p:nvCxnSpPr>
        <p:spPr>
          <a:xfrm>
            <a:off x="406254" y="1809830"/>
            <a:ext cx="29260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36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269E4E-18A9-4462-A136-15595B03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095" y="738619"/>
            <a:ext cx="5248685" cy="145405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 smtClean="0">
                <a:solidFill>
                  <a:srgbClr val="000000"/>
                </a:solidFill>
                <a:latin typeface="OCR A Extended" panose="02010509020102010303" pitchFamily="50" charset="0"/>
              </a:rPr>
              <a:t>KESIMPULAN</a:t>
            </a:r>
            <a:endParaRPr lang="en-US" sz="7200" dirty="0">
              <a:solidFill>
                <a:srgbClr val="000000"/>
              </a:solidFill>
              <a:latin typeface="OCR A Extended" panose="02010509020102010303" pitchFamily="50" charset="0"/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3464543" y="-273091"/>
            <a:ext cx="1784262" cy="7424382"/>
          </a:xfrm>
          <a:prstGeom prst="parallelogram">
            <a:avLst>
              <a:gd name="adj" fmla="val 83132"/>
            </a:avLst>
          </a:prstGeom>
          <a:solidFill>
            <a:srgbClr val="369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CD6AE-8BDD-4E4A-B3AB-B30DFEE06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7126" y="2013973"/>
            <a:ext cx="5129965" cy="3998899"/>
          </a:xfrm>
        </p:spPr>
        <p:txBody>
          <a:bodyPr anchor="ctr"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Manusia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pada masa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kini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terlalu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bergantung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kepada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teknologi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dalam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mengurus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kehidupan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seharian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Hubungan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kehidupan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manusia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dengan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teknologi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akan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senantiasa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berkaitan</a:t>
            </a:r>
            <a:endParaRPr lang="en-US" sz="3200" dirty="0">
              <a:solidFill>
                <a:srgbClr val="000000"/>
              </a:solidFill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Teknologi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akan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terus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berkembang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untuk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memenuhi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keperluan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manusia</a:t>
            </a:r>
            <a:r>
              <a:rPr lang="en-US" sz="3200" dirty="0">
                <a:solidFill>
                  <a:srgbClr val="000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AACEA-66C0-4730-8DF3-22DEC9AD9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219" y="646691"/>
            <a:ext cx="5861287" cy="5584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066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276</Words>
  <Application>Microsoft Office PowerPoint</Application>
  <PresentationFormat>Widescreen</PresentationFormat>
  <Paragraphs>45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Bell MT</vt:lpstr>
      <vt:lpstr>Calibri</vt:lpstr>
      <vt:lpstr>Calibri Light</vt:lpstr>
      <vt:lpstr>Century Gothic</vt:lpstr>
      <vt:lpstr>OCR A Extended</vt:lpstr>
      <vt:lpstr>Tw Cen MT Condensed Extra Bold</vt:lpstr>
      <vt:lpstr>Wingdings</vt:lpstr>
      <vt:lpstr>Office Theme</vt:lpstr>
      <vt:lpstr>HUMANISING TECHNOLOGY</vt:lpstr>
      <vt:lpstr>STORYBOARD</vt:lpstr>
      <vt:lpstr>MINIT PERTAMA</vt:lpstr>
      <vt:lpstr>MINIT PERTAMA</vt:lpstr>
      <vt:lpstr>MINIT KEDUA</vt:lpstr>
      <vt:lpstr>MINIT KETIGA</vt:lpstr>
      <vt:lpstr>MINIT KEEMPAT</vt:lpstr>
      <vt:lpstr>KESIMPULAN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Humanising Technology</dc:title>
  <dc:creator>User</dc:creator>
  <cp:lastModifiedBy>Asus</cp:lastModifiedBy>
  <cp:revision>6</cp:revision>
  <dcterms:created xsi:type="dcterms:W3CDTF">2019-04-20T17:29:17Z</dcterms:created>
  <dcterms:modified xsi:type="dcterms:W3CDTF">2019-04-20T23:59:54Z</dcterms:modified>
</cp:coreProperties>
</file>