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3" r:id="rId7"/>
    <p:sldId id="262"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3C53E7-5872-4DFC-8844-52414D512500}" v="6" dt="2019-10-31T05:06:24.407"/>
    <p1510:client id="{D6AAAC59-96A1-4816-A439-2DEB5426ACFF}" v="2899" dt="2019-10-31T08:01:40.0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viewProps" Target="viewProps.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presProps" Target="presProps.xml" Id="rId12" /><Relationship Type="http://schemas.microsoft.com/office/2015/10/relationships/revisionInfo" Target="revisionInfo.xml" Id="rId17"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tableStyles" Target="tableStyles.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theme" Target="theme/theme1.xml" Id="rId14"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14FD20-74EC-484A-A54C-846AB33257C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3FD1650-4B55-4F12-A46B-BFE9303A491F}">
      <dgm:prSet/>
      <dgm:spPr/>
      <dgm:t>
        <a:bodyPr/>
        <a:lstStyle/>
        <a:p>
          <a:r>
            <a:rPr lang="en-US"/>
            <a:t>NAMA AHLI KUMPULAN:</a:t>
          </a:r>
        </a:p>
      </dgm:t>
    </dgm:pt>
    <dgm:pt modelId="{5609C391-7DBE-4154-AF82-33ACCB8D77ED}" type="parTrans" cxnId="{3CBAD9B6-28E8-44B3-99AD-DBA9D46F259A}">
      <dgm:prSet/>
      <dgm:spPr/>
      <dgm:t>
        <a:bodyPr/>
        <a:lstStyle/>
        <a:p>
          <a:endParaRPr lang="en-US"/>
        </a:p>
      </dgm:t>
    </dgm:pt>
    <dgm:pt modelId="{297D6AFE-78E4-4FED-A172-57B37EC2323C}" type="sibTrans" cxnId="{3CBAD9B6-28E8-44B3-99AD-DBA9D46F259A}">
      <dgm:prSet/>
      <dgm:spPr/>
      <dgm:t>
        <a:bodyPr/>
        <a:lstStyle/>
        <a:p>
          <a:endParaRPr lang="en-US"/>
        </a:p>
      </dgm:t>
    </dgm:pt>
    <dgm:pt modelId="{62F1538E-5334-4823-8FDA-40F4C1D4BBB6}">
      <dgm:prSet/>
      <dgm:spPr/>
      <dgm:t>
        <a:bodyPr/>
        <a:lstStyle/>
        <a:p>
          <a:r>
            <a:rPr lang="en-US"/>
            <a:t>1. RAGU RAJU NAIDU A/L S PALANI RAJU NAIDU</a:t>
          </a:r>
        </a:p>
      </dgm:t>
    </dgm:pt>
    <dgm:pt modelId="{548D4D0D-F85D-46E7-8A08-4932D5E08400}" type="parTrans" cxnId="{4B7597BB-B208-4D2D-9A5B-2E5E1B3F745E}">
      <dgm:prSet/>
      <dgm:spPr/>
      <dgm:t>
        <a:bodyPr/>
        <a:lstStyle/>
        <a:p>
          <a:endParaRPr lang="en-US"/>
        </a:p>
      </dgm:t>
    </dgm:pt>
    <dgm:pt modelId="{56921FC2-D730-475D-87C1-AA5F733E8916}" type="sibTrans" cxnId="{4B7597BB-B208-4D2D-9A5B-2E5E1B3F745E}">
      <dgm:prSet/>
      <dgm:spPr/>
      <dgm:t>
        <a:bodyPr/>
        <a:lstStyle/>
        <a:p>
          <a:endParaRPr lang="en-US"/>
        </a:p>
      </dgm:t>
    </dgm:pt>
    <dgm:pt modelId="{087757EA-304E-42F0-9B4D-8F3C625C275F}">
      <dgm:prSet/>
      <dgm:spPr/>
      <dgm:t>
        <a:bodyPr/>
        <a:lstStyle/>
        <a:p>
          <a:r>
            <a:rPr lang="en-US"/>
            <a:t>2. NUR IZZAH IZZATI MOHD YUSOF</a:t>
          </a:r>
        </a:p>
      </dgm:t>
    </dgm:pt>
    <dgm:pt modelId="{3ADC9F33-66EA-4DA4-80D4-D57CB8B8DA1C}" type="parTrans" cxnId="{09CD0824-36BE-40D0-90A9-3C826139DE49}">
      <dgm:prSet/>
      <dgm:spPr/>
      <dgm:t>
        <a:bodyPr/>
        <a:lstStyle/>
        <a:p>
          <a:endParaRPr lang="en-US"/>
        </a:p>
      </dgm:t>
    </dgm:pt>
    <dgm:pt modelId="{959652C7-7E3E-411C-A3F9-1AEC799639B8}" type="sibTrans" cxnId="{09CD0824-36BE-40D0-90A9-3C826139DE49}">
      <dgm:prSet/>
      <dgm:spPr/>
      <dgm:t>
        <a:bodyPr/>
        <a:lstStyle/>
        <a:p>
          <a:endParaRPr lang="en-US"/>
        </a:p>
      </dgm:t>
    </dgm:pt>
    <dgm:pt modelId="{375F4DDA-04EB-4107-820B-7CB6FC580B68}">
      <dgm:prSet/>
      <dgm:spPr/>
      <dgm:t>
        <a:bodyPr/>
        <a:lstStyle/>
        <a:p>
          <a:r>
            <a:rPr lang="en-US"/>
            <a:t>3. TAN LI MIN</a:t>
          </a:r>
        </a:p>
      </dgm:t>
    </dgm:pt>
    <dgm:pt modelId="{39CB448B-B075-4BA0-8129-7E82C5ACAE76}" type="parTrans" cxnId="{1C17A1C3-00E9-45F5-8901-304C6C81180B}">
      <dgm:prSet/>
      <dgm:spPr/>
      <dgm:t>
        <a:bodyPr/>
        <a:lstStyle/>
        <a:p>
          <a:endParaRPr lang="en-US"/>
        </a:p>
      </dgm:t>
    </dgm:pt>
    <dgm:pt modelId="{5DADD04F-EFD0-484C-B105-28BC7E517402}" type="sibTrans" cxnId="{1C17A1C3-00E9-45F5-8901-304C6C81180B}">
      <dgm:prSet/>
      <dgm:spPr/>
      <dgm:t>
        <a:bodyPr/>
        <a:lstStyle/>
        <a:p>
          <a:endParaRPr lang="en-US"/>
        </a:p>
      </dgm:t>
    </dgm:pt>
    <dgm:pt modelId="{EA3BD6DB-AA2B-4485-BA77-62511638154E}">
      <dgm:prSet/>
      <dgm:spPr/>
      <dgm:t>
        <a:bodyPr/>
        <a:lstStyle/>
        <a:p>
          <a:r>
            <a:rPr lang="en-US"/>
            <a:t>4. KEERTENNAHDEVI A/P PONNAMBALAM</a:t>
          </a:r>
        </a:p>
      </dgm:t>
    </dgm:pt>
    <dgm:pt modelId="{E50ACEF0-D243-4E91-801E-03B928CEA460}" type="parTrans" cxnId="{0DD28970-5AC2-43D2-BA77-5A5765CCCE88}">
      <dgm:prSet/>
      <dgm:spPr/>
      <dgm:t>
        <a:bodyPr/>
        <a:lstStyle/>
        <a:p>
          <a:endParaRPr lang="en-US"/>
        </a:p>
      </dgm:t>
    </dgm:pt>
    <dgm:pt modelId="{688813DB-4BAD-439C-80C8-C330A19A85B0}" type="sibTrans" cxnId="{0DD28970-5AC2-43D2-BA77-5A5765CCCE88}">
      <dgm:prSet/>
      <dgm:spPr/>
      <dgm:t>
        <a:bodyPr/>
        <a:lstStyle/>
        <a:p>
          <a:endParaRPr lang="en-US"/>
        </a:p>
      </dgm:t>
    </dgm:pt>
    <dgm:pt modelId="{E2E4B348-F9F9-41F3-B974-D612D84371F7}">
      <dgm:prSet/>
      <dgm:spPr/>
      <dgm:t>
        <a:bodyPr/>
        <a:lstStyle/>
        <a:p>
          <a:r>
            <a:rPr lang="en-US"/>
            <a:t>5. SITI AZMINA BINTI MOHAMED MASARIK</a:t>
          </a:r>
        </a:p>
      </dgm:t>
    </dgm:pt>
    <dgm:pt modelId="{E8907F06-9D5C-46B8-967C-7CCCE2D2553E}" type="parTrans" cxnId="{DB149EF6-2827-4174-8DD2-3073BD90E6EA}">
      <dgm:prSet/>
      <dgm:spPr/>
      <dgm:t>
        <a:bodyPr/>
        <a:lstStyle/>
        <a:p>
          <a:endParaRPr lang="en-US"/>
        </a:p>
      </dgm:t>
    </dgm:pt>
    <dgm:pt modelId="{92B58459-AA8E-4C7E-8309-758F8C5EF9DA}" type="sibTrans" cxnId="{DB149EF6-2827-4174-8DD2-3073BD90E6EA}">
      <dgm:prSet/>
      <dgm:spPr/>
      <dgm:t>
        <a:bodyPr/>
        <a:lstStyle/>
        <a:p>
          <a:endParaRPr lang="en-US"/>
        </a:p>
      </dgm:t>
    </dgm:pt>
    <dgm:pt modelId="{F11AC4C4-6AAD-4C94-A685-E782E5596A95}">
      <dgm:prSet/>
      <dgm:spPr/>
      <dgm:t>
        <a:bodyPr/>
        <a:lstStyle/>
        <a:p>
          <a:r>
            <a:rPr lang="en-US"/>
            <a:t>6. ARINA ZAFIRA BINTI AMRAN</a:t>
          </a:r>
        </a:p>
      </dgm:t>
    </dgm:pt>
    <dgm:pt modelId="{004FA57C-F806-43DA-956C-F35A3E25858F}" type="parTrans" cxnId="{526A3CDA-1B9E-4A47-8C1D-CEC745DC9AED}">
      <dgm:prSet/>
      <dgm:spPr/>
      <dgm:t>
        <a:bodyPr/>
        <a:lstStyle/>
        <a:p>
          <a:endParaRPr lang="en-US"/>
        </a:p>
      </dgm:t>
    </dgm:pt>
    <dgm:pt modelId="{51173DD1-F800-4577-AE53-ABAC7C191450}" type="sibTrans" cxnId="{526A3CDA-1B9E-4A47-8C1D-CEC745DC9AED}">
      <dgm:prSet/>
      <dgm:spPr/>
      <dgm:t>
        <a:bodyPr/>
        <a:lstStyle/>
        <a:p>
          <a:endParaRPr lang="en-US"/>
        </a:p>
      </dgm:t>
    </dgm:pt>
    <dgm:pt modelId="{66D98D76-EA54-4C93-8A81-52A9BA07A89D}">
      <dgm:prSet/>
      <dgm:spPr/>
      <dgm:t>
        <a:bodyPr/>
        <a:lstStyle/>
        <a:p>
          <a:r>
            <a:rPr lang="en-US"/>
            <a:t>7. NURAYUNI BINTI AB AZIZ</a:t>
          </a:r>
        </a:p>
      </dgm:t>
    </dgm:pt>
    <dgm:pt modelId="{32026B39-2FE2-4A73-BE7D-FCB047AC8957}" type="parTrans" cxnId="{03876DEB-0D42-4B0F-8A4C-5BD756495085}">
      <dgm:prSet/>
      <dgm:spPr/>
      <dgm:t>
        <a:bodyPr/>
        <a:lstStyle/>
        <a:p>
          <a:endParaRPr lang="en-US"/>
        </a:p>
      </dgm:t>
    </dgm:pt>
    <dgm:pt modelId="{6CE98F9E-FAEA-453B-9E23-233B00F1F1BE}" type="sibTrans" cxnId="{03876DEB-0D42-4B0F-8A4C-5BD756495085}">
      <dgm:prSet/>
      <dgm:spPr/>
      <dgm:t>
        <a:bodyPr/>
        <a:lstStyle/>
        <a:p>
          <a:endParaRPr lang="en-US"/>
        </a:p>
      </dgm:t>
    </dgm:pt>
    <dgm:pt modelId="{ADD89DF4-B8EB-43AB-94F3-4500CBCC82F7}">
      <dgm:prSet/>
      <dgm:spPr/>
      <dgm:t>
        <a:bodyPr/>
        <a:lstStyle/>
        <a:p>
          <a:r>
            <a:rPr lang="en-US"/>
            <a:t>8.  LIM YOKE HUI</a:t>
          </a:r>
        </a:p>
      </dgm:t>
    </dgm:pt>
    <dgm:pt modelId="{ED964395-DF56-4458-AB53-6E8F21ECF6C3}" type="parTrans" cxnId="{C7388048-BF71-439B-9EE4-F7FE35843BB0}">
      <dgm:prSet/>
      <dgm:spPr/>
      <dgm:t>
        <a:bodyPr/>
        <a:lstStyle/>
        <a:p>
          <a:endParaRPr lang="en-US"/>
        </a:p>
      </dgm:t>
    </dgm:pt>
    <dgm:pt modelId="{1C422D4E-1406-474A-8D18-E105BAA0C3CE}" type="sibTrans" cxnId="{C7388048-BF71-439B-9EE4-F7FE35843BB0}">
      <dgm:prSet/>
      <dgm:spPr/>
      <dgm:t>
        <a:bodyPr/>
        <a:lstStyle/>
        <a:p>
          <a:endParaRPr lang="en-US"/>
        </a:p>
      </dgm:t>
    </dgm:pt>
    <dgm:pt modelId="{F35C6639-0A35-45C0-A2C1-343953F5284D}" type="pres">
      <dgm:prSet presAssocID="{E914FD20-74EC-484A-A54C-846AB33257C0}" presName="linear" presStyleCnt="0">
        <dgm:presLayoutVars>
          <dgm:animLvl val="lvl"/>
          <dgm:resizeHandles val="exact"/>
        </dgm:presLayoutVars>
      </dgm:prSet>
      <dgm:spPr/>
    </dgm:pt>
    <dgm:pt modelId="{8FC5F554-560C-45FD-B476-1531C791AA7A}" type="pres">
      <dgm:prSet presAssocID="{63FD1650-4B55-4F12-A46B-BFE9303A491F}" presName="parentText" presStyleLbl="node1" presStyleIdx="0" presStyleCnt="9">
        <dgm:presLayoutVars>
          <dgm:chMax val="0"/>
          <dgm:bulletEnabled val="1"/>
        </dgm:presLayoutVars>
      </dgm:prSet>
      <dgm:spPr/>
    </dgm:pt>
    <dgm:pt modelId="{F99185FF-C09E-4885-9A84-AA63E201995A}" type="pres">
      <dgm:prSet presAssocID="{297D6AFE-78E4-4FED-A172-57B37EC2323C}" presName="spacer" presStyleCnt="0"/>
      <dgm:spPr/>
    </dgm:pt>
    <dgm:pt modelId="{FF65E6A6-3E9A-494B-AAFD-2E302D6E7E58}" type="pres">
      <dgm:prSet presAssocID="{62F1538E-5334-4823-8FDA-40F4C1D4BBB6}" presName="parentText" presStyleLbl="node1" presStyleIdx="1" presStyleCnt="9">
        <dgm:presLayoutVars>
          <dgm:chMax val="0"/>
          <dgm:bulletEnabled val="1"/>
        </dgm:presLayoutVars>
      </dgm:prSet>
      <dgm:spPr/>
    </dgm:pt>
    <dgm:pt modelId="{BC63F0CF-243F-4DDE-8138-F117866CB462}" type="pres">
      <dgm:prSet presAssocID="{56921FC2-D730-475D-87C1-AA5F733E8916}" presName="spacer" presStyleCnt="0"/>
      <dgm:spPr/>
    </dgm:pt>
    <dgm:pt modelId="{DB5F8296-E2A4-4D2B-A6BE-45A9F307150D}" type="pres">
      <dgm:prSet presAssocID="{087757EA-304E-42F0-9B4D-8F3C625C275F}" presName="parentText" presStyleLbl="node1" presStyleIdx="2" presStyleCnt="9">
        <dgm:presLayoutVars>
          <dgm:chMax val="0"/>
          <dgm:bulletEnabled val="1"/>
        </dgm:presLayoutVars>
      </dgm:prSet>
      <dgm:spPr/>
    </dgm:pt>
    <dgm:pt modelId="{F5F45364-E084-4B74-8FA1-3545DCFABDEE}" type="pres">
      <dgm:prSet presAssocID="{959652C7-7E3E-411C-A3F9-1AEC799639B8}" presName="spacer" presStyleCnt="0"/>
      <dgm:spPr/>
    </dgm:pt>
    <dgm:pt modelId="{EF60D77D-0006-4AD4-A31E-CE6C110CAE2E}" type="pres">
      <dgm:prSet presAssocID="{375F4DDA-04EB-4107-820B-7CB6FC580B68}" presName="parentText" presStyleLbl="node1" presStyleIdx="3" presStyleCnt="9">
        <dgm:presLayoutVars>
          <dgm:chMax val="0"/>
          <dgm:bulletEnabled val="1"/>
        </dgm:presLayoutVars>
      </dgm:prSet>
      <dgm:spPr/>
    </dgm:pt>
    <dgm:pt modelId="{20A6FD9E-02A8-4B1C-A808-A4A93C1F8D08}" type="pres">
      <dgm:prSet presAssocID="{5DADD04F-EFD0-484C-B105-28BC7E517402}" presName="spacer" presStyleCnt="0"/>
      <dgm:spPr/>
    </dgm:pt>
    <dgm:pt modelId="{132933BF-AFCD-48E7-B3F1-846C93F57C6D}" type="pres">
      <dgm:prSet presAssocID="{EA3BD6DB-AA2B-4485-BA77-62511638154E}" presName="parentText" presStyleLbl="node1" presStyleIdx="4" presStyleCnt="9">
        <dgm:presLayoutVars>
          <dgm:chMax val="0"/>
          <dgm:bulletEnabled val="1"/>
        </dgm:presLayoutVars>
      </dgm:prSet>
      <dgm:spPr/>
    </dgm:pt>
    <dgm:pt modelId="{30B2422B-5982-4841-991A-BE9A46772BA4}" type="pres">
      <dgm:prSet presAssocID="{688813DB-4BAD-439C-80C8-C330A19A85B0}" presName="spacer" presStyleCnt="0"/>
      <dgm:spPr/>
    </dgm:pt>
    <dgm:pt modelId="{8976CCAB-09FD-4EA1-87EA-3A339CC08FEA}" type="pres">
      <dgm:prSet presAssocID="{E2E4B348-F9F9-41F3-B974-D612D84371F7}" presName="parentText" presStyleLbl="node1" presStyleIdx="5" presStyleCnt="9">
        <dgm:presLayoutVars>
          <dgm:chMax val="0"/>
          <dgm:bulletEnabled val="1"/>
        </dgm:presLayoutVars>
      </dgm:prSet>
      <dgm:spPr/>
    </dgm:pt>
    <dgm:pt modelId="{91E85E06-9B0B-4B64-818B-DF8BA58D9B32}" type="pres">
      <dgm:prSet presAssocID="{92B58459-AA8E-4C7E-8309-758F8C5EF9DA}" presName="spacer" presStyleCnt="0"/>
      <dgm:spPr/>
    </dgm:pt>
    <dgm:pt modelId="{9CF1FBF0-97F6-411D-B7E8-922861CD8D3E}" type="pres">
      <dgm:prSet presAssocID="{F11AC4C4-6AAD-4C94-A685-E782E5596A95}" presName="parentText" presStyleLbl="node1" presStyleIdx="6" presStyleCnt="9">
        <dgm:presLayoutVars>
          <dgm:chMax val="0"/>
          <dgm:bulletEnabled val="1"/>
        </dgm:presLayoutVars>
      </dgm:prSet>
      <dgm:spPr/>
    </dgm:pt>
    <dgm:pt modelId="{F23E00F1-EB67-4114-B45F-DD4A301E8469}" type="pres">
      <dgm:prSet presAssocID="{51173DD1-F800-4577-AE53-ABAC7C191450}" presName="spacer" presStyleCnt="0"/>
      <dgm:spPr/>
    </dgm:pt>
    <dgm:pt modelId="{5E545CA8-692C-4BB1-9C4E-17266365E2F5}" type="pres">
      <dgm:prSet presAssocID="{66D98D76-EA54-4C93-8A81-52A9BA07A89D}" presName="parentText" presStyleLbl="node1" presStyleIdx="7" presStyleCnt="9">
        <dgm:presLayoutVars>
          <dgm:chMax val="0"/>
          <dgm:bulletEnabled val="1"/>
        </dgm:presLayoutVars>
      </dgm:prSet>
      <dgm:spPr/>
    </dgm:pt>
    <dgm:pt modelId="{91693CAC-B698-4999-B91B-981D830AEB07}" type="pres">
      <dgm:prSet presAssocID="{6CE98F9E-FAEA-453B-9E23-233B00F1F1BE}" presName="spacer" presStyleCnt="0"/>
      <dgm:spPr/>
    </dgm:pt>
    <dgm:pt modelId="{FBD56321-69DA-4D84-935E-92CD69418669}" type="pres">
      <dgm:prSet presAssocID="{ADD89DF4-B8EB-43AB-94F3-4500CBCC82F7}" presName="parentText" presStyleLbl="node1" presStyleIdx="8" presStyleCnt="9">
        <dgm:presLayoutVars>
          <dgm:chMax val="0"/>
          <dgm:bulletEnabled val="1"/>
        </dgm:presLayoutVars>
      </dgm:prSet>
      <dgm:spPr/>
    </dgm:pt>
  </dgm:ptLst>
  <dgm:cxnLst>
    <dgm:cxn modelId="{CFC4D321-84D7-4459-91F8-0CB475D8C53E}" type="presOf" srcId="{F11AC4C4-6AAD-4C94-A685-E782E5596A95}" destId="{9CF1FBF0-97F6-411D-B7E8-922861CD8D3E}" srcOrd="0" destOrd="0" presId="urn:microsoft.com/office/officeart/2005/8/layout/vList2"/>
    <dgm:cxn modelId="{09CD0824-36BE-40D0-90A9-3C826139DE49}" srcId="{E914FD20-74EC-484A-A54C-846AB33257C0}" destId="{087757EA-304E-42F0-9B4D-8F3C625C275F}" srcOrd="2" destOrd="0" parTransId="{3ADC9F33-66EA-4DA4-80D4-D57CB8B8DA1C}" sibTransId="{959652C7-7E3E-411C-A3F9-1AEC799639B8}"/>
    <dgm:cxn modelId="{7FC6EC32-DFC6-4CA8-BE8E-241E4238BA58}" type="presOf" srcId="{ADD89DF4-B8EB-43AB-94F3-4500CBCC82F7}" destId="{FBD56321-69DA-4D84-935E-92CD69418669}" srcOrd="0" destOrd="0" presId="urn:microsoft.com/office/officeart/2005/8/layout/vList2"/>
    <dgm:cxn modelId="{C7388048-BF71-439B-9EE4-F7FE35843BB0}" srcId="{E914FD20-74EC-484A-A54C-846AB33257C0}" destId="{ADD89DF4-B8EB-43AB-94F3-4500CBCC82F7}" srcOrd="8" destOrd="0" parTransId="{ED964395-DF56-4458-AB53-6E8F21ECF6C3}" sibTransId="{1C422D4E-1406-474A-8D18-E105BAA0C3CE}"/>
    <dgm:cxn modelId="{6D318C4B-77C9-46F1-9262-681D39EF5D90}" type="presOf" srcId="{087757EA-304E-42F0-9B4D-8F3C625C275F}" destId="{DB5F8296-E2A4-4D2B-A6BE-45A9F307150D}" srcOrd="0" destOrd="0" presId="urn:microsoft.com/office/officeart/2005/8/layout/vList2"/>
    <dgm:cxn modelId="{0DD28970-5AC2-43D2-BA77-5A5765CCCE88}" srcId="{E914FD20-74EC-484A-A54C-846AB33257C0}" destId="{EA3BD6DB-AA2B-4485-BA77-62511638154E}" srcOrd="4" destOrd="0" parTransId="{E50ACEF0-D243-4E91-801E-03B928CEA460}" sibTransId="{688813DB-4BAD-439C-80C8-C330A19A85B0}"/>
    <dgm:cxn modelId="{F717CF80-74C3-46B0-BA43-415F98C54940}" type="presOf" srcId="{E2E4B348-F9F9-41F3-B974-D612D84371F7}" destId="{8976CCAB-09FD-4EA1-87EA-3A339CC08FEA}" srcOrd="0" destOrd="0" presId="urn:microsoft.com/office/officeart/2005/8/layout/vList2"/>
    <dgm:cxn modelId="{F1344283-F77C-48A6-A47F-EDB476A3B531}" type="presOf" srcId="{66D98D76-EA54-4C93-8A81-52A9BA07A89D}" destId="{5E545CA8-692C-4BB1-9C4E-17266365E2F5}" srcOrd="0" destOrd="0" presId="urn:microsoft.com/office/officeart/2005/8/layout/vList2"/>
    <dgm:cxn modelId="{50260E89-3F52-45B9-A997-3930B2444012}" type="presOf" srcId="{62F1538E-5334-4823-8FDA-40F4C1D4BBB6}" destId="{FF65E6A6-3E9A-494B-AAFD-2E302D6E7E58}" srcOrd="0" destOrd="0" presId="urn:microsoft.com/office/officeart/2005/8/layout/vList2"/>
    <dgm:cxn modelId="{B48CD9AF-91C2-4206-999D-1A626E752522}" type="presOf" srcId="{E914FD20-74EC-484A-A54C-846AB33257C0}" destId="{F35C6639-0A35-45C0-A2C1-343953F5284D}" srcOrd="0" destOrd="0" presId="urn:microsoft.com/office/officeart/2005/8/layout/vList2"/>
    <dgm:cxn modelId="{3CBAD9B6-28E8-44B3-99AD-DBA9D46F259A}" srcId="{E914FD20-74EC-484A-A54C-846AB33257C0}" destId="{63FD1650-4B55-4F12-A46B-BFE9303A491F}" srcOrd="0" destOrd="0" parTransId="{5609C391-7DBE-4154-AF82-33ACCB8D77ED}" sibTransId="{297D6AFE-78E4-4FED-A172-57B37EC2323C}"/>
    <dgm:cxn modelId="{4B7597BB-B208-4D2D-9A5B-2E5E1B3F745E}" srcId="{E914FD20-74EC-484A-A54C-846AB33257C0}" destId="{62F1538E-5334-4823-8FDA-40F4C1D4BBB6}" srcOrd="1" destOrd="0" parTransId="{548D4D0D-F85D-46E7-8A08-4932D5E08400}" sibTransId="{56921FC2-D730-475D-87C1-AA5F733E8916}"/>
    <dgm:cxn modelId="{1C17A1C3-00E9-45F5-8901-304C6C81180B}" srcId="{E914FD20-74EC-484A-A54C-846AB33257C0}" destId="{375F4DDA-04EB-4107-820B-7CB6FC580B68}" srcOrd="3" destOrd="0" parTransId="{39CB448B-B075-4BA0-8129-7E82C5ACAE76}" sibTransId="{5DADD04F-EFD0-484C-B105-28BC7E517402}"/>
    <dgm:cxn modelId="{C00BE5CC-ACC7-4020-A0E3-8C617B7E8C27}" type="presOf" srcId="{63FD1650-4B55-4F12-A46B-BFE9303A491F}" destId="{8FC5F554-560C-45FD-B476-1531C791AA7A}" srcOrd="0" destOrd="0" presId="urn:microsoft.com/office/officeart/2005/8/layout/vList2"/>
    <dgm:cxn modelId="{78BF06CD-D939-4832-B8D8-0CFB528C2CAB}" type="presOf" srcId="{375F4DDA-04EB-4107-820B-7CB6FC580B68}" destId="{EF60D77D-0006-4AD4-A31E-CE6C110CAE2E}" srcOrd="0" destOrd="0" presId="urn:microsoft.com/office/officeart/2005/8/layout/vList2"/>
    <dgm:cxn modelId="{2615DBD5-6A52-49A2-A4B5-854233807682}" type="presOf" srcId="{EA3BD6DB-AA2B-4485-BA77-62511638154E}" destId="{132933BF-AFCD-48E7-B3F1-846C93F57C6D}" srcOrd="0" destOrd="0" presId="urn:microsoft.com/office/officeart/2005/8/layout/vList2"/>
    <dgm:cxn modelId="{526A3CDA-1B9E-4A47-8C1D-CEC745DC9AED}" srcId="{E914FD20-74EC-484A-A54C-846AB33257C0}" destId="{F11AC4C4-6AAD-4C94-A685-E782E5596A95}" srcOrd="6" destOrd="0" parTransId="{004FA57C-F806-43DA-956C-F35A3E25858F}" sibTransId="{51173DD1-F800-4577-AE53-ABAC7C191450}"/>
    <dgm:cxn modelId="{03876DEB-0D42-4B0F-8A4C-5BD756495085}" srcId="{E914FD20-74EC-484A-A54C-846AB33257C0}" destId="{66D98D76-EA54-4C93-8A81-52A9BA07A89D}" srcOrd="7" destOrd="0" parTransId="{32026B39-2FE2-4A73-BE7D-FCB047AC8957}" sibTransId="{6CE98F9E-FAEA-453B-9E23-233B00F1F1BE}"/>
    <dgm:cxn modelId="{DB149EF6-2827-4174-8DD2-3073BD90E6EA}" srcId="{E914FD20-74EC-484A-A54C-846AB33257C0}" destId="{E2E4B348-F9F9-41F3-B974-D612D84371F7}" srcOrd="5" destOrd="0" parTransId="{E8907F06-9D5C-46B8-967C-7CCCE2D2553E}" sibTransId="{92B58459-AA8E-4C7E-8309-758F8C5EF9DA}"/>
    <dgm:cxn modelId="{6D015679-2603-4D45-8170-403D05E9D822}" type="presParOf" srcId="{F35C6639-0A35-45C0-A2C1-343953F5284D}" destId="{8FC5F554-560C-45FD-B476-1531C791AA7A}" srcOrd="0" destOrd="0" presId="urn:microsoft.com/office/officeart/2005/8/layout/vList2"/>
    <dgm:cxn modelId="{FC99016C-6581-430E-9418-FE1CA7B0C13A}" type="presParOf" srcId="{F35C6639-0A35-45C0-A2C1-343953F5284D}" destId="{F99185FF-C09E-4885-9A84-AA63E201995A}" srcOrd="1" destOrd="0" presId="urn:microsoft.com/office/officeart/2005/8/layout/vList2"/>
    <dgm:cxn modelId="{4C2B442B-5550-46F0-8F8D-1F3FAE1BA49B}" type="presParOf" srcId="{F35C6639-0A35-45C0-A2C1-343953F5284D}" destId="{FF65E6A6-3E9A-494B-AAFD-2E302D6E7E58}" srcOrd="2" destOrd="0" presId="urn:microsoft.com/office/officeart/2005/8/layout/vList2"/>
    <dgm:cxn modelId="{FA6116EB-DF21-47E6-A2A5-632EF54748DD}" type="presParOf" srcId="{F35C6639-0A35-45C0-A2C1-343953F5284D}" destId="{BC63F0CF-243F-4DDE-8138-F117866CB462}" srcOrd="3" destOrd="0" presId="urn:microsoft.com/office/officeart/2005/8/layout/vList2"/>
    <dgm:cxn modelId="{4443BAC4-DA4F-4CDE-AA8D-6BE646BE6DDF}" type="presParOf" srcId="{F35C6639-0A35-45C0-A2C1-343953F5284D}" destId="{DB5F8296-E2A4-4D2B-A6BE-45A9F307150D}" srcOrd="4" destOrd="0" presId="urn:microsoft.com/office/officeart/2005/8/layout/vList2"/>
    <dgm:cxn modelId="{701B5E40-8A42-422A-98D2-20145F4892A2}" type="presParOf" srcId="{F35C6639-0A35-45C0-A2C1-343953F5284D}" destId="{F5F45364-E084-4B74-8FA1-3545DCFABDEE}" srcOrd="5" destOrd="0" presId="urn:microsoft.com/office/officeart/2005/8/layout/vList2"/>
    <dgm:cxn modelId="{7730A3E4-8B95-4E59-B317-5A72A12B3726}" type="presParOf" srcId="{F35C6639-0A35-45C0-A2C1-343953F5284D}" destId="{EF60D77D-0006-4AD4-A31E-CE6C110CAE2E}" srcOrd="6" destOrd="0" presId="urn:microsoft.com/office/officeart/2005/8/layout/vList2"/>
    <dgm:cxn modelId="{E0709CF8-5715-4723-BBF8-538F96583EF6}" type="presParOf" srcId="{F35C6639-0A35-45C0-A2C1-343953F5284D}" destId="{20A6FD9E-02A8-4B1C-A808-A4A93C1F8D08}" srcOrd="7" destOrd="0" presId="urn:microsoft.com/office/officeart/2005/8/layout/vList2"/>
    <dgm:cxn modelId="{39D423C6-30A8-4F32-8EF8-B847432ED45C}" type="presParOf" srcId="{F35C6639-0A35-45C0-A2C1-343953F5284D}" destId="{132933BF-AFCD-48E7-B3F1-846C93F57C6D}" srcOrd="8" destOrd="0" presId="urn:microsoft.com/office/officeart/2005/8/layout/vList2"/>
    <dgm:cxn modelId="{6EB036D1-A35D-446E-8F32-7CDC8078B1E1}" type="presParOf" srcId="{F35C6639-0A35-45C0-A2C1-343953F5284D}" destId="{30B2422B-5982-4841-991A-BE9A46772BA4}" srcOrd="9" destOrd="0" presId="urn:microsoft.com/office/officeart/2005/8/layout/vList2"/>
    <dgm:cxn modelId="{9958A32D-65DE-4087-8856-907F3A3F4704}" type="presParOf" srcId="{F35C6639-0A35-45C0-A2C1-343953F5284D}" destId="{8976CCAB-09FD-4EA1-87EA-3A339CC08FEA}" srcOrd="10" destOrd="0" presId="urn:microsoft.com/office/officeart/2005/8/layout/vList2"/>
    <dgm:cxn modelId="{62B1CC77-2924-4CE7-BF31-0BD4331CFD41}" type="presParOf" srcId="{F35C6639-0A35-45C0-A2C1-343953F5284D}" destId="{91E85E06-9B0B-4B64-818B-DF8BA58D9B32}" srcOrd="11" destOrd="0" presId="urn:microsoft.com/office/officeart/2005/8/layout/vList2"/>
    <dgm:cxn modelId="{23B384FC-AC50-411E-BBAE-E06C19206A39}" type="presParOf" srcId="{F35C6639-0A35-45C0-A2C1-343953F5284D}" destId="{9CF1FBF0-97F6-411D-B7E8-922861CD8D3E}" srcOrd="12" destOrd="0" presId="urn:microsoft.com/office/officeart/2005/8/layout/vList2"/>
    <dgm:cxn modelId="{384DD9E0-89B5-4841-8ECE-15BF46CB3CF9}" type="presParOf" srcId="{F35C6639-0A35-45C0-A2C1-343953F5284D}" destId="{F23E00F1-EB67-4114-B45F-DD4A301E8469}" srcOrd="13" destOrd="0" presId="urn:microsoft.com/office/officeart/2005/8/layout/vList2"/>
    <dgm:cxn modelId="{DC79A571-91A3-4E3C-98DC-244B50D58A77}" type="presParOf" srcId="{F35C6639-0A35-45C0-A2C1-343953F5284D}" destId="{5E545CA8-692C-4BB1-9C4E-17266365E2F5}" srcOrd="14" destOrd="0" presId="urn:microsoft.com/office/officeart/2005/8/layout/vList2"/>
    <dgm:cxn modelId="{5ABF4446-1114-4BB9-A786-4E7AF238F97B}" type="presParOf" srcId="{F35C6639-0A35-45C0-A2C1-343953F5284D}" destId="{91693CAC-B698-4999-B91B-981D830AEB07}" srcOrd="15" destOrd="0" presId="urn:microsoft.com/office/officeart/2005/8/layout/vList2"/>
    <dgm:cxn modelId="{B0A9A7CD-E3C1-4089-BCA9-11DA2D8428A7}" type="presParOf" srcId="{F35C6639-0A35-45C0-A2C1-343953F5284D}" destId="{FBD56321-69DA-4D84-935E-92CD69418669}"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C53D96B-D6B7-48BE-A256-D77BA5644CBB}"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7485099E-615E-40C8-B74C-D6AC2B62F8E9}">
      <dgm:prSet/>
      <dgm:spPr/>
      <dgm:t>
        <a:bodyPr/>
        <a:lstStyle/>
        <a:p>
          <a:pPr rtl="0">
            <a:lnSpc>
              <a:spcPct val="100000"/>
            </a:lnSpc>
          </a:pPr>
          <a:r>
            <a:rPr lang="en-US">
              <a:latin typeface="Calibri Light" panose="020F0302020204030204"/>
            </a:rPr>
            <a:t>Kami</a:t>
          </a:r>
          <a:r>
            <a:rPr lang="en-US"/>
            <a:t> </a:t>
          </a:r>
          <a:r>
            <a:rPr lang="en-US">
              <a:latin typeface="Calibri Light" panose="020F0302020204030204"/>
            </a:rPr>
            <a:t>menganggarkan kos prototype ini  dalam RM10</a:t>
          </a:r>
          <a:r>
            <a:rPr lang="en-US" b="0" i="0" u="none" strike="noStrike" cap="none" baseline="0" noProof="0" dirty="0">
              <a:solidFill>
                <a:srgbClr val="010000"/>
              </a:solidFill>
              <a:latin typeface="Calibri Light"/>
              <a:cs typeface="Calibri Light"/>
            </a:rPr>
            <a:t>.</a:t>
          </a:r>
          <a:endParaRPr lang="en-US" dirty="0"/>
        </a:p>
      </dgm:t>
    </dgm:pt>
    <dgm:pt modelId="{89515701-4F76-4402-85E2-57CE3D88B035}" type="parTrans" cxnId="{0E4FCD72-2A25-42F5-96BB-59ABEB7C6673}">
      <dgm:prSet/>
      <dgm:spPr/>
      <dgm:t>
        <a:bodyPr/>
        <a:lstStyle/>
        <a:p>
          <a:endParaRPr lang="en-US"/>
        </a:p>
      </dgm:t>
    </dgm:pt>
    <dgm:pt modelId="{088DD593-E546-41DA-86F1-739E7DF48C78}" type="sibTrans" cxnId="{0E4FCD72-2A25-42F5-96BB-59ABEB7C6673}">
      <dgm:prSet/>
      <dgm:spPr/>
      <dgm:t>
        <a:bodyPr/>
        <a:lstStyle/>
        <a:p>
          <a:endParaRPr lang="en-US"/>
        </a:p>
      </dgm:t>
    </dgm:pt>
    <dgm:pt modelId="{25556AA0-C222-4130-BA4E-BAF68DAC08EF}">
      <dgm:prSet/>
      <dgm:spPr/>
      <dgm:t>
        <a:bodyPr/>
        <a:lstStyle/>
        <a:p>
          <a:pPr>
            <a:lnSpc>
              <a:spcPct val="100000"/>
            </a:lnSpc>
          </a:pPr>
          <a:r>
            <a:rPr lang="en-US"/>
            <a:t>Kami memilih untuk menggunakan barang kitar semula seperti kotak kertas warna.</a:t>
          </a:r>
        </a:p>
      </dgm:t>
    </dgm:pt>
    <dgm:pt modelId="{8B040584-3463-4E10-8231-391C153D3F0B}" type="parTrans" cxnId="{E62B8879-EDE8-46C4-960F-CE1068886D7A}">
      <dgm:prSet/>
      <dgm:spPr/>
      <dgm:t>
        <a:bodyPr/>
        <a:lstStyle/>
        <a:p>
          <a:endParaRPr lang="en-US"/>
        </a:p>
      </dgm:t>
    </dgm:pt>
    <dgm:pt modelId="{1A89F6AA-081D-4950-8715-08AD010CAA7E}" type="sibTrans" cxnId="{E62B8879-EDE8-46C4-960F-CE1068886D7A}">
      <dgm:prSet/>
      <dgm:spPr/>
      <dgm:t>
        <a:bodyPr/>
        <a:lstStyle/>
        <a:p>
          <a:endParaRPr lang="en-US"/>
        </a:p>
      </dgm:t>
    </dgm:pt>
    <dgm:pt modelId="{F9B1E389-F667-4253-83C5-07AE1D43AD0E}" type="pres">
      <dgm:prSet presAssocID="{DC53D96B-D6B7-48BE-A256-D77BA5644CBB}" presName="hierChild1" presStyleCnt="0">
        <dgm:presLayoutVars>
          <dgm:chPref val="1"/>
          <dgm:dir/>
          <dgm:animOne val="branch"/>
          <dgm:animLvl val="lvl"/>
          <dgm:resizeHandles/>
        </dgm:presLayoutVars>
      </dgm:prSet>
      <dgm:spPr/>
    </dgm:pt>
    <dgm:pt modelId="{F9866BDF-E17B-4798-882F-7D36DDA633EA}" type="pres">
      <dgm:prSet presAssocID="{7485099E-615E-40C8-B74C-D6AC2B62F8E9}" presName="hierRoot1" presStyleCnt="0"/>
      <dgm:spPr/>
    </dgm:pt>
    <dgm:pt modelId="{952A0AAF-8BDD-4B98-A3F2-AACA6840C18C}" type="pres">
      <dgm:prSet presAssocID="{7485099E-615E-40C8-B74C-D6AC2B62F8E9}" presName="composite" presStyleCnt="0"/>
      <dgm:spPr/>
    </dgm:pt>
    <dgm:pt modelId="{D952F3BD-BEFE-4987-AF37-B6956A9EFED5}" type="pres">
      <dgm:prSet presAssocID="{7485099E-615E-40C8-B74C-D6AC2B62F8E9}" presName="background" presStyleLbl="node0" presStyleIdx="0" presStyleCnt="2"/>
      <dgm:spPr/>
    </dgm:pt>
    <dgm:pt modelId="{95E3D003-C5E7-4E34-ABDA-CB87A763B4C2}" type="pres">
      <dgm:prSet presAssocID="{7485099E-615E-40C8-B74C-D6AC2B62F8E9}" presName="text" presStyleLbl="fgAcc0" presStyleIdx="0" presStyleCnt="2">
        <dgm:presLayoutVars>
          <dgm:chPref val="3"/>
        </dgm:presLayoutVars>
      </dgm:prSet>
      <dgm:spPr/>
    </dgm:pt>
    <dgm:pt modelId="{807092E4-D7BA-42B1-A3AB-6C1F5B8307C4}" type="pres">
      <dgm:prSet presAssocID="{7485099E-615E-40C8-B74C-D6AC2B62F8E9}" presName="hierChild2" presStyleCnt="0"/>
      <dgm:spPr/>
    </dgm:pt>
    <dgm:pt modelId="{B6154DF7-6B0C-4476-8E3D-AB754B9CF39A}" type="pres">
      <dgm:prSet presAssocID="{25556AA0-C222-4130-BA4E-BAF68DAC08EF}" presName="hierRoot1" presStyleCnt="0"/>
      <dgm:spPr/>
    </dgm:pt>
    <dgm:pt modelId="{D1E0FB8D-0239-4BAC-9898-72374C63747B}" type="pres">
      <dgm:prSet presAssocID="{25556AA0-C222-4130-BA4E-BAF68DAC08EF}" presName="composite" presStyleCnt="0"/>
      <dgm:spPr/>
    </dgm:pt>
    <dgm:pt modelId="{B5989BB8-086D-4C4F-86AE-E5D21AA95007}" type="pres">
      <dgm:prSet presAssocID="{25556AA0-C222-4130-BA4E-BAF68DAC08EF}" presName="background" presStyleLbl="node0" presStyleIdx="1" presStyleCnt="2"/>
      <dgm:spPr/>
    </dgm:pt>
    <dgm:pt modelId="{4F3CE725-F931-449C-9B17-8CF60C1A184F}" type="pres">
      <dgm:prSet presAssocID="{25556AA0-C222-4130-BA4E-BAF68DAC08EF}" presName="text" presStyleLbl="fgAcc0" presStyleIdx="1" presStyleCnt="2">
        <dgm:presLayoutVars>
          <dgm:chPref val="3"/>
        </dgm:presLayoutVars>
      </dgm:prSet>
      <dgm:spPr/>
    </dgm:pt>
    <dgm:pt modelId="{CAA4715F-93A2-404F-849D-D5E66A3072FF}" type="pres">
      <dgm:prSet presAssocID="{25556AA0-C222-4130-BA4E-BAF68DAC08EF}" presName="hierChild2" presStyleCnt="0"/>
      <dgm:spPr/>
    </dgm:pt>
  </dgm:ptLst>
  <dgm:cxnLst>
    <dgm:cxn modelId="{0E4FCD72-2A25-42F5-96BB-59ABEB7C6673}" srcId="{DC53D96B-D6B7-48BE-A256-D77BA5644CBB}" destId="{7485099E-615E-40C8-B74C-D6AC2B62F8E9}" srcOrd="0" destOrd="0" parTransId="{89515701-4F76-4402-85E2-57CE3D88B035}" sibTransId="{088DD593-E546-41DA-86F1-739E7DF48C78}"/>
    <dgm:cxn modelId="{E62B8879-EDE8-46C4-960F-CE1068886D7A}" srcId="{DC53D96B-D6B7-48BE-A256-D77BA5644CBB}" destId="{25556AA0-C222-4130-BA4E-BAF68DAC08EF}" srcOrd="1" destOrd="0" parTransId="{8B040584-3463-4E10-8231-391C153D3F0B}" sibTransId="{1A89F6AA-081D-4950-8715-08AD010CAA7E}"/>
    <dgm:cxn modelId="{0C09385A-97E5-473A-A190-318988A6C754}" type="presOf" srcId="{25556AA0-C222-4130-BA4E-BAF68DAC08EF}" destId="{4F3CE725-F931-449C-9B17-8CF60C1A184F}" srcOrd="0" destOrd="0" presId="urn:microsoft.com/office/officeart/2005/8/layout/hierarchy1"/>
    <dgm:cxn modelId="{E00C58C0-2940-4934-91D4-3140A59BB583}" type="presOf" srcId="{DC53D96B-D6B7-48BE-A256-D77BA5644CBB}" destId="{F9B1E389-F667-4253-83C5-07AE1D43AD0E}" srcOrd="0" destOrd="0" presId="urn:microsoft.com/office/officeart/2005/8/layout/hierarchy1"/>
    <dgm:cxn modelId="{90A69EC2-1D2A-45F2-9429-C09B9822A000}" type="presOf" srcId="{7485099E-615E-40C8-B74C-D6AC2B62F8E9}" destId="{95E3D003-C5E7-4E34-ABDA-CB87A763B4C2}" srcOrd="0" destOrd="0" presId="urn:microsoft.com/office/officeart/2005/8/layout/hierarchy1"/>
    <dgm:cxn modelId="{F56637E8-5B5D-4736-AAF8-3D8485DD6C26}" type="presParOf" srcId="{F9B1E389-F667-4253-83C5-07AE1D43AD0E}" destId="{F9866BDF-E17B-4798-882F-7D36DDA633EA}" srcOrd="0" destOrd="0" presId="urn:microsoft.com/office/officeart/2005/8/layout/hierarchy1"/>
    <dgm:cxn modelId="{65872253-7024-4F40-BB15-8B2D2FA6F1E4}" type="presParOf" srcId="{F9866BDF-E17B-4798-882F-7D36DDA633EA}" destId="{952A0AAF-8BDD-4B98-A3F2-AACA6840C18C}" srcOrd="0" destOrd="0" presId="urn:microsoft.com/office/officeart/2005/8/layout/hierarchy1"/>
    <dgm:cxn modelId="{E9B1AFB1-A3F9-4576-86A8-08C8AE620548}" type="presParOf" srcId="{952A0AAF-8BDD-4B98-A3F2-AACA6840C18C}" destId="{D952F3BD-BEFE-4987-AF37-B6956A9EFED5}" srcOrd="0" destOrd="0" presId="urn:microsoft.com/office/officeart/2005/8/layout/hierarchy1"/>
    <dgm:cxn modelId="{384DEC06-24F8-4957-B162-4D3639C31DEB}" type="presParOf" srcId="{952A0AAF-8BDD-4B98-A3F2-AACA6840C18C}" destId="{95E3D003-C5E7-4E34-ABDA-CB87A763B4C2}" srcOrd="1" destOrd="0" presId="urn:microsoft.com/office/officeart/2005/8/layout/hierarchy1"/>
    <dgm:cxn modelId="{94C4917A-2B33-4AC9-B493-5B34304ACB4C}" type="presParOf" srcId="{F9866BDF-E17B-4798-882F-7D36DDA633EA}" destId="{807092E4-D7BA-42B1-A3AB-6C1F5B8307C4}" srcOrd="1" destOrd="0" presId="urn:microsoft.com/office/officeart/2005/8/layout/hierarchy1"/>
    <dgm:cxn modelId="{7BF836F4-F61E-4739-9534-72B592A69859}" type="presParOf" srcId="{F9B1E389-F667-4253-83C5-07AE1D43AD0E}" destId="{B6154DF7-6B0C-4476-8E3D-AB754B9CF39A}" srcOrd="1" destOrd="0" presId="urn:microsoft.com/office/officeart/2005/8/layout/hierarchy1"/>
    <dgm:cxn modelId="{3E6BBEA2-226C-4A9B-A798-E195FB8AF0E4}" type="presParOf" srcId="{B6154DF7-6B0C-4476-8E3D-AB754B9CF39A}" destId="{D1E0FB8D-0239-4BAC-9898-72374C63747B}" srcOrd="0" destOrd="0" presId="urn:microsoft.com/office/officeart/2005/8/layout/hierarchy1"/>
    <dgm:cxn modelId="{8C540CE4-4C9A-4218-AD7D-C414C5C29BAC}" type="presParOf" srcId="{D1E0FB8D-0239-4BAC-9898-72374C63747B}" destId="{B5989BB8-086D-4C4F-86AE-E5D21AA95007}" srcOrd="0" destOrd="0" presId="urn:microsoft.com/office/officeart/2005/8/layout/hierarchy1"/>
    <dgm:cxn modelId="{3D8B9115-57ED-4005-8A9E-B74B695F68D9}" type="presParOf" srcId="{D1E0FB8D-0239-4BAC-9898-72374C63747B}" destId="{4F3CE725-F931-449C-9B17-8CF60C1A184F}" srcOrd="1" destOrd="0" presId="urn:microsoft.com/office/officeart/2005/8/layout/hierarchy1"/>
    <dgm:cxn modelId="{9C045408-DBBF-46DB-AE23-0DB9882ABCDB}" type="presParOf" srcId="{B6154DF7-6B0C-4476-8E3D-AB754B9CF39A}" destId="{CAA4715F-93A2-404F-849D-D5E66A3072F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C5F554-560C-45FD-B476-1531C791AA7A}">
      <dsp:nvSpPr>
        <dsp:cNvPr id="0" name=""/>
        <dsp:cNvSpPr/>
      </dsp:nvSpPr>
      <dsp:spPr>
        <a:xfrm>
          <a:off x="0" y="75853"/>
          <a:ext cx="6513603" cy="57563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NAMA AHLI KUMPULAN:</a:t>
          </a:r>
        </a:p>
      </dsp:txBody>
      <dsp:txXfrm>
        <a:off x="28100" y="103953"/>
        <a:ext cx="6457403" cy="519439"/>
      </dsp:txXfrm>
    </dsp:sp>
    <dsp:sp modelId="{FF65E6A6-3E9A-494B-AAFD-2E302D6E7E58}">
      <dsp:nvSpPr>
        <dsp:cNvPr id="0" name=""/>
        <dsp:cNvSpPr/>
      </dsp:nvSpPr>
      <dsp:spPr>
        <a:xfrm>
          <a:off x="0" y="720613"/>
          <a:ext cx="6513603" cy="575639"/>
        </a:xfrm>
        <a:prstGeom prst="roundRect">
          <a:avLst/>
        </a:prstGeom>
        <a:solidFill>
          <a:schemeClr val="accent2">
            <a:hueOff val="-181920"/>
            <a:satOff val="-10491"/>
            <a:lumOff val="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1. RAGU RAJU NAIDU A/L S PALANI RAJU NAIDU</a:t>
          </a:r>
        </a:p>
      </dsp:txBody>
      <dsp:txXfrm>
        <a:off x="28100" y="748713"/>
        <a:ext cx="6457403" cy="519439"/>
      </dsp:txXfrm>
    </dsp:sp>
    <dsp:sp modelId="{DB5F8296-E2A4-4D2B-A6BE-45A9F307150D}">
      <dsp:nvSpPr>
        <dsp:cNvPr id="0" name=""/>
        <dsp:cNvSpPr/>
      </dsp:nvSpPr>
      <dsp:spPr>
        <a:xfrm>
          <a:off x="0" y="1365373"/>
          <a:ext cx="6513603" cy="575639"/>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2. NUR IZZAH IZZATI MOHD YUSOF</a:t>
          </a:r>
        </a:p>
      </dsp:txBody>
      <dsp:txXfrm>
        <a:off x="28100" y="1393473"/>
        <a:ext cx="6457403" cy="519439"/>
      </dsp:txXfrm>
    </dsp:sp>
    <dsp:sp modelId="{EF60D77D-0006-4AD4-A31E-CE6C110CAE2E}">
      <dsp:nvSpPr>
        <dsp:cNvPr id="0" name=""/>
        <dsp:cNvSpPr/>
      </dsp:nvSpPr>
      <dsp:spPr>
        <a:xfrm>
          <a:off x="0" y="2010133"/>
          <a:ext cx="6513603" cy="575639"/>
        </a:xfrm>
        <a:prstGeom prst="roundRect">
          <a:avLst/>
        </a:prstGeom>
        <a:solidFill>
          <a:schemeClr val="accent2">
            <a:hueOff val="-545761"/>
            <a:satOff val="-31473"/>
            <a:lumOff val="3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3. TAN LI MIN</a:t>
          </a:r>
        </a:p>
      </dsp:txBody>
      <dsp:txXfrm>
        <a:off x="28100" y="2038233"/>
        <a:ext cx="6457403" cy="519439"/>
      </dsp:txXfrm>
    </dsp:sp>
    <dsp:sp modelId="{132933BF-AFCD-48E7-B3F1-846C93F57C6D}">
      <dsp:nvSpPr>
        <dsp:cNvPr id="0" name=""/>
        <dsp:cNvSpPr/>
      </dsp:nvSpPr>
      <dsp:spPr>
        <a:xfrm>
          <a:off x="0" y="2654893"/>
          <a:ext cx="6513603" cy="575639"/>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4. KEERTENNAHDEVI A/P PONNAMBALAM</a:t>
          </a:r>
        </a:p>
      </dsp:txBody>
      <dsp:txXfrm>
        <a:off x="28100" y="2682993"/>
        <a:ext cx="6457403" cy="519439"/>
      </dsp:txXfrm>
    </dsp:sp>
    <dsp:sp modelId="{8976CCAB-09FD-4EA1-87EA-3A339CC08FEA}">
      <dsp:nvSpPr>
        <dsp:cNvPr id="0" name=""/>
        <dsp:cNvSpPr/>
      </dsp:nvSpPr>
      <dsp:spPr>
        <a:xfrm>
          <a:off x="0" y="3299653"/>
          <a:ext cx="6513603" cy="575639"/>
        </a:xfrm>
        <a:prstGeom prst="roundRect">
          <a:avLst/>
        </a:prstGeom>
        <a:solidFill>
          <a:schemeClr val="accent2">
            <a:hueOff val="-909602"/>
            <a:satOff val="-52455"/>
            <a:lumOff val="53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5. SITI AZMINA BINTI MOHAMED MASARIK</a:t>
          </a:r>
        </a:p>
      </dsp:txBody>
      <dsp:txXfrm>
        <a:off x="28100" y="3327753"/>
        <a:ext cx="6457403" cy="519439"/>
      </dsp:txXfrm>
    </dsp:sp>
    <dsp:sp modelId="{9CF1FBF0-97F6-411D-B7E8-922861CD8D3E}">
      <dsp:nvSpPr>
        <dsp:cNvPr id="0" name=""/>
        <dsp:cNvSpPr/>
      </dsp:nvSpPr>
      <dsp:spPr>
        <a:xfrm>
          <a:off x="0" y="3944413"/>
          <a:ext cx="6513603" cy="575639"/>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6. ARINA ZAFIRA BINTI AMRAN</a:t>
          </a:r>
        </a:p>
      </dsp:txBody>
      <dsp:txXfrm>
        <a:off x="28100" y="3972513"/>
        <a:ext cx="6457403" cy="519439"/>
      </dsp:txXfrm>
    </dsp:sp>
    <dsp:sp modelId="{5E545CA8-692C-4BB1-9C4E-17266365E2F5}">
      <dsp:nvSpPr>
        <dsp:cNvPr id="0" name=""/>
        <dsp:cNvSpPr/>
      </dsp:nvSpPr>
      <dsp:spPr>
        <a:xfrm>
          <a:off x="0" y="4589173"/>
          <a:ext cx="6513603" cy="575639"/>
        </a:xfrm>
        <a:prstGeom prst="roundRect">
          <a:avLst/>
        </a:prstGeom>
        <a:solidFill>
          <a:schemeClr val="accent2">
            <a:hueOff val="-1273443"/>
            <a:satOff val="-73437"/>
            <a:lumOff val="75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7. NURAYUNI BINTI AB AZIZ</a:t>
          </a:r>
        </a:p>
      </dsp:txBody>
      <dsp:txXfrm>
        <a:off x="28100" y="4617273"/>
        <a:ext cx="6457403" cy="519439"/>
      </dsp:txXfrm>
    </dsp:sp>
    <dsp:sp modelId="{FBD56321-69DA-4D84-935E-92CD69418669}">
      <dsp:nvSpPr>
        <dsp:cNvPr id="0" name=""/>
        <dsp:cNvSpPr/>
      </dsp:nvSpPr>
      <dsp:spPr>
        <a:xfrm>
          <a:off x="0" y="5233932"/>
          <a:ext cx="6513603" cy="575639"/>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8.  LIM YOKE HUI</a:t>
          </a:r>
        </a:p>
      </dsp:txBody>
      <dsp:txXfrm>
        <a:off x="28100" y="5262032"/>
        <a:ext cx="6457403" cy="5194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52F3BD-BEFE-4987-AF37-B6956A9EFED5}">
      <dsp:nvSpPr>
        <dsp:cNvPr id="0" name=""/>
        <dsp:cNvSpPr/>
      </dsp:nvSpPr>
      <dsp:spPr>
        <a:xfrm>
          <a:off x="31472" y="1207"/>
          <a:ext cx="3607763" cy="2290929"/>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E3D003-C5E7-4E34-ABDA-CB87A763B4C2}">
      <dsp:nvSpPr>
        <dsp:cNvPr id="0" name=""/>
        <dsp:cNvSpPr/>
      </dsp:nvSpPr>
      <dsp:spPr>
        <a:xfrm>
          <a:off x="432335" y="382026"/>
          <a:ext cx="3607763" cy="2290929"/>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rtl="0">
            <a:lnSpc>
              <a:spcPct val="100000"/>
            </a:lnSpc>
            <a:spcBef>
              <a:spcPct val="0"/>
            </a:spcBef>
            <a:spcAft>
              <a:spcPct val="35000"/>
            </a:spcAft>
            <a:buNone/>
          </a:pPr>
          <a:r>
            <a:rPr lang="en-US" sz="2900" kern="1200">
              <a:latin typeface="Calibri Light" panose="020F0302020204030204"/>
            </a:rPr>
            <a:t>Kami</a:t>
          </a:r>
          <a:r>
            <a:rPr lang="en-US" sz="2900" kern="1200"/>
            <a:t> </a:t>
          </a:r>
          <a:r>
            <a:rPr lang="en-US" sz="2900" kern="1200">
              <a:latin typeface="Calibri Light" panose="020F0302020204030204"/>
            </a:rPr>
            <a:t>menganggarkan kos prototype ini  dalam RM10</a:t>
          </a:r>
          <a:r>
            <a:rPr lang="en-US" sz="2900" b="0" i="0" u="none" strike="noStrike" kern="1200" cap="none" baseline="0" noProof="0" dirty="0">
              <a:solidFill>
                <a:srgbClr val="010000"/>
              </a:solidFill>
              <a:latin typeface="Calibri Light"/>
              <a:cs typeface="Calibri Light"/>
            </a:rPr>
            <a:t>.</a:t>
          </a:r>
          <a:endParaRPr lang="en-US" sz="2900" kern="1200" dirty="0"/>
        </a:p>
      </dsp:txBody>
      <dsp:txXfrm>
        <a:off x="499434" y="449125"/>
        <a:ext cx="3473565" cy="2156731"/>
      </dsp:txXfrm>
    </dsp:sp>
    <dsp:sp modelId="{B5989BB8-086D-4C4F-86AE-E5D21AA95007}">
      <dsp:nvSpPr>
        <dsp:cNvPr id="0" name=""/>
        <dsp:cNvSpPr/>
      </dsp:nvSpPr>
      <dsp:spPr>
        <a:xfrm>
          <a:off x="4440961" y="1207"/>
          <a:ext cx="3607763" cy="2290929"/>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3CE725-F931-449C-9B17-8CF60C1A184F}">
      <dsp:nvSpPr>
        <dsp:cNvPr id="0" name=""/>
        <dsp:cNvSpPr/>
      </dsp:nvSpPr>
      <dsp:spPr>
        <a:xfrm>
          <a:off x="4841823" y="382026"/>
          <a:ext cx="3607763" cy="2290929"/>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100000"/>
            </a:lnSpc>
            <a:spcBef>
              <a:spcPct val="0"/>
            </a:spcBef>
            <a:spcAft>
              <a:spcPct val="35000"/>
            </a:spcAft>
            <a:buNone/>
          </a:pPr>
          <a:r>
            <a:rPr lang="en-US" sz="2900" kern="1200"/>
            <a:t>Kami memilih untuk menggunakan barang kitar semula seperti kotak kertas warna.</a:t>
          </a:r>
        </a:p>
      </dsp:txBody>
      <dsp:txXfrm>
        <a:off x="4908922" y="449125"/>
        <a:ext cx="3473565" cy="215673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10/30/2019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0F0B2-5415-4779-8A70-D7F1A180458A}"/>
              </a:ext>
            </a:extLst>
          </p:cNvPr>
          <p:cNvSpPr>
            <a:spLocks noGrp="1"/>
          </p:cNvSpPr>
          <p:nvPr>
            <p:ph type="title"/>
          </p:nvPr>
        </p:nvSpPr>
        <p:spPr>
          <a:xfrm>
            <a:off x="482030" y="404784"/>
            <a:ext cx="5309250" cy="6617064"/>
          </a:xfrm>
        </p:spPr>
        <p:txBody>
          <a:bodyPr vert="horz" lIns="91440" tIns="45720" rIns="91440" bIns="45720" rtlCol="0" anchor="ctr">
            <a:normAutofit/>
          </a:bodyPr>
          <a:lstStyle/>
          <a:p>
            <a:r>
              <a:rPr lang="en-US" sz="3600" b="1" kern="1200" dirty="0">
                <a:solidFill>
                  <a:srgbClr val="FFFFFF"/>
                </a:solidFill>
                <a:latin typeface="+mj-lt"/>
                <a:ea typeface="+mj-ea"/>
                <a:cs typeface="+mj-cs"/>
              </a:rPr>
              <a:t>PROPOSAL PROTOTYPE</a:t>
            </a:r>
            <a:endParaRPr lang="en-US" sz="3600" b="1" kern="1200">
              <a:cs typeface="Calibri Light"/>
            </a:endParaRPr>
          </a:p>
          <a:p>
            <a:r>
              <a:rPr lang="en-US" sz="3200" kern="1200" dirty="0">
                <a:solidFill>
                  <a:srgbClr val="FFFFFF"/>
                </a:solidFill>
                <a:latin typeface="+mj-lt"/>
                <a:ea typeface="+mj-ea"/>
                <a:cs typeface="+mj-cs"/>
              </a:rPr>
              <a:t>UHIT 2302/ UICL 2302</a:t>
            </a:r>
            <a:endParaRPr lang="en-US" sz="3200" kern="1200" dirty="0">
              <a:solidFill>
                <a:srgbClr val="FFFFFF"/>
              </a:solidFill>
              <a:latin typeface="+mj-lt"/>
              <a:cs typeface="Calibri Light"/>
            </a:endParaRPr>
          </a:p>
          <a:p>
            <a:r>
              <a:rPr lang="en-US" sz="3200" kern="1200" dirty="0">
                <a:solidFill>
                  <a:srgbClr val="FFFFFF"/>
                </a:solidFill>
                <a:latin typeface="+mj-lt"/>
                <a:ea typeface="+mj-ea"/>
                <a:cs typeface="+mj-cs"/>
              </a:rPr>
              <a:t>PEMIKIRAN SAINS DAN TEKNOLOGI</a:t>
            </a:r>
            <a:endParaRPr lang="en-US" sz="3200" kern="1200" dirty="0">
              <a:solidFill>
                <a:srgbClr val="FFFFFF"/>
              </a:solidFill>
              <a:latin typeface="+mj-lt"/>
              <a:cs typeface="Calibri Light"/>
            </a:endParaRPr>
          </a:p>
          <a:p>
            <a:r>
              <a:rPr lang="en-US" sz="3200" kern="1200" dirty="0">
                <a:solidFill>
                  <a:srgbClr val="FFFFFF"/>
                </a:solidFill>
                <a:latin typeface="+mj-lt"/>
                <a:ea typeface="+mj-ea"/>
                <a:cs typeface="+mj-cs"/>
              </a:rPr>
              <a:t>SEKSYEN: 33</a:t>
            </a:r>
            <a:endParaRPr lang="en-US" sz="3200" kern="1200" dirty="0">
              <a:solidFill>
                <a:srgbClr val="FFFFFF"/>
              </a:solidFill>
              <a:latin typeface="+mj-lt"/>
              <a:cs typeface="Calibri Light"/>
            </a:endParaRPr>
          </a:p>
          <a:p>
            <a:endParaRPr lang="en-US" sz="3200" kern="1200" dirty="0">
              <a:solidFill>
                <a:srgbClr val="FFFFFF"/>
              </a:solidFill>
              <a:latin typeface="+mj-lt"/>
              <a:cs typeface="Calibri Light"/>
            </a:endParaRPr>
          </a:p>
        </p:txBody>
      </p:sp>
      <p:graphicFrame>
        <p:nvGraphicFramePr>
          <p:cNvPr id="5" name="TextBox 2">
            <a:extLst>
              <a:ext uri="{FF2B5EF4-FFF2-40B4-BE49-F238E27FC236}">
                <a16:creationId xmlns:a16="http://schemas.microsoft.com/office/drawing/2014/main" id="{06983DDC-4DD2-4AA5-9C85-E84AF3FE0406}"/>
              </a:ext>
            </a:extLst>
          </p:cNvPr>
          <p:cNvGraphicFramePr/>
          <p:nvPr>
            <p:extLst>
              <p:ext uri="{D42A27DB-BD31-4B8C-83A1-F6EECF244321}">
                <p14:modId xmlns:p14="http://schemas.microsoft.com/office/powerpoint/2010/main" val="167913983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6020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74FB56-D0A2-491D-B490-458DD6C27544}"/>
              </a:ext>
            </a:extLst>
          </p:cNvPr>
          <p:cNvSpPr>
            <a:spLocks noGrp="1"/>
          </p:cNvSpPr>
          <p:nvPr>
            <p:ph type="title"/>
          </p:nvPr>
        </p:nvSpPr>
        <p:spPr>
          <a:xfrm>
            <a:off x="838200" y="963877"/>
            <a:ext cx="3494362" cy="4930246"/>
          </a:xfrm>
        </p:spPr>
        <p:txBody>
          <a:bodyPr>
            <a:normAutofit/>
          </a:bodyPr>
          <a:lstStyle/>
          <a:p>
            <a:pPr algn="r"/>
            <a:r>
              <a:rPr lang="en-US" sz="4400">
                <a:solidFill>
                  <a:schemeClr val="accent1"/>
                </a:solidFill>
                <a:latin typeface="Calibri"/>
                <a:cs typeface="Calibri"/>
              </a:rPr>
              <a:t>KESIMPULAN</a:t>
            </a:r>
            <a:endParaRPr lang="en-US" sz="440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BAC19D0-1DF8-4CDB-9FDF-E33220B0D098}"/>
              </a:ext>
            </a:extLst>
          </p:cNvPr>
          <p:cNvSpPr>
            <a:spLocks noGrp="1"/>
          </p:cNvSpPr>
          <p:nvPr>
            <p:ph idx="1"/>
          </p:nvPr>
        </p:nvSpPr>
        <p:spPr>
          <a:xfrm>
            <a:off x="4976031" y="963877"/>
            <a:ext cx="6377769" cy="4930246"/>
          </a:xfrm>
        </p:spPr>
        <p:txBody>
          <a:bodyPr vert="horz" lIns="91440" tIns="45720" rIns="91440" bIns="45720" rtlCol="0" anchor="ctr">
            <a:normAutofit/>
          </a:bodyPr>
          <a:lstStyle/>
          <a:p>
            <a:pPr marL="0" indent="0">
              <a:lnSpc>
                <a:spcPct val="150000"/>
              </a:lnSpc>
              <a:buNone/>
            </a:pPr>
            <a:r>
              <a:rPr lang="en-US" sz="2400">
                <a:cs typeface="Calibri" panose="020F0502020204030204"/>
              </a:rPr>
              <a:t>Produk ini membawa manfaat kepada semua pihak. Melalui produk ini, kita boleh tingkatkan lagi kualiti makanan kita di samping  dapat mencegah penyakit. Kita juga dapat mengurangkan pembuangan sisa makanan yang menjadi salah satu faktor pencemaran alam berlaku.</a:t>
            </a:r>
            <a:endParaRPr lang="en-US">
              <a:cs typeface="Calibri" panose="020F0502020204030204"/>
            </a:endParaRPr>
          </a:p>
        </p:txBody>
      </p:sp>
    </p:spTree>
    <p:extLst>
      <p:ext uri="{BB962C8B-B14F-4D97-AF65-F5344CB8AC3E}">
        <p14:creationId xmlns:p14="http://schemas.microsoft.com/office/powerpoint/2010/main" val="35950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655C2F-E326-40BE-903A-0360694449EB}"/>
              </a:ext>
            </a:extLst>
          </p:cNvPr>
          <p:cNvSpPr>
            <a:spLocks noGrp="1"/>
          </p:cNvSpPr>
          <p:nvPr>
            <p:ph type="title"/>
          </p:nvPr>
        </p:nvSpPr>
        <p:spPr>
          <a:xfrm>
            <a:off x="838200" y="963877"/>
            <a:ext cx="3494362" cy="4930246"/>
          </a:xfrm>
        </p:spPr>
        <p:txBody>
          <a:bodyPr>
            <a:normAutofit/>
          </a:bodyPr>
          <a:lstStyle/>
          <a:p>
            <a:pPr algn="r"/>
            <a:r>
              <a:rPr lang="en-US" sz="4100">
                <a:solidFill>
                  <a:schemeClr val="accent1"/>
                </a:solidFill>
                <a:cs typeface="Calibri Light"/>
              </a:rPr>
              <a:t>PENDAHULUAN</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08DCFCA-A382-4954-84AF-BF103804AFEF}"/>
              </a:ext>
            </a:extLst>
          </p:cNvPr>
          <p:cNvSpPr>
            <a:spLocks noGrp="1"/>
          </p:cNvSpPr>
          <p:nvPr>
            <p:ph idx="1"/>
          </p:nvPr>
        </p:nvSpPr>
        <p:spPr>
          <a:xfrm>
            <a:off x="4976031" y="963877"/>
            <a:ext cx="6377769" cy="4930246"/>
          </a:xfrm>
        </p:spPr>
        <p:txBody>
          <a:bodyPr vert="horz" lIns="91440" tIns="45720" rIns="91440" bIns="45720" rtlCol="0" anchor="ctr">
            <a:normAutofit/>
          </a:bodyPr>
          <a:lstStyle/>
          <a:p>
            <a:pPr marL="0" indent="0">
              <a:buNone/>
            </a:pPr>
            <a:endParaRPr lang="en-US" sz="1700">
              <a:cs typeface="Calibri" panose="020F0502020204030204"/>
            </a:endParaRPr>
          </a:p>
          <a:p>
            <a:r>
              <a:rPr lang="en-US" sz="1700" dirty="0">
                <a:ea typeface="+mn-lt"/>
                <a:cs typeface="+mn-lt"/>
              </a:rPr>
              <a:t> Pada </a:t>
            </a:r>
            <a:r>
              <a:rPr lang="en-US" sz="1700" dirty="0" err="1">
                <a:ea typeface="+mn-lt"/>
                <a:cs typeface="+mn-lt"/>
              </a:rPr>
              <a:t>adab</a:t>
            </a:r>
            <a:r>
              <a:rPr lang="en-US" sz="1700" dirty="0">
                <a:ea typeface="+mn-lt"/>
                <a:cs typeface="+mn-lt"/>
              </a:rPr>
              <a:t> ke-21 </a:t>
            </a:r>
            <a:r>
              <a:rPr lang="en-US" sz="1700" dirty="0" err="1">
                <a:ea typeface="+mn-lt"/>
                <a:cs typeface="+mn-lt"/>
              </a:rPr>
              <a:t>ini</a:t>
            </a:r>
            <a:r>
              <a:rPr lang="en-US" sz="1700" dirty="0">
                <a:ea typeface="+mn-lt"/>
                <a:cs typeface="+mn-lt"/>
              </a:rPr>
              <a:t>, </a:t>
            </a:r>
            <a:r>
              <a:rPr lang="en-US" sz="1700" dirty="0" err="1">
                <a:ea typeface="+mn-lt"/>
                <a:cs typeface="+mn-lt"/>
              </a:rPr>
              <a:t>rakyat</a:t>
            </a:r>
            <a:r>
              <a:rPr lang="en-US" sz="1700" dirty="0">
                <a:ea typeface="+mn-lt"/>
                <a:cs typeface="+mn-lt"/>
              </a:rPr>
              <a:t> </a:t>
            </a:r>
            <a:r>
              <a:rPr lang="en-US" sz="1700" dirty="0" err="1">
                <a:ea typeface="+mn-lt"/>
                <a:cs typeface="+mn-lt"/>
              </a:rPr>
              <a:t>malaysia</a:t>
            </a:r>
            <a:r>
              <a:rPr lang="en-US" sz="1700" dirty="0">
                <a:ea typeface="+mn-lt"/>
                <a:cs typeface="+mn-lt"/>
              </a:rPr>
              <a:t> </a:t>
            </a:r>
            <a:r>
              <a:rPr lang="en-US" sz="1700" dirty="0" err="1">
                <a:ea typeface="+mn-lt"/>
                <a:cs typeface="+mn-lt"/>
              </a:rPr>
              <a:t>sibuk</a:t>
            </a:r>
            <a:r>
              <a:rPr lang="en-US" sz="1700" dirty="0">
                <a:ea typeface="+mn-lt"/>
                <a:cs typeface="+mn-lt"/>
              </a:rPr>
              <a:t> </a:t>
            </a:r>
            <a:r>
              <a:rPr lang="en-US" sz="1700" dirty="0" err="1">
                <a:ea typeface="+mn-lt"/>
                <a:cs typeface="+mn-lt"/>
              </a:rPr>
              <a:t>dalam</a:t>
            </a:r>
            <a:r>
              <a:rPr lang="en-US" sz="1700" dirty="0">
                <a:ea typeface="+mn-lt"/>
                <a:cs typeface="+mn-lt"/>
              </a:rPr>
              <a:t> </a:t>
            </a:r>
            <a:r>
              <a:rPr lang="en-US" sz="1700" dirty="0" err="1">
                <a:ea typeface="+mn-lt"/>
                <a:cs typeface="+mn-lt"/>
              </a:rPr>
              <a:t>pekerjaan</a:t>
            </a:r>
            <a:r>
              <a:rPr lang="en-US" sz="1700" dirty="0">
                <a:ea typeface="+mn-lt"/>
                <a:cs typeface="+mn-lt"/>
              </a:rPr>
              <a:t> dan </a:t>
            </a:r>
            <a:r>
              <a:rPr lang="en-US" sz="1700" dirty="0" err="1">
                <a:ea typeface="+mn-lt"/>
                <a:cs typeface="+mn-lt"/>
              </a:rPr>
              <a:t>pendidikan</a:t>
            </a:r>
            <a:r>
              <a:rPr lang="en-US" sz="1700" dirty="0">
                <a:ea typeface="+mn-lt"/>
                <a:cs typeface="+mn-lt"/>
              </a:rPr>
              <a:t> </a:t>
            </a:r>
            <a:r>
              <a:rPr lang="en-US" sz="1700" dirty="0" err="1">
                <a:ea typeface="+mn-lt"/>
                <a:cs typeface="+mn-lt"/>
              </a:rPr>
              <a:t>mereka</a:t>
            </a:r>
            <a:r>
              <a:rPr lang="en-US" sz="1700" dirty="0">
                <a:ea typeface="+mn-lt"/>
                <a:cs typeface="+mn-lt"/>
              </a:rPr>
              <a:t>. Oleh </a:t>
            </a:r>
            <a:r>
              <a:rPr lang="en-US" sz="1700" dirty="0" err="1">
                <a:ea typeface="+mn-lt"/>
                <a:cs typeface="+mn-lt"/>
              </a:rPr>
              <a:t>sebab</a:t>
            </a:r>
            <a:r>
              <a:rPr lang="en-US" sz="1700" dirty="0">
                <a:ea typeface="+mn-lt"/>
                <a:cs typeface="+mn-lt"/>
              </a:rPr>
              <a:t> </a:t>
            </a:r>
            <a:r>
              <a:rPr lang="en-US" sz="1700" dirty="0" err="1">
                <a:ea typeface="+mn-lt"/>
                <a:cs typeface="+mn-lt"/>
              </a:rPr>
              <a:t>itu</a:t>
            </a:r>
            <a:r>
              <a:rPr lang="en-US" sz="1700" dirty="0">
                <a:ea typeface="+mn-lt"/>
                <a:cs typeface="+mn-lt"/>
              </a:rPr>
              <a:t>, </a:t>
            </a:r>
            <a:r>
              <a:rPr lang="en-US" sz="1700" dirty="0" err="1">
                <a:ea typeface="+mn-lt"/>
                <a:cs typeface="+mn-lt"/>
              </a:rPr>
              <a:t>kita</a:t>
            </a:r>
            <a:r>
              <a:rPr lang="en-US" sz="1700" dirty="0">
                <a:ea typeface="+mn-lt"/>
                <a:cs typeface="+mn-lt"/>
              </a:rPr>
              <a:t> </a:t>
            </a:r>
            <a:r>
              <a:rPr lang="en-US" sz="1700" dirty="0" err="1">
                <a:ea typeface="+mn-lt"/>
                <a:cs typeface="+mn-lt"/>
              </a:rPr>
              <a:t>selalu</a:t>
            </a:r>
            <a:r>
              <a:rPr lang="en-US" sz="1700" dirty="0">
                <a:ea typeface="+mn-lt"/>
                <a:cs typeface="+mn-lt"/>
              </a:rPr>
              <a:t> </a:t>
            </a:r>
            <a:r>
              <a:rPr lang="en-US" sz="1700" dirty="0" err="1">
                <a:ea typeface="+mn-lt"/>
                <a:cs typeface="+mn-lt"/>
              </a:rPr>
              <a:t>menyimpan</a:t>
            </a:r>
            <a:r>
              <a:rPr lang="en-US" sz="1700" dirty="0">
                <a:ea typeface="+mn-lt"/>
                <a:cs typeface="+mn-lt"/>
              </a:rPr>
              <a:t> </a:t>
            </a:r>
            <a:r>
              <a:rPr lang="en-US" sz="1700" dirty="0" err="1">
                <a:ea typeface="+mn-lt"/>
                <a:cs typeface="+mn-lt"/>
              </a:rPr>
              <a:t>makanan</a:t>
            </a:r>
            <a:r>
              <a:rPr lang="en-US" sz="1700" dirty="0">
                <a:ea typeface="+mn-lt"/>
                <a:cs typeface="+mn-lt"/>
              </a:rPr>
              <a:t> di </a:t>
            </a:r>
            <a:r>
              <a:rPr lang="en-US" sz="1700" dirty="0" err="1">
                <a:ea typeface="+mn-lt"/>
                <a:cs typeface="+mn-lt"/>
              </a:rPr>
              <a:t>dalam</a:t>
            </a:r>
            <a:r>
              <a:rPr lang="en-US" sz="1700" dirty="0">
                <a:ea typeface="+mn-lt"/>
                <a:cs typeface="+mn-lt"/>
              </a:rPr>
              <a:t> </a:t>
            </a:r>
            <a:r>
              <a:rPr lang="en-US" sz="1700" dirty="0" err="1">
                <a:ea typeface="+mn-lt"/>
                <a:cs typeface="+mn-lt"/>
              </a:rPr>
              <a:t>peti</a:t>
            </a:r>
            <a:r>
              <a:rPr lang="en-US" sz="1700" dirty="0">
                <a:ea typeface="+mn-lt"/>
                <a:cs typeface="+mn-lt"/>
              </a:rPr>
              <a:t> </a:t>
            </a:r>
            <a:r>
              <a:rPr lang="en-US" sz="1700" dirty="0" err="1">
                <a:ea typeface="+mn-lt"/>
                <a:cs typeface="+mn-lt"/>
              </a:rPr>
              <a:t>sejuk</a:t>
            </a:r>
            <a:r>
              <a:rPr lang="en-US" sz="1700" dirty="0">
                <a:ea typeface="+mn-lt"/>
                <a:cs typeface="+mn-lt"/>
              </a:rPr>
              <a:t>.</a:t>
            </a:r>
            <a:endParaRPr lang="en-US" sz="1700" err="1">
              <a:cs typeface="Calibri" panose="020F0502020204030204"/>
            </a:endParaRPr>
          </a:p>
          <a:p>
            <a:r>
              <a:rPr lang="en-US" sz="1700" dirty="0" err="1">
                <a:ea typeface="+mn-lt"/>
                <a:cs typeface="+mn-lt"/>
              </a:rPr>
              <a:t>Masalahnya</a:t>
            </a:r>
            <a:r>
              <a:rPr lang="en-US" sz="1700" dirty="0">
                <a:ea typeface="+mn-lt"/>
                <a:cs typeface="+mn-lt"/>
              </a:rPr>
              <a:t> </a:t>
            </a:r>
            <a:r>
              <a:rPr lang="en-US" sz="1700" dirty="0" err="1">
                <a:ea typeface="+mn-lt"/>
                <a:cs typeface="+mn-lt"/>
              </a:rPr>
              <a:t>wujud</a:t>
            </a:r>
            <a:r>
              <a:rPr lang="en-US" sz="1700" dirty="0">
                <a:ea typeface="+mn-lt"/>
                <a:cs typeface="+mn-lt"/>
              </a:rPr>
              <a:t> </a:t>
            </a:r>
            <a:r>
              <a:rPr lang="en-US" sz="1700" dirty="0" err="1">
                <a:ea typeface="+mn-lt"/>
                <a:cs typeface="+mn-lt"/>
              </a:rPr>
              <a:t>apabila</a:t>
            </a:r>
            <a:r>
              <a:rPr lang="en-US" sz="1700" dirty="0">
                <a:ea typeface="+mn-lt"/>
                <a:cs typeface="+mn-lt"/>
              </a:rPr>
              <a:t> </a:t>
            </a:r>
            <a:r>
              <a:rPr lang="en-US" sz="1700" dirty="0" err="1">
                <a:ea typeface="+mn-lt"/>
                <a:cs typeface="+mn-lt"/>
              </a:rPr>
              <a:t>kita</a:t>
            </a:r>
            <a:r>
              <a:rPr lang="en-US" sz="1700" dirty="0">
                <a:ea typeface="+mn-lt"/>
                <a:cs typeface="+mn-lt"/>
              </a:rPr>
              <a:t> </a:t>
            </a:r>
            <a:r>
              <a:rPr lang="en-US" sz="1700" dirty="0" err="1">
                <a:ea typeface="+mn-lt"/>
                <a:cs typeface="+mn-lt"/>
              </a:rPr>
              <a:t>terlalu</a:t>
            </a:r>
            <a:r>
              <a:rPr lang="en-US" sz="1700" dirty="0">
                <a:ea typeface="+mn-lt"/>
                <a:cs typeface="+mn-lt"/>
              </a:rPr>
              <a:t> </a:t>
            </a:r>
            <a:r>
              <a:rPr lang="en-US" sz="1700" dirty="0" err="1">
                <a:ea typeface="+mn-lt"/>
                <a:cs typeface="+mn-lt"/>
              </a:rPr>
              <a:t>sibuk</a:t>
            </a:r>
            <a:r>
              <a:rPr lang="en-US" sz="1700" dirty="0">
                <a:ea typeface="+mn-lt"/>
                <a:cs typeface="+mn-lt"/>
              </a:rPr>
              <a:t> </a:t>
            </a:r>
            <a:r>
              <a:rPr lang="en-US" sz="1700" dirty="0" err="1">
                <a:ea typeface="+mn-lt"/>
                <a:cs typeface="+mn-lt"/>
              </a:rPr>
              <a:t>sehingga</a:t>
            </a:r>
            <a:r>
              <a:rPr lang="en-US" sz="1700" dirty="0">
                <a:ea typeface="+mn-lt"/>
                <a:cs typeface="+mn-lt"/>
              </a:rPr>
              <a:t>  </a:t>
            </a:r>
            <a:r>
              <a:rPr lang="en-US" sz="1700" dirty="0" err="1">
                <a:ea typeface="+mn-lt"/>
                <a:cs typeface="+mn-lt"/>
              </a:rPr>
              <a:t>terlupa</a:t>
            </a:r>
            <a:r>
              <a:rPr lang="en-US" sz="1700" dirty="0">
                <a:ea typeface="+mn-lt"/>
                <a:cs typeface="+mn-lt"/>
              </a:rPr>
              <a:t> </a:t>
            </a:r>
            <a:r>
              <a:rPr lang="en-US" sz="1700" dirty="0" err="1">
                <a:ea typeface="+mn-lt"/>
                <a:cs typeface="+mn-lt"/>
              </a:rPr>
              <a:t>makanan</a:t>
            </a:r>
            <a:r>
              <a:rPr lang="en-US" sz="1700" dirty="0">
                <a:ea typeface="+mn-lt"/>
                <a:cs typeface="+mn-lt"/>
              </a:rPr>
              <a:t> yang </a:t>
            </a:r>
            <a:r>
              <a:rPr lang="en-US" sz="1700" dirty="0" err="1">
                <a:ea typeface="+mn-lt"/>
                <a:cs typeface="+mn-lt"/>
              </a:rPr>
              <a:t>disimpan</a:t>
            </a:r>
            <a:r>
              <a:rPr lang="en-US" sz="1700" dirty="0">
                <a:ea typeface="+mn-lt"/>
                <a:cs typeface="+mn-lt"/>
              </a:rPr>
              <a:t> </a:t>
            </a:r>
            <a:r>
              <a:rPr lang="en-US" sz="1700" dirty="0" err="1">
                <a:ea typeface="+mn-lt"/>
                <a:cs typeface="+mn-lt"/>
              </a:rPr>
              <a:t>dalam</a:t>
            </a:r>
            <a:r>
              <a:rPr lang="en-US" sz="1700" dirty="0">
                <a:ea typeface="+mn-lt"/>
                <a:cs typeface="+mn-lt"/>
              </a:rPr>
              <a:t> </a:t>
            </a:r>
            <a:r>
              <a:rPr lang="en-US" sz="1700" dirty="0" err="1">
                <a:ea typeface="+mn-lt"/>
                <a:cs typeface="+mn-lt"/>
              </a:rPr>
              <a:t>peti</a:t>
            </a:r>
            <a:r>
              <a:rPr lang="en-US" sz="1700" dirty="0">
                <a:ea typeface="+mn-lt"/>
                <a:cs typeface="+mn-lt"/>
              </a:rPr>
              <a:t> </a:t>
            </a:r>
            <a:r>
              <a:rPr lang="en-US" sz="1700" dirty="0" err="1">
                <a:ea typeface="+mn-lt"/>
                <a:cs typeface="+mn-lt"/>
              </a:rPr>
              <a:t>sejuk</a:t>
            </a:r>
            <a:r>
              <a:rPr lang="en-US" sz="1700" dirty="0">
                <a:ea typeface="+mn-lt"/>
                <a:cs typeface="+mn-lt"/>
              </a:rPr>
              <a:t>  </a:t>
            </a:r>
            <a:r>
              <a:rPr lang="en-US" sz="1700" dirty="0" err="1">
                <a:ea typeface="+mn-lt"/>
                <a:cs typeface="+mn-lt"/>
              </a:rPr>
              <a:t>sehingga</a:t>
            </a:r>
            <a:r>
              <a:rPr lang="en-US" sz="1700" dirty="0">
                <a:ea typeface="+mn-lt"/>
                <a:cs typeface="+mn-lt"/>
              </a:rPr>
              <a:t> </a:t>
            </a:r>
            <a:r>
              <a:rPr lang="en-US" sz="1700" dirty="0" err="1">
                <a:ea typeface="+mn-lt"/>
                <a:cs typeface="+mn-lt"/>
              </a:rPr>
              <a:t>makanan</a:t>
            </a:r>
            <a:r>
              <a:rPr lang="en-US" sz="1700" dirty="0">
                <a:ea typeface="+mn-lt"/>
                <a:cs typeface="+mn-lt"/>
              </a:rPr>
              <a:t> </a:t>
            </a:r>
            <a:r>
              <a:rPr lang="en-US" sz="1700" dirty="0" err="1">
                <a:ea typeface="+mn-lt"/>
                <a:cs typeface="+mn-lt"/>
              </a:rPr>
              <a:t>tersebut</a:t>
            </a:r>
            <a:r>
              <a:rPr lang="en-US" sz="1700" dirty="0">
                <a:ea typeface="+mn-lt"/>
                <a:cs typeface="+mn-lt"/>
              </a:rPr>
              <a:t> </a:t>
            </a:r>
            <a:r>
              <a:rPr lang="en-US" sz="1700" dirty="0" err="1">
                <a:ea typeface="+mn-lt"/>
                <a:cs typeface="+mn-lt"/>
              </a:rPr>
              <a:t>rosak</a:t>
            </a:r>
            <a:r>
              <a:rPr lang="en-US" sz="1700" dirty="0">
                <a:ea typeface="+mn-lt"/>
                <a:cs typeface="+mn-lt"/>
              </a:rPr>
              <a:t> dan </a:t>
            </a:r>
            <a:r>
              <a:rPr lang="en-US" sz="1700" dirty="0" err="1">
                <a:ea typeface="+mn-lt"/>
                <a:cs typeface="+mn-lt"/>
              </a:rPr>
              <a:t>basi</a:t>
            </a:r>
            <a:r>
              <a:rPr lang="en-US" sz="1700" dirty="0">
                <a:ea typeface="+mn-lt"/>
                <a:cs typeface="+mn-lt"/>
              </a:rPr>
              <a:t>. Oleh </a:t>
            </a:r>
            <a:r>
              <a:rPr lang="en-US" sz="1700" dirty="0" err="1">
                <a:ea typeface="+mn-lt"/>
                <a:cs typeface="+mn-lt"/>
              </a:rPr>
              <a:t>itu</a:t>
            </a:r>
            <a:r>
              <a:rPr lang="en-US" sz="1700" dirty="0">
                <a:ea typeface="+mn-lt"/>
                <a:cs typeface="+mn-lt"/>
              </a:rPr>
              <a:t> , </a:t>
            </a:r>
            <a:r>
              <a:rPr lang="en-US" sz="1700" dirty="0" err="1">
                <a:ea typeface="+mn-lt"/>
                <a:cs typeface="+mn-lt"/>
              </a:rPr>
              <a:t>pembaziran</a:t>
            </a:r>
            <a:r>
              <a:rPr lang="en-US" sz="1700" dirty="0">
                <a:ea typeface="+mn-lt"/>
                <a:cs typeface="+mn-lt"/>
              </a:rPr>
              <a:t> </a:t>
            </a:r>
            <a:r>
              <a:rPr lang="en-US" sz="1700" dirty="0" err="1">
                <a:ea typeface="+mn-lt"/>
                <a:cs typeface="+mn-lt"/>
              </a:rPr>
              <a:t>makanan</a:t>
            </a:r>
            <a:r>
              <a:rPr lang="en-US" sz="1700" dirty="0">
                <a:ea typeface="+mn-lt"/>
                <a:cs typeface="+mn-lt"/>
              </a:rPr>
              <a:t> </a:t>
            </a:r>
            <a:r>
              <a:rPr lang="en-US" sz="1700" dirty="0" err="1">
                <a:ea typeface="+mn-lt"/>
                <a:cs typeface="+mn-lt"/>
              </a:rPr>
              <a:t>berlaku</a:t>
            </a:r>
            <a:r>
              <a:rPr lang="en-US" sz="1700" dirty="0">
                <a:ea typeface="+mn-lt"/>
                <a:cs typeface="+mn-lt"/>
              </a:rPr>
              <a:t>.</a:t>
            </a:r>
            <a:endParaRPr lang="en-US" sz="1700" dirty="0">
              <a:cs typeface="Calibri"/>
            </a:endParaRPr>
          </a:p>
          <a:p>
            <a:r>
              <a:rPr lang="en-US" sz="1700" dirty="0">
                <a:ea typeface="+mn-lt"/>
                <a:cs typeface="+mn-lt"/>
              </a:rPr>
              <a:t> </a:t>
            </a:r>
            <a:r>
              <a:rPr lang="en-US" sz="1700" dirty="0" err="1">
                <a:ea typeface="+mn-lt"/>
                <a:cs typeface="+mn-lt"/>
              </a:rPr>
              <a:t>Bekas</a:t>
            </a:r>
            <a:r>
              <a:rPr lang="en-US" sz="1700" dirty="0">
                <a:ea typeface="+mn-lt"/>
                <a:cs typeface="+mn-lt"/>
              </a:rPr>
              <a:t> </a:t>
            </a:r>
            <a:r>
              <a:rPr lang="en-US" sz="1700" dirty="0" err="1">
                <a:ea typeface="+mn-lt"/>
                <a:cs typeface="+mn-lt"/>
              </a:rPr>
              <a:t>atau</a:t>
            </a:r>
            <a:r>
              <a:rPr lang="en-US" sz="1700" dirty="0">
                <a:ea typeface="+mn-lt"/>
                <a:cs typeface="+mn-lt"/>
              </a:rPr>
              <a:t> </a:t>
            </a:r>
            <a:r>
              <a:rPr lang="en-US" sz="1700" dirty="0" err="1">
                <a:ea typeface="+mn-lt"/>
                <a:cs typeface="+mn-lt"/>
              </a:rPr>
              <a:t>plastik</a:t>
            </a:r>
            <a:r>
              <a:rPr lang="en-US" sz="1700" dirty="0">
                <a:ea typeface="+mn-lt"/>
                <a:cs typeface="+mn-lt"/>
              </a:rPr>
              <a:t> yang </a:t>
            </a:r>
            <a:r>
              <a:rPr lang="en-US" sz="1700" dirty="0" err="1">
                <a:ea typeface="+mn-lt"/>
                <a:cs typeface="+mn-lt"/>
              </a:rPr>
              <a:t>berubah</a:t>
            </a:r>
            <a:r>
              <a:rPr lang="en-US" sz="1700" dirty="0">
                <a:ea typeface="+mn-lt"/>
                <a:cs typeface="+mn-lt"/>
              </a:rPr>
              <a:t> </a:t>
            </a:r>
            <a:r>
              <a:rPr lang="en-US" sz="1700" dirty="0" err="1">
                <a:ea typeface="+mn-lt"/>
                <a:cs typeface="+mn-lt"/>
              </a:rPr>
              <a:t>warna</a:t>
            </a:r>
            <a:r>
              <a:rPr lang="en-US" sz="1700" dirty="0">
                <a:ea typeface="+mn-lt"/>
                <a:cs typeface="+mn-lt"/>
              </a:rPr>
              <a:t> </a:t>
            </a:r>
            <a:r>
              <a:rPr lang="en-US" sz="1700" dirty="0" err="1">
                <a:ea typeface="+mn-lt"/>
                <a:cs typeface="+mn-lt"/>
              </a:rPr>
              <a:t>mengikut</a:t>
            </a:r>
            <a:r>
              <a:rPr lang="en-US" sz="1700" dirty="0">
                <a:ea typeface="+mn-lt"/>
                <a:cs typeface="+mn-lt"/>
              </a:rPr>
              <a:t> </a:t>
            </a:r>
            <a:r>
              <a:rPr lang="en-US" sz="1700" dirty="0" err="1">
                <a:ea typeface="+mn-lt"/>
                <a:cs typeface="+mn-lt"/>
              </a:rPr>
              <a:t>kesegaran</a:t>
            </a:r>
            <a:r>
              <a:rPr lang="en-US" sz="1700" dirty="0">
                <a:ea typeface="+mn-lt"/>
                <a:cs typeface="+mn-lt"/>
              </a:rPr>
              <a:t> </a:t>
            </a:r>
            <a:r>
              <a:rPr lang="en-US" sz="1700" dirty="0" err="1">
                <a:ea typeface="+mn-lt"/>
                <a:cs typeface="+mn-lt"/>
              </a:rPr>
              <a:t>makanan</a:t>
            </a:r>
            <a:r>
              <a:rPr lang="en-US" sz="1700" dirty="0">
                <a:ea typeface="+mn-lt"/>
                <a:cs typeface="+mn-lt"/>
              </a:rPr>
              <a:t> </a:t>
            </a:r>
            <a:r>
              <a:rPr lang="en-US" sz="1700" dirty="0" err="1">
                <a:ea typeface="+mn-lt"/>
                <a:cs typeface="+mn-lt"/>
              </a:rPr>
              <a:t>dapat</a:t>
            </a:r>
            <a:r>
              <a:rPr lang="en-US" sz="1700" dirty="0">
                <a:ea typeface="+mn-lt"/>
                <a:cs typeface="+mn-lt"/>
              </a:rPr>
              <a:t> </a:t>
            </a:r>
            <a:r>
              <a:rPr lang="en-US" sz="1700" dirty="0" err="1">
                <a:ea typeface="+mn-lt"/>
                <a:cs typeface="+mn-lt"/>
              </a:rPr>
              <a:t>mengatasi</a:t>
            </a:r>
            <a:r>
              <a:rPr lang="en-US" sz="1700" dirty="0">
                <a:ea typeface="+mn-lt"/>
                <a:cs typeface="+mn-lt"/>
              </a:rPr>
              <a:t> </a:t>
            </a:r>
            <a:r>
              <a:rPr lang="en-US" sz="1700" dirty="0" err="1">
                <a:ea typeface="+mn-lt"/>
                <a:cs typeface="+mn-lt"/>
              </a:rPr>
              <a:t>masalah</a:t>
            </a:r>
            <a:r>
              <a:rPr lang="en-US" sz="1700" dirty="0">
                <a:ea typeface="+mn-lt"/>
                <a:cs typeface="+mn-lt"/>
              </a:rPr>
              <a:t> </a:t>
            </a:r>
            <a:r>
              <a:rPr lang="en-US" sz="1700" dirty="0" err="1">
                <a:ea typeface="+mn-lt"/>
                <a:cs typeface="+mn-lt"/>
              </a:rPr>
              <a:t>pembaziran</a:t>
            </a:r>
            <a:r>
              <a:rPr lang="en-US" sz="1700" dirty="0">
                <a:ea typeface="+mn-lt"/>
                <a:cs typeface="+mn-lt"/>
              </a:rPr>
              <a:t> </a:t>
            </a:r>
            <a:r>
              <a:rPr lang="en-US" sz="1700" dirty="0" err="1">
                <a:ea typeface="+mn-lt"/>
                <a:cs typeface="+mn-lt"/>
              </a:rPr>
              <a:t>makanan</a:t>
            </a:r>
            <a:r>
              <a:rPr lang="en-US" sz="1700" dirty="0">
                <a:ea typeface="+mn-lt"/>
                <a:cs typeface="+mn-lt"/>
              </a:rPr>
              <a:t> </a:t>
            </a:r>
            <a:r>
              <a:rPr lang="en-US" sz="1700" dirty="0" err="1">
                <a:ea typeface="+mn-lt"/>
                <a:cs typeface="+mn-lt"/>
              </a:rPr>
              <a:t>tersebut</a:t>
            </a:r>
            <a:endParaRPr lang="en-US" sz="1700">
              <a:cs typeface="Calibri" panose="020F0502020204030204"/>
            </a:endParaRPr>
          </a:p>
          <a:p>
            <a:endParaRPr lang="en-US" sz="1700">
              <a:cs typeface="Calibri" panose="020F0502020204030204"/>
            </a:endParaRPr>
          </a:p>
        </p:txBody>
      </p:sp>
    </p:spTree>
    <p:extLst>
      <p:ext uri="{BB962C8B-B14F-4D97-AF65-F5344CB8AC3E}">
        <p14:creationId xmlns:p14="http://schemas.microsoft.com/office/powerpoint/2010/main" val="1326834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D8EBA5CD-5BE9-422E-B447-2EB29F8F0CA2}"/>
              </a:ext>
            </a:extLst>
          </p:cNvPr>
          <p:cNvSpPr>
            <a:spLocks noGrp="1"/>
          </p:cNvSpPr>
          <p:nvPr>
            <p:ph type="title"/>
          </p:nvPr>
        </p:nvSpPr>
        <p:spPr>
          <a:xfrm>
            <a:off x="904877" y="2415322"/>
            <a:ext cx="3451730" cy="2399869"/>
          </a:xfrm>
        </p:spPr>
        <p:txBody>
          <a:bodyPr>
            <a:normAutofit/>
          </a:bodyPr>
          <a:lstStyle/>
          <a:p>
            <a:pPr algn="ctr"/>
            <a:r>
              <a:rPr lang="en-US" sz="4000" dirty="0">
                <a:solidFill>
                  <a:srgbClr val="FFFFFF"/>
                </a:solidFill>
                <a:cs typeface="Calibri Light"/>
              </a:rPr>
              <a:t>SEJARAH PROTOTYPE</a:t>
            </a:r>
          </a:p>
        </p:txBody>
      </p:sp>
      <p:sp>
        <p:nvSpPr>
          <p:cNvPr id="3" name="Content Placeholder 2">
            <a:extLst>
              <a:ext uri="{FF2B5EF4-FFF2-40B4-BE49-F238E27FC236}">
                <a16:creationId xmlns:a16="http://schemas.microsoft.com/office/drawing/2014/main" id="{E6A69F14-6206-4197-AE6F-55CDF6B9F8C7}"/>
              </a:ext>
            </a:extLst>
          </p:cNvPr>
          <p:cNvSpPr>
            <a:spLocks noGrp="1"/>
          </p:cNvSpPr>
          <p:nvPr>
            <p:ph idx="1"/>
          </p:nvPr>
        </p:nvSpPr>
        <p:spPr>
          <a:xfrm>
            <a:off x="4942046" y="1602389"/>
            <a:ext cx="6960583" cy="4450939"/>
          </a:xfrm>
        </p:spPr>
        <p:txBody>
          <a:bodyPr vert="horz" lIns="91440" tIns="45720" rIns="91440" bIns="45720" rtlCol="0" anchor="ctr">
            <a:noAutofit/>
          </a:bodyPr>
          <a:lstStyle/>
          <a:p>
            <a:r>
              <a:rPr lang="en-US" sz="1600" dirty="0" err="1">
                <a:ea typeface="+mn-lt"/>
                <a:cs typeface="+mn-lt"/>
              </a:rPr>
              <a:t>Pembungkusan</a:t>
            </a:r>
            <a:r>
              <a:rPr lang="en-US" sz="1600" dirty="0">
                <a:ea typeface="+mn-lt"/>
                <a:cs typeface="+mn-lt"/>
              </a:rPr>
              <a:t> </a:t>
            </a:r>
            <a:r>
              <a:rPr lang="en-US" sz="1600" dirty="0" err="1">
                <a:ea typeface="+mn-lt"/>
                <a:cs typeface="+mn-lt"/>
              </a:rPr>
              <a:t>didefinasikan</a:t>
            </a:r>
            <a:r>
              <a:rPr lang="en-US" sz="1600" dirty="0">
                <a:ea typeface="+mn-lt"/>
                <a:cs typeface="+mn-lt"/>
              </a:rPr>
              <a:t> </a:t>
            </a:r>
            <a:r>
              <a:rPr lang="en-US" sz="1600" dirty="0" err="1">
                <a:ea typeface="+mn-lt"/>
                <a:cs typeface="+mn-lt"/>
              </a:rPr>
              <a:t>sebagai</a:t>
            </a:r>
            <a:r>
              <a:rPr lang="en-US" sz="1600" dirty="0">
                <a:ea typeface="+mn-lt"/>
                <a:cs typeface="+mn-lt"/>
              </a:rPr>
              <a:t> </a:t>
            </a:r>
            <a:r>
              <a:rPr lang="en-US" sz="1600" dirty="0" err="1">
                <a:ea typeface="+mn-lt"/>
                <a:cs typeface="+mn-lt"/>
              </a:rPr>
              <a:t>bekas</a:t>
            </a:r>
            <a:r>
              <a:rPr lang="en-US" sz="1600" dirty="0">
                <a:ea typeface="+mn-lt"/>
                <a:cs typeface="+mn-lt"/>
              </a:rPr>
              <a:t> yang </a:t>
            </a:r>
            <a:r>
              <a:rPr lang="en-US" sz="1600" dirty="0" err="1">
                <a:ea typeface="+mn-lt"/>
                <a:cs typeface="+mn-lt"/>
              </a:rPr>
              <a:t>melindungi</a:t>
            </a:r>
            <a:r>
              <a:rPr lang="en-US" sz="1600" dirty="0">
                <a:ea typeface="+mn-lt"/>
                <a:cs typeface="+mn-lt"/>
              </a:rPr>
              <a:t> dan </a:t>
            </a:r>
            <a:r>
              <a:rPr lang="en-US" sz="1600" dirty="0" err="1">
                <a:ea typeface="+mn-lt"/>
                <a:cs typeface="+mn-lt"/>
              </a:rPr>
              <a:t>memelihara</a:t>
            </a:r>
            <a:r>
              <a:rPr lang="en-US" sz="1600" dirty="0">
                <a:ea typeface="+mn-lt"/>
                <a:cs typeface="+mn-lt"/>
              </a:rPr>
              <a:t> </a:t>
            </a:r>
            <a:r>
              <a:rPr lang="en-US" sz="1600" dirty="0" err="1">
                <a:ea typeface="+mn-lt"/>
                <a:cs typeface="+mn-lt"/>
              </a:rPr>
              <a:t>kualiti</a:t>
            </a:r>
            <a:r>
              <a:rPr lang="en-US" sz="1600" dirty="0">
                <a:ea typeface="+mn-lt"/>
                <a:cs typeface="+mn-lt"/>
              </a:rPr>
              <a:t> </a:t>
            </a:r>
            <a:r>
              <a:rPr lang="en-US" sz="1600" dirty="0" err="1">
                <a:ea typeface="+mn-lt"/>
                <a:cs typeface="+mn-lt"/>
              </a:rPr>
              <a:t>makanan</a:t>
            </a:r>
            <a:r>
              <a:rPr lang="en-US" sz="1600" dirty="0">
                <a:ea typeface="+mn-lt"/>
                <a:cs typeface="+mn-lt"/>
              </a:rPr>
              <a:t> </a:t>
            </a:r>
            <a:r>
              <a:rPr lang="en-US" sz="1600" dirty="0" err="1">
                <a:ea typeface="+mn-lt"/>
                <a:cs typeface="+mn-lt"/>
              </a:rPr>
              <a:t>semasa</a:t>
            </a:r>
            <a:r>
              <a:rPr lang="en-US" sz="1600" dirty="0">
                <a:ea typeface="+mn-lt"/>
                <a:cs typeface="+mn-lt"/>
              </a:rPr>
              <a:t> </a:t>
            </a:r>
            <a:r>
              <a:rPr lang="en-US" sz="1600" dirty="0" err="1">
                <a:ea typeface="+mn-lt"/>
                <a:cs typeface="+mn-lt"/>
              </a:rPr>
              <a:t>disimpan</a:t>
            </a:r>
            <a:r>
              <a:rPr lang="en-US" sz="1600" dirty="0">
                <a:ea typeface="+mn-lt"/>
                <a:cs typeface="+mn-lt"/>
              </a:rPr>
              <a:t>.</a:t>
            </a:r>
            <a:endParaRPr lang="en-US" sz="1600">
              <a:cs typeface="Calibri" panose="020F0502020204030204"/>
            </a:endParaRPr>
          </a:p>
          <a:p>
            <a:r>
              <a:rPr lang="en-US" sz="1600" dirty="0">
                <a:ea typeface="+mn-lt"/>
                <a:cs typeface="+mn-lt"/>
              </a:rPr>
              <a:t> Pada zaman </a:t>
            </a:r>
            <a:r>
              <a:rPr lang="en-US" sz="1600" err="1">
                <a:ea typeface="+mn-lt"/>
                <a:cs typeface="+mn-lt"/>
              </a:rPr>
              <a:t>pra-sejarah,masyarakat</a:t>
            </a:r>
            <a:r>
              <a:rPr lang="en-US" sz="1600" dirty="0">
                <a:ea typeface="+mn-lt"/>
                <a:cs typeface="+mn-lt"/>
              </a:rPr>
              <a:t> zaman </a:t>
            </a:r>
            <a:r>
              <a:rPr lang="en-US" sz="1600" err="1">
                <a:ea typeface="+mn-lt"/>
                <a:cs typeface="+mn-lt"/>
              </a:rPr>
              <a:t>itu</a:t>
            </a:r>
            <a:r>
              <a:rPr lang="en-US" sz="1600" dirty="0">
                <a:ea typeface="+mn-lt"/>
                <a:cs typeface="+mn-lt"/>
              </a:rPr>
              <a:t> </a:t>
            </a:r>
            <a:r>
              <a:rPr lang="en-US" sz="1600" err="1">
                <a:ea typeface="+mn-lt"/>
                <a:cs typeface="+mn-lt"/>
              </a:rPr>
              <a:t>telah</a:t>
            </a:r>
            <a:r>
              <a:rPr lang="en-US" sz="1600" dirty="0">
                <a:ea typeface="+mn-lt"/>
                <a:cs typeface="+mn-lt"/>
              </a:rPr>
              <a:t> </a:t>
            </a:r>
            <a:r>
              <a:rPr lang="en-US" sz="1600" err="1">
                <a:ea typeface="+mn-lt"/>
                <a:cs typeface="+mn-lt"/>
              </a:rPr>
              <a:t>menggunakan</a:t>
            </a:r>
            <a:r>
              <a:rPr lang="en-US" sz="1600" dirty="0">
                <a:ea typeface="+mn-lt"/>
                <a:cs typeface="+mn-lt"/>
              </a:rPr>
              <a:t> </a:t>
            </a:r>
            <a:r>
              <a:rPr lang="en-US" sz="1600" err="1">
                <a:ea typeface="+mn-lt"/>
                <a:cs typeface="+mn-lt"/>
              </a:rPr>
              <a:t>bahan</a:t>
            </a:r>
            <a:r>
              <a:rPr lang="en-US" sz="1600" dirty="0">
                <a:ea typeface="+mn-lt"/>
                <a:cs typeface="+mn-lt"/>
              </a:rPr>
              <a:t> </a:t>
            </a:r>
            <a:r>
              <a:rPr lang="en-US" sz="1600" err="1">
                <a:ea typeface="+mn-lt"/>
                <a:cs typeface="+mn-lt"/>
              </a:rPr>
              <a:t>semulajadi</a:t>
            </a:r>
            <a:r>
              <a:rPr lang="en-US" sz="1600" dirty="0">
                <a:ea typeface="+mn-lt"/>
                <a:cs typeface="+mn-lt"/>
              </a:rPr>
              <a:t> </a:t>
            </a:r>
            <a:r>
              <a:rPr lang="en-US" sz="1600" err="1">
                <a:ea typeface="+mn-lt"/>
                <a:cs typeface="+mn-lt"/>
              </a:rPr>
              <a:t>seperti</a:t>
            </a:r>
            <a:r>
              <a:rPr lang="en-US" sz="1600" dirty="0">
                <a:ea typeface="+mn-lt"/>
                <a:cs typeface="+mn-lt"/>
              </a:rPr>
              <a:t> </a:t>
            </a:r>
            <a:r>
              <a:rPr lang="en-US" sz="1600" err="1">
                <a:ea typeface="+mn-lt"/>
                <a:cs typeface="+mn-lt"/>
              </a:rPr>
              <a:t>daun</a:t>
            </a:r>
            <a:r>
              <a:rPr lang="en-US" sz="1600" dirty="0">
                <a:ea typeface="+mn-lt"/>
                <a:cs typeface="+mn-lt"/>
              </a:rPr>
              <a:t>, </a:t>
            </a:r>
            <a:r>
              <a:rPr lang="en-US" sz="1600" err="1">
                <a:ea typeface="+mn-lt"/>
                <a:cs typeface="+mn-lt"/>
              </a:rPr>
              <a:t>kulit</a:t>
            </a:r>
            <a:r>
              <a:rPr lang="en-US" sz="1600" dirty="0">
                <a:ea typeface="+mn-lt"/>
                <a:cs typeface="+mn-lt"/>
              </a:rPr>
              <a:t> </a:t>
            </a:r>
            <a:r>
              <a:rPr lang="en-US" sz="1600" err="1">
                <a:ea typeface="+mn-lt"/>
                <a:cs typeface="+mn-lt"/>
              </a:rPr>
              <a:t>binatang</a:t>
            </a:r>
            <a:r>
              <a:rPr lang="en-US" sz="1600" dirty="0">
                <a:ea typeface="+mn-lt"/>
                <a:cs typeface="+mn-lt"/>
              </a:rPr>
              <a:t>, </a:t>
            </a:r>
            <a:r>
              <a:rPr lang="en-US" sz="1600" err="1">
                <a:ea typeface="+mn-lt"/>
                <a:cs typeface="+mn-lt"/>
              </a:rPr>
              <a:t>kulit</a:t>
            </a:r>
            <a:r>
              <a:rPr lang="en-US" sz="1600" dirty="0">
                <a:ea typeface="+mn-lt"/>
                <a:cs typeface="+mn-lt"/>
              </a:rPr>
              <a:t> </a:t>
            </a:r>
            <a:r>
              <a:rPr lang="en-US" sz="1600" err="1">
                <a:ea typeface="+mn-lt"/>
                <a:cs typeface="+mn-lt"/>
              </a:rPr>
              <a:t>kayu,buluh</a:t>
            </a:r>
            <a:r>
              <a:rPr lang="en-US" sz="1600" dirty="0">
                <a:ea typeface="+mn-lt"/>
                <a:cs typeface="+mn-lt"/>
              </a:rPr>
              <a:t> dan lain-lain </a:t>
            </a:r>
            <a:r>
              <a:rPr lang="en-US" sz="1600" err="1">
                <a:ea typeface="+mn-lt"/>
                <a:cs typeface="+mn-lt"/>
              </a:rPr>
              <a:t>sebagai</a:t>
            </a:r>
            <a:r>
              <a:rPr lang="en-US" sz="1600" dirty="0">
                <a:ea typeface="+mn-lt"/>
                <a:cs typeface="+mn-lt"/>
              </a:rPr>
              <a:t> </a:t>
            </a:r>
            <a:r>
              <a:rPr lang="en-US" sz="1600" err="1">
                <a:ea typeface="+mn-lt"/>
                <a:cs typeface="+mn-lt"/>
              </a:rPr>
              <a:t>alat</a:t>
            </a:r>
            <a:r>
              <a:rPr lang="en-US" sz="1600" dirty="0">
                <a:ea typeface="+mn-lt"/>
                <a:cs typeface="+mn-lt"/>
              </a:rPr>
              <a:t> </a:t>
            </a:r>
            <a:r>
              <a:rPr lang="en-US" sz="1600" err="1">
                <a:ea typeface="+mn-lt"/>
                <a:cs typeface="+mn-lt"/>
              </a:rPr>
              <a:t>untuk</a:t>
            </a:r>
            <a:r>
              <a:rPr lang="en-US" sz="1600" dirty="0">
                <a:ea typeface="+mn-lt"/>
                <a:cs typeface="+mn-lt"/>
              </a:rPr>
              <a:t> </a:t>
            </a:r>
            <a:r>
              <a:rPr lang="en-US" sz="1600" err="1">
                <a:ea typeface="+mn-lt"/>
                <a:cs typeface="+mn-lt"/>
              </a:rPr>
              <a:t>menbungkus</a:t>
            </a:r>
            <a:r>
              <a:rPr lang="en-US" sz="1600" dirty="0">
                <a:ea typeface="+mn-lt"/>
                <a:cs typeface="+mn-lt"/>
              </a:rPr>
              <a:t> dan </a:t>
            </a:r>
            <a:r>
              <a:rPr lang="en-US" sz="1600" err="1">
                <a:ea typeface="+mn-lt"/>
                <a:cs typeface="+mn-lt"/>
              </a:rPr>
              <a:t>menyimpan</a:t>
            </a:r>
            <a:r>
              <a:rPr lang="en-US" sz="1600" dirty="0">
                <a:ea typeface="+mn-lt"/>
                <a:cs typeface="+mn-lt"/>
              </a:rPr>
              <a:t> </a:t>
            </a:r>
            <a:r>
              <a:rPr lang="en-US" sz="1600" err="1">
                <a:ea typeface="+mn-lt"/>
                <a:cs typeface="+mn-lt"/>
              </a:rPr>
              <a:t>makanan</a:t>
            </a:r>
            <a:r>
              <a:rPr lang="en-US" sz="1600" dirty="0">
                <a:ea typeface="+mn-lt"/>
                <a:cs typeface="+mn-lt"/>
              </a:rPr>
              <a:t>.</a:t>
            </a:r>
            <a:endParaRPr lang="en-US" sz="1600">
              <a:cs typeface="Calibri" panose="020F0502020204030204"/>
            </a:endParaRPr>
          </a:p>
          <a:p>
            <a:r>
              <a:rPr lang="en-US" sz="1600" dirty="0">
                <a:ea typeface="+mn-lt"/>
                <a:cs typeface="+mn-lt"/>
              </a:rPr>
              <a:t>Masyarakat pada zaman </a:t>
            </a:r>
            <a:r>
              <a:rPr lang="en-US" sz="1600" dirty="0" err="1">
                <a:ea typeface="+mn-lt"/>
                <a:cs typeface="+mn-lt"/>
              </a:rPr>
              <a:t>terdahulu</a:t>
            </a:r>
            <a:r>
              <a:rPr lang="en-US" sz="1600" dirty="0">
                <a:ea typeface="+mn-lt"/>
                <a:cs typeface="+mn-lt"/>
              </a:rPr>
              <a:t> </a:t>
            </a:r>
            <a:r>
              <a:rPr lang="en-US" sz="1600" dirty="0" err="1">
                <a:ea typeface="+mn-lt"/>
                <a:cs typeface="+mn-lt"/>
              </a:rPr>
              <a:t>lebih</a:t>
            </a:r>
            <a:r>
              <a:rPr lang="en-US" sz="1600" dirty="0">
                <a:ea typeface="+mn-lt"/>
                <a:cs typeface="+mn-lt"/>
              </a:rPr>
              <a:t> </a:t>
            </a:r>
            <a:r>
              <a:rPr lang="en-US" sz="1600" dirty="0" err="1">
                <a:ea typeface="+mn-lt"/>
                <a:cs typeface="+mn-lt"/>
              </a:rPr>
              <a:t>banyak</a:t>
            </a:r>
            <a:r>
              <a:rPr lang="en-US" sz="1600" dirty="0">
                <a:ea typeface="+mn-lt"/>
                <a:cs typeface="+mn-lt"/>
              </a:rPr>
              <a:t> </a:t>
            </a:r>
            <a:r>
              <a:rPr lang="en-US" sz="1600" dirty="0" err="1">
                <a:ea typeface="+mn-lt"/>
                <a:cs typeface="+mn-lt"/>
              </a:rPr>
              <a:t>bergantung</a:t>
            </a:r>
            <a:r>
              <a:rPr lang="en-US" sz="1600" dirty="0">
                <a:ea typeface="+mn-lt"/>
                <a:cs typeface="+mn-lt"/>
              </a:rPr>
              <a:t> </a:t>
            </a:r>
            <a:r>
              <a:rPr lang="en-US" sz="1600" dirty="0" err="1">
                <a:ea typeface="+mn-lt"/>
                <a:cs typeface="+mn-lt"/>
              </a:rPr>
              <a:t>kepada</a:t>
            </a:r>
            <a:r>
              <a:rPr lang="en-US" sz="1600" dirty="0">
                <a:ea typeface="+mn-lt"/>
                <a:cs typeface="+mn-lt"/>
              </a:rPr>
              <a:t> </a:t>
            </a:r>
            <a:r>
              <a:rPr lang="en-US" sz="1600" dirty="0" err="1">
                <a:ea typeface="+mn-lt"/>
                <a:cs typeface="+mn-lt"/>
              </a:rPr>
              <a:t>alam</a:t>
            </a:r>
            <a:r>
              <a:rPr lang="en-US" sz="1600" dirty="0">
                <a:ea typeface="+mn-lt"/>
                <a:cs typeface="+mn-lt"/>
              </a:rPr>
              <a:t> dan </a:t>
            </a:r>
            <a:r>
              <a:rPr lang="en-US" sz="1600" dirty="0" err="1">
                <a:ea typeface="+mn-lt"/>
                <a:cs typeface="+mn-lt"/>
              </a:rPr>
              <a:t>bahan</a:t>
            </a:r>
            <a:r>
              <a:rPr lang="en-US" sz="1600" dirty="0">
                <a:ea typeface="+mn-lt"/>
                <a:cs typeface="+mn-lt"/>
              </a:rPr>
              <a:t> </a:t>
            </a:r>
            <a:r>
              <a:rPr lang="en-US" sz="1600" dirty="0" err="1">
                <a:ea typeface="+mn-lt"/>
                <a:cs typeface="+mn-lt"/>
              </a:rPr>
              <a:t>semulajadi</a:t>
            </a:r>
            <a:r>
              <a:rPr lang="en-US" sz="1600" dirty="0">
                <a:ea typeface="+mn-lt"/>
                <a:cs typeface="+mn-lt"/>
              </a:rPr>
              <a:t> </a:t>
            </a:r>
            <a:r>
              <a:rPr lang="en-US" sz="1600" dirty="0" err="1">
                <a:ea typeface="+mn-lt"/>
                <a:cs typeface="+mn-lt"/>
              </a:rPr>
              <a:t>untuk</a:t>
            </a:r>
            <a:r>
              <a:rPr lang="en-US" sz="1600" dirty="0">
                <a:ea typeface="+mn-lt"/>
                <a:cs typeface="+mn-lt"/>
              </a:rPr>
              <a:t> </a:t>
            </a:r>
            <a:r>
              <a:rPr lang="en-US" sz="1600" dirty="0" err="1">
                <a:ea typeface="+mn-lt"/>
                <a:cs typeface="+mn-lt"/>
              </a:rPr>
              <a:t>menghasilkan</a:t>
            </a:r>
            <a:r>
              <a:rPr lang="en-US" sz="1600" dirty="0">
                <a:ea typeface="+mn-lt"/>
                <a:cs typeface="+mn-lt"/>
              </a:rPr>
              <a:t> </a:t>
            </a:r>
            <a:r>
              <a:rPr lang="en-US" sz="1600" dirty="0" err="1">
                <a:ea typeface="+mn-lt"/>
                <a:cs typeface="+mn-lt"/>
              </a:rPr>
              <a:t>produk</a:t>
            </a:r>
            <a:r>
              <a:rPr lang="en-US" sz="1600" dirty="0">
                <a:ea typeface="+mn-lt"/>
                <a:cs typeface="+mn-lt"/>
              </a:rPr>
              <a:t> </a:t>
            </a:r>
            <a:r>
              <a:rPr lang="en-US" sz="1600" dirty="0" err="1">
                <a:ea typeface="+mn-lt"/>
                <a:cs typeface="+mn-lt"/>
              </a:rPr>
              <a:t>penyimpanan</a:t>
            </a:r>
            <a:r>
              <a:rPr lang="en-US" sz="1600" dirty="0">
                <a:ea typeface="+mn-lt"/>
                <a:cs typeface="+mn-lt"/>
              </a:rPr>
              <a:t> </a:t>
            </a:r>
            <a:r>
              <a:rPr lang="en-US" sz="1600" dirty="0" err="1">
                <a:ea typeface="+mn-lt"/>
                <a:cs typeface="+mn-lt"/>
              </a:rPr>
              <a:t>makanan.Masyarakat</a:t>
            </a:r>
            <a:r>
              <a:rPr lang="en-US" sz="1600" dirty="0">
                <a:ea typeface="+mn-lt"/>
                <a:cs typeface="+mn-lt"/>
              </a:rPr>
              <a:t> </a:t>
            </a:r>
            <a:r>
              <a:rPr lang="en-US" sz="1600" dirty="0" err="1">
                <a:ea typeface="+mn-lt"/>
                <a:cs typeface="+mn-lt"/>
              </a:rPr>
              <a:t>terdahulu</a:t>
            </a:r>
            <a:r>
              <a:rPr lang="en-US" sz="1600" dirty="0">
                <a:ea typeface="+mn-lt"/>
                <a:cs typeface="+mn-lt"/>
              </a:rPr>
              <a:t> </a:t>
            </a:r>
            <a:r>
              <a:rPr lang="en-US" sz="1600" dirty="0" err="1">
                <a:ea typeface="+mn-lt"/>
                <a:cs typeface="+mn-lt"/>
              </a:rPr>
              <a:t>telah</a:t>
            </a:r>
            <a:r>
              <a:rPr lang="en-US" sz="1600" dirty="0">
                <a:ea typeface="+mn-lt"/>
                <a:cs typeface="+mn-lt"/>
              </a:rPr>
              <a:t> </a:t>
            </a:r>
            <a:r>
              <a:rPr lang="en-US" sz="1600" dirty="0" err="1">
                <a:ea typeface="+mn-lt"/>
                <a:cs typeface="+mn-lt"/>
              </a:rPr>
              <a:t>menggunakan</a:t>
            </a:r>
            <a:r>
              <a:rPr lang="en-US" sz="1600" dirty="0">
                <a:ea typeface="+mn-lt"/>
                <a:cs typeface="+mn-lt"/>
              </a:rPr>
              <a:t> </a:t>
            </a:r>
            <a:r>
              <a:rPr lang="en-US" sz="1600" dirty="0" err="1">
                <a:ea typeface="+mn-lt"/>
                <a:cs typeface="+mn-lt"/>
              </a:rPr>
              <a:t>tanah</a:t>
            </a:r>
            <a:r>
              <a:rPr lang="en-US" sz="1600" dirty="0">
                <a:ea typeface="+mn-lt"/>
                <a:cs typeface="+mn-lt"/>
              </a:rPr>
              <a:t> </a:t>
            </a:r>
            <a:r>
              <a:rPr lang="en-US" sz="1600" dirty="0" err="1">
                <a:ea typeface="+mn-lt"/>
                <a:cs typeface="+mn-lt"/>
              </a:rPr>
              <a:t>liat</a:t>
            </a:r>
            <a:r>
              <a:rPr lang="en-US" sz="1600" dirty="0">
                <a:ea typeface="+mn-lt"/>
                <a:cs typeface="+mn-lt"/>
              </a:rPr>
              <a:t> </a:t>
            </a:r>
            <a:r>
              <a:rPr lang="en-US" sz="1600" dirty="0" err="1">
                <a:ea typeface="+mn-lt"/>
                <a:cs typeface="+mn-lt"/>
              </a:rPr>
              <a:t>untuk</a:t>
            </a:r>
            <a:r>
              <a:rPr lang="en-US" sz="1600" dirty="0">
                <a:ea typeface="+mn-lt"/>
                <a:cs typeface="+mn-lt"/>
              </a:rPr>
              <a:t> </a:t>
            </a:r>
            <a:r>
              <a:rPr lang="en-US" sz="1600" dirty="0" err="1">
                <a:ea typeface="+mn-lt"/>
                <a:cs typeface="+mn-lt"/>
              </a:rPr>
              <a:t>membuat</a:t>
            </a:r>
            <a:r>
              <a:rPr lang="en-US" sz="1600" dirty="0">
                <a:ea typeface="+mn-lt"/>
                <a:cs typeface="+mn-lt"/>
              </a:rPr>
              <a:t> </a:t>
            </a:r>
            <a:r>
              <a:rPr lang="en-US" sz="1600" dirty="0" err="1">
                <a:ea typeface="+mn-lt"/>
                <a:cs typeface="+mn-lt"/>
              </a:rPr>
              <a:t>tempayan</a:t>
            </a:r>
            <a:r>
              <a:rPr lang="en-US" sz="1600" dirty="0">
                <a:ea typeface="+mn-lt"/>
                <a:cs typeface="+mn-lt"/>
              </a:rPr>
              <a:t> yang </a:t>
            </a:r>
            <a:r>
              <a:rPr lang="en-US" sz="1600" dirty="0" err="1">
                <a:ea typeface="+mn-lt"/>
                <a:cs typeface="+mn-lt"/>
              </a:rPr>
              <a:t>digunakan</a:t>
            </a:r>
            <a:r>
              <a:rPr lang="en-US" sz="1600" dirty="0">
                <a:ea typeface="+mn-lt"/>
                <a:cs typeface="+mn-lt"/>
              </a:rPr>
              <a:t> </a:t>
            </a:r>
            <a:r>
              <a:rPr lang="en-US" sz="1600" dirty="0" err="1">
                <a:ea typeface="+mn-lt"/>
                <a:cs typeface="+mn-lt"/>
              </a:rPr>
              <a:t>untuk</a:t>
            </a:r>
            <a:r>
              <a:rPr lang="en-US" sz="1600" dirty="0">
                <a:ea typeface="+mn-lt"/>
                <a:cs typeface="+mn-lt"/>
              </a:rPr>
              <a:t> </a:t>
            </a:r>
            <a:r>
              <a:rPr lang="en-US" sz="1600" dirty="0" err="1">
                <a:ea typeface="+mn-lt"/>
                <a:cs typeface="+mn-lt"/>
              </a:rPr>
              <a:t>menyimpan</a:t>
            </a:r>
            <a:r>
              <a:rPr lang="en-US" sz="1600" dirty="0">
                <a:ea typeface="+mn-lt"/>
                <a:cs typeface="+mn-lt"/>
              </a:rPr>
              <a:t> </a:t>
            </a:r>
            <a:r>
              <a:rPr lang="en-US" sz="1600" dirty="0" err="1">
                <a:ea typeface="+mn-lt"/>
                <a:cs typeface="+mn-lt"/>
              </a:rPr>
              <a:t>makanan</a:t>
            </a:r>
            <a:r>
              <a:rPr lang="en-US" sz="1600" dirty="0">
                <a:ea typeface="+mn-lt"/>
                <a:cs typeface="+mn-lt"/>
              </a:rPr>
              <a:t> </a:t>
            </a:r>
            <a:r>
              <a:rPr lang="en-US" sz="1600" dirty="0" err="1">
                <a:ea typeface="+mn-lt"/>
                <a:cs typeface="+mn-lt"/>
              </a:rPr>
              <a:t>dalam</a:t>
            </a:r>
            <a:r>
              <a:rPr lang="en-US" sz="1600" dirty="0">
                <a:ea typeface="+mn-lt"/>
                <a:cs typeface="+mn-lt"/>
              </a:rPr>
              <a:t> </a:t>
            </a:r>
            <a:r>
              <a:rPr lang="en-US" sz="1600" dirty="0" err="1">
                <a:ea typeface="+mn-lt"/>
                <a:cs typeface="+mn-lt"/>
              </a:rPr>
              <a:t>apa</a:t>
            </a:r>
            <a:r>
              <a:rPr lang="en-US" sz="1600" dirty="0">
                <a:ea typeface="+mn-lt"/>
                <a:cs typeface="+mn-lt"/>
              </a:rPr>
              <a:t> </a:t>
            </a:r>
            <a:r>
              <a:rPr lang="en-US" sz="1600" dirty="0" err="1">
                <a:ea typeface="+mn-lt"/>
                <a:cs typeface="+mn-lt"/>
              </a:rPr>
              <a:t>jua</a:t>
            </a:r>
            <a:r>
              <a:rPr lang="en-US" sz="1600" dirty="0">
                <a:ea typeface="+mn-lt"/>
                <a:cs typeface="+mn-lt"/>
              </a:rPr>
              <a:t> </a:t>
            </a:r>
            <a:r>
              <a:rPr lang="en-US" sz="1600" dirty="0" err="1">
                <a:ea typeface="+mn-lt"/>
                <a:cs typeface="+mn-lt"/>
              </a:rPr>
              <a:t>keadaan</a:t>
            </a:r>
            <a:r>
              <a:rPr lang="en-US" sz="1600" dirty="0">
                <a:ea typeface="+mn-lt"/>
                <a:cs typeface="+mn-lt"/>
              </a:rPr>
              <a:t> </a:t>
            </a:r>
            <a:r>
              <a:rPr lang="en-US" sz="1600" dirty="0" err="1">
                <a:ea typeface="+mn-lt"/>
                <a:cs typeface="+mn-lt"/>
              </a:rPr>
              <a:t>seperti</a:t>
            </a:r>
            <a:r>
              <a:rPr lang="en-US" sz="1600" dirty="0">
                <a:ea typeface="+mn-lt"/>
                <a:cs typeface="+mn-lt"/>
              </a:rPr>
              <a:t> </a:t>
            </a:r>
            <a:r>
              <a:rPr lang="en-US" sz="1600" dirty="0" err="1">
                <a:ea typeface="+mn-lt"/>
                <a:cs typeface="+mn-lt"/>
              </a:rPr>
              <a:t>cecair</a:t>
            </a:r>
            <a:r>
              <a:rPr lang="en-US" sz="1600" dirty="0">
                <a:ea typeface="+mn-lt"/>
                <a:cs typeface="+mn-lt"/>
              </a:rPr>
              <a:t> </a:t>
            </a:r>
            <a:r>
              <a:rPr lang="en-US" sz="1600" dirty="0" err="1">
                <a:ea typeface="+mn-lt"/>
                <a:cs typeface="+mn-lt"/>
              </a:rPr>
              <a:t>atau</a:t>
            </a:r>
            <a:r>
              <a:rPr lang="en-US" sz="1600" dirty="0">
                <a:ea typeface="+mn-lt"/>
                <a:cs typeface="+mn-lt"/>
              </a:rPr>
              <a:t> </a:t>
            </a:r>
            <a:r>
              <a:rPr lang="en-US" sz="1600" dirty="0" err="1">
                <a:ea typeface="+mn-lt"/>
                <a:cs typeface="+mn-lt"/>
              </a:rPr>
              <a:t>pepejal.Tempayan</a:t>
            </a:r>
            <a:r>
              <a:rPr lang="en-US" sz="1600" dirty="0">
                <a:ea typeface="+mn-lt"/>
                <a:cs typeface="+mn-lt"/>
              </a:rPr>
              <a:t> </a:t>
            </a:r>
            <a:r>
              <a:rPr lang="en-US" sz="1600" dirty="0" err="1">
                <a:ea typeface="+mn-lt"/>
                <a:cs typeface="+mn-lt"/>
              </a:rPr>
              <a:t>dapat</a:t>
            </a:r>
            <a:r>
              <a:rPr lang="en-US" sz="1600" dirty="0">
                <a:ea typeface="+mn-lt"/>
                <a:cs typeface="+mn-lt"/>
              </a:rPr>
              <a:t> </a:t>
            </a:r>
            <a:r>
              <a:rPr lang="en-US" sz="1600" dirty="0" err="1">
                <a:ea typeface="+mn-lt"/>
                <a:cs typeface="+mn-lt"/>
              </a:rPr>
              <a:t>berfungsi</a:t>
            </a:r>
            <a:r>
              <a:rPr lang="en-US" sz="1600" dirty="0">
                <a:ea typeface="+mn-lt"/>
                <a:cs typeface="+mn-lt"/>
              </a:rPr>
              <a:t> </a:t>
            </a:r>
            <a:r>
              <a:rPr lang="en-US" sz="1600" dirty="0" err="1">
                <a:ea typeface="+mn-lt"/>
                <a:cs typeface="+mn-lt"/>
              </a:rPr>
              <a:t>mengelakkan</a:t>
            </a:r>
            <a:r>
              <a:rPr lang="en-US" sz="1600" dirty="0">
                <a:ea typeface="+mn-lt"/>
                <a:cs typeface="+mn-lt"/>
              </a:rPr>
              <a:t> </a:t>
            </a:r>
            <a:r>
              <a:rPr lang="en-US" sz="1600" dirty="0" err="1">
                <a:ea typeface="+mn-lt"/>
                <a:cs typeface="+mn-lt"/>
              </a:rPr>
              <a:t>makanan</a:t>
            </a:r>
            <a:r>
              <a:rPr lang="en-US" sz="1600" dirty="0">
                <a:ea typeface="+mn-lt"/>
                <a:cs typeface="+mn-lt"/>
              </a:rPr>
              <a:t> </a:t>
            </a:r>
            <a:r>
              <a:rPr lang="en-US" sz="1600" dirty="0" err="1">
                <a:ea typeface="+mn-lt"/>
                <a:cs typeface="+mn-lt"/>
              </a:rPr>
              <a:t>dari</a:t>
            </a:r>
            <a:r>
              <a:rPr lang="en-US" sz="1600" dirty="0">
                <a:ea typeface="+mn-lt"/>
                <a:cs typeface="+mn-lt"/>
              </a:rPr>
              <a:t> </a:t>
            </a:r>
            <a:r>
              <a:rPr lang="en-US" sz="1600" dirty="0" err="1">
                <a:ea typeface="+mn-lt"/>
                <a:cs typeface="+mn-lt"/>
              </a:rPr>
              <a:t>dicemari</a:t>
            </a:r>
            <a:r>
              <a:rPr lang="en-US" sz="1600" dirty="0">
                <a:ea typeface="+mn-lt"/>
                <a:cs typeface="+mn-lt"/>
              </a:rPr>
              <a:t> oleh </a:t>
            </a:r>
            <a:r>
              <a:rPr lang="en-US" sz="1600" dirty="0" err="1">
                <a:ea typeface="+mn-lt"/>
                <a:cs typeface="+mn-lt"/>
              </a:rPr>
              <a:t>serangga</a:t>
            </a:r>
            <a:r>
              <a:rPr lang="en-US" sz="1600" dirty="0">
                <a:ea typeface="+mn-lt"/>
                <a:cs typeface="+mn-lt"/>
              </a:rPr>
              <a:t> </a:t>
            </a:r>
            <a:r>
              <a:rPr lang="en-US" sz="1600" dirty="0" err="1">
                <a:ea typeface="+mn-lt"/>
                <a:cs typeface="+mn-lt"/>
              </a:rPr>
              <a:t>perosak</a:t>
            </a:r>
            <a:r>
              <a:rPr lang="en-US" sz="1600" dirty="0">
                <a:ea typeface="+mn-lt"/>
                <a:cs typeface="+mn-lt"/>
              </a:rPr>
              <a:t> dan </a:t>
            </a:r>
            <a:r>
              <a:rPr lang="en-US" sz="1600" dirty="0" err="1">
                <a:ea typeface="+mn-lt"/>
                <a:cs typeface="+mn-lt"/>
              </a:rPr>
              <a:t>memudahkan</a:t>
            </a:r>
            <a:r>
              <a:rPr lang="en-US" sz="1600" dirty="0">
                <a:ea typeface="+mn-lt"/>
                <a:cs typeface="+mn-lt"/>
              </a:rPr>
              <a:t> </a:t>
            </a:r>
            <a:r>
              <a:rPr lang="en-US" sz="1600" dirty="0" err="1">
                <a:ea typeface="+mn-lt"/>
                <a:cs typeface="+mn-lt"/>
              </a:rPr>
              <a:t>masyarakat</a:t>
            </a:r>
            <a:r>
              <a:rPr lang="en-US" sz="1600" dirty="0">
                <a:ea typeface="+mn-lt"/>
                <a:cs typeface="+mn-lt"/>
              </a:rPr>
              <a:t> </a:t>
            </a:r>
            <a:r>
              <a:rPr lang="en-US" sz="1600" dirty="0" err="1">
                <a:ea typeface="+mn-lt"/>
                <a:cs typeface="+mn-lt"/>
              </a:rPr>
              <a:t>terdahulu</a:t>
            </a:r>
            <a:r>
              <a:rPr lang="en-US" sz="1600" dirty="0">
                <a:ea typeface="+mn-lt"/>
                <a:cs typeface="+mn-lt"/>
              </a:rPr>
              <a:t> </a:t>
            </a:r>
            <a:r>
              <a:rPr lang="en-US" sz="1600" dirty="0" err="1">
                <a:ea typeface="+mn-lt"/>
                <a:cs typeface="+mn-lt"/>
              </a:rPr>
              <a:t>untuk</a:t>
            </a:r>
            <a:r>
              <a:rPr lang="en-US" sz="1600" dirty="0">
                <a:ea typeface="+mn-lt"/>
                <a:cs typeface="+mn-lt"/>
              </a:rPr>
              <a:t> </a:t>
            </a:r>
            <a:r>
              <a:rPr lang="en-US" sz="1600" dirty="0" err="1">
                <a:ea typeface="+mn-lt"/>
                <a:cs typeface="+mn-lt"/>
              </a:rPr>
              <a:t>mengangkutnya.Pembungkusan</a:t>
            </a:r>
            <a:r>
              <a:rPr lang="en-US" sz="1600" dirty="0">
                <a:ea typeface="+mn-lt"/>
                <a:cs typeface="+mn-lt"/>
              </a:rPr>
              <a:t> </a:t>
            </a:r>
            <a:r>
              <a:rPr lang="en-US" sz="1600" dirty="0" err="1">
                <a:ea typeface="+mn-lt"/>
                <a:cs typeface="+mn-lt"/>
              </a:rPr>
              <a:t>menggunakan</a:t>
            </a:r>
            <a:r>
              <a:rPr lang="en-US" sz="1600" dirty="0">
                <a:ea typeface="+mn-lt"/>
                <a:cs typeface="+mn-lt"/>
              </a:rPr>
              <a:t> </a:t>
            </a:r>
            <a:r>
              <a:rPr lang="en-US" sz="1600" dirty="0" err="1">
                <a:ea typeface="+mn-lt"/>
                <a:cs typeface="+mn-lt"/>
              </a:rPr>
              <a:t>alam</a:t>
            </a:r>
            <a:r>
              <a:rPr lang="en-US" sz="1600" dirty="0">
                <a:ea typeface="+mn-lt"/>
                <a:cs typeface="+mn-lt"/>
              </a:rPr>
              <a:t> </a:t>
            </a:r>
            <a:r>
              <a:rPr lang="en-US" sz="1600" dirty="0" err="1">
                <a:ea typeface="+mn-lt"/>
                <a:cs typeface="+mn-lt"/>
              </a:rPr>
              <a:t>semulajadi</a:t>
            </a:r>
            <a:r>
              <a:rPr lang="en-US" sz="1600" dirty="0">
                <a:ea typeface="+mn-lt"/>
                <a:cs typeface="+mn-lt"/>
              </a:rPr>
              <a:t> </a:t>
            </a:r>
            <a:r>
              <a:rPr lang="en-US" sz="1600" dirty="0" err="1">
                <a:ea typeface="+mn-lt"/>
                <a:cs typeface="+mn-lt"/>
              </a:rPr>
              <a:t>masih</a:t>
            </a:r>
            <a:r>
              <a:rPr lang="en-US" sz="1600" dirty="0">
                <a:ea typeface="+mn-lt"/>
                <a:cs typeface="+mn-lt"/>
              </a:rPr>
              <a:t> </a:t>
            </a:r>
            <a:r>
              <a:rPr lang="en-US" sz="1600" dirty="0" err="1">
                <a:ea typeface="+mn-lt"/>
                <a:cs typeface="+mn-lt"/>
              </a:rPr>
              <a:t>digunakan</a:t>
            </a:r>
            <a:r>
              <a:rPr lang="en-US" sz="1600" dirty="0">
                <a:ea typeface="+mn-lt"/>
                <a:cs typeface="+mn-lt"/>
              </a:rPr>
              <a:t> </a:t>
            </a:r>
            <a:r>
              <a:rPr lang="en-US" sz="1600" dirty="0" err="1">
                <a:ea typeface="+mn-lt"/>
                <a:cs typeface="+mn-lt"/>
              </a:rPr>
              <a:t>sehingga</a:t>
            </a:r>
            <a:r>
              <a:rPr lang="en-US" sz="1600" dirty="0">
                <a:ea typeface="+mn-lt"/>
                <a:cs typeface="+mn-lt"/>
              </a:rPr>
              <a:t> </a:t>
            </a:r>
            <a:r>
              <a:rPr lang="en-US" sz="1600" dirty="0" err="1">
                <a:ea typeface="+mn-lt"/>
                <a:cs typeface="+mn-lt"/>
              </a:rPr>
              <a:t>hari</a:t>
            </a:r>
            <a:r>
              <a:rPr lang="en-US" sz="1600" dirty="0">
                <a:ea typeface="+mn-lt"/>
                <a:cs typeface="+mn-lt"/>
              </a:rPr>
              <a:t> </a:t>
            </a:r>
            <a:r>
              <a:rPr lang="en-US" sz="1600" dirty="0" err="1">
                <a:ea typeface="+mn-lt"/>
                <a:cs typeface="+mn-lt"/>
              </a:rPr>
              <a:t>ini</a:t>
            </a:r>
            <a:r>
              <a:rPr lang="en-US" sz="1600" dirty="0">
                <a:ea typeface="+mn-lt"/>
                <a:cs typeface="+mn-lt"/>
              </a:rPr>
              <a:t> </a:t>
            </a:r>
            <a:r>
              <a:rPr lang="en-US" sz="1600" dirty="0" err="1">
                <a:ea typeface="+mn-lt"/>
                <a:cs typeface="+mn-lt"/>
              </a:rPr>
              <a:t>seperti</a:t>
            </a:r>
            <a:r>
              <a:rPr lang="en-US" sz="1600" dirty="0">
                <a:ea typeface="+mn-lt"/>
                <a:cs typeface="+mn-lt"/>
              </a:rPr>
              <a:t> nasi lemak dan </a:t>
            </a:r>
            <a:r>
              <a:rPr lang="en-US" sz="1600" dirty="0" err="1">
                <a:ea typeface="+mn-lt"/>
                <a:cs typeface="+mn-lt"/>
              </a:rPr>
              <a:t>kuih-muih</a:t>
            </a:r>
            <a:r>
              <a:rPr lang="en-US" sz="1600" dirty="0">
                <a:ea typeface="+mn-lt"/>
                <a:cs typeface="+mn-lt"/>
              </a:rPr>
              <a:t> yang  </a:t>
            </a:r>
            <a:r>
              <a:rPr lang="en-US" sz="1600" dirty="0" err="1">
                <a:ea typeface="+mn-lt"/>
                <a:cs typeface="+mn-lt"/>
              </a:rPr>
              <a:t>dibungkus</a:t>
            </a:r>
            <a:r>
              <a:rPr lang="en-US" sz="1600" dirty="0">
                <a:ea typeface="+mn-lt"/>
                <a:cs typeface="+mn-lt"/>
              </a:rPr>
              <a:t> </a:t>
            </a:r>
            <a:r>
              <a:rPr lang="en-US" sz="1600" dirty="0" err="1">
                <a:ea typeface="+mn-lt"/>
                <a:cs typeface="+mn-lt"/>
              </a:rPr>
              <a:t>dalam</a:t>
            </a:r>
            <a:r>
              <a:rPr lang="en-US" sz="1600" dirty="0">
                <a:ea typeface="+mn-lt"/>
                <a:cs typeface="+mn-lt"/>
              </a:rPr>
              <a:t> </a:t>
            </a:r>
            <a:r>
              <a:rPr lang="en-US" sz="1600" dirty="0" err="1">
                <a:ea typeface="+mn-lt"/>
                <a:cs typeface="+mn-lt"/>
              </a:rPr>
              <a:t>daun</a:t>
            </a:r>
            <a:r>
              <a:rPr lang="en-US" sz="1600" dirty="0">
                <a:ea typeface="+mn-lt"/>
                <a:cs typeface="+mn-lt"/>
              </a:rPr>
              <a:t> pisang.</a:t>
            </a:r>
            <a:endParaRPr lang="en-US" sz="1600" dirty="0">
              <a:cs typeface="Calibri"/>
            </a:endParaRPr>
          </a:p>
          <a:p>
            <a:r>
              <a:rPr lang="en-US" sz="1600" err="1">
                <a:ea typeface="+mn-lt"/>
                <a:cs typeface="+mn-lt"/>
              </a:rPr>
              <a:t>Namun,masyarakat</a:t>
            </a:r>
            <a:r>
              <a:rPr lang="en-US" sz="1600" dirty="0">
                <a:ea typeface="+mn-lt"/>
                <a:cs typeface="+mn-lt"/>
              </a:rPr>
              <a:t> </a:t>
            </a:r>
            <a:r>
              <a:rPr lang="en-US" sz="1600" err="1">
                <a:ea typeface="+mn-lt"/>
                <a:cs typeface="+mn-lt"/>
              </a:rPr>
              <a:t>mendapati</a:t>
            </a:r>
            <a:r>
              <a:rPr lang="en-US" sz="1600" dirty="0">
                <a:ea typeface="+mn-lt"/>
                <a:cs typeface="+mn-lt"/>
              </a:rPr>
              <a:t> </a:t>
            </a:r>
            <a:r>
              <a:rPr lang="en-US" sz="1600" err="1">
                <a:ea typeface="+mn-lt"/>
                <a:cs typeface="+mn-lt"/>
              </a:rPr>
              <a:t>bahawa</a:t>
            </a:r>
            <a:r>
              <a:rPr lang="en-US" sz="1600" dirty="0">
                <a:ea typeface="+mn-lt"/>
                <a:cs typeface="+mn-lt"/>
              </a:rPr>
              <a:t> </a:t>
            </a:r>
            <a:r>
              <a:rPr lang="en-US" sz="1600" err="1">
                <a:ea typeface="+mn-lt"/>
                <a:cs typeface="+mn-lt"/>
              </a:rPr>
              <a:t>kaedah</a:t>
            </a:r>
            <a:r>
              <a:rPr lang="en-US" sz="1600" dirty="0">
                <a:ea typeface="+mn-lt"/>
                <a:cs typeface="+mn-lt"/>
              </a:rPr>
              <a:t> </a:t>
            </a:r>
            <a:r>
              <a:rPr lang="en-US" sz="1600" err="1">
                <a:ea typeface="+mn-lt"/>
                <a:cs typeface="+mn-lt"/>
              </a:rPr>
              <a:t>ini</a:t>
            </a:r>
            <a:r>
              <a:rPr lang="en-US" sz="1600" dirty="0">
                <a:ea typeface="+mn-lt"/>
                <a:cs typeface="+mn-lt"/>
              </a:rPr>
              <a:t> </a:t>
            </a:r>
            <a:r>
              <a:rPr lang="en-US" sz="1600" err="1">
                <a:ea typeface="+mn-lt"/>
                <a:cs typeface="+mn-lt"/>
              </a:rPr>
              <a:t>menyukarkan</a:t>
            </a:r>
            <a:r>
              <a:rPr lang="en-US" sz="1600" dirty="0">
                <a:ea typeface="+mn-lt"/>
                <a:cs typeface="+mn-lt"/>
              </a:rPr>
              <a:t> </a:t>
            </a:r>
            <a:r>
              <a:rPr lang="en-US" sz="1600" err="1">
                <a:ea typeface="+mn-lt"/>
                <a:cs typeface="+mn-lt"/>
              </a:rPr>
              <a:t>mereka</a:t>
            </a:r>
            <a:r>
              <a:rPr lang="en-US" sz="1600" dirty="0">
                <a:ea typeface="+mn-lt"/>
                <a:cs typeface="+mn-lt"/>
              </a:rPr>
              <a:t> </a:t>
            </a:r>
            <a:r>
              <a:rPr lang="en-US" sz="1600" err="1">
                <a:ea typeface="+mn-lt"/>
                <a:cs typeface="+mn-lt"/>
              </a:rPr>
              <a:t>untuk</a:t>
            </a:r>
            <a:r>
              <a:rPr lang="en-US" sz="1600" dirty="0">
                <a:ea typeface="+mn-lt"/>
                <a:cs typeface="+mn-lt"/>
              </a:rPr>
              <a:t> </a:t>
            </a:r>
            <a:r>
              <a:rPr lang="en-US" sz="1600" err="1">
                <a:ea typeface="+mn-lt"/>
                <a:cs typeface="+mn-lt"/>
              </a:rPr>
              <a:t>menyimpan</a:t>
            </a:r>
            <a:r>
              <a:rPr lang="en-US" sz="1600" dirty="0">
                <a:ea typeface="+mn-lt"/>
                <a:cs typeface="+mn-lt"/>
              </a:rPr>
              <a:t> </a:t>
            </a:r>
            <a:r>
              <a:rPr lang="en-US" sz="1600" err="1">
                <a:ea typeface="+mn-lt"/>
                <a:cs typeface="+mn-lt"/>
              </a:rPr>
              <a:t>makanan</a:t>
            </a:r>
            <a:r>
              <a:rPr lang="en-US" sz="1600" dirty="0">
                <a:ea typeface="+mn-lt"/>
                <a:cs typeface="+mn-lt"/>
              </a:rPr>
              <a:t> </a:t>
            </a:r>
            <a:r>
              <a:rPr lang="en-US" sz="1600" err="1">
                <a:ea typeface="+mn-lt"/>
                <a:cs typeface="+mn-lt"/>
              </a:rPr>
              <a:t>dalam</a:t>
            </a:r>
            <a:r>
              <a:rPr lang="en-US" sz="1600" dirty="0">
                <a:ea typeface="+mn-lt"/>
                <a:cs typeface="+mn-lt"/>
              </a:rPr>
              <a:t> </a:t>
            </a:r>
            <a:r>
              <a:rPr lang="en-US" sz="1600" err="1">
                <a:ea typeface="+mn-lt"/>
                <a:cs typeface="+mn-lt"/>
              </a:rPr>
              <a:t>tempoh</a:t>
            </a:r>
            <a:r>
              <a:rPr lang="en-US" sz="1600" dirty="0">
                <a:ea typeface="+mn-lt"/>
                <a:cs typeface="+mn-lt"/>
              </a:rPr>
              <a:t> yang lama. </a:t>
            </a:r>
            <a:endParaRPr lang="en-US" sz="1600" dirty="0">
              <a:cs typeface="Calibri"/>
            </a:endParaRPr>
          </a:p>
          <a:p>
            <a:r>
              <a:rPr lang="en-US" sz="1600" err="1">
                <a:ea typeface="+mn-lt"/>
                <a:cs typeface="+mn-lt"/>
              </a:rPr>
              <a:t>Makanan</a:t>
            </a:r>
            <a:r>
              <a:rPr lang="en-US" sz="1600" dirty="0">
                <a:ea typeface="+mn-lt"/>
                <a:cs typeface="+mn-lt"/>
              </a:rPr>
              <a:t> yang </a:t>
            </a:r>
            <a:r>
              <a:rPr lang="en-US" sz="1600" err="1">
                <a:ea typeface="+mn-lt"/>
                <a:cs typeface="+mn-lt"/>
              </a:rPr>
              <a:t>disimpan</a:t>
            </a:r>
            <a:r>
              <a:rPr lang="en-US" sz="1600" dirty="0">
                <a:ea typeface="+mn-lt"/>
                <a:cs typeface="+mn-lt"/>
              </a:rPr>
              <a:t> di </a:t>
            </a:r>
            <a:r>
              <a:rPr lang="en-US" sz="1600" err="1">
                <a:ea typeface="+mn-lt"/>
                <a:cs typeface="+mn-lt"/>
              </a:rPr>
              <a:t>dalam</a:t>
            </a:r>
            <a:r>
              <a:rPr lang="en-US" sz="1600" dirty="0">
                <a:ea typeface="+mn-lt"/>
                <a:cs typeface="+mn-lt"/>
              </a:rPr>
              <a:t> </a:t>
            </a:r>
            <a:r>
              <a:rPr lang="en-US" sz="1600" err="1">
                <a:ea typeface="+mn-lt"/>
                <a:cs typeface="+mn-lt"/>
              </a:rPr>
              <a:t>bahan</a:t>
            </a:r>
            <a:r>
              <a:rPr lang="en-US" sz="1600" dirty="0">
                <a:ea typeface="+mn-lt"/>
                <a:cs typeface="+mn-lt"/>
              </a:rPr>
              <a:t> </a:t>
            </a:r>
            <a:r>
              <a:rPr lang="en-US" sz="1600" err="1">
                <a:ea typeface="+mn-lt"/>
                <a:cs typeface="+mn-lt"/>
              </a:rPr>
              <a:t>semulajadi</a:t>
            </a:r>
            <a:r>
              <a:rPr lang="en-US" sz="1600" dirty="0">
                <a:ea typeface="+mn-lt"/>
                <a:cs typeface="+mn-lt"/>
              </a:rPr>
              <a:t> </a:t>
            </a:r>
            <a:r>
              <a:rPr lang="en-US" sz="1600" err="1">
                <a:ea typeface="+mn-lt"/>
                <a:cs typeface="+mn-lt"/>
              </a:rPr>
              <a:t>harus</a:t>
            </a:r>
            <a:r>
              <a:rPr lang="en-US" sz="1600" dirty="0">
                <a:ea typeface="+mn-lt"/>
                <a:cs typeface="+mn-lt"/>
              </a:rPr>
              <a:t> </a:t>
            </a:r>
            <a:r>
              <a:rPr lang="en-US" sz="1600" err="1">
                <a:ea typeface="+mn-lt"/>
                <a:cs typeface="+mn-lt"/>
              </a:rPr>
              <a:t>dihabiskan</a:t>
            </a:r>
            <a:r>
              <a:rPr lang="en-US" sz="1600" dirty="0">
                <a:ea typeface="+mn-lt"/>
                <a:cs typeface="+mn-lt"/>
              </a:rPr>
              <a:t> </a:t>
            </a:r>
            <a:r>
              <a:rPr lang="en-US" sz="1600" err="1">
                <a:ea typeface="+mn-lt"/>
                <a:cs typeface="+mn-lt"/>
              </a:rPr>
              <a:t>dalam</a:t>
            </a:r>
            <a:r>
              <a:rPr lang="en-US" sz="1600" dirty="0">
                <a:ea typeface="+mn-lt"/>
                <a:cs typeface="+mn-lt"/>
              </a:rPr>
              <a:t> </a:t>
            </a:r>
            <a:r>
              <a:rPr lang="en-US" sz="1600" err="1">
                <a:ea typeface="+mn-lt"/>
                <a:cs typeface="+mn-lt"/>
              </a:rPr>
              <a:t>tempoh</a:t>
            </a:r>
            <a:r>
              <a:rPr lang="en-US" sz="1600" dirty="0">
                <a:ea typeface="+mn-lt"/>
                <a:cs typeface="+mn-lt"/>
              </a:rPr>
              <a:t> masa </a:t>
            </a:r>
            <a:r>
              <a:rPr lang="en-US" sz="1600" err="1">
                <a:ea typeface="+mn-lt"/>
                <a:cs typeface="+mn-lt"/>
              </a:rPr>
              <a:t>tidak</a:t>
            </a:r>
            <a:r>
              <a:rPr lang="en-US" sz="1600" dirty="0">
                <a:ea typeface="+mn-lt"/>
                <a:cs typeface="+mn-lt"/>
              </a:rPr>
              <a:t> </a:t>
            </a:r>
            <a:r>
              <a:rPr lang="en-US" sz="1600" err="1">
                <a:ea typeface="+mn-lt"/>
                <a:cs typeface="+mn-lt"/>
              </a:rPr>
              <a:t>lebih</a:t>
            </a:r>
            <a:r>
              <a:rPr lang="en-US" sz="1600" dirty="0">
                <a:ea typeface="+mn-lt"/>
                <a:cs typeface="+mn-lt"/>
              </a:rPr>
              <a:t> </a:t>
            </a:r>
            <a:r>
              <a:rPr lang="en-US" sz="1600" err="1">
                <a:ea typeface="+mn-lt"/>
                <a:cs typeface="+mn-lt"/>
              </a:rPr>
              <a:t>dari</a:t>
            </a:r>
            <a:r>
              <a:rPr lang="en-US" sz="1600" dirty="0">
                <a:ea typeface="+mn-lt"/>
                <a:cs typeface="+mn-lt"/>
              </a:rPr>
              <a:t> </a:t>
            </a:r>
            <a:r>
              <a:rPr lang="en-US" sz="1600" err="1">
                <a:ea typeface="+mn-lt"/>
                <a:cs typeface="+mn-lt"/>
              </a:rPr>
              <a:t>sehari</a:t>
            </a:r>
            <a:r>
              <a:rPr lang="en-US" sz="1600" dirty="0">
                <a:ea typeface="+mn-lt"/>
                <a:cs typeface="+mn-lt"/>
              </a:rPr>
              <a:t>.</a:t>
            </a:r>
            <a:endParaRPr lang="en-US" sz="1600">
              <a:cs typeface="Calibri" panose="020F0502020204030204"/>
            </a:endParaRPr>
          </a:p>
          <a:p>
            <a:r>
              <a:rPr lang="en-US" sz="1600" dirty="0">
                <a:ea typeface="+mn-lt"/>
                <a:cs typeface="+mn-lt"/>
              </a:rPr>
              <a:t> </a:t>
            </a:r>
            <a:r>
              <a:rPr lang="en-US" sz="1600" dirty="0" err="1">
                <a:ea typeface="+mn-lt"/>
                <a:cs typeface="+mn-lt"/>
              </a:rPr>
              <a:t>Konsep</a:t>
            </a:r>
            <a:r>
              <a:rPr lang="en-US" sz="1600" dirty="0">
                <a:ea typeface="+mn-lt"/>
                <a:cs typeface="+mn-lt"/>
              </a:rPr>
              <a:t> </a:t>
            </a:r>
            <a:r>
              <a:rPr lang="en-US" sz="1600" dirty="0" err="1">
                <a:ea typeface="+mn-lt"/>
                <a:cs typeface="+mn-lt"/>
              </a:rPr>
              <a:t>pembungkusan</a:t>
            </a:r>
            <a:r>
              <a:rPr lang="en-US" sz="1600" dirty="0">
                <a:ea typeface="+mn-lt"/>
                <a:cs typeface="+mn-lt"/>
              </a:rPr>
              <a:t> </a:t>
            </a:r>
            <a:r>
              <a:rPr lang="en-US" sz="1600" dirty="0" err="1">
                <a:ea typeface="+mn-lt"/>
                <a:cs typeface="+mn-lt"/>
              </a:rPr>
              <a:t>menggunakan</a:t>
            </a:r>
            <a:r>
              <a:rPr lang="en-US" sz="1600" dirty="0">
                <a:ea typeface="+mn-lt"/>
                <a:cs typeface="+mn-lt"/>
              </a:rPr>
              <a:t> </a:t>
            </a:r>
            <a:r>
              <a:rPr lang="en-US" sz="1600" dirty="0" err="1">
                <a:ea typeface="+mn-lt"/>
                <a:cs typeface="+mn-lt"/>
              </a:rPr>
              <a:t>bekas</a:t>
            </a:r>
            <a:r>
              <a:rPr lang="en-US" sz="1600" dirty="0">
                <a:ea typeface="+mn-lt"/>
                <a:cs typeface="+mn-lt"/>
              </a:rPr>
              <a:t> </a:t>
            </a:r>
            <a:r>
              <a:rPr lang="en-US" sz="1600" dirty="0" err="1">
                <a:ea typeface="+mn-lt"/>
                <a:cs typeface="+mn-lt"/>
              </a:rPr>
              <a:t>telah</a:t>
            </a:r>
            <a:r>
              <a:rPr lang="en-US" sz="1600" dirty="0">
                <a:ea typeface="+mn-lt"/>
                <a:cs typeface="+mn-lt"/>
              </a:rPr>
              <a:t> </a:t>
            </a:r>
            <a:r>
              <a:rPr lang="en-US" sz="1600" dirty="0" err="1">
                <a:ea typeface="+mn-lt"/>
                <a:cs typeface="+mn-lt"/>
              </a:rPr>
              <a:t>wujud</a:t>
            </a:r>
            <a:r>
              <a:rPr lang="en-US" sz="1600" dirty="0">
                <a:ea typeface="+mn-lt"/>
                <a:cs typeface="+mn-lt"/>
              </a:rPr>
              <a:t> </a:t>
            </a:r>
            <a:r>
              <a:rPr lang="en-US" sz="1600" dirty="0" err="1">
                <a:ea typeface="+mn-lt"/>
                <a:cs typeface="+mn-lt"/>
              </a:rPr>
              <a:t>sejak</a:t>
            </a:r>
            <a:r>
              <a:rPr lang="en-US" sz="1600" dirty="0">
                <a:ea typeface="+mn-lt"/>
                <a:cs typeface="+mn-lt"/>
              </a:rPr>
              <a:t> </a:t>
            </a:r>
            <a:r>
              <a:rPr lang="en-US" sz="1600" dirty="0" err="1">
                <a:ea typeface="+mn-lt"/>
                <a:cs typeface="+mn-lt"/>
              </a:rPr>
              <a:t>manusia</a:t>
            </a:r>
            <a:r>
              <a:rPr lang="en-US" sz="1600" dirty="0">
                <a:ea typeface="+mn-lt"/>
                <a:cs typeface="+mn-lt"/>
              </a:rPr>
              <a:t> </a:t>
            </a:r>
            <a:r>
              <a:rPr lang="en-US" sz="1600" dirty="0" err="1">
                <a:ea typeface="+mn-lt"/>
                <a:cs typeface="+mn-lt"/>
              </a:rPr>
              <a:t>mula</a:t>
            </a:r>
            <a:r>
              <a:rPr lang="en-US" sz="1600" dirty="0">
                <a:ea typeface="+mn-lt"/>
                <a:cs typeface="+mn-lt"/>
              </a:rPr>
              <a:t> </a:t>
            </a:r>
            <a:r>
              <a:rPr lang="en-US" sz="1600" dirty="0" err="1">
                <a:ea typeface="+mn-lt"/>
                <a:cs typeface="+mn-lt"/>
              </a:rPr>
              <a:t>berniaga.Setelah</a:t>
            </a:r>
            <a:r>
              <a:rPr lang="en-US" sz="1600" dirty="0">
                <a:ea typeface="+mn-lt"/>
                <a:cs typeface="+mn-lt"/>
              </a:rPr>
              <a:t> zaman </a:t>
            </a:r>
            <a:r>
              <a:rPr lang="en-US" sz="1600" dirty="0" err="1">
                <a:ea typeface="+mn-lt"/>
                <a:cs typeface="+mn-lt"/>
              </a:rPr>
              <a:t>industri</a:t>
            </a:r>
            <a:r>
              <a:rPr lang="en-US" sz="1600" dirty="0">
                <a:ea typeface="+mn-lt"/>
                <a:cs typeface="+mn-lt"/>
              </a:rPr>
              <a:t> </a:t>
            </a:r>
            <a:r>
              <a:rPr lang="en-US" sz="1600" dirty="0" err="1">
                <a:ea typeface="+mn-lt"/>
                <a:cs typeface="+mn-lt"/>
              </a:rPr>
              <a:t>Eropah</a:t>
            </a:r>
            <a:r>
              <a:rPr lang="en-US" sz="1600" dirty="0">
                <a:ea typeface="+mn-lt"/>
                <a:cs typeface="+mn-lt"/>
              </a:rPr>
              <a:t> pada </a:t>
            </a:r>
            <a:r>
              <a:rPr lang="en-US" sz="1600" dirty="0" err="1">
                <a:ea typeface="+mn-lt"/>
                <a:cs typeface="+mn-lt"/>
              </a:rPr>
              <a:t>sekitar</a:t>
            </a:r>
            <a:r>
              <a:rPr lang="en-US" sz="1600" dirty="0">
                <a:ea typeface="+mn-lt"/>
                <a:cs typeface="+mn-lt"/>
              </a:rPr>
              <a:t> </a:t>
            </a:r>
            <a:r>
              <a:rPr lang="en-US" sz="1600" dirty="0" err="1">
                <a:ea typeface="+mn-lt"/>
                <a:cs typeface="+mn-lt"/>
              </a:rPr>
              <a:t>tahun</a:t>
            </a:r>
            <a:r>
              <a:rPr lang="en-US" sz="1600" dirty="0">
                <a:ea typeface="+mn-lt"/>
                <a:cs typeface="+mn-lt"/>
              </a:rPr>
              <a:t> 1970-an,pembungkusan </a:t>
            </a:r>
            <a:r>
              <a:rPr lang="en-US" sz="1600" dirty="0" err="1">
                <a:ea typeface="+mn-lt"/>
                <a:cs typeface="+mn-lt"/>
              </a:rPr>
              <a:t>telah</a:t>
            </a:r>
            <a:r>
              <a:rPr lang="en-US" sz="1600" dirty="0">
                <a:ea typeface="+mn-lt"/>
                <a:cs typeface="+mn-lt"/>
              </a:rPr>
              <a:t> </a:t>
            </a:r>
            <a:r>
              <a:rPr lang="en-US" sz="1600" dirty="0" err="1">
                <a:ea typeface="+mn-lt"/>
                <a:cs typeface="+mn-lt"/>
              </a:rPr>
              <a:t>wujud</a:t>
            </a:r>
            <a:r>
              <a:rPr lang="en-US" sz="1600" dirty="0">
                <a:ea typeface="+mn-lt"/>
                <a:cs typeface="+mn-lt"/>
              </a:rPr>
              <a:t> </a:t>
            </a:r>
            <a:r>
              <a:rPr lang="en-US" sz="1600" dirty="0" err="1">
                <a:ea typeface="+mn-lt"/>
                <a:cs typeface="+mn-lt"/>
              </a:rPr>
              <a:t>menjadi</a:t>
            </a:r>
            <a:r>
              <a:rPr lang="en-US" sz="1600" dirty="0">
                <a:ea typeface="+mn-lt"/>
                <a:cs typeface="+mn-lt"/>
              </a:rPr>
              <a:t> </a:t>
            </a:r>
            <a:r>
              <a:rPr lang="en-US" sz="1600" dirty="0" err="1">
                <a:ea typeface="+mn-lt"/>
                <a:cs typeface="+mn-lt"/>
              </a:rPr>
              <a:t>satu</a:t>
            </a:r>
            <a:r>
              <a:rPr lang="en-US" sz="1600" dirty="0">
                <a:ea typeface="+mn-lt"/>
                <a:cs typeface="+mn-lt"/>
              </a:rPr>
              <a:t> </a:t>
            </a:r>
            <a:r>
              <a:rPr lang="en-US" sz="1600" dirty="0" err="1">
                <a:ea typeface="+mn-lt"/>
                <a:cs typeface="+mn-lt"/>
              </a:rPr>
              <a:t>bidang</a:t>
            </a:r>
            <a:r>
              <a:rPr lang="en-US" sz="1600" dirty="0">
                <a:ea typeface="+mn-lt"/>
                <a:cs typeface="+mn-lt"/>
              </a:rPr>
              <a:t> </a:t>
            </a:r>
            <a:r>
              <a:rPr lang="en-US" sz="1600" dirty="0" err="1">
                <a:ea typeface="+mn-lt"/>
                <a:cs typeface="+mn-lt"/>
              </a:rPr>
              <a:t>perdagangan</a:t>
            </a:r>
            <a:r>
              <a:rPr lang="en-US" sz="1600" dirty="0">
                <a:ea typeface="+mn-lt"/>
                <a:cs typeface="+mn-lt"/>
              </a:rPr>
              <a:t> yang </a:t>
            </a:r>
            <a:r>
              <a:rPr lang="en-US" sz="1600" dirty="0" err="1">
                <a:ea typeface="+mn-lt"/>
                <a:cs typeface="+mn-lt"/>
              </a:rPr>
              <a:t>penting.Selepas</a:t>
            </a:r>
            <a:r>
              <a:rPr lang="en-US" sz="1600" dirty="0">
                <a:ea typeface="+mn-lt"/>
                <a:cs typeface="+mn-lt"/>
              </a:rPr>
              <a:t> </a:t>
            </a:r>
            <a:r>
              <a:rPr lang="en-US" sz="1600" dirty="0" err="1">
                <a:ea typeface="+mn-lt"/>
                <a:cs typeface="+mn-lt"/>
              </a:rPr>
              <a:t>itu</a:t>
            </a:r>
            <a:r>
              <a:rPr lang="en-US" sz="1600" dirty="0">
                <a:ea typeface="+mn-lt"/>
                <a:cs typeface="+mn-lt"/>
              </a:rPr>
              <a:t>, </a:t>
            </a:r>
            <a:r>
              <a:rPr lang="en-US" sz="1600" dirty="0" err="1">
                <a:ea typeface="+mn-lt"/>
                <a:cs typeface="+mn-lt"/>
              </a:rPr>
              <a:t>penggunaan</a:t>
            </a:r>
            <a:r>
              <a:rPr lang="en-US" sz="1600" dirty="0">
                <a:ea typeface="+mn-lt"/>
                <a:cs typeface="+mn-lt"/>
              </a:rPr>
              <a:t> </a:t>
            </a:r>
            <a:r>
              <a:rPr lang="en-US" sz="1600" dirty="0" err="1">
                <a:ea typeface="+mn-lt"/>
                <a:cs typeface="+mn-lt"/>
              </a:rPr>
              <a:t>bekas</a:t>
            </a:r>
            <a:r>
              <a:rPr lang="en-US" sz="1600" dirty="0">
                <a:ea typeface="+mn-lt"/>
                <a:cs typeface="+mn-lt"/>
              </a:rPr>
              <a:t> </a:t>
            </a:r>
            <a:r>
              <a:rPr lang="en-US" sz="1600" dirty="0" err="1">
                <a:ea typeface="+mn-lt"/>
                <a:cs typeface="+mn-lt"/>
              </a:rPr>
              <a:t>telah</a:t>
            </a:r>
            <a:r>
              <a:rPr lang="en-US" sz="1600" dirty="0">
                <a:ea typeface="+mn-lt"/>
                <a:cs typeface="+mn-lt"/>
              </a:rPr>
              <a:t> </a:t>
            </a:r>
            <a:r>
              <a:rPr lang="en-US" sz="1600" dirty="0" err="1">
                <a:ea typeface="+mn-lt"/>
                <a:cs typeface="+mn-lt"/>
              </a:rPr>
              <a:t>meluas</a:t>
            </a:r>
            <a:r>
              <a:rPr lang="en-US" sz="1600" dirty="0">
                <a:ea typeface="+mn-lt"/>
                <a:cs typeface="+mn-lt"/>
              </a:rPr>
              <a:t> di </a:t>
            </a:r>
            <a:r>
              <a:rPr lang="en-US" sz="1600" dirty="0" err="1">
                <a:ea typeface="+mn-lt"/>
                <a:cs typeface="+mn-lt"/>
              </a:rPr>
              <a:t>serata</a:t>
            </a:r>
            <a:r>
              <a:rPr lang="en-US" sz="1600" dirty="0">
                <a:ea typeface="+mn-lt"/>
                <a:cs typeface="+mn-lt"/>
              </a:rPr>
              <a:t> dunia kerana </a:t>
            </a:r>
            <a:r>
              <a:rPr lang="en-US" sz="1600" dirty="0" err="1">
                <a:ea typeface="+mn-lt"/>
                <a:cs typeface="+mn-lt"/>
              </a:rPr>
              <a:t>kaedah</a:t>
            </a:r>
            <a:r>
              <a:rPr lang="en-US" sz="1600" dirty="0">
                <a:ea typeface="+mn-lt"/>
                <a:cs typeface="+mn-lt"/>
              </a:rPr>
              <a:t> </a:t>
            </a:r>
            <a:r>
              <a:rPr lang="en-US" sz="1600" dirty="0" err="1">
                <a:ea typeface="+mn-lt"/>
                <a:cs typeface="+mn-lt"/>
              </a:rPr>
              <a:t>ini</a:t>
            </a:r>
            <a:r>
              <a:rPr lang="en-US" sz="1600" dirty="0">
                <a:ea typeface="+mn-lt"/>
                <a:cs typeface="+mn-lt"/>
              </a:rPr>
              <a:t> </a:t>
            </a:r>
            <a:r>
              <a:rPr lang="en-US" sz="1600" dirty="0" err="1">
                <a:ea typeface="+mn-lt"/>
                <a:cs typeface="+mn-lt"/>
              </a:rPr>
              <a:t>lebih</a:t>
            </a:r>
            <a:r>
              <a:rPr lang="en-US" sz="1600" dirty="0">
                <a:ea typeface="+mn-lt"/>
                <a:cs typeface="+mn-lt"/>
              </a:rPr>
              <a:t> </a:t>
            </a:r>
            <a:r>
              <a:rPr lang="en-US" sz="1600" dirty="0" err="1">
                <a:ea typeface="+mn-lt"/>
                <a:cs typeface="+mn-lt"/>
              </a:rPr>
              <a:t>mudah</a:t>
            </a:r>
            <a:r>
              <a:rPr lang="en-US" sz="1600" dirty="0">
                <a:ea typeface="+mn-lt"/>
                <a:cs typeface="+mn-lt"/>
              </a:rPr>
              <a:t> dan </a:t>
            </a:r>
            <a:r>
              <a:rPr lang="en-US" sz="1600" dirty="0" err="1">
                <a:ea typeface="+mn-lt"/>
                <a:cs typeface="+mn-lt"/>
              </a:rPr>
              <a:t>mengekalkan</a:t>
            </a:r>
            <a:r>
              <a:rPr lang="en-US" sz="1600" dirty="0">
                <a:ea typeface="+mn-lt"/>
                <a:cs typeface="+mn-lt"/>
              </a:rPr>
              <a:t> </a:t>
            </a:r>
            <a:r>
              <a:rPr lang="en-US" sz="1600" dirty="0" err="1">
                <a:ea typeface="+mn-lt"/>
                <a:cs typeface="+mn-lt"/>
              </a:rPr>
              <a:t>kualiti</a:t>
            </a:r>
            <a:r>
              <a:rPr lang="en-US" sz="1600" dirty="0">
                <a:ea typeface="+mn-lt"/>
                <a:cs typeface="+mn-lt"/>
              </a:rPr>
              <a:t> </a:t>
            </a:r>
            <a:r>
              <a:rPr lang="en-US" sz="1600" dirty="0" err="1">
                <a:ea typeface="+mn-lt"/>
                <a:cs typeface="+mn-lt"/>
              </a:rPr>
              <a:t>makanan</a:t>
            </a:r>
            <a:r>
              <a:rPr lang="en-US" sz="1600" dirty="0">
                <a:ea typeface="+mn-lt"/>
                <a:cs typeface="+mn-lt"/>
              </a:rPr>
              <a:t> </a:t>
            </a:r>
            <a:r>
              <a:rPr lang="en-US" sz="1600" dirty="0" err="1">
                <a:ea typeface="+mn-lt"/>
                <a:cs typeface="+mn-lt"/>
              </a:rPr>
              <a:t>untuk</a:t>
            </a:r>
            <a:r>
              <a:rPr lang="en-US" sz="1600" dirty="0">
                <a:ea typeface="+mn-lt"/>
                <a:cs typeface="+mn-lt"/>
              </a:rPr>
              <a:t> </a:t>
            </a:r>
            <a:r>
              <a:rPr lang="en-US" sz="1600" dirty="0" err="1">
                <a:ea typeface="+mn-lt"/>
                <a:cs typeface="+mn-lt"/>
              </a:rPr>
              <a:t>jangka</a:t>
            </a:r>
            <a:r>
              <a:rPr lang="en-US" sz="1600" dirty="0">
                <a:ea typeface="+mn-lt"/>
                <a:cs typeface="+mn-lt"/>
              </a:rPr>
              <a:t> masa yang </a:t>
            </a:r>
            <a:r>
              <a:rPr lang="en-US" sz="1600" dirty="0" err="1">
                <a:ea typeface="+mn-lt"/>
                <a:cs typeface="+mn-lt"/>
              </a:rPr>
              <a:t>lebih</a:t>
            </a:r>
            <a:r>
              <a:rPr lang="en-US" sz="1600" dirty="0">
                <a:ea typeface="+mn-lt"/>
                <a:cs typeface="+mn-lt"/>
              </a:rPr>
              <a:t> </a:t>
            </a:r>
            <a:r>
              <a:rPr lang="en-US" sz="1600" dirty="0" err="1">
                <a:ea typeface="+mn-lt"/>
                <a:cs typeface="+mn-lt"/>
              </a:rPr>
              <a:t>panjang</a:t>
            </a:r>
            <a:r>
              <a:rPr lang="en-US" sz="1600" dirty="0">
                <a:ea typeface="+mn-lt"/>
                <a:cs typeface="+mn-lt"/>
              </a:rPr>
              <a:t> </a:t>
            </a:r>
            <a:r>
              <a:rPr lang="en-US" sz="1600" dirty="0" err="1">
                <a:ea typeface="+mn-lt"/>
                <a:cs typeface="+mn-lt"/>
              </a:rPr>
              <a:t>berbanding</a:t>
            </a:r>
            <a:r>
              <a:rPr lang="en-US" sz="1600" dirty="0">
                <a:ea typeface="+mn-lt"/>
                <a:cs typeface="+mn-lt"/>
              </a:rPr>
              <a:t> </a:t>
            </a:r>
            <a:r>
              <a:rPr lang="en-US" sz="1600" dirty="0" err="1">
                <a:ea typeface="+mn-lt"/>
                <a:cs typeface="+mn-lt"/>
              </a:rPr>
              <a:t>bahan</a:t>
            </a:r>
            <a:r>
              <a:rPr lang="en-US" sz="1600" dirty="0">
                <a:ea typeface="+mn-lt"/>
                <a:cs typeface="+mn-lt"/>
              </a:rPr>
              <a:t> </a:t>
            </a:r>
            <a:r>
              <a:rPr lang="en-US" sz="1600" dirty="0" err="1">
                <a:ea typeface="+mn-lt"/>
                <a:cs typeface="+mn-lt"/>
              </a:rPr>
              <a:t>semulajadi.Pelbagai</a:t>
            </a:r>
            <a:r>
              <a:rPr lang="en-US" sz="1600" dirty="0">
                <a:ea typeface="+mn-lt"/>
                <a:cs typeface="+mn-lt"/>
              </a:rPr>
              <a:t> </a:t>
            </a:r>
            <a:r>
              <a:rPr lang="en-US" sz="1600" dirty="0" err="1">
                <a:ea typeface="+mn-lt"/>
                <a:cs typeface="+mn-lt"/>
              </a:rPr>
              <a:t>jenis</a:t>
            </a:r>
            <a:r>
              <a:rPr lang="en-US" sz="1600" dirty="0">
                <a:ea typeface="+mn-lt"/>
                <a:cs typeface="+mn-lt"/>
              </a:rPr>
              <a:t> </a:t>
            </a:r>
            <a:r>
              <a:rPr lang="en-US" sz="1600" dirty="0" err="1">
                <a:ea typeface="+mn-lt"/>
                <a:cs typeface="+mn-lt"/>
              </a:rPr>
              <a:t>bekas</a:t>
            </a:r>
            <a:r>
              <a:rPr lang="en-US" sz="1600" dirty="0">
                <a:ea typeface="+mn-lt"/>
                <a:cs typeface="+mn-lt"/>
              </a:rPr>
              <a:t> </a:t>
            </a:r>
            <a:r>
              <a:rPr lang="en-US" sz="1600" dirty="0" err="1">
                <a:ea typeface="+mn-lt"/>
                <a:cs typeface="+mn-lt"/>
              </a:rPr>
              <a:t>telah</a:t>
            </a:r>
            <a:r>
              <a:rPr lang="en-US" sz="1600" dirty="0">
                <a:ea typeface="+mn-lt"/>
                <a:cs typeface="+mn-lt"/>
              </a:rPr>
              <a:t> </a:t>
            </a:r>
            <a:r>
              <a:rPr lang="en-US" sz="1600" dirty="0" err="1">
                <a:ea typeface="+mn-lt"/>
                <a:cs typeface="+mn-lt"/>
              </a:rPr>
              <a:t>wujud</a:t>
            </a:r>
            <a:r>
              <a:rPr lang="en-US" sz="1600" dirty="0">
                <a:ea typeface="+mn-lt"/>
                <a:cs typeface="+mn-lt"/>
              </a:rPr>
              <a:t> dan </a:t>
            </a:r>
            <a:r>
              <a:rPr lang="en-US" sz="1600" dirty="0" err="1">
                <a:ea typeface="+mn-lt"/>
                <a:cs typeface="+mn-lt"/>
              </a:rPr>
              <a:t>dinaik</a:t>
            </a:r>
            <a:r>
              <a:rPr lang="en-US" sz="1600" dirty="0">
                <a:ea typeface="+mn-lt"/>
                <a:cs typeface="+mn-lt"/>
              </a:rPr>
              <a:t> </a:t>
            </a:r>
            <a:r>
              <a:rPr lang="en-US" sz="1600" dirty="0" err="1">
                <a:ea typeface="+mn-lt"/>
                <a:cs typeface="+mn-lt"/>
              </a:rPr>
              <a:t>taraf</a:t>
            </a:r>
            <a:r>
              <a:rPr lang="en-US" sz="1600" dirty="0">
                <a:ea typeface="+mn-lt"/>
                <a:cs typeface="+mn-lt"/>
              </a:rPr>
              <a:t> </a:t>
            </a:r>
            <a:r>
              <a:rPr lang="en-US" sz="1600" dirty="0" err="1">
                <a:ea typeface="+mn-lt"/>
                <a:cs typeface="+mn-lt"/>
              </a:rPr>
              <a:t>mengikut</a:t>
            </a:r>
            <a:r>
              <a:rPr lang="en-US" sz="1600" dirty="0">
                <a:ea typeface="+mn-lt"/>
                <a:cs typeface="+mn-lt"/>
              </a:rPr>
              <a:t> </a:t>
            </a:r>
            <a:r>
              <a:rPr lang="en-US" sz="1600" dirty="0" err="1">
                <a:ea typeface="+mn-lt"/>
                <a:cs typeface="+mn-lt"/>
              </a:rPr>
              <a:t>kesusaian</a:t>
            </a:r>
            <a:r>
              <a:rPr lang="en-US" sz="1600" dirty="0">
                <a:ea typeface="+mn-lt"/>
                <a:cs typeface="+mn-lt"/>
              </a:rPr>
              <a:t> </a:t>
            </a:r>
            <a:r>
              <a:rPr lang="en-US" sz="1600" dirty="0" err="1">
                <a:ea typeface="+mn-lt"/>
                <a:cs typeface="+mn-lt"/>
              </a:rPr>
              <a:t>keadaan</a:t>
            </a:r>
            <a:r>
              <a:rPr lang="en-US" sz="1600" dirty="0">
                <a:ea typeface="+mn-lt"/>
                <a:cs typeface="+mn-lt"/>
              </a:rPr>
              <a:t> dan </a:t>
            </a:r>
            <a:r>
              <a:rPr lang="en-US" sz="1600" dirty="0" err="1">
                <a:ea typeface="+mn-lt"/>
                <a:cs typeface="+mn-lt"/>
              </a:rPr>
              <a:t>peredaran</a:t>
            </a:r>
            <a:r>
              <a:rPr lang="en-US" sz="1600" dirty="0">
                <a:ea typeface="+mn-lt"/>
                <a:cs typeface="+mn-lt"/>
              </a:rPr>
              <a:t> zaman.</a:t>
            </a:r>
            <a:endParaRPr lang="en-US" sz="1600" dirty="0">
              <a:cs typeface="Calibri"/>
            </a:endParaRPr>
          </a:p>
          <a:p>
            <a:endParaRPr lang="en-US" sz="1600" dirty="0">
              <a:cs typeface="Calibri"/>
            </a:endParaRPr>
          </a:p>
          <a:p>
            <a:endParaRPr lang="en-US" sz="1600" dirty="0">
              <a:cs typeface="Calibri"/>
            </a:endParaRPr>
          </a:p>
        </p:txBody>
      </p:sp>
    </p:spTree>
    <p:extLst>
      <p:ext uri="{BB962C8B-B14F-4D97-AF65-F5344CB8AC3E}">
        <p14:creationId xmlns:p14="http://schemas.microsoft.com/office/powerpoint/2010/main" val="2816132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30B42-F78B-46B1-B08B-342FC43ED6EF}"/>
              </a:ext>
            </a:extLst>
          </p:cNvPr>
          <p:cNvSpPr>
            <a:spLocks noGrp="1"/>
          </p:cNvSpPr>
          <p:nvPr>
            <p:ph type="title"/>
          </p:nvPr>
        </p:nvSpPr>
        <p:spPr>
          <a:xfrm>
            <a:off x="52388" y="984251"/>
            <a:ext cx="8420099" cy="6302373"/>
          </a:xfrm>
        </p:spPr>
        <p:txBody>
          <a:bodyPr vert="horz" lIns="91440" tIns="45720" rIns="91440" bIns="45720" rtlCol="0" anchor="ctr">
            <a:noAutofit/>
          </a:bodyPr>
          <a:lstStyle/>
          <a:p>
            <a:endParaRPr lang="en-US" sz="2000" dirty="0">
              <a:solidFill>
                <a:schemeClr val="bg1">
                  <a:lumMod val="95000"/>
                </a:schemeClr>
              </a:solidFill>
              <a:cs typeface="Calibri Light"/>
            </a:endParaRPr>
          </a:p>
          <a:p>
            <a:pPr marL="285750" indent="-285750">
              <a:lnSpc>
                <a:spcPct val="150000"/>
              </a:lnSpc>
              <a:buFont typeface="Arial"/>
              <a:buChar char="•"/>
            </a:pPr>
            <a:r>
              <a:rPr lang="en-US" sz="1800">
                <a:latin typeface="Franklin Gothic Medium"/>
                <a:cs typeface="Calibri Light"/>
              </a:rPr>
              <a:t>Punca makanan basi adalah disebabkan oleh "microbes". Kehadiran microbes ini akan menyebabkan berlakunya perubahan pada makanan iaitu dari segi tekstur and tahap pH. Tahap pH makanan yang basi adalah 4 dan ke bawah. Jadi untuk product ini kami menggunakan konsep tahap pH untuk menentukan kesegaran makanan.</a:t>
            </a:r>
            <a:br>
              <a:rPr lang="en-US" sz="1800" dirty="0">
                <a:latin typeface="Franklin Gothic Medium"/>
                <a:cs typeface="Calibri Light"/>
              </a:rPr>
            </a:br>
            <a:r>
              <a:rPr lang="en-US" sz="1800">
                <a:latin typeface="Franklin Gothic Medium"/>
                <a:cs typeface="Calibri Light"/>
              </a:rPr>
              <a:t>Kami akan menggunakan teknik "</a:t>
            </a:r>
            <a:r>
              <a:rPr lang="en-US" sz="1800">
                <a:latin typeface="Franklin Gothic Medium"/>
                <a:ea typeface="+mj-lt"/>
                <a:cs typeface="+mj-lt"/>
              </a:rPr>
              <a:t>Direct Incorporation of Color Indicators". Untuk penunjuk warna, kami menggunakan  "bromocresol purple" dan "methyl red", di masukkan ke dalam  polymeric films yang mengandungi "polypropylene resin" dan "calcium hydroxide".  Perubahan warna berlaku  kerana bromocresol purple berwarna kuning pada pH 5.2 dan akan bertukar kepada warna ungu pada pH 6.8. Pada masa yang sama, methyl red berwarna merah pada pH 4.2 dan tukar kepada kuning pada </a:t>
            </a:r>
            <a:r>
              <a:rPr lang="en-US" sz="1800" dirty="0">
                <a:latin typeface="Franklin Gothic Medium"/>
                <a:ea typeface="+mj-lt"/>
                <a:cs typeface="+mj-lt"/>
              </a:rPr>
              <a:t>pH 6.2.</a:t>
            </a:r>
            <a:r>
              <a:rPr lang="en-US" sz="2000" dirty="0">
                <a:latin typeface="Franklin Gothic Medium"/>
                <a:ea typeface="+mj-lt"/>
                <a:cs typeface="+mj-lt"/>
              </a:rPr>
              <a:t> </a:t>
            </a:r>
            <a:br>
              <a:rPr lang="en-US" sz="2000" dirty="0">
                <a:latin typeface="Franklin Gothic Medium"/>
                <a:ea typeface="+mj-lt"/>
                <a:cs typeface="+mj-lt"/>
              </a:rPr>
            </a:br>
            <a:br>
              <a:rPr lang="en-US" sz="2000" dirty="0">
                <a:latin typeface="Franklin Gothic Medium"/>
                <a:cs typeface="Calibri Light"/>
              </a:rPr>
            </a:br>
            <a:endParaRPr lang="en-US" sz="1800">
              <a:latin typeface="Franklin Gothic Medium"/>
              <a:cs typeface="Calibri Light"/>
            </a:endParaRPr>
          </a:p>
        </p:txBody>
      </p:sp>
      <p:sp>
        <p:nvSpPr>
          <p:cNvPr id="4" name="TextBox 3">
            <a:extLst>
              <a:ext uri="{FF2B5EF4-FFF2-40B4-BE49-F238E27FC236}">
                <a16:creationId xmlns:a16="http://schemas.microsoft.com/office/drawing/2014/main" id="{D7491AE2-719A-46BF-A400-D94EE11C037E}"/>
              </a:ext>
            </a:extLst>
          </p:cNvPr>
          <p:cNvSpPr txBox="1"/>
          <p:nvPr/>
        </p:nvSpPr>
        <p:spPr>
          <a:xfrm>
            <a:off x="508794" y="398462"/>
            <a:ext cx="75033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a:cs typeface="Calibri"/>
              </a:rPr>
              <a:t>CARA DAN FUNGSI PROTOTYPE</a:t>
            </a:r>
          </a:p>
        </p:txBody>
      </p:sp>
      <p:pic>
        <p:nvPicPr>
          <p:cNvPr id="5" name="Picture 5" descr="A picture containing food&#10;&#10;Description generated with very high confidence">
            <a:extLst>
              <a:ext uri="{FF2B5EF4-FFF2-40B4-BE49-F238E27FC236}">
                <a16:creationId xmlns:a16="http://schemas.microsoft.com/office/drawing/2014/main" id="{A98EB87D-EACF-4481-81C4-7057826105F0}"/>
              </a:ext>
            </a:extLst>
          </p:cNvPr>
          <p:cNvPicPr>
            <a:picLocks noChangeAspect="1"/>
          </p:cNvPicPr>
          <p:nvPr/>
        </p:nvPicPr>
        <p:blipFill>
          <a:blip r:embed="rId2"/>
          <a:stretch>
            <a:fillRect/>
          </a:stretch>
        </p:blipFill>
        <p:spPr>
          <a:xfrm>
            <a:off x="8801100" y="868127"/>
            <a:ext cx="2743200" cy="2657945"/>
          </a:xfrm>
          <a:prstGeom prst="rect">
            <a:avLst/>
          </a:prstGeom>
        </p:spPr>
      </p:pic>
      <p:pic>
        <p:nvPicPr>
          <p:cNvPr id="7" name="Picture 7" descr="A close up of a logo&#10;&#10;Description generated with very high confidence">
            <a:extLst>
              <a:ext uri="{FF2B5EF4-FFF2-40B4-BE49-F238E27FC236}">
                <a16:creationId xmlns:a16="http://schemas.microsoft.com/office/drawing/2014/main" id="{955E737F-C34E-488E-AB34-DB8BFC9E859C}"/>
              </a:ext>
            </a:extLst>
          </p:cNvPr>
          <p:cNvPicPr>
            <a:picLocks noChangeAspect="1"/>
          </p:cNvPicPr>
          <p:nvPr/>
        </p:nvPicPr>
        <p:blipFill>
          <a:blip r:embed="rId3"/>
          <a:stretch>
            <a:fillRect/>
          </a:stretch>
        </p:blipFill>
        <p:spPr>
          <a:xfrm>
            <a:off x="8699500" y="4200812"/>
            <a:ext cx="2946400" cy="2266375"/>
          </a:xfrm>
          <a:prstGeom prst="rect">
            <a:avLst/>
          </a:prstGeom>
        </p:spPr>
      </p:pic>
    </p:spTree>
    <p:extLst>
      <p:ext uri="{BB962C8B-B14F-4D97-AF65-F5344CB8AC3E}">
        <p14:creationId xmlns:p14="http://schemas.microsoft.com/office/powerpoint/2010/main" val="2623378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16">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18">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FB614D7-858A-4393-A32B-3897E21A4F1D}"/>
              </a:ext>
            </a:extLst>
          </p:cNvPr>
          <p:cNvSpPr>
            <a:spLocks noGrp="1"/>
          </p:cNvSpPr>
          <p:nvPr>
            <p:ph type="title"/>
          </p:nvPr>
        </p:nvSpPr>
        <p:spPr>
          <a:xfrm>
            <a:off x="6094105" y="802955"/>
            <a:ext cx="4977976" cy="1454051"/>
          </a:xfrm>
        </p:spPr>
        <p:txBody>
          <a:bodyPr vert="horz" lIns="91440" tIns="45720" rIns="91440" bIns="45720" rtlCol="0">
            <a:normAutofit/>
          </a:bodyPr>
          <a:lstStyle/>
          <a:p>
            <a:r>
              <a:rPr lang="en-US" b="1" kern="1200">
                <a:solidFill>
                  <a:srgbClr val="000000"/>
                </a:solidFill>
                <a:latin typeface="+mj-lt"/>
                <a:ea typeface="+mj-ea"/>
                <a:cs typeface="+mj-cs"/>
              </a:rPr>
              <a:t>HUBUNGAN DENGAN AGAMA</a:t>
            </a:r>
            <a:endParaRPr lang="en-US" b="1" kern="1200">
              <a:solidFill>
                <a:srgbClr val="000000"/>
              </a:solidFill>
              <a:latin typeface="+mj-lt"/>
              <a:cs typeface="Calibri Light"/>
            </a:endParaRPr>
          </a:p>
        </p:txBody>
      </p:sp>
      <p:sp>
        <p:nvSpPr>
          <p:cNvPr id="26"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Picture 10" descr="A close up of a plate of food on a table&#10;&#10;Description generated with very high confidence">
            <a:extLst>
              <a:ext uri="{FF2B5EF4-FFF2-40B4-BE49-F238E27FC236}">
                <a16:creationId xmlns:a16="http://schemas.microsoft.com/office/drawing/2014/main" id="{5DD2E7CE-6AAD-4F20-B154-3A2B05948E07}"/>
              </a:ext>
            </a:extLst>
          </p:cNvPr>
          <p:cNvPicPr>
            <a:picLocks noChangeAspect="1"/>
          </p:cNvPicPr>
          <p:nvPr/>
        </p:nvPicPr>
        <p:blipFill rotWithShape="1">
          <a:blip r:embed="rId3">
            <a:alphaModFix/>
          </a:blip>
          <a:srcRect l="15145" r="30873"/>
          <a:stretch/>
        </p:blipFill>
        <p:spPr>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12" name="Content Placeholder 11">
            <a:extLst>
              <a:ext uri="{FF2B5EF4-FFF2-40B4-BE49-F238E27FC236}">
                <a16:creationId xmlns:a16="http://schemas.microsoft.com/office/drawing/2014/main" id="{4FCB004D-60BD-4B46-A8EF-BC94A1B3BCA0}"/>
              </a:ext>
            </a:extLst>
          </p:cNvPr>
          <p:cNvSpPr>
            <a:spLocks noGrp="1"/>
          </p:cNvSpPr>
          <p:nvPr>
            <p:ph idx="1"/>
          </p:nvPr>
        </p:nvSpPr>
        <p:spPr>
          <a:xfrm>
            <a:off x="5887374" y="2675682"/>
            <a:ext cx="4787078" cy="3156689"/>
          </a:xfrm>
        </p:spPr>
        <p:txBody>
          <a:bodyPr vert="horz" lIns="91440" tIns="45720" rIns="91440" bIns="45720" rtlCol="0" anchor="ctr">
            <a:normAutofit/>
          </a:bodyPr>
          <a:lstStyle/>
          <a:p>
            <a:r>
              <a:rPr lang="en-US" sz="1800" dirty="0">
                <a:solidFill>
                  <a:srgbClr val="000000"/>
                </a:solidFill>
                <a:ea typeface="+mn-lt"/>
                <a:cs typeface="+mn-lt"/>
              </a:rPr>
              <a:t> </a:t>
            </a:r>
            <a:r>
              <a:rPr lang="en-US" sz="2400">
                <a:solidFill>
                  <a:srgbClr val="000000"/>
                </a:solidFill>
                <a:ea typeface="+mn-lt"/>
                <a:cs typeface="+mn-lt"/>
              </a:rPr>
              <a:t>Makanan yang berada dalam keadaan baik dan segar</a:t>
            </a:r>
            <a:endParaRPr lang="en-US" sz="2400">
              <a:solidFill>
                <a:srgbClr val="000000"/>
              </a:solidFill>
              <a:cs typeface="Calibri"/>
            </a:endParaRPr>
          </a:p>
          <a:p>
            <a:r>
              <a:rPr lang="en-US" sz="2400">
                <a:solidFill>
                  <a:srgbClr val="000000"/>
                </a:solidFill>
                <a:ea typeface="+mn-lt"/>
                <a:cs typeface="+mn-lt"/>
              </a:rPr>
              <a:t>Mengelakkan pembaziran</a:t>
            </a:r>
            <a:endParaRPr lang="en-US" sz="2400">
              <a:solidFill>
                <a:srgbClr val="000000"/>
              </a:solidFill>
              <a:cs typeface="Calibri" panose="020F0502020204030204"/>
            </a:endParaRPr>
          </a:p>
          <a:p>
            <a:r>
              <a:rPr lang="en-US" sz="2400">
                <a:solidFill>
                  <a:srgbClr val="000000"/>
                </a:solidFill>
                <a:ea typeface="+mn-lt"/>
                <a:cs typeface="+mn-lt"/>
              </a:rPr>
              <a:t>Tidak memudarat fungsi fizikal dan rohani</a:t>
            </a:r>
            <a:endParaRPr lang="en-US" sz="2400">
              <a:solidFill>
                <a:srgbClr val="000000"/>
              </a:solidFill>
              <a:cs typeface="Calibri" panose="020F0502020204030204"/>
            </a:endParaRPr>
          </a:p>
          <a:p>
            <a:pPr marL="0" indent="0">
              <a:buNone/>
            </a:pPr>
            <a:endParaRPr lang="en-US" dirty="0">
              <a:solidFill>
                <a:srgbClr val="000000"/>
              </a:solidFill>
              <a:cs typeface="Calibri" panose="020F0502020204030204"/>
            </a:endParaRPr>
          </a:p>
        </p:txBody>
      </p:sp>
    </p:spTree>
    <p:extLst>
      <p:ext uri="{BB962C8B-B14F-4D97-AF65-F5344CB8AC3E}">
        <p14:creationId xmlns:p14="http://schemas.microsoft.com/office/powerpoint/2010/main" val="3682791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544C8A8-AA80-4F61-B320-83A0A2A82C9F}"/>
              </a:ext>
            </a:extLst>
          </p:cNvPr>
          <p:cNvSpPr>
            <a:spLocks noGrp="1"/>
          </p:cNvSpPr>
          <p:nvPr>
            <p:ph type="title"/>
          </p:nvPr>
        </p:nvSpPr>
        <p:spPr>
          <a:xfrm>
            <a:off x="6094105" y="802955"/>
            <a:ext cx="4977976" cy="1454051"/>
          </a:xfrm>
        </p:spPr>
        <p:txBody>
          <a:bodyPr>
            <a:normAutofit/>
          </a:bodyPr>
          <a:lstStyle/>
          <a:p>
            <a:r>
              <a:rPr lang="en-US" sz="4400">
                <a:solidFill>
                  <a:srgbClr val="000000"/>
                </a:solidFill>
                <a:latin typeface="Calibri"/>
                <a:cs typeface="Calibri"/>
              </a:rPr>
              <a:t>SISTEM NILAI DAN ETIKA</a:t>
            </a:r>
            <a:endParaRPr lang="en-US" sz="4400">
              <a:solidFill>
                <a:srgbClr val="000000"/>
              </a:solidFill>
            </a:endParaRPr>
          </a:p>
        </p:txBody>
      </p:sp>
      <p:sp>
        <p:nvSpPr>
          <p:cNvPr id="13"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descr="A bowl of food on a table&#10;&#10;Description generated with very high confidence">
            <a:extLst>
              <a:ext uri="{FF2B5EF4-FFF2-40B4-BE49-F238E27FC236}">
                <a16:creationId xmlns:a16="http://schemas.microsoft.com/office/drawing/2014/main" id="{3EE87A6E-EC28-499E-AE82-8188CDB3FFDE}"/>
              </a:ext>
            </a:extLst>
          </p:cNvPr>
          <p:cNvPicPr>
            <a:picLocks noChangeAspect="1"/>
          </p:cNvPicPr>
          <p:nvPr/>
        </p:nvPicPr>
        <p:blipFill rotWithShape="1">
          <a:blip r:embed="rId3">
            <a:alphaModFix/>
          </a:blip>
          <a:srcRect l="11915" r="14041" b="2"/>
          <a:stretch/>
        </p:blipFill>
        <p:spPr>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3" name="Content Placeholder 2">
            <a:extLst>
              <a:ext uri="{FF2B5EF4-FFF2-40B4-BE49-F238E27FC236}">
                <a16:creationId xmlns:a16="http://schemas.microsoft.com/office/drawing/2014/main" id="{D2549607-6882-4F7F-8B27-62EF5136C561}"/>
              </a:ext>
            </a:extLst>
          </p:cNvPr>
          <p:cNvSpPr>
            <a:spLocks noGrp="1"/>
          </p:cNvSpPr>
          <p:nvPr>
            <p:ph idx="1"/>
          </p:nvPr>
        </p:nvSpPr>
        <p:spPr>
          <a:xfrm>
            <a:off x="6090574" y="2421682"/>
            <a:ext cx="4977578" cy="3639289"/>
          </a:xfrm>
        </p:spPr>
        <p:txBody>
          <a:bodyPr vert="horz" lIns="91440" tIns="45720" rIns="91440" bIns="45720" rtlCol="0" anchor="ctr">
            <a:normAutofit/>
          </a:bodyPr>
          <a:lstStyle/>
          <a:p>
            <a:pPr marL="0" indent="0">
              <a:buNone/>
            </a:pPr>
            <a:endParaRPr lang="en-US" sz="1900">
              <a:solidFill>
                <a:srgbClr val="000000"/>
              </a:solidFill>
              <a:cs typeface="Calibri" panose="020F0502020204030204"/>
            </a:endParaRPr>
          </a:p>
          <a:p>
            <a:r>
              <a:rPr lang="en-US" sz="1900">
                <a:solidFill>
                  <a:srgbClr val="000000"/>
                </a:solidFill>
                <a:ea typeface="+mn-lt"/>
                <a:cs typeface="+mn-lt"/>
              </a:rPr>
              <a:t> Etika dari sudut pandangan sains berkait rapat dengan dapatan hasil kajian yang dibuat berdasarkan penyelidikan</a:t>
            </a:r>
            <a:endParaRPr lang="en-US" sz="1900">
              <a:solidFill>
                <a:srgbClr val="000000"/>
              </a:solidFill>
              <a:cs typeface="Calibri" panose="020F0502020204030204"/>
            </a:endParaRPr>
          </a:p>
          <a:p>
            <a:r>
              <a:rPr lang="en-US" sz="1900">
                <a:solidFill>
                  <a:srgbClr val="000000"/>
                </a:solidFill>
                <a:ea typeface="+mn-lt"/>
                <a:cs typeface="+mn-lt"/>
              </a:rPr>
              <a:t> Hal ini meliputi semua perkara yang berlaku semasa penyediaan produk ini iaitu melalui proses pra-aktiviti, aktiviti dan pasca-aktiviti.</a:t>
            </a:r>
            <a:endParaRPr lang="en-US" sz="1900">
              <a:solidFill>
                <a:srgbClr val="000000"/>
              </a:solidFill>
              <a:cs typeface="Calibri" panose="020F0502020204030204"/>
            </a:endParaRPr>
          </a:p>
          <a:p>
            <a:r>
              <a:rPr lang="en-US" sz="1900">
                <a:solidFill>
                  <a:srgbClr val="000000"/>
                </a:solidFill>
                <a:ea typeface="+mn-lt"/>
                <a:cs typeface="+mn-lt"/>
              </a:rPr>
              <a:t>Dapat mewujudkan masyarakat yang faham erti pembaziran supaya mereka akan lebih berhemah dalam sebarang perbelanjaan.</a:t>
            </a:r>
            <a:endParaRPr lang="en-US" sz="1900">
              <a:solidFill>
                <a:srgbClr val="000000"/>
              </a:solidFill>
              <a:cs typeface="Calibri" panose="020F0502020204030204"/>
            </a:endParaRPr>
          </a:p>
          <a:p>
            <a:endParaRPr lang="en-US" sz="1900">
              <a:solidFill>
                <a:srgbClr val="000000"/>
              </a:solidFill>
              <a:cs typeface="Calibri" panose="020F0502020204030204"/>
            </a:endParaRPr>
          </a:p>
        </p:txBody>
      </p:sp>
    </p:spTree>
    <p:extLst>
      <p:ext uri="{BB962C8B-B14F-4D97-AF65-F5344CB8AC3E}">
        <p14:creationId xmlns:p14="http://schemas.microsoft.com/office/powerpoint/2010/main" val="292237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2DFE6D1-3199-49A8-B0C9-EC10CDF1D77C}"/>
              </a:ext>
            </a:extLst>
          </p:cNvPr>
          <p:cNvSpPr>
            <a:spLocks noGrp="1"/>
          </p:cNvSpPr>
          <p:nvPr>
            <p:ph type="title"/>
          </p:nvPr>
        </p:nvSpPr>
        <p:spPr>
          <a:xfrm>
            <a:off x="6094105" y="802955"/>
            <a:ext cx="4977976" cy="1454051"/>
          </a:xfrm>
        </p:spPr>
        <p:txBody>
          <a:bodyPr>
            <a:normAutofit/>
          </a:bodyPr>
          <a:lstStyle/>
          <a:p>
            <a:r>
              <a:rPr lang="en-US" sz="4400">
                <a:solidFill>
                  <a:srgbClr val="000000"/>
                </a:solidFill>
                <a:latin typeface="Calibri"/>
                <a:cs typeface="Calibri"/>
              </a:rPr>
              <a:t>HUBUNGAN DENGAN MANUSIA</a:t>
            </a:r>
            <a:endParaRPr lang="en-US" sz="4400">
              <a:solidFill>
                <a:srgbClr val="000000"/>
              </a:solidFill>
            </a:endParaRPr>
          </a:p>
        </p:txBody>
      </p:sp>
      <p:sp>
        <p:nvSpPr>
          <p:cNvPr id="16"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4" descr="A picture containing food&#10;&#10;Description generated with very high confidence">
            <a:extLst>
              <a:ext uri="{FF2B5EF4-FFF2-40B4-BE49-F238E27FC236}">
                <a16:creationId xmlns:a16="http://schemas.microsoft.com/office/drawing/2014/main" id="{B71681D7-38F5-491A-B686-218071D2312A}"/>
              </a:ext>
            </a:extLst>
          </p:cNvPr>
          <p:cNvPicPr>
            <a:picLocks noChangeAspect="1"/>
          </p:cNvPicPr>
          <p:nvPr/>
        </p:nvPicPr>
        <p:blipFill rotWithShape="1">
          <a:blip r:embed="rId3">
            <a:alphaModFix/>
          </a:blip>
          <a:srcRect r="4455" b="-3"/>
          <a:stretch/>
        </p:blipFill>
        <p:spPr>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3" name="Content Placeholder 2">
            <a:extLst>
              <a:ext uri="{FF2B5EF4-FFF2-40B4-BE49-F238E27FC236}">
                <a16:creationId xmlns:a16="http://schemas.microsoft.com/office/drawing/2014/main" id="{D58D2952-F6C2-4983-BDC5-0D8EA9F500DE}"/>
              </a:ext>
            </a:extLst>
          </p:cNvPr>
          <p:cNvSpPr>
            <a:spLocks noGrp="1"/>
          </p:cNvSpPr>
          <p:nvPr>
            <p:ph idx="1"/>
          </p:nvPr>
        </p:nvSpPr>
        <p:spPr>
          <a:xfrm>
            <a:off x="6090574" y="2421682"/>
            <a:ext cx="4977578" cy="3639289"/>
          </a:xfrm>
        </p:spPr>
        <p:txBody>
          <a:bodyPr vert="horz" lIns="91440" tIns="45720" rIns="91440" bIns="45720" rtlCol="0" anchor="ctr">
            <a:normAutofit/>
          </a:bodyPr>
          <a:lstStyle/>
          <a:p>
            <a:pPr marL="0" indent="0">
              <a:buNone/>
            </a:pPr>
            <a:endParaRPr lang="en-US" sz="1700">
              <a:solidFill>
                <a:srgbClr val="000000"/>
              </a:solidFill>
              <a:cs typeface="Calibri" panose="020F0502020204030204"/>
            </a:endParaRPr>
          </a:p>
          <a:p>
            <a:r>
              <a:rPr lang="en-US" sz="1700">
                <a:solidFill>
                  <a:srgbClr val="000000"/>
                </a:solidFill>
                <a:ea typeface="+mn-lt"/>
                <a:cs typeface="+mn-lt"/>
              </a:rPr>
              <a:t>Dapat melindungi dan menjaga kesihatan manusia</a:t>
            </a:r>
            <a:endParaRPr lang="en-US" sz="1700">
              <a:solidFill>
                <a:srgbClr val="000000"/>
              </a:solidFill>
            </a:endParaRPr>
          </a:p>
          <a:p>
            <a:r>
              <a:rPr lang="en-US" sz="1700">
                <a:solidFill>
                  <a:srgbClr val="000000"/>
                </a:solidFill>
                <a:ea typeface="+mn-lt"/>
                <a:cs typeface="+mn-lt"/>
              </a:rPr>
              <a:t>Dapat membantu menyimpan makanan yang segar</a:t>
            </a:r>
            <a:endParaRPr lang="en-US" sz="1700">
              <a:solidFill>
                <a:srgbClr val="000000"/>
              </a:solidFill>
            </a:endParaRPr>
          </a:p>
          <a:p>
            <a:r>
              <a:rPr lang="en-US" sz="1700">
                <a:solidFill>
                  <a:srgbClr val="000000"/>
                </a:solidFill>
                <a:ea typeface="+mn-lt"/>
                <a:cs typeface="+mn-lt"/>
              </a:rPr>
              <a:t>Sentiasa mempunyai prihatian terhadap keadaan</a:t>
            </a:r>
            <a:endParaRPr lang="en-US" sz="1700">
              <a:solidFill>
                <a:srgbClr val="000000"/>
              </a:solidFill>
            </a:endParaRPr>
          </a:p>
          <a:p>
            <a:pPr marL="0" indent="0">
              <a:buNone/>
            </a:pPr>
            <a:r>
              <a:rPr lang="en-US" sz="1700">
                <a:solidFill>
                  <a:srgbClr val="000000"/>
                </a:solidFill>
                <a:ea typeface="+mn-lt"/>
                <a:cs typeface="+mn-lt"/>
              </a:rPr>
              <a:t>    makanan</a:t>
            </a:r>
            <a:endParaRPr lang="en-US" sz="1700">
              <a:solidFill>
                <a:srgbClr val="000000"/>
              </a:solidFill>
              <a:cs typeface="Calibri" panose="020F0502020204030204"/>
            </a:endParaRPr>
          </a:p>
          <a:p>
            <a:r>
              <a:rPr lang="en-US" sz="1700">
                <a:solidFill>
                  <a:srgbClr val="000000"/>
                </a:solidFill>
                <a:ea typeface="+mn-lt"/>
                <a:cs typeface="+mn-lt"/>
              </a:rPr>
              <a:t> Dapat mengurangkan pembuangan sisa makanan dan</a:t>
            </a:r>
            <a:endParaRPr lang="en-US" sz="1700">
              <a:solidFill>
                <a:srgbClr val="000000"/>
              </a:solidFill>
            </a:endParaRPr>
          </a:p>
          <a:p>
            <a:pPr marL="0" indent="0">
              <a:buNone/>
            </a:pPr>
            <a:r>
              <a:rPr lang="en-US" sz="1700">
                <a:solidFill>
                  <a:srgbClr val="000000"/>
                </a:solidFill>
                <a:ea typeface="+mn-lt"/>
                <a:cs typeface="+mn-lt"/>
              </a:rPr>
              <a:t>    dengan ini dapat mengurangkan kos belanjawan.</a:t>
            </a:r>
            <a:endParaRPr lang="en-US" sz="1700">
              <a:solidFill>
                <a:srgbClr val="000000"/>
              </a:solidFill>
              <a:cs typeface="Calibri" panose="020F0502020204030204"/>
            </a:endParaRPr>
          </a:p>
          <a:p>
            <a:endParaRPr lang="en-US" sz="1700">
              <a:solidFill>
                <a:srgbClr val="000000"/>
              </a:solidFill>
              <a:cs typeface="Calibri" panose="020F0502020204030204"/>
            </a:endParaRPr>
          </a:p>
        </p:txBody>
      </p:sp>
    </p:spTree>
    <p:extLst>
      <p:ext uri="{BB962C8B-B14F-4D97-AF65-F5344CB8AC3E}">
        <p14:creationId xmlns:p14="http://schemas.microsoft.com/office/powerpoint/2010/main" val="206261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2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A1B15B-BEF0-4B44-B14B-0E0E88EEB7F9}"/>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anchor="ctr">
            <a:normAutofit/>
          </a:bodyPr>
          <a:lstStyle/>
          <a:p>
            <a:pPr algn="ctr"/>
            <a:r>
              <a:rPr lang="en-US" sz="2600" b="1">
                <a:solidFill>
                  <a:srgbClr val="FFFFFF"/>
                </a:solidFill>
                <a:cs typeface="Calibri Light"/>
              </a:rPr>
              <a:t>KESAN</a:t>
            </a:r>
          </a:p>
        </p:txBody>
      </p:sp>
      <p:graphicFrame>
        <p:nvGraphicFramePr>
          <p:cNvPr id="3" name="Table 3">
            <a:extLst>
              <a:ext uri="{FF2B5EF4-FFF2-40B4-BE49-F238E27FC236}">
                <a16:creationId xmlns:a16="http://schemas.microsoft.com/office/drawing/2014/main" id="{6DB1D8C3-AA38-4079-B13C-CE61B2BCC66A}"/>
              </a:ext>
            </a:extLst>
          </p:cNvPr>
          <p:cNvGraphicFramePr>
            <a:graphicFrameLocks noGrp="1"/>
          </p:cNvGraphicFramePr>
          <p:nvPr>
            <p:extLst>
              <p:ext uri="{D42A27DB-BD31-4B8C-83A1-F6EECF244321}">
                <p14:modId xmlns:p14="http://schemas.microsoft.com/office/powerpoint/2010/main" val="381613195"/>
              </p:ext>
            </p:extLst>
          </p:nvPr>
        </p:nvGraphicFramePr>
        <p:xfrm>
          <a:off x="4099917" y="961812"/>
          <a:ext cx="7065566" cy="5021886"/>
        </p:xfrm>
        <a:graphic>
          <a:graphicData uri="http://schemas.openxmlformats.org/drawingml/2006/table">
            <a:tbl>
              <a:tblPr firstRow="1" bandRow="1">
                <a:tableStyleId>{8799B23B-EC83-4686-B30A-512413B5E67A}</a:tableStyleId>
              </a:tblPr>
              <a:tblGrid>
                <a:gridCol w="3534413">
                  <a:extLst>
                    <a:ext uri="{9D8B030D-6E8A-4147-A177-3AD203B41FA5}">
                      <a16:colId xmlns:a16="http://schemas.microsoft.com/office/drawing/2014/main" val="259446060"/>
                    </a:ext>
                  </a:extLst>
                </a:gridCol>
                <a:gridCol w="3531153">
                  <a:extLst>
                    <a:ext uri="{9D8B030D-6E8A-4147-A177-3AD203B41FA5}">
                      <a16:colId xmlns:a16="http://schemas.microsoft.com/office/drawing/2014/main" val="3116558701"/>
                    </a:ext>
                  </a:extLst>
                </a:gridCol>
              </a:tblGrid>
              <a:tr h="1091194">
                <a:tc>
                  <a:txBody>
                    <a:bodyPr/>
                    <a:lstStyle/>
                    <a:p>
                      <a:pPr algn="ctr"/>
                      <a:endParaRPr lang="en-US" sz="3000"/>
                    </a:p>
                    <a:p>
                      <a:pPr lvl="0" algn="ctr">
                        <a:buNone/>
                      </a:pPr>
                      <a:r>
                        <a:rPr lang="en-US" sz="3000"/>
                        <a:t>POSITIF</a:t>
                      </a:r>
                    </a:p>
                  </a:txBody>
                  <a:tcPr marL="151173" marR="151173" marT="75586" marB="75586"/>
                </a:tc>
                <a:tc>
                  <a:txBody>
                    <a:bodyPr/>
                    <a:lstStyle/>
                    <a:p>
                      <a:pPr algn="ctr"/>
                      <a:endParaRPr lang="en-US" sz="3000"/>
                    </a:p>
                    <a:p>
                      <a:pPr lvl="0" algn="ctr">
                        <a:buNone/>
                      </a:pPr>
                      <a:r>
                        <a:rPr lang="en-US" sz="3000"/>
                        <a:t>NEGATIF</a:t>
                      </a:r>
                    </a:p>
                  </a:txBody>
                  <a:tcPr marL="151173" marR="151173" marT="75586" marB="75586"/>
                </a:tc>
                <a:extLst>
                  <a:ext uri="{0D108BD9-81ED-4DB2-BD59-A6C34878D82A}">
                    <a16:rowId xmlns:a16="http://schemas.microsoft.com/office/drawing/2014/main" val="2900858874"/>
                  </a:ext>
                </a:extLst>
              </a:tr>
              <a:tr h="3839793">
                <a:tc>
                  <a:txBody>
                    <a:bodyPr/>
                    <a:lstStyle/>
                    <a:p>
                      <a:pPr marL="285750" marR="0" lvl="0" indent="-285750" algn="l">
                        <a:lnSpc>
                          <a:spcPct val="90000"/>
                        </a:lnSpc>
                        <a:spcBef>
                          <a:spcPts val="1000"/>
                        </a:spcBef>
                        <a:spcAft>
                          <a:spcPts val="0"/>
                        </a:spcAft>
                        <a:buFont typeface="Arial"/>
                        <a:buChar char="•"/>
                      </a:pPr>
                      <a:endParaRPr lang="en-US" sz="2200" b="0" u="none" strike="noStrike" noProof="0"/>
                    </a:p>
                    <a:p>
                      <a:pPr marL="285750" marR="0" lvl="0" indent="-285750" algn="l">
                        <a:lnSpc>
                          <a:spcPct val="90000"/>
                        </a:lnSpc>
                        <a:spcBef>
                          <a:spcPts val="1000"/>
                        </a:spcBef>
                        <a:spcAft>
                          <a:spcPts val="0"/>
                        </a:spcAft>
                        <a:buFont typeface="Arial"/>
                        <a:buChar char="•"/>
                      </a:pPr>
                      <a:r>
                        <a:rPr lang="en-US" sz="2200" b="0" u="none" strike="noStrike" noProof="0"/>
                        <a:t>Mesra Alam</a:t>
                      </a:r>
                    </a:p>
                    <a:p>
                      <a:pPr marL="285750" marR="0" lvl="0" indent="-285750" algn="l">
                        <a:lnSpc>
                          <a:spcPct val="90000"/>
                        </a:lnSpc>
                        <a:spcBef>
                          <a:spcPts val="1000"/>
                        </a:spcBef>
                        <a:spcAft>
                          <a:spcPts val="0"/>
                        </a:spcAft>
                        <a:buFont typeface="Arial"/>
                        <a:buChar char="•"/>
                      </a:pPr>
                      <a:r>
                        <a:rPr lang="en-US" sz="2200" b="0" u="none" strike="noStrike" noProof="0"/>
                        <a:t>Mengelakkan pencemaran persekitaran</a:t>
                      </a:r>
                    </a:p>
                    <a:p>
                      <a:pPr marL="285750" marR="0" lvl="0" indent="-285750" algn="l">
                        <a:lnSpc>
                          <a:spcPct val="90000"/>
                        </a:lnSpc>
                        <a:spcBef>
                          <a:spcPts val="1000"/>
                        </a:spcBef>
                        <a:spcAft>
                          <a:spcPts val="0"/>
                        </a:spcAft>
                        <a:buFont typeface="Arial"/>
                        <a:buChar char="•"/>
                      </a:pPr>
                      <a:r>
                        <a:rPr lang="en-US" sz="2200" b="0" u="none" strike="noStrike" noProof="0"/>
                        <a:t>Menggelakkan pembaziran makanan</a:t>
                      </a:r>
                    </a:p>
                    <a:p>
                      <a:pPr marL="285750" marR="0" lvl="0" indent="-285750" algn="l">
                        <a:lnSpc>
                          <a:spcPct val="90000"/>
                        </a:lnSpc>
                        <a:spcBef>
                          <a:spcPts val="1000"/>
                        </a:spcBef>
                        <a:spcAft>
                          <a:spcPts val="0"/>
                        </a:spcAft>
                        <a:buFont typeface="Arial"/>
                        <a:buChar char="•"/>
                      </a:pPr>
                      <a:r>
                        <a:rPr lang="en-US" sz="2200" b="0" u="none" strike="noStrike" noProof="0"/>
                        <a:t>Menikmati makanan yang segar</a:t>
                      </a:r>
                    </a:p>
                    <a:p>
                      <a:pPr marL="285750" marR="0" lvl="0" indent="-285750" algn="l">
                        <a:lnSpc>
                          <a:spcPct val="90000"/>
                        </a:lnSpc>
                        <a:spcBef>
                          <a:spcPts val="1000"/>
                        </a:spcBef>
                        <a:spcAft>
                          <a:spcPts val="0"/>
                        </a:spcAft>
                        <a:buFont typeface="Arial"/>
                        <a:buChar char="•"/>
                      </a:pPr>
                      <a:r>
                        <a:rPr lang="en-US" sz="2200" b="0" u="none" strike="noStrike" noProof="0"/>
                        <a:t>Dapat digunakan semula</a:t>
                      </a:r>
                    </a:p>
                    <a:p>
                      <a:pPr marL="0" marR="0" lvl="0" indent="0" algn="l">
                        <a:lnSpc>
                          <a:spcPct val="90000"/>
                        </a:lnSpc>
                        <a:spcBef>
                          <a:spcPts val="1000"/>
                        </a:spcBef>
                        <a:spcAft>
                          <a:spcPts val="0"/>
                        </a:spcAft>
                        <a:buNone/>
                      </a:pPr>
                      <a:endParaRPr lang="en-US" sz="2200" b="0" i="0" u="none" strike="noStrike" noProof="0">
                        <a:latin typeface="Calibri"/>
                      </a:endParaRPr>
                    </a:p>
                  </a:txBody>
                  <a:tcPr marL="151173" marR="151173" marT="75586" marB="75586"/>
                </a:tc>
                <a:tc>
                  <a:txBody>
                    <a:bodyPr/>
                    <a:lstStyle/>
                    <a:p>
                      <a:pPr marL="285750" marR="0" lvl="0" indent="-285750" algn="l">
                        <a:lnSpc>
                          <a:spcPct val="90000"/>
                        </a:lnSpc>
                        <a:spcBef>
                          <a:spcPts val="1000"/>
                        </a:spcBef>
                        <a:spcAft>
                          <a:spcPts val="0"/>
                        </a:spcAft>
                        <a:buFont typeface="Arial"/>
                        <a:buChar char="•"/>
                      </a:pPr>
                      <a:endParaRPr lang="en-US" sz="2200" b="0" u="none" strike="noStrike" noProof="0"/>
                    </a:p>
                    <a:p>
                      <a:pPr marL="285750" marR="0" lvl="0" indent="-285750" algn="l">
                        <a:lnSpc>
                          <a:spcPct val="90000"/>
                        </a:lnSpc>
                        <a:spcBef>
                          <a:spcPts val="1000"/>
                        </a:spcBef>
                        <a:spcAft>
                          <a:spcPts val="0"/>
                        </a:spcAft>
                        <a:buFont typeface="Arial"/>
                        <a:buChar char="•"/>
                      </a:pPr>
                      <a:r>
                        <a:rPr lang="en-US" sz="2200" b="0" u="none" strike="noStrike" noProof="0"/>
                        <a:t> Kos yang tinggi</a:t>
                      </a:r>
                    </a:p>
                    <a:p>
                      <a:pPr marL="0" marR="0" lvl="0" indent="0" algn="l">
                        <a:lnSpc>
                          <a:spcPct val="90000"/>
                        </a:lnSpc>
                        <a:spcBef>
                          <a:spcPts val="1000"/>
                        </a:spcBef>
                        <a:spcAft>
                          <a:spcPts val="0"/>
                        </a:spcAft>
                        <a:buNone/>
                      </a:pPr>
                      <a:endParaRPr lang="en-US" sz="2200" b="0" i="0" u="none" strike="noStrike" noProof="0">
                        <a:latin typeface="Calibri"/>
                      </a:endParaRPr>
                    </a:p>
                  </a:txBody>
                  <a:tcPr marL="151173" marR="151173" marT="75586" marB="75586"/>
                </a:tc>
                <a:extLst>
                  <a:ext uri="{0D108BD9-81ED-4DB2-BD59-A6C34878D82A}">
                    <a16:rowId xmlns:a16="http://schemas.microsoft.com/office/drawing/2014/main" val="3265512133"/>
                  </a:ext>
                </a:extLst>
              </a:tr>
            </a:tbl>
          </a:graphicData>
        </a:graphic>
      </p:graphicFrame>
    </p:spTree>
    <p:extLst>
      <p:ext uri="{BB962C8B-B14F-4D97-AF65-F5344CB8AC3E}">
        <p14:creationId xmlns:p14="http://schemas.microsoft.com/office/powerpoint/2010/main" val="2133448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4D3933B-0615-4C0A-B1B6-EF6396810ACE}"/>
              </a:ext>
            </a:extLst>
          </p:cNvPr>
          <p:cNvSpPr>
            <a:spLocks noGrp="1"/>
          </p:cNvSpPr>
          <p:nvPr>
            <p:ph type="title"/>
          </p:nvPr>
        </p:nvSpPr>
        <p:spPr>
          <a:xfrm>
            <a:off x="1179226" y="1118780"/>
            <a:ext cx="9833548" cy="1325563"/>
          </a:xfrm>
        </p:spPr>
        <p:txBody>
          <a:bodyPr>
            <a:normAutofit/>
          </a:bodyPr>
          <a:lstStyle/>
          <a:p>
            <a:pPr algn="ctr"/>
            <a:r>
              <a:rPr lang="en-US" sz="4000">
                <a:solidFill>
                  <a:srgbClr val="FFFFFF"/>
                </a:solidFill>
                <a:ea typeface="+mj-lt"/>
                <a:cs typeface="+mj-lt"/>
              </a:rPr>
              <a:t>BELANJAWAN/ ANGGARAN KOS</a:t>
            </a:r>
            <a:endParaRPr lang="en-US" sz="4000">
              <a:solidFill>
                <a:srgbClr val="FFFFFF"/>
              </a:solidFill>
            </a:endParaRPr>
          </a:p>
          <a:p>
            <a:pPr algn="ctr"/>
            <a:endParaRPr lang="en-US" sz="4000">
              <a:solidFill>
                <a:srgbClr val="FFFFFF"/>
              </a:solidFill>
              <a:cs typeface="Calibri Light"/>
            </a:endParaRPr>
          </a:p>
        </p:txBody>
      </p:sp>
      <p:graphicFrame>
        <p:nvGraphicFramePr>
          <p:cNvPr id="5" name="Content Placeholder 2">
            <a:extLst>
              <a:ext uri="{FF2B5EF4-FFF2-40B4-BE49-F238E27FC236}">
                <a16:creationId xmlns:a16="http://schemas.microsoft.com/office/drawing/2014/main" id="{9F3D6EAC-6D27-4F59-A3C1-F6796554ABA7}"/>
              </a:ext>
            </a:extLst>
          </p:cNvPr>
          <p:cNvGraphicFramePr>
            <a:graphicFrameLocks noGrp="1"/>
          </p:cNvGraphicFramePr>
          <p:nvPr>
            <p:ph idx="1"/>
            <p:extLst>
              <p:ext uri="{D42A27DB-BD31-4B8C-83A1-F6EECF244321}">
                <p14:modId xmlns:p14="http://schemas.microsoft.com/office/powerpoint/2010/main" val="405146178"/>
              </p:ext>
            </p:extLst>
          </p:nvPr>
        </p:nvGraphicFramePr>
        <p:xfrm>
          <a:off x="1861820" y="3433356"/>
          <a:ext cx="8481060" cy="26741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37135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PROPOSAL PROTOTYPE UHIT 2302/ UICL 2302 PEMIKIRAN SAINS DAN TEKNOLOGI SEKSYEN: 33 </vt:lpstr>
      <vt:lpstr>PENDAHULUAN</vt:lpstr>
      <vt:lpstr>SEJARAH PROTOTYPE</vt:lpstr>
      <vt:lpstr> Punca makanan basi adalah disebabkan oleh "microbes". Kehadiran microbes ini akan menyebabkan berlakunya perubahan pada makanan iaitu dari segi tekstur and tahap pH. Tahap pH makanan yang basi adalah 4 dan ke bawah. Jadi untuk product ini kami menggunakan konsep tahap pH untuk menentukan kesegaran makanan. Kami akan menggunakan teknik "Direct Incorporation of Color Indicators". Untuk penunjuk warna, kami menggunakan  "bromocresol purple" dan "methyl red", di masukkan ke dalam  polymeric films yang mengandungi "polypropylene resin" dan "calcium hydroxide".  Perubahan warna berlaku  kerana bromocresol purple berwarna kuning pada pH 5.2 dan akan bertukar kepada warna ungu pada pH 6.8. Pada masa yang sama, methyl red berwarna merah pada pH 4.2 dan tukar kepada kuning pada pH 6.2.   </vt:lpstr>
      <vt:lpstr>HUBUNGAN DENGAN AGAMA</vt:lpstr>
      <vt:lpstr>SISTEM NILAI DAN ETIKA</vt:lpstr>
      <vt:lpstr>HUBUNGAN DENGAN MANUSIA</vt:lpstr>
      <vt:lpstr>KESAN</vt:lpstr>
      <vt:lpstr>BELANJAWAN/ ANGGARAN KOS </vt:lpstr>
      <vt:lpstr>KESIMPULAN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946</cp:revision>
  <dcterms:created xsi:type="dcterms:W3CDTF">2019-10-31T05:05:15Z</dcterms:created>
  <dcterms:modified xsi:type="dcterms:W3CDTF">2019-10-31T08:01:41Z</dcterms:modified>
</cp:coreProperties>
</file>